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261" r:id="rId3"/>
    <p:sldId id="263" r:id="rId4"/>
    <p:sldId id="266" r:id="rId5"/>
    <p:sldId id="264" r:id="rId6"/>
    <p:sldId id="358" r:id="rId7"/>
    <p:sldId id="364" r:id="rId8"/>
    <p:sldId id="367" r:id="rId9"/>
    <p:sldId id="283" r:id="rId10"/>
    <p:sldId id="357" r:id="rId11"/>
    <p:sldId id="346" r:id="rId12"/>
    <p:sldId id="284" r:id="rId13"/>
    <p:sldId id="285" r:id="rId14"/>
    <p:sldId id="287" r:id="rId15"/>
    <p:sldId id="290" r:id="rId16"/>
    <p:sldId id="292" r:id="rId17"/>
    <p:sldId id="368" r:id="rId18"/>
    <p:sldId id="310" r:id="rId19"/>
    <p:sldId id="359" r:id="rId20"/>
    <p:sldId id="362" r:id="rId21"/>
    <p:sldId id="371" r:id="rId22"/>
    <p:sldId id="372" r:id="rId23"/>
    <p:sldId id="373" r:id="rId24"/>
    <p:sldId id="374" r:id="rId25"/>
    <p:sldId id="375" r:id="rId26"/>
    <p:sldId id="369" r:id="rId27"/>
    <p:sldId id="377" r:id="rId28"/>
    <p:sldId id="378" r:id="rId29"/>
    <p:sldId id="380" r:id="rId30"/>
    <p:sldId id="381" r:id="rId31"/>
    <p:sldId id="379" r:id="rId32"/>
    <p:sldId id="365" r:id="rId33"/>
    <p:sldId id="384" r:id="rId34"/>
    <p:sldId id="386" r:id="rId35"/>
    <p:sldId id="387" r:id="rId36"/>
    <p:sldId id="391" r:id="rId37"/>
    <p:sldId id="356" r:id="rId38"/>
    <p:sldId id="385" r:id="rId39"/>
    <p:sldId id="396" r:id="rId40"/>
    <p:sldId id="313" r:id="rId41"/>
    <p:sldId id="314" r:id="rId42"/>
    <p:sldId id="390" r:id="rId43"/>
    <p:sldId id="400" r:id="rId44"/>
    <p:sldId id="394" r:id="rId45"/>
    <p:sldId id="395" r:id="rId46"/>
    <p:sldId id="315" r:id="rId47"/>
    <p:sldId id="401" r:id="rId48"/>
    <p:sldId id="317" r:id="rId49"/>
    <p:sldId id="345" r:id="rId50"/>
    <p:sldId id="388" r:id="rId51"/>
    <p:sldId id="389" r:id="rId52"/>
    <p:sldId id="397" r:id="rId53"/>
    <p:sldId id="392" r:id="rId54"/>
    <p:sldId id="393" r:id="rId55"/>
    <p:sldId id="398" r:id="rId56"/>
    <p:sldId id="399" r:id="rId57"/>
    <p:sldId id="318" r:id="rId58"/>
    <p:sldId id="366" r:id="rId59"/>
    <p:sldId id="403" r:id="rId60"/>
    <p:sldId id="342" r:id="rId6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5B9BD5"/>
    <a:srgbClr val="3E9FD1"/>
    <a:srgbClr val="2E8DC2"/>
    <a:srgbClr val="050505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44" autoAdjust="0"/>
    <p:restoredTop sz="85714" autoAdjust="0"/>
  </p:normalViewPr>
  <p:slideViewPr>
    <p:cSldViewPr snapToGrid="0" showGuides="1">
      <p:cViewPr varScale="1">
        <p:scale>
          <a:sx n="74" d="100"/>
          <a:sy n="74" d="100"/>
        </p:scale>
        <p:origin x="4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37B713-8F3A-4965-84B0-4142E92CD621}" type="doc">
      <dgm:prSet loTypeId="urn:microsoft.com/office/officeart/2005/8/layout/radial2" loCatId="relationship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46C76C2E-2C3E-428F-8941-A66ADCC8F781}">
      <dgm:prSet phldrT="[文本]"/>
      <dgm:spPr/>
      <dgm:t>
        <a:bodyPr/>
        <a:lstStyle/>
        <a:p>
          <a:r>
            <a:rPr lang="en-US" altLang="zh-CN" dirty="0"/>
            <a:t>802.1X</a:t>
          </a:r>
          <a:endParaRPr lang="zh-CN" altLang="en-US" dirty="0"/>
        </a:p>
      </dgm:t>
    </dgm:pt>
    <dgm:pt modelId="{60697E2D-086A-4D81-B58A-0F8E752322D6}" type="parTrans" cxnId="{E224C0C2-AAE4-4CEC-B709-BBA1880F66FC}">
      <dgm:prSet/>
      <dgm:spPr/>
      <dgm:t>
        <a:bodyPr/>
        <a:lstStyle/>
        <a:p>
          <a:endParaRPr lang="zh-CN" altLang="en-US"/>
        </a:p>
      </dgm:t>
    </dgm:pt>
    <dgm:pt modelId="{FE173B4A-4430-4D42-83E1-BD23738E2C2E}" type="sibTrans" cxnId="{E224C0C2-AAE4-4CEC-B709-BBA1880F66FC}">
      <dgm:prSet/>
      <dgm:spPr/>
      <dgm:t>
        <a:bodyPr/>
        <a:lstStyle/>
        <a:p>
          <a:endParaRPr lang="zh-CN" altLang="en-US"/>
        </a:p>
      </dgm:t>
    </dgm:pt>
    <dgm:pt modelId="{A202C165-8A3B-4108-9086-E601F696E100}">
      <dgm:prSet phldrT="[文本]"/>
      <dgm:spPr/>
      <dgm:t>
        <a:bodyPr/>
        <a:lstStyle/>
        <a:p>
          <a:r>
            <a:rPr lang="en-US" altLang="zh-CN" dirty="0"/>
            <a:t>RTSP</a:t>
          </a:r>
          <a:endParaRPr lang="zh-CN" altLang="en-US" dirty="0"/>
        </a:p>
      </dgm:t>
    </dgm:pt>
    <dgm:pt modelId="{D29119D9-F997-48AC-AB49-68E5AC0355C7}" type="parTrans" cxnId="{30D3EB0C-FAE8-4227-9526-7E888EF599A2}">
      <dgm:prSet/>
      <dgm:spPr/>
      <dgm:t>
        <a:bodyPr/>
        <a:lstStyle/>
        <a:p>
          <a:endParaRPr lang="zh-CN" altLang="en-US"/>
        </a:p>
      </dgm:t>
    </dgm:pt>
    <dgm:pt modelId="{F2E76856-545F-46E3-9633-4DCF977F9FA4}" type="sibTrans" cxnId="{30D3EB0C-FAE8-4227-9526-7E888EF599A2}">
      <dgm:prSet/>
      <dgm:spPr/>
      <dgm:t>
        <a:bodyPr/>
        <a:lstStyle/>
        <a:p>
          <a:endParaRPr lang="zh-CN" altLang="en-US"/>
        </a:p>
      </dgm:t>
    </dgm:pt>
    <dgm:pt modelId="{A8698FD0-096B-4F60-ADA3-F7D10B7D1954}">
      <dgm:prSet phldrT="[文本]"/>
      <dgm:spPr/>
      <dgm:t>
        <a:bodyPr/>
        <a:lstStyle/>
        <a:p>
          <a:r>
            <a:rPr lang="en-US" altLang="zh-CN" dirty="0"/>
            <a:t>ONVIF</a:t>
          </a:r>
          <a:endParaRPr lang="zh-CN" altLang="en-US" dirty="0"/>
        </a:p>
      </dgm:t>
    </dgm:pt>
    <dgm:pt modelId="{7C8323A6-1D09-480A-BA71-BF2ED7CD74B4}" type="parTrans" cxnId="{CC8F915F-4A51-43D4-A954-DB2055B2127D}">
      <dgm:prSet/>
      <dgm:spPr/>
      <dgm:t>
        <a:bodyPr/>
        <a:lstStyle/>
        <a:p>
          <a:endParaRPr lang="zh-CN" altLang="en-US"/>
        </a:p>
      </dgm:t>
    </dgm:pt>
    <dgm:pt modelId="{5EDB6BFE-CE5E-432D-BDF1-0DEE5939A21F}" type="sibTrans" cxnId="{CC8F915F-4A51-43D4-A954-DB2055B2127D}">
      <dgm:prSet/>
      <dgm:spPr/>
      <dgm:t>
        <a:bodyPr/>
        <a:lstStyle/>
        <a:p>
          <a:endParaRPr lang="zh-CN" altLang="en-US"/>
        </a:p>
      </dgm:t>
    </dgm:pt>
    <dgm:pt modelId="{A4F5DFFE-A777-4A6F-9A57-705FD56FB269}" type="pres">
      <dgm:prSet presAssocID="{1A37B713-8F3A-4965-84B0-4142E92CD621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C833F8B-B182-4614-A5E4-2CA9C65321C2}" type="pres">
      <dgm:prSet presAssocID="{1A37B713-8F3A-4965-84B0-4142E92CD621}" presName="cycle" presStyleCnt="0"/>
      <dgm:spPr/>
    </dgm:pt>
    <dgm:pt modelId="{5B4C7CF2-51C3-4E7F-80DE-246818892F29}" type="pres">
      <dgm:prSet presAssocID="{1A37B713-8F3A-4965-84B0-4142E92CD621}" presName="centerShape" presStyleCnt="0"/>
      <dgm:spPr/>
    </dgm:pt>
    <dgm:pt modelId="{F510FCAE-2214-4C89-97FD-52E42DA12962}" type="pres">
      <dgm:prSet presAssocID="{1A37B713-8F3A-4965-84B0-4142E92CD621}" presName="connSite" presStyleLbl="node1" presStyleIdx="0" presStyleCnt="4"/>
      <dgm:spPr/>
    </dgm:pt>
    <dgm:pt modelId="{8C09BCEE-3DFB-43CD-AE4D-736742A41517}" type="pres">
      <dgm:prSet presAssocID="{1A37B713-8F3A-4965-84B0-4142E92CD621}" presName="visible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CD82184-4996-46E2-820F-524C0145E87D}" type="pres">
      <dgm:prSet presAssocID="{60697E2D-086A-4D81-B58A-0F8E752322D6}" presName="Name25" presStyleLbl="parChTrans1D1" presStyleIdx="0" presStyleCnt="3"/>
      <dgm:spPr/>
      <dgm:t>
        <a:bodyPr/>
        <a:lstStyle/>
        <a:p>
          <a:endParaRPr lang="zh-CN" altLang="en-US"/>
        </a:p>
      </dgm:t>
    </dgm:pt>
    <dgm:pt modelId="{FF5A1653-D6C0-4D61-A808-98B1ECB3F9DC}" type="pres">
      <dgm:prSet presAssocID="{46C76C2E-2C3E-428F-8941-A66ADCC8F781}" presName="node" presStyleCnt="0"/>
      <dgm:spPr/>
    </dgm:pt>
    <dgm:pt modelId="{9E91CE4A-2C5F-4C50-84CC-AFBAB0083613}" type="pres">
      <dgm:prSet presAssocID="{46C76C2E-2C3E-428F-8941-A66ADCC8F781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6033121-71D9-4CE3-AC6D-971B0DECC4AD}" type="pres">
      <dgm:prSet presAssocID="{46C76C2E-2C3E-428F-8941-A66ADCC8F781}" presName="childNode" presStyleLbl="revTx" presStyleIdx="0" presStyleCnt="0">
        <dgm:presLayoutVars>
          <dgm:bulletEnabled val="1"/>
        </dgm:presLayoutVars>
      </dgm:prSet>
      <dgm:spPr/>
    </dgm:pt>
    <dgm:pt modelId="{60E72CCE-3640-460F-8DFB-371D76911A3A}" type="pres">
      <dgm:prSet presAssocID="{D29119D9-F997-48AC-AB49-68E5AC0355C7}" presName="Name25" presStyleLbl="parChTrans1D1" presStyleIdx="1" presStyleCnt="3"/>
      <dgm:spPr/>
      <dgm:t>
        <a:bodyPr/>
        <a:lstStyle/>
        <a:p>
          <a:endParaRPr lang="zh-CN" altLang="en-US"/>
        </a:p>
      </dgm:t>
    </dgm:pt>
    <dgm:pt modelId="{9CFFFC25-44C1-44A7-965F-F6AC6AB1E372}" type="pres">
      <dgm:prSet presAssocID="{A202C165-8A3B-4108-9086-E601F696E100}" presName="node" presStyleCnt="0"/>
      <dgm:spPr/>
    </dgm:pt>
    <dgm:pt modelId="{8CA34D1D-0CF3-4FA5-BD9A-B6BDF06A78B5}" type="pres">
      <dgm:prSet presAssocID="{A202C165-8A3B-4108-9086-E601F696E100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5EF4C8A-9083-4359-AEC4-CEBB872F9863}" type="pres">
      <dgm:prSet presAssocID="{A202C165-8A3B-4108-9086-E601F696E100}" presName="childNode" presStyleLbl="revTx" presStyleIdx="0" presStyleCnt="0">
        <dgm:presLayoutVars>
          <dgm:bulletEnabled val="1"/>
        </dgm:presLayoutVars>
      </dgm:prSet>
      <dgm:spPr/>
    </dgm:pt>
    <dgm:pt modelId="{049A439F-BBB5-4FE5-A162-ED149FFB4F19}" type="pres">
      <dgm:prSet presAssocID="{7C8323A6-1D09-480A-BA71-BF2ED7CD74B4}" presName="Name25" presStyleLbl="parChTrans1D1" presStyleIdx="2" presStyleCnt="3"/>
      <dgm:spPr/>
      <dgm:t>
        <a:bodyPr/>
        <a:lstStyle/>
        <a:p>
          <a:endParaRPr lang="zh-CN" altLang="en-US"/>
        </a:p>
      </dgm:t>
    </dgm:pt>
    <dgm:pt modelId="{333E37F8-F83C-447F-8282-6F5A48AE903C}" type="pres">
      <dgm:prSet presAssocID="{A8698FD0-096B-4F60-ADA3-F7D10B7D1954}" presName="node" presStyleCnt="0"/>
      <dgm:spPr/>
    </dgm:pt>
    <dgm:pt modelId="{56B13199-3525-4F18-B0D9-9203F1BEA215}" type="pres">
      <dgm:prSet presAssocID="{A8698FD0-096B-4F60-ADA3-F7D10B7D1954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1258BFD-F90F-4180-B120-F6EA6C64A344}" type="pres">
      <dgm:prSet presAssocID="{A8698FD0-096B-4F60-ADA3-F7D10B7D1954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414FFF21-5AF3-4333-998F-1979587D05A0}" type="presOf" srcId="{A8698FD0-096B-4F60-ADA3-F7D10B7D1954}" destId="{56B13199-3525-4F18-B0D9-9203F1BEA215}" srcOrd="0" destOrd="0" presId="urn:microsoft.com/office/officeart/2005/8/layout/radial2"/>
    <dgm:cxn modelId="{6D0AA147-23DB-4476-9D2B-949C5CC0236A}" type="presOf" srcId="{1A37B713-8F3A-4965-84B0-4142E92CD621}" destId="{A4F5DFFE-A777-4A6F-9A57-705FD56FB269}" srcOrd="0" destOrd="0" presId="urn:microsoft.com/office/officeart/2005/8/layout/radial2"/>
    <dgm:cxn modelId="{3E4A648F-7A49-4300-8F77-13946C8A77FD}" type="presOf" srcId="{A202C165-8A3B-4108-9086-E601F696E100}" destId="{8CA34D1D-0CF3-4FA5-BD9A-B6BDF06A78B5}" srcOrd="0" destOrd="0" presId="urn:microsoft.com/office/officeart/2005/8/layout/radial2"/>
    <dgm:cxn modelId="{912A1C39-A9A6-4D59-BF3B-4828FACDD669}" type="presOf" srcId="{60697E2D-086A-4D81-B58A-0F8E752322D6}" destId="{CCD82184-4996-46E2-820F-524C0145E87D}" srcOrd="0" destOrd="0" presId="urn:microsoft.com/office/officeart/2005/8/layout/radial2"/>
    <dgm:cxn modelId="{3A27195C-5D63-41FF-AE5D-1FF513A6DCCF}" type="presOf" srcId="{D29119D9-F997-48AC-AB49-68E5AC0355C7}" destId="{60E72CCE-3640-460F-8DFB-371D76911A3A}" srcOrd="0" destOrd="0" presId="urn:microsoft.com/office/officeart/2005/8/layout/radial2"/>
    <dgm:cxn modelId="{E224C0C2-AAE4-4CEC-B709-BBA1880F66FC}" srcId="{1A37B713-8F3A-4965-84B0-4142E92CD621}" destId="{46C76C2E-2C3E-428F-8941-A66ADCC8F781}" srcOrd="0" destOrd="0" parTransId="{60697E2D-086A-4D81-B58A-0F8E752322D6}" sibTransId="{FE173B4A-4430-4D42-83E1-BD23738E2C2E}"/>
    <dgm:cxn modelId="{30D3EB0C-FAE8-4227-9526-7E888EF599A2}" srcId="{1A37B713-8F3A-4965-84B0-4142E92CD621}" destId="{A202C165-8A3B-4108-9086-E601F696E100}" srcOrd="1" destOrd="0" parTransId="{D29119D9-F997-48AC-AB49-68E5AC0355C7}" sibTransId="{F2E76856-545F-46E3-9633-4DCF977F9FA4}"/>
    <dgm:cxn modelId="{CC8F915F-4A51-43D4-A954-DB2055B2127D}" srcId="{1A37B713-8F3A-4965-84B0-4142E92CD621}" destId="{A8698FD0-096B-4F60-ADA3-F7D10B7D1954}" srcOrd="2" destOrd="0" parTransId="{7C8323A6-1D09-480A-BA71-BF2ED7CD74B4}" sibTransId="{5EDB6BFE-CE5E-432D-BDF1-0DEE5939A21F}"/>
    <dgm:cxn modelId="{E2C60A19-ADFE-443B-9A8A-62E8EF4FD812}" type="presOf" srcId="{7C8323A6-1D09-480A-BA71-BF2ED7CD74B4}" destId="{049A439F-BBB5-4FE5-A162-ED149FFB4F19}" srcOrd="0" destOrd="0" presId="urn:microsoft.com/office/officeart/2005/8/layout/radial2"/>
    <dgm:cxn modelId="{B9D7BCCA-2911-47B8-879A-52AC404D4886}" type="presOf" srcId="{46C76C2E-2C3E-428F-8941-A66ADCC8F781}" destId="{9E91CE4A-2C5F-4C50-84CC-AFBAB0083613}" srcOrd="0" destOrd="0" presId="urn:microsoft.com/office/officeart/2005/8/layout/radial2"/>
    <dgm:cxn modelId="{9EA32FA6-6037-45D9-9FFF-33BB91BAEBDB}" type="presParOf" srcId="{A4F5DFFE-A777-4A6F-9A57-705FD56FB269}" destId="{EC833F8B-B182-4614-A5E4-2CA9C65321C2}" srcOrd="0" destOrd="0" presId="urn:microsoft.com/office/officeart/2005/8/layout/radial2"/>
    <dgm:cxn modelId="{D92C67A3-D539-40C9-91EA-9690174F6353}" type="presParOf" srcId="{EC833F8B-B182-4614-A5E4-2CA9C65321C2}" destId="{5B4C7CF2-51C3-4E7F-80DE-246818892F29}" srcOrd="0" destOrd="0" presId="urn:microsoft.com/office/officeart/2005/8/layout/radial2"/>
    <dgm:cxn modelId="{6BA9DDA0-1D2A-4864-B573-88E044D5EF3E}" type="presParOf" srcId="{5B4C7CF2-51C3-4E7F-80DE-246818892F29}" destId="{F510FCAE-2214-4C89-97FD-52E42DA12962}" srcOrd="0" destOrd="0" presId="urn:microsoft.com/office/officeart/2005/8/layout/radial2"/>
    <dgm:cxn modelId="{4B91DD6F-BDE5-4358-82C4-451E4F057F85}" type="presParOf" srcId="{5B4C7CF2-51C3-4E7F-80DE-246818892F29}" destId="{8C09BCEE-3DFB-43CD-AE4D-736742A41517}" srcOrd="1" destOrd="0" presId="urn:microsoft.com/office/officeart/2005/8/layout/radial2"/>
    <dgm:cxn modelId="{369FD0E9-62EB-43AA-AB6F-E34010E4A62C}" type="presParOf" srcId="{EC833F8B-B182-4614-A5E4-2CA9C65321C2}" destId="{CCD82184-4996-46E2-820F-524C0145E87D}" srcOrd="1" destOrd="0" presId="urn:microsoft.com/office/officeart/2005/8/layout/radial2"/>
    <dgm:cxn modelId="{A55B87E2-CB08-4616-B2CC-AAB8A8CF41D5}" type="presParOf" srcId="{EC833F8B-B182-4614-A5E4-2CA9C65321C2}" destId="{FF5A1653-D6C0-4D61-A808-98B1ECB3F9DC}" srcOrd="2" destOrd="0" presId="urn:microsoft.com/office/officeart/2005/8/layout/radial2"/>
    <dgm:cxn modelId="{4D7C65C8-AEA6-43B0-9DF1-746FD41E4806}" type="presParOf" srcId="{FF5A1653-D6C0-4D61-A808-98B1ECB3F9DC}" destId="{9E91CE4A-2C5F-4C50-84CC-AFBAB0083613}" srcOrd="0" destOrd="0" presId="urn:microsoft.com/office/officeart/2005/8/layout/radial2"/>
    <dgm:cxn modelId="{45BA8E99-F991-4F43-A89E-0BC28313DC22}" type="presParOf" srcId="{FF5A1653-D6C0-4D61-A808-98B1ECB3F9DC}" destId="{06033121-71D9-4CE3-AC6D-971B0DECC4AD}" srcOrd="1" destOrd="0" presId="urn:microsoft.com/office/officeart/2005/8/layout/radial2"/>
    <dgm:cxn modelId="{F040D7DA-FC26-4270-B58D-B99E5244DA10}" type="presParOf" srcId="{EC833F8B-B182-4614-A5E4-2CA9C65321C2}" destId="{60E72CCE-3640-460F-8DFB-371D76911A3A}" srcOrd="3" destOrd="0" presId="urn:microsoft.com/office/officeart/2005/8/layout/radial2"/>
    <dgm:cxn modelId="{58EDFE92-BEA2-40B8-A733-8CB6AB46CE17}" type="presParOf" srcId="{EC833F8B-B182-4614-A5E4-2CA9C65321C2}" destId="{9CFFFC25-44C1-44A7-965F-F6AC6AB1E372}" srcOrd="4" destOrd="0" presId="urn:microsoft.com/office/officeart/2005/8/layout/radial2"/>
    <dgm:cxn modelId="{1AA04621-5ECD-45F0-921A-455A119797C1}" type="presParOf" srcId="{9CFFFC25-44C1-44A7-965F-F6AC6AB1E372}" destId="{8CA34D1D-0CF3-4FA5-BD9A-B6BDF06A78B5}" srcOrd="0" destOrd="0" presId="urn:microsoft.com/office/officeart/2005/8/layout/radial2"/>
    <dgm:cxn modelId="{5777C892-43C2-48CE-A202-C0DD6FA587D6}" type="presParOf" srcId="{9CFFFC25-44C1-44A7-965F-F6AC6AB1E372}" destId="{E5EF4C8A-9083-4359-AEC4-CEBB872F9863}" srcOrd="1" destOrd="0" presId="urn:microsoft.com/office/officeart/2005/8/layout/radial2"/>
    <dgm:cxn modelId="{C1C6BADD-887A-445C-88B5-BA819D564EA6}" type="presParOf" srcId="{EC833F8B-B182-4614-A5E4-2CA9C65321C2}" destId="{049A439F-BBB5-4FE5-A162-ED149FFB4F19}" srcOrd="5" destOrd="0" presId="urn:microsoft.com/office/officeart/2005/8/layout/radial2"/>
    <dgm:cxn modelId="{EF393DFC-7DE2-4965-9117-709163C38EF6}" type="presParOf" srcId="{EC833F8B-B182-4614-A5E4-2CA9C65321C2}" destId="{333E37F8-F83C-447F-8282-6F5A48AE903C}" srcOrd="6" destOrd="0" presId="urn:microsoft.com/office/officeart/2005/8/layout/radial2"/>
    <dgm:cxn modelId="{F4D46A9B-1F0D-48BB-A946-0E3413DE0290}" type="presParOf" srcId="{333E37F8-F83C-447F-8282-6F5A48AE903C}" destId="{56B13199-3525-4F18-B0D9-9203F1BEA215}" srcOrd="0" destOrd="0" presId="urn:microsoft.com/office/officeart/2005/8/layout/radial2"/>
    <dgm:cxn modelId="{3ED5F8DF-9FBD-4445-93F2-3D0DA73B70FC}" type="presParOf" srcId="{333E37F8-F83C-447F-8282-6F5A48AE903C}" destId="{11258BFD-F90F-4180-B120-F6EA6C64A344}" srcOrd="1" destOrd="0" presId="urn:microsoft.com/office/officeart/2005/8/layout/radial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9A439F-BBB5-4FE5-A162-ED149FFB4F19}">
      <dsp:nvSpPr>
        <dsp:cNvPr id="0" name=""/>
        <dsp:cNvSpPr/>
      </dsp:nvSpPr>
      <dsp:spPr>
        <a:xfrm rot="2561388">
          <a:off x="1163972" y="1583469"/>
          <a:ext cx="346387" cy="55019"/>
        </a:xfrm>
        <a:custGeom>
          <a:avLst/>
          <a:gdLst/>
          <a:ahLst/>
          <a:cxnLst/>
          <a:rect l="0" t="0" r="0" b="0"/>
          <a:pathLst>
            <a:path>
              <a:moveTo>
                <a:pt x="0" y="27509"/>
              </a:moveTo>
              <a:lnTo>
                <a:pt x="346387" y="275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72CCE-3640-460F-8DFB-371D76911A3A}">
      <dsp:nvSpPr>
        <dsp:cNvPr id="0" name=""/>
        <dsp:cNvSpPr/>
      </dsp:nvSpPr>
      <dsp:spPr>
        <a:xfrm>
          <a:off x="1209862" y="1112549"/>
          <a:ext cx="384898" cy="55019"/>
        </a:xfrm>
        <a:custGeom>
          <a:avLst/>
          <a:gdLst/>
          <a:ahLst/>
          <a:cxnLst/>
          <a:rect l="0" t="0" r="0" b="0"/>
          <a:pathLst>
            <a:path>
              <a:moveTo>
                <a:pt x="0" y="27509"/>
              </a:moveTo>
              <a:lnTo>
                <a:pt x="384898" y="275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D82184-4996-46E2-820F-524C0145E87D}">
      <dsp:nvSpPr>
        <dsp:cNvPr id="0" name=""/>
        <dsp:cNvSpPr/>
      </dsp:nvSpPr>
      <dsp:spPr>
        <a:xfrm rot="19038612">
          <a:off x="1163972" y="641629"/>
          <a:ext cx="346387" cy="55019"/>
        </a:xfrm>
        <a:custGeom>
          <a:avLst/>
          <a:gdLst/>
          <a:ahLst/>
          <a:cxnLst/>
          <a:rect l="0" t="0" r="0" b="0"/>
          <a:pathLst>
            <a:path>
              <a:moveTo>
                <a:pt x="0" y="27509"/>
              </a:moveTo>
              <a:lnTo>
                <a:pt x="346387" y="2750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09BCEE-3DFB-43CD-AE4D-736742A41517}">
      <dsp:nvSpPr>
        <dsp:cNvPr id="0" name=""/>
        <dsp:cNvSpPr/>
      </dsp:nvSpPr>
      <dsp:spPr>
        <a:xfrm>
          <a:off x="279209" y="592616"/>
          <a:ext cx="1094886" cy="109488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91CE4A-2C5F-4C50-84CC-AFBAB0083613}">
      <dsp:nvSpPr>
        <dsp:cNvPr id="0" name=""/>
        <dsp:cNvSpPr/>
      </dsp:nvSpPr>
      <dsp:spPr>
        <a:xfrm>
          <a:off x="1377437" y="533"/>
          <a:ext cx="656931" cy="6569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  <a:sp3d extrusionH="28000" prstMaterial="matte"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/>
            <a:t>802.1X</a:t>
          </a:r>
          <a:endParaRPr lang="zh-CN" altLang="en-US" sz="1200" kern="1200" dirty="0"/>
        </a:p>
      </dsp:txBody>
      <dsp:txXfrm>
        <a:off x="1473642" y="96738"/>
        <a:ext cx="464521" cy="464521"/>
      </dsp:txXfrm>
    </dsp:sp>
    <dsp:sp modelId="{8CA34D1D-0CF3-4FA5-BD9A-B6BDF06A78B5}">
      <dsp:nvSpPr>
        <dsp:cNvPr id="0" name=""/>
        <dsp:cNvSpPr/>
      </dsp:nvSpPr>
      <dsp:spPr>
        <a:xfrm>
          <a:off x="1594760" y="811593"/>
          <a:ext cx="656931" cy="6569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  <a:sp3d extrusionH="28000" prstMaterial="matte"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/>
            <a:t>RTSP</a:t>
          </a:r>
          <a:endParaRPr lang="zh-CN" altLang="en-US" sz="1200" kern="1200" dirty="0"/>
        </a:p>
      </dsp:txBody>
      <dsp:txXfrm>
        <a:off x="1690965" y="907798"/>
        <a:ext cx="464521" cy="464521"/>
      </dsp:txXfrm>
    </dsp:sp>
    <dsp:sp modelId="{56B13199-3525-4F18-B0D9-9203F1BEA215}">
      <dsp:nvSpPr>
        <dsp:cNvPr id="0" name=""/>
        <dsp:cNvSpPr/>
      </dsp:nvSpPr>
      <dsp:spPr>
        <a:xfrm>
          <a:off x="1377437" y="1622653"/>
          <a:ext cx="656931" cy="6569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  <a:sp3d extrusionH="28000" prstMaterial="matte"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kern="1200" dirty="0"/>
            <a:t>ONVIF</a:t>
          </a:r>
          <a:endParaRPr lang="zh-CN" altLang="en-US" sz="1200" kern="1200" dirty="0"/>
        </a:p>
      </dsp:txBody>
      <dsp:txXfrm>
        <a:off x="1473642" y="1718858"/>
        <a:ext cx="464521" cy="464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7C158-F2CE-4B74-8664-30FF820190E0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D9D3F-08A6-4805-ABDD-EF76D91865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50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178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465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170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816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204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151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266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141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53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149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312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307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780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000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408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461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963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4190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A6F4-2279-4BD7-94D7-3B2F6CF66C34}" type="slidenum">
              <a:rPr lang="zh-CN" altLang="en-US" smtClean="0"/>
              <a:pPr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72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736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251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363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952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488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FD9D3F-08A6-4805-ABDD-EF76D918655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388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EA81-5048-49AE-AC7A-D225C1A5B3B4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BD89D-C9D2-4EDB-921D-131B32347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13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EA81-5048-49AE-AC7A-D225C1A5B3B4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BD89D-C9D2-4EDB-921D-131B32347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60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EA81-5048-49AE-AC7A-D225C1A5B3B4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BD89D-C9D2-4EDB-921D-131B32347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413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18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98" y="26126"/>
            <a:ext cx="1664213" cy="5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5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/>
          <p:cNvSpPr txBox="1">
            <a:spLocks noGrp="1"/>
          </p:cNvSpPr>
          <p:nvPr>
            <p:ph type="title" idx="4294967295"/>
          </p:nvPr>
        </p:nvSpPr>
        <p:spPr>
          <a:xfrm>
            <a:off x="991934" y="362247"/>
            <a:ext cx="7799917" cy="525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16913">
              <a:lnSpc>
                <a:spcPct val="100000"/>
              </a:lnSpc>
              <a:spcBef>
                <a:spcPts val="133"/>
              </a:spcBef>
              <a:defRPr/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3329" dirty="0"/>
          </a:p>
        </p:txBody>
      </p:sp>
    </p:spTree>
    <p:extLst>
      <p:ext uri="{BB962C8B-B14F-4D97-AF65-F5344CB8AC3E}">
        <p14:creationId xmlns:p14="http://schemas.microsoft.com/office/powerpoint/2010/main" val="404558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EA81-5048-49AE-AC7A-D225C1A5B3B4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BD89D-C9D2-4EDB-921D-131B32347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199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EA81-5048-49AE-AC7A-D225C1A5B3B4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BD89D-C9D2-4EDB-921D-131B32347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186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EA81-5048-49AE-AC7A-D225C1A5B3B4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BD89D-C9D2-4EDB-921D-131B32347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141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EA81-5048-49AE-AC7A-D225C1A5B3B4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BD89D-C9D2-4EDB-921D-131B32347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182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EA81-5048-49AE-AC7A-D225C1A5B3B4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BD89D-C9D2-4EDB-921D-131B32347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103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EA81-5048-49AE-AC7A-D225C1A5B3B4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BD89D-C9D2-4EDB-921D-131B32347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5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EA81-5048-49AE-AC7A-D225C1A5B3B4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BD89D-C9D2-4EDB-921D-131B32347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8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EA81-5048-49AE-AC7A-D225C1A5B3B4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BD89D-C9D2-4EDB-921D-131B32347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292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CEA81-5048-49AE-AC7A-D225C1A5B3B4}" type="datetimeFigureOut">
              <a:rPr lang="zh-CN" altLang="en-US" smtClean="0"/>
              <a:t>2019/9/9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BD89D-C9D2-4EDB-921D-131B323478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83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7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3.jpeg"/><Relationship Id="rId5" Type="http://schemas.openxmlformats.org/officeDocument/2006/relationships/image" Target="../media/image22.gif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2.jpg"/><Relationship Id="rId5" Type="http://schemas.openxmlformats.org/officeDocument/2006/relationships/diagramLayout" Target="../diagrams/layout1.xml"/><Relationship Id="rId10" Type="http://schemas.microsoft.com/office/2007/relationships/hdphoto" Target="../media/hdphoto2.wdp"/><Relationship Id="rId4" Type="http://schemas.openxmlformats.org/officeDocument/2006/relationships/diagramData" Target="../diagrams/data1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29" Type="http://schemas.openxmlformats.org/officeDocument/2006/relationships/image" Target="../media/image34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notesSlide" Target="../notesSlides/notesSlide14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image" Target="../media/image36.jpe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slideLayout" Target="../slideLayouts/slideLayout13.xml"/><Relationship Id="rId30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21" Type="http://schemas.openxmlformats.org/officeDocument/2006/relationships/image" Target="../media/image94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5" Type="http://schemas.openxmlformats.org/officeDocument/2006/relationships/image" Target="../media/image98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24" Type="http://schemas.openxmlformats.org/officeDocument/2006/relationships/image" Target="../media/image97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46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1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115.emf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emf"/><Relationship Id="rId5" Type="http://schemas.openxmlformats.org/officeDocument/2006/relationships/image" Target="../media/image65.png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g"/><Relationship Id="rId5" Type="http://schemas.openxmlformats.org/officeDocument/2006/relationships/image" Target="../media/image136.jpeg"/><Relationship Id="rId4" Type="http://schemas.openxmlformats.org/officeDocument/2006/relationships/image" Target="../media/image6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jpeg"/><Relationship Id="rId5" Type="http://schemas.openxmlformats.org/officeDocument/2006/relationships/image" Target="../media/image56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jpeg"/><Relationship Id="rId3" Type="http://schemas.openxmlformats.org/officeDocument/2006/relationships/image" Target="../media/image138.jpeg"/><Relationship Id="rId7" Type="http://schemas.openxmlformats.org/officeDocument/2006/relationships/image" Target="../media/image142.png"/><Relationship Id="rId12" Type="http://schemas.openxmlformats.org/officeDocument/2006/relationships/image" Target="../media/image147.jpeg"/><Relationship Id="rId2" Type="http://schemas.openxmlformats.org/officeDocument/2006/relationships/image" Target="../media/image137.jpe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1.jpeg"/><Relationship Id="rId11" Type="http://schemas.openxmlformats.org/officeDocument/2006/relationships/image" Target="../media/image146.png"/><Relationship Id="rId5" Type="http://schemas.openxmlformats.org/officeDocument/2006/relationships/image" Target="../media/image140.jpe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4" Type="http://schemas.openxmlformats.org/officeDocument/2006/relationships/image" Target="../media/image139.jpeg"/><Relationship Id="rId9" Type="http://schemas.openxmlformats.org/officeDocument/2006/relationships/image" Target="../media/image144.png"/><Relationship Id="rId14" Type="http://schemas.openxmlformats.org/officeDocument/2006/relationships/image" Target="../media/image14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6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5.png"/><Relationship Id="rId5" Type="http://schemas.openxmlformats.org/officeDocument/2006/relationships/image" Target="../media/image146.png"/><Relationship Id="rId4" Type="http://schemas.openxmlformats.org/officeDocument/2006/relationships/image" Target="../media/image1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jpe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1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microsoft.com/office/2007/relationships/hdphoto" Target="../media/hdphoto5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181.png"/><Relationship Id="rId3" Type="http://schemas.openxmlformats.org/officeDocument/2006/relationships/image" Target="../media/image173.png"/><Relationship Id="rId7" Type="http://schemas.microsoft.com/office/2007/relationships/hdphoto" Target="../media/hdphoto6.wdp"/><Relationship Id="rId12" Type="http://schemas.openxmlformats.org/officeDocument/2006/relationships/image" Target="../media/image180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6.png"/><Relationship Id="rId11" Type="http://schemas.openxmlformats.org/officeDocument/2006/relationships/image" Target="../media/image179.png"/><Relationship Id="rId5" Type="http://schemas.openxmlformats.org/officeDocument/2006/relationships/image" Target="../media/image175.png"/><Relationship Id="rId10" Type="http://schemas.openxmlformats.org/officeDocument/2006/relationships/image" Target="../media/image178.png"/><Relationship Id="rId4" Type="http://schemas.openxmlformats.org/officeDocument/2006/relationships/image" Target="../media/image174.png"/><Relationship Id="rId9" Type="http://schemas.openxmlformats.org/officeDocument/2006/relationships/image" Target="../media/image1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3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9" name="文本框 8"/>
          <p:cNvSpPr txBox="1"/>
          <p:nvPr/>
        </p:nvSpPr>
        <p:spPr>
          <a:xfrm>
            <a:off x="1828801" y="357320"/>
            <a:ext cx="8741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NVR &amp; VMS Server Product Introduction</a:t>
            </a:r>
          </a:p>
          <a:p>
            <a:pPr algn="ctr"/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  <a:p>
            <a:pPr algn="ctr"/>
            <a:r>
              <a:rPr lang="en-US" altLang="zh-CN" sz="2400" b="1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DNR-F5xxx Series &amp; DCS-F500</a:t>
            </a:r>
            <a:endParaRPr lang="en-US" altLang="zh-CN" sz="2400" b="1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081666"/>
            <a:ext cx="12192000" cy="1775644"/>
          </a:xfrm>
          <a:prstGeom prst="rect">
            <a:avLst/>
          </a:prstGeom>
          <a:solidFill>
            <a:schemeClr val="accent1">
              <a:lumMod val="60000"/>
              <a:lumOff val="40000"/>
              <a:alpha val="4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4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58D8F774-8979-4F92-AD56-426033D7DE62}"/>
              </a:ext>
            </a:extLst>
          </p:cNvPr>
          <p:cNvSpPr/>
          <p:nvPr/>
        </p:nvSpPr>
        <p:spPr>
          <a:xfrm>
            <a:off x="4636537" y="1865216"/>
            <a:ext cx="3361689" cy="1238886"/>
          </a:xfrm>
          <a:prstGeom prst="roundRect">
            <a:avLst>
              <a:gd name="adj" fmla="val 5274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altLang="zh-CN" b="1" dirty="0">
                <a:solidFill>
                  <a:prstClr val="black"/>
                </a:solidFill>
              </a:rPr>
              <a:t>Automatic Configuration</a:t>
            </a: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       Device IP assignment</a:t>
            </a: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       Storage configuration</a:t>
            </a: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       Preview sequence</a:t>
            </a: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10510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Easy to Use – Plug &amp; Play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xmlns="" id="{228E8B35-494E-424F-AFD9-C321085C70E2}"/>
              </a:ext>
            </a:extLst>
          </p:cNvPr>
          <p:cNvSpPr txBox="1"/>
          <p:nvPr/>
        </p:nvSpPr>
        <p:spPr>
          <a:xfrm>
            <a:off x="3117805" y="5060160"/>
            <a:ext cx="5956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Just connect cables and power on.</a:t>
            </a:r>
          </a:p>
          <a:p>
            <a:r>
              <a:rPr lang="en-US" altLang="zh-CN" sz="2400" b="1" dirty="0">
                <a:solidFill>
                  <a:srgbClr val="2E8DC2"/>
                </a:solidFill>
              </a:rPr>
              <a:t>No extra learning cost and manpower cost. </a:t>
            </a:r>
            <a:endParaRPr lang="zh-CN" altLang="en-US" sz="2400" dirty="0">
              <a:solidFill>
                <a:srgbClr val="2E8DC2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76A3CB74-580F-422B-92D8-58DC24084999}"/>
              </a:ext>
            </a:extLst>
          </p:cNvPr>
          <p:cNvGrpSpPr/>
          <p:nvPr/>
        </p:nvGrpSpPr>
        <p:grpSpPr>
          <a:xfrm>
            <a:off x="8440496" y="1809843"/>
            <a:ext cx="2097074" cy="1931705"/>
            <a:chOff x="1991765" y="1348100"/>
            <a:chExt cx="2097074" cy="1931705"/>
          </a:xfrm>
        </p:grpSpPr>
        <p:pic>
          <p:nvPicPr>
            <p:cNvPr id="44" name="图片 43" descr="ljizdogj">
              <a:extLst>
                <a:ext uri="{FF2B5EF4-FFF2-40B4-BE49-F238E27FC236}">
                  <a16:creationId xmlns:a16="http://schemas.microsoft.com/office/drawing/2014/main" xmlns="" id="{5C587CB1-9B7B-41BF-B5DE-865B399B2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767" t="-2059" r="12285"/>
            <a:stretch>
              <a:fillRect/>
            </a:stretch>
          </p:blipFill>
          <p:spPr>
            <a:xfrm>
              <a:off x="1991765" y="1348100"/>
              <a:ext cx="2097074" cy="1931705"/>
            </a:xfrm>
            <a:prstGeom prst="rect">
              <a:avLst/>
            </a:prstGeom>
          </p:spPr>
        </p:pic>
        <p:pic>
          <p:nvPicPr>
            <p:cNvPr id="47" name="Picture 7" descr="E:\市场技术1\D023\新建文件夹\公网接入\A9IRLQRR50CB0010.jpg">
              <a:extLst>
                <a:ext uri="{FF2B5EF4-FFF2-40B4-BE49-F238E27FC236}">
                  <a16:creationId xmlns:a16="http://schemas.microsoft.com/office/drawing/2014/main" xmlns="" id="{F699AEF0-404A-4C84-A445-0C71D1FD245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76092" y="1519748"/>
              <a:ext cx="1910473" cy="118344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</p:pic>
        <p:sp>
          <p:nvSpPr>
            <p:cNvPr id="49" name="矩形 48">
              <a:extLst>
                <a:ext uri="{FF2B5EF4-FFF2-40B4-BE49-F238E27FC236}">
                  <a16:creationId xmlns:a16="http://schemas.microsoft.com/office/drawing/2014/main" xmlns="" id="{C5A99C47-FC94-4F56-86A7-CFF52FFC7359}"/>
                </a:ext>
              </a:extLst>
            </p:cNvPr>
            <p:cNvSpPr/>
            <p:nvPr/>
          </p:nvSpPr>
          <p:spPr>
            <a:xfrm>
              <a:off x="2076443" y="1489585"/>
              <a:ext cx="1910758" cy="121360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无网络视频</a:t>
              </a:r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B8833887-38E7-4096-9FEC-AF33A629F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014" y="1592318"/>
              <a:ext cx="1814286" cy="1020536"/>
            </a:xfrm>
            <a:prstGeom prst="rect">
              <a:avLst/>
            </a:prstGeom>
          </p:spPr>
        </p:pic>
      </p:grpSp>
      <p:sp>
        <p:nvSpPr>
          <p:cNvPr id="32" name="apple-with-big-bite_33851">
            <a:extLst>
              <a:ext uri="{FF2B5EF4-FFF2-40B4-BE49-F238E27FC236}">
                <a16:creationId xmlns:a16="http://schemas.microsoft.com/office/drawing/2014/main" xmlns="" id="{8BAA1927-C517-4AB3-9F4D-C323D3929D60}"/>
              </a:ext>
            </a:extLst>
          </p:cNvPr>
          <p:cNvSpPr>
            <a:spLocks noChangeAspect="1"/>
          </p:cNvSpPr>
          <p:nvPr/>
        </p:nvSpPr>
        <p:spPr bwMode="auto">
          <a:xfrm>
            <a:off x="4388693" y="4130378"/>
            <a:ext cx="566896" cy="609684"/>
          </a:xfrm>
          <a:custGeom>
            <a:avLst/>
            <a:gdLst>
              <a:gd name="T0" fmla="*/ 563 w 897"/>
              <a:gd name="T1" fmla="*/ 136 h 966"/>
              <a:gd name="T2" fmla="*/ 439 w 897"/>
              <a:gd name="T3" fmla="*/ 165 h 966"/>
              <a:gd name="T4" fmla="*/ 482 w 897"/>
              <a:gd name="T5" fmla="*/ 89 h 966"/>
              <a:gd name="T6" fmla="*/ 608 w 897"/>
              <a:gd name="T7" fmla="*/ 62 h 966"/>
              <a:gd name="T8" fmla="*/ 616 w 897"/>
              <a:gd name="T9" fmla="*/ 11 h 966"/>
              <a:gd name="T10" fmla="*/ 447 w 897"/>
              <a:gd name="T11" fmla="*/ 51 h 966"/>
              <a:gd name="T12" fmla="*/ 383 w 897"/>
              <a:gd name="T13" fmla="*/ 173 h 966"/>
              <a:gd name="T14" fmla="*/ 244 w 897"/>
              <a:gd name="T15" fmla="*/ 136 h 966"/>
              <a:gd name="T16" fmla="*/ 0 w 897"/>
              <a:gd name="T17" fmla="*/ 238 h 966"/>
              <a:gd name="T18" fmla="*/ 43 w 897"/>
              <a:gd name="T19" fmla="*/ 254 h 966"/>
              <a:gd name="T20" fmla="*/ 101 w 897"/>
              <a:gd name="T21" fmla="*/ 233 h 966"/>
              <a:gd name="T22" fmla="*/ 97 w 897"/>
              <a:gd name="T23" fmla="*/ 293 h 966"/>
              <a:gd name="T24" fmla="*/ 171 w 897"/>
              <a:gd name="T25" fmla="*/ 463 h 966"/>
              <a:gd name="T26" fmla="*/ 147 w 897"/>
              <a:gd name="T27" fmla="*/ 566 h 966"/>
              <a:gd name="T28" fmla="*/ 171 w 897"/>
              <a:gd name="T29" fmla="*/ 658 h 966"/>
              <a:gd name="T30" fmla="*/ 33 w 897"/>
              <a:gd name="T31" fmla="*/ 836 h 966"/>
              <a:gd name="T32" fmla="*/ 244 w 897"/>
              <a:gd name="T33" fmla="*/ 949 h 966"/>
              <a:gd name="T34" fmla="*/ 403 w 897"/>
              <a:gd name="T35" fmla="*/ 935 h 966"/>
              <a:gd name="T36" fmla="*/ 563 w 897"/>
              <a:gd name="T37" fmla="*/ 949 h 966"/>
              <a:gd name="T38" fmla="*/ 897 w 897"/>
              <a:gd name="T39" fmla="*/ 490 h 966"/>
              <a:gd name="T40" fmla="*/ 563 w 897"/>
              <a:gd name="T41" fmla="*/ 136 h 966"/>
              <a:gd name="T42" fmla="*/ 813 w 897"/>
              <a:gd name="T43" fmla="*/ 555 h 966"/>
              <a:gd name="T44" fmla="*/ 787 w 897"/>
              <a:gd name="T45" fmla="*/ 529 h 966"/>
              <a:gd name="T46" fmla="*/ 549 w 897"/>
              <a:gd name="T47" fmla="*/ 241 h 966"/>
              <a:gd name="T48" fmla="*/ 522 w 897"/>
              <a:gd name="T49" fmla="*/ 215 h 966"/>
              <a:gd name="T50" fmla="*/ 549 w 897"/>
              <a:gd name="T51" fmla="*/ 189 h 966"/>
              <a:gd name="T52" fmla="*/ 839 w 897"/>
              <a:gd name="T53" fmla="*/ 529 h 966"/>
              <a:gd name="T54" fmla="*/ 813 w 897"/>
              <a:gd name="T55" fmla="*/ 555 h 9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897" h="966">
                <a:moveTo>
                  <a:pt x="563" y="136"/>
                </a:moveTo>
                <a:cubicBezTo>
                  <a:pt x="519" y="136"/>
                  <a:pt x="477" y="147"/>
                  <a:pt x="439" y="165"/>
                </a:cubicBezTo>
                <a:cubicBezTo>
                  <a:pt x="446" y="139"/>
                  <a:pt x="459" y="110"/>
                  <a:pt x="482" y="89"/>
                </a:cubicBezTo>
                <a:cubicBezTo>
                  <a:pt x="511" y="63"/>
                  <a:pt x="554" y="54"/>
                  <a:pt x="608" y="62"/>
                </a:cubicBezTo>
                <a:lnTo>
                  <a:pt x="616" y="11"/>
                </a:lnTo>
                <a:cubicBezTo>
                  <a:pt x="546" y="0"/>
                  <a:pt x="489" y="13"/>
                  <a:pt x="447" y="51"/>
                </a:cubicBezTo>
                <a:cubicBezTo>
                  <a:pt x="408" y="85"/>
                  <a:pt x="391" y="134"/>
                  <a:pt x="383" y="173"/>
                </a:cubicBezTo>
                <a:cubicBezTo>
                  <a:pt x="341" y="150"/>
                  <a:pt x="294" y="136"/>
                  <a:pt x="244" y="136"/>
                </a:cubicBezTo>
                <a:cubicBezTo>
                  <a:pt x="148" y="136"/>
                  <a:pt x="61" y="172"/>
                  <a:pt x="0" y="238"/>
                </a:cubicBezTo>
                <a:cubicBezTo>
                  <a:pt x="15" y="242"/>
                  <a:pt x="29" y="248"/>
                  <a:pt x="43" y="254"/>
                </a:cubicBezTo>
                <a:cubicBezTo>
                  <a:pt x="66" y="233"/>
                  <a:pt x="89" y="224"/>
                  <a:pt x="101" y="233"/>
                </a:cubicBezTo>
                <a:cubicBezTo>
                  <a:pt x="113" y="242"/>
                  <a:pt x="111" y="266"/>
                  <a:pt x="97" y="293"/>
                </a:cubicBezTo>
                <a:cubicBezTo>
                  <a:pt x="143" y="335"/>
                  <a:pt x="171" y="396"/>
                  <a:pt x="171" y="463"/>
                </a:cubicBezTo>
                <a:cubicBezTo>
                  <a:pt x="171" y="500"/>
                  <a:pt x="162" y="535"/>
                  <a:pt x="147" y="566"/>
                </a:cubicBezTo>
                <a:cubicBezTo>
                  <a:pt x="162" y="593"/>
                  <a:pt x="171" y="625"/>
                  <a:pt x="171" y="658"/>
                </a:cubicBezTo>
                <a:cubicBezTo>
                  <a:pt x="171" y="744"/>
                  <a:pt x="112" y="816"/>
                  <a:pt x="33" y="836"/>
                </a:cubicBezTo>
                <a:cubicBezTo>
                  <a:pt x="91" y="905"/>
                  <a:pt x="164" y="949"/>
                  <a:pt x="244" y="949"/>
                </a:cubicBezTo>
                <a:cubicBezTo>
                  <a:pt x="302" y="949"/>
                  <a:pt x="356" y="966"/>
                  <a:pt x="403" y="935"/>
                </a:cubicBezTo>
                <a:cubicBezTo>
                  <a:pt x="451" y="966"/>
                  <a:pt x="505" y="949"/>
                  <a:pt x="563" y="949"/>
                </a:cubicBezTo>
                <a:cubicBezTo>
                  <a:pt x="747" y="949"/>
                  <a:pt x="897" y="715"/>
                  <a:pt x="897" y="490"/>
                </a:cubicBezTo>
                <a:cubicBezTo>
                  <a:pt x="897" y="266"/>
                  <a:pt x="747" y="136"/>
                  <a:pt x="563" y="136"/>
                </a:cubicBezTo>
                <a:close/>
                <a:moveTo>
                  <a:pt x="813" y="555"/>
                </a:moveTo>
                <a:cubicBezTo>
                  <a:pt x="798" y="555"/>
                  <a:pt x="787" y="543"/>
                  <a:pt x="787" y="529"/>
                </a:cubicBezTo>
                <a:cubicBezTo>
                  <a:pt x="787" y="370"/>
                  <a:pt x="680" y="241"/>
                  <a:pt x="549" y="241"/>
                </a:cubicBezTo>
                <a:cubicBezTo>
                  <a:pt x="534" y="241"/>
                  <a:pt x="522" y="230"/>
                  <a:pt x="522" y="215"/>
                </a:cubicBezTo>
                <a:cubicBezTo>
                  <a:pt x="522" y="201"/>
                  <a:pt x="534" y="189"/>
                  <a:pt x="549" y="189"/>
                </a:cubicBezTo>
                <a:cubicBezTo>
                  <a:pt x="709" y="189"/>
                  <a:pt x="839" y="342"/>
                  <a:pt x="839" y="529"/>
                </a:cubicBezTo>
                <a:cubicBezTo>
                  <a:pt x="839" y="543"/>
                  <a:pt x="827" y="555"/>
                  <a:pt x="813" y="5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4" name="Freeform 12">
            <a:extLst>
              <a:ext uri="{FF2B5EF4-FFF2-40B4-BE49-F238E27FC236}">
                <a16:creationId xmlns:a16="http://schemas.microsoft.com/office/drawing/2014/main" xmlns="" id="{8A934DCA-28ED-4356-9478-F77FA7228731}"/>
              </a:ext>
            </a:extLst>
          </p:cNvPr>
          <p:cNvSpPr/>
          <p:nvPr/>
        </p:nvSpPr>
        <p:spPr bwMode="auto">
          <a:xfrm>
            <a:off x="2684861" y="4861325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ln>
                <a:solidFill>
                  <a:srgbClr val="2E8DC2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Freeform 12">
            <a:extLst>
              <a:ext uri="{FF2B5EF4-FFF2-40B4-BE49-F238E27FC236}">
                <a16:creationId xmlns:a16="http://schemas.microsoft.com/office/drawing/2014/main" xmlns="" id="{1200261D-38FF-4AE1-8129-F273CCF2A912}"/>
              </a:ext>
            </a:extLst>
          </p:cNvPr>
          <p:cNvSpPr/>
          <p:nvPr/>
        </p:nvSpPr>
        <p:spPr bwMode="auto">
          <a:xfrm flipH="1" flipV="1">
            <a:off x="8925217" y="5812874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BB33A289-50E7-4636-A221-7BCBAB519597}"/>
              </a:ext>
            </a:extLst>
          </p:cNvPr>
          <p:cNvSpPr/>
          <p:nvPr/>
        </p:nvSpPr>
        <p:spPr>
          <a:xfrm>
            <a:off x="1203160" y="1713297"/>
            <a:ext cx="2417198" cy="2765155"/>
          </a:xfrm>
          <a:prstGeom prst="roundRect">
            <a:avLst>
              <a:gd name="adj" fmla="val 44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xmlns="" id="{56CBDC56-3DD6-431B-8C13-3FA41D084369}"/>
              </a:ext>
            </a:extLst>
          </p:cNvPr>
          <p:cNvSpPr/>
          <p:nvPr/>
        </p:nvSpPr>
        <p:spPr>
          <a:xfrm>
            <a:off x="8285768" y="1673195"/>
            <a:ext cx="2417198" cy="2805257"/>
          </a:xfrm>
          <a:prstGeom prst="roundRect">
            <a:avLst>
              <a:gd name="adj" fmla="val 44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3F284EE0-0A1C-4EBD-B766-7FB3888D1673}"/>
              </a:ext>
            </a:extLst>
          </p:cNvPr>
          <p:cNvSpPr/>
          <p:nvPr/>
        </p:nvSpPr>
        <p:spPr>
          <a:xfrm>
            <a:off x="1203160" y="3780668"/>
            <a:ext cx="2417198" cy="4393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Less Configuration</a:t>
            </a:r>
            <a:endParaRPr lang="zh-CN" altLang="en-US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9A9CE4BC-1F43-4DC8-ADFA-08C6C129F9DD}"/>
              </a:ext>
            </a:extLst>
          </p:cNvPr>
          <p:cNvSpPr/>
          <p:nvPr/>
        </p:nvSpPr>
        <p:spPr>
          <a:xfrm>
            <a:off x="8285768" y="3780668"/>
            <a:ext cx="2417198" cy="4393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More Efficient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64CF90E6-3AA3-42BA-963E-F497FC85DA50}"/>
              </a:ext>
            </a:extLst>
          </p:cNvPr>
          <p:cNvSpPr txBox="1"/>
          <p:nvPr/>
        </p:nvSpPr>
        <p:spPr>
          <a:xfrm>
            <a:off x="5274641" y="4173610"/>
            <a:ext cx="2373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2E8DC2"/>
                </a:solidFill>
              </a:rPr>
              <a:t>Zero Configure</a:t>
            </a:r>
            <a:endParaRPr lang="zh-CN" altLang="en-US" b="1" dirty="0">
              <a:solidFill>
                <a:srgbClr val="2E8DC2"/>
              </a:solidFill>
            </a:endParaRPr>
          </a:p>
        </p:txBody>
      </p:sp>
      <p:sp>
        <p:nvSpPr>
          <p:cNvPr id="45" name="play-video-on-screen_74437">
            <a:extLst>
              <a:ext uri="{FF2B5EF4-FFF2-40B4-BE49-F238E27FC236}">
                <a16:creationId xmlns:a16="http://schemas.microsoft.com/office/drawing/2014/main" xmlns="" id="{267CAFB5-BCAF-483A-8F79-B74E741D5B5F}"/>
              </a:ext>
            </a:extLst>
          </p:cNvPr>
          <p:cNvSpPr>
            <a:spLocks noChangeAspect="1"/>
          </p:cNvSpPr>
          <p:nvPr/>
        </p:nvSpPr>
        <p:spPr bwMode="auto">
          <a:xfrm>
            <a:off x="4737698" y="3049941"/>
            <a:ext cx="267073" cy="228946"/>
          </a:xfrm>
          <a:custGeom>
            <a:avLst/>
            <a:gdLst>
              <a:gd name="connsiteX0" fmla="*/ 255447 w 605028"/>
              <a:gd name="connsiteY0" fmla="*/ 117209 h 518656"/>
              <a:gd name="connsiteX1" fmla="*/ 376537 w 605028"/>
              <a:gd name="connsiteY1" fmla="*/ 210737 h 518656"/>
              <a:gd name="connsiteX2" fmla="*/ 255447 w 605028"/>
              <a:gd name="connsiteY2" fmla="*/ 304137 h 518656"/>
              <a:gd name="connsiteX3" fmla="*/ 56733 w 605028"/>
              <a:gd name="connsiteY3" fmla="*/ 56650 h 518656"/>
              <a:gd name="connsiteX4" fmla="*/ 56733 w 605028"/>
              <a:gd name="connsiteY4" fmla="*/ 364909 h 518656"/>
              <a:gd name="connsiteX5" fmla="*/ 548423 w 605028"/>
              <a:gd name="connsiteY5" fmla="*/ 364909 h 518656"/>
              <a:gd name="connsiteX6" fmla="*/ 548423 w 605028"/>
              <a:gd name="connsiteY6" fmla="*/ 56650 h 518656"/>
              <a:gd name="connsiteX7" fmla="*/ 28366 w 605028"/>
              <a:gd name="connsiteY7" fmla="*/ 0 h 518656"/>
              <a:gd name="connsiteX8" fmla="*/ 576789 w 605028"/>
              <a:gd name="connsiteY8" fmla="*/ 0 h 518656"/>
              <a:gd name="connsiteX9" fmla="*/ 605028 w 605028"/>
              <a:gd name="connsiteY9" fmla="*/ 28325 h 518656"/>
              <a:gd name="connsiteX10" fmla="*/ 605028 w 605028"/>
              <a:gd name="connsiteY10" fmla="*/ 393107 h 518656"/>
              <a:gd name="connsiteX11" fmla="*/ 576789 w 605028"/>
              <a:gd name="connsiteY11" fmla="*/ 421432 h 518656"/>
              <a:gd name="connsiteX12" fmla="*/ 370684 w 605028"/>
              <a:gd name="connsiteY12" fmla="*/ 421432 h 518656"/>
              <a:gd name="connsiteX13" fmla="*/ 370684 w 605028"/>
              <a:gd name="connsiteY13" fmla="*/ 452947 h 518656"/>
              <a:gd name="connsiteX14" fmla="*/ 446584 w 605028"/>
              <a:gd name="connsiteY14" fmla="*/ 452947 h 518656"/>
              <a:gd name="connsiteX15" fmla="*/ 482873 w 605028"/>
              <a:gd name="connsiteY15" fmla="*/ 518656 h 518656"/>
              <a:gd name="connsiteX16" fmla="*/ 122155 w 605028"/>
              <a:gd name="connsiteY16" fmla="*/ 518656 h 518656"/>
              <a:gd name="connsiteX17" fmla="*/ 158572 w 605028"/>
              <a:gd name="connsiteY17" fmla="*/ 452947 h 518656"/>
              <a:gd name="connsiteX18" fmla="*/ 234472 w 605028"/>
              <a:gd name="connsiteY18" fmla="*/ 452947 h 518656"/>
              <a:gd name="connsiteX19" fmla="*/ 234472 w 605028"/>
              <a:gd name="connsiteY19" fmla="*/ 421432 h 518656"/>
              <a:gd name="connsiteX20" fmla="*/ 28366 w 605028"/>
              <a:gd name="connsiteY20" fmla="*/ 421432 h 518656"/>
              <a:gd name="connsiteX21" fmla="*/ 0 w 605028"/>
              <a:gd name="connsiteY21" fmla="*/ 393107 h 518656"/>
              <a:gd name="connsiteX22" fmla="*/ 0 w 605028"/>
              <a:gd name="connsiteY22" fmla="*/ 28325 h 518656"/>
              <a:gd name="connsiteX23" fmla="*/ 28366 w 605028"/>
              <a:gd name="connsiteY23" fmla="*/ 0 h 518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5028" h="518656">
                <a:moveTo>
                  <a:pt x="255447" y="117209"/>
                </a:moveTo>
                <a:lnTo>
                  <a:pt x="376537" y="210737"/>
                </a:lnTo>
                <a:lnTo>
                  <a:pt x="255447" y="304137"/>
                </a:lnTo>
                <a:close/>
                <a:moveTo>
                  <a:pt x="56733" y="56650"/>
                </a:moveTo>
                <a:lnTo>
                  <a:pt x="56733" y="364909"/>
                </a:lnTo>
                <a:lnTo>
                  <a:pt x="548423" y="364909"/>
                </a:lnTo>
                <a:lnTo>
                  <a:pt x="548423" y="56650"/>
                </a:lnTo>
                <a:close/>
                <a:moveTo>
                  <a:pt x="28366" y="0"/>
                </a:moveTo>
                <a:lnTo>
                  <a:pt x="576789" y="0"/>
                </a:lnTo>
                <a:cubicBezTo>
                  <a:pt x="592378" y="0"/>
                  <a:pt x="605028" y="12631"/>
                  <a:pt x="605028" y="28325"/>
                </a:cubicBezTo>
                <a:lnTo>
                  <a:pt x="605028" y="393107"/>
                </a:lnTo>
                <a:cubicBezTo>
                  <a:pt x="605028" y="408801"/>
                  <a:pt x="592378" y="421432"/>
                  <a:pt x="576789" y="421432"/>
                </a:cubicBezTo>
                <a:lnTo>
                  <a:pt x="370684" y="421432"/>
                </a:lnTo>
                <a:lnTo>
                  <a:pt x="370684" y="452947"/>
                </a:lnTo>
                <a:lnTo>
                  <a:pt x="446584" y="452947"/>
                </a:lnTo>
                <a:lnTo>
                  <a:pt x="482873" y="518656"/>
                </a:lnTo>
                <a:lnTo>
                  <a:pt x="122155" y="518656"/>
                </a:lnTo>
                <a:lnTo>
                  <a:pt x="158572" y="452947"/>
                </a:lnTo>
                <a:lnTo>
                  <a:pt x="234472" y="452947"/>
                </a:lnTo>
                <a:lnTo>
                  <a:pt x="234472" y="421432"/>
                </a:lnTo>
                <a:lnTo>
                  <a:pt x="28366" y="421432"/>
                </a:lnTo>
                <a:cubicBezTo>
                  <a:pt x="12650" y="421432"/>
                  <a:pt x="0" y="408801"/>
                  <a:pt x="0" y="393107"/>
                </a:cubicBezTo>
                <a:lnTo>
                  <a:pt x="0" y="28325"/>
                </a:lnTo>
                <a:cubicBezTo>
                  <a:pt x="0" y="12631"/>
                  <a:pt x="12650" y="0"/>
                  <a:pt x="2836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46" name="device-warning_72466">
            <a:extLst>
              <a:ext uri="{FF2B5EF4-FFF2-40B4-BE49-F238E27FC236}">
                <a16:creationId xmlns:a16="http://schemas.microsoft.com/office/drawing/2014/main" xmlns="" id="{5262CC94-AFBC-46A3-A6D8-2EC08C5C7E9F}"/>
              </a:ext>
            </a:extLst>
          </p:cNvPr>
          <p:cNvSpPr>
            <a:spLocks noChangeAspect="1"/>
          </p:cNvSpPr>
          <p:nvPr/>
        </p:nvSpPr>
        <p:spPr bwMode="auto">
          <a:xfrm>
            <a:off x="4756952" y="2189442"/>
            <a:ext cx="267072" cy="261262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605498" h="592326">
                <a:moveTo>
                  <a:pt x="221057" y="508335"/>
                </a:moveTo>
                <a:cubicBezTo>
                  <a:pt x="204031" y="508335"/>
                  <a:pt x="190209" y="522135"/>
                  <a:pt x="190209" y="539043"/>
                </a:cubicBezTo>
                <a:cubicBezTo>
                  <a:pt x="190209" y="556043"/>
                  <a:pt x="204031" y="569752"/>
                  <a:pt x="221057" y="569752"/>
                </a:cubicBezTo>
                <a:cubicBezTo>
                  <a:pt x="237991" y="569752"/>
                  <a:pt x="251812" y="556043"/>
                  <a:pt x="251812" y="539043"/>
                </a:cubicBezTo>
                <a:cubicBezTo>
                  <a:pt x="251812" y="522135"/>
                  <a:pt x="237991" y="508335"/>
                  <a:pt x="221057" y="508335"/>
                </a:cubicBezTo>
                <a:close/>
                <a:moveTo>
                  <a:pt x="467249" y="340266"/>
                </a:moveTo>
                <a:cubicBezTo>
                  <a:pt x="495290" y="340266"/>
                  <a:pt x="518021" y="362997"/>
                  <a:pt x="518021" y="391038"/>
                </a:cubicBezTo>
                <a:cubicBezTo>
                  <a:pt x="518021" y="419079"/>
                  <a:pt x="495290" y="441810"/>
                  <a:pt x="467249" y="441810"/>
                </a:cubicBezTo>
                <a:cubicBezTo>
                  <a:pt x="439208" y="441810"/>
                  <a:pt x="416477" y="419079"/>
                  <a:pt x="416477" y="391038"/>
                </a:cubicBezTo>
                <a:cubicBezTo>
                  <a:pt x="416477" y="362997"/>
                  <a:pt x="439208" y="340266"/>
                  <a:pt x="467249" y="340266"/>
                </a:cubicBezTo>
                <a:close/>
                <a:moveTo>
                  <a:pt x="221011" y="329540"/>
                </a:moveTo>
                <a:cubicBezTo>
                  <a:pt x="240809" y="329540"/>
                  <a:pt x="256858" y="345558"/>
                  <a:pt x="256858" y="365317"/>
                </a:cubicBezTo>
                <a:cubicBezTo>
                  <a:pt x="256858" y="385076"/>
                  <a:pt x="240809" y="401094"/>
                  <a:pt x="221011" y="401094"/>
                </a:cubicBezTo>
                <a:cubicBezTo>
                  <a:pt x="201213" y="401094"/>
                  <a:pt x="185164" y="385076"/>
                  <a:pt x="185164" y="365317"/>
                </a:cubicBezTo>
                <a:cubicBezTo>
                  <a:pt x="185164" y="345558"/>
                  <a:pt x="201213" y="329540"/>
                  <a:pt x="221011" y="329540"/>
                </a:cubicBezTo>
                <a:close/>
                <a:moveTo>
                  <a:pt x="467249" y="320250"/>
                </a:moveTo>
                <a:cubicBezTo>
                  <a:pt x="428172" y="320250"/>
                  <a:pt x="396416" y="351966"/>
                  <a:pt x="396416" y="390993"/>
                </a:cubicBezTo>
                <a:cubicBezTo>
                  <a:pt x="396416" y="430112"/>
                  <a:pt x="428172" y="461827"/>
                  <a:pt x="467249" y="461827"/>
                </a:cubicBezTo>
                <a:cubicBezTo>
                  <a:pt x="506326" y="461827"/>
                  <a:pt x="538173" y="430112"/>
                  <a:pt x="538173" y="390993"/>
                </a:cubicBezTo>
                <a:cubicBezTo>
                  <a:pt x="538173" y="351966"/>
                  <a:pt x="506326" y="320250"/>
                  <a:pt x="467249" y="320250"/>
                </a:cubicBezTo>
                <a:close/>
                <a:moveTo>
                  <a:pt x="443547" y="248320"/>
                </a:moveTo>
                <a:lnTo>
                  <a:pt x="490952" y="248320"/>
                </a:lnTo>
                <a:cubicBezTo>
                  <a:pt x="501750" y="248320"/>
                  <a:pt x="510444" y="257003"/>
                  <a:pt x="510444" y="267788"/>
                </a:cubicBezTo>
                <a:lnTo>
                  <a:pt x="510444" y="287895"/>
                </a:lnTo>
                <a:cubicBezTo>
                  <a:pt x="519230" y="291551"/>
                  <a:pt x="527192" y="296578"/>
                  <a:pt x="534696" y="302336"/>
                </a:cubicBezTo>
                <a:lnTo>
                  <a:pt x="552541" y="292008"/>
                </a:lnTo>
                <a:cubicBezTo>
                  <a:pt x="555561" y="290272"/>
                  <a:pt x="558947" y="289449"/>
                  <a:pt x="562242" y="289449"/>
                </a:cubicBezTo>
                <a:cubicBezTo>
                  <a:pt x="569014" y="289449"/>
                  <a:pt x="575603" y="292922"/>
                  <a:pt x="579172" y="299137"/>
                </a:cubicBezTo>
                <a:lnTo>
                  <a:pt x="602875" y="340175"/>
                </a:lnTo>
                <a:cubicBezTo>
                  <a:pt x="605529" y="344654"/>
                  <a:pt x="606169" y="349955"/>
                  <a:pt x="604797" y="354982"/>
                </a:cubicBezTo>
                <a:cubicBezTo>
                  <a:pt x="603515" y="359918"/>
                  <a:pt x="600221" y="364213"/>
                  <a:pt x="595737" y="366772"/>
                </a:cubicBezTo>
                <a:lnTo>
                  <a:pt x="577800" y="377101"/>
                </a:lnTo>
                <a:cubicBezTo>
                  <a:pt x="578440" y="381762"/>
                  <a:pt x="579264" y="386240"/>
                  <a:pt x="579264" y="391084"/>
                </a:cubicBezTo>
                <a:cubicBezTo>
                  <a:pt x="579264" y="395837"/>
                  <a:pt x="578440" y="400316"/>
                  <a:pt x="577800" y="404977"/>
                </a:cubicBezTo>
                <a:lnTo>
                  <a:pt x="595737" y="415305"/>
                </a:lnTo>
                <a:cubicBezTo>
                  <a:pt x="605071" y="420698"/>
                  <a:pt x="608274" y="432579"/>
                  <a:pt x="602875" y="441902"/>
                </a:cubicBezTo>
                <a:lnTo>
                  <a:pt x="579172" y="482940"/>
                </a:lnTo>
                <a:cubicBezTo>
                  <a:pt x="576610" y="487418"/>
                  <a:pt x="572309" y="490617"/>
                  <a:pt x="567367" y="491988"/>
                </a:cubicBezTo>
                <a:cubicBezTo>
                  <a:pt x="565628" y="492445"/>
                  <a:pt x="563981" y="492628"/>
                  <a:pt x="562242" y="492628"/>
                </a:cubicBezTo>
                <a:cubicBezTo>
                  <a:pt x="558856" y="492628"/>
                  <a:pt x="555470" y="491805"/>
                  <a:pt x="552541" y="490069"/>
                </a:cubicBezTo>
                <a:lnTo>
                  <a:pt x="534696" y="479741"/>
                </a:lnTo>
                <a:cubicBezTo>
                  <a:pt x="527192" y="485499"/>
                  <a:pt x="519321" y="490526"/>
                  <a:pt x="510444" y="494182"/>
                </a:cubicBezTo>
                <a:lnTo>
                  <a:pt x="510444" y="514289"/>
                </a:lnTo>
                <a:cubicBezTo>
                  <a:pt x="510444" y="525074"/>
                  <a:pt x="501750" y="533757"/>
                  <a:pt x="490952" y="533757"/>
                </a:cubicBezTo>
                <a:lnTo>
                  <a:pt x="443547" y="533757"/>
                </a:lnTo>
                <a:cubicBezTo>
                  <a:pt x="432748" y="533757"/>
                  <a:pt x="424054" y="525074"/>
                  <a:pt x="424054" y="514289"/>
                </a:cubicBezTo>
                <a:lnTo>
                  <a:pt x="424054" y="494182"/>
                </a:lnTo>
                <a:cubicBezTo>
                  <a:pt x="415268" y="490526"/>
                  <a:pt x="407306" y="485499"/>
                  <a:pt x="399802" y="479741"/>
                </a:cubicBezTo>
                <a:lnTo>
                  <a:pt x="382048" y="490069"/>
                </a:lnTo>
                <a:cubicBezTo>
                  <a:pt x="379028" y="491805"/>
                  <a:pt x="375642" y="492628"/>
                  <a:pt x="372256" y="492628"/>
                </a:cubicBezTo>
                <a:cubicBezTo>
                  <a:pt x="370517" y="492628"/>
                  <a:pt x="368870" y="492445"/>
                  <a:pt x="367223" y="491988"/>
                </a:cubicBezTo>
                <a:cubicBezTo>
                  <a:pt x="362189" y="490617"/>
                  <a:pt x="357888" y="487418"/>
                  <a:pt x="355326" y="482940"/>
                </a:cubicBezTo>
                <a:lnTo>
                  <a:pt x="331623" y="441902"/>
                </a:lnTo>
                <a:cubicBezTo>
                  <a:pt x="326224" y="432579"/>
                  <a:pt x="329427" y="420606"/>
                  <a:pt x="338761" y="415214"/>
                </a:cubicBezTo>
                <a:lnTo>
                  <a:pt x="356698" y="404886"/>
                </a:lnTo>
                <a:cubicBezTo>
                  <a:pt x="356058" y="400316"/>
                  <a:pt x="355234" y="395837"/>
                  <a:pt x="355234" y="390993"/>
                </a:cubicBezTo>
                <a:cubicBezTo>
                  <a:pt x="355234" y="386240"/>
                  <a:pt x="356058" y="381762"/>
                  <a:pt x="356698" y="377101"/>
                </a:cubicBezTo>
                <a:lnTo>
                  <a:pt x="338761" y="366772"/>
                </a:lnTo>
                <a:cubicBezTo>
                  <a:pt x="329427" y="361380"/>
                  <a:pt x="326224" y="349498"/>
                  <a:pt x="331623" y="340175"/>
                </a:cubicBezTo>
                <a:lnTo>
                  <a:pt x="355326" y="299137"/>
                </a:lnTo>
                <a:cubicBezTo>
                  <a:pt x="357888" y="294659"/>
                  <a:pt x="362189" y="291460"/>
                  <a:pt x="367223" y="290089"/>
                </a:cubicBezTo>
                <a:cubicBezTo>
                  <a:pt x="368870" y="289632"/>
                  <a:pt x="370517" y="289358"/>
                  <a:pt x="372256" y="289358"/>
                </a:cubicBezTo>
                <a:cubicBezTo>
                  <a:pt x="375642" y="289358"/>
                  <a:pt x="379028" y="290272"/>
                  <a:pt x="382048" y="292008"/>
                </a:cubicBezTo>
                <a:lnTo>
                  <a:pt x="399802" y="302336"/>
                </a:lnTo>
                <a:cubicBezTo>
                  <a:pt x="407306" y="296578"/>
                  <a:pt x="415268" y="291551"/>
                  <a:pt x="424054" y="287895"/>
                </a:cubicBezTo>
                <a:lnTo>
                  <a:pt x="424054" y="267788"/>
                </a:lnTo>
                <a:cubicBezTo>
                  <a:pt x="424054" y="257003"/>
                  <a:pt x="432748" y="248320"/>
                  <a:pt x="443547" y="248320"/>
                </a:cubicBezTo>
                <a:close/>
                <a:moveTo>
                  <a:pt x="218824" y="137885"/>
                </a:moveTo>
                <a:lnTo>
                  <a:pt x="223127" y="137885"/>
                </a:lnTo>
                <a:cubicBezTo>
                  <a:pt x="237866" y="137885"/>
                  <a:pt x="251782" y="144375"/>
                  <a:pt x="261303" y="155619"/>
                </a:cubicBezTo>
                <a:cubicBezTo>
                  <a:pt x="270824" y="166862"/>
                  <a:pt x="274852" y="181762"/>
                  <a:pt x="272289" y="196205"/>
                </a:cubicBezTo>
                <a:lnTo>
                  <a:pt x="253429" y="305625"/>
                </a:lnTo>
                <a:cubicBezTo>
                  <a:pt x="252422" y="311384"/>
                  <a:pt x="247479" y="315498"/>
                  <a:pt x="241711" y="315498"/>
                </a:cubicBezTo>
                <a:lnTo>
                  <a:pt x="200240" y="315498"/>
                </a:lnTo>
                <a:cubicBezTo>
                  <a:pt x="194472" y="315498"/>
                  <a:pt x="189528" y="311384"/>
                  <a:pt x="188521" y="305625"/>
                </a:cubicBezTo>
                <a:lnTo>
                  <a:pt x="169662" y="196205"/>
                </a:lnTo>
                <a:cubicBezTo>
                  <a:pt x="167099" y="181762"/>
                  <a:pt x="171219" y="166862"/>
                  <a:pt x="180648" y="155619"/>
                </a:cubicBezTo>
                <a:cubicBezTo>
                  <a:pt x="190169" y="144375"/>
                  <a:pt x="204085" y="137885"/>
                  <a:pt x="218824" y="137885"/>
                </a:cubicBezTo>
                <a:close/>
                <a:moveTo>
                  <a:pt x="49246" y="0"/>
                </a:moveTo>
                <a:lnTo>
                  <a:pt x="392776" y="0"/>
                </a:lnTo>
                <a:cubicBezTo>
                  <a:pt x="419962" y="0"/>
                  <a:pt x="442022" y="22117"/>
                  <a:pt x="442022" y="49170"/>
                </a:cubicBezTo>
                <a:lnTo>
                  <a:pt x="442022" y="218341"/>
                </a:lnTo>
                <a:cubicBezTo>
                  <a:pt x="416575" y="219163"/>
                  <a:pt x="395797" y="239087"/>
                  <a:pt x="394058" y="264312"/>
                </a:cubicBezTo>
                <a:cubicBezTo>
                  <a:pt x="393325" y="263946"/>
                  <a:pt x="392593" y="263855"/>
                  <a:pt x="391769" y="263581"/>
                </a:cubicBezTo>
                <a:lnTo>
                  <a:pt x="391769" y="49170"/>
                </a:lnTo>
                <a:lnTo>
                  <a:pt x="49246" y="50175"/>
                </a:lnTo>
                <a:lnTo>
                  <a:pt x="50161" y="492067"/>
                </a:lnTo>
                <a:lnTo>
                  <a:pt x="325864" y="492067"/>
                </a:lnTo>
                <a:lnTo>
                  <a:pt x="329251" y="497916"/>
                </a:lnTo>
                <a:cubicBezTo>
                  <a:pt x="335658" y="509157"/>
                  <a:pt x="346643" y="517657"/>
                  <a:pt x="359366" y="521039"/>
                </a:cubicBezTo>
                <a:cubicBezTo>
                  <a:pt x="363576" y="522135"/>
                  <a:pt x="367970" y="522775"/>
                  <a:pt x="372272" y="522775"/>
                </a:cubicBezTo>
                <a:cubicBezTo>
                  <a:pt x="379870" y="522775"/>
                  <a:pt x="387284" y="521039"/>
                  <a:pt x="394058" y="517749"/>
                </a:cubicBezTo>
                <a:cubicBezTo>
                  <a:pt x="395705" y="541420"/>
                  <a:pt x="414195" y="560430"/>
                  <a:pt x="437628" y="563263"/>
                </a:cubicBezTo>
                <a:cubicBezTo>
                  <a:pt x="429940" y="580354"/>
                  <a:pt x="412731" y="592326"/>
                  <a:pt x="392776" y="592326"/>
                </a:cubicBezTo>
                <a:lnTo>
                  <a:pt x="49246" y="592326"/>
                </a:lnTo>
                <a:cubicBezTo>
                  <a:pt x="22060" y="592326"/>
                  <a:pt x="0" y="570300"/>
                  <a:pt x="0" y="543248"/>
                </a:cubicBezTo>
                <a:lnTo>
                  <a:pt x="0" y="49170"/>
                </a:lnTo>
                <a:cubicBezTo>
                  <a:pt x="0" y="22117"/>
                  <a:pt x="22060" y="0"/>
                  <a:pt x="4924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48" name="hard-drive-computer-part_33272">
            <a:extLst>
              <a:ext uri="{FF2B5EF4-FFF2-40B4-BE49-F238E27FC236}">
                <a16:creationId xmlns:a16="http://schemas.microsoft.com/office/drawing/2014/main" xmlns="" id="{36EC4437-B96A-4B9A-8008-09E50D1F01E5}"/>
              </a:ext>
            </a:extLst>
          </p:cNvPr>
          <p:cNvSpPr>
            <a:spLocks noChangeAspect="1"/>
          </p:cNvSpPr>
          <p:nvPr/>
        </p:nvSpPr>
        <p:spPr bwMode="auto">
          <a:xfrm>
            <a:off x="4748309" y="2624352"/>
            <a:ext cx="207355" cy="267073"/>
          </a:xfrm>
          <a:custGeom>
            <a:avLst/>
            <a:gdLst>
              <a:gd name="connsiteX0" fmla="*/ 135964 w 472647"/>
              <a:gd name="connsiteY0" fmla="*/ 536783 h 608768"/>
              <a:gd name="connsiteX1" fmla="*/ 135964 w 472647"/>
              <a:gd name="connsiteY1" fmla="*/ 569332 h 608768"/>
              <a:gd name="connsiteX2" fmla="*/ 336127 w 472647"/>
              <a:gd name="connsiteY2" fmla="*/ 569332 h 608768"/>
              <a:gd name="connsiteX3" fmla="*/ 336127 w 472647"/>
              <a:gd name="connsiteY3" fmla="*/ 536783 h 608768"/>
              <a:gd name="connsiteX4" fmla="*/ 415791 w 472647"/>
              <a:gd name="connsiteY4" fmla="*/ 525785 h 608768"/>
              <a:gd name="connsiteX5" fmla="*/ 389533 w 472647"/>
              <a:gd name="connsiteY5" fmla="*/ 552113 h 608768"/>
              <a:gd name="connsiteX6" fmla="*/ 415791 w 472647"/>
              <a:gd name="connsiteY6" fmla="*/ 578330 h 608768"/>
              <a:gd name="connsiteX7" fmla="*/ 442161 w 472647"/>
              <a:gd name="connsiteY7" fmla="*/ 552113 h 608768"/>
              <a:gd name="connsiteX8" fmla="*/ 415791 w 472647"/>
              <a:gd name="connsiteY8" fmla="*/ 525785 h 608768"/>
              <a:gd name="connsiteX9" fmla="*/ 56856 w 472647"/>
              <a:gd name="connsiteY9" fmla="*/ 525785 h 608768"/>
              <a:gd name="connsiteX10" fmla="*/ 30486 w 472647"/>
              <a:gd name="connsiteY10" fmla="*/ 552113 h 608768"/>
              <a:gd name="connsiteX11" fmla="*/ 56856 w 472647"/>
              <a:gd name="connsiteY11" fmla="*/ 578330 h 608768"/>
              <a:gd name="connsiteX12" fmla="*/ 83114 w 472647"/>
              <a:gd name="connsiteY12" fmla="*/ 552113 h 608768"/>
              <a:gd name="connsiteX13" fmla="*/ 56856 w 472647"/>
              <a:gd name="connsiteY13" fmla="*/ 525785 h 608768"/>
              <a:gd name="connsiteX14" fmla="*/ 227997 w 472647"/>
              <a:gd name="connsiteY14" fmla="*/ 296093 h 608768"/>
              <a:gd name="connsiteX15" fmla="*/ 364585 w 472647"/>
              <a:gd name="connsiteY15" fmla="*/ 401606 h 608768"/>
              <a:gd name="connsiteX16" fmla="*/ 364585 w 472647"/>
              <a:gd name="connsiteY16" fmla="*/ 432482 h 608768"/>
              <a:gd name="connsiteX17" fmla="*/ 333664 w 472647"/>
              <a:gd name="connsiteY17" fmla="*/ 432482 h 608768"/>
              <a:gd name="connsiteX18" fmla="*/ 227997 w 472647"/>
              <a:gd name="connsiteY18" fmla="*/ 296093 h 608768"/>
              <a:gd name="connsiteX19" fmla="*/ 236323 w 472647"/>
              <a:gd name="connsiteY19" fmla="*/ 193279 h 608768"/>
              <a:gd name="connsiteX20" fmla="*/ 267795 w 472647"/>
              <a:gd name="connsiteY20" fmla="*/ 224681 h 608768"/>
              <a:gd name="connsiteX21" fmla="*/ 236323 w 472647"/>
              <a:gd name="connsiteY21" fmla="*/ 256083 h 608768"/>
              <a:gd name="connsiteX22" fmla="*/ 204851 w 472647"/>
              <a:gd name="connsiteY22" fmla="*/ 224681 h 608768"/>
              <a:gd name="connsiteX23" fmla="*/ 236323 w 472647"/>
              <a:gd name="connsiteY23" fmla="*/ 193279 h 608768"/>
              <a:gd name="connsiteX24" fmla="*/ 236324 w 472647"/>
              <a:gd name="connsiteY24" fmla="*/ 74874 h 608768"/>
              <a:gd name="connsiteX25" fmla="*/ 86340 w 472647"/>
              <a:gd name="connsiteY25" fmla="*/ 224622 h 608768"/>
              <a:gd name="connsiteX26" fmla="*/ 236324 w 472647"/>
              <a:gd name="connsiteY26" fmla="*/ 374481 h 608768"/>
              <a:gd name="connsiteX27" fmla="*/ 263027 w 472647"/>
              <a:gd name="connsiteY27" fmla="*/ 371926 h 608768"/>
              <a:gd name="connsiteX28" fmla="*/ 320773 w 472647"/>
              <a:gd name="connsiteY28" fmla="*/ 445245 h 608768"/>
              <a:gd name="connsiteX29" fmla="*/ 349145 w 472647"/>
              <a:gd name="connsiteY29" fmla="*/ 457021 h 608768"/>
              <a:gd name="connsiteX30" fmla="*/ 377406 w 472647"/>
              <a:gd name="connsiteY30" fmla="*/ 445245 h 608768"/>
              <a:gd name="connsiteX31" fmla="*/ 377406 w 472647"/>
              <a:gd name="connsiteY31" fmla="*/ 388701 h 608768"/>
              <a:gd name="connsiteX32" fmla="*/ 323777 w 472647"/>
              <a:gd name="connsiteY32" fmla="*/ 346265 h 608768"/>
              <a:gd name="connsiteX33" fmla="*/ 386307 w 472647"/>
              <a:gd name="connsiteY33" fmla="*/ 224622 h 608768"/>
              <a:gd name="connsiteX34" fmla="*/ 236324 w 472647"/>
              <a:gd name="connsiteY34" fmla="*/ 74874 h 608768"/>
              <a:gd name="connsiteX35" fmla="*/ 415791 w 472647"/>
              <a:gd name="connsiteY35" fmla="*/ 30438 h 608768"/>
              <a:gd name="connsiteX36" fmla="*/ 389533 w 472647"/>
              <a:gd name="connsiteY36" fmla="*/ 56655 h 608768"/>
              <a:gd name="connsiteX37" fmla="*/ 415791 w 472647"/>
              <a:gd name="connsiteY37" fmla="*/ 82983 h 608768"/>
              <a:gd name="connsiteX38" fmla="*/ 442161 w 472647"/>
              <a:gd name="connsiteY38" fmla="*/ 56655 h 608768"/>
              <a:gd name="connsiteX39" fmla="*/ 415791 w 472647"/>
              <a:gd name="connsiteY39" fmla="*/ 30438 h 608768"/>
              <a:gd name="connsiteX40" fmla="*/ 56856 w 472647"/>
              <a:gd name="connsiteY40" fmla="*/ 30438 h 608768"/>
              <a:gd name="connsiteX41" fmla="*/ 30486 w 472647"/>
              <a:gd name="connsiteY41" fmla="*/ 56655 h 608768"/>
              <a:gd name="connsiteX42" fmla="*/ 56856 w 472647"/>
              <a:gd name="connsiteY42" fmla="*/ 82983 h 608768"/>
              <a:gd name="connsiteX43" fmla="*/ 83114 w 472647"/>
              <a:gd name="connsiteY43" fmla="*/ 56655 h 608768"/>
              <a:gd name="connsiteX44" fmla="*/ 56856 w 472647"/>
              <a:gd name="connsiteY44" fmla="*/ 30438 h 608768"/>
              <a:gd name="connsiteX45" fmla="*/ 11683 w 472647"/>
              <a:gd name="connsiteY45" fmla="*/ 0 h 608768"/>
              <a:gd name="connsiteX46" fmla="*/ 460964 w 472647"/>
              <a:gd name="connsiteY46" fmla="*/ 0 h 608768"/>
              <a:gd name="connsiteX47" fmla="*/ 472647 w 472647"/>
              <a:gd name="connsiteY47" fmla="*/ 11664 h 608768"/>
              <a:gd name="connsiteX48" fmla="*/ 472647 w 472647"/>
              <a:gd name="connsiteY48" fmla="*/ 597104 h 608768"/>
              <a:gd name="connsiteX49" fmla="*/ 460964 w 472647"/>
              <a:gd name="connsiteY49" fmla="*/ 608768 h 608768"/>
              <a:gd name="connsiteX50" fmla="*/ 11683 w 472647"/>
              <a:gd name="connsiteY50" fmla="*/ 608768 h 608768"/>
              <a:gd name="connsiteX51" fmla="*/ 0 w 472647"/>
              <a:gd name="connsiteY51" fmla="*/ 597104 h 608768"/>
              <a:gd name="connsiteX52" fmla="*/ 0 w 472647"/>
              <a:gd name="connsiteY52" fmla="*/ 11664 h 608768"/>
              <a:gd name="connsiteX53" fmla="*/ 11683 w 472647"/>
              <a:gd name="connsiteY53" fmla="*/ 0 h 60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72647" h="608768">
                <a:moveTo>
                  <a:pt x="135964" y="536783"/>
                </a:moveTo>
                <a:lnTo>
                  <a:pt x="135964" y="569332"/>
                </a:lnTo>
                <a:lnTo>
                  <a:pt x="336127" y="569332"/>
                </a:lnTo>
                <a:lnTo>
                  <a:pt x="336127" y="536783"/>
                </a:lnTo>
                <a:close/>
                <a:moveTo>
                  <a:pt x="415791" y="525785"/>
                </a:moveTo>
                <a:cubicBezTo>
                  <a:pt x="401327" y="525785"/>
                  <a:pt x="389533" y="537560"/>
                  <a:pt x="389533" y="552113"/>
                </a:cubicBezTo>
                <a:cubicBezTo>
                  <a:pt x="389533" y="566554"/>
                  <a:pt x="401327" y="578330"/>
                  <a:pt x="415791" y="578330"/>
                </a:cubicBezTo>
                <a:cubicBezTo>
                  <a:pt x="430367" y="578330"/>
                  <a:pt x="442161" y="566554"/>
                  <a:pt x="442161" y="552113"/>
                </a:cubicBezTo>
                <a:cubicBezTo>
                  <a:pt x="442161" y="537560"/>
                  <a:pt x="430367" y="525785"/>
                  <a:pt x="415791" y="525785"/>
                </a:cubicBezTo>
                <a:close/>
                <a:moveTo>
                  <a:pt x="56856" y="525785"/>
                </a:moveTo>
                <a:cubicBezTo>
                  <a:pt x="42280" y="525785"/>
                  <a:pt x="30486" y="537560"/>
                  <a:pt x="30486" y="552113"/>
                </a:cubicBezTo>
                <a:cubicBezTo>
                  <a:pt x="30486" y="566554"/>
                  <a:pt x="42280" y="578330"/>
                  <a:pt x="56856" y="578330"/>
                </a:cubicBezTo>
                <a:cubicBezTo>
                  <a:pt x="71320" y="578330"/>
                  <a:pt x="83114" y="566554"/>
                  <a:pt x="83114" y="552113"/>
                </a:cubicBezTo>
                <a:cubicBezTo>
                  <a:pt x="83114" y="537560"/>
                  <a:pt x="71320" y="525785"/>
                  <a:pt x="56856" y="525785"/>
                </a:cubicBezTo>
                <a:close/>
                <a:moveTo>
                  <a:pt x="227997" y="296093"/>
                </a:moveTo>
                <a:cubicBezTo>
                  <a:pt x="227997" y="296093"/>
                  <a:pt x="356132" y="393054"/>
                  <a:pt x="364585" y="401606"/>
                </a:cubicBezTo>
                <a:cubicBezTo>
                  <a:pt x="373150" y="410158"/>
                  <a:pt x="373150" y="423930"/>
                  <a:pt x="364585" y="432482"/>
                </a:cubicBezTo>
                <a:cubicBezTo>
                  <a:pt x="356021" y="441034"/>
                  <a:pt x="342229" y="441034"/>
                  <a:pt x="333664" y="432482"/>
                </a:cubicBezTo>
                <a:cubicBezTo>
                  <a:pt x="325099" y="424041"/>
                  <a:pt x="227997" y="296093"/>
                  <a:pt x="227997" y="296093"/>
                </a:cubicBezTo>
                <a:close/>
                <a:moveTo>
                  <a:pt x="236323" y="193279"/>
                </a:moveTo>
                <a:cubicBezTo>
                  <a:pt x="253705" y="193279"/>
                  <a:pt x="267795" y="207338"/>
                  <a:pt x="267795" y="224681"/>
                </a:cubicBezTo>
                <a:cubicBezTo>
                  <a:pt x="267795" y="242024"/>
                  <a:pt x="253705" y="256083"/>
                  <a:pt x="236323" y="256083"/>
                </a:cubicBezTo>
                <a:cubicBezTo>
                  <a:pt x="218941" y="256083"/>
                  <a:pt x="204851" y="242024"/>
                  <a:pt x="204851" y="224681"/>
                </a:cubicBezTo>
                <a:cubicBezTo>
                  <a:pt x="204851" y="207338"/>
                  <a:pt x="218941" y="193279"/>
                  <a:pt x="236323" y="193279"/>
                </a:cubicBezTo>
                <a:close/>
                <a:moveTo>
                  <a:pt x="236324" y="74874"/>
                </a:moveTo>
                <a:cubicBezTo>
                  <a:pt x="153432" y="74874"/>
                  <a:pt x="86340" y="141972"/>
                  <a:pt x="86340" y="224622"/>
                </a:cubicBezTo>
                <a:cubicBezTo>
                  <a:pt x="86340" y="307384"/>
                  <a:pt x="153432" y="374481"/>
                  <a:pt x="236324" y="374481"/>
                </a:cubicBezTo>
                <a:cubicBezTo>
                  <a:pt x="245447" y="374481"/>
                  <a:pt x="254348" y="373482"/>
                  <a:pt x="263027" y="371926"/>
                </a:cubicBezTo>
                <a:cubicBezTo>
                  <a:pt x="289285" y="406142"/>
                  <a:pt x="315877" y="440246"/>
                  <a:pt x="320773" y="445245"/>
                </a:cubicBezTo>
                <a:cubicBezTo>
                  <a:pt x="328338" y="452799"/>
                  <a:pt x="338463" y="457021"/>
                  <a:pt x="349145" y="457021"/>
                </a:cubicBezTo>
                <a:cubicBezTo>
                  <a:pt x="359826" y="457021"/>
                  <a:pt x="369840" y="452799"/>
                  <a:pt x="377406" y="445245"/>
                </a:cubicBezTo>
                <a:cubicBezTo>
                  <a:pt x="392982" y="429693"/>
                  <a:pt x="392982" y="404364"/>
                  <a:pt x="377406" y="388701"/>
                </a:cubicBezTo>
                <a:cubicBezTo>
                  <a:pt x="373400" y="384702"/>
                  <a:pt x="350369" y="366705"/>
                  <a:pt x="323777" y="346265"/>
                </a:cubicBezTo>
                <a:cubicBezTo>
                  <a:pt x="361606" y="319048"/>
                  <a:pt x="386307" y="274835"/>
                  <a:pt x="386307" y="224622"/>
                </a:cubicBezTo>
                <a:cubicBezTo>
                  <a:pt x="386307" y="141972"/>
                  <a:pt x="319215" y="74874"/>
                  <a:pt x="236324" y="74874"/>
                </a:cubicBezTo>
                <a:close/>
                <a:moveTo>
                  <a:pt x="415791" y="30438"/>
                </a:moveTo>
                <a:cubicBezTo>
                  <a:pt x="401327" y="30438"/>
                  <a:pt x="389533" y="42214"/>
                  <a:pt x="389533" y="56655"/>
                </a:cubicBezTo>
                <a:cubicBezTo>
                  <a:pt x="389533" y="71208"/>
                  <a:pt x="401327" y="82983"/>
                  <a:pt x="415791" y="82983"/>
                </a:cubicBezTo>
                <a:cubicBezTo>
                  <a:pt x="430367" y="82983"/>
                  <a:pt x="442161" y="71208"/>
                  <a:pt x="442161" y="56655"/>
                </a:cubicBezTo>
                <a:cubicBezTo>
                  <a:pt x="442161" y="42214"/>
                  <a:pt x="430367" y="30438"/>
                  <a:pt x="415791" y="30438"/>
                </a:cubicBezTo>
                <a:close/>
                <a:moveTo>
                  <a:pt x="56856" y="30438"/>
                </a:moveTo>
                <a:cubicBezTo>
                  <a:pt x="42280" y="30438"/>
                  <a:pt x="30486" y="42214"/>
                  <a:pt x="30486" y="56655"/>
                </a:cubicBezTo>
                <a:cubicBezTo>
                  <a:pt x="30486" y="71208"/>
                  <a:pt x="42280" y="82983"/>
                  <a:pt x="56856" y="82983"/>
                </a:cubicBezTo>
                <a:cubicBezTo>
                  <a:pt x="71320" y="82983"/>
                  <a:pt x="83114" y="71208"/>
                  <a:pt x="83114" y="56655"/>
                </a:cubicBezTo>
                <a:cubicBezTo>
                  <a:pt x="83114" y="42214"/>
                  <a:pt x="71320" y="30438"/>
                  <a:pt x="56856" y="30438"/>
                </a:cubicBezTo>
                <a:close/>
                <a:moveTo>
                  <a:pt x="11683" y="0"/>
                </a:moveTo>
                <a:lnTo>
                  <a:pt x="460964" y="0"/>
                </a:lnTo>
                <a:cubicBezTo>
                  <a:pt x="467418" y="0"/>
                  <a:pt x="472647" y="5221"/>
                  <a:pt x="472647" y="11664"/>
                </a:cubicBezTo>
                <a:lnTo>
                  <a:pt x="472647" y="597104"/>
                </a:lnTo>
                <a:cubicBezTo>
                  <a:pt x="472647" y="603547"/>
                  <a:pt x="467418" y="608768"/>
                  <a:pt x="460964" y="608768"/>
                </a:cubicBezTo>
                <a:lnTo>
                  <a:pt x="11683" y="608768"/>
                </a:lnTo>
                <a:cubicBezTo>
                  <a:pt x="5229" y="608768"/>
                  <a:pt x="0" y="603547"/>
                  <a:pt x="0" y="597104"/>
                </a:cubicBezTo>
                <a:lnTo>
                  <a:pt x="0" y="11664"/>
                </a:lnTo>
                <a:cubicBezTo>
                  <a:pt x="0" y="5221"/>
                  <a:pt x="5229" y="0"/>
                  <a:pt x="11683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pic>
        <p:nvPicPr>
          <p:cNvPr id="27" name="图片 5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9092" y="1926829"/>
            <a:ext cx="1034008" cy="523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图片 5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8500" y="2450704"/>
            <a:ext cx="1034008" cy="523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图片 5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6E6DB1FC-376E-41DE-B9C0-A36EC1A714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03" y="3152936"/>
            <a:ext cx="1810817" cy="40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8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圆角 40">
            <a:extLst>
              <a:ext uri="{FF2B5EF4-FFF2-40B4-BE49-F238E27FC236}">
                <a16:creationId xmlns:a16="http://schemas.microsoft.com/office/drawing/2014/main" xmlns="" id="{449B85B2-E058-4712-BA1A-6E8DF73BAF01}"/>
              </a:ext>
            </a:extLst>
          </p:cNvPr>
          <p:cNvSpPr/>
          <p:nvPr/>
        </p:nvSpPr>
        <p:spPr>
          <a:xfrm>
            <a:off x="4075976" y="1326998"/>
            <a:ext cx="3540507" cy="2148520"/>
          </a:xfrm>
          <a:prstGeom prst="roundRect">
            <a:avLst>
              <a:gd name="adj" fmla="val 5274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altLang="zh-CN" b="1" dirty="0">
                <a:solidFill>
                  <a:prstClr val="black"/>
                </a:solidFill>
              </a:rPr>
              <a:t>Automatic Network Sense</a:t>
            </a: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       Realtime connection detect</a:t>
            </a:r>
          </a:p>
          <a:p>
            <a:pPr lvl="0">
              <a:lnSpc>
                <a:spcPct val="150000"/>
              </a:lnSpc>
            </a:pPr>
            <a:r>
              <a:rPr lang="en-US" altLang="zh-CN" dirty="0" smtClean="0">
                <a:solidFill>
                  <a:prstClr val="black"/>
                </a:solidFill>
              </a:rPr>
              <a:t>        Mac </a:t>
            </a:r>
            <a:r>
              <a:rPr lang="en-US" altLang="zh-CN" dirty="0">
                <a:solidFill>
                  <a:prstClr val="black"/>
                </a:solidFill>
              </a:rPr>
              <a:t>based RARP device </a:t>
            </a:r>
            <a:r>
              <a:rPr lang="en-US" altLang="zh-CN" dirty="0" smtClean="0">
                <a:solidFill>
                  <a:prstClr val="black"/>
                </a:solidFill>
              </a:rPr>
              <a:t>query</a:t>
            </a:r>
            <a:endParaRPr lang="en-US" altLang="zh-CN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       IP modification </a:t>
            </a:r>
            <a:r>
              <a:rPr lang="en-US" altLang="zh-CN" dirty="0" smtClean="0">
                <a:solidFill>
                  <a:prstClr val="black"/>
                </a:solidFill>
              </a:rPr>
              <a:t>synchronize</a:t>
            </a:r>
          </a:p>
          <a:p>
            <a:pPr lvl="0">
              <a:lnSpc>
                <a:spcPct val="150000"/>
              </a:lnSpc>
            </a:pPr>
            <a:r>
              <a:rPr lang="en-US" altLang="zh-CN" dirty="0" smtClean="0">
                <a:solidFill>
                  <a:prstClr val="black"/>
                </a:solidFill>
              </a:rPr>
              <a:t>        Swift connection recovery</a:t>
            </a:r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10510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Easy to Use – Network Adaptivity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xmlns="" id="{39BC42A3-9D72-4A78-8380-8FF9D3E4912A}"/>
              </a:ext>
            </a:extLst>
          </p:cNvPr>
          <p:cNvSpPr txBox="1"/>
          <p:nvPr/>
        </p:nvSpPr>
        <p:spPr>
          <a:xfrm>
            <a:off x="3038389" y="4921261"/>
            <a:ext cx="6433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In case of camera’s IP address changed. </a:t>
            </a:r>
          </a:p>
          <a:p>
            <a:r>
              <a:rPr lang="en-US" altLang="zh-CN" sz="2400" b="1" dirty="0">
                <a:solidFill>
                  <a:srgbClr val="2E8DC2"/>
                </a:solidFill>
              </a:rPr>
              <a:t>NVR itself will make adaption according to the cameras’ MAC address.</a:t>
            </a:r>
            <a:endParaRPr lang="zh-CN" altLang="en-US" sz="24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9439D79F-694F-450B-ADB4-D76AA4908EDF}"/>
              </a:ext>
            </a:extLst>
          </p:cNvPr>
          <p:cNvSpPr/>
          <p:nvPr/>
        </p:nvSpPr>
        <p:spPr>
          <a:xfrm>
            <a:off x="4906392" y="4010888"/>
            <a:ext cx="3519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E8DC2"/>
                </a:solidFill>
              </a:rPr>
              <a:t>IP change will no longer interrupting your business </a:t>
            </a:r>
          </a:p>
        </p:txBody>
      </p:sp>
      <p:sp>
        <p:nvSpPr>
          <p:cNvPr id="31" name="synchronization-arrows-couple_45888">
            <a:extLst>
              <a:ext uri="{FF2B5EF4-FFF2-40B4-BE49-F238E27FC236}">
                <a16:creationId xmlns:a16="http://schemas.microsoft.com/office/drawing/2014/main" xmlns="" id="{B71DD8F2-163F-4BB6-99EE-364CC8FE7BE6}"/>
              </a:ext>
            </a:extLst>
          </p:cNvPr>
          <p:cNvSpPr>
            <a:spLocks noChangeAspect="1"/>
          </p:cNvSpPr>
          <p:nvPr/>
        </p:nvSpPr>
        <p:spPr bwMode="auto">
          <a:xfrm>
            <a:off x="4176109" y="2656791"/>
            <a:ext cx="326698" cy="383052"/>
          </a:xfrm>
          <a:custGeom>
            <a:avLst/>
            <a:gdLst>
              <a:gd name="connsiteX0" fmla="*/ 500684 w 514620"/>
              <a:gd name="connsiteY0" fmla="*/ 230771 h 603388"/>
              <a:gd name="connsiteX1" fmla="*/ 510735 w 514620"/>
              <a:gd name="connsiteY1" fmla="*/ 236505 h 603388"/>
              <a:gd name="connsiteX2" fmla="*/ 433200 w 514620"/>
              <a:gd name="connsiteY2" fmla="*/ 452943 h 603388"/>
              <a:gd name="connsiteX3" fmla="*/ 245106 w 514620"/>
              <a:gd name="connsiteY3" fmla="*/ 543245 h 603388"/>
              <a:gd name="connsiteX4" fmla="*/ 245106 w 514620"/>
              <a:gd name="connsiteY4" fmla="*/ 579080 h 603388"/>
              <a:gd name="connsiteX5" fmla="*/ 230748 w 514620"/>
              <a:gd name="connsiteY5" fmla="*/ 600580 h 603388"/>
              <a:gd name="connsiteX6" fmla="*/ 200595 w 514620"/>
              <a:gd name="connsiteY6" fmla="*/ 596280 h 603388"/>
              <a:gd name="connsiteX7" fmla="*/ 81421 w 514620"/>
              <a:gd name="connsiteY7" fmla="*/ 514578 h 603388"/>
              <a:gd name="connsiteX8" fmla="*/ 55576 w 514620"/>
              <a:gd name="connsiteY8" fmla="*/ 470144 h 603388"/>
              <a:gd name="connsiteX9" fmla="*/ 77114 w 514620"/>
              <a:gd name="connsiteY9" fmla="*/ 425709 h 603388"/>
              <a:gd name="connsiteX10" fmla="*/ 200595 w 514620"/>
              <a:gd name="connsiteY10" fmla="*/ 335407 h 603388"/>
              <a:gd name="connsiteX11" fmla="*/ 236491 w 514620"/>
              <a:gd name="connsiteY11" fmla="*/ 335407 h 603388"/>
              <a:gd name="connsiteX12" fmla="*/ 245106 w 514620"/>
              <a:gd name="connsiteY12" fmla="*/ 366941 h 603388"/>
              <a:gd name="connsiteX13" fmla="*/ 245106 w 514620"/>
              <a:gd name="connsiteY13" fmla="*/ 384142 h 603388"/>
              <a:gd name="connsiteX14" fmla="*/ 374331 w 514620"/>
              <a:gd name="connsiteY14" fmla="*/ 372675 h 603388"/>
              <a:gd name="connsiteX15" fmla="*/ 487761 w 514620"/>
              <a:gd name="connsiteY15" fmla="*/ 237938 h 603388"/>
              <a:gd name="connsiteX16" fmla="*/ 500684 w 514620"/>
              <a:gd name="connsiteY16" fmla="*/ 230771 h 603388"/>
              <a:gd name="connsiteX17" fmla="*/ 291411 w 514620"/>
              <a:gd name="connsiteY17" fmla="*/ 120 h 603388"/>
              <a:gd name="connsiteX18" fmla="*/ 314025 w 514620"/>
              <a:gd name="connsiteY18" fmla="*/ 7108 h 603388"/>
              <a:gd name="connsiteX19" fmla="*/ 433199 w 514620"/>
              <a:gd name="connsiteY19" fmla="*/ 88810 h 603388"/>
              <a:gd name="connsiteX20" fmla="*/ 459044 w 514620"/>
              <a:gd name="connsiteY20" fmla="*/ 133244 h 603388"/>
              <a:gd name="connsiteX21" fmla="*/ 437507 w 514620"/>
              <a:gd name="connsiteY21" fmla="*/ 176245 h 603388"/>
              <a:gd name="connsiteX22" fmla="*/ 314025 w 514620"/>
              <a:gd name="connsiteY22" fmla="*/ 267981 h 603388"/>
              <a:gd name="connsiteX23" fmla="*/ 278129 w 514620"/>
              <a:gd name="connsiteY23" fmla="*/ 267981 h 603388"/>
              <a:gd name="connsiteX24" fmla="*/ 269514 w 514620"/>
              <a:gd name="connsiteY24" fmla="*/ 236447 h 603388"/>
              <a:gd name="connsiteX25" fmla="*/ 269514 w 514620"/>
              <a:gd name="connsiteY25" fmla="*/ 219246 h 603388"/>
              <a:gd name="connsiteX26" fmla="*/ 138854 w 514620"/>
              <a:gd name="connsiteY26" fmla="*/ 230713 h 603388"/>
              <a:gd name="connsiteX27" fmla="*/ 26859 w 514620"/>
              <a:gd name="connsiteY27" fmla="*/ 365450 h 603388"/>
              <a:gd name="connsiteX28" fmla="*/ 13936 w 514620"/>
              <a:gd name="connsiteY28" fmla="*/ 372617 h 603388"/>
              <a:gd name="connsiteX29" fmla="*/ 3885 w 514620"/>
              <a:gd name="connsiteY29" fmla="*/ 366884 h 603388"/>
              <a:gd name="connsiteX30" fmla="*/ 81421 w 514620"/>
              <a:gd name="connsiteY30" fmla="*/ 150445 h 603388"/>
              <a:gd name="connsiteX31" fmla="*/ 269514 w 514620"/>
              <a:gd name="connsiteY31" fmla="*/ 60143 h 603388"/>
              <a:gd name="connsiteX32" fmla="*/ 269514 w 514620"/>
              <a:gd name="connsiteY32" fmla="*/ 24308 h 603388"/>
              <a:gd name="connsiteX33" fmla="*/ 283873 w 514620"/>
              <a:gd name="connsiteY33" fmla="*/ 2808 h 603388"/>
              <a:gd name="connsiteX34" fmla="*/ 291411 w 514620"/>
              <a:gd name="connsiteY34" fmla="*/ 120 h 60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4620" h="603388">
                <a:moveTo>
                  <a:pt x="500684" y="230771"/>
                </a:moveTo>
                <a:cubicBezTo>
                  <a:pt x="510735" y="230771"/>
                  <a:pt x="510735" y="236505"/>
                  <a:pt x="510735" y="236505"/>
                </a:cubicBezTo>
                <a:cubicBezTo>
                  <a:pt x="510735" y="236505"/>
                  <a:pt x="540887" y="362641"/>
                  <a:pt x="433200" y="452943"/>
                </a:cubicBezTo>
                <a:cubicBezTo>
                  <a:pt x="433200" y="452943"/>
                  <a:pt x="355665" y="520311"/>
                  <a:pt x="245106" y="543245"/>
                </a:cubicBezTo>
                <a:lnTo>
                  <a:pt x="245106" y="579080"/>
                </a:lnTo>
                <a:cubicBezTo>
                  <a:pt x="245106" y="579080"/>
                  <a:pt x="246542" y="590546"/>
                  <a:pt x="230748" y="600580"/>
                </a:cubicBezTo>
                <a:cubicBezTo>
                  <a:pt x="230748" y="600580"/>
                  <a:pt x="220697" y="609180"/>
                  <a:pt x="200595" y="596280"/>
                </a:cubicBezTo>
                <a:cubicBezTo>
                  <a:pt x="180494" y="581946"/>
                  <a:pt x="81421" y="514578"/>
                  <a:pt x="81421" y="514578"/>
                </a:cubicBezTo>
                <a:cubicBezTo>
                  <a:pt x="81421" y="514578"/>
                  <a:pt x="55576" y="500244"/>
                  <a:pt x="55576" y="470144"/>
                </a:cubicBezTo>
                <a:cubicBezTo>
                  <a:pt x="55576" y="440043"/>
                  <a:pt x="74242" y="428576"/>
                  <a:pt x="77114" y="425709"/>
                </a:cubicBezTo>
                <a:cubicBezTo>
                  <a:pt x="79985" y="424276"/>
                  <a:pt x="200595" y="335407"/>
                  <a:pt x="200595" y="335407"/>
                </a:cubicBezTo>
                <a:cubicBezTo>
                  <a:pt x="200595" y="335407"/>
                  <a:pt x="217825" y="319640"/>
                  <a:pt x="236491" y="335407"/>
                </a:cubicBezTo>
                <a:cubicBezTo>
                  <a:pt x="236491" y="335407"/>
                  <a:pt x="243670" y="336840"/>
                  <a:pt x="245106" y="366941"/>
                </a:cubicBezTo>
                <a:lnTo>
                  <a:pt x="245106" y="384142"/>
                </a:lnTo>
                <a:cubicBezTo>
                  <a:pt x="245106" y="384142"/>
                  <a:pt x="306847" y="395608"/>
                  <a:pt x="374331" y="372675"/>
                </a:cubicBezTo>
                <a:cubicBezTo>
                  <a:pt x="443251" y="349741"/>
                  <a:pt x="482018" y="280939"/>
                  <a:pt x="487761" y="237938"/>
                </a:cubicBezTo>
                <a:cubicBezTo>
                  <a:pt x="487761" y="237938"/>
                  <a:pt x="487761" y="230771"/>
                  <a:pt x="500684" y="230771"/>
                </a:cubicBezTo>
                <a:close/>
                <a:moveTo>
                  <a:pt x="291411" y="120"/>
                </a:moveTo>
                <a:cubicBezTo>
                  <a:pt x="296436" y="-417"/>
                  <a:pt x="303975" y="658"/>
                  <a:pt x="314025" y="7108"/>
                </a:cubicBezTo>
                <a:cubicBezTo>
                  <a:pt x="334127" y="21442"/>
                  <a:pt x="433199" y="88810"/>
                  <a:pt x="433199" y="88810"/>
                </a:cubicBezTo>
                <a:cubicBezTo>
                  <a:pt x="433199" y="88810"/>
                  <a:pt x="459044" y="103144"/>
                  <a:pt x="459044" y="133244"/>
                </a:cubicBezTo>
                <a:cubicBezTo>
                  <a:pt x="459044" y="163345"/>
                  <a:pt x="440378" y="174812"/>
                  <a:pt x="437507" y="176245"/>
                </a:cubicBezTo>
                <a:cubicBezTo>
                  <a:pt x="434635" y="179112"/>
                  <a:pt x="314025" y="267981"/>
                  <a:pt x="314025" y="267981"/>
                </a:cubicBezTo>
                <a:cubicBezTo>
                  <a:pt x="314025" y="267981"/>
                  <a:pt x="296795" y="282315"/>
                  <a:pt x="278129" y="267981"/>
                </a:cubicBezTo>
                <a:cubicBezTo>
                  <a:pt x="278129" y="267981"/>
                  <a:pt x="270950" y="265115"/>
                  <a:pt x="269514" y="236447"/>
                </a:cubicBezTo>
                <a:lnTo>
                  <a:pt x="269514" y="219246"/>
                </a:lnTo>
                <a:cubicBezTo>
                  <a:pt x="269514" y="219246"/>
                  <a:pt x="207774" y="207780"/>
                  <a:pt x="138854" y="230713"/>
                </a:cubicBezTo>
                <a:cubicBezTo>
                  <a:pt x="71370" y="252214"/>
                  <a:pt x="32602" y="322449"/>
                  <a:pt x="26859" y="365450"/>
                </a:cubicBezTo>
                <a:cubicBezTo>
                  <a:pt x="26859" y="365450"/>
                  <a:pt x="26859" y="372617"/>
                  <a:pt x="13936" y="372617"/>
                </a:cubicBezTo>
                <a:cubicBezTo>
                  <a:pt x="3885" y="372617"/>
                  <a:pt x="3885" y="366884"/>
                  <a:pt x="3885" y="366884"/>
                </a:cubicBezTo>
                <a:cubicBezTo>
                  <a:pt x="3885" y="366884"/>
                  <a:pt x="-26267" y="240747"/>
                  <a:pt x="81421" y="150445"/>
                </a:cubicBezTo>
                <a:cubicBezTo>
                  <a:pt x="81421" y="150445"/>
                  <a:pt x="158955" y="83077"/>
                  <a:pt x="269514" y="60143"/>
                </a:cubicBezTo>
                <a:lnTo>
                  <a:pt x="269514" y="24308"/>
                </a:lnTo>
                <a:cubicBezTo>
                  <a:pt x="269514" y="24308"/>
                  <a:pt x="268079" y="12842"/>
                  <a:pt x="283873" y="2808"/>
                </a:cubicBezTo>
                <a:cubicBezTo>
                  <a:pt x="283873" y="2808"/>
                  <a:pt x="286385" y="658"/>
                  <a:pt x="291411" y="12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CD0E06EE-48F1-4C34-8A87-6BC97252256B}"/>
              </a:ext>
            </a:extLst>
          </p:cNvPr>
          <p:cNvGrpSpPr/>
          <p:nvPr/>
        </p:nvGrpSpPr>
        <p:grpSpPr>
          <a:xfrm>
            <a:off x="964248" y="2559484"/>
            <a:ext cx="2633743" cy="681784"/>
            <a:chOff x="941881" y="2693714"/>
            <a:chExt cx="2633743" cy="681784"/>
          </a:xfrm>
        </p:grpSpPr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xmlns="" id="{0060ABED-83AF-4F87-9C8C-91A064652453}"/>
                </a:ext>
              </a:extLst>
            </p:cNvPr>
            <p:cNvSpPr txBox="1"/>
            <p:nvPr/>
          </p:nvSpPr>
          <p:spPr>
            <a:xfrm>
              <a:off x="965614" y="2693714"/>
              <a:ext cx="26100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LAN0:</a:t>
              </a:r>
              <a:r>
                <a:rPr lang="en-US" altLang="zh-CN" sz="1200" dirty="0">
                  <a:solidFill>
                    <a:srgbClr val="2E8DC2"/>
                  </a:solidFill>
                </a:rPr>
                <a:t>206.2.1.100</a:t>
              </a:r>
              <a:r>
                <a:rPr lang="en-US" altLang="zh-CN" sz="1200" dirty="0"/>
                <a:t> | 1C-6F-65-20-49-3E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xmlns="" id="{7B812AA8-3FD6-4B38-9865-2167C2024618}"/>
                </a:ext>
              </a:extLst>
            </p:cNvPr>
            <p:cNvSpPr txBox="1"/>
            <p:nvPr/>
          </p:nvSpPr>
          <p:spPr>
            <a:xfrm>
              <a:off x="965614" y="3098499"/>
              <a:ext cx="26100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LAN0:</a:t>
              </a:r>
              <a:r>
                <a:rPr lang="en-US" altLang="zh-CN" sz="1200" dirty="0">
                  <a:solidFill>
                    <a:srgbClr val="FF0000"/>
                  </a:solidFill>
                </a:rPr>
                <a:t>206.2.1.102</a:t>
              </a:r>
              <a:r>
                <a:rPr lang="en-US" altLang="zh-CN" sz="1200" dirty="0"/>
                <a:t> | 1C-6F-65-20-49-3E</a:t>
              </a:r>
            </a:p>
          </p:txBody>
        </p:sp>
        <p:sp>
          <p:nvSpPr>
            <p:cNvPr id="69" name="curve-arrow-pointing-left_21112">
              <a:extLst>
                <a:ext uri="{FF2B5EF4-FFF2-40B4-BE49-F238E27FC236}">
                  <a16:creationId xmlns:a16="http://schemas.microsoft.com/office/drawing/2014/main" xmlns="" id="{414D53D7-08CF-484A-B50E-AD25DCD22B78}"/>
                </a:ext>
              </a:extLst>
            </p:cNvPr>
            <p:cNvSpPr>
              <a:spLocks noChangeAspect="1"/>
            </p:cNvSpPr>
            <p:nvPr/>
          </p:nvSpPr>
          <p:spPr bwMode="auto">
            <a:xfrm rot="2762187" flipH="1">
              <a:off x="1000003" y="2808710"/>
              <a:ext cx="394766" cy="511009"/>
            </a:xfrm>
            <a:custGeom>
              <a:avLst/>
              <a:gdLst>
                <a:gd name="T0" fmla="*/ 237 w 810"/>
                <a:gd name="T1" fmla="*/ 533 h 680"/>
                <a:gd name="T2" fmla="*/ 237 w 810"/>
                <a:gd name="T3" fmla="*/ 680 h 680"/>
                <a:gd name="T4" fmla="*/ 0 w 810"/>
                <a:gd name="T5" fmla="*/ 443 h 680"/>
                <a:gd name="T6" fmla="*/ 237 w 810"/>
                <a:gd name="T7" fmla="*/ 206 h 680"/>
                <a:gd name="T8" fmla="*/ 237 w 810"/>
                <a:gd name="T9" fmla="*/ 355 h 680"/>
                <a:gd name="T10" fmla="*/ 797 w 810"/>
                <a:gd name="T11" fmla="*/ 0 h 680"/>
                <a:gd name="T12" fmla="*/ 810 w 810"/>
                <a:gd name="T13" fmla="*/ 89 h 680"/>
                <a:gd name="T14" fmla="*/ 237 w 810"/>
                <a:gd name="T15" fmla="*/ 533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0" h="680">
                  <a:moveTo>
                    <a:pt x="237" y="533"/>
                  </a:moveTo>
                  <a:lnTo>
                    <a:pt x="237" y="680"/>
                  </a:lnTo>
                  <a:lnTo>
                    <a:pt x="0" y="443"/>
                  </a:lnTo>
                  <a:lnTo>
                    <a:pt x="237" y="206"/>
                  </a:lnTo>
                  <a:lnTo>
                    <a:pt x="237" y="355"/>
                  </a:lnTo>
                  <a:cubicBezTo>
                    <a:pt x="516" y="334"/>
                    <a:pt x="742" y="188"/>
                    <a:pt x="797" y="0"/>
                  </a:cubicBezTo>
                  <a:cubicBezTo>
                    <a:pt x="805" y="28"/>
                    <a:pt x="810" y="58"/>
                    <a:pt x="810" y="89"/>
                  </a:cubicBezTo>
                  <a:cubicBezTo>
                    <a:pt x="810" y="319"/>
                    <a:pt x="559" y="509"/>
                    <a:pt x="237" y="5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A5209D1A-338C-4D69-811A-5E39F58CC9A7}"/>
              </a:ext>
            </a:extLst>
          </p:cNvPr>
          <p:cNvSpPr/>
          <p:nvPr/>
        </p:nvSpPr>
        <p:spPr>
          <a:xfrm>
            <a:off x="617725" y="3765657"/>
            <a:ext cx="3260534" cy="4393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Less Concern</a:t>
            </a:r>
            <a:endParaRPr lang="zh-CN" altLang="en-US" dirty="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71717B63-CE64-4787-AD31-8FA98C3F6969}"/>
              </a:ext>
            </a:extLst>
          </p:cNvPr>
          <p:cNvSpPr/>
          <p:nvPr/>
        </p:nvSpPr>
        <p:spPr>
          <a:xfrm>
            <a:off x="7818175" y="3765657"/>
            <a:ext cx="3260534" cy="4393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More Efficient</a:t>
            </a:r>
            <a:endParaRPr lang="zh-CN" altLang="en-US" dirty="0"/>
          </a:p>
        </p:txBody>
      </p:sp>
      <p:sp>
        <p:nvSpPr>
          <p:cNvPr id="42" name="Freeform 12">
            <a:extLst>
              <a:ext uri="{FF2B5EF4-FFF2-40B4-BE49-F238E27FC236}">
                <a16:creationId xmlns:a16="http://schemas.microsoft.com/office/drawing/2014/main" xmlns="" id="{FC666833-1A8A-42C2-829D-613EE54B39A1}"/>
              </a:ext>
            </a:extLst>
          </p:cNvPr>
          <p:cNvSpPr/>
          <p:nvPr/>
        </p:nvSpPr>
        <p:spPr bwMode="auto">
          <a:xfrm>
            <a:off x="2684861" y="4803575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ln>
                <a:solidFill>
                  <a:srgbClr val="2E8DC2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Freeform 12">
            <a:extLst>
              <a:ext uri="{FF2B5EF4-FFF2-40B4-BE49-F238E27FC236}">
                <a16:creationId xmlns:a16="http://schemas.microsoft.com/office/drawing/2014/main" xmlns="" id="{D03AD044-B3FB-4B3B-8B28-7F243A3D8608}"/>
              </a:ext>
            </a:extLst>
          </p:cNvPr>
          <p:cNvSpPr/>
          <p:nvPr/>
        </p:nvSpPr>
        <p:spPr bwMode="auto">
          <a:xfrm flipH="1" flipV="1">
            <a:off x="8925217" y="5812874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plug-connector_31300">
            <a:extLst>
              <a:ext uri="{FF2B5EF4-FFF2-40B4-BE49-F238E27FC236}">
                <a16:creationId xmlns:a16="http://schemas.microsoft.com/office/drawing/2014/main" xmlns="" id="{368891F0-B48D-4B37-98DD-4A50DF96A85A}"/>
              </a:ext>
            </a:extLst>
          </p:cNvPr>
          <p:cNvSpPr>
            <a:spLocks noChangeAspect="1"/>
          </p:cNvSpPr>
          <p:nvPr/>
        </p:nvSpPr>
        <p:spPr bwMode="auto">
          <a:xfrm>
            <a:off x="4166264" y="1842118"/>
            <a:ext cx="345883" cy="339358"/>
          </a:xfrm>
          <a:custGeom>
            <a:avLst/>
            <a:gdLst>
              <a:gd name="T0" fmla="*/ 4344 w 5669"/>
              <a:gd name="T1" fmla="*/ 0 h 5570"/>
              <a:gd name="T2" fmla="*/ 3410 w 5669"/>
              <a:gd name="T3" fmla="*/ 934 h 5570"/>
              <a:gd name="T4" fmla="*/ 2914 w 5669"/>
              <a:gd name="T5" fmla="*/ 1099 h 5570"/>
              <a:gd name="T6" fmla="*/ 2082 w 5669"/>
              <a:gd name="T7" fmla="*/ 1931 h 5570"/>
              <a:gd name="T8" fmla="*/ 1507 w 5669"/>
              <a:gd name="T9" fmla="*/ 2894 h 5570"/>
              <a:gd name="T10" fmla="*/ 1418 w 5669"/>
              <a:gd name="T11" fmla="*/ 2951 h 5570"/>
              <a:gd name="T12" fmla="*/ 1384 w 5669"/>
              <a:gd name="T13" fmla="*/ 3266 h 5570"/>
              <a:gd name="T14" fmla="*/ 815 w 5669"/>
              <a:gd name="T15" fmla="*/ 3836 h 5570"/>
              <a:gd name="T16" fmla="*/ 1089 w 5669"/>
              <a:gd name="T17" fmla="*/ 4110 h 5570"/>
              <a:gd name="T18" fmla="*/ 0 w 5669"/>
              <a:gd name="T19" fmla="*/ 5198 h 5570"/>
              <a:gd name="T20" fmla="*/ 371 w 5669"/>
              <a:gd name="T21" fmla="*/ 5570 h 5570"/>
              <a:gd name="T22" fmla="*/ 1460 w 5669"/>
              <a:gd name="T23" fmla="*/ 4481 h 5570"/>
              <a:gd name="T24" fmla="*/ 1726 w 5669"/>
              <a:gd name="T25" fmla="*/ 4747 h 5570"/>
              <a:gd name="T26" fmla="*/ 2291 w 5669"/>
              <a:gd name="T27" fmla="*/ 4181 h 5570"/>
              <a:gd name="T28" fmla="*/ 2303 w 5669"/>
              <a:gd name="T29" fmla="*/ 4193 h 5570"/>
              <a:gd name="T30" fmla="*/ 2660 w 5669"/>
              <a:gd name="T31" fmla="*/ 4193 h 5570"/>
              <a:gd name="T32" fmla="*/ 2721 w 5669"/>
              <a:gd name="T33" fmla="*/ 4089 h 5570"/>
              <a:gd name="T34" fmla="*/ 3697 w 5669"/>
              <a:gd name="T35" fmla="*/ 3546 h 5570"/>
              <a:gd name="T36" fmla="*/ 4529 w 5669"/>
              <a:gd name="T37" fmla="*/ 2714 h 5570"/>
              <a:gd name="T38" fmla="*/ 4700 w 5669"/>
              <a:gd name="T39" fmla="*/ 2294 h 5570"/>
              <a:gd name="T40" fmla="*/ 5669 w 5669"/>
              <a:gd name="T41" fmla="*/ 1325 h 5570"/>
              <a:gd name="T42" fmla="*/ 4344 w 5669"/>
              <a:gd name="T43" fmla="*/ 0 h 5570"/>
              <a:gd name="T44" fmla="*/ 4680 w 5669"/>
              <a:gd name="T45" fmla="*/ 2148 h 5570"/>
              <a:gd name="T46" fmla="*/ 4529 w 5669"/>
              <a:gd name="T47" fmla="*/ 1885 h 5570"/>
              <a:gd name="T48" fmla="*/ 4354 w 5669"/>
              <a:gd name="T49" fmla="*/ 1711 h 5570"/>
              <a:gd name="T50" fmla="*/ 3558 w 5669"/>
              <a:gd name="T51" fmla="*/ 2507 h 5570"/>
              <a:gd name="T52" fmla="*/ 3470 w 5669"/>
              <a:gd name="T53" fmla="*/ 2419 h 5570"/>
              <a:gd name="T54" fmla="*/ 3190 w 5669"/>
              <a:gd name="T55" fmla="*/ 2699 h 5570"/>
              <a:gd name="T56" fmla="*/ 2980 w 5669"/>
              <a:gd name="T57" fmla="*/ 2489 h 5570"/>
              <a:gd name="T58" fmla="*/ 3260 w 5669"/>
              <a:gd name="T59" fmla="*/ 2209 h 5570"/>
              <a:gd name="T60" fmla="*/ 3189 w 5669"/>
              <a:gd name="T61" fmla="*/ 2138 h 5570"/>
              <a:gd name="T62" fmla="*/ 3985 w 5669"/>
              <a:gd name="T63" fmla="*/ 1342 h 5570"/>
              <a:gd name="T64" fmla="*/ 3742 w 5669"/>
              <a:gd name="T65" fmla="*/ 1099 h 5570"/>
              <a:gd name="T66" fmla="*/ 3542 w 5669"/>
              <a:gd name="T67" fmla="*/ 968 h 5570"/>
              <a:gd name="T68" fmla="*/ 4344 w 5669"/>
              <a:gd name="T69" fmla="*/ 165 h 5570"/>
              <a:gd name="T70" fmla="*/ 4423 w 5669"/>
              <a:gd name="T71" fmla="*/ 244 h 5570"/>
              <a:gd name="T72" fmla="*/ 3988 w 5669"/>
              <a:gd name="T73" fmla="*/ 680 h 5570"/>
              <a:gd name="T74" fmla="*/ 4071 w 5669"/>
              <a:gd name="T75" fmla="*/ 762 h 5570"/>
              <a:gd name="T76" fmla="*/ 4506 w 5669"/>
              <a:gd name="T77" fmla="*/ 327 h 5570"/>
              <a:gd name="T78" fmla="*/ 4617 w 5669"/>
              <a:gd name="T79" fmla="*/ 438 h 5570"/>
              <a:gd name="T80" fmla="*/ 4181 w 5669"/>
              <a:gd name="T81" fmla="*/ 873 h 5570"/>
              <a:gd name="T82" fmla="*/ 4264 w 5669"/>
              <a:gd name="T83" fmla="*/ 956 h 5570"/>
              <a:gd name="T84" fmla="*/ 4699 w 5669"/>
              <a:gd name="T85" fmla="*/ 520 h 5570"/>
              <a:gd name="T86" fmla="*/ 4798 w 5669"/>
              <a:gd name="T87" fmla="*/ 618 h 5570"/>
              <a:gd name="T88" fmla="*/ 4362 w 5669"/>
              <a:gd name="T89" fmla="*/ 1054 h 5570"/>
              <a:gd name="T90" fmla="*/ 4445 w 5669"/>
              <a:gd name="T91" fmla="*/ 1137 h 5570"/>
              <a:gd name="T92" fmla="*/ 4880 w 5669"/>
              <a:gd name="T93" fmla="*/ 701 h 5570"/>
              <a:gd name="T94" fmla="*/ 4976 w 5669"/>
              <a:gd name="T95" fmla="*/ 796 h 5570"/>
              <a:gd name="T96" fmla="*/ 4540 w 5669"/>
              <a:gd name="T97" fmla="*/ 1232 h 5570"/>
              <a:gd name="T98" fmla="*/ 4623 w 5669"/>
              <a:gd name="T99" fmla="*/ 1314 h 5570"/>
              <a:gd name="T100" fmla="*/ 5058 w 5669"/>
              <a:gd name="T101" fmla="*/ 879 h 5570"/>
              <a:gd name="T102" fmla="*/ 5169 w 5669"/>
              <a:gd name="T103" fmla="*/ 989 h 5570"/>
              <a:gd name="T104" fmla="*/ 4733 w 5669"/>
              <a:gd name="T105" fmla="*/ 1425 h 5570"/>
              <a:gd name="T106" fmla="*/ 4816 w 5669"/>
              <a:gd name="T107" fmla="*/ 1508 h 5570"/>
              <a:gd name="T108" fmla="*/ 5251 w 5669"/>
              <a:gd name="T109" fmla="*/ 1072 h 5570"/>
              <a:gd name="T110" fmla="*/ 5350 w 5669"/>
              <a:gd name="T111" fmla="*/ 1170 h 5570"/>
              <a:gd name="T112" fmla="*/ 4914 w 5669"/>
              <a:gd name="T113" fmla="*/ 1606 h 5570"/>
              <a:gd name="T114" fmla="*/ 4997 w 5669"/>
              <a:gd name="T115" fmla="*/ 1688 h 5570"/>
              <a:gd name="T116" fmla="*/ 5432 w 5669"/>
              <a:gd name="T117" fmla="*/ 1253 h 5570"/>
              <a:gd name="T118" fmla="*/ 5504 w 5669"/>
              <a:gd name="T119" fmla="*/ 1324 h 5570"/>
              <a:gd name="T120" fmla="*/ 4680 w 5669"/>
              <a:gd name="T121" fmla="*/ 2148 h 5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669" h="5570">
                <a:moveTo>
                  <a:pt x="4344" y="0"/>
                </a:moveTo>
                <a:lnTo>
                  <a:pt x="3410" y="934"/>
                </a:lnTo>
                <a:cubicBezTo>
                  <a:pt x="3234" y="909"/>
                  <a:pt x="3049" y="963"/>
                  <a:pt x="2914" y="1099"/>
                </a:cubicBezTo>
                <a:lnTo>
                  <a:pt x="2082" y="1931"/>
                </a:lnTo>
                <a:cubicBezTo>
                  <a:pt x="1934" y="2079"/>
                  <a:pt x="1602" y="2566"/>
                  <a:pt x="1507" y="2894"/>
                </a:cubicBezTo>
                <a:cubicBezTo>
                  <a:pt x="1475" y="2906"/>
                  <a:pt x="1444" y="2925"/>
                  <a:pt x="1418" y="2951"/>
                </a:cubicBezTo>
                <a:cubicBezTo>
                  <a:pt x="1332" y="3037"/>
                  <a:pt x="1321" y="3168"/>
                  <a:pt x="1384" y="3266"/>
                </a:cubicBezTo>
                <a:lnTo>
                  <a:pt x="815" y="3836"/>
                </a:lnTo>
                <a:lnTo>
                  <a:pt x="1089" y="4110"/>
                </a:lnTo>
                <a:lnTo>
                  <a:pt x="0" y="5198"/>
                </a:lnTo>
                <a:lnTo>
                  <a:pt x="371" y="5570"/>
                </a:lnTo>
                <a:lnTo>
                  <a:pt x="1460" y="4481"/>
                </a:lnTo>
                <a:lnTo>
                  <a:pt x="1726" y="4747"/>
                </a:lnTo>
                <a:lnTo>
                  <a:pt x="2291" y="4181"/>
                </a:lnTo>
                <a:lnTo>
                  <a:pt x="2303" y="4193"/>
                </a:lnTo>
                <a:cubicBezTo>
                  <a:pt x="2401" y="4292"/>
                  <a:pt x="2561" y="4292"/>
                  <a:pt x="2660" y="4193"/>
                </a:cubicBezTo>
                <a:cubicBezTo>
                  <a:pt x="2690" y="4163"/>
                  <a:pt x="2710" y="4127"/>
                  <a:pt x="2721" y="4089"/>
                </a:cubicBezTo>
                <a:cubicBezTo>
                  <a:pt x="3064" y="4004"/>
                  <a:pt x="3540" y="3702"/>
                  <a:pt x="3697" y="3546"/>
                </a:cubicBezTo>
                <a:lnTo>
                  <a:pt x="4529" y="2714"/>
                </a:lnTo>
                <a:cubicBezTo>
                  <a:pt x="4644" y="2598"/>
                  <a:pt x="4701" y="2446"/>
                  <a:pt x="4700" y="2294"/>
                </a:cubicBezTo>
                <a:lnTo>
                  <a:pt x="5669" y="1325"/>
                </a:lnTo>
                <a:lnTo>
                  <a:pt x="4344" y="0"/>
                </a:lnTo>
                <a:close/>
                <a:moveTo>
                  <a:pt x="4680" y="2148"/>
                </a:moveTo>
                <a:cubicBezTo>
                  <a:pt x="4654" y="2052"/>
                  <a:pt x="4604" y="1961"/>
                  <a:pt x="4529" y="1885"/>
                </a:cubicBezTo>
                <a:lnTo>
                  <a:pt x="4354" y="1711"/>
                </a:lnTo>
                <a:lnTo>
                  <a:pt x="3558" y="2507"/>
                </a:lnTo>
                <a:lnTo>
                  <a:pt x="3470" y="2419"/>
                </a:lnTo>
                <a:lnTo>
                  <a:pt x="3190" y="2699"/>
                </a:lnTo>
                <a:lnTo>
                  <a:pt x="2980" y="2489"/>
                </a:lnTo>
                <a:lnTo>
                  <a:pt x="3260" y="2209"/>
                </a:lnTo>
                <a:lnTo>
                  <a:pt x="3189" y="2138"/>
                </a:lnTo>
                <a:lnTo>
                  <a:pt x="3985" y="1342"/>
                </a:lnTo>
                <a:lnTo>
                  <a:pt x="3742" y="1099"/>
                </a:lnTo>
                <a:cubicBezTo>
                  <a:pt x="3683" y="1040"/>
                  <a:pt x="3615" y="996"/>
                  <a:pt x="3542" y="968"/>
                </a:cubicBezTo>
                <a:lnTo>
                  <a:pt x="4344" y="165"/>
                </a:lnTo>
                <a:lnTo>
                  <a:pt x="4423" y="244"/>
                </a:lnTo>
                <a:lnTo>
                  <a:pt x="3988" y="680"/>
                </a:lnTo>
                <a:lnTo>
                  <a:pt x="4071" y="762"/>
                </a:lnTo>
                <a:lnTo>
                  <a:pt x="4506" y="327"/>
                </a:lnTo>
                <a:lnTo>
                  <a:pt x="4617" y="438"/>
                </a:lnTo>
                <a:lnTo>
                  <a:pt x="4181" y="873"/>
                </a:lnTo>
                <a:lnTo>
                  <a:pt x="4264" y="956"/>
                </a:lnTo>
                <a:lnTo>
                  <a:pt x="4699" y="520"/>
                </a:lnTo>
                <a:lnTo>
                  <a:pt x="4798" y="618"/>
                </a:lnTo>
                <a:lnTo>
                  <a:pt x="4362" y="1054"/>
                </a:lnTo>
                <a:lnTo>
                  <a:pt x="4445" y="1137"/>
                </a:lnTo>
                <a:lnTo>
                  <a:pt x="4880" y="701"/>
                </a:lnTo>
                <a:lnTo>
                  <a:pt x="4976" y="796"/>
                </a:lnTo>
                <a:lnTo>
                  <a:pt x="4540" y="1232"/>
                </a:lnTo>
                <a:lnTo>
                  <a:pt x="4623" y="1314"/>
                </a:lnTo>
                <a:lnTo>
                  <a:pt x="5058" y="879"/>
                </a:lnTo>
                <a:lnTo>
                  <a:pt x="5169" y="989"/>
                </a:lnTo>
                <a:lnTo>
                  <a:pt x="4733" y="1425"/>
                </a:lnTo>
                <a:lnTo>
                  <a:pt x="4816" y="1508"/>
                </a:lnTo>
                <a:lnTo>
                  <a:pt x="5251" y="1072"/>
                </a:lnTo>
                <a:lnTo>
                  <a:pt x="5350" y="1170"/>
                </a:lnTo>
                <a:lnTo>
                  <a:pt x="4914" y="1606"/>
                </a:lnTo>
                <a:lnTo>
                  <a:pt x="4997" y="1688"/>
                </a:lnTo>
                <a:lnTo>
                  <a:pt x="5432" y="1253"/>
                </a:lnTo>
                <a:lnTo>
                  <a:pt x="5504" y="1324"/>
                </a:lnTo>
                <a:lnTo>
                  <a:pt x="4680" y="214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46" name="magnifying-glass_87863">
            <a:extLst>
              <a:ext uri="{FF2B5EF4-FFF2-40B4-BE49-F238E27FC236}">
                <a16:creationId xmlns:a16="http://schemas.microsoft.com/office/drawing/2014/main" xmlns="" id="{398033EA-0D59-4DF2-9AA6-E6CA440CB407}"/>
              </a:ext>
            </a:extLst>
          </p:cNvPr>
          <p:cNvSpPr>
            <a:spLocks noChangeAspect="1"/>
          </p:cNvSpPr>
          <p:nvPr/>
        </p:nvSpPr>
        <p:spPr bwMode="auto">
          <a:xfrm>
            <a:off x="4165983" y="2249454"/>
            <a:ext cx="346434" cy="338183"/>
          </a:xfrm>
          <a:custGeom>
            <a:avLst/>
            <a:gdLst>
              <a:gd name="T0" fmla="*/ 88862 h 440259"/>
              <a:gd name="T1" fmla="*/ 88862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88862 h 440259"/>
              <a:gd name="T21" fmla="*/ 88862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020" h="5886">
                <a:moveTo>
                  <a:pt x="4662" y="608"/>
                </a:moveTo>
                <a:cubicBezTo>
                  <a:pt x="3695" y="0"/>
                  <a:pt x="2333" y="389"/>
                  <a:pt x="1865" y="1448"/>
                </a:cubicBezTo>
                <a:cubicBezTo>
                  <a:pt x="1623" y="1995"/>
                  <a:pt x="1712" y="2701"/>
                  <a:pt x="2053" y="3205"/>
                </a:cubicBezTo>
                <a:cubicBezTo>
                  <a:pt x="1910" y="3305"/>
                  <a:pt x="1783" y="3436"/>
                  <a:pt x="1657" y="3555"/>
                </a:cubicBezTo>
                <a:cubicBezTo>
                  <a:pt x="1380" y="3814"/>
                  <a:pt x="1105" y="4076"/>
                  <a:pt x="831" y="4339"/>
                </a:cubicBezTo>
                <a:cubicBezTo>
                  <a:pt x="549" y="4610"/>
                  <a:pt x="0" y="5042"/>
                  <a:pt x="413" y="5464"/>
                </a:cubicBezTo>
                <a:cubicBezTo>
                  <a:pt x="825" y="5886"/>
                  <a:pt x="1321" y="5333"/>
                  <a:pt x="1633" y="5078"/>
                </a:cubicBezTo>
                <a:cubicBezTo>
                  <a:pt x="2027" y="4756"/>
                  <a:pt x="2573" y="4403"/>
                  <a:pt x="2827" y="3935"/>
                </a:cubicBezTo>
                <a:cubicBezTo>
                  <a:pt x="3586" y="4300"/>
                  <a:pt x="4738" y="4042"/>
                  <a:pt x="5260" y="3441"/>
                </a:cubicBezTo>
                <a:cubicBezTo>
                  <a:pt x="6020" y="2568"/>
                  <a:pt x="5571" y="1178"/>
                  <a:pt x="4662" y="608"/>
                </a:cubicBezTo>
                <a:close/>
                <a:moveTo>
                  <a:pt x="5031" y="2664"/>
                </a:moveTo>
                <a:cubicBezTo>
                  <a:pt x="4862" y="3304"/>
                  <a:pt x="3854" y="3691"/>
                  <a:pt x="3180" y="3467"/>
                </a:cubicBezTo>
                <a:cubicBezTo>
                  <a:pt x="3171" y="3459"/>
                  <a:pt x="3164" y="3450"/>
                  <a:pt x="3153" y="3443"/>
                </a:cubicBezTo>
                <a:cubicBezTo>
                  <a:pt x="2642" y="3105"/>
                  <a:pt x="2202" y="2623"/>
                  <a:pt x="2311" y="1963"/>
                </a:cubicBezTo>
                <a:cubicBezTo>
                  <a:pt x="2442" y="1166"/>
                  <a:pt x="3347" y="697"/>
                  <a:pt x="4086" y="966"/>
                </a:cubicBezTo>
                <a:cubicBezTo>
                  <a:pt x="4742" y="1205"/>
                  <a:pt x="5216" y="1966"/>
                  <a:pt x="5031" y="266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BE380D3-F05E-4333-9635-D5E448DAECC5}"/>
              </a:ext>
            </a:extLst>
          </p:cNvPr>
          <p:cNvGrpSpPr/>
          <p:nvPr/>
        </p:nvGrpSpPr>
        <p:grpSpPr>
          <a:xfrm>
            <a:off x="7807346" y="2322840"/>
            <a:ext cx="3271368" cy="1096170"/>
            <a:chOff x="7807346" y="2399841"/>
            <a:chExt cx="3271368" cy="109617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2860FBC1-E3DA-45BA-811F-F00008D34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" t="17963" r="31756" b="35437"/>
            <a:stretch/>
          </p:blipFill>
          <p:spPr>
            <a:xfrm>
              <a:off x="7807346" y="2726171"/>
              <a:ext cx="1586876" cy="7528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782F7A0B-22CB-4A68-B20F-35989C5F4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79" t="21630" r="40394" b="51824"/>
            <a:stretch/>
          </p:blipFill>
          <p:spPr>
            <a:xfrm>
              <a:off x="9303829" y="2726171"/>
              <a:ext cx="1774885" cy="7698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C3B03C1C-7749-4442-949E-4D2526F9AEF6}"/>
                </a:ext>
              </a:extLst>
            </p:cNvPr>
            <p:cNvSpPr txBox="1"/>
            <p:nvPr/>
          </p:nvSpPr>
          <p:spPr>
            <a:xfrm>
              <a:off x="8425510" y="2401444"/>
              <a:ext cx="481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FIB</a:t>
              </a:r>
              <a:endParaRPr lang="zh-CN" altLang="en-US" b="1" dirty="0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xmlns="" id="{D37CA3DE-3997-4B23-9BB4-2A26DE1A1892}"/>
                </a:ext>
              </a:extLst>
            </p:cNvPr>
            <p:cNvSpPr txBox="1"/>
            <p:nvPr/>
          </p:nvSpPr>
          <p:spPr>
            <a:xfrm>
              <a:off x="9662083" y="2399841"/>
              <a:ext cx="962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Channel</a:t>
              </a:r>
              <a:endParaRPr lang="zh-CN" altLang="en-US" b="1" dirty="0"/>
            </a:p>
          </p:txBody>
        </p:sp>
        <p:sp>
          <p:nvSpPr>
            <p:cNvPr id="48" name="link_3646">
              <a:extLst>
                <a:ext uri="{FF2B5EF4-FFF2-40B4-BE49-F238E27FC236}">
                  <a16:creationId xmlns:a16="http://schemas.microsoft.com/office/drawing/2014/main" xmlns="" id="{C2F12F15-A9E2-4FB9-A721-D9C464172B3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27296" y="2916456"/>
              <a:ext cx="329304" cy="327348"/>
            </a:xfrm>
            <a:custGeom>
              <a:avLst/>
              <a:gdLst>
                <a:gd name="T0" fmla="*/ 422 w 432"/>
                <a:gd name="T1" fmla="*/ 11 h 430"/>
                <a:gd name="T2" fmla="*/ 384 w 432"/>
                <a:gd name="T3" fmla="*/ 11 h 430"/>
                <a:gd name="T4" fmla="*/ 330 w 432"/>
                <a:gd name="T5" fmla="*/ 65 h 430"/>
                <a:gd name="T6" fmla="*/ 256 w 432"/>
                <a:gd name="T7" fmla="*/ 43 h 430"/>
                <a:gd name="T8" fmla="*/ 162 w 432"/>
                <a:gd name="T9" fmla="*/ 82 h 430"/>
                <a:gd name="T10" fmla="*/ 82 w 432"/>
                <a:gd name="T11" fmla="*/ 162 h 430"/>
                <a:gd name="T12" fmla="*/ 65 w 432"/>
                <a:gd name="T13" fmla="*/ 330 h 430"/>
                <a:gd name="T14" fmla="*/ 11 w 432"/>
                <a:gd name="T15" fmla="*/ 384 h 430"/>
                <a:gd name="T16" fmla="*/ 11 w 432"/>
                <a:gd name="T17" fmla="*/ 422 h 430"/>
                <a:gd name="T18" fmla="*/ 30 w 432"/>
                <a:gd name="T19" fmla="*/ 430 h 430"/>
                <a:gd name="T20" fmla="*/ 49 w 432"/>
                <a:gd name="T21" fmla="*/ 422 h 430"/>
                <a:gd name="T22" fmla="*/ 103 w 432"/>
                <a:gd name="T23" fmla="*/ 368 h 430"/>
                <a:gd name="T24" fmla="*/ 176 w 432"/>
                <a:gd name="T25" fmla="*/ 390 h 430"/>
                <a:gd name="T26" fmla="*/ 271 w 432"/>
                <a:gd name="T27" fmla="*/ 351 h 430"/>
                <a:gd name="T28" fmla="*/ 350 w 432"/>
                <a:gd name="T29" fmla="*/ 271 h 430"/>
                <a:gd name="T30" fmla="*/ 367 w 432"/>
                <a:gd name="T31" fmla="*/ 103 h 430"/>
                <a:gd name="T32" fmla="*/ 422 w 432"/>
                <a:gd name="T33" fmla="*/ 49 h 430"/>
                <a:gd name="T34" fmla="*/ 422 w 432"/>
                <a:gd name="T35" fmla="*/ 11 h 430"/>
                <a:gd name="T36" fmla="*/ 336 w 432"/>
                <a:gd name="T37" fmla="*/ 176 h 430"/>
                <a:gd name="T38" fmla="*/ 313 w 432"/>
                <a:gd name="T39" fmla="*/ 233 h 430"/>
                <a:gd name="T40" fmla="*/ 233 w 432"/>
                <a:gd name="T41" fmla="*/ 313 h 430"/>
                <a:gd name="T42" fmla="*/ 176 w 432"/>
                <a:gd name="T43" fmla="*/ 336 h 430"/>
                <a:gd name="T44" fmla="*/ 142 w 432"/>
                <a:gd name="T45" fmla="*/ 328 h 430"/>
                <a:gd name="T46" fmla="*/ 181 w 432"/>
                <a:gd name="T47" fmla="*/ 289 h 430"/>
                <a:gd name="T48" fmla="*/ 181 w 432"/>
                <a:gd name="T49" fmla="*/ 251 h 430"/>
                <a:gd name="T50" fmla="*/ 144 w 432"/>
                <a:gd name="T51" fmla="*/ 251 h 430"/>
                <a:gd name="T52" fmla="*/ 104 w 432"/>
                <a:gd name="T53" fmla="*/ 291 h 430"/>
                <a:gd name="T54" fmla="*/ 96 w 432"/>
                <a:gd name="T55" fmla="*/ 256 h 430"/>
                <a:gd name="T56" fmla="*/ 120 w 432"/>
                <a:gd name="T57" fmla="*/ 200 h 430"/>
                <a:gd name="T58" fmla="*/ 199 w 432"/>
                <a:gd name="T59" fmla="*/ 120 h 430"/>
                <a:gd name="T60" fmla="*/ 256 w 432"/>
                <a:gd name="T61" fmla="*/ 96 h 430"/>
                <a:gd name="T62" fmla="*/ 291 w 432"/>
                <a:gd name="T63" fmla="*/ 104 h 430"/>
                <a:gd name="T64" fmla="*/ 250 w 432"/>
                <a:gd name="T65" fmla="*/ 145 h 430"/>
                <a:gd name="T66" fmla="*/ 250 w 432"/>
                <a:gd name="T67" fmla="*/ 183 h 430"/>
                <a:gd name="T68" fmla="*/ 269 w 432"/>
                <a:gd name="T69" fmla="*/ 191 h 430"/>
                <a:gd name="T70" fmla="*/ 288 w 432"/>
                <a:gd name="T71" fmla="*/ 183 h 430"/>
                <a:gd name="T72" fmla="*/ 328 w 432"/>
                <a:gd name="T73" fmla="*/ 142 h 430"/>
                <a:gd name="T74" fmla="*/ 336 w 432"/>
                <a:gd name="T75" fmla="*/ 17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32" h="430">
                  <a:moveTo>
                    <a:pt x="422" y="11"/>
                  </a:moveTo>
                  <a:cubicBezTo>
                    <a:pt x="411" y="0"/>
                    <a:pt x="394" y="0"/>
                    <a:pt x="384" y="11"/>
                  </a:cubicBezTo>
                  <a:lnTo>
                    <a:pt x="330" y="65"/>
                  </a:lnTo>
                  <a:cubicBezTo>
                    <a:pt x="307" y="50"/>
                    <a:pt x="282" y="43"/>
                    <a:pt x="256" y="43"/>
                  </a:cubicBezTo>
                  <a:cubicBezTo>
                    <a:pt x="222" y="43"/>
                    <a:pt x="187" y="56"/>
                    <a:pt x="162" y="82"/>
                  </a:cubicBezTo>
                  <a:lnTo>
                    <a:pt x="82" y="162"/>
                  </a:lnTo>
                  <a:cubicBezTo>
                    <a:pt x="36" y="208"/>
                    <a:pt x="31" y="278"/>
                    <a:pt x="65" y="330"/>
                  </a:cubicBezTo>
                  <a:lnTo>
                    <a:pt x="11" y="384"/>
                  </a:lnTo>
                  <a:cubicBezTo>
                    <a:pt x="0" y="395"/>
                    <a:pt x="0" y="411"/>
                    <a:pt x="11" y="422"/>
                  </a:cubicBezTo>
                  <a:cubicBezTo>
                    <a:pt x="16" y="427"/>
                    <a:pt x="23" y="430"/>
                    <a:pt x="30" y="430"/>
                  </a:cubicBezTo>
                  <a:cubicBezTo>
                    <a:pt x="36" y="430"/>
                    <a:pt x="43" y="427"/>
                    <a:pt x="49" y="422"/>
                  </a:cubicBezTo>
                  <a:lnTo>
                    <a:pt x="103" y="368"/>
                  </a:lnTo>
                  <a:cubicBezTo>
                    <a:pt x="125" y="382"/>
                    <a:pt x="151" y="390"/>
                    <a:pt x="176" y="390"/>
                  </a:cubicBezTo>
                  <a:cubicBezTo>
                    <a:pt x="209" y="390"/>
                    <a:pt x="245" y="377"/>
                    <a:pt x="271" y="351"/>
                  </a:cubicBezTo>
                  <a:lnTo>
                    <a:pt x="350" y="271"/>
                  </a:lnTo>
                  <a:cubicBezTo>
                    <a:pt x="396" y="225"/>
                    <a:pt x="402" y="155"/>
                    <a:pt x="367" y="103"/>
                  </a:cubicBezTo>
                  <a:lnTo>
                    <a:pt x="422" y="49"/>
                  </a:lnTo>
                  <a:cubicBezTo>
                    <a:pt x="432" y="38"/>
                    <a:pt x="432" y="21"/>
                    <a:pt x="422" y="11"/>
                  </a:cubicBezTo>
                  <a:close/>
                  <a:moveTo>
                    <a:pt x="336" y="176"/>
                  </a:moveTo>
                  <a:cubicBezTo>
                    <a:pt x="336" y="198"/>
                    <a:pt x="328" y="218"/>
                    <a:pt x="313" y="233"/>
                  </a:cubicBezTo>
                  <a:lnTo>
                    <a:pt x="233" y="313"/>
                  </a:lnTo>
                  <a:cubicBezTo>
                    <a:pt x="218" y="328"/>
                    <a:pt x="197" y="336"/>
                    <a:pt x="176" y="336"/>
                  </a:cubicBezTo>
                  <a:cubicBezTo>
                    <a:pt x="164" y="336"/>
                    <a:pt x="153" y="333"/>
                    <a:pt x="142" y="328"/>
                  </a:cubicBezTo>
                  <a:lnTo>
                    <a:pt x="181" y="289"/>
                  </a:lnTo>
                  <a:cubicBezTo>
                    <a:pt x="191" y="278"/>
                    <a:pt x="191" y="261"/>
                    <a:pt x="181" y="251"/>
                  </a:cubicBezTo>
                  <a:cubicBezTo>
                    <a:pt x="171" y="240"/>
                    <a:pt x="155" y="240"/>
                    <a:pt x="144" y="251"/>
                  </a:cubicBezTo>
                  <a:lnTo>
                    <a:pt x="104" y="291"/>
                  </a:lnTo>
                  <a:cubicBezTo>
                    <a:pt x="99" y="280"/>
                    <a:pt x="96" y="268"/>
                    <a:pt x="96" y="256"/>
                  </a:cubicBezTo>
                  <a:cubicBezTo>
                    <a:pt x="96" y="235"/>
                    <a:pt x="105" y="215"/>
                    <a:pt x="120" y="200"/>
                  </a:cubicBezTo>
                  <a:lnTo>
                    <a:pt x="199" y="120"/>
                  </a:lnTo>
                  <a:cubicBezTo>
                    <a:pt x="214" y="105"/>
                    <a:pt x="235" y="96"/>
                    <a:pt x="256" y="96"/>
                  </a:cubicBezTo>
                  <a:cubicBezTo>
                    <a:pt x="268" y="96"/>
                    <a:pt x="280" y="99"/>
                    <a:pt x="291" y="104"/>
                  </a:cubicBezTo>
                  <a:lnTo>
                    <a:pt x="250" y="145"/>
                  </a:lnTo>
                  <a:cubicBezTo>
                    <a:pt x="240" y="155"/>
                    <a:pt x="240" y="172"/>
                    <a:pt x="250" y="183"/>
                  </a:cubicBezTo>
                  <a:cubicBezTo>
                    <a:pt x="255" y="188"/>
                    <a:pt x="262" y="191"/>
                    <a:pt x="269" y="191"/>
                  </a:cubicBezTo>
                  <a:cubicBezTo>
                    <a:pt x="276" y="191"/>
                    <a:pt x="282" y="188"/>
                    <a:pt x="288" y="183"/>
                  </a:cubicBezTo>
                  <a:lnTo>
                    <a:pt x="328" y="142"/>
                  </a:lnTo>
                  <a:cubicBezTo>
                    <a:pt x="333" y="153"/>
                    <a:pt x="336" y="164"/>
                    <a:pt x="336" y="1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53" name="矩形: 圆角 52">
            <a:extLst>
              <a:ext uri="{FF2B5EF4-FFF2-40B4-BE49-F238E27FC236}">
                <a16:creationId xmlns:a16="http://schemas.microsoft.com/office/drawing/2014/main" xmlns="" id="{CEAEBCAE-D05D-4238-A50D-64FC1B73F08A}"/>
              </a:ext>
            </a:extLst>
          </p:cNvPr>
          <p:cNvSpPr/>
          <p:nvPr/>
        </p:nvSpPr>
        <p:spPr>
          <a:xfrm>
            <a:off x="7818177" y="1210383"/>
            <a:ext cx="3260535" cy="3237884"/>
          </a:xfrm>
          <a:prstGeom prst="roundRect">
            <a:avLst>
              <a:gd name="adj" fmla="val 633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xmlns="" id="{01A2E025-FA78-4640-97CC-E513C6DC1CA2}"/>
              </a:ext>
            </a:extLst>
          </p:cNvPr>
          <p:cNvSpPr/>
          <p:nvPr/>
        </p:nvSpPr>
        <p:spPr>
          <a:xfrm>
            <a:off x="617728" y="1210383"/>
            <a:ext cx="3260535" cy="3237884"/>
          </a:xfrm>
          <a:prstGeom prst="roundRect">
            <a:avLst>
              <a:gd name="adj" fmla="val 633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flash-symbol_108925"/>
          <p:cNvSpPr>
            <a:spLocks noChangeAspect="1"/>
          </p:cNvSpPr>
          <p:nvPr/>
        </p:nvSpPr>
        <p:spPr bwMode="auto">
          <a:xfrm>
            <a:off x="4194367" y="3155856"/>
            <a:ext cx="289586" cy="379675"/>
          </a:xfrm>
          <a:custGeom>
            <a:avLst/>
            <a:gdLst>
              <a:gd name="T0" fmla="*/ 647 w 2894"/>
              <a:gd name="T1" fmla="*/ 3800 h 3800"/>
              <a:gd name="T2" fmla="*/ 2894 w 2894"/>
              <a:gd name="T3" fmla="*/ 1300 h 3800"/>
              <a:gd name="T4" fmla="*/ 1562 w 2894"/>
              <a:gd name="T5" fmla="*/ 1300 h 3800"/>
              <a:gd name="T6" fmla="*/ 2054 w 2894"/>
              <a:gd name="T7" fmla="*/ 0 h 3800"/>
              <a:gd name="T8" fmla="*/ 747 w 2894"/>
              <a:gd name="T9" fmla="*/ 0 h 3800"/>
              <a:gd name="T10" fmla="*/ 0 w 2894"/>
              <a:gd name="T11" fmla="*/ 1973 h 3800"/>
              <a:gd name="T12" fmla="*/ 1336 w 2894"/>
              <a:gd name="T13" fmla="*/ 1980 h 3800"/>
              <a:gd name="T14" fmla="*/ 647 w 2894"/>
              <a:gd name="T15" fmla="*/ 3800 h 3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94" h="3800">
                <a:moveTo>
                  <a:pt x="647" y="3800"/>
                </a:moveTo>
                <a:lnTo>
                  <a:pt x="2894" y="1300"/>
                </a:lnTo>
                <a:lnTo>
                  <a:pt x="1562" y="1300"/>
                </a:lnTo>
                <a:lnTo>
                  <a:pt x="2054" y="0"/>
                </a:lnTo>
                <a:lnTo>
                  <a:pt x="747" y="0"/>
                </a:lnTo>
                <a:lnTo>
                  <a:pt x="0" y="1973"/>
                </a:lnTo>
                <a:lnTo>
                  <a:pt x="1336" y="1980"/>
                </a:lnTo>
                <a:lnTo>
                  <a:pt x="647" y="38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2" name="矩形 1"/>
          <p:cNvSpPr/>
          <p:nvPr/>
        </p:nvSpPr>
        <p:spPr>
          <a:xfrm>
            <a:off x="7942252" y="3376917"/>
            <a:ext cx="290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3E9FD1"/>
                </a:solidFill>
              </a:rPr>
              <a:t>Recovery less than 5 seconds</a:t>
            </a:r>
            <a:endParaRPr lang="zh-CN" altLang="en-US" dirty="0">
              <a:solidFill>
                <a:srgbClr val="3E9FD1"/>
              </a:solidFill>
            </a:endParaRPr>
          </a:p>
        </p:txBody>
      </p:sp>
      <p:sp>
        <p:nvSpPr>
          <p:cNvPr id="34" name="double-arrow-outline_25491"/>
          <p:cNvSpPr>
            <a:spLocks noChangeAspect="1"/>
          </p:cNvSpPr>
          <p:nvPr/>
        </p:nvSpPr>
        <p:spPr bwMode="auto">
          <a:xfrm>
            <a:off x="4130580" y="4031659"/>
            <a:ext cx="496885" cy="609685"/>
          </a:xfrm>
          <a:custGeom>
            <a:avLst/>
            <a:gdLst>
              <a:gd name="connsiteX0" fmla="*/ 446330 w 494538"/>
              <a:gd name="connsiteY0" fmla="*/ 321900 h 606804"/>
              <a:gd name="connsiteX1" fmla="*/ 429293 w 494538"/>
              <a:gd name="connsiteY1" fmla="*/ 328667 h 606804"/>
              <a:gd name="connsiteX2" fmla="*/ 278020 w 494538"/>
              <a:gd name="connsiteY2" fmla="*/ 479722 h 606804"/>
              <a:gd name="connsiteX3" fmla="*/ 264338 w 494538"/>
              <a:gd name="connsiteY3" fmla="*/ 482042 h 606804"/>
              <a:gd name="connsiteX4" fmla="*/ 257626 w 494538"/>
              <a:gd name="connsiteY4" fmla="*/ 470184 h 606804"/>
              <a:gd name="connsiteX5" fmla="*/ 267436 w 494538"/>
              <a:gd name="connsiteY5" fmla="*/ 362951 h 606804"/>
              <a:gd name="connsiteX6" fmla="*/ 267436 w 494538"/>
              <a:gd name="connsiteY6" fmla="*/ 361146 h 606804"/>
              <a:gd name="connsiteX7" fmla="*/ 260724 w 494538"/>
              <a:gd name="connsiteY7" fmla="*/ 341040 h 606804"/>
              <a:gd name="connsiteX8" fmla="*/ 226649 w 494538"/>
              <a:gd name="connsiteY8" fmla="*/ 341040 h 606804"/>
              <a:gd name="connsiteX9" fmla="*/ 220453 w 494538"/>
              <a:gd name="connsiteY9" fmla="*/ 352382 h 606804"/>
              <a:gd name="connsiteX10" fmla="*/ 220195 w 494538"/>
              <a:gd name="connsiteY10" fmla="*/ 352898 h 606804"/>
              <a:gd name="connsiteX11" fmla="*/ 219937 w 494538"/>
              <a:gd name="connsiteY11" fmla="*/ 360631 h 606804"/>
              <a:gd name="connsiteX12" fmla="*/ 219937 w 494538"/>
              <a:gd name="connsiteY12" fmla="*/ 362435 h 606804"/>
              <a:gd name="connsiteX13" fmla="*/ 209869 w 494538"/>
              <a:gd name="connsiteY13" fmla="*/ 551641 h 606804"/>
              <a:gd name="connsiteX14" fmla="*/ 209611 w 494538"/>
              <a:gd name="connsiteY14" fmla="*/ 553445 h 606804"/>
              <a:gd name="connsiteX15" fmla="*/ 216065 w 494538"/>
              <a:gd name="connsiteY15" fmla="*/ 575614 h 606804"/>
              <a:gd name="connsiteX16" fmla="*/ 233102 w 494538"/>
              <a:gd name="connsiteY16" fmla="*/ 582573 h 606804"/>
              <a:gd name="connsiteX17" fmla="*/ 234393 w 494538"/>
              <a:gd name="connsiteY17" fmla="*/ 582573 h 606804"/>
              <a:gd name="connsiteX18" fmla="*/ 234909 w 494538"/>
              <a:gd name="connsiteY18" fmla="*/ 582573 h 606804"/>
              <a:gd name="connsiteX19" fmla="*/ 236200 w 494538"/>
              <a:gd name="connsiteY19" fmla="*/ 582573 h 606804"/>
              <a:gd name="connsiteX20" fmla="*/ 426195 w 494538"/>
              <a:gd name="connsiteY20" fmla="*/ 572520 h 606804"/>
              <a:gd name="connsiteX21" fmla="*/ 428002 w 494538"/>
              <a:gd name="connsiteY21" fmla="*/ 572520 h 606804"/>
              <a:gd name="connsiteX22" fmla="*/ 435746 w 494538"/>
              <a:gd name="connsiteY22" fmla="*/ 572263 h 606804"/>
              <a:gd name="connsiteX23" fmla="*/ 436263 w 494538"/>
              <a:gd name="connsiteY23" fmla="*/ 572005 h 606804"/>
              <a:gd name="connsiteX24" fmla="*/ 447621 w 494538"/>
              <a:gd name="connsiteY24" fmla="*/ 565818 h 606804"/>
              <a:gd name="connsiteX25" fmla="*/ 447621 w 494538"/>
              <a:gd name="connsiteY25" fmla="*/ 531534 h 606804"/>
              <a:gd name="connsiteX26" fmla="*/ 427486 w 494538"/>
              <a:gd name="connsiteY26" fmla="*/ 524832 h 606804"/>
              <a:gd name="connsiteX27" fmla="*/ 425679 w 494538"/>
              <a:gd name="connsiteY27" fmla="*/ 525090 h 606804"/>
              <a:gd name="connsiteX28" fmla="*/ 321388 w 494538"/>
              <a:gd name="connsiteY28" fmla="*/ 534628 h 606804"/>
              <a:gd name="connsiteX29" fmla="*/ 309513 w 494538"/>
              <a:gd name="connsiteY29" fmla="*/ 527668 h 606804"/>
              <a:gd name="connsiteX30" fmla="*/ 311837 w 494538"/>
              <a:gd name="connsiteY30" fmla="*/ 514006 h 606804"/>
              <a:gd name="connsiteX31" fmla="*/ 463368 w 494538"/>
              <a:gd name="connsiteY31" fmla="*/ 362693 h 606804"/>
              <a:gd name="connsiteX32" fmla="*/ 463368 w 494538"/>
              <a:gd name="connsiteY32" fmla="*/ 328667 h 606804"/>
              <a:gd name="connsiteX33" fmla="*/ 446330 w 494538"/>
              <a:gd name="connsiteY33" fmla="*/ 321900 h 606804"/>
              <a:gd name="connsiteX34" fmla="*/ 446427 w 494538"/>
              <a:gd name="connsiteY34" fmla="*/ 297928 h 606804"/>
              <a:gd name="connsiteX35" fmla="*/ 480405 w 494538"/>
              <a:gd name="connsiteY35" fmla="*/ 311654 h 606804"/>
              <a:gd name="connsiteX36" fmla="*/ 480405 w 494538"/>
              <a:gd name="connsiteY36" fmla="*/ 379706 h 606804"/>
              <a:gd name="connsiteX37" fmla="*/ 352365 w 494538"/>
              <a:gd name="connsiteY37" fmla="*/ 507562 h 606804"/>
              <a:gd name="connsiteX38" fmla="*/ 424646 w 494538"/>
              <a:gd name="connsiteY38" fmla="*/ 500859 h 606804"/>
              <a:gd name="connsiteX39" fmla="*/ 425679 w 494538"/>
              <a:gd name="connsiteY39" fmla="*/ 500859 h 606804"/>
              <a:gd name="connsiteX40" fmla="*/ 464917 w 494538"/>
              <a:gd name="connsiteY40" fmla="*/ 514521 h 606804"/>
              <a:gd name="connsiteX41" fmla="*/ 464917 w 494538"/>
              <a:gd name="connsiteY41" fmla="*/ 582831 h 606804"/>
              <a:gd name="connsiteX42" fmla="*/ 443749 w 494538"/>
              <a:gd name="connsiteY42" fmla="*/ 594947 h 606804"/>
              <a:gd name="connsiteX43" fmla="*/ 440651 w 494538"/>
              <a:gd name="connsiteY43" fmla="*/ 595720 h 606804"/>
              <a:gd name="connsiteX44" fmla="*/ 426453 w 494538"/>
              <a:gd name="connsiteY44" fmla="*/ 596493 h 606804"/>
              <a:gd name="connsiteX45" fmla="*/ 235684 w 494538"/>
              <a:gd name="connsiteY45" fmla="*/ 606804 h 606804"/>
              <a:gd name="connsiteX46" fmla="*/ 234909 w 494538"/>
              <a:gd name="connsiteY46" fmla="*/ 606804 h 606804"/>
              <a:gd name="connsiteX47" fmla="*/ 233619 w 494538"/>
              <a:gd name="connsiteY47" fmla="*/ 606546 h 606804"/>
              <a:gd name="connsiteX48" fmla="*/ 199027 w 494538"/>
              <a:gd name="connsiteY48" fmla="*/ 592627 h 606804"/>
              <a:gd name="connsiteX49" fmla="*/ 185862 w 494538"/>
              <a:gd name="connsiteY49" fmla="*/ 549579 h 606804"/>
              <a:gd name="connsiteX50" fmla="*/ 195929 w 494538"/>
              <a:gd name="connsiteY50" fmla="*/ 362178 h 606804"/>
              <a:gd name="connsiteX51" fmla="*/ 196704 w 494538"/>
              <a:gd name="connsiteY51" fmla="*/ 347484 h 606804"/>
              <a:gd name="connsiteX52" fmla="*/ 196962 w 494538"/>
              <a:gd name="connsiteY52" fmla="*/ 346196 h 606804"/>
              <a:gd name="connsiteX53" fmla="*/ 209611 w 494538"/>
              <a:gd name="connsiteY53" fmla="*/ 323769 h 606804"/>
              <a:gd name="connsiteX54" fmla="*/ 277761 w 494538"/>
              <a:gd name="connsiteY54" fmla="*/ 323769 h 606804"/>
              <a:gd name="connsiteX55" fmla="*/ 291443 w 494538"/>
              <a:gd name="connsiteY55" fmla="*/ 363209 h 606804"/>
              <a:gd name="connsiteX56" fmla="*/ 291443 w 494538"/>
              <a:gd name="connsiteY56" fmla="*/ 363982 h 606804"/>
              <a:gd name="connsiteX57" fmla="*/ 284473 w 494538"/>
              <a:gd name="connsiteY57" fmla="*/ 438994 h 606804"/>
              <a:gd name="connsiteX58" fmla="*/ 412255 w 494538"/>
              <a:gd name="connsiteY58" fmla="*/ 311654 h 606804"/>
              <a:gd name="connsiteX59" fmla="*/ 446427 w 494538"/>
              <a:gd name="connsiteY59" fmla="*/ 297928 h 606804"/>
              <a:gd name="connsiteX60" fmla="*/ 258394 w 494538"/>
              <a:gd name="connsiteY60" fmla="*/ 24263 h 606804"/>
              <a:gd name="connsiteX61" fmla="*/ 68406 w 494538"/>
              <a:gd name="connsiteY61" fmla="*/ 34316 h 606804"/>
              <a:gd name="connsiteX62" fmla="*/ 66341 w 494538"/>
              <a:gd name="connsiteY62" fmla="*/ 34316 h 606804"/>
              <a:gd name="connsiteX63" fmla="*/ 58855 w 494538"/>
              <a:gd name="connsiteY63" fmla="*/ 34574 h 606804"/>
              <a:gd name="connsiteX64" fmla="*/ 58081 w 494538"/>
              <a:gd name="connsiteY64" fmla="*/ 34831 h 606804"/>
              <a:gd name="connsiteX65" fmla="*/ 46723 w 494538"/>
              <a:gd name="connsiteY65" fmla="*/ 41018 h 606804"/>
              <a:gd name="connsiteX66" fmla="*/ 46723 w 494538"/>
              <a:gd name="connsiteY66" fmla="*/ 75042 h 606804"/>
              <a:gd name="connsiteX67" fmla="*/ 67115 w 494538"/>
              <a:gd name="connsiteY67" fmla="*/ 81744 h 606804"/>
              <a:gd name="connsiteX68" fmla="*/ 68922 w 494538"/>
              <a:gd name="connsiteY68" fmla="*/ 81744 h 606804"/>
              <a:gd name="connsiteX69" fmla="*/ 173209 w 494538"/>
              <a:gd name="connsiteY69" fmla="*/ 71949 h 606804"/>
              <a:gd name="connsiteX70" fmla="*/ 174242 w 494538"/>
              <a:gd name="connsiteY70" fmla="*/ 71949 h 606804"/>
              <a:gd name="connsiteX71" fmla="*/ 185083 w 494538"/>
              <a:gd name="connsiteY71" fmla="*/ 78908 h 606804"/>
              <a:gd name="connsiteX72" fmla="*/ 182760 w 494538"/>
              <a:gd name="connsiteY72" fmla="*/ 92570 h 606804"/>
              <a:gd name="connsiteX73" fmla="*/ 30976 w 494538"/>
              <a:gd name="connsiteY73" fmla="*/ 244133 h 606804"/>
              <a:gd name="connsiteX74" fmla="*/ 24007 w 494538"/>
              <a:gd name="connsiteY74" fmla="*/ 261145 h 606804"/>
              <a:gd name="connsiteX75" fmla="*/ 30976 w 494538"/>
              <a:gd name="connsiteY75" fmla="*/ 278157 h 606804"/>
              <a:gd name="connsiteX76" fmla="*/ 65308 w 494538"/>
              <a:gd name="connsiteY76" fmla="*/ 278157 h 606804"/>
              <a:gd name="connsiteX77" fmla="*/ 216318 w 494538"/>
              <a:gd name="connsiteY77" fmla="*/ 127109 h 606804"/>
              <a:gd name="connsiteX78" fmla="*/ 229999 w 494538"/>
              <a:gd name="connsiteY78" fmla="*/ 124532 h 606804"/>
              <a:gd name="connsiteX79" fmla="*/ 236969 w 494538"/>
              <a:gd name="connsiteY79" fmla="*/ 136647 h 606804"/>
              <a:gd name="connsiteX80" fmla="*/ 227159 w 494538"/>
              <a:gd name="connsiteY80" fmla="*/ 243875 h 606804"/>
              <a:gd name="connsiteX81" fmla="*/ 226901 w 494538"/>
              <a:gd name="connsiteY81" fmla="*/ 245421 h 606804"/>
              <a:gd name="connsiteX82" fmla="*/ 233613 w 494538"/>
              <a:gd name="connsiteY82" fmla="*/ 265784 h 606804"/>
              <a:gd name="connsiteX83" fmla="*/ 267687 w 494538"/>
              <a:gd name="connsiteY83" fmla="*/ 265784 h 606804"/>
              <a:gd name="connsiteX84" fmla="*/ 274140 w 494538"/>
              <a:gd name="connsiteY84" fmla="*/ 254443 h 606804"/>
              <a:gd name="connsiteX85" fmla="*/ 274140 w 494538"/>
              <a:gd name="connsiteY85" fmla="*/ 253670 h 606804"/>
              <a:gd name="connsiteX86" fmla="*/ 274656 w 494538"/>
              <a:gd name="connsiteY86" fmla="*/ 246195 h 606804"/>
              <a:gd name="connsiteX87" fmla="*/ 274398 w 494538"/>
              <a:gd name="connsiteY87" fmla="*/ 244133 h 606804"/>
              <a:gd name="connsiteX88" fmla="*/ 284724 w 494538"/>
              <a:gd name="connsiteY88" fmla="*/ 54937 h 606804"/>
              <a:gd name="connsiteX89" fmla="*/ 284982 w 494538"/>
              <a:gd name="connsiteY89" fmla="*/ 53132 h 606804"/>
              <a:gd name="connsiteX90" fmla="*/ 278529 w 494538"/>
              <a:gd name="connsiteY90" fmla="*/ 31223 h 606804"/>
              <a:gd name="connsiteX91" fmla="*/ 261492 w 494538"/>
              <a:gd name="connsiteY91" fmla="*/ 24263 h 606804"/>
              <a:gd name="connsiteX92" fmla="*/ 260201 w 494538"/>
              <a:gd name="connsiteY92" fmla="*/ 24263 h 606804"/>
              <a:gd name="connsiteX93" fmla="*/ 258394 w 494538"/>
              <a:gd name="connsiteY93" fmla="*/ 24263 h 606804"/>
              <a:gd name="connsiteX94" fmla="*/ 258910 w 494538"/>
              <a:gd name="connsiteY94" fmla="*/ 34 h 606804"/>
              <a:gd name="connsiteX95" fmla="*/ 260975 w 494538"/>
              <a:gd name="connsiteY95" fmla="*/ 34 h 606804"/>
              <a:gd name="connsiteX96" fmla="*/ 295565 w 494538"/>
              <a:gd name="connsiteY96" fmla="*/ 14210 h 606804"/>
              <a:gd name="connsiteX97" fmla="*/ 308730 w 494538"/>
              <a:gd name="connsiteY97" fmla="*/ 57256 h 606804"/>
              <a:gd name="connsiteX98" fmla="*/ 298663 w 494538"/>
              <a:gd name="connsiteY98" fmla="*/ 244648 h 606804"/>
              <a:gd name="connsiteX99" fmla="*/ 297889 w 494538"/>
              <a:gd name="connsiteY99" fmla="*/ 259340 h 606804"/>
              <a:gd name="connsiteX100" fmla="*/ 297372 w 494538"/>
              <a:gd name="connsiteY100" fmla="*/ 260629 h 606804"/>
              <a:gd name="connsiteX101" fmla="*/ 284982 w 494538"/>
              <a:gd name="connsiteY101" fmla="*/ 282797 h 606804"/>
              <a:gd name="connsiteX102" fmla="*/ 250908 w 494538"/>
              <a:gd name="connsiteY102" fmla="*/ 296973 h 606804"/>
              <a:gd name="connsiteX103" fmla="*/ 216576 w 494538"/>
              <a:gd name="connsiteY103" fmla="*/ 282797 h 606804"/>
              <a:gd name="connsiteX104" fmla="*/ 202895 w 494538"/>
              <a:gd name="connsiteY104" fmla="*/ 243617 h 606804"/>
              <a:gd name="connsiteX105" fmla="*/ 202895 w 494538"/>
              <a:gd name="connsiteY105" fmla="*/ 242844 h 606804"/>
              <a:gd name="connsiteX106" fmla="*/ 209864 w 494538"/>
              <a:gd name="connsiteY106" fmla="*/ 167578 h 606804"/>
              <a:gd name="connsiteX107" fmla="*/ 82345 w 494538"/>
              <a:gd name="connsiteY107" fmla="*/ 295169 h 606804"/>
              <a:gd name="connsiteX108" fmla="*/ 48271 w 494538"/>
              <a:gd name="connsiteY108" fmla="*/ 309088 h 606804"/>
              <a:gd name="connsiteX109" fmla="*/ 13939 w 494538"/>
              <a:gd name="connsiteY109" fmla="*/ 295169 h 606804"/>
              <a:gd name="connsiteX110" fmla="*/ 0 w 494538"/>
              <a:gd name="connsiteY110" fmla="*/ 261145 h 606804"/>
              <a:gd name="connsiteX111" fmla="*/ 13939 w 494538"/>
              <a:gd name="connsiteY111" fmla="*/ 226863 h 606804"/>
              <a:gd name="connsiteX112" fmla="*/ 142233 w 494538"/>
              <a:gd name="connsiteY112" fmla="*/ 99014 h 606804"/>
              <a:gd name="connsiteX113" fmla="*/ 69955 w 494538"/>
              <a:gd name="connsiteY113" fmla="*/ 105715 h 606804"/>
              <a:gd name="connsiteX114" fmla="*/ 68922 w 494538"/>
              <a:gd name="connsiteY114" fmla="*/ 105715 h 606804"/>
              <a:gd name="connsiteX115" fmla="*/ 29686 w 494538"/>
              <a:gd name="connsiteY115" fmla="*/ 92054 h 606804"/>
              <a:gd name="connsiteX116" fmla="*/ 29686 w 494538"/>
              <a:gd name="connsiteY116" fmla="*/ 24005 h 606804"/>
              <a:gd name="connsiteX117" fmla="*/ 50853 w 494538"/>
              <a:gd name="connsiteY117" fmla="*/ 11891 h 606804"/>
              <a:gd name="connsiteX118" fmla="*/ 53950 w 494538"/>
              <a:gd name="connsiteY118" fmla="*/ 11117 h 606804"/>
              <a:gd name="connsiteX119" fmla="*/ 68148 w 494538"/>
              <a:gd name="connsiteY119" fmla="*/ 10344 h 60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94538" h="606804">
                <a:moveTo>
                  <a:pt x="446330" y="321900"/>
                </a:moveTo>
                <a:cubicBezTo>
                  <a:pt x="440071" y="321900"/>
                  <a:pt x="433811" y="324156"/>
                  <a:pt x="429293" y="328667"/>
                </a:cubicBezTo>
                <a:lnTo>
                  <a:pt x="278020" y="479722"/>
                </a:lnTo>
                <a:cubicBezTo>
                  <a:pt x="274406" y="483331"/>
                  <a:pt x="268984" y="484362"/>
                  <a:pt x="264338" y="482042"/>
                </a:cubicBezTo>
                <a:cubicBezTo>
                  <a:pt x="259691" y="479980"/>
                  <a:pt x="257110" y="475082"/>
                  <a:pt x="257626" y="470184"/>
                </a:cubicBezTo>
                <a:lnTo>
                  <a:pt x="267436" y="362951"/>
                </a:lnTo>
                <a:cubicBezTo>
                  <a:pt x="267436" y="362435"/>
                  <a:pt x="267436" y="361920"/>
                  <a:pt x="267436" y="361146"/>
                </a:cubicBezTo>
                <a:cubicBezTo>
                  <a:pt x="268468" y="353671"/>
                  <a:pt x="266145" y="346196"/>
                  <a:pt x="260724" y="341040"/>
                </a:cubicBezTo>
                <a:cubicBezTo>
                  <a:pt x="251689" y="331760"/>
                  <a:pt x="235684" y="331760"/>
                  <a:pt x="226649" y="341040"/>
                </a:cubicBezTo>
                <a:cubicBezTo>
                  <a:pt x="223551" y="343876"/>
                  <a:pt x="221486" y="347742"/>
                  <a:pt x="220453" y="352382"/>
                </a:cubicBezTo>
                <a:cubicBezTo>
                  <a:pt x="220453" y="352382"/>
                  <a:pt x="220195" y="352640"/>
                  <a:pt x="220195" y="352898"/>
                </a:cubicBezTo>
                <a:cubicBezTo>
                  <a:pt x="219679" y="355475"/>
                  <a:pt x="219679" y="358053"/>
                  <a:pt x="219937" y="360631"/>
                </a:cubicBezTo>
                <a:cubicBezTo>
                  <a:pt x="219937" y="361146"/>
                  <a:pt x="219937" y="361920"/>
                  <a:pt x="219937" y="362435"/>
                </a:cubicBezTo>
                <a:lnTo>
                  <a:pt x="209869" y="551641"/>
                </a:lnTo>
                <a:cubicBezTo>
                  <a:pt x="209869" y="552414"/>
                  <a:pt x="209611" y="552930"/>
                  <a:pt x="209611" y="553445"/>
                </a:cubicBezTo>
                <a:cubicBezTo>
                  <a:pt x="207804" y="561694"/>
                  <a:pt x="210386" y="569943"/>
                  <a:pt x="216065" y="575614"/>
                </a:cubicBezTo>
                <a:cubicBezTo>
                  <a:pt x="220453" y="579996"/>
                  <a:pt x="226649" y="582573"/>
                  <a:pt x="233102" y="582573"/>
                </a:cubicBezTo>
                <a:lnTo>
                  <a:pt x="234393" y="582573"/>
                </a:lnTo>
                <a:cubicBezTo>
                  <a:pt x="234651" y="582573"/>
                  <a:pt x="234651" y="582573"/>
                  <a:pt x="234909" y="582573"/>
                </a:cubicBezTo>
                <a:cubicBezTo>
                  <a:pt x="235426" y="582573"/>
                  <a:pt x="235684" y="582573"/>
                  <a:pt x="236200" y="582573"/>
                </a:cubicBezTo>
                <a:lnTo>
                  <a:pt x="426195" y="572520"/>
                </a:lnTo>
                <a:cubicBezTo>
                  <a:pt x="426711" y="572263"/>
                  <a:pt x="427486" y="572263"/>
                  <a:pt x="428002" y="572520"/>
                </a:cubicBezTo>
                <a:cubicBezTo>
                  <a:pt x="430583" y="572778"/>
                  <a:pt x="433423" y="572520"/>
                  <a:pt x="435746" y="572263"/>
                </a:cubicBezTo>
                <a:cubicBezTo>
                  <a:pt x="436004" y="572005"/>
                  <a:pt x="436263" y="572005"/>
                  <a:pt x="436263" y="572005"/>
                </a:cubicBezTo>
                <a:cubicBezTo>
                  <a:pt x="440909" y="570974"/>
                  <a:pt x="444781" y="568654"/>
                  <a:pt x="447621" y="565818"/>
                </a:cubicBezTo>
                <a:cubicBezTo>
                  <a:pt x="457172" y="556281"/>
                  <a:pt x="457172" y="541072"/>
                  <a:pt x="447621" y="531534"/>
                </a:cubicBezTo>
                <a:cubicBezTo>
                  <a:pt x="442458" y="526379"/>
                  <a:pt x="434972" y="523801"/>
                  <a:pt x="427486" y="524832"/>
                </a:cubicBezTo>
                <a:cubicBezTo>
                  <a:pt x="426969" y="525090"/>
                  <a:pt x="426195" y="525090"/>
                  <a:pt x="425679" y="525090"/>
                </a:cubicBezTo>
                <a:lnTo>
                  <a:pt x="321388" y="534628"/>
                </a:lnTo>
                <a:cubicBezTo>
                  <a:pt x="316483" y="535143"/>
                  <a:pt x="311578" y="532308"/>
                  <a:pt x="309513" y="527668"/>
                </a:cubicBezTo>
                <a:cubicBezTo>
                  <a:pt x="307190" y="523028"/>
                  <a:pt x="308223" y="517615"/>
                  <a:pt x="311837" y="514006"/>
                </a:cubicBezTo>
                <a:lnTo>
                  <a:pt x="463368" y="362693"/>
                </a:lnTo>
                <a:cubicBezTo>
                  <a:pt x="472919" y="353413"/>
                  <a:pt x="472919" y="337947"/>
                  <a:pt x="463368" y="328667"/>
                </a:cubicBezTo>
                <a:cubicBezTo>
                  <a:pt x="458851" y="324156"/>
                  <a:pt x="452591" y="321900"/>
                  <a:pt x="446330" y="321900"/>
                </a:cubicBezTo>
                <a:close/>
                <a:moveTo>
                  <a:pt x="446427" y="297928"/>
                </a:moveTo>
                <a:cubicBezTo>
                  <a:pt x="458914" y="297928"/>
                  <a:pt x="471370" y="302503"/>
                  <a:pt x="480405" y="311654"/>
                </a:cubicBezTo>
                <a:cubicBezTo>
                  <a:pt x="499250" y="330471"/>
                  <a:pt x="499250" y="360889"/>
                  <a:pt x="480405" y="379706"/>
                </a:cubicBezTo>
                <a:lnTo>
                  <a:pt x="352365" y="507562"/>
                </a:lnTo>
                <a:lnTo>
                  <a:pt x="424646" y="500859"/>
                </a:lnTo>
                <a:cubicBezTo>
                  <a:pt x="424904" y="500859"/>
                  <a:pt x="425162" y="500859"/>
                  <a:pt x="425679" y="500859"/>
                </a:cubicBezTo>
                <a:cubicBezTo>
                  <a:pt x="440135" y="499313"/>
                  <a:pt x="454591" y="504468"/>
                  <a:pt x="464917" y="514521"/>
                </a:cubicBezTo>
                <a:cubicBezTo>
                  <a:pt x="483503" y="533339"/>
                  <a:pt x="483503" y="564014"/>
                  <a:pt x="464917" y="582831"/>
                </a:cubicBezTo>
                <a:cubicBezTo>
                  <a:pt x="458979" y="588502"/>
                  <a:pt x="451751" y="592627"/>
                  <a:pt x="443749" y="594947"/>
                </a:cubicBezTo>
                <a:cubicBezTo>
                  <a:pt x="442716" y="595462"/>
                  <a:pt x="441684" y="595720"/>
                  <a:pt x="440651" y="595720"/>
                </a:cubicBezTo>
                <a:cubicBezTo>
                  <a:pt x="436004" y="596751"/>
                  <a:pt x="431358" y="597009"/>
                  <a:pt x="426453" y="596493"/>
                </a:cubicBezTo>
                <a:lnTo>
                  <a:pt x="235684" y="606804"/>
                </a:lnTo>
                <a:cubicBezTo>
                  <a:pt x="235426" y="606804"/>
                  <a:pt x="235167" y="606804"/>
                  <a:pt x="234909" y="606804"/>
                </a:cubicBezTo>
                <a:cubicBezTo>
                  <a:pt x="234651" y="606804"/>
                  <a:pt x="234135" y="606804"/>
                  <a:pt x="233619" y="606546"/>
                </a:cubicBezTo>
                <a:cubicBezTo>
                  <a:pt x="220195" y="606546"/>
                  <a:pt x="208062" y="601649"/>
                  <a:pt x="199027" y="592627"/>
                </a:cubicBezTo>
                <a:cubicBezTo>
                  <a:pt x="187669" y="581285"/>
                  <a:pt x="182764" y="565303"/>
                  <a:pt x="185862" y="549579"/>
                </a:cubicBezTo>
                <a:lnTo>
                  <a:pt x="195929" y="362178"/>
                </a:lnTo>
                <a:cubicBezTo>
                  <a:pt x="195413" y="357280"/>
                  <a:pt x="195671" y="352382"/>
                  <a:pt x="196704" y="347484"/>
                </a:cubicBezTo>
                <a:cubicBezTo>
                  <a:pt x="196704" y="346969"/>
                  <a:pt x="196962" y="346453"/>
                  <a:pt x="196962" y="346196"/>
                </a:cubicBezTo>
                <a:cubicBezTo>
                  <a:pt x="199285" y="337689"/>
                  <a:pt x="203674" y="329956"/>
                  <a:pt x="209611" y="323769"/>
                </a:cubicBezTo>
                <a:cubicBezTo>
                  <a:pt x="227939" y="305725"/>
                  <a:pt x="259691" y="305725"/>
                  <a:pt x="277761" y="323769"/>
                </a:cubicBezTo>
                <a:cubicBezTo>
                  <a:pt x="288087" y="334338"/>
                  <a:pt x="293250" y="348516"/>
                  <a:pt x="291443" y="363209"/>
                </a:cubicBezTo>
                <a:cubicBezTo>
                  <a:pt x="291443" y="363466"/>
                  <a:pt x="291443" y="363724"/>
                  <a:pt x="291443" y="363982"/>
                </a:cubicBezTo>
                <a:lnTo>
                  <a:pt x="284473" y="438994"/>
                </a:lnTo>
                <a:lnTo>
                  <a:pt x="412255" y="311654"/>
                </a:lnTo>
                <a:cubicBezTo>
                  <a:pt x="421419" y="302503"/>
                  <a:pt x="433939" y="297928"/>
                  <a:pt x="446427" y="297928"/>
                </a:cubicBezTo>
                <a:close/>
                <a:moveTo>
                  <a:pt x="258394" y="24263"/>
                </a:moveTo>
                <a:lnTo>
                  <a:pt x="68406" y="34316"/>
                </a:lnTo>
                <a:cubicBezTo>
                  <a:pt x="67632" y="34316"/>
                  <a:pt x="67115" y="34316"/>
                  <a:pt x="66341" y="34316"/>
                </a:cubicBezTo>
                <a:cubicBezTo>
                  <a:pt x="63760" y="34058"/>
                  <a:pt x="61178" y="34058"/>
                  <a:pt x="58855" y="34574"/>
                </a:cubicBezTo>
                <a:cubicBezTo>
                  <a:pt x="58597" y="34574"/>
                  <a:pt x="58339" y="34831"/>
                  <a:pt x="58081" y="34831"/>
                </a:cubicBezTo>
                <a:cubicBezTo>
                  <a:pt x="53692" y="35862"/>
                  <a:pt x="49820" y="37924"/>
                  <a:pt x="46723" y="41018"/>
                </a:cubicBezTo>
                <a:cubicBezTo>
                  <a:pt x="37430" y="50297"/>
                  <a:pt x="37430" y="65763"/>
                  <a:pt x="46723" y="75042"/>
                </a:cubicBezTo>
                <a:cubicBezTo>
                  <a:pt x="52143" y="80455"/>
                  <a:pt x="59629" y="82775"/>
                  <a:pt x="67115" y="81744"/>
                </a:cubicBezTo>
                <a:cubicBezTo>
                  <a:pt x="67632" y="81744"/>
                  <a:pt x="68406" y="81744"/>
                  <a:pt x="68922" y="81744"/>
                </a:cubicBezTo>
                <a:lnTo>
                  <a:pt x="173209" y="71949"/>
                </a:lnTo>
                <a:cubicBezTo>
                  <a:pt x="173467" y="71949"/>
                  <a:pt x="173725" y="71949"/>
                  <a:pt x="174242" y="71949"/>
                </a:cubicBezTo>
                <a:cubicBezTo>
                  <a:pt x="178888" y="71949"/>
                  <a:pt x="183018" y="74784"/>
                  <a:pt x="185083" y="78908"/>
                </a:cubicBezTo>
                <a:cubicBezTo>
                  <a:pt x="187407" y="83548"/>
                  <a:pt x="186374" y="88961"/>
                  <a:pt x="182760" y="92570"/>
                </a:cubicBezTo>
                <a:lnTo>
                  <a:pt x="30976" y="244133"/>
                </a:lnTo>
                <a:cubicBezTo>
                  <a:pt x="26588" y="248514"/>
                  <a:pt x="24007" y="254701"/>
                  <a:pt x="24007" y="261145"/>
                </a:cubicBezTo>
                <a:cubicBezTo>
                  <a:pt x="24007" y="267589"/>
                  <a:pt x="26588" y="273517"/>
                  <a:pt x="30976" y="278157"/>
                </a:cubicBezTo>
                <a:cubicBezTo>
                  <a:pt x="40269" y="287179"/>
                  <a:pt x="56015" y="287179"/>
                  <a:pt x="65308" y="278157"/>
                </a:cubicBezTo>
                <a:lnTo>
                  <a:pt x="216318" y="127109"/>
                </a:lnTo>
                <a:cubicBezTo>
                  <a:pt x="219932" y="123501"/>
                  <a:pt x="225611" y="122470"/>
                  <a:pt x="229999" y="124532"/>
                </a:cubicBezTo>
                <a:cubicBezTo>
                  <a:pt x="234645" y="126852"/>
                  <a:pt x="237485" y="131491"/>
                  <a:pt x="236969" y="136647"/>
                </a:cubicBezTo>
                <a:lnTo>
                  <a:pt x="227159" y="243875"/>
                </a:lnTo>
                <a:cubicBezTo>
                  <a:pt x="227159" y="244390"/>
                  <a:pt x="227159" y="244906"/>
                  <a:pt x="226901" y="245421"/>
                </a:cubicBezTo>
                <a:cubicBezTo>
                  <a:pt x="225869" y="253154"/>
                  <a:pt x="228450" y="260371"/>
                  <a:pt x="233613" y="265784"/>
                </a:cubicBezTo>
                <a:cubicBezTo>
                  <a:pt x="242906" y="274806"/>
                  <a:pt x="258652" y="274806"/>
                  <a:pt x="267687" y="265784"/>
                </a:cubicBezTo>
                <a:cubicBezTo>
                  <a:pt x="270784" y="262691"/>
                  <a:pt x="273108" y="258825"/>
                  <a:pt x="274140" y="254443"/>
                </a:cubicBezTo>
                <a:cubicBezTo>
                  <a:pt x="274140" y="254185"/>
                  <a:pt x="274140" y="253927"/>
                  <a:pt x="274140" y="253670"/>
                </a:cubicBezTo>
                <a:cubicBezTo>
                  <a:pt x="274656" y="251350"/>
                  <a:pt x="274915" y="248772"/>
                  <a:pt x="274656" y="246195"/>
                </a:cubicBezTo>
                <a:cubicBezTo>
                  <a:pt x="274398" y="245421"/>
                  <a:pt x="274398" y="244906"/>
                  <a:pt x="274398" y="244133"/>
                </a:cubicBezTo>
                <a:lnTo>
                  <a:pt x="284724" y="54937"/>
                </a:lnTo>
                <a:cubicBezTo>
                  <a:pt x="284724" y="54421"/>
                  <a:pt x="284724" y="53648"/>
                  <a:pt x="284982" y="53132"/>
                </a:cubicBezTo>
                <a:cubicBezTo>
                  <a:pt x="286531" y="45142"/>
                  <a:pt x="284207" y="36893"/>
                  <a:pt x="278529" y="31223"/>
                </a:cubicBezTo>
                <a:cubicBezTo>
                  <a:pt x="273882" y="26583"/>
                  <a:pt x="267945" y="24263"/>
                  <a:pt x="261492" y="24263"/>
                </a:cubicBezTo>
                <a:lnTo>
                  <a:pt x="260201" y="24263"/>
                </a:lnTo>
                <a:cubicBezTo>
                  <a:pt x="259685" y="24263"/>
                  <a:pt x="258910" y="24263"/>
                  <a:pt x="258394" y="24263"/>
                </a:cubicBezTo>
                <a:close/>
                <a:moveTo>
                  <a:pt x="258910" y="34"/>
                </a:moveTo>
                <a:cubicBezTo>
                  <a:pt x="259426" y="34"/>
                  <a:pt x="260201" y="34"/>
                  <a:pt x="260975" y="34"/>
                </a:cubicBezTo>
                <a:cubicBezTo>
                  <a:pt x="273882" y="-482"/>
                  <a:pt x="286273" y="4931"/>
                  <a:pt x="295565" y="14210"/>
                </a:cubicBezTo>
                <a:cubicBezTo>
                  <a:pt x="306923" y="25294"/>
                  <a:pt x="311828" y="41533"/>
                  <a:pt x="308730" y="57256"/>
                </a:cubicBezTo>
                <a:lnTo>
                  <a:pt x="298663" y="244648"/>
                </a:lnTo>
                <a:cubicBezTo>
                  <a:pt x="299179" y="249546"/>
                  <a:pt x="298921" y="254443"/>
                  <a:pt x="297889" y="259340"/>
                </a:cubicBezTo>
                <a:cubicBezTo>
                  <a:pt x="297631" y="259856"/>
                  <a:pt x="297631" y="260114"/>
                  <a:pt x="297372" y="260629"/>
                </a:cubicBezTo>
                <a:cubicBezTo>
                  <a:pt x="295307" y="269135"/>
                  <a:pt x="290919" y="276868"/>
                  <a:pt x="284982" y="282797"/>
                </a:cubicBezTo>
                <a:cubicBezTo>
                  <a:pt x="275689" y="291818"/>
                  <a:pt x="263557" y="296973"/>
                  <a:pt x="250908" y="296973"/>
                </a:cubicBezTo>
                <a:cubicBezTo>
                  <a:pt x="238001" y="296973"/>
                  <a:pt x="225869" y="291818"/>
                  <a:pt x="216576" y="282797"/>
                </a:cubicBezTo>
                <a:cubicBezTo>
                  <a:pt x="206250" y="272486"/>
                  <a:pt x="201346" y="258309"/>
                  <a:pt x="202895" y="243617"/>
                </a:cubicBezTo>
                <a:cubicBezTo>
                  <a:pt x="202895" y="243359"/>
                  <a:pt x="202895" y="243102"/>
                  <a:pt x="202895" y="242844"/>
                </a:cubicBezTo>
                <a:lnTo>
                  <a:pt x="209864" y="167578"/>
                </a:lnTo>
                <a:lnTo>
                  <a:pt x="82345" y="295169"/>
                </a:lnTo>
                <a:cubicBezTo>
                  <a:pt x="73052" y="304191"/>
                  <a:pt x="61178" y="309088"/>
                  <a:pt x="48271" y="309088"/>
                </a:cubicBezTo>
                <a:cubicBezTo>
                  <a:pt x="35365" y="309088"/>
                  <a:pt x="23232" y="304191"/>
                  <a:pt x="13939" y="295169"/>
                </a:cubicBezTo>
                <a:cubicBezTo>
                  <a:pt x="4905" y="285890"/>
                  <a:pt x="0" y="274033"/>
                  <a:pt x="0" y="261145"/>
                </a:cubicBezTo>
                <a:cubicBezTo>
                  <a:pt x="0" y="248257"/>
                  <a:pt x="4905" y="236142"/>
                  <a:pt x="13939" y="226863"/>
                </a:cubicBezTo>
                <a:lnTo>
                  <a:pt x="142233" y="99014"/>
                </a:lnTo>
                <a:lnTo>
                  <a:pt x="69955" y="105715"/>
                </a:lnTo>
                <a:cubicBezTo>
                  <a:pt x="69439" y="105715"/>
                  <a:pt x="69180" y="105715"/>
                  <a:pt x="68922" y="105715"/>
                </a:cubicBezTo>
                <a:cubicBezTo>
                  <a:pt x="54467" y="107262"/>
                  <a:pt x="40011" y="102364"/>
                  <a:pt x="29686" y="92054"/>
                </a:cubicBezTo>
                <a:cubicBezTo>
                  <a:pt x="10842" y="73238"/>
                  <a:pt x="10842" y="42822"/>
                  <a:pt x="29686" y="24005"/>
                </a:cubicBezTo>
                <a:cubicBezTo>
                  <a:pt x="35623" y="18335"/>
                  <a:pt x="42851" y="13953"/>
                  <a:pt x="50853" y="11891"/>
                </a:cubicBezTo>
                <a:cubicBezTo>
                  <a:pt x="51885" y="11375"/>
                  <a:pt x="52918" y="11117"/>
                  <a:pt x="53950" y="11117"/>
                </a:cubicBezTo>
                <a:cubicBezTo>
                  <a:pt x="58597" y="10086"/>
                  <a:pt x="63243" y="9829"/>
                  <a:pt x="68148" y="103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32" name="图片 5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7462" y="1842118"/>
            <a:ext cx="1034008" cy="523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Image result for d-link rou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70" y="1627597"/>
            <a:ext cx="866777" cy="8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d-link rou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229" y="1487577"/>
            <a:ext cx="833783" cy="83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图片 5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6E6DB1FC-376E-41DE-B9C0-A36EC1A714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914" y="1934269"/>
            <a:ext cx="1415001" cy="31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0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98894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Easy to Maintain – </a:t>
            </a:r>
            <a:r>
              <a:rPr lang="en-US" altLang="zh-CN" sz="24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Cloud </a:t>
            </a:r>
            <a:r>
              <a:rPr lang="en-US" altLang="zh-CN" sz="24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Firmware upgrade</a:t>
            </a:r>
            <a:endParaRPr lang="en-US" altLang="zh-CN" sz="24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81" name="组合 80">
            <a:extLst>
              <a:ext uri="{FF2B5EF4-FFF2-40B4-BE49-F238E27FC236}">
                <a16:creationId xmlns:a16="http://schemas.microsoft.com/office/drawing/2014/main" xmlns="" id="{B919CA4F-77A9-4740-89C3-123CBF10FE42}"/>
              </a:ext>
            </a:extLst>
          </p:cNvPr>
          <p:cNvGrpSpPr/>
          <p:nvPr/>
        </p:nvGrpSpPr>
        <p:grpSpPr>
          <a:xfrm>
            <a:off x="1546081" y="1826397"/>
            <a:ext cx="1962025" cy="1398884"/>
            <a:chOff x="1218821" y="2163281"/>
            <a:chExt cx="1962025" cy="1398884"/>
          </a:xfrm>
        </p:grpSpPr>
        <p:grpSp>
          <p:nvGrpSpPr>
            <p:cNvPr id="22" name="0e3e1dad-e927-4050-93c7-297745d9223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xmlns="" id="{353E0C6D-E1D6-4C5B-B525-C7C23FC21D00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396755" y="2163281"/>
              <a:ext cx="665731" cy="725015"/>
              <a:chOff x="3841888" y="1173582"/>
              <a:chExt cx="4511400" cy="4913146"/>
            </a:xfrm>
          </p:grpSpPr>
          <p:sp>
            <p:nvSpPr>
              <p:cNvPr id="23" name="îŝ1îḓè">
                <a:extLst>
                  <a:ext uri="{FF2B5EF4-FFF2-40B4-BE49-F238E27FC236}">
                    <a16:creationId xmlns:a16="http://schemas.microsoft.com/office/drawing/2014/main" xmlns="" id="{BEFBA138-6559-46B8-A9EC-00D1B460D257}"/>
                  </a:ext>
                </a:extLst>
              </p:cNvPr>
              <p:cNvSpPr/>
              <p:nvPr/>
            </p:nvSpPr>
            <p:spPr bwMode="auto">
              <a:xfrm>
                <a:off x="5481800" y="2503950"/>
                <a:ext cx="1060345" cy="395159"/>
              </a:xfrm>
              <a:prstGeom prst="rect">
                <a:avLst/>
              </a:prstGeom>
              <a:solidFill>
                <a:srgbClr val="2E38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iśļíďê">
                <a:extLst>
                  <a:ext uri="{FF2B5EF4-FFF2-40B4-BE49-F238E27FC236}">
                    <a16:creationId xmlns:a16="http://schemas.microsoft.com/office/drawing/2014/main" xmlns="" id="{F6B095E8-4A14-4E86-A11E-85322DA0DD76}"/>
                  </a:ext>
                </a:extLst>
              </p:cNvPr>
              <p:cNvSpPr/>
              <p:nvPr/>
            </p:nvSpPr>
            <p:spPr bwMode="auto">
              <a:xfrm>
                <a:off x="5435696" y="1305302"/>
                <a:ext cx="1139377" cy="1376472"/>
              </a:xfrm>
              <a:prstGeom prst="ellipse">
                <a:avLst/>
              </a:prstGeom>
              <a:solidFill>
                <a:srgbClr val="F6D5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íśḻiḓe">
                <a:extLst>
                  <a:ext uri="{FF2B5EF4-FFF2-40B4-BE49-F238E27FC236}">
                    <a16:creationId xmlns:a16="http://schemas.microsoft.com/office/drawing/2014/main" xmlns="" id="{C33BCC0E-D3E7-4479-98D3-8F2A9218CF4E}"/>
                  </a:ext>
                </a:extLst>
              </p:cNvPr>
              <p:cNvSpPr/>
              <p:nvPr/>
            </p:nvSpPr>
            <p:spPr bwMode="auto">
              <a:xfrm>
                <a:off x="5435696" y="1305302"/>
                <a:ext cx="572983" cy="1369884"/>
              </a:xfrm>
              <a:custGeom>
                <a:avLst/>
                <a:gdLst>
                  <a:gd name="T0" fmla="*/ 0 w 383"/>
                  <a:gd name="T1" fmla="*/ 460 h 920"/>
                  <a:gd name="T2" fmla="*/ 383 w 383"/>
                  <a:gd name="T3" fmla="*/ 920 h 920"/>
                  <a:gd name="T4" fmla="*/ 383 w 383"/>
                  <a:gd name="T5" fmla="*/ 0 h 920"/>
                  <a:gd name="T6" fmla="*/ 0 w 383"/>
                  <a:gd name="T7" fmla="*/ 460 h 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3" h="920">
                    <a:moveTo>
                      <a:pt x="0" y="460"/>
                    </a:moveTo>
                    <a:cubicBezTo>
                      <a:pt x="0" y="714"/>
                      <a:pt x="171" y="920"/>
                      <a:pt x="383" y="920"/>
                    </a:cubicBezTo>
                    <a:cubicBezTo>
                      <a:pt x="383" y="0"/>
                      <a:pt x="383" y="0"/>
                      <a:pt x="383" y="0"/>
                    </a:cubicBezTo>
                    <a:cubicBezTo>
                      <a:pt x="171" y="0"/>
                      <a:pt x="0" y="206"/>
                      <a:pt x="0" y="460"/>
                    </a:cubicBezTo>
                    <a:close/>
                  </a:path>
                </a:pathLst>
              </a:custGeom>
              <a:solidFill>
                <a:srgbClr val="E0C3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ïṡḷidè">
                <a:extLst>
                  <a:ext uri="{FF2B5EF4-FFF2-40B4-BE49-F238E27FC236}">
                    <a16:creationId xmlns:a16="http://schemas.microsoft.com/office/drawing/2014/main" xmlns="" id="{E6859918-DD62-46E6-AF53-44C15AF401E0}"/>
                  </a:ext>
                </a:extLst>
              </p:cNvPr>
              <p:cNvSpPr/>
              <p:nvPr/>
            </p:nvSpPr>
            <p:spPr bwMode="auto">
              <a:xfrm>
                <a:off x="5152501" y="1173582"/>
                <a:ext cx="1712355" cy="2561949"/>
              </a:xfrm>
              <a:custGeom>
                <a:avLst/>
                <a:gdLst>
                  <a:gd name="T0" fmla="*/ 1083 w 1148"/>
                  <a:gd name="T1" fmla="*/ 1257 h 1718"/>
                  <a:gd name="T2" fmla="*/ 997 w 1148"/>
                  <a:gd name="T3" fmla="*/ 945 h 1718"/>
                  <a:gd name="T4" fmla="*/ 1011 w 1148"/>
                  <a:gd name="T5" fmla="*/ 434 h 1718"/>
                  <a:gd name="T6" fmla="*/ 917 w 1148"/>
                  <a:gd name="T7" fmla="*/ 170 h 1718"/>
                  <a:gd name="T8" fmla="*/ 778 w 1148"/>
                  <a:gd name="T9" fmla="*/ 96 h 1718"/>
                  <a:gd name="T10" fmla="*/ 623 w 1148"/>
                  <a:gd name="T11" fmla="*/ 2 h 1718"/>
                  <a:gd name="T12" fmla="*/ 574 w 1148"/>
                  <a:gd name="T13" fmla="*/ 0 h 1718"/>
                  <a:gd name="T14" fmla="*/ 525 w 1148"/>
                  <a:gd name="T15" fmla="*/ 2 h 1718"/>
                  <a:gd name="T16" fmla="*/ 358 w 1148"/>
                  <a:gd name="T17" fmla="*/ 55 h 1718"/>
                  <a:gd name="T18" fmla="*/ 225 w 1148"/>
                  <a:gd name="T19" fmla="*/ 166 h 1718"/>
                  <a:gd name="T20" fmla="*/ 137 w 1148"/>
                  <a:gd name="T21" fmla="*/ 434 h 1718"/>
                  <a:gd name="T22" fmla="*/ 150 w 1148"/>
                  <a:gd name="T23" fmla="*/ 945 h 1718"/>
                  <a:gd name="T24" fmla="*/ 64 w 1148"/>
                  <a:gd name="T25" fmla="*/ 1257 h 1718"/>
                  <a:gd name="T26" fmla="*/ 0 w 1148"/>
                  <a:gd name="T27" fmla="*/ 1643 h 1718"/>
                  <a:gd name="T28" fmla="*/ 324 w 1148"/>
                  <a:gd name="T29" fmla="*/ 1649 h 1718"/>
                  <a:gd name="T30" fmla="*/ 440 w 1148"/>
                  <a:gd name="T31" fmla="*/ 1598 h 1718"/>
                  <a:gd name="T32" fmla="*/ 444 w 1148"/>
                  <a:gd name="T33" fmla="*/ 1173 h 1718"/>
                  <a:gd name="T34" fmla="*/ 340 w 1148"/>
                  <a:gd name="T35" fmla="*/ 917 h 1718"/>
                  <a:gd name="T36" fmla="*/ 260 w 1148"/>
                  <a:gd name="T37" fmla="*/ 655 h 1718"/>
                  <a:gd name="T38" fmla="*/ 310 w 1148"/>
                  <a:gd name="T39" fmla="*/ 385 h 1718"/>
                  <a:gd name="T40" fmla="*/ 574 w 1148"/>
                  <a:gd name="T41" fmla="*/ 417 h 1718"/>
                  <a:gd name="T42" fmla="*/ 840 w 1148"/>
                  <a:gd name="T43" fmla="*/ 384 h 1718"/>
                  <a:gd name="T44" fmla="*/ 888 w 1148"/>
                  <a:gd name="T45" fmla="*/ 655 h 1718"/>
                  <a:gd name="T46" fmla="*/ 811 w 1148"/>
                  <a:gd name="T47" fmla="*/ 907 h 1718"/>
                  <a:gd name="T48" fmla="*/ 814 w 1148"/>
                  <a:gd name="T49" fmla="*/ 1053 h 1718"/>
                  <a:gd name="T50" fmla="*/ 708 w 1148"/>
                  <a:gd name="T51" fmla="*/ 1598 h 1718"/>
                  <a:gd name="T52" fmla="*/ 824 w 1148"/>
                  <a:gd name="T53" fmla="*/ 1649 h 1718"/>
                  <a:gd name="T54" fmla="*/ 1148 w 1148"/>
                  <a:gd name="T55" fmla="*/ 1643 h 1718"/>
                  <a:gd name="T56" fmla="*/ 1083 w 1148"/>
                  <a:gd name="T57" fmla="*/ 1257 h 1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48" h="1718">
                    <a:moveTo>
                      <a:pt x="1083" y="1257"/>
                    </a:moveTo>
                    <a:cubicBezTo>
                      <a:pt x="1083" y="1257"/>
                      <a:pt x="1004" y="1067"/>
                      <a:pt x="997" y="945"/>
                    </a:cubicBezTo>
                    <a:cubicBezTo>
                      <a:pt x="997" y="945"/>
                      <a:pt x="1009" y="535"/>
                      <a:pt x="1011" y="434"/>
                    </a:cubicBezTo>
                    <a:cubicBezTo>
                      <a:pt x="1011" y="434"/>
                      <a:pt x="1009" y="280"/>
                      <a:pt x="917" y="170"/>
                    </a:cubicBezTo>
                    <a:cubicBezTo>
                      <a:pt x="917" y="170"/>
                      <a:pt x="862" y="92"/>
                      <a:pt x="778" y="96"/>
                    </a:cubicBezTo>
                    <a:cubicBezTo>
                      <a:pt x="778" y="96"/>
                      <a:pt x="723" y="12"/>
                      <a:pt x="623" y="2"/>
                    </a:cubicBezTo>
                    <a:cubicBezTo>
                      <a:pt x="623" y="2"/>
                      <a:pt x="606" y="0"/>
                      <a:pt x="574" y="0"/>
                    </a:cubicBezTo>
                    <a:cubicBezTo>
                      <a:pt x="542" y="0"/>
                      <a:pt x="525" y="2"/>
                      <a:pt x="525" y="2"/>
                    </a:cubicBezTo>
                    <a:cubicBezTo>
                      <a:pt x="424" y="12"/>
                      <a:pt x="358" y="55"/>
                      <a:pt x="358" y="55"/>
                    </a:cubicBezTo>
                    <a:cubicBezTo>
                      <a:pt x="277" y="100"/>
                      <a:pt x="225" y="166"/>
                      <a:pt x="225" y="166"/>
                    </a:cubicBezTo>
                    <a:cubicBezTo>
                      <a:pt x="132" y="276"/>
                      <a:pt x="137" y="434"/>
                      <a:pt x="137" y="434"/>
                    </a:cubicBezTo>
                    <a:cubicBezTo>
                      <a:pt x="139" y="535"/>
                      <a:pt x="150" y="945"/>
                      <a:pt x="150" y="945"/>
                    </a:cubicBezTo>
                    <a:cubicBezTo>
                      <a:pt x="143" y="1067"/>
                      <a:pt x="64" y="1257"/>
                      <a:pt x="64" y="1257"/>
                    </a:cubicBezTo>
                    <a:cubicBezTo>
                      <a:pt x="0" y="1643"/>
                      <a:pt x="0" y="1643"/>
                      <a:pt x="0" y="1643"/>
                    </a:cubicBezTo>
                    <a:cubicBezTo>
                      <a:pt x="89" y="1718"/>
                      <a:pt x="324" y="1649"/>
                      <a:pt x="324" y="1649"/>
                    </a:cubicBezTo>
                    <a:cubicBezTo>
                      <a:pt x="416" y="1624"/>
                      <a:pt x="440" y="1598"/>
                      <a:pt x="440" y="1598"/>
                    </a:cubicBezTo>
                    <a:cubicBezTo>
                      <a:pt x="391" y="1447"/>
                      <a:pt x="444" y="1173"/>
                      <a:pt x="444" y="1173"/>
                    </a:cubicBezTo>
                    <a:cubicBezTo>
                      <a:pt x="428" y="1001"/>
                      <a:pt x="340" y="917"/>
                      <a:pt x="340" y="917"/>
                    </a:cubicBezTo>
                    <a:cubicBezTo>
                      <a:pt x="278" y="858"/>
                      <a:pt x="260" y="655"/>
                      <a:pt x="260" y="655"/>
                    </a:cubicBezTo>
                    <a:cubicBezTo>
                      <a:pt x="244" y="461"/>
                      <a:pt x="310" y="385"/>
                      <a:pt x="310" y="385"/>
                    </a:cubicBezTo>
                    <a:cubicBezTo>
                      <a:pt x="405" y="414"/>
                      <a:pt x="493" y="420"/>
                      <a:pt x="574" y="417"/>
                    </a:cubicBezTo>
                    <a:cubicBezTo>
                      <a:pt x="655" y="420"/>
                      <a:pt x="746" y="413"/>
                      <a:pt x="840" y="384"/>
                    </a:cubicBezTo>
                    <a:cubicBezTo>
                      <a:pt x="840" y="384"/>
                      <a:pt x="904" y="461"/>
                      <a:pt x="888" y="655"/>
                    </a:cubicBezTo>
                    <a:cubicBezTo>
                      <a:pt x="888" y="655"/>
                      <a:pt x="873" y="847"/>
                      <a:pt x="811" y="907"/>
                    </a:cubicBezTo>
                    <a:cubicBezTo>
                      <a:pt x="811" y="907"/>
                      <a:pt x="830" y="881"/>
                      <a:pt x="814" y="1053"/>
                    </a:cubicBezTo>
                    <a:cubicBezTo>
                      <a:pt x="814" y="1053"/>
                      <a:pt x="756" y="1447"/>
                      <a:pt x="708" y="1598"/>
                    </a:cubicBezTo>
                    <a:cubicBezTo>
                      <a:pt x="708" y="1598"/>
                      <a:pt x="733" y="1622"/>
                      <a:pt x="824" y="1649"/>
                    </a:cubicBezTo>
                    <a:cubicBezTo>
                      <a:pt x="824" y="1649"/>
                      <a:pt x="1059" y="1718"/>
                      <a:pt x="1148" y="1643"/>
                    </a:cubicBezTo>
                    <a:lnTo>
                      <a:pt x="1083" y="1257"/>
                    </a:lnTo>
                    <a:close/>
                  </a:path>
                </a:pathLst>
              </a:custGeom>
              <a:solidFill>
                <a:srgbClr val="2E38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iSļïḍe">
                <a:extLst>
                  <a:ext uri="{FF2B5EF4-FFF2-40B4-BE49-F238E27FC236}">
                    <a16:creationId xmlns:a16="http://schemas.microsoft.com/office/drawing/2014/main" xmlns="" id="{99E9B3B1-3D57-448C-8418-F9E34F507235}"/>
                  </a:ext>
                </a:extLst>
              </p:cNvPr>
              <p:cNvSpPr/>
              <p:nvPr/>
            </p:nvSpPr>
            <p:spPr bwMode="auto">
              <a:xfrm>
                <a:off x="5633275" y="2642258"/>
                <a:ext cx="750802" cy="731046"/>
              </a:xfrm>
              <a:custGeom>
                <a:avLst/>
                <a:gdLst>
                  <a:gd name="T0" fmla="*/ 504 w 504"/>
                  <a:gd name="T1" fmla="*/ 155 h 492"/>
                  <a:gd name="T2" fmla="*/ 441 w 504"/>
                  <a:gd name="T3" fmla="*/ 492 h 492"/>
                  <a:gd name="T4" fmla="*/ 62 w 504"/>
                  <a:gd name="T5" fmla="*/ 492 h 492"/>
                  <a:gd name="T6" fmla="*/ 0 w 504"/>
                  <a:gd name="T7" fmla="*/ 155 h 492"/>
                  <a:gd name="T8" fmla="*/ 111 w 504"/>
                  <a:gd name="T9" fmla="*/ 142 h 492"/>
                  <a:gd name="T10" fmla="*/ 126 w 504"/>
                  <a:gd name="T11" fmla="*/ 1 h 492"/>
                  <a:gd name="T12" fmla="*/ 251 w 504"/>
                  <a:gd name="T13" fmla="*/ 25 h 492"/>
                  <a:gd name="T14" fmla="*/ 376 w 504"/>
                  <a:gd name="T15" fmla="*/ 0 h 492"/>
                  <a:gd name="T16" fmla="*/ 395 w 504"/>
                  <a:gd name="T17" fmla="*/ 143 h 492"/>
                  <a:gd name="T18" fmla="*/ 504 w 504"/>
                  <a:gd name="T19" fmla="*/ 155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4" h="492">
                    <a:moveTo>
                      <a:pt x="504" y="155"/>
                    </a:moveTo>
                    <a:cubicBezTo>
                      <a:pt x="441" y="492"/>
                      <a:pt x="441" y="492"/>
                      <a:pt x="441" y="492"/>
                    </a:cubicBezTo>
                    <a:cubicBezTo>
                      <a:pt x="62" y="492"/>
                      <a:pt x="62" y="492"/>
                      <a:pt x="62" y="492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66" y="145"/>
                      <a:pt x="111" y="142"/>
                      <a:pt x="111" y="142"/>
                    </a:cubicBezTo>
                    <a:cubicBezTo>
                      <a:pt x="126" y="1"/>
                      <a:pt x="126" y="1"/>
                      <a:pt x="126" y="1"/>
                    </a:cubicBezTo>
                    <a:cubicBezTo>
                      <a:pt x="126" y="1"/>
                      <a:pt x="182" y="25"/>
                      <a:pt x="251" y="25"/>
                    </a:cubicBezTo>
                    <a:cubicBezTo>
                      <a:pt x="321" y="24"/>
                      <a:pt x="376" y="0"/>
                      <a:pt x="376" y="0"/>
                    </a:cubicBezTo>
                    <a:cubicBezTo>
                      <a:pt x="395" y="143"/>
                      <a:pt x="395" y="143"/>
                      <a:pt x="395" y="143"/>
                    </a:cubicBezTo>
                    <a:cubicBezTo>
                      <a:pt x="395" y="143"/>
                      <a:pt x="439" y="145"/>
                      <a:pt x="504" y="155"/>
                    </a:cubicBezTo>
                    <a:close/>
                  </a:path>
                </a:pathLst>
              </a:custGeom>
              <a:solidFill>
                <a:srgbClr val="F6D5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iṣḻíḑè">
                <a:extLst>
                  <a:ext uri="{FF2B5EF4-FFF2-40B4-BE49-F238E27FC236}">
                    <a16:creationId xmlns:a16="http://schemas.microsoft.com/office/drawing/2014/main" xmlns="" id="{E00C2EED-2E4A-4638-B0E3-909D0FDB9A00}"/>
                  </a:ext>
                </a:extLst>
              </p:cNvPr>
              <p:cNvSpPr/>
              <p:nvPr/>
            </p:nvSpPr>
            <p:spPr bwMode="auto">
              <a:xfrm>
                <a:off x="5527899" y="3294268"/>
                <a:ext cx="974725" cy="160697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iSļíḋè">
                <a:extLst>
                  <a:ext uri="{FF2B5EF4-FFF2-40B4-BE49-F238E27FC236}">
                    <a16:creationId xmlns:a16="http://schemas.microsoft.com/office/drawing/2014/main" xmlns="" id="{7A914DD7-95F1-48B0-96B6-230D1E7F032C}"/>
                  </a:ext>
                </a:extLst>
              </p:cNvPr>
              <p:cNvSpPr/>
              <p:nvPr/>
            </p:nvSpPr>
            <p:spPr bwMode="auto">
              <a:xfrm>
                <a:off x="6594829" y="1786080"/>
                <a:ext cx="125136" cy="276611"/>
              </a:xfrm>
              <a:custGeom>
                <a:avLst/>
                <a:gdLst>
                  <a:gd name="T0" fmla="*/ 48 w 85"/>
                  <a:gd name="T1" fmla="*/ 187 h 187"/>
                  <a:gd name="T2" fmla="*/ 37 w 85"/>
                  <a:gd name="T3" fmla="*/ 187 h 187"/>
                  <a:gd name="T4" fmla="*/ 0 w 85"/>
                  <a:gd name="T5" fmla="*/ 150 h 187"/>
                  <a:gd name="T6" fmla="*/ 0 w 85"/>
                  <a:gd name="T7" fmla="*/ 36 h 187"/>
                  <a:gd name="T8" fmla="*/ 37 w 85"/>
                  <a:gd name="T9" fmla="*/ 0 h 187"/>
                  <a:gd name="T10" fmla="*/ 48 w 85"/>
                  <a:gd name="T11" fmla="*/ 0 h 187"/>
                  <a:gd name="T12" fmla="*/ 85 w 85"/>
                  <a:gd name="T13" fmla="*/ 36 h 187"/>
                  <a:gd name="T14" fmla="*/ 85 w 85"/>
                  <a:gd name="T15" fmla="*/ 150 h 187"/>
                  <a:gd name="T16" fmla="*/ 48 w 85"/>
                  <a:gd name="T1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87">
                    <a:moveTo>
                      <a:pt x="48" y="187"/>
                    </a:moveTo>
                    <a:cubicBezTo>
                      <a:pt x="37" y="187"/>
                      <a:pt x="37" y="187"/>
                      <a:pt x="37" y="187"/>
                    </a:cubicBezTo>
                    <a:cubicBezTo>
                      <a:pt x="17" y="187"/>
                      <a:pt x="0" y="170"/>
                      <a:pt x="0" y="15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16"/>
                      <a:pt x="17" y="0"/>
                      <a:pt x="37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68" y="0"/>
                      <a:pt x="85" y="16"/>
                      <a:pt x="85" y="36"/>
                    </a:cubicBezTo>
                    <a:cubicBezTo>
                      <a:pt x="85" y="150"/>
                      <a:pt x="85" y="150"/>
                      <a:pt x="85" y="150"/>
                    </a:cubicBezTo>
                    <a:cubicBezTo>
                      <a:pt x="85" y="170"/>
                      <a:pt x="68" y="187"/>
                      <a:pt x="48" y="187"/>
                    </a:cubicBezTo>
                    <a:close/>
                  </a:path>
                </a:pathLst>
              </a:custGeom>
              <a:solidFill>
                <a:srgbClr val="72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iṥḷîďe">
                <a:extLst>
                  <a:ext uri="{FF2B5EF4-FFF2-40B4-BE49-F238E27FC236}">
                    <a16:creationId xmlns:a16="http://schemas.microsoft.com/office/drawing/2014/main" xmlns="" id="{B8F9A1AD-41A9-4BEF-9A8C-1D5D5221D775}"/>
                  </a:ext>
                </a:extLst>
              </p:cNvPr>
              <p:cNvSpPr/>
              <p:nvPr/>
            </p:nvSpPr>
            <p:spPr bwMode="auto">
              <a:xfrm>
                <a:off x="6146982" y="1878284"/>
                <a:ext cx="684942" cy="612498"/>
              </a:xfrm>
              <a:custGeom>
                <a:avLst/>
                <a:gdLst>
                  <a:gd name="T0" fmla="*/ 378 w 457"/>
                  <a:gd name="T1" fmla="*/ 0 h 412"/>
                  <a:gd name="T2" fmla="*/ 392 w 457"/>
                  <a:gd name="T3" fmla="*/ 225 h 412"/>
                  <a:gd name="T4" fmla="*/ 0 w 457"/>
                  <a:gd name="T5" fmla="*/ 412 h 412"/>
                  <a:gd name="T6" fmla="*/ 0 w 457"/>
                  <a:gd name="T7" fmla="*/ 382 h 412"/>
                  <a:gd name="T8" fmla="*/ 375 w 457"/>
                  <a:gd name="T9" fmla="*/ 53 h 412"/>
                  <a:gd name="T10" fmla="*/ 378 w 457"/>
                  <a:gd name="T11" fmla="*/ 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7" h="412">
                    <a:moveTo>
                      <a:pt x="378" y="0"/>
                    </a:moveTo>
                    <a:cubicBezTo>
                      <a:pt x="378" y="0"/>
                      <a:pt x="457" y="86"/>
                      <a:pt x="392" y="225"/>
                    </a:cubicBezTo>
                    <a:cubicBezTo>
                      <a:pt x="392" y="225"/>
                      <a:pt x="304" y="402"/>
                      <a:pt x="0" y="41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0" y="382"/>
                      <a:pt x="450" y="374"/>
                      <a:pt x="375" y="53"/>
                    </a:cubicBezTo>
                    <a:lnTo>
                      <a:pt x="378" y="0"/>
                    </a:lnTo>
                    <a:close/>
                  </a:path>
                </a:pathLst>
              </a:custGeom>
              <a:solidFill>
                <a:srgbClr val="72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îṡḷïḋe">
                <a:extLst>
                  <a:ext uri="{FF2B5EF4-FFF2-40B4-BE49-F238E27FC236}">
                    <a16:creationId xmlns:a16="http://schemas.microsoft.com/office/drawing/2014/main" xmlns="" id="{C11D4BAD-994F-481E-9EA8-54FF45D4641D}"/>
                  </a:ext>
                </a:extLst>
              </p:cNvPr>
              <p:cNvSpPr/>
              <p:nvPr/>
            </p:nvSpPr>
            <p:spPr bwMode="auto">
              <a:xfrm>
                <a:off x="5870371" y="2411746"/>
                <a:ext cx="335887" cy="111964"/>
              </a:xfrm>
              <a:custGeom>
                <a:avLst/>
                <a:gdLst>
                  <a:gd name="T0" fmla="*/ 184 w 224"/>
                  <a:gd name="T1" fmla="*/ 79 h 79"/>
                  <a:gd name="T2" fmla="*/ 40 w 224"/>
                  <a:gd name="T3" fmla="*/ 79 h 79"/>
                  <a:gd name="T4" fmla="*/ 0 w 224"/>
                  <a:gd name="T5" fmla="*/ 40 h 79"/>
                  <a:gd name="T6" fmla="*/ 40 w 224"/>
                  <a:gd name="T7" fmla="*/ 0 h 79"/>
                  <a:gd name="T8" fmla="*/ 184 w 224"/>
                  <a:gd name="T9" fmla="*/ 0 h 79"/>
                  <a:gd name="T10" fmla="*/ 224 w 224"/>
                  <a:gd name="T11" fmla="*/ 40 h 79"/>
                  <a:gd name="T12" fmla="*/ 184 w 224"/>
                  <a:gd name="T13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79">
                    <a:moveTo>
                      <a:pt x="184" y="79"/>
                    </a:moveTo>
                    <a:cubicBezTo>
                      <a:pt x="40" y="79"/>
                      <a:pt x="40" y="79"/>
                      <a:pt x="40" y="79"/>
                    </a:cubicBezTo>
                    <a:cubicBezTo>
                      <a:pt x="18" y="79"/>
                      <a:pt x="0" y="62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206" y="0"/>
                      <a:pt x="224" y="18"/>
                      <a:pt x="224" y="40"/>
                    </a:cubicBezTo>
                    <a:cubicBezTo>
                      <a:pt x="224" y="62"/>
                      <a:pt x="206" y="79"/>
                      <a:pt x="184" y="79"/>
                    </a:cubicBezTo>
                    <a:close/>
                  </a:path>
                </a:pathLst>
              </a:custGeom>
              <a:solidFill>
                <a:srgbClr val="72BD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ïŝļîḍé">
                <a:extLst>
                  <a:ext uri="{FF2B5EF4-FFF2-40B4-BE49-F238E27FC236}">
                    <a16:creationId xmlns:a16="http://schemas.microsoft.com/office/drawing/2014/main" xmlns="" id="{ABF37B2C-42F5-488D-A960-B7DC74148865}"/>
                  </a:ext>
                </a:extLst>
              </p:cNvPr>
              <p:cNvSpPr/>
              <p:nvPr/>
            </p:nvSpPr>
            <p:spPr bwMode="auto">
              <a:xfrm>
                <a:off x="4869301" y="2859593"/>
                <a:ext cx="2265578" cy="2127274"/>
              </a:xfrm>
              <a:custGeom>
                <a:avLst/>
                <a:gdLst>
                  <a:gd name="T0" fmla="*/ 1514 w 1518"/>
                  <a:gd name="T1" fmla="*/ 632 h 1427"/>
                  <a:gd name="T2" fmla="*/ 1466 w 1518"/>
                  <a:gd name="T3" fmla="*/ 997 h 1427"/>
                  <a:gd name="T4" fmla="*/ 1085 w 1518"/>
                  <a:gd name="T5" fmla="*/ 1388 h 1427"/>
                  <a:gd name="T6" fmla="*/ 833 w 1518"/>
                  <a:gd name="T7" fmla="*/ 1426 h 1427"/>
                  <a:gd name="T8" fmla="*/ 760 w 1518"/>
                  <a:gd name="T9" fmla="*/ 1426 h 1427"/>
                  <a:gd name="T10" fmla="*/ 687 w 1518"/>
                  <a:gd name="T11" fmla="*/ 1426 h 1427"/>
                  <a:gd name="T12" fmla="*/ 429 w 1518"/>
                  <a:gd name="T13" fmla="*/ 1388 h 1427"/>
                  <a:gd name="T14" fmla="*/ 54 w 1518"/>
                  <a:gd name="T15" fmla="*/ 997 h 1427"/>
                  <a:gd name="T16" fmla="*/ 6 w 1518"/>
                  <a:gd name="T17" fmla="*/ 632 h 1427"/>
                  <a:gd name="T18" fmla="*/ 7 w 1518"/>
                  <a:gd name="T19" fmla="*/ 437 h 1427"/>
                  <a:gd name="T20" fmla="*/ 132 w 1518"/>
                  <a:gd name="T21" fmla="*/ 151 h 1427"/>
                  <a:gd name="T22" fmla="*/ 375 w 1518"/>
                  <a:gd name="T23" fmla="*/ 35 h 1427"/>
                  <a:gd name="T24" fmla="*/ 376 w 1518"/>
                  <a:gd name="T25" fmla="*/ 35 h 1427"/>
                  <a:gd name="T26" fmla="*/ 377 w 1518"/>
                  <a:gd name="T27" fmla="*/ 35 h 1427"/>
                  <a:gd name="T28" fmla="*/ 379 w 1518"/>
                  <a:gd name="T29" fmla="*/ 34 h 1427"/>
                  <a:gd name="T30" fmla="*/ 507 w 1518"/>
                  <a:gd name="T31" fmla="*/ 3 h 1427"/>
                  <a:gd name="T32" fmla="*/ 508 w 1518"/>
                  <a:gd name="T33" fmla="*/ 0 h 1427"/>
                  <a:gd name="T34" fmla="*/ 508 w 1518"/>
                  <a:gd name="T35" fmla="*/ 0 h 1427"/>
                  <a:gd name="T36" fmla="*/ 509 w 1518"/>
                  <a:gd name="T37" fmla="*/ 4 h 1427"/>
                  <a:gd name="T38" fmla="*/ 571 w 1518"/>
                  <a:gd name="T39" fmla="*/ 344 h 1427"/>
                  <a:gd name="T40" fmla="*/ 571 w 1518"/>
                  <a:gd name="T41" fmla="*/ 344 h 1427"/>
                  <a:gd name="T42" fmla="*/ 748 w 1518"/>
                  <a:gd name="T43" fmla="*/ 1294 h 1427"/>
                  <a:gd name="T44" fmla="*/ 761 w 1518"/>
                  <a:gd name="T45" fmla="*/ 1359 h 1427"/>
                  <a:gd name="T46" fmla="*/ 774 w 1518"/>
                  <a:gd name="T47" fmla="*/ 1293 h 1427"/>
                  <a:gd name="T48" fmla="*/ 950 w 1518"/>
                  <a:gd name="T49" fmla="*/ 343 h 1427"/>
                  <a:gd name="T50" fmla="*/ 1013 w 1518"/>
                  <a:gd name="T51" fmla="*/ 7 h 1427"/>
                  <a:gd name="T52" fmla="*/ 1013 w 1518"/>
                  <a:gd name="T53" fmla="*/ 7 h 1427"/>
                  <a:gd name="T54" fmla="*/ 1145 w 1518"/>
                  <a:gd name="T55" fmla="*/ 35 h 1427"/>
                  <a:gd name="T56" fmla="*/ 1145 w 1518"/>
                  <a:gd name="T57" fmla="*/ 35 h 1427"/>
                  <a:gd name="T58" fmla="*/ 1388 w 1518"/>
                  <a:gd name="T59" fmla="*/ 151 h 1427"/>
                  <a:gd name="T60" fmla="*/ 1508 w 1518"/>
                  <a:gd name="T61" fmla="*/ 438 h 1427"/>
                  <a:gd name="T62" fmla="*/ 1514 w 1518"/>
                  <a:gd name="T63" fmla="*/ 632 h 1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8" h="1427">
                    <a:moveTo>
                      <a:pt x="1514" y="632"/>
                    </a:moveTo>
                    <a:cubicBezTo>
                      <a:pt x="1514" y="632"/>
                      <a:pt x="1499" y="895"/>
                      <a:pt x="1466" y="997"/>
                    </a:cubicBezTo>
                    <a:cubicBezTo>
                      <a:pt x="1466" y="997"/>
                      <a:pt x="1402" y="1284"/>
                      <a:pt x="1085" y="1388"/>
                    </a:cubicBezTo>
                    <a:cubicBezTo>
                      <a:pt x="1014" y="1412"/>
                      <a:pt x="931" y="1426"/>
                      <a:pt x="833" y="1426"/>
                    </a:cubicBezTo>
                    <a:cubicBezTo>
                      <a:pt x="760" y="1426"/>
                      <a:pt x="760" y="1426"/>
                      <a:pt x="760" y="1426"/>
                    </a:cubicBezTo>
                    <a:cubicBezTo>
                      <a:pt x="687" y="1426"/>
                      <a:pt x="687" y="1426"/>
                      <a:pt x="687" y="1426"/>
                    </a:cubicBezTo>
                    <a:cubicBezTo>
                      <a:pt x="586" y="1427"/>
                      <a:pt x="501" y="1413"/>
                      <a:pt x="429" y="1388"/>
                    </a:cubicBezTo>
                    <a:cubicBezTo>
                      <a:pt x="120" y="1283"/>
                      <a:pt x="54" y="997"/>
                      <a:pt x="54" y="997"/>
                    </a:cubicBezTo>
                    <a:cubicBezTo>
                      <a:pt x="21" y="895"/>
                      <a:pt x="6" y="632"/>
                      <a:pt x="6" y="632"/>
                    </a:cubicBezTo>
                    <a:cubicBezTo>
                      <a:pt x="0" y="556"/>
                      <a:pt x="1" y="492"/>
                      <a:pt x="7" y="437"/>
                    </a:cubicBezTo>
                    <a:cubicBezTo>
                      <a:pt x="32" y="221"/>
                      <a:pt x="132" y="151"/>
                      <a:pt x="132" y="151"/>
                    </a:cubicBezTo>
                    <a:cubicBezTo>
                      <a:pt x="201" y="95"/>
                      <a:pt x="291" y="58"/>
                      <a:pt x="375" y="35"/>
                    </a:cubicBezTo>
                    <a:cubicBezTo>
                      <a:pt x="376" y="35"/>
                      <a:pt x="376" y="35"/>
                      <a:pt x="376" y="35"/>
                    </a:cubicBezTo>
                    <a:cubicBezTo>
                      <a:pt x="377" y="35"/>
                      <a:pt x="377" y="35"/>
                      <a:pt x="377" y="35"/>
                    </a:cubicBezTo>
                    <a:cubicBezTo>
                      <a:pt x="377" y="34"/>
                      <a:pt x="378" y="34"/>
                      <a:pt x="379" y="34"/>
                    </a:cubicBezTo>
                    <a:cubicBezTo>
                      <a:pt x="425" y="21"/>
                      <a:pt x="470" y="9"/>
                      <a:pt x="507" y="3"/>
                    </a:cubicBezTo>
                    <a:cubicBezTo>
                      <a:pt x="508" y="0"/>
                      <a:pt x="508" y="0"/>
                      <a:pt x="508" y="0"/>
                    </a:cubicBezTo>
                    <a:cubicBezTo>
                      <a:pt x="508" y="0"/>
                      <a:pt x="508" y="0"/>
                      <a:pt x="508" y="0"/>
                    </a:cubicBezTo>
                    <a:cubicBezTo>
                      <a:pt x="509" y="4"/>
                      <a:pt x="509" y="4"/>
                      <a:pt x="509" y="4"/>
                    </a:cubicBezTo>
                    <a:cubicBezTo>
                      <a:pt x="571" y="344"/>
                      <a:pt x="571" y="344"/>
                      <a:pt x="571" y="344"/>
                    </a:cubicBezTo>
                    <a:cubicBezTo>
                      <a:pt x="571" y="344"/>
                      <a:pt x="571" y="344"/>
                      <a:pt x="571" y="344"/>
                    </a:cubicBezTo>
                    <a:cubicBezTo>
                      <a:pt x="748" y="1294"/>
                      <a:pt x="748" y="1294"/>
                      <a:pt x="748" y="1294"/>
                    </a:cubicBezTo>
                    <a:cubicBezTo>
                      <a:pt x="761" y="1359"/>
                      <a:pt x="761" y="1359"/>
                      <a:pt x="761" y="1359"/>
                    </a:cubicBezTo>
                    <a:cubicBezTo>
                      <a:pt x="774" y="1293"/>
                      <a:pt x="774" y="1293"/>
                      <a:pt x="774" y="1293"/>
                    </a:cubicBezTo>
                    <a:cubicBezTo>
                      <a:pt x="950" y="343"/>
                      <a:pt x="950" y="343"/>
                      <a:pt x="950" y="343"/>
                    </a:cubicBezTo>
                    <a:cubicBezTo>
                      <a:pt x="1013" y="7"/>
                      <a:pt x="1013" y="7"/>
                      <a:pt x="1013" y="7"/>
                    </a:cubicBezTo>
                    <a:cubicBezTo>
                      <a:pt x="1013" y="7"/>
                      <a:pt x="1013" y="7"/>
                      <a:pt x="1013" y="7"/>
                    </a:cubicBezTo>
                    <a:cubicBezTo>
                      <a:pt x="1052" y="13"/>
                      <a:pt x="1097" y="22"/>
                      <a:pt x="1145" y="35"/>
                    </a:cubicBezTo>
                    <a:cubicBezTo>
                      <a:pt x="1145" y="35"/>
                      <a:pt x="1145" y="35"/>
                      <a:pt x="1145" y="35"/>
                    </a:cubicBezTo>
                    <a:cubicBezTo>
                      <a:pt x="1229" y="58"/>
                      <a:pt x="1319" y="94"/>
                      <a:pt x="1388" y="151"/>
                    </a:cubicBezTo>
                    <a:cubicBezTo>
                      <a:pt x="1388" y="151"/>
                      <a:pt x="1481" y="217"/>
                      <a:pt x="1508" y="438"/>
                    </a:cubicBezTo>
                    <a:cubicBezTo>
                      <a:pt x="1515" y="493"/>
                      <a:pt x="1518" y="557"/>
                      <a:pt x="1514" y="632"/>
                    </a:cubicBezTo>
                    <a:close/>
                  </a:path>
                </a:pathLst>
              </a:custGeom>
              <a:solidFill>
                <a:srgbClr val="ED85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ïśḻîḍè">
                <a:extLst>
                  <a:ext uri="{FF2B5EF4-FFF2-40B4-BE49-F238E27FC236}">
                    <a16:creationId xmlns:a16="http://schemas.microsoft.com/office/drawing/2014/main" xmlns="" id="{008941B5-63DD-4D6B-9BF6-70E9A61C24F4}"/>
                  </a:ext>
                </a:extLst>
              </p:cNvPr>
              <p:cNvSpPr/>
              <p:nvPr/>
            </p:nvSpPr>
            <p:spPr bwMode="auto">
              <a:xfrm>
                <a:off x="5422524" y="2866181"/>
                <a:ext cx="586155" cy="2015310"/>
              </a:xfrm>
              <a:custGeom>
                <a:avLst/>
                <a:gdLst>
                  <a:gd name="T0" fmla="*/ 89 w 89"/>
                  <a:gd name="T1" fmla="*/ 306 h 306"/>
                  <a:gd name="T2" fmla="*/ 81 w 89"/>
                  <a:gd name="T3" fmla="*/ 292 h 306"/>
                  <a:gd name="T4" fmla="*/ 0 w 89"/>
                  <a:gd name="T5" fmla="*/ 131 h 306"/>
                  <a:gd name="T6" fmla="*/ 42 w 89"/>
                  <a:gd name="T7" fmla="*/ 95 h 306"/>
                  <a:gd name="T8" fmla="*/ 15 w 89"/>
                  <a:gd name="T9" fmla="*/ 81 h 306"/>
                  <a:gd name="T10" fmla="*/ 14 w 89"/>
                  <a:gd name="T11" fmla="*/ 77 h 306"/>
                  <a:gd name="T12" fmla="*/ 2 w 89"/>
                  <a:gd name="T13" fmla="*/ 7 h 306"/>
                  <a:gd name="T14" fmla="*/ 2 w 89"/>
                  <a:gd name="T15" fmla="*/ 7 h 306"/>
                  <a:gd name="T16" fmla="*/ 2 w 89"/>
                  <a:gd name="T17" fmla="*/ 7 h 306"/>
                  <a:gd name="T18" fmla="*/ 2 w 89"/>
                  <a:gd name="T19" fmla="*/ 7 h 306"/>
                  <a:gd name="T20" fmla="*/ 2 w 89"/>
                  <a:gd name="T21" fmla="*/ 7 h 306"/>
                  <a:gd name="T22" fmla="*/ 31 w 89"/>
                  <a:gd name="T23" fmla="*/ 1 h 306"/>
                  <a:gd name="T24" fmla="*/ 31 w 89"/>
                  <a:gd name="T25" fmla="*/ 1 h 306"/>
                  <a:gd name="T26" fmla="*/ 31 w 89"/>
                  <a:gd name="T27" fmla="*/ 0 h 306"/>
                  <a:gd name="T28" fmla="*/ 31 w 89"/>
                  <a:gd name="T29" fmla="*/ 1 h 306"/>
                  <a:gd name="T30" fmla="*/ 46 w 89"/>
                  <a:gd name="T31" fmla="*/ 77 h 306"/>
                  <a:gd name="T32" fmla="*/ 86 w 89"/>
                  <a:gd name="T33" fmla="*/ 292 h 306"/>
                  <a:gd name="T34" fmla="*/ 89 w 89"/>
                  <a:gd name="T35" fmla="*/ 306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9" h="306">
                    <a:moveTo>
                      <a:pt x="89" y="306"/>
                    </a:moveTo>
                    <a:lnTo>
                      <a:pt x="81" y="292"/>
                    </a:lnTo>
                    <a:lnTo>
                      <a:pt x="0" y="131"/>
                    </a:lnTo>
                    <a:lnTo>
                      <a:pt x="42" y="95"/>
                    </a:lnTo>
                    <a:lnTo>
                      <a:pt x="15" y="81"/>
                    </a:lnTo>
                    <a:lnTo>
                      <a:pt x="14" y="7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31" y="1"/>
                    </a:lnTo>
                    <a:lnTo>
                      <a:pt x="31" y="1"/>
                    </a:lnTo>
                    <a:lnTo>
                      <a:pt x="31" y="0"/>
                    </a:lnTo>
                    <a:lnTo>
                      <a:pt x="31" y="1"/>
                    </a:lnTo>
                    <a:lnTo>
                      <a:pt x="46" y="77"/>
                    </a:lnTo>
                    <a:lnTo>
                      <a:pt x="86" y="292"/>
                    </a:lnTo>
                    <a:lnTo>
                      <a:pt x="89" y="306"/>
                    </a:lnTo>
                    <a:close/>
                  </a:path>
                </a:pathLst>
              </a:custGeom>
              <a:solidFill>
                <a:srgbClr val="D67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işļîdé">
                <a:extLst>
                  <a:ext uri="{FF2B5EF4-FFF2-40B4-BE49-F238E27FC236}">
                    <a16:creationId xmlns:a16="http://schemas.microsoft.com/office/drawing/2014/main" xmlns="" id="{DFCC0621-7401-4D3E-ABC9-00A22D6DA342}"/>
                  </a:ext>
                </a:extLst>
              </p:cNvPr>
              <p:cNvSpPr/>
              <p:nvPr/>
            </p:nvSpPr>
            <p:spPr bwMode="auto">
              <a:xfrm>
                <a:off x="6008678" y="2872765"/>
                <a:ext cx="579566" cy="2008726"/>
              </a:xfrm>
              <a:custGeom>
                <a:avLst/>
                <a:gdLst>
                  <a:gd name="T0" fmla="*/ 88 w 88"/>
                  <a:gd name="T1" fmla="*/ 130 h 305"/>
                  <a:gd name="T2" fmla="*/ 7 w 88"/>
                  <a:gd name="T3" fmla="*/ 290 h 305"/>
                  <a:gd name="T4" fmla="*/ 0 w 88"/>
                  <a:gd name="T5" fmla="*/ 305 h 305"/>
                  <a:gd name="T6" fmla="*/ 3 w 88"/>
                  <a:gd name="T7" fmla="*/ 290 h 305"/>
                  <a:gd name="T8" fmla="*/ 43 w 88"/>
                  <a:gd name="T9" fmla="*/ 76 h 305"/>
                  <a:gd name="T10" fmla="*/ 57 w 88"/>
                  <a:gd name="T11" fmla="*/ 0 h 305"/>
                  <a:gd name="T12" fmla="*/ 57 w 88"/>
                  <a:gd name="T13" fmla="*/ 0 h 305"/>
                  <a:gd name="T14" fmla="*/ 87 w 88"/>
                  <a:gd name="T15" fmla="*/ 6 h 305"/>
                  <a:gd name="T16" fmla="*/ 87 w 88"/>
                  <a:gd name="T17" fmla="*/ 6 h 305"/>
                  <a:gd name="T18" fmla="*/ 74 w 88"/>
                  <a:gd name="T19" fmla="*/ 76 h 305"/>
                  <a:gd name="T20" fmla="*/ 73 w 88"/>
                  <a:gd name="T21" fmla="*/ 80 h 305"/>
                  <a:gd name="T22" fmla="*/ 46 w 88"/>
                  <a:gd name="T23" fmla="*/ 94 h 305"/>
                  <a:gd name="T24" fmla="*/ 88 w 88"/>
                  <a:gd name="T25" fmla="*/ 13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8" h="305">
                    <a:moveTo>
                      <a:pt x="88" y="130"/>
                    </a:moveTo>
                    <a:lnTo>
                      <a:pt x="7" y="290"/>
                    </a:lnTo>
                    <a:lnTo>
                      <a:pt x="0" y="305"/>
                    </a:lnTo>
                    <a:lnTo>
                      <a:pt x="3" y="290"/>
                    </a:lnTo>
                    <a:lnTo>
                      <a:pt x="43" y="76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87" y="6"/>
                    </a:lnTo>
                    <a:lnTo>
                      <a:pt x="87" y="6"/>
                    </a:lnTo>
                    <a:lnTo>
                      <a:pt x="74" y="76"/>
                    </a:lnTo>
                    <a:lnTo>
                      <a:pt x="73" y="80"/>
                    </a:lnTo>
                    <a:lnTo>
                      <a:pt x="46" y="94"/>
                    </a:lnTo>
                    <a:lnTo>
                      <a:pt x="88" y="130"/>
                    </a:lnTo>
                    <a:close/>
                  </a:path>
                </a:pathLst>
              </a:custGeom>
              <a:solidFill>
                <a:srgbClr val="D67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îṥlíḓé">
                <a:extLst>
                  <a:ext uri="{FF2B5EF4-FFF2-40B4-BE49-F238E27FC236}">
                    <a16:creationId xmlns:a16="http://schemas.microsoft.com/office/drawing/2014/main" xmlns="" id="{DFE52ECE-F535-45EF-8714-271B686C6D63}"/>
                  </a:ext>
                </a:extLst>
              </p:cNvPr>
              <p:cNvSpPr/>
              <p:nvPr/>
            </p:nvSpPr>
            <p:spPr bwMode="auto">
              <a:xfrm>
                <a:off x="4869301" y="3511607"/>
                <a:ext cx="658598" cy="1415988"/>
              </a:xfrm>
              <a:custGeom>
                <a:avLst/>
                <a:gdLst>
                  <a:gd name="T0" fmla="*/ 438 w 438"/>
                  <a:gd name="T1" fmla="*/ 947 h 951"/>
                  <a:gd name="T2" fmla="*/ 429 w 438"/>
                  <a:gd name="T3" fmla="*/ 951 h 951"/>
                  <a:gd name="T4" fmla="*/ 54 w 438"/>
                  <a:gd name="T5" fmla="*/ 560 h 951"/>
                  <a:gd name="T6" fmla="*/ 6 w 438"/>
                  <a:gd name="T7" fmla="*/ 195 h 951"/>
                  <a:gd name="T8" fmla="*/ 7 w 438"/>
                  <a:gd name="T9" fmla="*/ 0 h 951"/>
                  <a:gd name="T10" fmla="*/ 438 w 438"/>
                  <a:gd name="T11" fmla="*/ 947 h 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8" h="951">
                    <a:moveTo>
                      <a:pt x="438" y="947"/>
                    </a:moveTo>
                    <a:cubicBezTo>
                      <a:pt x="429" y="951"/>
                      <a:pt x="429" y="951"/>
                      <a:pt x="429" y="951"/>
                    </a:cubicBezTo>
                    <a:cubicBezTo>
                      <a:pt x="120" y="846"/>
                      <a:pt x="54" y="560"/>
                      <a:pt x="54" y="560"/>
                    </a:cubicBezTo>
                    <a:cubicBezTo>
                      <a:pt x="21" y="458"/>
                      <a:pt x="6" y="195"/>
                      <a:pt x="6" y="195"/>
                    </a:cubicBezTo>
                    <a:cubicBezTo>
                      <a:pt x="0" y="119"/>
                      <a:pt x="1" y="55"/>
                      <a:pt x="7" y="0"/>
                    </a:cubicBezTo>
                    <a:cubicBezTo>
                      <a:pt x="7" y="0"/>
                      <a:pt x="260" y="327"/>
                      <a:pt x="438" y="947"/>
                    </a:cubicBezTo>
                    <a:close/>
                  </a:path>
                </a:pathLst>
              </a:custGeom>
              <a:solidFill>
                <a:srgbClr val="D67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îṣ1íḋê">
                <a:extLst>
                  <a:ext uri="{FF2B5EF4-FFF2-40B4-BE49-F238E27FC236}">
                    <a16:creationId xmlns:a16="http://schemas.microsoft.com/office/drawing/2014/main" xmlns="" id="{ABADA724-C4B0-4C0E-ADE2-6C8563F9D085}"/>
                  </a:ext>
                </a:extLst>
              </p:cNvPr>
              <p:cNvSpPr/>
              <p:nvPr/>
            </p:nvSpPr>
            <p:spPr bwMode="auto">
              <a:xfrm>
                <a:off x="6476281" y="3511607"/>
                <a:ext cx="658598" cy="1415988"/>
              </a:xfrm>
              <a:custGeom>
                <a:avLst/>
                <a:gdLst>
                  <a:gd name="T0" fmla="*/ 439 w 443"/>
                  <a:gd name="T1" fmla="*/ 195 h 951"/>
                  <a:gd name="T2" fmla="*/ 391 w 443"/>
                  <a:gd name="T3" fmla="*/ 560 h 951"/>
                  <a:gd name="T4" fmla="*/ 10 w 443"/>
                  <a:gd name="T5" fmla="*/ 951 h 951"/>
                  <a:gd name="T6" fmla="*/ 0 w 443"/>
                  <a:gd name="T7" fmla="*/ 947 h 951"/>
                  <a:gd name="T8" fmla="*/ 431 w 443"/>
                  <a:gd name="T9" fmla="*/ 0 h 951"/>
                  <a:gd name="T10" fmla="*/ 433 w 443"/>
                  <a:gd name="T11" fmla="*/ 1 h 951"/>
                  <a:gd name="T12" fmla="*/ 439 w 443"/>
                  <a:gd name="T13" fmla="*/ 195 h 9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3" h="951">
                    <a:moveTo>
                      <a:pt x="439" y="195"/>
                    </a:moveTo>
                    <a:cubicBezTo>
                      <a:pt x="439" y="195"/>
                      <a:pt x="424" y="458"/>
                      <a:pt x="391" y="560"/>
                    </a:cubicBezTo>
                    <a:cubicBezTo>
                      <a:pt x="391" y="560"/>
                      <a:pt x="327" y="847"/>
                      <a:pt x="10" y="951"/>
                    </a:cubicBezTo>
                    <a:cubicBezTo>
                      <a:pt x="0" y="947"/>
                      <a:pt x="0" y="947"/>
                      <a:pt x="0" y="947"/>
                    </a:cubicBezTo>
                    <a:cubicBezTo>
                      <a:pt x="178" y="327"/>
                      <a:pt x="431" y="0"/>
                      <a:pt x="431" y="0"/>
                    </a:cubicBezTo>
                    <a:cubicBezTo>
                      <a:pt x="431" y="0"/>
                      <a:pt x="432" y="0"/>
                      <a:pt x="433" y="1"/>
                    </a:cubicBezTo>
                    <a:cubicBezTo>
                      <a:pt x="440" y="56"/>
                      <a:pt x="443" y="120"/>
                      <a:pt x="439" y="195"/>
                    </a:cubicBezTo>
                    <a:close/>
                  </a:path>
                </a:pathLst>
              </a:custGeom>
              <a:solidFill>
                <a:srgbClr val="D67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í$ľîḑê">
                <a:extLst>
                  <a:ext uri="{FF2B5EF4-FFF2-40B4-BE49-F238E27FC236}">
                    <a16:creationId xmlns:a16="http://schemas.microsoft.com/office/drawing/2014/main" xmlns="" id="{7961ED9F-D2D2-4F72-9685-785F6FBE625E}"/>
                  </a:ext>
                </a:extLst>
              </p:cNvPr>
              <p:cNvSpPr/>
              <p:nvPr/>
            </p:nvSpPr>
            <p:spPr bwMode="auto">
              <a:xfrm>
                <a:off x="6957060" y="2312959"/>
                <a:ext cx="243683" cy="513707"/>
              </a:xfrm>
              <a:custGeom>
                <a:avLst/>
                <a:gdLst>
                  <a:gd name="T0" fmla="*/ 66 w 162"/>
                  <a:gd name="T1" fmla="*/ 2 h 347"/>
                  <a:gd name="T2" fmla="*/ 73 w 162"/>
                  <a:gd name="T3" fmla="*/ 11 h 347"/>
                  <a:gd name="T4" fmla="*/ 79 w 162"/>
                  <a:gd name="T5" fmla="*/ 26 h 347"/>
                  <a:gd name="T6" fmla="*/ 86 w 162"/>
                  <a:gd name="T7" fmla="*/ 47 h 347"/>
                  <a:gd name="T8" fmla="*/ 91 w 162"/>
                  <a:gd name="T9" fmla="*/ 67 h 347"/>
                  <a:gd name="T10" fmla="*/ 93 w 162"/>
                  <a:gd name="T11" fmla="*/ 83 h 347"/>
                  <a:gd name="T12" fmla="*/ 91 w 162"/>
                  <a:gd name="T13" fmla="*/ 93 h 347"/>
                  <a:gd name="T14" fmla="*/ 77 w 162"/>
                  <a:gd name="T15" fmla="*/ 98 h 347"/>
                  <a:gd name="T16" fmla="*/ 63 w 162"/>
                  <a:gd name="T17" fmla="*/ 101 h 347"/>
                  <a:gd name="T18" fmla="*/ 53 w 162"/>
                  <a:gd name="T19" fmla="*/ 111 h 347"/>
                  <a:gd name="T20" fmla="*/ 49 w 162"/>
                  <a:gd name="T21" fmla="*/ 130 h 347"/>
                  <a:gd name="T22" fmla="*/ 53 w 162"/>
                  <a:gd name="T23" fmla="*/ 158 h 347"/>
                  <a:gd name="T24" fmla="*/ 60 w 162"/>
                  <a:gd name="T25" fmla="*/ 193 h 347"/>
                  <a:gd name="T26" fmla="*/ 72 w 162"/>
                  <a:gd name="T27" fmla="*/ 225 h 347"/>
                  <a:gd name="T28" fmla="*/ 83 w 162"/>
                  <a:gd name="T29" fmla="*/ 247 h 347"/>
                  <a:gd name="T30" fmla="*/ 93 w 162"/>
                  <a:gd name="T31" fmla="*/ 258 h 347"/>
                  <a:gd name="T32" fmla="*/ 105 w 162"/>
                  <a:gd name="T33" fmla="*/ 261 h 347"/>
                  <a:gd name="T34" fmla="*/ 122 w 162"/>
                  <a:gd name="T35" fmla="*/ 255 h 347"/>
                  <a:gd name="T36" fmla="*/ 124 w 162"/>
                  <a:gd name="T37" fmla="*/ 255 h 347"/>
                  <a:gd name="T38" fmla="*/ 134 w 162"/>
                  <a:gd name="T39" fmla="*/ 258 h 347"/>
                  <a:gd name="T40" fmla="*/ 142 w 162"/>
                  <a:gd name="T41" fmla="*/ 269 h 347"/>
                  <a:gd name="T42" fmla="*/ 150 w 162"/>
                  <a:gd name="T43" fmla="*/ 289 h 347"/>
                  <a:gd name="T44" fmla="*/ 157 w 162"/>
                  <a:gd name="T45" fmla="*/ 308 h 347"/>
                  <a:gd name="T46" fmla="*/ 161 w 162"/>
                  <a:gd name="T47" fmla="*/ 323 h 347"/>
                  <a:gd name="T48" fmla="*/ 161 w 162"/>
                  <a:gd name="T49" fmla="*/ 332 h 347"/>
                  <a:gd name="T50" fmla="*/ 159 w 162"/>
                  <a:gd name="T51" fmla="*/ 338 h 347"/>
                  <a:gd name="T52" fmla="*/ 137 w 162"/>
                  <a:gd name="T53" fmla="*/ 346 h 347"/>
                  <a:gd name="T54" fmla="*/ 112 w 162"/>
                  <a:gd name="T55" fmla="*/ 347 h 347"/>
                  <a:gd name="T56" fmla="*/ 94 w 162"/>
                  <a:gd name="T57" fmla="*/ 343 h 347"/>
                  <a:gd name="T58" fmla="*/ 82 w 162"/>
                  <a:gd name="T59" fmla="*/ 336 h 347"/>
                  <a:gd name="T60" fmla="*/ 71 w 162"/>
                  <a:gd name="T61" fmla="*/ 325 h 347"/>
                  <a:gd name="T62" fmla="*/ 50 w 162"/>
                  <a:gd name="T63" fmla="*/ 292 h 347"/>
                  <a:gd name="T64" fmla="*/ 31 w 162"/>
                  <a:gd name="T65" fmla="*/ 250 h 347"/>
                  <a:gd name="T66" fmla="*/ 15 w 162"/>
                  <a:gd name="T67" fmla="*/ 204 h 347"/>
                  <a:gd name="T68" fmla="*/ 6 w 162"/>
                  <a:gd name="T69" fmla="*/ 162 h 347"/>
                  <a:gd name="T70" fmla="*/ 1 w 162"/>
                  <a:gd name="T71" fmla="*/ 125 h 347"/>
                  <a:gd name="T72" fmla="*/ 1 w 162"/>
                  <a:gd name="T73" fmla="*/ 90 h 347"/>
                  <a:gd name="T74" fmla="*/ 6 w 162"/>
                  <a:gd name="T75" fmla="*/ 62 h 347"/>
                  <a:gd name="T76" fmla="*/ 12 w 162"/>
                  <a:gd name="T77" fmla="*/ 40 h 347"/>
                  <a:gd name="T78" fmla="*/ 20 w 162"/>
                  <a:gd name="T79" fmla="*/ 23 h 347"/>
                  <a:gd name="T80" fmla="*/ 29 w 162"/>
                  <a:gd name="T81" fmla="*/ 13 h 347"/>
                  <a:gd name="T82" fmla="*/ 47 w 162"/>
                  <a:gd name="T83" fmla="*/ 3 h 347"/>
                  <a:gd name="T84" fmla="*/ 62 w 162"/>
                  <a:gd name="T85" fmla="*/ 0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2" h="347">
                    <a:moveTo>
                      <a:pt x="62" y="0"/>
                    </a:moveTo>
                    <a:cubicBezTo>
                      <a:pt x="66" y="2"/>
                      <a:pt x="66" y="2"/>
                      <a:pt x="66" y="2"/>
                    </a:cubicBezTo>
                    <a:cubicBezTo>
                      <a:pt x="66" y="3"/>
                      <a:pt x="67" y="4"/>
                      <a:pt x="67" y="4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3" y="12"/>
                      <a:pt x="73" y="12"/>
                      <a:pt x="73" y="13"/>
                    </a:cubicBezTo>
                    <a:cubicBezTo>
                      <a:pt x="79" y="26"/>
                      <a:pt x="79" y="26"/>
                      <a:pt x="79" y="26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86" y="47"/>
                      <a:pt x="86" y="47"/>
                      <a:pt x="86" y="47"/>
                    </a:cubicBezTo>
                    <a:cubicBezTo>
                      <a:pt x="91" y="66"/>
                      <a:pt x="91" y="66"/>
                      <a:pt x="91" y="66"/>
                    </a:cubicBezTo>
                    <a:cubicBezTo>
                      <a:pt x="91" y="67"/>
                      <a:pt x="91" y="67"/>
                      <a:pt x="91" y="67"/>
                    </a:cubicBezTo>
                    <a:cubicBezTo>
                      <a:pt x="93" y="80"/>
                      <a:pt x="93" y="80"/>
                      <a:pt x="93" y="80"/>
                    </a:cubicBezTo>
                    <a:cubicBezTo>
                      <a:pt x="93" y="81"/>
                      <a:pt x="93" y="82"/>
                      <a:pt x="93" y="83"/>
                    </a:cubicBezTo>
                    <a:cubicBezTo>
                      <a:pt x="92" y="89"/>
                      <a:pt x="92" y="89"/>
                      <a:pt x="92" y="89"/>
                    </a:cubicBezTo>
                    <a:cubicBezTo>
                      <a:pt x="92" y="91"/>
                      <a:pt x="91" y="92"/>
                      <a:pt x="91" y="93"/>
                    </a:cubicBezTo>
                    <a:cubicBezTo>
                      <a:pt x="89" y="94"/>
                      <a:pt x="88" y="95"/>
                      <a:pt x="86" y="96"/>
                    </a:cubicBezTo>
                    <a:cubicBezTo>
                      <a:pt x="77" y="98"/>
                      <a:pt x="77" y="98"/>
                      <a:pt x="77" y="98"/>
                    </a:cubicBezTo>
                    <a:cubicBezTo>
                      <a:pt x="76" y="98"/>
                      <a:pt x="76" y="98"/>
                      <a:pt x="76" y="98"/>
                    </a:cubicBezTo>
                    <a:cubicBezTo>
                      <a:pt x="63" y="101"/>
                      <a:pt x="63" y="101"/>
                      <a:pt x="63" y="101"/>
                    </a:cubicBezTo>
                    <a:cubicBezTo>
                      <a:pt x="61" y="101"/>
                      <a:pt x="59" y="102"/>
                      <a:pt x="58" y="104"/>
                    </a:cubicBezTo>
                    <a:cubicBezTo>
                      <a:pt x="53" y="111"/>
                      <a:pt x="53" y="111"/>
                      <a:pt x="53" y="111"/>
                    </a:cubicBezTo>
                    <a:cubicBezTo>
                      <a:pt x="53" y="112"/>
                      <a:pt x="52" y="113"/>
                      <a:pt x="52" y="114"/>
                    </a:cubicBezTo>
                    <a:cubicBezTo>
                      <a:pt x="49" y="130"/>
                      <a:pt x="49" y="130"/>
                      <a:pt x="49" y="130"/>
                    </a:cubicBezTo>
                    <a:cubicBezTo>
                      <a:pt x="49" y="131"/>
                      <a:pt x="49" y="131"/>
                      <a:pt x="49" y="132"/>
                    </a:cubicBezTo>
                    <a:cubicBezTo>
                      <a:pt x="53" y="158"/>
                      <a:pt x="53" y="158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cubicBezTo>
                      <a:pt x="60" y="193"/>
                      <a:pt x="60" y="193"/>
                      <a:pt x="60" y="193"/>
                    </a:cubicBezTo>
                    <a:cubicBezTo>
                      <a:pt x="61" y="194"/>
                      <a:pt x="61" y="194"/>
                      <a:pt x="61" y="194"/>
                    </a:cubicBezTo>
                    <a:cubicBezTo>
                      <a:pt x="72" y="225"/>
                      <a:pt x="72" y="225"/>
                      <a:pt x="72" y="225"/>
                    </a:cubicBezTo>
                    <a:cubicBezTo>
                      <a:pt x="72" y="226"/>
                      <a:pt x="72" y="226"/>
                      <a:pt x="72" y="226"/>
                    </a:cubicBezTo>
                    <a:cubicBezTo>
                      <a:pt x="83" y="247"/>
                      <a:pt x="83" y="247"/>
                      <a:pt x="83" y="247"/>
                    </a:cubicBezTo>
                    <a:cubicBezTo>
                      <a:pt x="83" y="248"/>
                      <a:pt x="84" y="249"/>
                      <a:pt x="84" y="249"/>
                    </a:cubicBezTo>
                    <a:cubicBezTo>
                      <a:pt x="93" y="258"/>
                      <a:pt x="93" y="258"/>
                      <a:pt x="93" y="258"/>
                    </a:cubicBezTo>
                    <a:cubicBezTo>
                      <a:pt x="94" y="259"/>
                      <a:pt x="96" y="260"/>
                      <a:pt x="97" y="260"/>
                    </a:cubicBezTo>
                    <a:cubicBezTo>
                      <a:pt x="105" y="261"/>
                      <a:pt x="105" y="261"/>
                      <a:pt x="105" y="261"/>
                    </a:cubicBezTo>
                    <a:cubicBezTo>
                      <a:pt x="106" y="261"/>
                      <a:pt x="108" y="261"/>
                      <a:pt x="109" y="260"/>
                    </a:cubicBezTo>
                    <a:cubicBezTo>
                      <a:pt x="122" y="255"/>
                      <a:pt x="122" y="255"/>
                      <a:pt x="122" y="255"/>
                    </a:cubicBezTo>
                    <a:cubicBezTo>
                      <a:pt x="122" y="255"/>
                      <a:pt x="122" y="255"/>
                      <a:pt x="123" y="255"/>
                    </a:cubicBezTo>
                    <a:cubicBezTo>
                      <a:pt x="124" y="255"/>
                      <a:pt x="124" y="255"/>
                      <a:pt x="124" y="255"/>
                    </a:cubicBezTo>
                    <a:cubicBezTo>
                      <a:pt x="127" y="254"/>
                      <a:pt x="129" y="255"/>
                      <a:pt x="131" y="256"/>
                    </a:cubicBezTo>
                    <a:cubicBezTo>
                      <a:pt x="134" y="258"/>
                      <a:pt x="134" y="258"/>
                      <a:pt x="134" y="258"/>
                    </a:cubicBezTo>
                    <a:cubicBezTo>
                      <a:pt x="134" y="259"/>
                      <a:pt x="135" y="259"/>
                      <a:pt x="135" y="260"/>
                    </a:cubicBezTo>
                    <a:cubicBezTo>
                      <a:pt x="142" y="269"/>
                      <a:pt x="142" y="269"/>
                      <a:pt x="142" y="269"/>
                    </a:cubicBezTo>
                    <a:cubicBezTo>
                      <a:pt x="142" y="270"/>
                      <a:pt x="143" y="270"/>
                      <a:pt x="143" y="271"/>
                    </a:cubicBezTo>
                    <a:cubicBezTo>
                      <a:pt x="150" y="289"/>
                      <a:pt x="150" y="289"/>
                      <a:pt x="150" y="289"/>
                    </a:cubicBezTo>
                    <a:cubicBezTo>
                      <a:pt x="151" y="289"/>
                      <a:pt x="151" y="289"/>
                      <a:pt x="151" y="289"/>
                    </a:cubicBezTo>
                    <a:cubicBezTo>
                      <a:pt x="157" y="308"/>
                      <a:pt x="157" y="308"/>
                      <a:pt x="157" y="308"/>
                    </a:cubicBezTo>
                    <a:cubicBezTo>
                      <a:pt x="158" y="309"/>
                      <a:pt x="158" y="309"/>
                      <a:pt x="158" y="309"/>
                    </a:cubicBezTo>
                    <a:cubicBezTo>
                      <a:pt x="161" y="323"/>
                      <a:pt x="161" y="323"/>
                      <a:pt x="161" y="323"/>
                    </a:cubicBezTo>
                    <a:cubicBezTo>
                      <a:pt x="161" y="324"/>
                      <a:pt x="161" y="324"/>
                      <a:pt x="161" y="324"/>
                    </a:cubicBezTo>
                    <a:cubicBezTo>
                      <a:pt x="161" y="332"/>
                      <a:pt x="161" y="332"/>
                      <a:pt x="161" y="332"/>
                    </a:cubicBezTo>
                    <a:cubicBezTo>
                      <a:pt x="162" y="333"/>
                      <a:pt x="161" y="335"/>
                      <a:pt x="160" y="336"/>
                    </a:cubicBezTo>
                    <a:cubicBezTo>
                      <a:pt x="159" y="338"/>
                      <a:pt x="159" y="338"/>
                      <a:pt x="159" y="338"/>
                    </a:cubicBezTo>
                    <a:cubicBezTo>
                      <a:pt x="158" y="340"/>
                      <a:pt x="156" y="341"/>
                      <a:pt x="154" y="342"/>
                    </a:cubicBezTo>
                    <a:cubicBezTo>
                      <a:pt x="137" y="346"/>
                      <a:pt x="137" y="346"/>
                      <a:pt x="137" y="346"/>
                    </a:cubicBezTo>
                    <a:cubicBezTo>
                      <a:pt x="136" y="346"/>
                      <a:pt x="136" y="346"/>
                      <a:pt x="135" y="346"/>
                    </a:cubicBezTo>
                    <a:cubicBezTo>
                      <a:pt x="112" y="347"/>
                      <a:pt x="112" y="347"/>
                      <a:pt x="112" y="347"/>
                    </a:cubicBezTo>
                    <a:cubicBezTo>
                      <a:pt x="111" y="347"/>
                      <a:pt x="105" y="346"/>
                      <a:pt x="101" y="345"/>
                    </a:cubicBezTo>
                    <a:cubicBezTo>
                      <a:pt x="94" y="343"/>
                      <a:pt x="94" y="343"/>
                      <a:pt x="94" y="343"/>
                    </a:cubicBezTo>
                    <a:cubicBezTo>
                      <a:pt x="92" y="343"/>
                      <a:pt x="91" y="342"/>
                      <a:pt x="89" y="341"/>
                    </a:cubicBezTo>
                    <a:cubicBezTo>
                      <a:pt x="88" y="340"/>
                      <a:pt x="86" y="339"/>
                      <a:pt x="82" y="336"/>
                    </a:cubicBezTo>
                    <a:cubicBezTo>
                      <a:pt x="82" y="336"/>
                      <a:pt x="82" y="336"/>
                      <a:pt x="82" y="336"/>
                    </a:cubicBezTo>
                    <a:cubicBezTo>
                      <a:pt x="71" y="325"/>
                      <a:pt x="71" y="325"/>
                      <a:pt x="71" y="325"/>
                    </a:cubicBezTo>
                    <a:cubicBezTo>
                      <a:pt x="71" y="324"/>
                      <a:pt x="68" y="321"/>
                      <a:pt x="68" y="321"/>
                    </a:cubicBezTo>
                    <a:cubicBezTo>
                      <a:pt x="50" y="292"/>
                      <a:pt x="50" y="292"/>
                      <a:pt x="50" y="292"/>
                    </a:cubicBezTo>
                    <a:cubicBezTo>
                      <a:pt x="49" y="291"/>
                      <a:pt x="49" y="291"/>
                      <a:pt x="49" y="291"/>
                    </a:cubicBezTo>
                    <a:cubicBezTo>
                      <a:pt x="31" y="250"/>
                      <a:pt x="31" y="250"/>
                      <a:pt x="31" y="250"/>
                    </a:cubicBezTo>
                    <a:cubicBezTo>
                      <a:pt x="31" y="249"/>
                      <a:pt x="31" y="249"/>
                      <a:pt x="31" y="249"/>
                    </a:cubicBezTo>
                    <a:cubicBezTo>
                      <a:pt x="15" y="204"/>
                      <a:pt x="15" y="204"/>
                      <a:pt x="15" y="204"/>
                    </a:cubicBezTo>
                    <a:cubicBezTo>
                      <a:pt x="15" y="203"/>
                      <a:pt x="15" y="203"/>
                      <a:pt x="15" y="203"/>
                    </a:cubicBezTo>
                    <a:cubicBezTo>
                      <a:pt x="6" y="162"/>
                      <a:pt x="6" y="162"/>
                      <a:pt x="6" y="162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1" y="125"/>
                      <a:pt x="1" y="125"/>
                      <a:pt x="1" y="125"/>
                    </a:cubicBezTo>
                    <a:cubicBezTo>
                      <a:pt x="1" y="124"/>
                      <a:pt x="0" y="124"/>
                      <a:pt x="0" y="123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89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39"/>
                      <a:pt x="12" y="39"/>
                      <a:pt x="12" y="38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1" y="22"/>
                      <a:pt x="21" y="21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3"/>
                      <a:pt x="30" y="12"/>
                      <a:pt x="31" y="12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8" y="3"/>
                      <a:pt x="48" y="2"/>
                      <a:pt x="49" y="2"/>
                    </a:cubicBez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2E36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ïṡļiḑê">
                <a:extLst>
                  <a:ext uri="{FF2B5EF4-FFF2-40B4-BE49-F238E27FC236}">
                    <a16:creationId xmlns:a16="http://schemas.microsoft.com/office/drawing/2014/main" xmlns="" id="{1D4AC4F2-9EA9-4097-A906-F7F6A5280503}"/>
                  </a:ext>
                </a:extLst>
              </p:cNvPr>
              <p:cNvSpPr/>
              <p:nvPr/>
            </p:nvSpPr>
            <p:spPr bwMode="auto">
              <a:xfrm>
                <a:off x="7062435" y="2293199"/>
                <a:ext cx="72448" cy="158064"/>
              </a:xfrm>
              <a:custGeom>
                <a:avLst/>
                <a:gdLst>
                  <a:gd name="T0" fmla="*/ 15 w 49"/>
                  <a:gd name="T1" fmla="*/ 0 h 104"/>
                  <a:gd name="T2" fmla="*/ 20 w 49"/>
                  <a:gd name="T3" fmla="*/ 2 h 104"/>
                  <a:gd name="T4" fmla="*/ 21 w 49"/>
                  <a:gd name="T5" fmla="*/ 3 h 104"/>
                  <a:gd name="T6" fmla="*/ 26 w 49"/>
                  <a:gd name="T7" fmla="*/ 8 h 104"/>
                  <a:gd name="T8" fmla="*/ 27 w 49"/>
                  <a:gd name="T9" fmla="*/ 10 h 104"/>
                  <a:gd name="T10" fmla="*/ 31 w 49"/>
                  <a:gd name="T11" fmla="*/ 19 h 104"/>
                  <a:gd name="T12" fmla="*/ 36 w 49"/>
                  <a:gd name="T13" fmla="*/ 33 h 104"/>
                  <a:gd name="T14" fmla="*/ 42 w 49"/>
                  <a:gd name="T15" fmla="*/ 47 h 104"/>
                  <a:gd name="T16" fmla="*/ 42 w 49"/>
                  <a:gd name="T17" fmla="*/ 47 h 104"/>
                  <a:gd name="T18" fmla="*/ 45 w 49"/>
                  <a:gd name="T19" fmla="*/ 61 h 104"/>
                  <a:gd name="T20" fmla="*/ 47 w 49"/>
                  <a:gd name="T21" fmla="*/ 76 h 104"/>
                  <a:gd name="T22" fmla="*/ 49 w 49"/>
                  <a:gd name="T23" fmla="*/ 89 h 104"/>
                  <a:gd name="T24" fmla="*/ 49 w 49"/>
                  <a:gd name="T25" fmla="*/ 90 h 104"/>
                  <a:gd name="T26" fmla="*/ 47 w 49"/>
                  <a:gd name="T27" fmla="*/ 98 h 104"/>
                  <a:gd name="T28" fmla="*/ 45 w 49"/>
                  <a:gd name="T29" fmla="*/ 101 h 104"/>
                  <a:gd name="T30" fmla="*/ 40 w 49"/>
                  <a:gd name="T31" fmla="*/ 103 h 104"/>
                  <a:gd name="T32" fmla="*/ 38 w 49"/>
                  <a:gd name="T33" fmla="*/ 104 h 104"/>
                  <a:gd name="T34" fmla="*/ 32 w 49"/>
                  <a:gd name="T35" fmla="*/ 104 h 104"/>
                  <a:gd name="T36" fmla="*/ 29 w 49"/>
                  <a:gd name="T37" fmla="*/ 102 h 104"/>
                  <a:gd name="T38" fmla="*/ 29 w 49"/>
                  <a:gd name="T39" fmla="*/ 100 h 104"/>
                  <a:gd name="T40" fmla="*/ 29 w 49"/>
                  <a:gd name="T41" fmla="*/ 95 h 104"/>
                  <a:gd name="T42" fmla="*/ 29 w 49"/>
                  <a:gd name="T43" fmla="*/ 94 h 104"/>
                  <a:gd name="T44" fmla="*/ 28 w 49"/>
                  <a:gd name="T45" fmla="*/ 85 h 104"/>
                  <a:gd name="T46" fmla="*/ 26 w 49"/>
                  <a:gd name="T47" fmla="*/ 75 h 104"/>
                  <a:gd name="T48" fmla="*/ 26 w 49"/>
                  <a:gd name="T49" fmla="*/ 74 h 104"/>
                  <a:gd name="T50" fmla="*/ 23 w 49"/>
                  <a:gd name="T51" fmla="*/ 63 h 104"/>
                  <a:gd name="T52" fmla="*/ 21 w 49"/>
                  <a:gd name="T53" fmla="*/ 52 h 104"/>
                  <a:gd name="T54" fmla="*/ 21 w 49"/>
                  <a:gd name="T55" fmla="*/ 52 h 104"/>
                  <a:gd name="T56" fmla="*/ 18 w 49"/>
                  <a:gd name="T57" fmla="*/ 42 h 104"/>
                  <a:gd name="T58" fmla="*/ 18 w 49"/>
                  <a:gd name="T59" fmla="*/ 41 h 104"/>
                  <a:gd name="T60" fmla="*/ 14 w 49"/>
                  <a:gd name="T61" fmla="*/ 33 h 104"/>
                  <a:gd name="T62" fmla="*/ 14 w 49"/>
                  <a:gd name="T63" fmla="*/ 32 h 104"/>
                  <a:gd name="T64" fmla="*/ 10 w 49"/>
                  <a:gd name="T65" fmla="*/ 24 h 104"/>
                  <a:gd name="T66" fmla="*/ 10 w 49"/>
                  <a:gd name="T67" fmla="*/ 24 h 104"/>
                  <a:gd name="T68" fmla="*/ 7 w 49"/>
                  <a:gd name="T69" fmla="*/ 17 h 104"/>
                  <a:gd name="T70" fmla="*/ 6 w 49"/>
                  <a:gd name="T71" fmla="*/ 16 h 104"/>
                  <a:gd name="T72" fmla="*/ 2 w 49"/>
                  <a:gd name="T73" fmla="*/ 11 h 104"/>
                  <a:gd name="T74" fmla="*/ 2 w 49"/>
                  <a:gd name="T75" fmla="*/ 10 h 104"/>
                  <a:gd name="T76" fmla="*/ 1 w 49"/>
                  <a:gd name="T77" fmla="*/ 8 h 104"/>
                  <a:gd name="T78" fmla="*/ 2 w 49"/>
                  <a:gd name="T79" fmla="*/ 4 h 104"/>
                  <a:gd name="T80" fmla="*/ 2 w 49"/>
                  <a:gd name="T81" fmla="*/ 4 h 104"/>
                  <a:gd name="T82" fmla="*/ 3 w 49"/>
                  <a:gd name="T83" fmla="*/ 3 h 104"/>
                  <a:gd name="T84" fmla="*/ 8 w 49"/>
                  <a:gd name="T85" fmla="*/ 1 h 104"/>
                  <a:gd name="T86" fmla="*/ 9 w 49"/>
                  <a:gd name="T87" fmla="*/ 1 h 104"/>
                  <a:gd name="T88" fmla="*/ 15 w 49"/>
                  <a:gd name="T89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9" h="104">
                    <a:moveTo>
                      <a:pt x="15" y="0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1" y="3"/>
                      <a:pt x="21" y="3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7" y="9"/>
                      <a:pt x="27" y="9"/>
                      <a:pt x="27" y="10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45" y="61"/>
                      <a:pt x="45" y="61"/>
                      <a:pt x="45" y="61"/>
                    </a:cubicBezTo>
                    <a:cubicBezTo>
                      <a:pt x="47" y="76"/>
                      <a:pt x="47" y="76"/>
                      <a:pt x="47" y="76"/>
                    </a:cubicBezTo>
                    <a:cubicBezTo>
                      <a:pt x="49" y="89"/>
                      <a:pt x="49" y="89"/>
                      <a:pt x="49" y="89"/>
                    </a:cubicBezTo>
                    <a:cubicBezTo>
                      <a:pt x="49" y="89"/>
                      <a:pt x="49" y="89"/>
                      <a:pt x="49" y="90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7" y="99"/>
                      <a:pt x="46" y="100"/>
                      <a:pt x="45" y="101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39" y="104"/>
                      <a:pt x="38" y="104"/>
                      <a:pt x="38" y="104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31" y="104"/>
                      <a:pt x="30" y="103"/>
                      <a:pt x="29" y="102"/>
                    </a:cubicBezTo>
                    <a:cubicBezTo>
                      <a:pt x="29" y="101"/>
                      <a:pt x="29" y="100"/>
                      <a:pt x="29" y="100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26" y="75"/>
                      <a:pt x="26" y="75"/>
                      <a:pt x="26" y="75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3" y="63"/>
                      <a:pt x="23" y="63"/>
                      <a:pt x="23" y="63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6"/>
                      <a:pt x="6" y="16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0"/>
                      <a:pt x="2" y="10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7"/>
                      <a:pt x="1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9" y="1"/>
                      <a:pt x="9" y="1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2E36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íŝ1îḍê">
                <a:extLst>
                  <a:ext uri="{FF2B5EF4-FFF2-40B4-BE49-F238E27FC236}">
                    <a16:creationId xmlns:a16="http://schemas.microsoft.com/office/drawing/2014/main" xmlns="" id="{8C142AAB-1CF1-4039-B1A5-26C00E7CA5B9}"/>
                  </a:ext>
                </a:extLst>
              </p:cNvPr>
              <p:cNvSpPr/>
              <p:nvPr/>
            </p:nvSpPr>
            <p:spPr bwMode="auto">
              <a:xfrm>
                <a:off x="7161223" y="2668602"/>
                <a:ext cx="85620" cy="144892"/>
              </a:xfrm>
              <a:custGeom>
                <a:avLst/>
                <a:gdLst>
                  <a:gd name="T0" fmla="*/ 54 w 57"/>
                  <a:gd name="T1" fmla="*/ 89 h 99"/>
                  <a:gd name="T2" fmla="*/ 56 w 57"/>
                  <a:gd name="T3" fmla="*/ 83 h 99"/>
                  <a:gd name="T4" fmla="*/ 56 w 57"/>
                  <a:gd name="T5" fmla="*/ 82 h 99"/>
                  <a:gd name="T6" fmla="*/ 57 w 57"/>
                  <a:gd name="T7" fmla="*/ 76 h 99"/>
                  <a:gd name="T8" fmla="*/ 56 w 57"/>
                  <a:gd name="T9" fmla="*/ 75 h 99"/>
                  <a:gd name="T10" fmla="*/ 55 w 57"/>
                  <a:gd name="T11" fmla="*/ 66 h 99"/>
                  <a:gd name="T12" fmla="*/ 55 w 57"/>
                  <a:gd name="T13" fmla="*/ 65 h 99"/>
                  <a:gd name="T14" fmla="*/ 51 w 57"/>
                  <a:gd name="T15" fmla="*/ 55 h 99"/>
                  <a:gd name="T16" fmla="*/ 47 w 57"/>
                  <a:gd name="T17" fmla="*/ 42 h 99"/>
                  <a:gd name="T18" fmla="*/ 47 w 57"/>
                  <a:gd name="T19" fmla="*/ 42 h 99"/>
                  <a:gd name="T20" fmla="*/ 41 w 57"/>
                  <a:gd name="T21" fmla="*/ 30 h 99"/>
                  <a:gd name="T22" fmla="*/ 41 w 57"/>
                  <a:gd name="T23" fmla="*/ 29 h 99"/>
                  <a:gd name="T24" fmla="*/ 33 w 57"/>
                  <a:gd name="T25" fmla="*/ 16 h 99"/>
                  <a:gd name="T26" fmla="*/ 33 w 57"/>
                  <a:gd name="T27" fmla="*/ 15 h 99"/>
                  <a:gd name="T28" fmla="*/ 24 w 57"/>
                  <a:gd name="T29" fmla="*/ 6 h 99"/>
                  <a:gd name="T30" fmla="*/ 23 w 57"/>
                  <a:gd name="T31" fmla="*/ 5 h 99"/>
                  <a:gd name="T32" fmla="*/ 16 w 57"/>
                  <a:gd name="T33" fmla="*/ 1 h 99"/>
                  <a:gd name="T34" fmla="*/ 13 w 57"/>
                  <a:gd name="T35" fmla="*/ 0 h 99"/>
                  <a:gd name="T36" fmla="*/ 7 w 57"/>
                  <a:gd name="T37" fmla="*/ 2 h 99"/>
                  <a:gd name="T38" fmla="*/ 5 w 57"/>
                  <a:gd name="T39" fmla="*/ 3 h 99"/>
                  <a:gd name="T40" fmla="*/ 2 w 57"/>
                  <a:gd name="T41" fmla="*/ 6 h 99"/>
                  <a:gd name="T42" fmla="*/ 1 w 57"/>
                  <a:gd name="T43" fmla="*/ 10 h 99"/>
                  <a:gd name="T44" fmla="*/ 1 w 57"/>
                  <a:gd name="T45" fmla="*/ 12 h 99"/>
                  <a:gd name="T46" fmla="*/ 2 w 57"/>
                  <a:gd name="T47" fmla="*/ 13 h 99"/>
                  <a:gd name="T48" fmla="*/ 5 w 57"/>
                  <a:gd name="T49" fmla="*/ 18 h 99"/>
                  <a:gd name="T50" fmla="*/ 11 w 57"/>
                  <a:gd name="T51" fmla="*/ 25 h 99"/>
                  <a:gd name="T52" fmla="*/ 11 w 57"/>
                  <a:gd name="T53" fmla="*/ 25 h 99"/>
                  <a:gd name="T54" fmla="*/ 16 w 57"/>
                  <a:gd name="T55" fmla="*/ 33 h 99"/>
                  <a:gd name="T56" fmla="*/ 16 w 57"/>
                  <a:gd name="T57" fmla="*/ 34 h 99"/>
                  <a:gd name="T58" fmla="*/ 20 w 57"/>
                  <a:gd name="T59" fmla="*/ 43 h 99"/>
                  <a:gd name="T60" fmla="*/ 24 w 57"/>
                  <a:gd name="T61" fmla="*/ 52 h 99"/>
                  <a:gd name="T62" fmla="*/ 27 w 57"/>
                  <a:gd name="T63" fmla="*/ 61 h 99"/>
                  <a:gd name="T64" fmla="*/ 27 w 57"/>
                  <a:gd name="T65" fmla="*/ 61 h 99"/>
                  <a:gd name="T66" fmla="*/ 30 w 57"/>
                  <a:gd name="T67" fmla="*/ 71 h 99"/>
                  <a:gd name="T68" fmla="*/ 30 w 57"/>
                  <a:gd name="T69" fmla="*/ 72 h 99"/>
                  <a:gd name="T70" fmla="*/ 32 w 57"/>
                  <a:gd name="T71" fmla="*/ 80 h 99"/>
                  <a:gd name="T72" fmla="*/ 33 w 57"/>
                  <a:gd name="T73" fmla="*/ 88 h 99"/>
                  <a:gd name="T74" fmla="*/ 33 w 57"/>
                  <a:gd name="T75" fmla="*/ 89 h 99"/>
                  <a:gd name="T76" fmla="*/ 33 w 57"/>
                  <a:gd name="T77" fmla="*/ 95 h 99"/>
                  <a:gd name="T78" fmla="*/ 33 w 57"/>
                  <a:gd name="T79" fmla="*/ 96 h 99"/>
                  <a:gd name="T80" fmla="*/ 33 w 57"/>
                  <a:gd name="T81" fmla="*/ 96 h 99"/>
                  <a:gd name="T82" fmla="*/ 37 w 57"/>
                  <a:gd name="T83" fmla="*/ 99 h 99"/>
                  <a:gd name="T84" fmla="*/ 40 w 57"/>
                  <a:gd name="T85" fmla="*/ 99 h 99"/>
                  <a:gd name="T86" fmla="*/ 42 w 57"/>
                  <a:gd name="T87" fmla="*/ 99 h 99"/>
                  <a:gd name="T88" fmla="*/ 49 w 57"/>
                  <a:gd name="T89" fmla="*/ 95 h 99"/>
                  <a:gd name="T90" fmla="*/ 50 w 57"/>
                  <a:gd name="T91" fmla="*/ 94 h 99"/>
                  <a:gd name="T92" fmla="*/ 54 w 57"/>
                  <a:gd name="T93" fmla="*/ 89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7" h="99">
                    <a:moveTo>
                      <a:pt x="54" y="89"/>
                    </a:moveTo>
                    <a:cubicBezTo>
                      <a:pt x="56" y="83"/>
                      <a:pt x="56" y="83"/>
                      <a:pt x="56" y="83"/>
                    </a:cubicBezTo>
                    <a:cubicBezTo>
                      <a:pt x="56" y="82"/>
                      <a:pt x="56" y="82"/>
                      <a:pt x="56" y="82"/>
                    </a:cubicBezTo>
                    <a:cubicBezTo>
                      <a:pt x="57" y="76"/>
                      <a:pt x="57" y="76"/>
                      <a:pt x="57" y="76"/>
                    </a:cubicBezTo>
                    <a:cubicBezTo>
                      <a:pt x="57" y="75"/>
                      <a:pt x="57" y="75"/>
                      <a:pt x="56" y="75"/>
                    </a:cubicBezTo>
                    <a:cubicBezTo>
                      <a:pt x="55" y="66"/>
                      <a:pt x="55" y="66"/>
                      <a:pt x="55" y="66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1" y="55"/>
                      <a:pt x="51" y="55"/>
                      <a:pt x="51" y="55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5"/>
                      <a:pt x="23" y="5"/>
                      <a:pt x="23" y="5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9"/>
                      <a:pt x="1" y="10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3" y="88"/>
                      <a:pt x="33" y="88"/>
                      <a:pt x="33" y="88"/>
                    </a:cubicBezTo>
                    <a:cubicBezTo>
                      <a:pt x="33" y="88"/>
                      <a:pt x="33" y="88"/>
                      <a:pt x="33" y="89"/>
                    </a:cubicBezTo>
                    <a:cubicBezTo>
                      <a:pt x="33" y="95"/>
                      <a:pt x="33" y="95"/>
                      <a:pt x="33" y="95"/>
                    </a:cubicBezTo>
                    <a:cubicBezTo>
                      <a:pt x="33" y="95"/>
                      <a:pt x="33" y="96"/>
                      <a:pt x="33" y="96"/>
                    </a:cubicBezTo>
                    <a:cubicBezTo>
                      <a:pt x="33" y="96"/>
                      <a:pt x="33" y="96"/>
                      <a:pt x="33" y="96"/>
                    </a:cubicBezTo>
                    <a:cubicBezTo>
                      <a:pt x="33" y="98"/>
                      <a:pt x="35" y="99"/>
                      <a:pt x="37" y="99"/>
                    </a:cubicBezTo>
                    <a:cubicBezTo>
                      <a:pt x="40" y="99"/>
                      <a:pt x="40" y="99"/>
                      <a:pt x="40" y="99"/>
                    </a:cubicBezTo>
                    <a:cubicBezTo>
                      <a:pt x="41" y="99"/>
                      <a:pt x="42" y="99"/>
                      <a:pt x="42" y="99"/>
                    </a:cubicBezTo>
                    <a:cubicBezTo>
                      <a:pt x="49" y="95"/>
                      <a:pt x="49" y="95"/>
                      <a:pt x="49" y="95"/>
                    </a:cubicBezTo>
                    <a:cubicBezTo>
                      <a:pt x="49" y="95"/>
                      <a:pt x="50" y="95"/>
                      <a:pt x="50" y="94"/>
                    </a:cubicBezTo>
                    <a:lnTo>
                      <a:pt x="54" y="89"/>
                    </a:lnTo>
                    <a:close/>
                  </a:path>
                </a:pathLst>
              </a:custGeom>
              <a:solidFill>
                <a:srgbClr val="2E36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îSliḋê">
                <a:extLst>
                  <a:ext uri="{FF2B5EF4-FFF2-40B4-BE49-F238E27FC236}">
                    <a16:creationId xmlns:a16="http://schemas.microsoft.com/office/drawing/2014/main" xmlns="" id="{BC5F5ED7-668D-4A06-806E-92E06A3DE104}"/>
                  </a:ext>
                </a:extLst>
              </p:cNvPr>
              <p:cNvSpPr/>
              <p:nvPr/>
            </p:nvSpPr>
            <p:spPr bwMode="auto">
              <a:xfrm>
                <a:off x="7082191" y="1930972"/>
                <a:ext cx="1020829" cy="1119617"/>
              </a:xfrm>
              <a:custGeom>
                <a:avLst/>
                <a:gdLst>
                  <a:gd name="T0" fmla="*/ 666 w 688"/>
                  <a:gd name="T1" fmla="*/ 337 h 748"/>
                  <a:gd name="T2" fmla="*/ 652 w 688"/>
                  <a:gd name="T3" fmla="*/ 270 h 748"/>
                  <a:gd name="T4" fmla="*/ 627 w 688"/>
                  <a:gd name="T5" fmla="*/ 206 h 748"/>
                  <a:gd name="T6" fmla="*/ 589 w 688"/>
                  <a:gd name="T7" fmla="*/ 149 h 748"/>
                  <a:gd name="T8" fmla="*/ 541 w 688"/>
                  <a:gd name="T9" fmla="*/ 100 h 748"/>
                  <a:gd name="T10" fmla="*/ 418 w 688"/>
                  <a:gd name="T11" fmla="*/ 31 h 748"/>
                  <a:gd name="T12" fmla="*/ 277 w 688"/>
                  <a:gd name="T13" fmla="*/ 17 h 748"/>
                  <a:gd name="T14" fmla="*/ 209 w 688"/>
                  <a:gd name="T15" fmla="*/ 30 h 748"/>
                  <a:gd name="T16" fmla="*/ 146 w 688"/>
                  <a:gd name="T17" fmla="*/ 56 h 748"/>
                  <a:gd name="T18" fmla="*/ 89 w 688"/>
                  <a:gd name="T19" fmla="*/ 93 h 748"/>
                  <a:gd name="T20" fmla="*/ 39 w 688"/>
                  <a:gd name="T21" fmla="*/ 141 h 748"/>
                  <a:gd name="T22" fmla="*/ 0 w 688"/>
                  <a:gd name="T23" fmla="*/ 197 h 748"/>
                  <a:gd name="T24" fmla="*/ 6 w 688"/>
                  <a:gd name="T25" fmla="*/ 206 h 748"/>
                  <a:gd name="T26" fmla="*/ 7 w 688"/>
                  <a:gd name="T27" fmla="*/ 208 h 748"/>
                  <a:gd name="T28" fmla="*/ 11 w 688"/>
                  <a:gd name="T29" fmla="*/ 217 h 748"/>
                  <a:gd name="T30" fmla="*/ 412 w 688"/>
                  <a:gd name="T31" fmla="*/ 50 h 748"/>
                  <a:gd name="T32" fmla="*/ 632 w 688"/>
                  <a:gd name="T33" fmla="*/ 472 h 748"/>
                  <a:gd name="T34" fmla="*/ 210 w 688"/>
                  <a:gd name="T35" fmla="*/ 692 h 748"/>
                  <a:gd name="T36" fmla="*/ 109 w 688"/>
                  <a:gd name="T37" fmla="*/ 641 h 748"/>
                  <a:gd name="T38" fmla="*/ 91 w 688"/>
                  <a:gd name="T39" fmla="*/ 645 h 748"/>
                  <a:gd name="T40" fmla="*/ 89 w 688"/>
                  <a:gd name="T41" fmla="*/ 645 h 748"/>
                  <a:gd name="T42" fmla="*/ 83 w 688"/>
                  <a:gd name="T43" fmla="*/ 646 h 748"/>
                  <a:gd name="T44" fmla="*/ 204 w 688"/>
                  <a:gd name="T45" fmla="*/ 711 h 748"/>
                  <a:gd name="T46" fmla="*/ 345 w 688"/>
                  <a:gd name="T47" fmla="*/ 726 h 748"/>
                  <a:gd name="T48" fmla="*/ 412 w 688"/>
                  <a:gd name="T49" fmla="*/ 713 h 748"/>
                  <a:gd name="T50" fmla="*/ 476 w 688"/>
                  <a:gd name="T51" fmla="*/ 687 h 748"/>
                  <a:gd name="T52" fmla="*/ 533 w 688"/>
                  <a:gd name="T53" fmla="*/ 650 h 748"/>
                  <a:gd name="T54" fmla="*/ 582 w 688"/>
                  <a:gd name="T55" fmla="*/ 602 h 748"/>
                  <a:gd name="T56" fmla="*/ 651 w 688"/>
                  <a:gd name="T57" fmla="*/ 478 h 748"/>
                  <a:gd name="T58" fmla="*/ 666 w 688"/>
                  <a:gd name="T59" fmla="*/ 337 h 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88" h="748">
                    <a:moveTo>
                      <a:pt x="666" y="337"/>
                    </a:moveTo>
                    <a:cubicBezTo>
                      <a:pt x="663" y="315"/>
                      <a:pt x="659" y="292"/>
                      <a:pt x="652" y="270"/>
                    </a:cubicBezTo>
                    <a:cubicBezTo>
                      <a:pt x="646" y="248"/>
                      <a:pt x="637" y="227"/>
                      <a:pt x="627" y="206"/>
                    </a:cubicBezTo>
                    <a:cubicBezTo>
                      <a:pt x="616" y="186"/>
                      <a:pt x="604" y="167"/>
                      <a:pt x="589" y="149"/>
                    </a:cubicBezTo>
                    <a:cubicBezTo>
                      <a:pt x="575" y="131"/>
                      <a:pt x="559" y="115"/>
                      <a:pt x="541" y="100"/>
                    </a:cubicBezTo>
                    <a:cubicBezTo>
                      <a:pt x="505" y="69"/>
                      <a:pt x="463" y="46"/>
                      <a:pt x="418" y="31"/>
                    </a:cubicBezTo>
                    <a:cubicBezTo>
                      <a:pt x="372" y="17"/>
                      <a:pt x="324" y="12"/>
                      <a:pt x="277" y="17"/>
                    </a:cubicBezTo>
                    <a:cubicBezTo>
                      <a:pt x="254" y="19"/>
                      <a:pt x="231" y="23"/>
                      <a:pt x="209" y="30"/>
                    </a:cubicBezTo>
                    <a:cubicBezTo>
                      <a:pt x="187" y="36"/>
                      <a:pt x="166" y="45"/>
                      <a:pt x="146" y="56"/>
                    </a:cubicBezTo>
                    <a:cubicBezTo>
                      <a:pt x="126" y="66"/>
                      <a:pt x="107" y="79"/>
                      <a:pt x="89" y="93"/>
                    </a:cubicBezTo>
                    <a:cubicBezTo>
                      <a:pt x="71" y="107"/>
                      <a:pt x="54" y="123"/>
                      <a:pt x="39" y="141"/>
                    </a:cubicBezTo>
                    <a:cubicBezTo>
                      <a:pt x="24" y="158"/>
                      <a:pt x="11" y="177"/>
                      <a:pt x="0" y="197"/>
                    </a:cubicBezTo>
                    <a:cubicBezTo>
                      <a:pt x="6" y="206"/>
                      <a:pt x="6" y="206"/>
                      <a:pt x="6" y="206"/>
                    </a:cubicBezTo>
                    <a:cubicBezTo>
                      <a:pt x="7" y="207"/>
                      <a:pt x="7" y="207"/>
                      <a:pt x="7" y="208"/>
                    </a:cubicBezTo>
                    <a:cubicBezTo>
                      <a:pt x="11" y="217"/>
                      <a:pt x="11" y="217"/>
                      <a:pt x="11" y="217"/>
                    </a:cubicBezTo>
                    <a:cubicBezTo>
                      <a:pt x="85" y="74"/>
                      <a:pt x="253" y="0"/>
                      <a:pt x="412" y="50"/>
                    </a:cubicBezTo>
                    <a:cubicBezTo>
                      <a:pt x="589" y="106"/>
                      <a:pt x="688" y="295"/>
                      <a:pt x="632" y="472"/>
                    </a:cubicBezTo>
                    <a:cubicBezTo>
                      <a:pt x="576" y="650"/>
                      <a:pt x="387" y="748"/>
                      <a:pt x="210" y="692"/>
                    </a:cubicBezTo>
                    <a:cubicBezTo>
                      <a:pt x="173" y="681"/>
                      <a:pt x="139" y="663"/>
                      <a:pt x="109" y="641"/>
                    </a:cubicBezTo>
                    <a:cubicBezTo>
                      <a:pt x="91" y="645"/>
                      <a:pt x="91" y="645"/>
                      <a:pt x="91" y="645"/>
                    </a:cubicBezTo>
                    <a:cubicBezTo>
                      <a:pt x="90" y="645"/>
                      <a:pt x="89" y="645"/>
                      <a:pt x="89" y="645"/>
                    </a:cubicBezTo>
                    <a:cubicBezTo>
                      <a:pt x="83" y="646"/>
                      <a:pt x="83" y="646"/>
                      <a:pt x="83" y="646"/>
                    </a:cubicBezTo>
                    <a:cubicBezTo>
                      <a:pt x="119" y="675"/>
                      <a:pt x="160" y="697"/>
                      <a:pt x="204" y="711"/>
                    </a:cubicBezTo>
                    <a:cubicBezTo>
                      <a:pt x="250" y="726"/>
                      <a:pt x="297" y="731"/>
                      <a:pt x="345" y="726"/>
                    </a:cubicBezTo>
                    <a:cubicBezTo>
                      <a:pt x="368" y="724"/>
                      <a:pt x="390" y="719"/>
                      <a:pt x="412" y="713"/>
                    </a:cubicBezTo>
                    <a:cubicBezTo>
                      <a:pt x="434" y="706"/>
                      <a:pt x="455" y="698"/>
                      <a:pt x="476" y="687"/>
                    </a:cubicBezTo>
                    <a:cubicBezTo>
                      <a:pt x="496" y="677"/>
                      <a:pt x="515" y="664"/>
                      <a:pt x="533" y="650"/>
                    </a:cubicBezTo>
                    <a:cubicBezTo>
                      <a:pt x="551" y="636"/>
                      <a:pt x="568" y="619"/>
                      <a:pt x="582" y="602"/>
                    </a:cubicBezTo>
                    <a:cubicBezTo>
                      <a:pt x="613" y="566"/>
                      <a:pt x="636" y="524"/>
                      <a:pt x="651" y="478"/>
                    </a:cubicBezTo>
                    <a:cubicBezTo>
                      <a:pt x="665" y="432"/>
                      <a:pt x="670" y="385"/>
                      <a:pt x="666" y="337"/>
                    </a:cubicBezTo>
                    <a:close/>
                  </a:path>
                </a:pathLst>
              </a:custGeom>
              <a:solidFill>
                <a:srgbClr val="2E36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ïśḻïdê">
                <a:extLst>
                  <a:ext uri="{FF2B5EF4-FFF2-40B4-BE49-F238E27FC236}">
                    <a16:creationId xmlns:a16="http://schemas.microsoft.com/office/drawing/2014/main" xmlns="" id="{D518851E-1C42-431E-B98C-D495380CA6E7}"/>
                  </a:ext>
                </a:extLst>
              </p:cNvPr>
              <p:cNvSpPr/>
              <p:nvPr/>
            </p:nvSpPr>
            <p:spPr bwMode="auto">
              <a:xfrm>
                <a:off x="7246843" y="2240511"/>
                <a:ext cx="296371" cy="428091"/>
              </a:xfrm>
              <a:custGeom>
                <a:avLst/>
                <a:gdLst>
                  <a:gd name="T0" fmla="*/ 0 w 198"/>
                  <a:gd name="T1" fmla="*/ 284 h 284"/>
                  <a:gd name="T2" fmla="*/ 0 w 198"/>
                  <a:gd name="T3" fmla="*/ 245 h 284"/>
                  <a:gd name="T4" fmla="*/ 36 w 198"/>
                  <a:gd name="T5" fmla="*/ 212 h 284"/>
                  <a:gd name="T6" fmla="*/ 127 w 198"/>
                  <a:gd name="T7" fmla="*/ 93 h 284"/>
                  <a:gd name="T8" fmla="*/ 81 w 198"/>
                  <a:gd name="T9" fmla="*/ 52 h 284"/>
                  <a:gd name="T10" fmla="*/ 22 w 198"/>
                  <a:gd name="T11" fmla="*/ 76 h 284"/>
                  <a:gd name="T12" fmla="*/ 3 w 198"/>
                  <a:gd name="T13" fmla="*/ 29 h 284"/>
                  <a:gd name="T14" fmla="*/ 95 w 198"/>
                  <a:gd name="T15" fmla="*/ 0 h 284"/>
                  <a:gd name="T16" fmla="*/ 193 w 198"/>
                  <a:gd name="T17" fmla="*/ 88 h 284"/>
                  <a:gd name="T18" fmla="*/ 118 w 198"/>
                  <a:gd name="T19" fmla="*/ 208 h 284"/>
                  <a:gd name="T20" fmla="*/ 93 w 198"/>
                  <a:gd name="T21" fmla="*/ 230 h 284"/>
                  <a:gd name="T22" fmla="*/ 93 w 198"/>
                  <a:gd name="T23" fmla="*/ 230 h 284"/>
                  <a:gd name="T24" fmla="*/ 198 w 198"/>
                  <a:gd name="T25" fmla="*/ 230 h 284"/>
                  <a:gd name="T26" fmla="*/ 198 w 198"/>
                  <a:gd name="T27" fmla="*/ 284 h 284"/>
                  <a:gd name="T28" fmla="*/ 0 w 198"/>
                  <a:gd name="T29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8" h="284">
                    <a:moveTo>
                      <a:pt x="0" y="284"/>
                    </a:moveTo>
                    <a:cubicBezTo>
                      <a:pt x="0" y="245"/>
                      <a:pt x="0" y="245"/>
                      <a:pt x="0" y="245"/>
                    </a:cubicBezTo>
                    <a:cubicBezTo>
                      <a:pt x="36" y="212"/>
                      <a:pt x="36" y="212"/>
                      <a:pt x="36" y="212"/>
                    </a:cubicBezTo>
                    <a:cubicBezTo>
                      <a:pt x="97" y="157"/>
                      <a:pt x="127" y="126"/>
                      <a:pt x="127" y="93"/>
                    </a:cubicBezTo>
                    <a:cubicBezTo>
                      <a:pt x="127" y="71"/>
                      <a:pt x="114" y="52"/>
                      <a:pt x="81" y="52"/>
                    </a:cubicBezTo>
                    <a:cubicBezTo>
                      <a:pt x="57" y="52"/>
                      <a:pt x="36" y="65"/>
                      <a:pt x="22" y="76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4" y="13"/>
                      <a:pt x="57" y="0"/>
                      <a:pt x="95" y="0"/>
                    </a:cubicBezTo>
                    <a:cubicBezTo>
                      <a:pt x="158" y="0"/>
                      <a:pt x="193" y="37"/>
                      <a:pt x="193" y="88"/>
                    </a:cubicBezTo>
                    <a:cubicBezTo>
                      <a:pt x="193" y="135"/>
                      <a:pt x="159" y="172"/>
                      <a:pt x="118" y="208"/>
                    </a:cubicBezTo>
                    <a:cubicBezTo>
                      <a:pt x="93" y="230"/>
                      <a:pt x="93" y="230"/>
                      <a:pt x="93" y="230"/>
                    </a:cubicBezTo>
                    <a:cubicBezTo>
                      <a:pt x="93" y="230"/>
                      <a:pt x="93" y="230"/>
                      <a:pt x="93" y="230"/>
                    </a:cubicBezTo>
                    <a:cubicBezTo>
                      <a:pt x="198" y="230"/>
                      <a:pt x="198" y="230"/>
                      <a:pt x="198" y="230"/>
                    </a:cubicBezTo>
                    <a:cubicBezTo>
                      <a:pt x="198" y="284"/>
                      <a:pt x="198" y="284"/>
                      <a:pt x="198" y="284"/>
                    </a:cubicBezTo>
                    <a:lnTo>
                      <a:pt x="0" y="284"/>
                    </a:lnTo>
                    <a:close/>
                  </a:path>
                </a:pathLst>
              </a:custGeom>
              <a:solidFill>
                <a:srgbClr val="2E36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îṩ1iḋe">
                <a:extLst>
                  <a:ext uri="{FF2B5EF4-FFF2-40B4-BE49-F238E27FC236}">
                    <a16:creationId xmlns:a16="http://schemas.microsoft.com/office/drawing/2014/main" xmlns="" id="{D3112ECB-9758-4321-B712-9BDE3BDC4D17}"/>
                  </a:ext>
                </a:extLst>
              </p:cNvPr>
              <p:cNvSpPr/>
              <p:nvPr/>
            </p:nvSpPr>
            <p:spPr bwMode="auto">
              <a:xfrm>
                <a:off x="7595898" y="2253683"/>
                <a:ext cx="322715" cy="414919"/>
              </a:xfrm>
              <a:custGeom>
                <a:avLst/>
                <a:gdLst>
                  <a:gd name="T0" fmla="*/ 124 w 219"/>
                  <a:gd name="T1" fmla="*/ 279 h 279"/>
                  <a:gd name="T2" fmla="*/ 124 w 219"/>
                  <a:gd name="T3" fmla="*/ 213 h 279"/>
                  <a:gd name="T4" fmla="*/ 0 w 219"/>
                  <a:gd name="T5" fmla="*/ 213 h 279"/>
                  <a:gd name="T6" fmla="*/ 0 w 219"/>
                  <a:gd name="T7" fmla="*/ 170 h 279"/>
                  <a:gd name="T8" fmla="*/ 106 w 219"/>
                  <a:gd name="T9" fmla="*/ 0 h 279"/>
                  <a:gd name="T10" fmla="*/ 186 w 219"/>
                  <a:gd name="T11" fmla="*/ 0 h 279"/>
                  <a:gd name="T12" fmla="*/ 186 w 219"/>
                  <a:gd name="T13" fmla="*/ 164 h 279"/>
                  <a:gd name="T14" fmla="*/ 219 w 219"/>
                  <a:gd name="T15" fmla="*/ 164 h 279"/>
                  <a:gd name="T16" fmla="*/ 219 w 219"/>
                  <a:gd name="T17" fmla="*/ 213 h 279"/>
                  <a:gd name="T18" fmla="*/ 186 w 219"/>
                  <a:gd name="T19" fmla="*/ 213 h 279"/>
                  <a:gd name="T20" fmla="*/ 186 w 219"/>
                  <a:gd name="T21" fmla="*/ 279 h 279"/>
                  <a:gd name="T22" fmla="*/ 124 w 219"/>
                  <a:gd name="T23" fmla="*/ 279 h 279"/>
                  <a:gd name="T24" fmla="*/ 124 w 219"/>
                  <a:gd name="T25" fmla="*/ 164 h 279"/>
                  <a:gd name="T26" fmla="*/ 124 w 219"/>
                  <a:gd name="T27" fmla="*/ 102 h 279"/>
                  <a:gd name="T28" fmla="*/ 126 w 219"/>
                  <a:gd name="T29" fmla="*/ 50 h 279"/>
                  <a:gd name="T30" fmla="*/ 124 w 219"/>
                  <a:gd name="T31" fmla="*/ 50 h 279"/>
                  <a:gd name="T32" fmla="*/ 99 w 219"/>
                  <a:gd name="T33" fmla="*/ 102 h 279"/>
                  <a:gd name="T34" fmla="*/ 61 w 219"/>
                  <a:gd name="T35" fmla="*/ 163 h 279"/>
                  <a:gd name="T36" fmla="*/ 61 w 219"/>
                  <a:gd name="T37" fmla="*/ 164 h 279"/>
                  <a:gd name="T38" fmla="*/ 124 w 219"/>
                  <a:gd name="T39" fmla="*/ 164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9" h="279">
                    <a:moveTo>
                      <a:pt x="124" y="279"/>
                    </a:moveTo>
                    <a:cubicBezTo>
                      <a:pt x="124" y="213"/>
                      <a:pt x="124" y="213"/>
                      <a:pt x="124" y="213"/>
                    </a:cubicBezTo>
                    <a:cubicBezTo>
                      <a:pt x="0" y="213"/>
                      <a:pt x="0" y="213"/>
                      <a:pt x="0" y="213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186" y="164"/>
                      <a:pt x="186" y="164"/>
                      <a:pt x="186" y="164"/>
                    </a:cubicBezTo>
                    <a:cubicBezTo>
                      <a:pt x="219" y="164"/>
                      <a:pt x="219" y="164"/>
                      <a:pt x="219" y="164"/>
                    </a:cubicBezTo>
                    <a:cubicBezTo>
                      <a:pt x="219" y="213"/>
                      <a:pt x="219" y="213"/>
                      <a:pt x="219" y="213"/>
                    </a:cubicBezTo>
                    <a:cubicBezTo>
                      <a:pt x="186" y="213"/>
                      <a:pt x="186" y="213"/>
                      <a:pt x="186" y="213"/>
                    </a:cubicBezTo>
                    <a:cubicBezTo>
                      <a:pt x="186" y="279"/>
                      <a:pt x="186" y="279"/>
                      <a:pt x="186" y="279"/>
                    </a:cubicBezTo>
                    <a:lnTo>
                      <a:pt x="124" y="279"/>
                    </a:lnTo>
                    <a:close/>
                    <a:moveTo>
                      <a:pt x="124" y="164"/>
                    </a:moveTo>
                    <a:cubicBezTo>
                      <a:pt x="124" y="102"/>
                      <a:pt x="124" y="102"/>
                      <a:pt x="124" y="102"/>
                    </a:cubicBezTo>
                    <a:cubicBezTo>
                      <a:pt x="124" y="85"/>
                      <a:pt x="125" y="68"/>
                      <a:pt x="126" y="50"/>
                    </a:cubicBezTo>
                    <a:cubicBezTo>
                      <a:pt x="124" y="50"/>
                      <a:pt x="124" y="50"/>
                      <a:pt x="124" y="50"/>
                    </a:cubicBezTo>
                    <a:cubicBezTo>
                      <a:pt x="115" y="68"/>
                      <a:pt x="108" y="84"/>
                      <a:pt x="99" y="102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1" y="164"/>
                      <a:pt x="61" y="164"/>
                      <a:pt x="61" y="164"/>
                    </a:cubicBezTo>
                    <a:lnTo>
                      <a:pt x="124" y="164"/>
                    </a:lnTo>
                    <a:close/>
                  </a:path>
                </a:pathLst>
              </a:custGeom>
              <a:solidFill>
                <a:srgbClr val="2E36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ïṡlîḓé">
                <a:extLst>
                  <a:ext uri="{FF2B5EF4-FFF2-40B4-BE49-F238E27FC236}">
                    <a16:creationId xmlns:a16="http://schemas.microsoft.com/office/drawing/2014/main" xmlns="" id="{049718B1-F06C-4A11-B0C0-43D9499FDA2B}"/>
                  </a:ext>
                </a:extLst>
              </p:cNvPr>
              <p:cNvSpPr/>
              <p:nvPr/>
            </p:nvSpPr>
            <p:spPr bwMode="auto">
              <a:xfrm>
                <a:off x="7398318" y="1891456"/>
                <a:ext cx="296371" cy="177824"/>
              </a:xfrm>
              <a:custGeom>
                <a:avLst/>
                <a:gdLst>
                  <a:gd name="T0" fmla="*/ 100 w 201"/>
                  <a:gd name="T1" fmla="*/ 84 h 121"/>
                  <a:gd name="T2" fmla="*/ 201 w 201"/>
                  <a:gd name="T3" fmla="*/ 64 h 121"/>
                  <a:gd name="T4" fmla="*/ 101 w 201"/>
                  <a:gd name="T5" fmla="*/ 40 h 121"/>
                  <a:gd name="T6" fmla="*/ 5 w 201"/>
                  <a:gd name="T7" fmla="*/ 0 h 121"/>
                  <a:gd name="T8" fmla="*/ 3 w 201"/>
                  <a:gd name="T9" fmla="*/ 1 h 121"/>
                  <a:gd name="T10" fmla="*/ 33 w 201"/>
                  <a:gd name="T11" fmla="*/ 53 h 121"/>
                  <a:gd name="T12" fmla="*/ 38 w 201"/>
                  <a:gd name="T13" fmla="*/ 61 h 121"/>
                  <a:gd name="T14" fmla="*/ 32 w 201"/>
                  <a:gd name="T15" fmla="*/ 69 h 121"/>
                  <a:gd name="T16" fmla="*/ 0 w 201"/>
                  <a:gd name="T17" fmla="*/ 119 h 121"/>
                  <a:gd name="T18" fmla="*/ 2 w 201"/>
                  <a:gd name="T19" fmla="*/ 121 h 121"/>
                  <a:gd name="T20" fmla="*/ 100 w 201"/>
                  <a:gd name="T21" fmla="*/ 84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1" h="121">
                    <a:moveTo>
                      <a:pt x="100" y="84"/>
                    </a:moveTo>
                    <a:cubicBezTo>
                      <a:pt x="133" y="78"/>
                      <a:pt x="167" y="71"/>
                      <a:pt x="201" y="64"/>
                    </a:cubicBezTo>
                    <a:cubicBezTo>
                      <a:pt x="168" y="56"/>
                      <a:pt x="134" y="48"/>
                      <a:pt x="101" y="4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2" y="69"/>
                      <a:pt x="32" y="69"/>
                      <a:pt x="32" y="69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2" y="121"/>
                      <a:pt x="2" y="121"/>
                      <a:pt x="2" y="121"/>
                    </a:cubicBezTo>
                    <a:lnTo>
                      <a:pt x="100" y="84"/>
                    </a:lnTo>
                    <a:close/>
                  </a:path>
                </a:pathLst>
              </a:custGeom>
              <a:solidFill>
                <a:srgbClr val="2E36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iṥ1íḋe">
                <a:extLst>
                  <a:ext uri="{FF2B5EF4-FFF2-40B4-BE49-F238E27FC236}">
                    <a16:creationId xmlns:a16="http://schemas.microsoft.com/office/drawing/2014/main" xmlns="" id="{F560FCC0-3704-4BBC-8835-5DAA4CF66BEB}"/>
                  </a:ext>
                </a:extLst>
              </p:cNvPr>
              <p:cNvSpPr/>
              <p:nvPr/>
            </p:nvSpPr>
            <p:spPr bwMode="auto">
              <a:xfrm>
                <a:off x="7635414" y="2813493"/>
                <a:ext cx="283199" cy="184407"/>
              </a:xfrm>
              <a:custGeom>
                <a:avLst/>
                <a:gdLst>
                  <a:gd name="T0" fmla="*/ 77 w 191"/>
                  <a:gd name="T1" fmla="*/ 70 h 127"/>
                  <a:gd name="T2" fmla="*/ 0 w 191"/>
                  <a:gd name="T3" fmla="*/ 127 h 127"/>
                  <a:gd name="T4" fmla="*/ 94 w 191"/>
                  <a:gd name="T5" fmla="*/ 107 h 127"/>
                  <a:gd name="T6" fmla="*/ 190 w 191"/>
                  <a:gd name="T7" fmla="*/ 103 h 127"/>
                  <a:gd name="T8" fmla="*/ 191 w 191"/>
                  <a:gd name="T9" fmla="*/ 101 h 127"/>
                  <a:gd name="T10" fmla="*/ 145 w 191"/>
                  <a:gd name="T11" fmla="*/ 70 h 127"/>
                  <a:gd name="T12" fmla="*/ 138 w 191"/>
                  <a:gd name="T13" fmla="*/ 65 h 127"/>
                  <a:gd name="T14" fmla="*/ 139 w 191"/>
                  <a:gd name="T15" fmla="*/ 56 h 127"/>
                  <a:gd name="T16" fmla="*/ 146 w 191"/>
                  <a:gd name="T17" fmla="*/ 1 h 127"/>
                  <a:gd name="T18" fmla="*/ 144 w 191"/>
                  <a:gd name="T19" fmla="*/ 0 h 127"/>
                  <a:gd name="T20" fmla="*/ 77 w 191"/>
                  <a:gd name="T21" fmla="*/ 7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1" h="127">
                    <a:moveTo>
                      <a:pt x="77" y="70"/>
                    </a:moveTo>
                    <a:cubicBezTo>
                      <a:pt x="51" y="89"/>
                      <a:pt x="25" y="108"/>
                      <a:pt x="0" y="127"/>
                    </a:cubicBezTo>
                    <a:cubicBezTo>
                      <a:pt x="31" y="121"/>
                      <a:pt x="62" y="114"/>
                      <a:pt x="94" y="107"/>
                    </a:cubicBezTo>
                    <a:cubicBezTo>
                      <a:pt x="190" y="103"/>
                      <a:pt x="190" y="103"/>
                      <a:pt x="190" y="103"/>
                    </a:cubicBezTo>
                    <a:cubicBezTo>
                      <a:pt x="191" y="101"/>
                      <a:pt x="191" y="101"/>
                      <a:pt x="191" y="101"/>
                    </a:cubicBezTo>
                    <a:cubicBezTo>
                      <a:pt x="145" y="70"/>
                      <a:pt x="145" y="70"/>
                      <a:pt x="145" y="70"/>
                    </a:cubicBezTo>
                    <a:cubicBezTo>
                      <a:pt x="138" y="65"/>
                      <a:pt x="138" y="65"/>
                      <a:pt x="138" y="65"/>
                    </a:cubicBezTo>
                    <a:cubicBezTo>
                      <a:pt x="139" y="56"/>
                      <a:pt x="139" y="56"/>
                      <a:pt x="139" y="56"/>
                    </a:cubicBezTo>
                    <a:cubicBezTo>
                      <a:pt x="146" y="1"/>
                      <a:pt x="146" y="1"/>
                      <a:pt x="146" y="1"/>
                    </a:cubicBezTo>
                    <a:cubicBezTo>
                      <a:pt x="144" y="0"/>
                      <a:pt x="144" y="0"/>
                      <a:pt x="144" y="0"/>
                    </a:cubicBezTo>
                    <a:lnTo>
                      <a:pt x="77" y="70"/>
                    </a:lnTo>
                    <a:close/>
                  </a:path>
                </a:pathLst>
              </a:custGeom>
              <a:solidFill>
                <a:srgbClr val="2E36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ís1iḓe">
                <a:extLst>
                  <a:ext uri="{FF2B5EF4-FFF2-40B4-BE49-F238E27FC236}">
                    <a16:creationId xmlns:a16="http://schemas.microsoft.com/office/drawing/2014/main" xmlns="" id="{0E8F4262-D0BC-47A8-8C9D-B34F8EBE94E7}"/>
                  </a:ext>
                </a:extLst>
              </p:cNvPr>
              <p:cNvSpPr/>
              <p:nvPr/>
            </p:nvSpPr>
            <p:spPr bwMode="auto">
              <a:xfrm>
                <a:off x="4316079" y="4064830"/>
                <a:ext cx="559811" cy="711286"/>
              </a:xfrm>
              <a:custGeom>
                <a:avLst/>
                <a:gdLst>
                  <a:gd name="T0" fmla="*/ 377 w 377"/>
                  <a:gd name="T1" fmla="*/ 0 h 478"/>
                  <a:gd name="T2" fmla="*/ 368 w 377"/>
                  <a:gd name="T3" fmla="*/ 4 h 478"/>
                  <a:gd name="T4" fmla="*/ 256 w 377"/>
                  <a:gd name="T5" fmla="*/ 74 h 478"/>
                  <a:gd name="T6" fmla="*/ 13 w 377"/>
                  <a:gd name="T7" fmla="*/ 169 h 478"/>
                  <a:gd name="T8" fmla="*/ 2 w 377"/>
                  <a:gd name="T9" fmla="*/ 180 h 478"/>
                  <a:gd name="T10" fmla="*/ 19 w 377"/>
                  <a:gd name="T11" fmla="*/ 389 h 478"/>
                  <a:gd name="T12" fmla="*/ 43 w 377"/>
                  <a:gd name="T13" fmla="*/ 478 h 478"/>
                  <a:gd name="T14" fmla="*/ 374 w 377"/>
                  <a:gd name="T15" fmla="*/ 478 h 478"/>
                  <a:gd name="T16" fmla="*/ 377 w 377"/>
                  <a:gd name="T17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478">
                    <a:moveTo>
                      <a:pt x="377" y="0"/>
                    </a:moveTo>
                    <a:cubicBezTo>
                      <a:pt x="374" y="0"/>
                      <a:pt x="371" y="2"/>
                      <a:pt x="368" y="4"/>
                    </a:cubicBezTo>
                    <a:cubicBezTo>
                      <a:pt x="331" y="28"/>
                      <a:pt x="294" y="53"/>
                      <a:pt x="256" y="74"/>
                    </a:cubicBezTo>
                    <a:cubicBezTo>
                      <a:pt x="179" y="117"/>
                      <a:pt x="98" y="150"/>
                      <a:pt x="13" y="169"/>
                    </a:cubicBezTo>
                    <a:cubicBezTo>
                      <a:pt x="7" y="170"/>
                      <a:pt x="2" y="172"/>
                      <a:pt x="2" y="180"/>
                    </a:cubicBezTo>
                    <a:cubicBezTo>
                      <a:pt x="0" y="251"/>
                      <a:pt x="4" y="320"/>
                      <a:pt x="19" y="389"/>
                    </a:cubicBezTo>
                    <a:cubicBezTo>
                      <a:pt x="25" y="420"/>
                      <a:pt x="33" y="450"/>
                      <a:pt x="43" y="478"/>
                    </a:cubicBezTo>
                    <a:cubicBezTo>
                      <a:pt x="374" y="478"/>
                      <a:pt x="374" y="478"/>
                      <a:pt x="374" y="478"/>
                    </a:cubicBez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73BD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îśḻîḓè">
                <a:extLst>
                  <a:ext uri="{FF2B5EF4-FFF2-40B4-BE49-F238E27FC236}">
                    <a16:creationId xmlns:a16="http://schemas.microsoft.com/office/drawing/2014/main" xmlns="" id="{0B2303A7-AE58-461F-BAB8-E54EEEA15EEC}"/>
                  </a:ext>
                </a:extLst>
              </p:cNvPr>
              <p:cNvSpPr/>
              <p:nvPr/>
            </p:nvSpPr>
            <p:spPr bwMode="auto">
              <a:xfrm>
                <a:off x="4869301" y="4776116"/>
                <a:ext cx="493951" cy="645426"/>
              </a:xfrm>
              <a:custGeom>
                <a:avLst/>
                <a:gdLst>
                  <a:gd name="T0" fmla="*/ 0 w 332"/>
                  <a:gd name="T1" fmla="*/ 430 h 430"/>
                  <a:gd name="T2" fmla="*/ 271 w 332"/>
                  <a:gd name="T3" fmla="*/ 137 h 430"/>
                  <a:gd name="T4" fmla="*/ 332 w 332"/>
                  <a:gd name="T5" fmla="*/ 0 h 430"/>
                  <a:gd name="T6" fmla="*/ 3 w 332"/>
                  <a:gd name="T7" fmla="*/ 0 h 430"/>
                  <a:gd name="T8" fmla="*/ 0 w 332"/>
                  <a:gd name="T9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430">
                    <a:moveTo>
                      <a:pt x="0" y="430"/>
                    </a:moveTo>
                    <a:cubicBezTo>
                      <a:pt x="113" y="354"/>
                      <a:pt x="203" y="256"/>
                      <a:pt x="271" y="137"/>
                    </a:cubicBezTo>
                    <a:cubicBezTo>
                      <a:pt x="296" y="93"/>
                      <a:pt x="316" y="48"/>
                      <a:pt x="332" y="0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0" y="430"/>
                    </a:lnTo>
                    <a:close/>
                  </a:path>
                </a:pathLst>
              </a:custGeom>
              <a:solidFill>
                <a:srgbClr val="73BD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iṧľîḍe">
                <a:extLst>
                  <a:ext uri="{FF2B5EF4-FFF2-40B4-BE49-F238E27FC236}">
                    <a16:creationId xmlns:a16="http://schemas.microsoft.com/office/drawing/2014/main" xmlns="" id="{0C01EEC1-C2A7-4CF7-B48A-1A347033F22C}"/>
                  </a:ext>
                </a:extLst>
              </p:cNvPr>
              <p:cNvSpPr/>
              <p:nvPr/>
            </p:nvSpPr>
            <p:spPr bwMode="auto">
              <a:xfrm>
                <a:off x="4875889" y="4064830"/>
                <a:ext cx="553223" cy="711286"/>
              </a:xfrm>
              <a:custGeom>
                <a:avLst/>
                <a:gdLst>
                  <a:gd name="T0" fmla="*/ 371 w 374"/>
                  <a:gd name="T1" fmla="*/ 179 h 478"/>
                  <a:gd name="T2" fmla="*/ 359 w 374"/>
                  <a:gd name="T3" fmla="*/ 165 h 478"/>
                  <a:gd name="T4" fmla="*/ 13 w 374"/>
                  <a:gd name="T5" fmla="*/ 4 h 478"/>
                  <a:gd name="T6" fmla="*/ 3 w 374"/>
                  <a:gd name="T7" fmla="*/ 0 h 478"/>
                  <a:gd name="T8" fmla="*/ 0 w 374"/>
                  <a:gd name="T9" fmla="*/ 478 h 478"/>
                  <a:gd name="T10" fmla="*/ 329 w 374"/>
                  <a:gd name="T11" fmla="*/ 478 h 478"/>
                  <a:gd name="T12" fmla="*/ 371 w 374"/>
                  <a:gd name="T13" fmla="*/ 179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4" h="478">
                    <a:moveTo>
                      <a:pt x="371" y="179"/>
                    </a:moveTo>
                    <a:cubicBezTo>
                      <a:pt x="370" y="170"/>
                      <a:pt x="367" y="167"/>
                      <a:pt x="359" y="165"/>
                    </a:cubicBezTo>
                    <a:cubicBezTo>
                      <a:pt x="233" y="137"/>
                      <a:pt x="118" y="81"/>
                      <a:pt x="13" y="4"/>
                    </a:cubicBezTo>
                    <a:cubicBezTo>
                      <a:pt x="9" y="1"/>
                      <a:pt x="6" y="0"/>
                      <a:pt x="3" y="0"/>
                    </a:cubicBezTo>
                    <a:cubicBezTo>
                      <a:pt x="0" y="478"/>
                      <a:pt x="0" y="478"/>
                      <a:pt x="0" y="478"/>
                    </a:cubicBezTo>
                    <a:cubicBezTo>
                      <a:pt x="329" y="478"/>
                      <a:pt x="329" y="478"/>
                      <a:pt x="329" y="478"/>
                    </a:cubicBezTo>
                    <a:cubicBezTo>
                      <a:pt x="361" y="382"/>
                      <a:pt x="374" y="283"/>
                      <a:pt x="371" y="179"/>
                    </a:cubicBez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îśľïḑe">
                <a:extLst>
                  <a:ext uri="{FF2B5EF4-FFF2-40B4-BE49-F238E27FC236}">
                    <a16:creationId xmlns:a16="http://schemas.microsoft.com/office/drawing/2014/main" xmlns="" id="{A5D8A0CD-5144-46DF-87D0-09DDC4BCBEB9}"/>
                  </a:ext>
                </a:extLst>
              </p:cNvPr>
              <p:cNvSpPr/>
              <p:nvPr/>
            </p:nvSpPr>
            <p:spPr bwMode="auto">
              <a:xfrm>
                <a:off x="4381939" y="4776116"/>
                <a:ext cx="493951" cy="638842"/>
              </a:xfrm>
              <a:custGeom>
                <a:avLst/>
                <a:gdLst>
                  <a:gd name="T0" fmla="*/ 0 w 331"/>
                  <a:gd name="T1" fmla="*/ 0 h 429"/>
                  <a:gd name="T2" fmla="*/ 150 w 331"/>
                  <a:gd name="T3" fmla="*/ 268 h 429"/>
                  <a:gd name="T4" fmla="*/ 328 w 331"/>
                  <a:gd name="T5" fmla="*/ 429 h 429"/>
                  <a:gd name="T6" fmla="*/ 331 w 331"/>
                  <a:gd name="T7" fmla="*/ 0 h 429"/>
                  <a:gd name="T8" fmla="*/ 0 w 331"/>
                  <a:gd name="T9" fmla="*/ 0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1" h="429">
                    <a:moveTo>
                      <a:pt x="0" y="0"/>
                    </a:moveTo>
                    <a:cubicBezTo>
                      <a:pt x="33" y="100"/>
                      <a:pt x="84" y="188"/>
                      <a:pt x="150" y="268"/>
                    </a:cubicBezTo>
                    <a:cubicBezTo>
                      <a:pt x="202" y="330"/>
                      <a:pt x="261" y="384"/>
                      <a:pt x="328" y="429"/>
                    </a:cubicBezTo>
                    <a:cubicBezTo>
                      <a:pt x="331" y="0"/>
                      <a:pt x="331" y="0"/>
                      <a:pt x="33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îşlîďé">
                <a:extLst>
                  <a:ext uri="{FF2B5EF4-FFF2-40B4-BE49-F238E27FC236}">
                    <a16:creationId xmlns:a16="http://schemas.microsoft.com/office/drawing/2014/main" xmlns="" id="{65B72689-3127-4D85-8252-4F64C939E34E}"/>
                  </a:ext>
                </a:extLst>
              </p:cNvPr>
              <p:cNvSpPr/>
              <p:nvPr/>
            </p:nvSpPr>
            <p:spPr bwMode="auto">
              <a:xfrm>
                <a:off x="3848476" y="1338234"/>
                <a:ext cx="1290853" cy="1099861"/>
              </a:xfrm>
              <a:custGeom>
                <a:avLst/>
                <a:gdLst>
                  <a:gd name="T0" fmla="*/ 278 w 868"/>
                  <a:gd name="T1" fmla="*/ 0 h 741"/>
                  <a:gd name="T2" fmla="*/ 585 w 868"/>
                  <a:gd name="T3" fmla="*/ 0 h 741"/>
                  <a:gd name="T4" fmla="*/ 868 w 868"/>
                  <a:gd name="T5" fmla="*/ 280 h 741"/>
                  <a:gd name="T6" fmla="*/ 868 w 868"/>
                  <a:gd name="T7" fmla="*/ 299 h 741"/>
                  <a:gd name="T8" fmla="*/ 585 w 868"/>
                  <a:gd name="T9" fmla="*/ 576 h 741"/>
                  <a:gd name="T10" fmla="*/ 486 w 868"/>
                  <a:gd name="T11" fmla="*/ 576 h 741"/>
                  <a:gd name="T12" fmla="*/ 548 w 868"/>
                  <a:gd name="T13" fmla="*/ 741 h 741"/>
                  <a:gd name="T14" fmla="*/ 311 w 868"/>
                  <a:gd name="T15" fmla="*/ 576 h 741"/>
                  <a:gd name="T16" fmla="*/ 278 w 868"/>
                  <a:gd name="T17" fmla="*/ 576 h 741"/>
                  <a:gd name="T18" fmla="*/ 0 w 868"/>
                  <a:gd name="T19" fmla="*/ 299 h 741"/>
                  <a:gd name="T20" fmla="*/ 0 w 868"/>
                  <a:gd name="T21" fmla="*/ 280 h 741"/>
                  <a:gd name="T22" fmla="*/ 278 w 868"/>
                  <a:gd name="T23" fmla="*/ 0 h 7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8" h="741">
                    <a:moveTo>
                      <a:pt x="278" y="0"/>
                    </a:moveTo>
                    <a:cubicBezTo>
                      <a:pt x="585" y="0"/>
                      <a:pt x="585" y="0"/>
                      <a:pt x="585" y="0"/>
                    </a:cubicBezTo>
                    <a:cubicBezTo>
                      <a:pt x="739" y="0"/>
                      <a:pt x="868" y="127"/>
                      <a:pt x="868" y="280"/>
                    </a:cubicBezTo>
                    <a:cubicBezTo>
                      <a:pt x="868" y="299"/>
                      <a:pt x="868" y="299"/>
                      <a:pt x="868" y="299"/>
                    </a:cubicBezTo>
                    <a:cubicBezTo>
                      <a:pt x="868" y="452"/>
                      <a:pt x="739" y="576"/>
                      <a:pt x="585" y="576"/>
                    </a:cubicBezTo>
                    <a:cubicBezTo>
                      <a:pt x="486" y="576"/>
                      <a:pt x="486" y="576"/>
                      <a:pt x="486" y="576"/>
                    </a:cubicBezTo>
                    <a:cubicBezTo>
                      <a:pt x="548" y="741"/>
                      <a:pt x="548" y="741"/>
                      <a:pt x="548" y="741"/>
                    </a:cubicBezTo>
                    <a:cubicBezTo>
                      <a:pt x="311" y="576"/>
                      <a:pt x="311" y="576"/>
                      <a:pt x="311" y="576"/>
                    </a:cubicBezTo>
                    <a:cubicBezTo>
                      <a:pt x="278" y="576"/>
                      <a:pt x="278" y="576"/>
                      <a:pt x="278" y="576"/>
                    </a:cubicBezTo>
                    <a:cubicBezTo>
                      <a:pt x="125" y="576"/>
                      <a:pt x="0" y="452"/>
                      <a:pt x="0" y="299"/>
                    </a:cubicBezTo>
                    <a:cubicBezTo>
                      <a:pt x="0" y="280"/>
                      <a:pt x="0" y="280"/>
                      <a:pt x="0" y="280"/>
                    </a:cubicBezTo>
                    <a:cubicBezTo>
                      <a:pt x="0" y="127"/>
                      <a:pt x="125" y="0"/>
                      <a:pt x="278" y="0"/>
                    </a:cubicBezTo>
                    <a:close/>
                  </a:path>
                </a:pathLst>
              </a:custGeom>
              <a:solidFill>
                <a:srgbClr val="73BD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îṥ1ïḑê">
                <a:extLst>
                  <a:ext uri="{FF2B5EF4-FFF2-40B4-BE49-F238E27FC236}">
                    <a16:creationId xmlns:a16="http://schemas.microsoft.com/office/drawing/2014/main" xmlns="" id="{97F79446-C18B-4AA4-9718-6E4AB5601FC3}"/>
                  </a:ext>
                </a:extLst>
              </p:cNvPr>
              <p:cNvSpPr/>
              <p:nvPr/>
            </p:nvSpPr>
            <p:spPr bwMode="auto">
              <a:xfrm>
                <a:off x="4105327" y="1707049"/>
                <a:ext cx="158064" cy="158064"/>
              </a:xfrm>
              <a:prstGeom prst="ellipse">
                <a:avLst/>
              </a:prstGeom>
              <a:solidFill>
                <a:srgbClr val="DDE5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îṩḷïḍê">
                <a:extLst>
                  <a:ext uri="{FF2B5EF4-FFF2-40B4-BE49-F238E27FC236}">
                    <a16:creationId xmlns:a16="http://schemas.microsoft.com/office/drawing/2014/main" xmlns="" id="{0EEB84F1-0B0F-4979-ACB3-7BE314F4D7AB}"/>
                  </a:ext>
                </a:extLst>
              </p:cNvPr>
              <p:cNvSpPr/>
              <p:nvPr/>
            </p:nvSpPr>
            <p:spPr bwMode="auto">
              <a:xfrm>
                <a:off x="4408282" y="1707049"/>
                <a:ext cx="164652" cy="158064"/>
              </a:xfrm>
              <a:prstGeom prst="ellipse">
                <a:avLst/>
              </a:prstGeom>
              <a:solidFill>
                <a:srgbClr val="DDE5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iśļïḑê">
                <a:extLst>
                  <a:ext uri="{FF2B5EF4-FFF2-40B4-BE49-F238E27FC236}">
                    <a16:creationId xmlns:a16="http://schemas.microsoft.com/office/drawing/2014/main" xmlns="" id="{5BC9C46B-AC3E-4CC5-9EDC-B90932E770A1}"/>
                  </a:ext>
                </a:extLst>
              </p:cNvPr>
              <p:cNvSpPr/>
              <p:nvPr/>
            </p:nvSpPr>
            <p:spPr bwMode="auto">
              <a:xfrm>
                <a:off x="4717826" y="1707049"/>
                <a:ext cx="164652" cy="158064"/>
              </a:xfrm>
              <a:prstGeom prst="ellipse">
                <a:avLst/>
              </a:prstGeom>
              <a:solidFill>
                <a:srgbClr val="DDE5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" name="íṡ1ïḑê">
                <a:extLst>
                  <a:ext uri="{FF2B5EF4-FFF2-40B4-BE49-F238E27FC236}">
                    <a16:creationId xmlns:a16="http://schemas.microsoft.com/office/drawing/2014/main" xmlns="" id="{42B050ED-5D3A-4E96-8362-CA1F1FB843FA}"/>
                  </a:ext>
                </a:extLst>
              </p:cNvPr>
              <p:cNvSpPr/>
              <p:nvPr/>
            </p:nvSpPr>
            <p:spPr bwMode="auto">
              <a:xfrm>
                <a:off x="3841888" y="1786080"/>
                <a:ext cx="1297441" cy="652014"/>
              </a:xfrm>
              <a:custGeom>
                <a:avLst/>
                <a:gdLst>
                  <a:gd name="T0" fmla="*/ 868 w 868"/>
                  <a:gd name="T1" fmla="*/ 0 h 437"/>
                  <a:gd name="T2" fmla="*/ 587 w 868"/>
                  <a:gd name="T3" fmla="*/ 272 h 437"/>
                  <a:gd name="T4" fmla="*/ 488 w 868"/>
                  <a:gd name="T5" fmla="*/ 272 h 437"/>
                  <a:gd name="T6" fmla="*/ 550 w 868"/>
                  <a:gd name="T7" fmla="*/ 437 h 437"/>
                  <a:gd name="T8" fmla="*/ 313 w 868"/>
                  <a:gd name="T9" fmla="*/ 272 h 437"/>
                  <a:gd name="T10" fmla="*/ 280 w 868"/>
                  <a:gd name="T11" fmla="*/ 272 h 437"/>
                  <a:gd name="T12" fmla="*/ 0 w 868"/>
                  <a:gd name="T13" fmla="*/ 0 h 437"/>
                  <a:gd name="T14" fmla="*/ 868 w 868"/>
                  <a:gd name="T15" fmla="*/ 0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8" h="437">
                    <a:moveTo>
                      <a:pt x="868" y="0"/>
                    </a:moveTo>
                    <a:cubicBezTo>
                      <a:pt x="865" y="148"/>
                      <a:pt x="739" y="272"/>
                      <a:pt x="587" y="272"/>
                    </a:cubicBezTo>
                    <a:cubicBezTo>
                      <a:pt x="488" y="272"/>
                      <a:pt x="488" y="272"/>
                      <a:pt x="488" y="272"/>
                    </a:cubicBezTo>
                    <a:cubicBezTo>
                      <a:pt x="550" y="437"/>
                      <a:pt x="550" y="437"/>
                      <a:pt x="550" y="437"/>
                    </a:cubicBezTo>
                    <a:cubicBezTo>
                      <a:pt x="313" y="272"/>
                      <a:pt x="313" y="272"/>
                      <a:pt x="313" y="272"/>
                    </a:cubicBezTo>
                    <a:cubicBezTo>
                      <a:pt x="280" y="272"/>
                      <a:pt x="280" y="272"/>
                      <a:pt x="280" y="272"/>
                    </a:cubicBezTo>
                    <a:cubicBezTo>
                      <a:pt x="129" y="272"/>
                      <a:pt x="3" y="148"/>
                      <a:pt x="0" y="0"/>
                    </a:cubicBezTo>
                    <a:lnTo>
                      <a:pt x="868" y="0"/>
                    </a:lnTo>
                    <a:close/>
                  </a:path>
                </a:pathLst>
              </a:custGeom>
              <a:solidFill>
                <a:srgbClr val="5E9C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îṩľiḍê">
                <a:extLst>
                  <a:ext uri="{FF2B5EF4-FFF2-40B4-BE49-F238E27FC236}">
                    <a16:creationId xmlns:a16="http://schemas.microsoft.com/office/drawing/2014/main" xmlns="" id="{C322F1D1-31F6-42AF-B7D3-8D76554D52A2}"/>
                  </a:ext>
                </a:extLst>
              </p:cNvPr>
              <p:cNvSpPr/>
              <p:nvPr/>
            </p:nvSpPr>
            <p:spPr bwMode="auto">
              <a:xfrm>
                <a:off x="4105327" y="1786080"/>
                <a:ext cx="158064" cy="85620"/>
              </a:xfrm>
              <a:custGeom>
                <a:avLst/>
                <a:gdLst>
                  <a:gd name="T0" fmla="*/ 109 w 109"/>
                  <a:gd name="T1" fmla="*/ 0 h 55"/>
                  <a:gd name="T2" fmla="*/ 55 w 109"/>
                  <a:gd name="T3" fmla="*/ 55 h 55"/>
                  <a:gd name="T4" fmla="*/ 0 w 109"/>
                  <a:gd name="T5" fmla="*/ 0 h 55"/>
                  <a:gd name="T6" fmla="*/ 109 w 109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9" h="55">
                    <a:moveTo>
                      <a:pt x="109" y="0"/>
                    </a:moveTo>
                    <a:cubicBezTo>
                      <a:pt x="109" y="28"/>
                      <a:pt x="85" y="55"/>
                      <a:pt x="55" y="55"/>
                    </a:cubicBezTo>
                    <a:cubicBezTo>
                      <a:pt x="24" y="55"/>
                      <a:pt x="0" y="28"/>
                      <a:pt x="0" y="0"/>
                    </a:cubicBezTo>
                    <a:lnTo>
                      <a:pt x="109" y="0"/>
                    </a:lnTo>
                    <a:close/>
                  </a:path>
                </a:pathLst>
              </a:custGeom>
              <a:solidFill>
                <a:srgbClr val="CCD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ïSliďè">
                <a:extLst>
                  <a:ext uri="{FF2B5EF4-FFF2-40B4-BE49-F238E27FC236}">
                    <a16:creationId xmlns:a16="http://schemas.microsoft.com/office/drawing/2014/main" xmlns="" id="{03DBB82E-FC0A-491A-BCF4-EE20D3A1F7BF}"/>
                  </a:ext>
                </a:extLst>
              </p:cNvPr>
              <p:cNvSpPr/>
              <p:nvPr/>
            </p:nvSpPr>
            <p:spPr bwMode="auto">
              <a:xfrm>
                <a:off x="4408282" y="1786080"/>
                <a:ext cx="164652" cy="85620"/>
              </a:xfrm>
              <a:custGeom>
                <a:avLst/>
                <a:gdLst>
                  <a:gd name="T0" fmla="*/ 110 w 110"/>
                  <a:gd name="T1" fmla="*/ 0 h 55"/>
                  <a:gd name="T2" fmla="*/ 55 w 110"/>
                  <a:gd name="T3" fmla="*/ 55 h 55"/>
                  <a:gd name="T4" fmla="*/ 0 w 110"/>
                  <a:gd name="T5" fmla="*/ 0 h 55"/>
                  <a:gd name="T6" fmla="*/ 110 w 110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" h="55">
                    <a:moveTo>
                      <a:pt x="110" y="0"/>
                    </a:moveTo>
                    <a:cubicBezTo>
                      <a:pt x="110" y="28"/>
                      <a:pt x="86" y="55"/>
                      <a:pt x="55" y="55"/>
                    </a:cubicBezTo>
                    <a:cubicBezTo>
                      <a:pt x="25" y="55"/>
                      <a:pt x="0" y="28"/>
                      <a:pt x="0" y="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CCD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iślíďê">
                <a:extLst>
                  <a:ext uri="{FF2B5EF4-FFF2-40B4-BE49-F238E27FC236}">
                    <a16:creationId xmlns:a16="http://schemas.microsoft.com/office/drawing/2014/main" xmlns="" id="{F0D6FB8B-CDFB-452D-A89F-789A565247CC}"/>
                  </a:ext>
                </a:extLst>
              </p:cNvPr>
              <p:cNvSpPr/>
              <p:nvPr/>
            </p:nvSpPr>
            <p:spPr bwMode="auto">
              <a:xfrm>
                <a:off x="4717826" y="1786080"/>
                <a:ext cx="164652" cy="85620"/>
              </a:xfrm>
              <a:custGeom>
                <a:avLst/>
                <a:gdLst>
                  <a:gd name="T0" fmla="*/ 110 w 110"/>
                  <a:gd name="T1" fmla="*/ 0 h 55"/>
                  <a:gd name="T2" fmla="*/ 55 w 110"/>
                  <a:gd name="T3" fmla="*/ 55 h 55"/>
                  <a:gd name="T4" fmla="*/ 0 w 110"/>
                  <a:gd name="T5" fmla="*/ 0 h 55"/>
                  <a:gd name="T6" fmla="*/ 110 w 110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" h="55">
                    <a:moveTo>
                      <a:pt x="110" y="0"/>
                    </a:moveTo>
                    <a:cubicBezTo>
                      <a:pt x="110" y="28"/>
                      <a:pt x="85" y="55"/>
                      <a:pt x="55" y="55"/>
                    </a:cubicBezTo>
                    <a:cubicBezTo>
                      <a:pt x="25" y="55"/>
                      <a:pt x="0" y="28"/>
                      <a:pt x="0" y="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CCD1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" name="íŝḻîḓè">
                <a:extLst>
                  <a:ext uri="{FF2B5EF4-FFF2-40B4-BE49-F238E27FC236}">
                    <a16:creationId xmlns:a16="http://schemas.microsoft.com/office/drawing/2014/main" xmlns="" id="{0A286B03-F033-4CCA-B4B5-D1033A8F90CD}"/>
                  </a:ext>
                </a:extLst>
              </p:cNvPr>
              <p:cNvSpPr/>
              <p:nvPr/>
            </p:nvSpPr>
            <p:spPr bwMode="auto">
              <a:xfrm>
                <a:off x="4507074" y="5816701"/>
                <a:ext cx="204168" cy="270027"/>
              </a:xfrm>
              <a:custGeom>
                <a:avLst/>
                <a:gdLst>
                  <a:gd name="T0" fmla="*/ 136 w 136"/>
                  <a:gd name="T1" fmla="*/ 172 h 181"/>
                  <a:gd name="T2" fmla="*/ 86 w 136"/>
                  <a:gd name="T3" fmla="*/ 181 h 181"/>
                  <a:gd name="T4" fmla="*/ 23 w 136"/>
                  <a:gd name="T5" fmla="*/ 157 h 181"/>
                  <a:gd name="T6" fmla="*/ 0 w 136"/>
                  <a:gd name="T7" fmla="*/ 94 h 181"/>
                  <a:gd name="T8" fmla="*/ 26 w 136"/>
                  <a:gd name="T9" fmla="*/ 26 h 181"/>
                  <a:gd name="T10" fmla="*/ 93 w 136"/>
                  <a:gd name="T11" fmla="*/ 0 h 181"/>
                  <a:gd name="T12" fmla="*/ 136 w 136"/>
                  <a:gd name="T13" fmla="*/ 6 h 181"/>
                  <a:gd name="T14" fmla="*/ 136 w 136"/>
                  <a:gd name="T15" fmla="*/ 44 h 181"/>
                  <a:gd name="T16" fmla="*/ 96 w 136"/>
                  <a:gd name="T17" fmla="*/ 34 h 181"/>
                  <a:gd name="T18" fmla="*/ 56 w 136"/>
                  <a:gd name="T19" fmla="*/ 49 h 181"/>
                  <a:gd name="T20" fmla="*/ 41 w 136"/>
                  <a:gd name="T21" fmla="*/ 91 h 181"/>
                  <a:gd name="T22" fmla="*/ 56 w 136"/>
                  <a:gd name="T23" fmla="*/ 132 h 181"/>
                  <a:gd name="T24" fmla="*/ 94 w 136"/>
                  <a:gd name="T25" fmla="*/ 147 h 181"/>
                  <a:gd name="T26" fmla="*/ 136 w 136"/>
                  <a:gd name="T27" fmla="*/ 136 h 181"/>
                  <a:gd name="T28" fmla="*/ 136 w 136"/>
                  <a:gd name="T29" fmla="*/ 172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6" h="181">
                    <a:moveTo>
                      <a:pt x="136" y="172"/>
                    </a:moveTo>
                    <a:cubicBezTo>
                      <a:pt x="123" y="178"/>
                      <a:pt x="107" y="181"/>
                      <a:pt x="86" y="181"/>
                    </a:cubicBezTo>
                    <a:cubicBezTo>
                      <a:pt x="59" y="181"/>
                      <a:pt x="38" y="173"/>
                      <a:pt x="23" y="157"/>
                    </a:cubicBezTo>
                    <a:cubicBezTo>
                      <a:pt x="8" y="141"/>
                      <a:pt x="0" y="120"/>
                      <a:pt x="0" y="94"/>
                    </a:cubicBezTo>
                    <a:cubicBezTo>
                      <a:pt x="0" y="66"/>
                      <a:pt x="9" y="44"/>
                      <a:pt x="26" y="26"/>
                    </a:cubicBezTo>
                    <a:cubicBezTo>
                      <a:pt x="43" y="9"/>
                      <a:pt x="66" y="0"/>
                      <a:pt x="93" y="0"/>
                    </a:cubicBezTo>
                    <a:cubicBezTo>
                      <a:pt x="110" y="0"/>
                      <a:pt x="125" y="2"/>
                      <a:pt x="136" y="6"/>
                    </a:cubicBezTo>
                    <a:cubicBezTo>
                      <a:pt x="136" y="44"/>
                      <a:pt x="136" y="44"/>
                      <a:pt x="136" y="44"/>
                    </a:cubicBezTo>
                    <a:cubicBezTo>
                      <a:pt x="125" y="37"/>
                      <a:pt x="111" y="34"/>
                      <a:pt x="96" y="34"/>
                    </a:cubicBezTo>
                    <a:cubicBezTo>
                      <a:pt x="80" y="34"/>
                      <a:pt x="67" y="39"/>
                      <a:pt x="56" y="49"/>
                    </a:cubicBezTo>
                    <a:cubicBezTo>
                      <a:pt x="46" y="60"/>
                      <a:pt x="41" y="74"/>
                      <a:pt x="41" y="91"/>
                    </a:cubicBezTo>
                    <a:cubicBezTo>
                      <a:pt x="41" y="108"/>
                      <a:pt x="46" y="122"/>
                      <a:pt x="56" y="132"/>
                    </a:cubicBezTo>
                    <a:cubicBezTo>
                      <a:pt x="65" y="142"/>
                      <a:pt x="78" y="147"/>
                      <a:pt x="94" y="147"/>
                    </a:cubicBezTo>
                    <a:cubicBezTo>
                      <a:pt x="109" y="147"/>
                      <a:pt x="123" y="143"/>
                      <a:pt x="136" y="136"/>
                    </a:cubicBezTo>
                    <a:lnTo>
                      <a:pt x="136" y="172"/>
                    </a:ln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íŝľíḋé">
                <a:extLst>
                  <a:ext uri="{FF2B5EF4-FFF2-40B4-BE49-F238E27FC236}">
                    <a16:creationId xmlns:a16="http://schemas.microsoft.com/office/drawing/2014/main" xmlns="" id="{FA6366B7-9B31-4C2E-A83E-2B4424B3EAC7}"/>
                  </a:ext>
                </a:extLst>
              </p:cNvPr>
              <p:cNvSpPr/>
              <p:nvPr/>
            </p:nvSpPr>
            <p:spPr bwMode="auto">
              <a:xfrm>
                <a:off x="4757342" y="5816701"/>
                <a:ext cx="158064" cy="263439"/>
              </a:xfrm>
              <a:custGeom>
                <a:avLst/>
                <a:gdLst>
                  <a:gd name="T0" fmla="*/ 24 w 24"/>
                  <a:gd name="T1" fmla="*/ 40 h 40"/>
                  <a:gd name="T2" fmla="*/ 0 w 24"/>
                  <a:gd name="T3" fmla="*/ 40 h 40"/>
                  <a:gd name="T4" fmla="*/ 0 w 24"/>
                  <a:gd name="T5" fmla="*/ 0 h 40"/>
                  <a:gd name="T6" fmla="*/ 9 w 24"/>
                  <a:gd name="T7" fmla="*/ 0 h 40"/>
                  <a:gd name="T8" fmla="*/ 9 w 24"/>
                  <a:gd name="T9" fmla="*/ 33 h 40"/>
                  <a:gd name="T10" fmla="*/ 24 w 24"/>
                  <a:gd name="T11" fmla="*/ 33 h 40"/>
                  <a:gd name="T12" fmla="*/ 24 w 24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40">
                    <a:moveTo>
                      <a:pt x="24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33"/>
                    </a:lnTo>
                    <a:lnTo>
                      <a:pt x="24" y="33"/>
                    </a:lnTo>
                    <a:lnTo>
                      <a:pt x="24" y="40"/>
                    </a:ln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" name="îṧḻíḋe">
                <a:extLst>
                  <a:ext uri="{FF2B5EF4-FFF2-40B4-BE49-F238E27FC236}">
                    <a16:creationId xmlns:a16="http://schemas.microsoft.com/office/drawing/2014/main" xmlns="" id="{EBC7FE89-6B17-43CC-A873-6D2EEEC6DC4C}"/>
                  </a:ext>
                </a:extLst>
              </p:cNvPr>
              <p:cNvSpPr/>
              <p:nvPr/>
            </p:nvSpPr>
            <p:spPr bwMode="auto">
              <a:xfrm>
                <a:off x="4928577" y="5816701"/>
                <a:ext cx="98792" cy="263439"/>
              </a:xfrm>
              <a:custGeom>
                <a:avLst/>
                <a:gdLst>
                  <a:gd name="T0" fmla="*/ 15 w 15"/>
                  <a:gd name="T1" fmla="*/ 0 h 40"/>
                  <a:gd name="T2" fmla="*/ 15 w 15"/>
                  <a:gd name="T3" fmla="*/ 7 h 40"/>
                  <a:gd name="T4" fmla="*/ 12 w 15"/>
                  <a:gd name="T5" fmla="*/ 7 h 40"/>
                  <a:gd name="T6" fmla="*/ 12 w 15"/>
                  <a:gd name="T7" fmla="*/ 33 h 40"/>
                  <a:gd name="T8" fmla="*/ 15 w 15"/>
                  <a:gd name="T9" fmla="*/ 33 h 40"/>
                  <a:gd name="T10" fmla="*/ 15 w 15"/>
                  <a:gd name="T11" fmla="*/ 40 h 40"/>
                  <a:gd name="T12" fmla="*/ 0 w 15"/>
                  <a:gd name="T13" fmla="*/ 40 h 40"/>
                  <a:gd name="T14" fmla="*/ 0 w 15"/>
                  <a:gd name="T15" fmla="*/ 33 h 40"/>
                  <a:gd name="T16" fmla="*/ 3 w 15"/>
                  <a:gd name="T17" fmla="*/ 33 h 40"/>
                  <a:gd name="T18" fmla="*/ 3 w 15"/>
                  <a:gd name="T19" fmla="*/ 7 h 40"/>
                  <a:gd name="T20" fmla="*/ 0 w 15"/>
                  <a:gd name="T21" fmla="*/ 7 h 40"/>
                  <a:gd name="T22" fmla="*/ 0 w 15"/>
                  <a:gd name="T23" fmla="*/ 0 h 40"/>
                  <a:gd name="T24" fmla="*/ 15 w 15"/>
                  <a:gd name="T2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" h="40">
                    <a:moveTo>
                      <a:pt x="15" y="0"/>
                    </a:moveTo>
                    <a:lnTo>
                      <a:pt x="15" y="7"/>
                    </a:lnTo>
                    <a:lnTo>
                      <a:pt x="12" y="7"/>
                    </a:lnTo>
                    <a:lnTo>
                      <a:pt x="12" y="33"/>
                    </a:lnTo>
                    <a:lnTo>
                      <a:pt x="15" y="33"/>
                    </a:lnTo>
                    <a:lnTo>
                      <a:pt x="15" y="40"/>
                    </a:lnTo>
                    <a:lnTo>
                      <a:pt x="0" y="40"/>
                    </a:lnTo>
                    <a:lnTo>
                      <a:pt x="0" y="33"/>
                    </a:lnTo>
                    <a:lnTo>
                      <a:pt x="3" y="33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" name="íṣ1ïdè">
                <a:extLst>
                  <a:ext uri="{FF2B5EF4-FFF2-40B4-BE49-F238E27FC236}">
                    <a16:creationId xmlns:a16="http://schemas.microsoft.com/office/drawing/2014/main" xmlns="" id="{36FC679D-55D6-4D82-A931-BBF1AE9DD7D4}"/>
                  </a:ext>
                </a:extLst>
              </p:cNvPr>
              <p:cNvSpPr/>
              <p:nvPr/>
            </p:nvSpPr>
            <p:spPr bwMode="auto">
              <a:xfrm>
                <a:off x="5066881" y="5816701"/>
                <a:ext cx="158064" cy="263439"/>
              </a:xfrm>
              <a:custGeom>
                <a:avLst/>
                <a:gdLst>
                  <a:gd name="T0" fmla="*/ 24 w 24"/>
                  <a:gd name="T1" fmla="*/ 40 h 40"/>
                  <a:gd name="T2" fmla="*/ 0 w 24"/>
                  <a:gd name="T3" fmla="*/ 40 h 40"/>
                  <a:gd name="T4" fmla="*/ 0 w 24"/>
                  <a:gd name="T5" fmla="*/ 0 h 40"/>
                  <a:gd name="T6" fmla="*/ 23 w 24"/>
                  <a:gd name="T7" fmla="*/ 0 h 40"/>
                  <a:gd name="T8" fmla="*/ 23 w 24"/>
                  <a:gd name="T9" fmla="*/ 8 h 40"/>
                  <a:gd name="T10" fmla="*/ 9 w 24"/>
                  <a:gd name="T11" fmla="*/ 8 h 40"/>
                  <a:gd name="T12" fmla="*/ 9 w 24"/>
                  <a:gd name="T13" fmla="*/ 16 h 40"/>
                  <a:gd name="T14" fmla="*/ 22 w 24"/>
                  <a:gd name="T15" fmla="*/ 16 h 40"/>
                  <a:gd name="T16" fmla="*/ 22 w 24"/>
                  <a:gd name="T17" fmla="*/ 24 h 40"/>
                  <a:gd name="T18" fmla="*/ 9 w 24"/>
                  <a:gd name="T19" fmla="*/ 24 h 40"/>
                  <a:gd name="T20" fmla="*/ 9 w 24"/>
                  <a:gd name="T21" fmla="*/ 33 h 40"/>
                  <a:gd name="T22" fmla="*/ 24 w 24"/>
                  <a:gd name="T23" fmla="*/ 33 h 40"/>
                  <a:gd name="T24" fmla="*/ 24 w 24"/>
                  <a:gd name="T2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0">
                    <a:moveTo>
                      <a:pt x="24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8"/>
                    </a:lnTo>
                    <a:lnTo>
                      <a:pt x="9" y="8"/>
                    </a:lnTo>
                    <a:lnTo>
                      <a:pt x="9" y="16"/>
                    </a:lnTo>
                    <a:lnTo>
                      <a:pt x="22" y="16"/>
                    </a:lnTo>
                    <a:lnTo>
                      <a:pt x="22" y="24"/>
                    </a:lnTo>
                    <a:lnTo>
                      <a:pt x="9" y="24"/>
                    </a:lnTo>
                    <a:lnTo>
                      <a:pt x="9" y="33"/>
                    </a:lnTo>
                    <a:lnTo>
                      <a:pt x="24" y="33"/>
                    </a:lnTo>
                    <a:lnTo>
                      <a:pt x="24" y="40"/>
                    </a:ln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" name="îşľíḓè">
                <a:extLst>
                  <a:ext uri="{FF2B5EF4-FFF2-40B4-BE49-F238E27FC236}">
                    <a16:creationId xmlns:a16="http://schemas.microsoft.com/office/drawing/2014/main" xmlns="" id="{40AED8A6-AB76-44E7-B709-6EED49FABB15}"/>
                  </a:ext>
                </a:extLst>
              </p:cNvPr>
              <p:cNvSpPr/>
              <p:nvPr/>
            </p:nvSpPr>
            <p:spPr bwMode="auto">
              <a:xfrm>
                <a:off x="5264460" y="5816701"/>
                <a:ext cx="237095" cy="263439"/>
              </a:xfrm>
              <a:custGeom>
                <a:avLst/>
                <a:gdLst>
                  <a:gd name="T0" fmla="*/ 157 w 157"/>
                  <a:gd name="T1" fmla="*/ 175 h 175"/>
                  <a:gd name="T2" fmla="*/ 117 w 157"/>
                  <a:gd name="T3" fmla="*/ 175 h 175"/>
                  <a:gd name="T4" fmla="*/ 45 w 157"/>
                  <a:gd name="T5" fmla="*/ 65 h 175"/>
                  <a:gd name="T6" fmla="*/ 36 w 157"/>
                  <a:gd name="T7" fmla="*/ 50 h 175"/>
                  <a:gd name="T8" fmla="*/ 36 w 157"/>
                  <a:gd name="T9" fmla="*/ 50 h 175"/>
                  <a:gd name="T10" fmla="*/ 37 w 157"/>
                  <a:gd name="T11" fmla="*/ 79 h 175"/>
                  <a:gd name="T12" fmla="*/ 37 w 157"/>
                  <a:gd name="T13" fmla="*/ 175 h 175"/>
                  <a:gd name="T14" fmla="*/ 0 w 157"/>
                  <a:gd name="T15" fmla="*/ 175 h 175"/>
                  <a:gd name="T16" fmla="*/ 0 w 157"/>
                  <a:gd name="T17" fmla="*/ 0 h 175"/>
                  <a:gd name="T18" fmla="*/ 42 w 157"/>
                  <a:gd name="T19" fmla="*/ 0 h 175"/>
                  <a:gd name="T20" fmla="*/ 112 w 157"/>
                  <a:gd name="T21" fmla="*/ 106 h 175"/>
                  <a:gd name="T22" fmla="*/ 120 w 157"/>
                  <a:gd name="T23" fmla="*/ 121 h 175"/>
                  <a:gd name="T24" fmla="*/ 121 w 157"/>
                  <a:gd name="T25" fmla="*/ 121 h 175"/>
                  <a:gd name="T26" fmla="*/ 120 w 157"/>
                  <a:gd name="T27" fmla="*/ 97 h 175"/>
                  <a:gd name="T28" fmla="*/ 120 w 157"/>
                  <a:gd name="T29" fmla="*/ 0 h 175"/>
                  <a:gd name="T30" fmla="*/ 157 w 157"/>
                  <a:gd name="T31" fmla="*/ 0 h 175"/>
                  <a:gd name="T32" fmla="*/ 157 w 157"/>
                  <a:gd name="T33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175">
                    <a:moveTo>
                      <a:pt x="157" y="175"/>
                    </a:moveTo>
                    <a:cubicBezTo>
                      <a:pt x="117" y="175"/>
                      <a:pt x="117" y="175"/>
                      <a:pt x="117" y="175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1" y="59"/>
                      <a:pt x="38" y="54"/>
                      <a:pt x="36" y="50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7" y="57"/>
                      <a:pt x="37" y="66"/>
                      <a:pt x="37" y="79"/>
                    </a:cubicBezTo>
                    <a:cubicBezTo>
                      <a:pt x="37" y="175"/>
                      <a:pt x="37" y="175"/>
                      <a:pt x="37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5" y="111"/>
                      <a:pt x="118" y="116"/>
                      <a:pt x="120" y="121"/>
                    </a:cubicBezTo>
                    <a:cubicBezTo>
                      <a:pt x="121" y="121"/>
                      <a:pt x="121" y="121"/>
                      <a:pt x="121" y="121"/>
                    </a:cubicBezTo>
                    <a:cubicBezTo>
                      <a:pt x="120" y="117"/>
                      <a:pt x="120" y="109"/>
                      <a:pt x="120" y="97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57" y="0"/>
                      <a:pt x="157" y="0"/>
                      <a:pt x="157" y="0"/>
                    </a:cubicBezTo>
                    <a:lnTo>
                      <a:pt x="157" y="175"/>
                    </a:ln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îşľiḑê">
                <a:extLst>
                  <a:ext uri="{FF2B5EF4-FFF2-40B4-BE49-F238E27FC236}">
                    <a16:creationId xmlns:a16="http://schemas.microsoft.com/office/drawing/2014/main" xmlns="" id="{84A10B75-F70C-4D42-BDD2-ADCB9DD0E05B}"/>
                  </a:ext>
                </a:extLst>
              </p:cNvPr>
              <p:cNvSpPr/>
              <p:nvPr/>
            </p:nvSpPr>
            <p:spPr bwMode="auto">
              <a:xfrm>
                <a:off x="5534488" y="5816701"/>
                <a:ext cx="210751" cy="263439"/>
              </a:xfrm>
              <a:custGeom>
                <a:avLst/>
                <a:gdLst>
                  <a:gd name="T0" fmla="*/ 32 w 32"/>
                  <a:gd name="T1" fmla="*/ 8 h 40"/>
                  <a:gd name="T2" fmla="*/ 20 w 32"/>
                  <a:gd name="T3" fmla="*/ 8 h 40"/>
                  <a:gd name="T4" fmla="*/ 20 w 32"/>
                  <a:gd name="T5" fmla="*/ 40 h 40"/>
                  <a:gd name="T6" fmla="*/ 11 w 32"/>
                  <a:gd name="T7" fmla="*/ 40 h 40"/>
                  <a:gd name="T8" fmla="*/ 11 w 32"/>
                  <a:gd name="T9" fmla="*/ 8 h 40"/>
                  <a:gd name="T10" fmla="*/ 0 w 32"/>
                  <a:gd name="T11" fmla="*/ 8 h 40"/>
                  <a:gd name="T12" fmla="*/ 0 w 32"/>
                  <a:gd name="T13" fmla="*/ 0 h 40"/>
                  <a:gd name="T14" fmla="*/ 32 w 32"/>
                  <a:gd name="T15" fmla="*/ 0 h 40"/>
                  <a:gd name="T16" fmla="*/ 32 w 32"/>
                  <a:gd name="T17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40">
                    <a:moveTo>
                      <a:pt x="32" y="8"/>
                    </a:moveTo>
                    <a:lnTo>
                      <a:pt x="20" y="8"/>
                    </a:lnTo>
                    <a:lnTo>
                      <a:pt x="20" y="40"/>
                    </a:lnTo>
                    <a:lnTo>
                      <a:pt x="11" y="40"/>
                    </a:lnTo>
                    <a:lnTo>
                      <a:pt x="11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ïSḷiḑé">
                <a:extLst>
                  <a:ext uri="{FF2B5EF4-FFF2-40B4-BE49-F238E27FC236}">
                    <a16:creationId xmlns:a16="http://schemas.microsoft.com/office/drawing/2014/main" xmlns="" id="{FAA33EB2-AB01-4912-84CC-0CA6F082DDAC}"/>
                  </a:ext>
                </a:extLst>
              </p:cNvPr>
              <p:cNvSpPr/>
              <p:nvPr/>
            </p:nvSpPr>
            <p:spPr bwMode="auto">
              <a:xfrm>
                <a:off x="5870371" y="5816701"/>
                <a:ext cx="177824" cy="270027"/>
              </a:xfrm>
              <a:custGeom>
                <a:avLst/>
                <a:gdLst>
                  <a:gd name="T0" fmla="*/ 0 w 120"/>
                  <a:gd name="T1" fmla="*/ 171 h 181"/>
                  <a:gd name="T2" fmla="*/ 0 w 120"/>
                  <a:gd name="T3" fmla="*/ 132 h 181"/>
                  <a:gd name="T4" fmla="*/ 23 w 120"/>
                  <a:gd name="T5" fmla="*/ 145 h 181"/>
                  <a:gd name="T6" fmla="*/ 49 w 120"/>
                  <a:gd name="T7" fmla="*/ 150 h 181"/>
                  <a:gd name="T8" fmla="*/ 62 w 120"/>
                  <a:gd name="T9" fmla="*/ 149 h 181"/>
                  <a:gd name="T10" fmla="*/ 71 w 120"/>
                  <a:gd name="T11" fmla="*/ 145 h 181"/>
                  <a:gd name="T12" fmla="*/ 76 w 120"/>
                  <a:gd name="T13" fmla="*/ 139 h 181"/>
                  <a:gd name="T14" fmla="*/ 78 w 120"/>
                  <a:gd name="T15" fmla="*/ 132 h 181"/>
                  <a:gd name="T16" fmla="*/ 75 w 120"/>
                  <a:gd name="T17" fmla="*/ 123 h 181"/>
                  <a:gd name="T18" fmla="*/ 67 w 120"/>
                  <a:gd name="T19" fmla="*/ 116 h 181"/>
                  <a:gd name="T20" fmla="*/ 55 w 120"/>
                  <a:gd name="T21" fmla="*/ 109 h 181"/>
                  <a:gd name="T22" fmla="*/ 40 w 120"/>
                  <a:gd name="T23" fmla="*/ 103 h 181"/>
                  <a:gd name="T24" fmla="*/ 10 w 120"/>
                  <a:gd name="T25" fmla="*/ 82 h 181"/>
                  <a:gd name="T26" fmla="*/ 0 w 120"/>
                  <a:gd name="T27" fmla="*/ 52 h 181"/>
                  <a:gd name="T28" fmla="*/ 5 w 120"/>
                  <a:gd name="T29" fmla="*/ 28 h 181"/>
                  <a:gd name="T30" fmla="*/ 20 w 120"/>
                  <a:gd name="T31" fmla="*/ 12 h 181"/>
                  <a:gd name="T32" fmla="*/ 42 w 120"/>
                  <a:gd name="T33" fmla="*/ 3 h 181"/>
                  <a:gd name="T34" fmla="*/ 68 w 120"/>
                  <a:gd name="T35" fmla="*/ 0 h 181"/>
                  <a:gd name="T36" fmla="*/ 93 w 120"/>
                  <a:gd name="T37" fmla="*/ 2 h 181"/>
                  <a:gd name="T38" fmla="*/ 112 w 120"/>
                  <a:gd name="T39" fmla="*/ 7 h 181"/>
                  <a:gd name="T40" fmla="*/ 112 w 120"/>
                  <a:gd name="T41" fmla="*/ 43 h 181"/>
                  <a:gd name="T42" fmla="*/ 102 w 120"/>
                  <a:gd name="T43" fmla="*/ 38 h 181"/>
                  <a:gd name="T44" fmla="*/ 92 w 120"/>
                  <a:gd name="T45" fmla="*/ 34 h 181"/>
                  <a:gd name="T46" fmla="*/ 81 w 120"/>
                  <a:gd name="T47" fmla="*/ 32 h 181"/>
                  <a:gd name="T48" fmla="*/ 71 w 120"/>
                  <a:gd name="T49" fmla="*/ 31 h 181"/>
                  <a:gd name="T50" fmla="*/ 58 w 120"/>
                  <a:gd name="T51" fmla="*/ 32 h 181"/>
                  <a:gd name="T52" fmla="*/ 49 w 120"/>
                  <a:gd name="T53" fmla="*/ 36 h 181"/>
                  <a:gd name="T54" fmla="*/ 43 w 120"/>
                  <a:gd name="T55" fmla="*/ 41 h 181"/>
                  <a:gd name="T56" fmla="*/ 41 w 120"/>
                  <a:gd name="T57" fmla="*/ 49 h 181"/>
                  <a:gd name="T58" fmla="*/ 43 w 120"/>
                  <a:gd name="T59" fmla="*/ 57 h 181"/>
                  <a:gd name="T60" fmla="*/ 50 w 120"/>
                  <a:gd name="T61" fmla="*/ 63 h 181"/>
                  <a:gd name="T62" fmla="*/ 60 w 120"/>
                  <a:gd name="T63" fmla="*/ 69 h 181"/>
                  <a:gd name="T64" fmla="*/ 74 w 120"/>
                  <a:gd name="T65" fmla="*/ 75 h 181"/>
                  <a:gd name="T66" fmla="*/ 93 w 120"/>
                  <a:gd name="T67" fmla="*/ 85 h 181"/>
                  <a:gd name="T68" fmla="*/ 107 w 120"/>
                  <a:gd name="T69" fmla="*/ 96 h 181"/>
                  <a:gd name="T70" fmla="*/ 117 w 120"/>
                  <a:gd name="T71" fmla="*/ 110 h 181"/>
                  <a:gd name="T72" fmla="*/ 120 w 120"/>
                  <a:gd name="T73" fmla="*/ 129 h 181"/>
                  <a:gd name="T74" fmla="*/ 114 w 120"/>
                  <a:gd name="T75" fmla="*/ 153 h 181"/>
                  <a:gd name="T76" fmla="*/ 99 w 120"/>
                  <a:gd name="T77" fmla="*/ 169 h 181"/>
                  <a:gd name="T78" fmla="*/ 77 w 120"/>
                  <a:gd name="T79" fmla="*/ 178 h 181"/>
                  <a:gd name="T80" fmla="*/ 50 w 120"/>
                  <a:gd name="T81" fmla="*/ 181 h 181"/>
                  <a:gd name="T82" fmla="*/ 23 w 120"/>
                  <a:gd name="T83" fmla="*/ 178 h 181"/>
                  <a:gd name="T84" fmla="*/ 0 w 120"/>
                  <a:gd name="T85" fmla="*/ 17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0" h="181">
                    <a:moveTo>
                      <a:pt x="0" y="171"/>
                    </a:moveTo>
                    <a:cubicBezTo>
                      <a:pt x="0" y="132"/>
                      <a:pt x="0" y="132"/>
                      <a:pt x="0" y="132"/>
                    </a:cubicBezTo>
                    <a:cubicBezTo>
                      <a:pt x="7" y="138"/>
                      <a:pt x="15" y="143"/>
                      <a:pt x="23" y="145"/>
                    </a:cubicBezTo>
                    <a:cubicBezTo>
                      <a:pt x="32" y="148"/>
                      <a:pt x="40" y="150"/>
                      <a:pt x="49" y="150"/>
                    </a:cubicBezTo>
                    <a:cubicBezTo>
                      <a:pt x="54" y="150"/>
                      <a:pt x="58" y="150"/>
                      <a:pt x="62" y="149"/>
                    </a:cubicBezTo>
                    <a:cubicBezTo>
                      <a:pt x="65" y="148"/>
                      <a:pt x="68" y="146"/>
                      <a:pt x="71" y="145"/>
                    </a:cubicBezTo>
                    <a:cubicBezTo>
                      <a:pt x="73" y="143"/>
                      <a:pt x="75" y="141"/>
                      <a:pt x="76" y="139"/>
                    </a:cubicBezTo>
                    <a:cubicBezTo>
                      <a:pt x="78" y="137"/>
                      <a:pt x="78" y="135"/>
                      <a:pt x="78" y="132"/>
                    </a:cubicBezTo>
                    <a:cubicBezTo>
                      <a:pt x="78" y="129"/>
                      <a:pt x="77" y="126"/>
                      <a:pt x="75" y="123"/>
                    </a:cubicBezTo>
                    <a:cubicBezTo>
                      <a:pt x="73" y="120"/>
                      <a:pt x="71" y="118"/>
                      <a:pt x="67" y="116"/>
                    </a:cubicBezTo>
                    <a:cubicBezTo>
                      <a:pt x="64" y="113"/>
                      <a:pt x="60" y="111"/>
                      <a:pt x="55" y="109"/>
                    </a:cubicBezTo>
                    <a:cubicBezTo>
                      <a:pt x="51" y="107"/>
                      <a:pt x="46" y="105"/>
                      <a:pt x="40" y="103"/>
                    </a:cubicBezTo>
                    <a:cubicBezTo>
                      <a:pt x="27" y="97"/>
                      <a:pt x="16" y="90"/>
                      <a:pt x="10" y="82"/>
                    </a:cubicBezTo>
                    <a:cubicBezTo>
                      <a:pt x="3" y="74"/>
                      <a:pt x="0" y="64"/>
                      <a:pt x="0" y="52"/>
                    </a:cubicBezTo>
                    <a:cubicBezTo>
                      <a:pt x="0" y="43"/>
                      <a:pt x="1" y="35"/>
                      <a:pt x="5" y="28"/>
                    </a:cubicBezTo>
                    <a:cubicBezTo>
                      <a:pt x="9" y="22"/>
                      <a:pt x="14" y="17"/>
                      <a:pt x="20" y="12"/>
                    </a:cubicBezTo>
                    <a:cubicBezTo>
                      <a:pt x="26" y="8"/>
                      <a:pt x="34" y="5"/>
                      <a:pt x="42" y="3"/>
                    </a:cubicBezTo>
                    <a:cubicBezTo>
                      <a:pt x="50" y="1"/>
                      <a:pt x="59" y="0"/>
                      <a:pt x="68" y="0"/>
                    </a:cubicBezTo>
                    <a:cubicBezTo>
                      <a:pt x="77" y="0"/>
                      <a:pt x="85" y="1"/>
                      <a:pt x="93" y="2"/>
                    </a:cubicBezTo>
                    <a:cubicBezTo>
                      <a:pt x="100" y="3"/>
                      <a:pt x="106" y="4"/>
                      <a:pt x="112" y="7"/>
                    </a:cubicBezTo>
                    <a:cubicBezTo>
                      <a:pt x="112" y="43"/>
                      <a:pt x="112" y="43"/>
                      <a:pt x="112" y="43"/>
                    </a:cubicBezTo>
                    <a:cubicBezTo>
                      <a:pt x="109" y="41"/>
                      <a:pt x="106" y="39"/>
                      <a:pt x="102" y="38"/>
                    </a:cubicBezTo>
                    <a:cubicBezTo>
                      <a:pt x="99" y="36"/>
                      <a:pt x="95" y="35"/>
                      <a:pt x="92" y="34"/>
                    </a:cubicBezTo>
                    <a:cubicBezTo>
                      <a:pt x="88" y="33"/>
                      <a:pt x="84" y="32"/>
                      <a:pt x="81" y="32"/>
                    </a:cubicBezTo>
                    <a:cubicBezTo>
                      <a:pt x="77" y="31"/>
                      <a:pt x="74" y="31"/>
                      <a:pt x="71" y="31"/>
                    </a:cubicBezTo>
                    <a:cubicBezTo>
                      <a:pt x="66" y="31"/>
                      <a:pt x="62" y="31"/>
                      <a:pt x="58" y="32"/>
                    </a:cubicBezTo>
                    <a:cubicBezTo>
                      <a:pt x="55" y="33"/>
                      <a:pt x="52" y="34"/>
                      <a:pt x="49" y="36"/>
                    </a:cubicBezTo>
                    <a:cubicBezTo>
                      <a:pt x="47" y="37"/>
                      <a:pt x="45" y="39"/>
                      <a:pt x="43" y="41"/>
                    </a:cubicBezTo>
                    <a:cubicBezTo>
                      <a:pt x="42" y="44"/>
                      <a:pt x="41" y="46"/>
                      <a:pt x="41" y="49"/>
                    </a:cubicBezTo>
                    <a:cubicBezTo>
                      <a:pt x="41" y="52"/>
                      <a:pt x="42" y="54"/>
                      <a:pt x="43" y="57"/>
                    </a:cubicBezTo>
                    <a:cubicBezTo>
                      <a:pt x="45" y="59"/>
                      <a:pt x="47" y="61"/>
                      <a:pt x="50" y="63"/>
                    </a:cubicBezTo>
                    <a:cubicBezTo>
                      <a:pt x="53" y="65"/>
                      <a:pt x="56" y="67"/>
                      <a:pt x="60" y="69"/>
                    </a:cubicBezTo>
                    <a:cubicBezTo>
                      <a:pt x="64" y="71"/>
                      <a:pt x="69" y="73"/>
                      <a:pt x="74" y="75"/>
                    </a:cubicBezTo>
                    <a:cubicBezTo>
                      <a:pt x="81" y="78"/>
                      <a:pt x="87" y="81"/>
                      <a:pt x="93" y="85"/>
                    </a:cubicBezTo>
                    <a:cubicBezTo>
                      <a:pt x="99" y="88"/>
                      <a:pt x="103" y="92"/>
                      <a:pt x="107" y="96"/>
                    </a:cubicBezTo>
                    <a:cubicBezTo>
                      <a:pt x="111" y="100"/>
                      <a:pt x="114" y="105"/>
                      <a:pt x="117" y="110"/>
                    </a:cubicBezTo>
                    <a:cubicBezTo>
                      <a:pt x="119" y="115"/>
                      <a:pt x="120" y="122"/>
                      <a:pt x="120" y="129"/>
                    </a:cubicBezTo>
                    <a:cubicBezTo>
                      <a:pt x="120" y="138"/>
                      <a:pt x="118" y="147"/>
                      <a:pt x="114" y="153"/>
                    </a:cubicBezTo>
                    <a:cubicBezTo>
                      <a:pt x="110" y="160"/>
                      <a:pt x="105" y="165"/>
                      <a:pt x="99" y="169"/>
                    </a:cubicBezTo>
                    <a:cubicBezTo>
                      <a:pt x="93" y="174"/>
                      <a:pt x="85" y="176"/>
                      <a:pt x="77" y="178"/>
                    </a:cubicBezTo>
                    <a:cubicBezTo>
                      <a:pt x="68" y="180"/>
                      <a:pt x="60" y="181"/>
                      <a:pt x="50" y="181"/>
                    </a:cubicBezTo>
                    <a:cubicBezTo>
                      <a:pt x="41" y="181"/>
                      <a:pt x="32" y="180"/>
                      <a:pt x="23" y="178"/>
                    </a:cubicBezTo>
                    <a:cubicBezTo>
                      <a:pt x="14" y="177"/>
                      <a:pt x="7" y="174"/>
                      <a:pt x="0" y="171"/>
                    </a:cubicBez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íṥḷîḑe">
                <a:extLst>
                  <a:ext uri="{FF2B5EF4-FFF2-40B4-BE49-F238E27FC236}">
                    <a16:creationId xmlns:a16="http://schemas.microsoft.com/office/drawing/2014/main" xmlns="" id="{2574A81B-7D7B-4E28-A56B-DDCAFD084687}"/>
                  </a:ext>
                </a:extLst>
              </p:cNvPr>
              <p:cNvSpPr/>
              <p:nvPr/>
            </p:nvSpPr>
            <p:spPr bwMode="auto">
              <a:xfrm>
                <a:off x="6087710" y="5816701"/>
                <a:ext cx="217339" cy="270027"/>
              </a:xfrm>
              <a:custGeom>
                <a:avLst/>
                <a:gdLst>
                  <a:gd name="T0" fmla="*/ 145 w 145"/>
                  <a:gd name="T1" fmla="*/ 99 h 178"/>
                  <a:gd name="T2" fmla="*/ 72 w 145"/>
                  <a:gd name="T3" fmla="*/ 178 h 178"/>
                  <a:gd name="T4" fmla="*/ 0 w 145"/>
                  <a:gd name="T5" fmla="*/ 101 h 178"/>
                  <a:gd name="T6" fmla="*/ 0 w 145"/>
                  <a:gd name="T7" fmla="*/ 0 h 178"/>
                  <a:gd name="T8" fmla="*/ 40 w 145"/>
                  <a:gd name="T9" fmla="*/ 0 h 178"/>
                  <a:gd name="T10" fmla="*/ 40 w 145"/>
                  <a:gd name="T11" fmla="*/ 101 h 178"/>
                  <a:gd name="T12" fmla="*/ 73 w 145"/>
                  <a:gd name="T13" fmla="*/ 144 h 178"/>
                  <a:gd name="T14" fmla="*/ 106 w 145"/>
                  <a:gd name="T15" fmla="*/ 103 h 178"/>
                  <a:gd name="T16" fmla="*/ 106 w 145"/>
                  <a:gd name="T17" fmla="*/ 0 h 178"/>
                  <a:gd name="T18" fmla="*/ 145 w 145"/>
                  <a:gd name="T19" fmla="*/ 0 h 178"/>
                  <a:gd name="T20" fmla="*/ 145 w 145"/>
                  <a:gd name="T21" fmla="*/ 9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5" h="178">
                    <a:moveTo>
                      <a:pt x="145" y="99"/>
                    </a:moveTo>
                    <a:cubicBezTo>
                      <a:pt x="145" y="152"/>
                      <a:pt x="121" y="178"/>
                      <a:pt x="72" y="178"/>
                    </a:cubicBezTo>
                    <a:cubicBezTo>
                      <a:pt x="24" y="178"/>
                      <a:pt x="0" y="152"/>
                      <a:pt x="0" y="10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101"/>
                      <a:pt x="40" y="101"/>
                      <a:pt x="40" y="101"/>
                    </a:cubicBezTo>
                    <a:cubicBezTo>
                      <a:pt x="40" y="130"/>
                      <a:pt x="51" y="144"/>
                      <a:pt x="73" y="144"/>
                    </a:cubicBezTo>
                    <a:cubicBezTo>
                      <a:pt x="95" y="144"/>
                      <a:pt x="106" y="130"/>
                      <a:pt x="106" y="103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145" y="0"/>
                      <a:pt x="145" y="0"/>
                      <a:pt x="145" y="0"/>
                    </a:cubicBezTo>
                    <a:lnTo>
                      <a:pt x="145" y="99"/>
                    </a:ln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íş1iďè">
                <a:extLst>
                  <a:ext uri="{FF2B5EF4-FFF2-40B4-BE49-F238E27FC236}">
                    <a16:creationId xmlns:a16="http://schemas.microsoft.com/office/drawing/2014/main" xmlns="" id="{609D2D35-D64C-4426-89E8-E005C4C5E140}"/>
                  </a:ext>
                </a:extLst>
              </p:cNvPr>
              <p:cNvSpPr/>
              <p:nvPr/>
            </p:nvSpPr>
            <p:spPr bwMode="auto">
              <a:xfrm>
                <a:off x="6357733" y="5816701"/>
                <a:ext cx="190996" cy="263439"/>
              </a:xfrm>
              <a:custGeom>
                <a:avLst/>
                <a:gdLst>
                  <a:gd name="T0" fmla="*/ 40 w 128"/>
                  <a:gd name="T1" fmla="*/ 115 h 175"/>
                  <a:gd name="T2" fmla="*/ 40 w 128"/>
                  <a:gd name="T3" fmla="*/ 175 h 175"/>
                  <a:gd name="T4" fmla="*/ 0 w 128"/>
                  <a:gd name="T5" fmla="*/ 175 h 175"/>
                  <a:gd name="T6" fmla="*/ 0 w 128"/>
                  <a:gd name="T7" fmla="*/ 0 h 175"/>
                  <a:gd name="T8" fmla="*/ 62 w 128"/>
                  <a:gd name="T9" fmla="*/ 0 h 175"/>
                  <a:gd name="T10" fmla="*/ 128 w 128"/>
                  <a:gd name="T11" fmla="*/ 56 h 175"/>
                  <a:gd name="T12" fmla="*/ 109 w 128"/>
                  <a:gd name="T13" fmla="*/ 98 h 175"/>
                  <a:gd name="T14" fmla="*/ 58 w 128"/>
                  <a:gd name="T15" fmla="*/ 115 h 175"/>
                  <a:gd name="T16" fmla="*/ 40 w 128"/>
                  <a:gd name="T17" fmla="*/ 115 h 175"/>
                  <a:gd name="T18" fmla="*/ 40 w 128"/>
                  <a:gd name="T19" fmla="*/ 30 h 175"/>
                  <a:gd name="T20" fmla="*/ 40 w 128"/>
                  <a:gd name="T21" fmla="*/ 85 h 175"/>
                  <a:gd name="T22" fmla="*/ 55 w 128"/>
                  <a:gd name="T23" fmla="*/ 85 h 175"/>
                  <a:gd name="T24" fmla="*/ 87 w 128"/>
                  <a:gd name="T25" fmla="*/ 57 h 175"/>
                  <a:gd name="T26" fmla="*/ 55 w 128"/>
                  <a:gd name="T27" fmla="*/ 30 h 175"/>
                  <a:gd name="T28" fmla="*/ 40 w 128"/>
                  <a:gd name="T29" fmla="*/ 3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" h="175">
                    <a:moveTo>
                      <a:pt x="40" y="115"/>
                    </a:moveTo>
                    <a:cubicBezTo>
                      <a:pt x="40" y="175"/>
                      <a:pt x="40" y="175"/>
                      <a:pt x="40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106" y="0"/>
                      <a:pt x="128" y="19"/>
                      <a:pt x="128" y="56"/>
                    </a:cubicBezTo>
                    <a:cubicBezTo>
                      <a:pt x="128" y="73"/>
                      <a:pt x="122" y="87"/>
                      <a:pt x="109" y="98"/>
                    </a:cubicBezTo>
                    <a:cubicBezTo>
                      <a:pt x="96" y="109"/>
                      <a:pt x="79" y="115"/>
                      <a:pt x="58" y="115"/>
                    </a:cubicBezTo>
                    <a:lnTo>
                      <a:pt x="40" y="115"/>
                    </a:lnTo>
                    <a:close/>
                    <a:moveTo>
                      <a:pt x="40" y="30"/>
                    </a:moveTo>
                    <a:cubicBezTo>
                      <a:pt x="40" y="85"/>
                      <a:pt x="40" y="85"/>
                      <a:pt x="40" y="85"/>
                    </a:cubicBezTo>
                    <a:cubicBezTo>
                      <a:pt x="55" y="85"/>
                      <a:pt x="55" y="85"/>
                      <a:pt x="55" y="85"/>
                    </a:cubicBezTo>
                    <a:cubicBezTo>
                      <a:pt x="76" y="85"/>
                      <a:pt x="87" y="76"/>
                      <a:pt x="87" y="57"/>
                    </a:cubicBezTo>
                    <a:cubicBezTo>
                      <a:pt x="87" y="39"/>
                      <a:pt x="76" y="30"/>
                      <a:pt x="55" y="30"/>
                    </a:cubicBezTo>
                    <a:lnTo>
                      <a:pt x="40" y="30"/>
                    </a:ln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ïṥļîďê">
                <a:extLst>
                  <a:ext uri="{FF2B5EF4-FFF2-40B4-BE49-F238E27FC236}">
                    <a16:creationId xmlns:a16="http://schemas.microsoft.com/office/drawing/2014/main" xmlns="" id="{FF479B70-207B-436F-B415-00226976148D}"/>
                  </a:ext>
                </a:extLst>
              </p:cNvPr>
              <p:cNvSpPr/>
              <p:nvPr/>
            </p:nvSpPr>
            <p:spPr bwMode="auto">
              <a:xfrm>
                <a:off x="6588245" y="5816701"/>
                <a:ext cx="190996" cy="263439"/>
              </a:xfrm>
              <a:custGeom>
                <a:avLst/>
                <a:gdLst>
                  <a:gd name="T0" fmla="*/ 39 w 127"/>
                  <a:gd name="T1" fmla="*/ 115 h 175"/>
                  <a:gd name="T2" fmla="*/ 39 w 127"/>
                  <a:gd name="T3" fmla="*/ 175 h 175"/>
                  <a:gd name="T4" fmla="*/ 0 w 127"/>
                  <a:gd name="T5" fmla="*/ 175 h 175"/>
                  <a:gd name="T6" fmla="*/ 0 w 127"/>
                  <a:gd name="T7" fmla="*/ 0 h 175"/>
                  <a:gd name="T8" fmla="*/ 61 w 127"/>
                  <a:gd name="T9" fmla="*/ 0 h 175"/>
                  <a:gd name="T10" fmla="*/ 127 w 127"/>
                  <a:gd name="T11" fmla="*/ 56 h 175"/>
                  <a:gd name="T12" fmla="*/ 109 w 127"/>
                  <a:gd name="T13" fmla="*/ 98 h 175"/>
                  <a:gd name="T14" fmla="*/ 58 w 127"/>
                  <a:gd name="T15" fmla="*/ 115 h 175"/>
                  <a:gd name="T16" fmla="*/ 39 w 127"/>
                  <a:gd name="T17" fmla="*/ 115 h 175"/>
                  <a:gd name="T18" fmla="*/ 39 w 127"/>
                  <a:gd name="T19" fmla="*/ 30 h 175"/>
                  <a:gd name="T20" fmla="*/ 39 w 127"/>
                  <a:gd name="T21" fmla="*/ 85 h 175"/>
                  <a:gd name="T22" fmla="*/ 55 w 127"/>
                  <a:gd name="T23" fmla="*/ 85 h 175"/>
                  <a:gd name="T24" fmla="*/ 86 w 127"/>
                  <a:gd name="T25" fmla="*/ 57 h 175"/>
                  <a:gd name="T26" fmla="*/ 55 w 127"/>
                  <a:gd name="T27" fmla="*/ 30 h 175"/>
                  <a:gd name="T28" fmla="*/ 39 w 127"/>
                  <a:gd name="T29" fmla="*/ 3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175">
                    <a:moveTo>
                      <a:pt x="39" y="115"/>
                    </a:moveTo>
                    <a:cubicBezTo>
                      <a:pt x="39" y="175"/>
                      <a:pt x="39" y="175"/>
                      <a:pt x="39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105" y="0"/>
                      <a:pt x="127" y="19"/>
                      <a:pt x="127" y="56"/>
                    </a:cubicBezTo>
                    <a:cubicBezTo>
                      <a:pt x="127" y="73"/>
                      <a:pt x="121" y="87"/>
                      <a:pt x="109" y="98"/>
                    </a:cubicBezTo>
                    <a:cubicBezTo>
                      <a:pt x="96" y="109"/>
                      <a:pt x="79" y="115"/>
                      <a:pt x="58" y="115"/>
                    </a:cubicBezTo>
                    <a:lnTo>
                      <a:pt x="39" y="115"/>
                    </a:lnTo>
                    <a:close/>
                    <a:moveTo>
                      <a:pt x="39" y="30"/>
                    </a:moveTo>
                    <a:cubicBezTo>
                      <a:pt x="39" y="85"/>
                      <a:pt x="39" y="85"/>
                      <a:pt x="39" y="85"/>
                    </a:cubicBezTo>
                    <a:cubicBezTo>
                      <a:pt x="55" y="85"/>
                      <a:pt x="55" y="85"/>
                      <a:pt x="55" y="85"/>
                    </a:cubicBezTo>
                    <a:cubicBezTo>
                      <a:pt x="76" y="85"/>
                      <a:pt x="86" y="76"/>
                      <a:pt x="86" y="57"/>
                    </a:cubicBezTo>
                    <a:cubicBezTo>
                      <a:pt x="86" y="39"/>
                      <a:pt x="76" y="30"/>
                      <a:pt x="55" y="30"/>
                    </a:cubicBezTo>
                    <a:lnTo>
                      <a:pt x="39" y="30"/>
                    </a:ln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ï$1iḓè">
                <a:extLst>
                  <a:ext uri="{FF2B5EF4-FFF2-40B4-BE49-F238E27FC236}">
                    <a16:creationId xmlns:a16="http://schemas.microsoft.com/office/drawing/2014/main" xmlns="" id="{5A32BF04-5E68-4AD7-8954-79C1CBBDA2FC}"/>
                  </a:ext>
                </a:extLst>
              </p:cNvPr>
              <p:cNvSpPr/>
              <p:nvPr/>
            </p:nvSpPr>
            <p:spPr bwMode="auto">
              <a:xfrm>
                <a:off x="6798996" y="5816701"/>
                <a:ext cx="256855" cy="270027"/>
              </a:xfrm>
              <a:custGeom>
                <a:avLst/>
                <a:gdLst>
                  <a:gd name="T0" fmla="*/ 85 w 172"/>
                  <a:gd name="T1" fmla="*/ 181 h 181"/>
                  <a:gd name="T2" fmla="*/ 24 w 172"/>
                  <a:gd name="T3" fmla="*/ 156 h 181"/>
                  <a:gd name="T4" fmla="*/ 0 w 172"/>
                  <a:gd name="T5" fmla="*/ 93 h 181"/>
                  <a:gd name="T6" fmla="*/ 24 w 172"/>
                  <a:gd name="T7" fmla="*/ 26 h 181"/>
                  <a:gd name="T8" fmla="*/ 88 w 172"/>
                  <a:gd name="T9" fmla="*/ 0 h 181"/>
                  <a:gd name="T10" fmla="*/ 148 w 172"/>
                  <a:gd name="T11" fmla="*/ 25 h 181"/>
                  <a:gd name="T12" fmla="*/ 172 w 172"/>
                  <a:gd name="T13" fmla="*/ 89 h 181"/>
                  <a:gd name="T14" fmla="*/ 148 w 172"/>
                  <a:gd name="T15" fmla="*/ 156 h 181"/>
                  <a:gd name="T16" fmla="*/ 85 w 172"/>
                  <a:gd name="T17" fmla="*/ 181 h 181"/>
                  <a:gd name="T18" fmla="*/ 87 w 172"/>
                  <a:gd name="T19" fmla="*/ 34 h 181"/>
                  <a:gd name="T20" fmla="*/ 54 w 172"/>
                  <a:gd name="T21" fmla="*/ 49 h 181"/>
                  <a:gd name="T22" fmla="*/ 42 w 172"/>
                  <a:gd name="T23" fmla="*/ 91 h 181"/>
                  <a:gd name="T24" fmla="*/ 54 w 172"/>
                  <a:gd name="T25" fmla="*/ 132 h 181"/>
                  <a:gd name="T26" fmla="*/ 86 w 172"/>
                  <a:gd name="T27" fmla="*/ 147 h 181"/>
                  <a:gd name="T28" fmla="*/ 118 w 172"/>
                  <a:gd name="T29" fmla="*/ 132 h 181"/>
                  <a:gd name="T30" fmla="*/ 130 w 172"/>
                  <a:gd name="T31" fmla="*/ 91 h 181"/>
                  <a:gd name="T32" fmla="*/ 118 w 172"/>
                  <a:gd name="T33" fmla="*/ 49 h 181"/>
                  <a:gd name="T34" fmla="*/ 87 w 172"/>
                  <a:gd name="T35" fmla="*/ 34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2" h="181">
                    <a:moveTo>
                      <a:pt x="85" y="181"/>
                    </a:moveTo>
                    <a:cubicBezTo>
                      <a:pt x="60" y="181"/>
                      <a:pt x="40" y="173"/>
                      <a:pt x="24" y="156"/>
                    </a:cubicBezTo>
                    <a:cubicBezTo>
                      <a:pt x="8" y="140"/>
                      <a:pt x="0" y="119"/>
                      <a:pt x="0" y="93"/>
                    </a:cubicBezTo>
                    <a:cubicBezTo>
                      <a:pt x="0" y="65"/>
                      <a:pt x="8" y="43"/>
                      <a:pt x="24" y="26"/>
                    </a:cubicBezTo>
                    <a:cubicBezTo>
                      <a:pt x="40" y="9"/>
                      <a:pt x="61" y="0"/>
                      <a:pt x="88" y="0"/>
                    </a:cubicBezTo>
                    <a:cubicBezTo>
                      <a:pt x="113" y="0"/>
                      <a:pt x="133" y="8"/>
                      <a:pt x="148" y="25"/>
                    </a:cubicBezTo>
                    <a:cubicBezTo>
                      <a:pt x="164" y="41"/>
                      <a:pt x="172" y="62"/>
                      <a:pt x="172" y="89"/>
                    </a:cubicBezTo>
                    <a:cubicBezTo>
                      <a:pt x="172" y="117"/>
                      <a:pt x="164" y="139"/>
                      <a:pt x="148" y="156"/>
                    </a:cubicBezTo>
                    <a:cubicBezTo>
                      <a:pt x="132" y="173"/>
                      <a:pt x="111" y="181"/>
                      <a:pt x="85" y="181"/>
                    </a:cubicBezTo>
                    <a:close/>
                    <a:moveTo>
                      <a:pt x="87" y="34"/>
                    </a:moveTo>
                    <a:cubicBezTo>
                      <a:pt x="73" y="34"/>
                      <a:pt x="62" y="39"/>
                      <a:pt x="54" y="49"/>
                    </a:cubicBezTo>
                    <a:cubicBezTo>
                      <a:pt x="46" y="60"/>
                      <a:pt x="42" y="74"/>
                      <a:pt x="42" y="91"/>
                    </a:cubicBezTo>
                    <a:cubicBezTo>
                      <a:pt x="42" y="108"/>
                      <a:pt x="46" y="122"/>
                      <a:pt x="54" y="132"/>
                    </a:cubicBezTo>
                    <a:cubicBezTo>
                      <a:pt x="62" y="142"/>
                      <a:pt x="73" y="147"/>
                      <a:pt x="86" y="147"/>
                    </a:cubicBezTo>
                    <a:cubicBezTo>
                      <a:pt x="99" y="147"/>
                      <a:pt x="110" y="142"/>
                      <a:pt x="118" y="132"/>
                    </a:cubicBezTo>
                    <a:cubicBezTo>
                      <a:pt x="126" y="122"/>
                      <a:pt x="130" y="109"/>
                      <a:pt x="130" y="91"/>
                    </a:cubicBezTo>
                    <a:cubicBezTo>
                      <a:pt x="130" y="73"/>
                      <a:pt x="126" y="59"/>
                      <a:pt x="118" y="49"/>
                    </a:cubicBezTo>
                    <a:cubicBezTo>
                      <a:pt x="111" y="39"/>
                      <a:pt x="100" y="34"/>
                      <a:pt x="87" y="34"/>
                    </a:cubicBez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iṩliḍe">
                <a:extLst>
                  <a:ext uri="{FF2B5EF4-FFF2-40B4-BE49-F238E27FC236}">
                    <a16:creationId xmlns:a16="http://schemas.microsoft.com/office/drawing/2014/main" xmlns="" id="{2F0E0B6B-BD6C-4890-B6BF-881E51A4D983}"/>
                  </a:ext>
                </a:extLst>
              </p:cNvPr>
              <p:cNvSpPr/>
              <p:nvPr/>
            </p:nvSpPr>
            <p:spPr bwMode="auto">
              <a:xfrm>
                <a:off x="7101951" y="5816701"/>
                <a:ext cx="217339" cy="263439"/>
              </a:xfrm>
              <a:custGeom>
                <a:avLst/>
                <a:gdLst>
                  <a:gd name="T0" fmla="*/ 146 w 146"/>
                  <a:gd name="T1" fmla="*/ 175 h 175"/>
                  <a:gd name="T2" fmla="*/ 101 w 146"/>
                  <a:gd name="T3" fmla="*/ 175 h 175"/>
                  <a:gd name="T4" fmla="*/ 74 w 146"/>
                  <a:gd name="T5" fmla="*/ 130 h 175"/>
                  <a:gd name="T6" fmla="*/ 68 w 146"/>
                  <a:gd name="T7" fmla="*/ 121 h 175"/>
                  <a:gd name="T8" fmla="*/ 62 w 146"/>
                  <a:gd name="T9" fmla="*/ 114 h 175"/>
                  <a:gd name="T10" fmla="*/ 56 w 146"/>
                  <a:gd name="T11" fmla="*/ 109 h 175"/>
                  <a:gd name="T12" fmla="*/ 50 w 146"/>
                  <a:gd name="T13" fmla="*/ 108 h 175"/>
                  <a:gd name="T14" fmla="*/ 39 w 146"/>
                  <a:gd name="T15" fmla="*/ 108 h 175"/>
                  <a:gd name="T16" fmla="*/ 39 w 146"/>
                  <a:gd name="T17" fmla="*/ 175 h 175"/>
                  <a:gd name="T18" fmla="*/ 0 w 146"/>
                  <a:gd name="T19" fmla="*/ 175 h 175"/>
                  <a:gd name="T20" fmla="*/ 0 w 146"/>
                  <a:gd name="T21" fmla="*/ 0 h 175"/>
                  <a:gd name="T22" fmla="*/ 62 w 146"/>
                  <a:gd name="T23" fmla="*/ 0 h 175"/>
                  <a:gd name="T24" fmla="*/ 126 w 146"/>
                  <a:gd name="T25" fmla="*/ 48 h 175"/>
                  <a:gd name="T26" fmla="*/ 123 w 146"/>
                  <a:gd name="T27" fmla="*/ 64 h 175"/>
                  <a:gd name="T28" fmla="*/ 115 w 146"/>
                  <a:gd name="T29" fmla="*/ 78 h 175"/>
                  <a:gd name="T30" fmla="*/ 103 w 146"/>
                  <a:gd name="T31" fmla="*/ 89 h 175"/>
                  <a:gd name="T32" fmla="*/ 86 w 146"/>
                  <a:gd name="T33" fmla="*/ 96 h 175"/>
                  <a:gd name="T34" fmla="*/ 86 w 146"/>
                  <a:gd name="T35" fmla="*/ 97 h 175"/>
                  <a:gd name="T36" fmla="*/ 94 w 146"/>
                  <a:gd name="T37" fmla="*/ 101 h 175"/>
                  <a:gd name="T38" fmla="*/ 101 w 146"/>
                  <a:gd name="T39" fmla="*/ 107 h 175"/>
                  <a:gd name="T40" fmla="*/ 108 w 146"/>
                  <a:gd name="T41" fmla="*/ 115 h 175"/>
                  <a:gd name="T42" fmla="*/ 113 w 146"/>
                  <a:gd name="T43" fmla="*/ 123 h 175"/>
                  <a:gd name="T44" fmla="*/ 146 w 146"/>
                  <a:gd name="T45" fmla="*/ 175 h 175"/>
                  <a:gd name="T46" fmla="*/ 39 w 146"/>
                  <a:gd name="T47" fmla="*/ 29 h 175"/>
                  <a:gd name="T48" fmla="*/ 39 w 146"/>
                  <a:gd name="T49" fmla="*/ 78 h 175"/>
                  <a:gd name="T50" fmla="*/ 56 w 146"/>
                  <a:gd name="T51" fmla="*/ 78 h 175"/>
                  <a:gd name="T52" fmla="*/ 76 w 146"/>
                  <a:gd name="T53" fmla="*/ 71 h 175"/>
                  <a:gd name="T54" fmla="*/ 84 w 146"/>
                  <a:gd name="T55" fmla="*/ 52 h 175"/>
                  <a:gd name="T56" fmla="*/ 57 w 146"/>
                  <a:gd name="T57" fmla="*/ 29 h 175"/>
                  <a:gd name="T58" fmla="*/ 39 w 146"/>
                  <a:gd name="T59" fmla="*/ 2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6" h="175">
                    <a:moveTo>
                      <a:pt x="146" y="175"/>
                    </a:moveTo>
                    <a:cubicBezTo>
                      <a:pt x="101" y="175"/>
                      <a:pt x="101" y="175"/>
                      <a:pt x="101" y="175"/>
                    </a:cubicBezTo>
                    <a:cubicBezTo>
                      <a:pt x="74" y="130"/>
                      <a:pt x="74" y="130"/>
                      <a:pt x="74" y="130"/>
                    </a:cubicBezTo>
                    <a:cubicBezTo>
                      <a:pt x="72" y="126"/>
                      <a:pt x="70" y="123"/>
                      <a:pt x="68" y="121"/>
                    </a:cubicBezTo>
                    <a:cubicBezTo>
                      <a:pt x="66" y="118"/>
                      <a:pt x="64" y="116"/>
                      <a:pt x="62" y="114"/>
                    </a:cubicBezTo>
                    <a:cubicBezTo>
                      <a:pt x="60" y="112"/>
                      <a:pt x="58" y="110"/>
                      <a:pt x="56" y="109"/>
                    </a:cubicBezTo>
                    <a:cubicBezTo>
                      <a:pt x="54" y="108"/>
                      <a:pt x="52" y="108"/>
                      <a:pt x="50" y="108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39" y="175"/>
                      <a:pt x="39" y="175"/>
                      <a:pt x="39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105" y="0"/>
                      <a:pt x="126" y="16"/>
                      <a:pt x="126" y="48"/>
                    </a:cubicBezTo>
                    <a:cubicBezTo>
                      <a:pt x="126" y="54"/>
                      <a:pt x="125" y="59"/>
                      <a:pt x="123" y="64"/>
                    </a:cubicBezTo>
                    <a:cubicBezTo>
                      <a:pt x="121" y="70"/>
                      <a:pt x="118" y="74"/>
                      <a:pt x="115" y="78"/>
                    </a:cubicBezTo>
                    <a:cubicBezTo>
                      <a:pt x="112" y="83"/>
                      <a:pt x="107" y="86"/>
                      <a:pt x="103" y="89"/>
                    </a:cubicBezTo>
                    <a:cubicBezTo>
                      <a:pt x="98" y="92"/>
                      <a:pt x="92" y="94"/>
                      <a:pt x="86" y="96"/>
                    </a:cubicBezTo>
                    <a:cubicBezTo>
                      <a:pt x="86" y="97"/>
                      <a:pt x="86" y="97"/>
                      <a:pt x="86" y="97"/>
                    </a:cubicBezTo>
                    <a:cubicBezTo>
                      <a:pt x="89" y="97"/>
                      <a:pt x="92" y="99"/>
                      <a:pt x="94" y="101"/>
                    </a:cubicBezTo>
                    <a:cubicBezTo>
                      <a:pt x="96" y="102"/>
                      <a:pt x="99" y="105"/>
                      <a:pt x="101" y="107"/>
                    </a:cubicBezTo>
                    <a:cubicBezTo>
                      <a:pt x="103" y="109"/>
                      <a:pt x="106" y="112"/>
                      <a:pt x="108" y="115"/>
                    </a:cubicBezTo>
                    <a:cubicBezTo>
                      <a:pt x="110" y="118"/>
                      <a:pt x="112" y="120"/>
                      <a:pt x="113" y="123"/>
                    </a:cubicBezTo>
                    <a:lnTo>
                      <a:pt x="146" y="175"/>
                    </a:lnTo>
                    <a:close/>
                    <a:moveTo>
                      <a:pt x="39" y="29"/>
                    </a:moveTo>
                    <a:cubicBezTo>
                      <a:pt x="39" y="78"/>
                      <a:pt x="39" y="78"/>
                      <a:pt x="39" y="78"/>
                    </a:cubicBezTo>
                    <a:cubicBezTo>
                      <a:pt x="56" y="78"/>
                      <a:pt x="56" y="78"/>
                      <a:pt x="56" y="78"/>
                    </a:cubicBezTo>
                    <a:cubicBezTo>
                      <a:pt x="65" y="78"/>
                      <a:pt x="71" y="76"/>
                      <a:pt x="76" y="71"/>
                    </a:cubicBezTo>
                    <a:cubicBezTo>
                      <a:pt x="82" y="66"/>
                      <a:pt x="84" y="60"/>
                      <a:pt x="84" y="52"/>
                    </a:cubicBezTo>
                    <a:cubicBezTo>
                      <a:pt x="84" y="37"/>
                      <a:pt x="75" y="29"/>
                      <a:pt x="57" y="29"/>
                    </a:cubicBezTo>
                    <a:lnTo>
                      <a:pt x="39" y="29"/>
                    </a:ln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íṡḻíḑé">
                <a:extLst>
                  <a:ext uri="{FF2B5EF4-FFF2-40B4-BE49-F238E27FC236}">
                    <a16:creationId xmlns:a16="http://schemas.microsoft.com/office/drawing/2014/main" xmlns="" id="{DC46600B-8FC4-4954-B6E7-27FBA8111A6A}"/>
                  </a:ext>
                </a:extLst>
              </p:cNvPr>
              <p:cNvSpPr/>
              <p:nvPr/>
            </p:nvSpPr>
            <p:spPr bwMode="auto">
              <a:xfrm>
                <a:off x="7306115" y="5816701"/>
                <a:ext cx="210751" cy="263439"/>
              </a:xfrm>
              <a:custGeom>
                <a:avLst/>
                <a:gdLst>
                  <a:gd name="T0" fmla="*/ 32 w 32"/>
                  <a:gd name="T1" fmla="*/ 8 h 40"/>
                  <a:gd name="T2" fmla="*/ 21 w 32"/>
                  <a:gd name="T3" fmla="*/ 8 h 40"/>
                  <a:gd name="T4" fmla="*/ 21 w 32"/>
                  <a:gd name="T5" fmla="*/ 40 h 40"/>
                  <a:gd name="T6" fmla="*/ 12 w 32"/>
                  <a:gd name="T7" fmla="*/ 40 h 40"/>
                  <a:gd name="T8" fmla="*/ 12 w 32"/>
                  <a:gd name="T9" fmla="*/ 8 h 40"/>
                  <a:gd name="T10" fmla="*/ 0 w 32"/>
                  <a:gd name="T11" fmla="*/ 8 h 40"/>
                  <a:gd name="T12" fmla="*/ 0 w 32"/>
                  <a:gd name="T13" fmla="*/ 0 h 40"/>
                  <a:gd name="T14" fmla="*/ 32 w 32"/>
                  <a:gd name="T15" fmla="*/ 0 h 40"/>
                  <a:gd name="T16" fmla="*/ 32 w 32"/>
                  <a:gd name="T17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40">
                    <a:moveTo>
                      <a:pt x="32" y="8"/>
                    </a:moveTo>
                    <a:lnTo>
                      <a:pt x="21" y="8"/>
                    </a:lnTo>
                    <a:lnTo>
                      <a:pt x="21" y="40"/>
                    </a:lnTo>
                    <a:lnTo>
                      <a:pt x="12" y="40"/>
                    </a:lnTo>
                    <a:lnTo>
                      <a:pt x="12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îšľíďé">
                <a:extLst>
                  <a:ext uri="{FF2B5EF4-FFF2-40B4-BE49-F238E27FC236}">
                    <a16:creationId xmlns:a16="http://schemas.microsoft.com/office/drawing/2014/main" xmlns="" id="{DD4AEF1F-4EDF-4922-837F-239C1B554301}"/>
                  </a:ext>
                </a:extLst>
              </p:cNvPr>
              <p:cNvSpPr/>
              <p:nvPr/>
            </p:nvSpPr>
            <p:spPr bwMode="auto">
              <a:xfrm>
                <a:off x="6331389" y="3649911"/>
                <a:ext cx="1442332" cy="1593807"/>
              </a:xfrm>
              <a:custGeom>
                <a:avLst/>
                <a:gdLst>
                  <a:gd name="T0" fmla="*/ 118 w 966"/>
                  <a:gd name="T1" fmla="*/ 889 h 1073"/>
                  <a:gd name="T2" fmla="*/ 164 w 966"/>
                  <a:gd name="T3" fmla="*/ 870 h 1073"/>
                  <a:gd name="T4" fmla="*/ 234 w 966"/>
                  <a:gd name="T5" fmla="*/ 902 h 1073"/>
                  <a:gd name="T6" fmla="*/ 245 w 966"/>
                  <a:gd name="T7" fmla="*/ 946 h 1073"/>
                  <a:gd name="T8" fmla="*/ 176 w 966"/>
                  <a:gd name="T9" fmla="*/ 1073 h 1073"/>
                  <a:gd name="T10" fmla="*/ 347 w 966"/>
                  <a:gd name="T11" fmla="*/ 981 h 1073"/>
                  <a:gd name="T12" fmla="*/ 376 w 966"/>
                  <a:gd name="T13" fmla="*/ 938 h 1073"/>
                  <a:gd name="T14" fmla="*/ 376 w 966"/>
                  <a:gd name="T15" fmla="*/ 937 h 1073"/>
                  <a:gd name="T16" fmla="*/ 389 w 966"/>
                  <a:gd name="T17" fmla="*/ 910 h 1073"/>
                  <a:gd name="T18" fmla="*/ 393 w 966"/>
                  <a:gd name="T19" fmla="*/ 881 h 1073"/>
                  <a:gd name="T20" fmla="*/ 393 w 966"/>
                  <a:gd name="T21" fmla="*/ 881 h 1073"/>
                  <a:gd name="T22" fmla="*/ 392 w 966"/>
                  <a:gd name="T23" fmla="*/ 863 h 1073"/>
                  <a:gd name="T24" fmla="*/ 390 w 966"/>
                  <a:gd name="T25" fmla="*/ 807 h 1073"/>
                  <a:gd name="T26" fmla="*/ 403 w 966"/>
                  <a:gd name="T27" fmla="*/ 748 h 1073"/>
                  <a:gd name="T28" fmla="*/ 539 w 966"/>
                  <a:gd name="T29" fmla="*/ 580 h 1073"/>
                  <a:gd name="T30" fmla="*/ 540 w 966"/>
                  <a:gd name="T31" fmla="*/ 581 h 1073"/>
                  <a:gd name="T32" fmla="*/ 674 w 966"/>
                  <a:gd name="T33" fmla="*/ 416 h 1073"/>
                  <a:gd name="T34" fmla="*/ 746 w 966"/>
                  <a:gd name="T35" fmla="*/ 371 h 1073"/>
                  <a:gd name="T36" fmla="*/ 815 w 966"/>
                  <a:gd name="T37" fmla="*/ 360 h 1073"/>
                  <a:gd name="T38" fmla="*/ 815 w 966"/>
                  <a:gd name="T39" fmla="*/ 360 h 1073"/>
                  <a:gd name="T40" fmla="*/ 870 w 966"/>
                  <a:gd name="T41" fmla="*/ 336 h 1073"/>
                  <a:gd name="T42" fmla="*/ 896 w 966"/>
                  <a:gd name="T43" fmla="*/ 308 h 1073"/>
                  <a:gd name="T44" fmla="*/ 896 w 966"/>
                  <a:gd name="T45" fmla="*/ 308 h 1073"/>
                  <a:gd name="T46" fmla="*/ 917 w 966"/>
                  <a:gd name="T47" fmla="*/ 57 h 1073"/>
                  <a:gd name="T48" fmla="*/ 848 w 966"/>
                  <a:gd name="T49" fmla="*/ 184 h 1073"/>
                  <a:gd name="T50" fmla="*/ 802 w 966"/>
                  <a:gd name="T51" fmla="*/ 203 h 1073"/>
                  <a:gd name="T52" fmla="*/ 732 w 966"/>
                  <a:gd name="T53" fmla="*/ 171 h 1073"/>
                  <a:gd name="T54" fmla="*/ 721 w 966"/>
                  <a:gd name="T55" fmla="*/ 127 h 1073"/>
                  <a:gd name="T56" fmla="*/ 790 w 966"/>
                  <a:gd name="T57" fmla="*/ 0 h 1073"/>
                  <a:gd name="T58" fmla="*/ 619 w 966"/>
                  <a:gd name="T59" fmla="*/ 92 h 1073"/>
                  <a:gd name="T60" fmla="*/ 590 w 966"/>
                  <a:gd name="T61" fmla="*/ 135 h 1073"/>
                  <a:gd name="T62" fmla="*/ 590 w 966"/>
                  <a:gd name="T63" fmla="*/ 135 h 1073"/>
                  <a:gd name="T64" fmla="*/ 577 w 966"/>
                  <a:gd name="T65" fmla="*/ 163 h 1073"/>
                  <a:gd name="T66" fmla="*/ 573 w 966"/>
                  <a:gd name="T67" fmla="*/ 192 h 1073"/>
                  <a:gd name="T68" fmla="*/ 573 w 966"/>
                  <a:gd name="T69" fmla="*/ 192 h 1073"/>
                  <a:gd name="T70" fmla="*/ 574 w 966"/>
                  <a:gd name="T71" fmla="*/ 210 h 1073"/>
                  <a:gd name="T72" fmla="*/ 576 w 966"/>
                  <a:gd name="T73" fmla="*/ 266 h 1073"/>
                  <a:gd name="T74" fmla="*/ 563 w 966"/>
                  <a:gd name="T75" fmla="*/ 325 h 1073"/>
                  <a:gd name="T76" fmla="*/ 426 w 966"/>
                  <a:gd name="T77" fmla="*/ 492 h 1073"/>
                  <a:gd name="T78" fmla="*/ 426 w 966"/>
                  <a:gd name="T79" fmla="*/ 492 h 1073"/>
                  <a:gd name="T80" fmla="*/ 291 w 966"/>
                  <a:gd name="T81" fmla="*/ 657 h 1073"/>
                  <a:gd name="T82" fmla="*/ 220 w 966"/>
                  <a:gd name="T83" fmla="*/ 702 h 1073"/>
                  <a:gd name="T84" fmla="*/ 150 w 966"/>
                  <a:gd name="T85" fmla="*/ 713 h 1073"/>
                  <a:gd name="T86" fmla="*/ 150 w 966"/>
                  <a:gd name="T87" fmla="*/ 713 h 1073"/>
                  <a:gd name="T88" fmla="*/ 95 w 966"/>
                  <a:gd name="T89" fmla="*/ 737 h 1073"/>
                  <a:gd name="T90" fmla="*/ 70 w 966"/>
                  <a:gd name="T91" fmla="*/ 765 h 1073"/>
                  <a:gd name="T92" fmla="*/ 70 w 966"/>
                  <a:gd name="T93" fmla="*/ 766 h 1073"/>
                  <a:gd name="T94" fmla="*/ 49 w 966"/>
                  <a:gd name="T95" fmla="*/ 1016 h 1073"/>
                  <a:gd name="T96" fmla="*/ 118 w 966"/>
                  <a:gd name="T97" fmla="*/ 889 h 1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66" h="1073">
                    <a:moveTo>
                      <a:pt x="118" y="889"/>
                    </a:moveTo>
                    <a:cubicBezTo>
                      <a:pt x="128" y="872"/>
                      <a:pt x="148" y="863"/>
                      <a:pt x="164" y="870"/>
                    </a:cubicBezTo>
                    <a:cubicBezTo>
                      <a:pt x="234" y="902"/>
                      <a:pt x="234" y="902"/>
                      <a:pt x="234" y="902"/>
                    </a:cubicBezTo>
                    <a:cubicBezTo>
                      <a:pt x="250" y="909"/>
                      <a:pt x="254" y="929"/>
                      <a:pt x="245" y="946"/>
                    </a:cubicBezTo>
                    <a:cubicBezTo>
                      <a:pt x="176" y="1073"/>
                      <a:pt x="176" y="1073"/>
                      <a:pt x="176" y="1073"/>
                    </a:cubicBezTo>
                    <a:cubicBezTo>
                      <a:pt x="236" y="1070"/>
                      <a:pt x="301" y="1038"/>
                      <a:pt x="347" y="981"/>
                    </a:cubicBezTo>
                    <a:cubicBezTo>
                      <a:pt x="359" y="967"/>
                      <a:pt x="368" y="953"/>
                      <a:pt x="376" y="938"/>
                    </a:cubicBezTo>
                    <a:cubicBezTo>
                      <a:pt x="376" y="937"/>
                      <a:pt x="376" y="937"/>
                      <a:pt x="376" y="937"/>
                    </a:cubicBezTo>
                    <a:cubicBezTo>
                      <a:pt x="382" y="928"/>
                      <a:pt x="386" y="919"/>
                      <a:pt x="389" y="910"/>
                    </a:cubicBezTo>
                    <a:cubicBezTo>
                      <a:pt x="392" y="900"/>
                      <a:pt x="393" y="890"/>
                      <a:pt x="393" y="881"/>
                    </a:cubicBezTo>
                    <a:cubicBezTo>
                      <a:pt x="393" y="881"/>
                      <a:pt x="393" y="881"/>
                      <a:pt x="393" y="881"/>
                    </a:cubicBezTo>
                    <a:cubicBezTo>
                      <a:pt x="393" y="874"/>
                      <a:pt x="393" y="869"/>
                      <a:pt x="392" y="863"/>
                    </a:cubicBezTo>
                    <a:cubicBezTo>
                      <a:pt x="391" y="846"/>
                      <a:pt x="390" y="822"/>
                      <a:pt x="390" y="807"/>
                    </a:cubicBezTo>
                    <a:cubicBezTo>
                      <a:pt x="391" y="782"/>
                      <a:pt x="403" y="748"/>
                      <a:pt x="403" y="748"/>
                    </a:cubicBezTo>
                    <a:cubicBezTo>
                      <a:pt x="539" y="580"/>
                      <a:pt x="539" y="580"/>
                      <a:pt x="539" y="580"/>
                    </a:cubicBezTo>
                    <a:cubicBezTo>
                      <a:pt x="540" y="581"/>
                      <a:pt x="540" y="581"/>
                      <a:pt x="540" y="581"/>
                    </a:cubicBezTo>
                    <a:cubicBezTo>
                      <a:pt x="674" y="416"/>
                      <a:pt x="674" y="416"/>
                      <a:pt x="674" y="416"/>
                    </a:cubicBezTo>
                    <a:cubicBezTo>
                      <a:pt x="674" y="416"/>
                      <a:pt x="708" y="379"/>
                      <a:pt x="746" y="371"/>
                    </a:cubicBezTo>
                    <a:cubicBezTo>
                      <a:pt x="785" y="363"/>
                      <a:pt x="815" y="360"/>
                      <a:pt x="815" y="360"/>
                    </a:cubicBezTo>
                    <a:cubicBezTo>
                      <a:pt x="815" y="360"/>
                      <a:pt x="815" y="360"/>
                      <a:pt x="815" y="360"/>
                    </a:cubicBezTo>
                    <a:cubicBezTo>
                      <a:pt x="834" y="358"/>
                      <a:pt x="854" y="350"/>
                      <a:pt x="870" y="336"/>
                    </a:cubicBezTo>
                    <a:cubicBezTo>
                      <a:pt x="880" y="328"/>
                      <a:pt x="889" y="319"/>
                      <a:pt x="896" y="308"/>
                    </a:cubicBezTo>
                    <a:cubicBezTo>
                      <a:pt x="896" y="308"/>
                      <a:pt x="896" y="308"/>
                      <a:pt x="896" y="308"/>
                    </a:cubicBezTo>
                    <a:cubicBezTo>
                      <a:pt x="959" y="226"/>
                      <a:pt x="966" y="122"/>
                      <a:pt x="917" y="57"/>
                    </a:cubicBezTo>
                    <a:cubicBezTo>
                      <a:pt x="848" y="184"/>
                      <a:pt x="848" y="184"/>
                      <a:pt x="848" y="184"/>
                    </a:cubicBezTo>
                    <a:cubicBezTo>
                      <a:pt x="838" y="201"/>
                      <a:pt x="818" y="210"/>
                      <a:pt x="802" y="203"/>
                    </a:cubicBezTo>
                    <a:cubicBezTo>
                      <a:pt x="732" y="171"/>
                      <a:pt x="732" y="171"/>
                      <a:pt x="732" y="171"/>
                    </a:cubicBezTo>
                    <a:cubicBezTo>
                      <a:pt x="716" y="164"/>
                      <a:pt x="712" y="144"/>
                      <a:pt x="721" y="127"/>
                    </a:cubicBezTo>
                    <a:cubicBezTo>
                      <a:pt x="790" y="0"/>
                      <a:pt x="790" y="0"/>
                      <a:pt x="790" y="0"/>
                    </a:cubicBezTo>
                    <a:cubicBezTo>
                      <a:pt x="730" y="2"/>
                      <a:pt x="666" y="35"/>
                      <a:pt x="619" y="92"/>
                    </a:cubicBezTo>
                    <a:cubicBezTo>
                      <a:pt x="608" y="106"/>
                      <a:pt x="598" y="120"/>
                      <a:pt x="590" y="135"/>
                    </a:cubicBezTo>
                    <a:cubicBezTo>
                      <a:pt x="590" y="135"/>
                      <a:pt x="590" y="135"/>
                      <a:pt x="590" y="135"/>
                    </a:cubicBezTo>
                    <a:cubicBezTo>
                      <a:pt x="584" y="144"/>
                      <a:pt x="580" y="154"/>
                      <a:pt x="577" y="163"/>
                    </a:cubicBezTo>
                    <a:cubicBezTo>
                      <a:pt x="574" y="172"/>
                      <a:pt x="573" y="18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8"/>
                      <a:pt x="573" y="204"/>
                      <a:pt x="574" y="210"/>
                    </a:cubicBezTo>
                    <a:cubicBezTo>
                      <a:pt x="575" y="226"/>
                      <a:pt x="576" y="251"/>
                      <a:pt x="576" y="266"/>
                    </a:cubicBezTo>
                    <a:cubicBezTo>
                      <a:pt x="574" y="290"/>
                      <a:pt x="563" y="325"/>
                      <a:pt x="563" y="325"/>
                    </a:cubicBezTo>
                    <a:cubicBezTo>
                      <a:pt x="426" y="492"/>
                      <a:pt x="426" y="492"/>
                      <a:pt x="426" y="492"/>
                    </a:cubicBezTo>
                    <a:cubicBezTo>
                      <a:pt x="426" y="492"/>
                      <a:pt x="426" y="492"/>
                      <a:pt x="426" y="492"/>
                    </a:cubicBezTo>
                    <a:cubicBezTo>
                      <a:pt x="291" y="657"/>
                      <a:pt x="291" y="657"/>
                      <a:pt x="291" y="657"/>
                    </a:cubicBezTo>
                    <a:cubicBezTo>
                      <a:pt x="291" y="657"/>
                      <a:pt x="258" y="694"/>
                      <a:pt x="220" y="702"/>
                    </a:cubicBezTo>
                    <a:cubicBezTo>
                      <a:pt x="181" y="710"/>
                      <a:pt x="150" y="713"/>
                      <a:pt x="150" y="713"/>
                    </a:cubicBezTo>
                    <a:cubicBezTo>
                      <a:pt x="150" y="713"/>
                      <a:pt x="150" y="713"/>
                      <a:pt x="150" y="713"/>
                    </a:cubicBezTo>
                    <a:cubicBezTo>
                      <a:pt x="131" y="715"/>
                      <a:pt x="112" y="723"/>
                      <a:pt x="95" y="737"/>
                    </a:cubicBezTo>
                    <a:cubicBezTo>
                      <a:pt x="86" y="745"/>
                      <a:pt x="77" y="754"/>
                      <a:pt x="70" y="765"/>
                    </a:cubicBezTo>
                    <a:cubicBezTo>
                      <a:pt x="70" y="766"/>
                      <a:pt x="70" y="766"/>
                      <a:pt x="70" y="766"/>
                    </a:cubicBezTo>
                    <a:cubicBezTo>
                      <a:pt x="7" y="848"/>
                      <a:pt x="0" y="952"/>
                      <a:pt x="49" y="1016"/>
                    </a:cubicBezTo>
                    <a:lnTo>
                      <a:pt x="118" y="889"/>
                    </a:lnTo>
                    <a:close/>
                  </a:path>
                </a:pathLst>
              </a:custGeom>
              <a:solidFill>
                <a:srgbClr val="2E36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iṡ1ide">
                <a:extLst>
                  <a:ext uri="{FF2B5EF4-FFF2-40B4-BE49-F238E27FC236}">
                    <a16:creationId xmlns:a16="http://schemas.microsoft.com/office/drawing/2014/main" xmlns="" id="{DCD682CE-99FB-45DF-AD35-3B8F9917389A}"/>
                  </a:ext>
                </a:extLst>
              </p:cNvPr>
              <p:cNvSpPr/>
              <p:nvPr/>
            </p:nvSpPr>
            <p:spPr bwMode="auto">
              <a:xfrm>
                <a:off x="7582726" y="3518191"/>
                <a:ext cx="770562" cy="875938"/>
              </a:xfrm>
              <a:custGeom>
                <a:avLst/>
                <a:gdLst>
                  <a:gd name="T0" fmla="*/ 447 w 515"/>
                  <a:gd name="T1" fmla="*/ 0 h 587"/>
                  <a:gd name="T2" fmla="*/ 438 w 515"/>
                  <a:gd name="T3" fmla="*/ 8 h 587"/>
                  <a:gd name="T4" fmla="*/ 362 w 515"/>
                  <a:gd name="T5" fmla="*/ 79 h 587"/>
                  <a:gd name="T6" fmla="*/ 340 w 515"/>
                  <a:gd name="T7" fmla="*/ 149 h 587"/>
                  <a:gd name="T8" fmla="*/ 0 w 515"/>
                  <a:gd name="T9" fmla="*/ 547 h 587"/>
                  <a:gd name="T10" fmla="*/ 47 w 515"/>
                  <a:gd name="T11" fmla="*/ 587 h 587"/>
                  <a:gd name="T12" fmla="*/ 387 w 515"/>
                  <a:gd name="T13" fmla="*/ 188 h 587"/>
                  <a:gd name="T14" fmla="*/ 453 w 515"/>
                  <a:gd name="T15" fmla="*/ 156 h 587"/>
                  <a:gd name="T16" fmla="*/ 508 w 515"/>
                  <a:gd name="T17" fmla="*/ 68 h 587"/>
                  <a:gd name="T18" fmla="*/ 515 w 515"/>
                  <a:gd name="T19" fmla="*/ 58 h 587"/>
                  <a:gd name="T20" fmla="*/ 447 w 515"/>
                  <a:gd name="T21" fmla="*/ 0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5" h="587">
                    <a:moveTo>
                      <a:pt x="447" y="0"/>
                    </a:moveTo>
                    <a:cubicBezTo>
                      <a:pt x="438" y="8"/>
                      <a:pt x="438" y="8"/>
                      <a:pt x="438" y="8"/>
                    </a:cubicBezTo>
                    <a:cubicBezTo>
                      <a:pt x="362" y="79"/>
                      <a:pt x="362" y="79"/>
                      <a:pt x="362" y="79"/>
                    </a:cubicBezTo>
                    <a:cubicBezTo>
                      <a:pt x="340" y="99"/>
                      <a:pt x="334" y="126"/>
                      <a:pt x="340" y="149"/>
                    </a:cubicBezTo>
                    <a:cubicBezTo>
                      <a:pt x="0" y="547"/>
                      <a:pt x="0" y="547"/>
                      <a:pt x="0" y="547"/>
                    </a:cubicBezTo>
                    <a:cubicBezTo>
                      <a:pt x="47" y="587"/>
                      <a:pt x="47" y="587"/>
                      <a:pt x="47" y="587"/>
                    </a:cubicBezTo>
                    <a:cubicBezTo>
                      <a:pt x="387" y="188"/>
                      <a:pt x="387" y="188"/>
                      <a:pt x="387" y="188"/>
                    </a:cubicBezTo>
                    <a:cubicBezTo>
                      <a:pt x="410" y="191"/>
                      <a:pt x="437" y="180"/>
                      <a:pt x="453" y="156"/>
                    </a:cubicBezTo>
                    <a:cubicBezTo>
                      <a:pt x="508" y="68"/>
                      <a:pt x="508" y="68"/>
                      <a:pt x="508" y="68"/>
                    </a:cubicBezTo>
                    <a:cubicBezTo>
                      <a:pt x="515" y="58"/>
                      <a:pt x="515" y="58"/>
                      <a:pt x="515" y="58"/>
                    </a:cubicBezTo>
                    <a:lnTo>
                      <a:pt x="447" y="0"/>
                    </a:lnTo>
                    <a:close/>
                  </a:path>
                </a:pathLst>
              </a:custGeom>
              <a:solidFill>
                <a:srgbClr val="2E36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í$1ïḋè">
                <a:extLst>
                  <a:ext uri="{FF2B5EF4-FFF2-40B4-BE49-F238E27FC236}">
                    <a16:creationId xmlns:a16="http://schemas.microsoft.com/office/drawing/2014/main" xmlns="" id="{4FB1E2A5-7CC7-4E12-81FD-30543641DFD4}"/>
                  </a:ext>
                </a:extLst>
              </p:cNvPr>
              <p:cNvSpPr/>
              <p:nvPr/>
            </p:nvSpPr>
            <p:spPr bwMode="auto">
              <a:xfrm>
                <a:off x="6983404" y="4275581"/>
                <a:ext cx="731046" cy="803490"/>
              </a:xfrm>
              <a:custGeom>
                <a:avLst/>
                <a:gdLst>
                  <a:gd name="T0" fmla="*/ 406 w 488"/>
                  <a:gd name="T1" fmla="*/ 33 h 540"/>
                  <a:gd name="T2" fmla="*/ 376 w 488"/>
                  <a:gd name="T3" fmla="*/ 6 h 540"/>
                  <a:gd name="T4" fmla="*/ 349 w 488"/>
                  <a:gd name="T5" fmla="*/ 10 h 540"/>
                  <a:gd name="T6" fmla="*/ 346 w 488"/>
                  <a:gd name="T7" fmla="*/ 14 h 540"/>
                  <a:gd name="T8" fmla="*/ 345 w 488"/>
                  <a:gd name="T9" fmla="*/ 16 h 540"/>
                  <a:gd name="T10" fmla="*/ 344 w 488"/>
                  <a:gd name="T11" fmla="*/ 17 h 540"/>
                  <a:gd name="T12" fmla="*/ 344 w 488"/>
                  <a:gd name="T13" fmla="*/ 18 h 540"/>
                  <a:gd name="T14" fmla="*/ 343 w 488"/>
                  <a:gd name="T15" fmla="*/ 18 h 540"/>
                  <a:gd name="T16" fmla="*/ 343 w 488"/>
                  <a:gd name="T17" fmla="*/ 19 h 540"/>
                  <a:gd name="T18" fmla="*/ 342 w 488"/>
                  <a:gd name="T19" fmla="*/ 20 h 540"/>
                  <a:gd name="T20" fmla="*/ 342 w 488"/>
                  <a:gd name="T21" fmla="*/ 20 h 540"/>
                  <a:gd name="T22" fmla="*/ 341 w 488"/>
                  <a:gd name="T23" fmla="*/ 23 h 540"/>
                  <a:gd name="T24" fmla="*/ 341 w 488"/>
                  <a:gd name="T25" fmla="*/ 23 h 540"/>
                  <a:gd name="T26" fmla="*/ 341 w 488"/>
                  <a:gd name="T27" fmla="*/ 24 h 540"/>
                  <a:gd name="T28" fmla="*/ 341 w 488"/>
                  <a:gd name="T29" fmla="*/ 24 h 540"/>
                  <a:gd name="T30" fmla="*/ 341 w 488"/>
                  <a:gd name="T31" fmla="*/ 25 h 540"/>
                  <a:gd name="T32" fmla="*/ 341 w 488"/>
                  <a:gd name="T33" fmla="*/ 25 h 540"/>
                  <a:gd name="T34" fmla="*/ 340 w 488"/>
                  <a:gd name="T35" fmla="*/ 26 h 540"/>
                  <a:gd name="T36" fmla="*/ 340 w 488"/>
                  <a:gd name="T37" fmla="*/ 27 h 540"/>
                  <a:gd name="T38" fmla="*/ 335 w 488"/>
                  <a:gd name="T39" fmla="*/ 23 h 540"/>
                  <a:gd name="T40" fmla="*/ 321 w 488"/>
                  <a:gd name="T41" fmla="*/ 25 h 540"/>
                  <a:gd name="T42" fmla="*/ 37 w 488"/>
                  <a:gd name="T43" fmla="*/ 358 h 540"/>
                  <a:gd name="T44" fmla="*/ 32 w 488"/>
                  <a:gd name="T45" fmla="*/ 481 h 540"/>
                  <a:gd name="T46" fmla="*/ 69 w 488"/>
                  <a:gd name="T47" fmla="*/ 513 h 540"/>
                  <a:gd name="T48" fmla="*/ 190 w 488"/>
                  <a:gd name="T49" fmla="*/ 488 h 540"/>
                  <a:gd name="T50" fmla="*/ 473 w 488"/>
                  <a:gd name="T51" fmla="*/ 155 h 540"/>
                  <a:gd name="T52" fmla="*/ 473 w 488"/>
                  <a:gd name="T53" fmla="*/ 140 h 540"/>
                  <a:gd name="T54" fmla="*/ 467 w 488"/>
                  <a:gd name="T55" fmla="*/ 135 h 540"/>
                  <a:gd name="T56" fmla="*/ 467 w 488"/>
                  <a:gd name="T57" fmla="*/ 135 h 540"/>
                  <a:gd name="T58" fmla="*/ 468 w 488"/>
                  <a:gd name="T59" fmla="*/ 134 h 540"/>
                  <a:gd name="T60" fmla="*/ 469 w 488"/>
                  <a:gd name="T61" fmla="*/ 134 h 540"/>
                  <a:gd name="T62" fmla="*/ 470 w 488"/>
                  <a:gd name="T63" fmla="*/ 133 h 540"/>
                  <a:gd name="T64" fmla="*/ 471 w 488"/>
                  <a:gd name="T65" fmla="*/ 133 h 540"/>
                  <a:gd name="T66" fmla="*/ 472 w 488"/>
                  <a:gd name="T67" fmla="*/ 132 h 540"/>
                  <a:gd name="T68" fmla="*/ 473 w 488"/>
                  <a:gd name="T69" fmla="*/ 131 h 540"/>
                  <a:gd name="T70" fmla="*/ 474 w 488"/>
                  <a:gd name="T71" fmla="*/ 131 h 540"/>
                  <a:gd name="T72" fmla="*/ 474 w 488"/>
                  <a:gd name="T73" fmla="*/ 130 h 540"/>
                  <a:gd name="T74" fmla="*/ 475 w 488"/>
                  <a:gd name="T75" fmla="*/ 130 h 540"/>
                  <a:gd name="T76" fmla="*/ 476 w 488"/>
                  <a:gd name="T77" fmla="*/ 129 h 540"/>
                  <a:gd name="T78" fmla="*/ 476 w 488"/>
                  <a:gd name="T79" fmla="*/ 128 h 540"/>
                  <a:gd name="T80" fmla="*/ 477 w 488"/>
                  <a:gd name="T81" fmla="*/ 126 h 540"/>
                  <a:gd name="T82" fmla="*/ 481 w 488"/>
                  <a:gd name="T83" fmla="*/ 122 h 540"/>
                  <a:gd name="T84" fmla="*/ 482 w 488"/>
                  <a:gd name="T85" fmla="*/ 98 h 540"/>
                  <a:gd name="T86" fmla="*/ 464 w 488"/>
                  <a:gd name="T87" fmla="*/ 82 h 540"/>
                  <a:gd name="T88" fmla="*/ 453 w 488"/>
                  <a:gd name="T89" fmla="*/ 72 h 540"/>
                  <a:gd name="T90" fmla="*/ 453 w 488"/>
                  <a:gd name="T91" fmla="*/ 72 h 540"/>
                  <a:gd name="T92" fmla="*/ 406 w 488"/>
                  <a:gd name="T93" fmla="*/ 32 h 540"/>
                  <a:gd name="T94" fmla="*/ 406 w 488"/>
                  <a:gd name="T95" fmla="*/ 33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88" h="540">
                    <a:moveTo>
                      <a:pt x="406" y="33"/>
                    </a:moveTo>
                    <a:cubicBezTo>
                      <a:pt x="376" y="6"/>
                      <a:pt x="376" y="6"/>
                      <a:pt x="376" y="6"/>
                    </a:cubicBezTo>
                    <a:cubicBezTo>
                      <a:pt x="368" y="0"/>
                      <a:pt x="357" y="1"/>
                      <a:pt x="349" y="10"/>
                    </a:cubicBezTo>
                    <a:cubicBezTo>
                      <a:pt x="346" y="14"/>
                      <a:pt x="346" y="14"/>
                      <a:pt x="346" y="14"/>
                    </a:cubicBezTo>
                    <a:cubicBezTo>
                      <a:pt x="345" y="15"/>
                      <a:pt x="345" y="15"/>
                      <a:pt x="345" y="16"/>
                    </a:cubicBezTo>
                    <a:cubicBezTo>
                      <a:pt x="344" y="17"/>
                      <a:pt x="344" y="17"/>
                      <a:pt x="344" y="17"/>
                    </a:cubicBezTo>
                    <a:cubicBezTo>
                      <a:pt x="344" y="18"/>
                      <a:pt x="344" y="18"/>
                      <a:pt x="344" y="18"/>
                    </a:cubicBezTo>
                    <a:cubicBezTo>
                      <a:pt x="343" y="18"/>
                      <a:pt x="343" y="18"/>
                      <a:pt x="343" y="18"/>
                    </a:cubicBezTo>
                    <a:cubicBezTo>
                      <a:pt x="343" y="19"/>
                      <a:pt x="343" y="19"/>
                      <a:pt x="343" y="19"/>
                    </a:cubicBezTo>
                    <a:cubicBezTo>
                      <a:pt x="342" y="20"/>
                      <a:pt x="342" y="20"/>
                      <a:pt x="342" y="20"/>
                    </a:cubicBezTo>
                    <a:cubicBezTo>
                      <a:pt x="342" y="20"/>
                      <a:pt x="342" y="20"/>
                      <a:pt x="342" y="20"/>
                    </a:cubicBezTo>
                    <a:cubicBezTo>
                      <a:pt x="342" y="21"/>
                      <a:pt x="342" y="22"/>
                      <a:pt x="341" y="23"/>
                    </a:cubicBezTo>
                    <a:cubicBezTo>
                      <a:pt x="341" y="23"/>
                      <a:pt x="341" y="23"/>
                      <a:pt x="341" y="23"/>
                    </a:cubicBezTo>
                    <a:cubicBezTo>
                      <a:pt x="341" y="24"/>
                      <a:pt x="341" y="24"/>
                      <a:pt x="341" y="24"/>
                    </a:cubicBezTo>
                    <a:cubicBezTo>
                      <a:pt x="341" y="24"/>
                      <a:pt x="341" y="24"/>
                      <a:pt x="341" y="24"/>
                    </a:cubicBezTo>
                    <a:cubicBezTo>
                      <a:pt x="341" y="25"/>
                      <a:pt x="341" y="25"/>
                      <a:pt x="341" y="25"/>
                    </a:cubicBezTo>
                    <a:cubicBezTo>
                      <a:pt x="341" y="25"/>
                      <a:pt x="341" y="25"/>
                      <a:pt x="341" y="25"/>
                    </a:cubicBezTo>
                    <a:cubicBezTo>
                      <a:pt x="340" y="26"/>
                      <a:pt x="340" y="26"/>
                      <a:pt x="340" y="26"/>
                    </a:cubicBezTo>
                    <a:cubicBezTo>
                      <a:pt x="340" y="27"/>
                      <a:pt x="340" y="27"/>
                      <a:pt x="340" y="27"/>
                    </a:cubicBezTo>
                    <a:cubicBezTo>
                      <a:pt x="335" y="23"/>
                      <a:pt x="335" y="23"/>
                      <a:pt x="335" y="23"/>
                    </a:cubicBezTo>
                    <a:cubicBezTo>
                      <a:pt x="331" y="20"/>
                      <a:pt x="325" y="20"/>
                      <a:pt x="321" y="25"/>
                    </a:cubicBezTo>
                    <a:cubicBezTo>
                      <a:pt x="37" y="358"/>
                      <a:pt x="37" y="358"/>
                      <a:pt x="37" y="358"/>
                    </a:cubicBezTo>
                    <a:cubicBezTo>
                      <a:pt x="3" y="398"/>
                      <a:pt x="0" y="454"/>
                      <a:pt x="32" y="481"/>
                    </a:cubicBezTo>
                    <a:cubicBezTo>
                      <a:pt x="69" y="513"/>
                      <a:pt x="69" y="513"/>
                      <a:pt x="69" y="513"/>
                    </a:cubicBezTo>
                    <a:cubicBezTo>
                      <a:pt x="101" y="540"/>
                      <a:pt x="156" y="528"/>
                      <a:pt x="190" y="488"/>
                    </a:cubicBezTo>
                    <a:cubicBezTo>
                      <a:pt x="473" y="155"/>
                      <a:pt x="473" y="155"/>
                      <a:pt x="473" y="155"/>
                    </a:cubicBezTo>
                    <a:cubicBezTo>
                      <a:pt x="478" y="150"/>
                      <a:pt x="477" y="144"/>
                      <a:pt x="473" y="140"/>
                    </a:cubicBezTo>
                    <a:cubicBezTo>
                      <a:pt x="467" y="135"/>
                      <a:pt x="467" y="135"/>
                      <a:pt x="467" y="135"/>
                    </a:cubicBezTo>
                    <a:cubicBezTo>
                      <a:pt x="467" y="135"/>
                      <a:pt x="467" y="135"/>
                      <a:pt x="467" y="135"/>
                    </a:cubicBezTo>
                    <a:cubicBezTo>
                      <a:pt x="468" y="134"/>
                      <a:pt x="468" y="134"/>
                      <a:pt x="468" y="134"/>
                    </a:cubicBezTo>
                    <a:cubicBezTo>
                      <a:pt x="469" y="134"/>
                      <a:pt x="469" y="134"/>
                      <a:pt x="469" y="134"/>
                    </a:cubicBezTo>
                    <a:cubicBezTo>
                      <a:pt x="470" y="133"/>
                      <a:pt x="470" y="133"/>
                      <a:pt x="470" y="133"/>
                    </a:cubicBezTo>
                    <a:cubicBezTo>
                      <a:pt x="471" y="133"/>
                      <a:pt x="471" y="133"/>
                      <a:pt x="471" y="133"/>
                    </a:cubicBezTo>
                    <a:cubicBezTo>
                      <a:pt x="471" y="132"/>
                      <a:pt x="471" y="132"/>
                      <a:pt x="472" y="132"/>
                    </a:cubicBezTo>
                    <a:cubicBezTo>
                      <a:pt x="473" y="131"/>
                      <a:pt x="473" y="131"/>
                      <a:pt x="473" y="131"/>
                    </a:cubicBezTo>
                    <a:cubicBezTo>
                      <a:pt x="474" y="131"/>
                      <a:pt x="474" y="131"/>
                      <a:pt x="474" y="131"/>
                    </a:cubicBezTo>
                    <a:cubicBezTo>
                      <a:pt x="474" y="130"/>
                      <a:pt x="474" y="130"/>
                      <a:pt x="474" y="130"/>
                    </a:cubicBezTo>
                    <a:cubicBezTo>
                      <a:pt x="475" y="130"/>
                      <a:pt x="475" y="130"/>
                      <a:pt x="475" y="130"/>
                    </a:cubicBezTo>
                    <a:cubicBezTo>
                      <a:pt x="476" y="129"/>
                      <a:pt x="476" y="129"/>
                      <a:pt x="476" y="129"/>
                    </a:cubicBezTo>
                    <a:cubicBezTo>
                      <a:pt x="476" y="128"/>
                      <a:pt x="476" y="128"/>
                      <a:pt x="476" y="128"/>
                    </a:cubicBezTo>
                    <a:cubicBezTo>
                      <a:pt x="477" y="127"/>
                      <a:pt x="477" y="127"/>
                      <a:pt x="477" y="126"/>
                    </a:cubicBezTo>
                    <a:cubicBezTo>
                      <a:pt x="481" y="122"/>
                      <a:pt x="481" y="122"/>
                      <a:pt x="481" y="122"/>
                    </a:cubicBezTo>
                    <a:cubicBezTo>
                      <a:pt x="488" y="114"/>
                      <a:pt x="488" y="104"/>
                      <a:pt x="482" y="98"/>
                    </a:cubicBezTo>
                    <a:cubicBezTo>
                      <a:pt x="464" y="82"/>
                      <a:pt x="464" y="82"/>
                      <a:pt x="464" y="82"/>
                    </a:cubicBezTo>
                    <a:cubicBezTo>
                      <a:pt x="453" y="72"/>
                      <a:pt x="453" y="72"/>
                      <a:pt x="453" y="72"/>
                    </a:cubicBezTo>
                    <a:cubicBezTo>
                      <a:pt x="453" y="72"/>
                      <a:pt x="453" y="72"/>
                      <a:pt x="453" y="72"/>
                    </a:cubicBezTo>
                    <a:cubicBezTo>
                      <a:pt x="406" y="32"/>
                      <a:pt x="406" y="32"/>
                      <a:pt x="406" y="32"/>
                    </a:cubicBezTo>
                    <a:lnTo>
                      <a:pt x="406" y="33"/>
                    </a:lnTo>
                    <a:close/>
                  </a:path>
                </a:pathLst>
              </a:custGeom>
              <a:solidFill>
                <a:srgbClr val="ED85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îsḷíḍe">
                <a:extLst>
                  <a:ext uri="{FF2B5EF4-FFF2-40B4-BE49-F238E27FC236}">
                    <a16:creationId xmlns:a16="http://schemas.microsoft.com/office/drawing/2014/main" xmlns="" id="{F2C7DC3F-4AF7-457C-A27E-2F0BFA9BF5E0}"/>
                  </a:ext>
                </a:extLst>
              </p:cNvPr>
              <p:cNvSpPr/>
              <p:nvPr/>
            </p:nvSpPr>
            <p:spPr bwMode="auto">
              <a:xfrm>
                <a:off x="7055847" y="4394129"/>
                <a:ext cx="454435" cy="526878"/>
              </a:xfrm>
              <a:custGeom>
                <a:avLst/>
                <a:gdLst>
                  <a:gd name="T0" fmla="*/ 38 w 305"/>
                  <a:gd name="T1" fmla="*/ 341 h 354"/>
                  <a:gd name="T2" fmla="*/ 8 w 305"/>
                  <a:gd name="T3" fmla="*/ 347 h 354"/>
                  <a:gd name="T4" fmla="*/ 9 w 305"/>
                  <a:gd name="T5" fmla="*/ 316 h 354"/>
                  <a:gd name="T6" fmla="*/ 267 w 305"/>
                  <a:gd name="T7" fmla="*/ 13 h 354"/>
                  <a:gd name="T8" fmla="*/ 297 w 305"/>
                  <a:gd name="T9" fmla="*/ 7 h 354"/>
                  <a:gd name="T10" fmla="*/ 297 w 305"/>
                  <a:gd name="T11" fmla="*/ 38 h 354"/>
                  <a:gd name="T12" fmla="*/ 38 w 305"/>
                  <a:gd name="T13" fmla="*/ 341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354">
                    <a:moveTo>
                      <a:pt x="38" y="341"/>
                    </a:moveTo>
                    <a:cubicBezTo>
                      <a:pt x="30" y="351"/>
                      <a:pt x="16" y="354"/>
                      <a:pt x="8" y="347"/>
                    </a:cubicBezTo>
                    <a:cubicBezTo>
                      <a:pt x="0" y="340"/>
                      <a:pt x="0" y="326"/>
                      <a:pt x="9" y="316"/>
                    </a:cubicBezTo>
                    <a:cubicBezTo>
                      <a:pt x="267" y="13"/>
                      <a:pt x="267" y="13"/>
                      <a:pt x="267" y="13"/>
                    </a:cubicBezTo>
                    <a:cubicBezTo>
                      <a:pt x="276" y="3"/>
                      <a:pt x="289" y="0"/>
                      <a:pt x="297" y="7"/>
                    </a:cubicBezTo>
                    <a:cubicBezTo>
                      <a:pt x="305" y="14"/>
                      <a:pt x="305" y="28"/>
                      <a:pt x="297" y="38"/>
                    </a:cubicBezTo>
                    <a:lnTo>
                      <a:pt x="38" y="341"/>
                    </a:ln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ïśļïḓé">
                <a:extLst>
                  <a:ext uri="{FF2B5EF4-FFF2-40B4-BE49-F238E27FC236}">
                    <a16:creationId xmlns:a16="http://schemas.microsoft.com/office/drawing/2014/main" xmlns="" id="{590611FB-A281-4070-AC64-1D6DEF911940}"/>
                  </a:ext>
                </a:extLst>
              </p:cNvPr>
              <p:cNvSpPr/>
              <p:nvPr/>
            </p:nvSpPr>
            <p:spPr bwMode="auto">
              <a:xfrm>
                <a:off x="7154639" y="4479744"/>
                <a:ext cx="454435" cy="526878"/>
              </a:xfrm>
              <a:custGeom>
                <a:avLst/>
                <a:gdLst>
                  <a:gd name="T0" fmla="*/ 37 w 305"/>
                  <a:gd name="T1" fmla="*/ 341 h 354"/>
                  <a:gd name="T2" fmla="*/ 8 w 305"/>
                  <a:gd name="T3" fmla="*/ 347 h 354"/>
                  <a:gd name="T4" fmla="*/ 9 w 305"/>
                  <a:gd name="T5" fmla="*/ 316 h 354"/>
                  <a:gd name="T6" fmla="*/ 267 w 305"/>
                  <a:gd name="T7" fmla="*/ 13 h 354"/>
                  <a:gd name="T8" fmla="*/ 297 w 305"/>
                  <a:gd name="T9" fmla="*/ 7 h 354"/>
                  <a:gd name="T10" fmla="*/ 296 w 305"/>
                  <a:gd name="T11" fmla="*/ 37 h 354"/>
                  <a:gd name="T12" fmla="*/ 37 w 305"/>
                  <a:gd name="T13" fmla="*/ 341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354">
                    <a:moveTo>
                      <a:pt x="37" y="341"/>
                    </a:moveTo>
                    <a:cubicBezTo>
                      <a:pt x="29" y="351"/>
                      <a:pt x="16" y="354"/>
                      <a:pt x="8" y="347"/>
                    </a:cubicBezTo>
                    <a:cubicBezTo>
                      <a:pt x="0" y="340"/>
                      <a:pt x="0" y="326"/>
                      <a:pt x="9" y="316"/>
                    </a:cubicBezTo>
                    <a:cubicBezTo>
                      <a:pt x="267" y="13"/>
                      <a:pt x="267" y="13"/>
                      <a:pt x="267" y="13"/>
                    </a:cubicBezTo>
                    <a:cubicBezTo>
                      <a:pt x="276" y="3"/>
                      <a:pt x="289" y="0"/>
                      <a:pt x="297" y="7"/>
                    </a:cubicBezTo>
                    <a:cubicBezTo>
                      <a:pt x="305" y="14"/>
                      <a:pt x="304" y="27"/>
                      <a:pt x="296" y="37"/>
                    </a:cubicBezTo>
                    <a:lnTo>
                      <a:pt x="37" y="341"/>
                    </a:lnTo>
                    <a:close/>
                  </a:path>
                </a:pathLst>
              </a:custGeom>
              <a:solidFill>
                <a:srgbClr val="5A63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íŝḻiḋe">
                <a:extLst>
                  <a:ext uri="{FF2B5EF4-FFF2-40B4-BE49-F238E27FC236}">
                    <a16:creationId xmlns:a16="http://schemas.microsoft.com/office/drawing/2014/main" xmlns="" id="{321D8641-0E57-4826-8770-521E1B9EEDCC}"/>
                  </a:ext>
                </a:extLst>
              </p:cNvPr>
              <p:cNvSpPr/>
              <p:nvPr/>
            </p:nvSpPr>
            <p:spPr bwMode="auto">
              <a:xfrm>
                <a:off x="4223875" y="2899109"/>
                <a:ext cx="579566" cy="586154"/>
              </a:xfrm>
              <a:custGeom>
                <a:avLst/>
                <a:gdLst>
                  <a:gd name="T0" fmla="*/ 350 w 392"/>
                  <a:gd name="T1" fmla="*/ 156 h 392"/>
                  <a:gd name="T2" fmla="*/ 331 w 392"/>
                  <a:gd name="T3" fmla="*/ 112 h 392"/>
                  <a:gd name="T4" fmla="*/ 352 w 392"/>
                  <a:gd name="T5" fmla="*/ 75 h 392"/>
                  <a:gd name="T6" fmla="*/ 299 w 392"/>
                  <a:gd name="T7" fmla="*/ 39 h 392"/>
                  <a:gd name="T8" fmla="*/ 232 w 392"/>
                  <a:gd name="T9" fmla="*/ 41 h 392"/>
                  <a:gd name="T10" fmla="*/ 232 w 392"/>
                  <a:gd name="T11" fmla="*/ 12 h 392"/>
                  <a:gd name="T12" fmla="*/ 169 w 392"/>
                  <a:gd name="T13" fmla="*/ 0 h 392"/>
                  <a:gd name="T14" fmla="*/ 156 w 392"/>
                  <a:gd name="T15" fmla="*/ 41 h 392"/>
                  <a:gd name="T16" fmla="*/ 111 w 392"/>
                  <a:gd name="T17" fmla="*/ 60 h 392"/>
                  <a:gd name="T18" fmla="*/ 74 w 392"/>
                  <a:gd name="T19" fmla="*/ 39 h 392"/>
                  <a:gd name="T20" fmla="*/ 38 w 392"/>
                  <a:gd name="T21" fmla="*/ 92 h 392"/>
                  <a:gd name="T22" fmla="*/ 40 w 392"/>
                  <a:gd name="T23" fmla="*/ 156 h 392"/>
                  <a:gd name="T24" fmla="*/ 11 w 392"/>
                  <a:gd name="T25" fmla="*/ 156 h 392"/>
                  <a:gd name="T26" fmla="*/ 0 w 392"/>
                  <a:gd name="T27" fmla="*/ 222 h 392"/>
                  <a:gd name="T28" fmla="*/ 40 w 392"/>
                  <a:gd name="T29" fmla="*/ 232 h 392"/>
                  <a:gd name="T30" fmla="*/ 59 w 392"/>
                  <a:gd name="T31" fmla="*/ 279 h 392"/>
                  <a:gd name="T32" fmla="*/ 38 w 392"/>
                  <a:gd name="T33" fmla="*/ 317 h 392"/>
                  <a:gd name="T34" fmla="*/ 91 w 392"/>
                  <a:gd name="T35" fmla="*/ 353 h 392"/>
                  <a:gd name="T36" fmla="*/ 156 w 392"/>
                  <a:gd name="T37" fmla="*/ 351 h 392"/>
                  <a:gd name="T38" fmla="*/ 156 w 392"/>
                  <a:gd name="T39" fmla="*/ 380 h 392"/>
                  <a:gd name="T40" fmla="*/ 221 w 392"/>
                  <a:gd name="T41" fmla="*/ 392 h 392"/>
                  <a:gd name="T42" fmla="*/ 232 w 392"/>
                  <a:gd name="T43" fmla="*/ 351 h 392"/>
                  <a:gd name="T44" fmla="*/ 278 w 392"/>
                  <a:gd name="T45" fmla="*/ 332 h 392"/>
                  <a:gd name="T46" fmla="*/ 316 w 392"/>
                  <a:gd name="T47" fmla="*/ 353 h 392"/>
                  <a:gd name="T48" fmla="*/ 352 w 392"/>
                  <a:gd name="T49" fmla="*/ 300 h 392"/>
                  <a:gd name="T50" fmla="*/ 350 w 392"/>
                  <a:gd name="T51" fmla="*/ 232 h 392"/>
                  <a:gd name="T52" fmla="*/ 379 w 392"/>
                  <a:gd name="T53" fmla="*/ 232 h 392"/>
                  <a:gd name="T54" fmla="*/ 392 w 392"/>
                  <a:gd name="T55" fmla="*/ 170 h 392"/>
                  <a:gd name="T56" fmla="*/ 165 w 392"/>
                  <a:gd name="T57" fmla="*/ 263 h 392"/>
                  <a:gd name="T58" fmla="*/ 157 w 392"/>
                  <a:gd name="T59" fmla="*/ 259 h 392"/>
                  <a:gd name="T60" fmla="*/ 151 w 392"/>
                  <a:gd name="T61" fmla="*/ 255 h 392"/>
                  <a:gd name="T62" fmla="*/ 142 w 392"/>
                  <a:gd name="T63" fmla="*/ 247 h 392"/>
                  <a:gd name="T64" fmla="*/ 133 w 392"/>
                  <a:gd name="T65" fmla="*/ 236 h 392"/>
                  <a:gd name="T66" fmla="*/ 122 w 392"/>
                  <a:gd name="T67" fmla="*/ 196 h 392"/>
                  <a:gd name="T68" fmla="*/ 150 w 392"/>
                  <a:gd name="T69" fmla="*/ 138 h 392"/>
                  <a:gd name="T70" fmla="*/ 154 w 392"/>
                  <a:gd name="T71" fmla="*/ 135 h 392"/>
                  <a:gd name="T72" fmla="*/ 167 w 392"/>
                  <a:gd name="T73" fmla="*/ 129 h 392"/>
                  <a:gd name="T74" fmla="*/ 229 w 392"/>
                  <a:gd name="T75" fmla="*/ 131 h 392"/>
                  <a:gd name="T76" fmla="*/ 236 w 392"/>
                  <a:gd name="T77" fmla="*/ 135 h 392"/>
                  <a:gd name="T78" fmla="*/ 241 w 392"/>
                  <a:gd name="T79" fmla="*/ 138 h 392"/>
                  <a:gd name="T80" fmla="*/ 247 w 392"/>
                  <a:gd name="T81" fmla="*/ 144 h 392"/>
                  <a:gd name="T82" fmla="*/ 255 w 392"/>
                  <a:gd name="T83" fmla="*/ 154 h 392"/>
                  <a:gd name="T84" fmla="*/ 259 w 392"/>
                  <a:gd name="T85" fmla="*/ 160 h 392"/>
                  <a:gd name="T86" fmla="*/ 269 w 392"/>
                  <a:gd name="T87" fmla="*/ 196 h 392"/>
                  <a:gd name="T88" fmla="*/ 265 w 392"/>
                  <a:gd name="T89" fmla="*/ 218 h 392"/>
                  <a:gd name="T90" fmla="*/ 262 w 392"/>
                  <a:gd name="T91" fmla="*/ 227 h 392"/>
                  <a:gd name="T92" fmla="*/ 259 w 392"/>
                  <a:gd name="T93" fmla="*/ 233 h 392"/>
                  <a:gd name="T94" fmla="*/ 256 w 392"/>
                  <a:gd name="T95" fmla="*/ 238 h 392"/>
                  <a:gd name="T96" fmla="*/ 253 w 392"/>
                  <a:gd name="T97" fmla="*/ 242 h 392"/>
                  <a:gd name="T98" fmla="*/ 250 w 392"/>
                  <a:gd name="T99" fmla="*/ 246 h 392"/>
                  <a:gd name="T100" fmla="*/ 246 w 392"/>
                  <a:gd name="T101" fmla="*/ 249 h 392"/>
                  <a:gd name="T102" fmla="*/ 239 w 392"/>
                  <a:gd name="T103" fmla="*/ 255 h 392"/>
                  <a:gd name="T104" fmla="*/ 233 w 392"/>
                  <a:gd name="T105" fmla="*/ 259 h 392"/>
                  <a:gd name="T106" fmla="*/ 229 w 392"/>
                  <a:gd name="T107" fmla="*/ 262 h 392"/>
                  <a:gd name="T108" fmla="*/ 168 w 392"/>
                  <a:gd name="T109" fmla="*/ 264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2" h="392">
                    <a:moveTo>
                      <a:pt x="379" y="156"/>
                    </a:moveTo>
                    <a:cubicBezTo>
                      <a:pt x="350" y="156"/>
                      <a:pt x="350" y="156"/>
                      <a:pt x="350" y="156"/>
                    </a:cubicBezTo>
                    <a:cubicBezTo>
                      <a:pt x="346" y="144"/>
                      <a:pt x="339" y="125"/>
                      <a:pt x="331" y="112"/>
                    </a:cubicBezTo>
                    <a:cubicBezTo>
                      <a:pt x="331" y="112"/>
                      <a:pt x="331" y="112"/>
                      <a:pt x="331" y="112"/>
                    </a:cubicBezTo>
                    <a:cubicBezTo>
                      <a:pt x="352" y="92"/>
                      <a:pt x="352" y="92"/>
                      <a:pt x="352" y="92"/>
                    </a:cubicBezTo>
                    <a:cubicBezTo>
                      <a:pt x="356" y="87"/>
                      <a:pt x="356" y="80"/>
                      <a:pt x="352" y="75"/>
                    </a:cubicBezTo>
                    <a:cubicBezTo>
                      <a:pt x="316" y="39"/>
                      <a:pt x="316" y="39"/>
                      <a:pt x="316" y="39"/>
                    </a:cubicBezTo>
                    <a:cubicBezTo>
                      <a:pt x="311" y="34"/>
                      <a:pt x="303" y="35"/>
                      <a:pt x="299" y="39"/>
                    </a:cubicBezTo>
                    <a:cubicBezTo>
                      <a:pt x="278" y="60"/>
                      <a:pt x="278" y="60"/>
                      <a:pt x="278" y="60"/>
                    </a:cubicBezTo>
                    <a:cubicBezTo>
                      <a:pt x="264" y="51"/>
                      <a:pt x="248" y="45"/>
                      <a:pt x="232" y="41"/>
                    </a:cubicBezTo>
                    <a:cubicBezTo>
                      <a:pt x="232" y="41"/>
                      <a:pt x="232" y="41"/>
                      <a:pt x="232" y="41"/>
                    </a:cubicBezTo>
                    <a:cubicBezTo>
                      <a:pt x="232" y="12"/>
                      <a:pt x="232" y="12"/>
                      <a:pt x="232" y="12"/>
                    </a:cubicBezTo>
                    <a:cubicBezTo>
                      <a:pt x="232" y="5"/>
                      <a:pt x="227" y="0"/>
                      <a:pt x="220" y="0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3" y="0"/>
                      <a:pt x="156" y="5"/>
                      <a:pt x="156" y="12"/>
                    </a:cubicBezTo>
                    <a:cubicBezTo>
                      <a:pt x="156" y="41"/>
                      <a:pt x="156" y="41"/>
                      <a:pt x="156" y="41"/>
                    </a:cubicBezTo>
                    <a:cubicBezTo>
                      <a:pt x="144" y="45"/>
                      <a:pt x="125" y="52"/>
                      <a:pt x="111" y="60"/>
                    </a:cubicBezTo>
                    <a:cubicBezTo>
                      <a:pt x="111" y="60"/>
                      <a:pt x="111" y="60"/>
                      <a:pt x="111" y="60"/>
                    </a:cubicBezTo>
                    <a:cubicBezTo>
                      <a:pt x="91" y="39"/>
                      <a:pt x="91" y="39"/>
                      <a:pt x="91" y="39"/>
                    </a:cubicBezTo>
                    <a:cubicBezTo>
                      <a:pt x="86" y="35"/>
                      <a:pt x="79" y="35"/>
                      <a:pt x="74" y="39"/>
                    </a:cubicBezTo>
                    <a:cubicBezTo>
                      <a:pt x="38" y="75"/>
                      <a:pt x="38" y="75"/>
                      <a:pt x="38" y="75"/>
                    </a:cubicBezTo>
                    <a:cubicBezTo>
                      <a:pt x="34" y="80"/>
                      <a:pt x="34" y="88"/>
                      <a:pt x="38" y="92"/>
                    </a:cubicBezTo>
                    <a:cubicBezTo>
                      <a:pt x="59" y="112"/>
                      <a:pt x="59" y="112"/>
                      <a:pt x="59" y="112"/>
                    </a:cubicBezTo>
                    <a:cubicBezTo>
                      <a:pt x="50" y="126"/>
                      <a:pt x="44" y="144"/>
                      <a:pt x="40" y="156"/>
                    </a:cubicBezTo>
                    <a:cubicBezTo>
                      <a:pt x="40" y="156"/>
                      <a:pt x="40" y="156"/>
                      <a:pt x="40" y="156"/>
                    </a:cubicBezTo>
                    <a:cubicBezTo>
                      <a:pt x="11" y="156"/>
                      <a:pt x="11" y="156"/>
                      <a:pt x="11" y="156"/>
                    </a:cubicBezTo>
                    <a:cubicBezTo>
                      <a:pt x="4" y="156"/>
                      <a:pt x="0" y="164"/>
                      <a:pt x="0" y="171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0" y="228"/>
                      <a:pt x="4" y="232"/>
                      <a:pt x="11" y="232"/>
                    </a:cubicBezTo>
                    <a:cubicBezTo>
                      <a:pt x="40" y="232"/>
                      <a:pt x="40" y="232"/>
                      <a:pt x="40" y="232"/>
                    </a:cubicBezTo>
                    <a:cubicBezTo>
                      <a:pt x="44" y="248"/>
                      <a:pt x="51" y="264"/>
                      <a:pt x="59" y="278"/>
                    </a:cubicBezTo>
                    <a:cubicBezTo>
                      <a:pt x="59" y="279"/>
                      <a:pt x="59" y="279"/>
                      <a:pt x="59" y="279"/>
                    </a:cubicBezTo>
                    <a:cubicBezTo>
                      <a:pt x="38" y="300"/>
                      <a:pt x="38" y="300"/>
                      <a:pt x="38" y="300"/>
                    </a:cubicBezTo>
                    <a:cubicBezTo>
                      <a:pt x="34" y="304"/>
                      <a:pt x="34" y="312"/>
                      <a:pt x="38" y="317"/>
                    </a:cubicBezTo>
                    <a:cubicBezTo>
                      <a:pt x="75" y="353"/>
                      <a:pt x="75" y="353"/>
                      <a:pt x="75" y="353"/>
                    </a:cubicBezTo>
                    <a:cubicBezTo>
                      <a:pt x="79" y="357"/>
                      <a:pt x="87" y="357"/>
                      <a:pt x="91" y="353"/>
                    </a:cubicBezTo>
                    <a:cubicBezTo>
                      <a:pt x="111" y="332"/>
                      <a:pt x="111" y="332"/>
                      <a:pt x="111" y="332"/>
                    </a:cubicBezTo>
                    <a:cubicBezTo>
                      <a:pt x="125" y="341"/>
                      <a:pt x="144" y="347"/>
                      <a:pt x="156" y="351"/>
                    </a:cubicBezTo>
                    <a:cubicBezTo>
                      <a:pt x="156" y="351"/>
                      <a:pt x="156" y="351"/>
                      <a:pt x="156" y="351"/>
                    </a:cubicBezTo>
                    <a:cubicBezTo>
                      <a:pt x="156" y="380"/>
                      <a:pt x="156" y="380"/>
                      <a:pt x="156" y="380"/>
                    </a:cubicBezTo>
                    <a:cubicBezTo>
                      <a:pt x="156" y="387"/>
                      <a:pt x="163" y="392"/>
                      <a:pt x="170" y="392"/>
                    </a:cubicBezTo>
                    <a:cubicBezTo>
                      <a:pt x="221" y="392"/>
                      <a:pt x="221" y="392"/>
                      <a:pt x="221" y="392"/>
                    </a:cubicBezTo>
                    <a:cubicBezTo>
                      <a:pt x="227" y="392"/>
                      <a:pt x="232" y="387"/>
                      <a:pt x="232" y="380"/>
                    </a:cubicBezTo>
                    <a:cubicBezTo>
                      <a:pt x="232" y="351"/>
                      <a:pt x="232" y="351"/>
                      <a:pt x="232" y="351"/>
                    </a:cubicBezTo>
                    <a:cubicBezTo>
                      <a:pt x="248" y="347"/>
                      <a:pt x="264" y="340"/>
                      <a:pt x="278" y="332"/>
                    </a:cubicBezTo>
                    <a:cubicBezTo>
                      <a:pt x="278" y="332"/>
                      <a:pt x="278" y="332"/>
                      <a:pt x="278" y="332"/>
                    </a:cubicBezTo>
                    <a:cubicBezTo>
                      <a:pt x="299" y="353"/>
                      <a:pt x="299" y="353"/>
                      <a:pt x="299" y="353"/>
                    </a:cubicBezTo>
                    <a:cubicBezTo>
                      <a:pt x="304" y="357"/>
                      <a:pt x="311" y="357"/>
                      <a:pt x="316" y="353"/>
                    </a:cubicBezTo>
                    <a:cubicBezTo>
                      <a:pt x="352" y="316"/>
                      <a:pt x="352" y="316"/>
                      <a:pt x="352" y="316"/>
                    </a:cubicBezTo>
                    <a:cubicBezTo>
                      <a:pt x="356" y="312"/>
                      <a:pt x="356" y="304"/>
                      <a:pt x="352" y="300"/>
                    </a:cubicBezTo>
                    <a:cubicBezTo>
                      <a:pt x="331" y="278"/>
                      <a:pt x="331" y="278"/>
                      <a:pt x="331" y="278"/>
                    </a:cubicBezTo>
                    <a:cubicBezTo>
                      <a:pt x="340" y="264"/>
                      <a:pt x="346" y="248"/>
                      <a:pt x="350" y="232"/>
                    </a:cubicBezTo>
                    <a:cubicBezTo>
                      <a:pt x="350" y="232"/>
                      <a:pt x="350" y="232"/>
                      <a:pt x="350" y="232"/>
                    </a:cubicBezTo>
                    <a:cubicBezTo>
                      <a:pt x="379" y="232"/>
                      <a:pt x="379" y="232"/>
                      <a:pt x="379" y="232"/>
                    </a:cubicBezTo>
                    <a:cubicBezTo>
                      <a:pt x="386" y="232"/>
                      <a:pt x="392" y="228"/>
                      <a:pt x="392" y="221"/>
                    </a:cubicBezTo>
                    <a:cubicBezTo>
                      <a:pt x="392" y="170"/>
                      <a:pt x="392" y="170"/>
                      <a:pt x="392" y="170"/>
                    </a:cubicBezTo>
                    <a:cubicBezTo>
                      <a:pt x="392" y="164"/>
                      <a:pt x="386" y="156"/>
                      <a:pt x="379" y="156"/>
                    </a:cubicBezTo>
                    <a:close/>
                    <a:moveTo>
                      <a:pt x="165" y="263"/>
                    </a:moveTo>
                    <a:cubicBezTo>
                      <a:pt x="165" y="263"/>
                      <a:pt x="164" y="263"/>
                      <a:pt x="163" y="263"/>
                    </a:cubicBezTo>
                    <a:cubicBezTo>
                      <a:pt x="161" y="261"/>
                      <a:pt x="159" y="260"/>
                      <a:pt x="157" y="259"/>
                    </a:cubicBezTo>
                    <a:cubicBezTo>
                      <a:pt x="156" y="259"/>
                      <a:pt x="155" y="258"/>
                      <a:pt x="154" y="257"/>
                    </a:cubicBezTo>
                    <a:cubicBezTo>
                      <a:pt x="153" y="257"/>
                      <a:pt x="152" y="256"/>
                      <a:pt x="151" y="255"/>
                    </a:cubicBezTo>
                    <a:cubicBezTo>
                      <a:pt x="151" y="255"/>
                      <a:pt x="150" y="254"/>
                      <a:pt x="150" y="254"/>
                    </a:cubicBezTo>
                    <a:cubicBezTo>
                      <a:pt x="147" y="252"/>
                      <a:pt x="145" y="250"/>
                      <a:pt x="142" y="247"/>
                    </a:cubicBezTo>
                    <a:cubicBezTo>
                      <a:pt x="140" y="245"/>
                      <a:pt x="138" y="242"/>
                      <a:pt x="136" y="239"/>
                    </a:cubicBezTo>
                    <a:cubicBezTo>
                      <a:pt x="135" y="238"/>
                      <a:pt x="134" y="237"/>
                      <a:pt x="133" y="236"/>
                    </a:cubicBezTo>
                    <a:cubicBezTo>
                      <a:pt x="131" y="233"/>
                      <a:pt x="129" y="229"/>
                      <a:pt x="128" y="225"/>
                    </a:cubicBezTo>
                    <a:cubicBezTo>
                      <a:pt x="124" y="216"/>
                      <a:pt x="122" y="207"/>
                      <a:pt x="122" y="196"/>
                    </a:cubicBezTo>
                    <a:cubicBezTo>
                      <a:pt x="122" y="175"/>
                      <a:pt x="131" y="155"/>
                      <a:pt x="146" y="142"/>
                    </a:cubicBezTo>
                    <a:cubicBezTo>
                      <a:pt x="147" y="141"/>
                      <a:pt x="148" y="140"/>
                      <a:pt x="150" y="138"/>
                    </a:cubicBezTo>
                    <a:cubicBezTo>
                      <a:pt x="150" y="138"/>
                      <a:pt x="151" y="138"/>
                      <a:pt x="151" y="137"/>
                    </a:cubicBezTo>
                    <a:cubicBezTo>
                      <a:pt x="152" y="137"/>
                      <a:pt x="153" y="136"/>
                      <a:pt x="154" y="135"/>
                    </a:cubicBezTo>
                    <a:cubicBezTo>
                      <a:pt x="157" y="133"/>
                      <a:pt x="160" y="132"/>
                      <a:pt x="163" y="130"/>
                    </a:cubicBezTo>
                    <a:cubicBezTo>
                      <a:pt x="164" y="130"/>
                      <a:pt x="165" y="129"/>
                      <a:pt x="167" y="129"/>
                    </a:cubicBezTo>
                    <a:cubicBezTo>
                      <a:pt x="175" y="125"/>
                      <a:pt x="185" y="123"/>
                      <a:pt x="195" y="123"/>
                    </a:cubicBezTo>
                    <a:cubicBezTo>
                      <a:pt x="207" y="123"/>
                      <a:pt x="219" y="126"/>
                      <a:pt x="229" y="131"/>
                    </a:cubicBezTo>
                    <a:cubicBezTo>
                      <a:pt x="230" y="131"/>
                      <a:pt x="231" y="132"/>
                      <a:pt x="232" y="133"/>
                    </a:cubicBezTo>
                    <a:cubicBezTo>
                      <a:pt x="233" y="133"/>
                      <a:pt x="235" y="134"/>
                      <a:pt x="236" y="135"/>
                    </a:cubicBezTo>
                    <a:cubicBezTo>
                      <a:pt x="237" y="136"/>
                      <a:pt x="238" y="137"/>
                      <a:pt x="239" y="137"/>
                    </a:cubicBezTo>
                    <a:cubicBezTo>
                      <a:pt x="240" y="138"/>
                      <a:pt x="240" y="138"/>
                      <a:pt x="241" y="138"/>
                    </a:cubicBezTo>
                    <a:cubicBezTo>
                      <a:pt x="241" y="139"/>
                      <a:pt x="242" y="140"/>
                      <a:pt x="243" y="141"/>
                    </a:cubicBezTo>
                    <a:cubicBezTo>
                      <a:pt x="245" y="142"/>
                      <a:pt x="246" y="143"/>
                      <a:pt x="247" y="144"/>
                    </a:cubicBezTo>
                    <a:cubicBezTo>
                      <a:pt x="248" y="145"/>
                      <a:pt x="249" y="146"/>
                      <a:pt x="250" y="147"/>
                    </a:cubicBezTo>
                    <a:cubicBezTo>
                      <a:pt x="252" y="149"/>
                      <a:pt x="253" y="151"/>
                      <a:pt x="255" y="154"/>
                    </a:cubicBezTo>
                    <a:cubicBezTo>
                      <a:pt x="256" y="155"/>
                      <a:pt x="256" y="156"/>
                      <a:pt x="257" y="157"/>
                    </a:cubicBezTo>
                    <a:cubicBezTo>
                      <a:pt x="258" y="158"/>
                      <a:pt x="258" y="159"/>
                      <a:pt x="259" y="160"/>
                    </a:cubicBezTo>
                    <a:cubicBezTo>
                      <a:pt x="260" y="161"/>
                      <a:pt x="261" y="163"/>
                      <a:pt x="261" y="164"/>
                    </a:cubicBezTo>
                    <a:cubicBezTo>
                      <a:pt x="266" y="174"/>
                      <a:pt x="269" y="185"/>
                      <a:pt x="269" y="196"/>
                    </a:cubicBezTo>
                    <a:cubicBezTo>
                      <a:pt x="269" y="203"/>
                      <a:pt x="268" y="209"/>
                      <a:pt x="266" y="215"/>
                    </a:cubicBezTo>
                    <a:cubicBezTo>
                      <a:pt x="266" y="216"/>
                      <a:pt x="266" y="217"/>
                      <a:pt x="265" y="218"/>
                    </a:cubicBezTo>
                    <a:cubicBezTo>
                      <a:pt x="265" y="220"/>
                      <a:pt x="264" y="222"/>
                      <a:pt x="264" y="223"/>
                    </a:cubicBezTo>
                    <a:cubicBezTo>
                      <a:pt x="263" y="224"/>
                      <a:pt x="263" y="225"/>
                      <a:pt x="262" y="227"/>
                    </a:cubicBezTo>
                    <a:cubicBezTo>
                      <a:pt x="262" y="227"/>
                      <a:pt x="261" y="228"/>
                      <a:pt x="261" y="229"/>
                    </a:cubicBezTo>
                    <a:cubicBezTo>
                      <a:pt x="260" y="230"/>
                      <a:pt x="260" y="231"/>
                      <a:pt x="259" y="233"/>
                    </a:cubicBezTo>
                    <a:cubicBezTo>
                      <a:pt x="258" y="234"/>
                      <a:pt x="258" y="235"/>
                      <a:pt x="257" y="236"/>
                    </a:cubicBezTo>
                    <a:cubicBezTo>
                      <a:pt x="257" y="237"/>
                      <a:pt x="256" y="237"/>
                      <a:pt x="256" y="238"/>
                    </a:cubicBezTo>
                    <a:cubicBezTo>
                      <a:pt x="255" y="239"/>
                      <a:pt x="255" y="240"/>
                      <a:pt x="254" y="240"/>
                    </a:cubicBezTo>
                    <a:cubicBezTo>
                      <a:pt x="254" y="241"/>
                      <a:pt x="253" y="241"/>
                      <a:pt x="253" y="242"/>
                    </a:cubicBezTo>
                    <a:cubicBezTo>
                      <a:pt x="252" y="243"/>
                      <a:pt x="252" y="243"/>
                      <a:pt x="251" y="244"/>
                    </a:cubicBezTo>
                    <a:cubicBezTo>
                      <a:pt x="250" y="245"/>
                      <a:pt x="250" y="245"/>
                      <a:pt x="250" y="246"/>
                    </a:cubicBezTo>
                    <a:cubicBezTo>
                      <a:pt x="249" y="247"/>
                      <a:pt x="248" y="247"/>
                      <a:pt x="247" y="248"/>
                    </a:cubicBezTo>
                    <a:cubicBezTo>
                      <a:pt x="247" y="249"/>
                      <a:pt x="246" y="249"/>
                      <a:pt x="246" y="249"/>
                    </a:cubicBezTo>
                    <a:cubicBezTo>
                      <a:pt x="244" y="251"/>
                      <a:pt x="242" y="253"/>
                      <a:pt x="241" y="254"/>
                    </a:cubicBezTo>
                    <a:cubicBezTo>
                      <a:pt x="240" y="254"/>
                      <a:pt x="240" y="255"/>
                      <a:pt x="239" y="255"/>
                    </a:cubicBezTo>
                    <a:cubicBezTo>
                      <a:pt x="238" y="256"/>
                      <a:pt x="237" y="257"/>
                      <a:pt x="236" y="257"/>
                    </a:cubicBezTo>
                    <a:cubicBezTo>
                      <a:pt x="235" y="258"/>
                      <a:pt x="234" y="259"/>
                      <a:pt x="233" y="259"/>
                    </a:cubicBezTo>
                    <a:cubicBezTo>
                      <a:pt x="233" y="259"/>
                      <a:pt x="232" y="260"/>
                      <a:pt x="232" y="260"/>
                    </a:cubicBezTo>
                    <a:cubicBezTo>
                      <a:pt x="231" y="261"/>
                      <a:pt x="230" y="261"/>
                      <a:pt x="229" y="262"/>
                    </a:cubicBezTo>
                    <a:cubicBezTo>
                      <a:pt x="219" y="267"/>
                      <a:pt x="207" y="270"/>
                      <a:pt x="195" y="270"/>
                    </a:cubicBezTo>
                    <a:cubicBezTo>
                      <a:pt x="185" y="270"/>
                      <a:pt x="176" y="268"/>
                      <a:pt x="168" y="264"/>
                    </a:cubicBezTo>
                    <a:cubicBezTo>
                      <a:pt x="167" y="264"/>
                      <a:pt x="166" y="264"/>
                      <a:pt x="165" y="263"/>
                    </a:cubicBezTo>
                    <a:close/>
                  </a:path>
                </a:pathLst>
              </a:custGeom>
              <a:solidFill>
                <a:srgbClr val="4850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xmlns="" id="{1540A89B-791B-4A52-87BB-5DB24DE43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545" y="2209234"/>
              <a:ext cx="969301" cy="646516"/>
            </a:xfrm>
            <a:prstGeom prst="rect">
              <a:avLst/>
            </a:prstGeom>
          </p:spPr>
        </p:pic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xmlns="" id="{B33CDA69-8699-445F-8AF6-04ADECC733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" t="46555" r="8205" b="5981"/>
            <a:stretch/>
          </p:blipFill>
          <p:spPr>
            <a:xfrm>
              <a:off x="1218821" y="2888296"/>
              <a:ext cx="1002350" cy="673869"/>
            </a:xfrm>
            <a:prstGeom prst="rect">
              <a:avLst/>
            </a:prstGeom>
          </p:spPr>
        </p:pic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xmlns="" id="{C5B36EDE-27A7-40DB-BC72-E7348B2C9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63" t="5570" r="17073" b="12047"/>
            <a:stretch/>
          </p:blipFill>
          <p:spPr>
            <a:xfrm>
              <a:off x="2211546" y="2864360"/>
              <a:ext cx="961388" cy="692290"/>
            </a:xfrm>
            <a:prstGeom prst="rect">
              <a:avLst/>
            </a:prstGeom>
          </p:spPr>
        </p:pic>
      </p:grpSp>
      <p:pic>
        <p:nvPicPr>
          <p:cNvPr id="83" name="图片 82">
            <a:extLst>
              <a:ext uri="{FF2B5EF4-FFF2-40B4-BE49-F238E27FC236}">
                <a16:creationId xmlns:a16="http://schemas.microsoft.com/office/drawing/2014/main" xmlns="" id="{CF45C74E-93CB-4C96-9632-4908819366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t="12923" b="8705"/>
          <a:stretch/>
        </p:blipFill>
        <p:spPr>
          <a:xfrm>
            <a:off x="8140437" y="1844189"/>
            <a:ext cx="2145693" cy="1285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xmlns="" id="{CC51D47C-AED8-4A5F-AE45-5F2C7DD30CB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6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1516" y="2504597"/>
            <a:ext cx="921184" cy="672628"/>
          </a:xfrm>
          <a:prstGeom prst="rect">
            <a:avLst/>
          </a:prstGeom>
        </p:spPr>
      </p:pic>
      <p:sp>
        <p:nvSpPr>
          <p:cNvPr id="85" name="矩形: 圆角 84">
            <a:extLst>
              <a:ext uri="{FF2B5EF4-FFF2-40B4-BE49-F238E27FC236}">
                <a16:creationId xmlns:a16="http://schemas.microsoft.com/office/drawing/2014/main" xmlns="" id="{E32C2B41-969C-4520-86E8-C74851573FB7}"/>
              </a:ext>
            </a:extLst>
          </p:cNvPr>
          <p:cNvSpPr/>
          <p:nvPr/>
        </p:nvSpPr>
        <p:spPr>
          <a:xfrm>
            <a:off x="1330206" y="1491043"/>
            <a:ext cx="2417198" cy="2765155"/>
          </a:xfrm>
          <a:prstGeom prst="roundRect">
            <a:avLst>
              <a:gd name="adj" fmla="val 44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矩形: 圆角 85">
            <a:extLst>
              <a:ext uri="{FF2B5EF4-FFF2-40B4-BE49-F238E27FC236}">
                <a16:creationId xmlns:a16="http://schemas.microsoft.com/office/drawing/2014/main" xmlns="" id="{5B97B205-2BAF-4997-B2D9-86AF78312980}"/>
              </a:ext>
            </a:extLst>
          </p:cNvPr>
          <p:cNvSpPr/>
          <p:nvPr/>
        </p:nvSpPr>
        <p:spPr>
          <a:xfrm>
            <a:off x="8004684" y="1505768"/>
            <a:ext cx="2417198" cy="2765155"/>
          </a:xfrm>
          <a:prstGeom prst="roundRect">
            <a:avLst>
              <a:gd name="adj" fmla="val 44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 12">
            <a:extLst>
              <a:ext uri="{FF2B5EF4-FFF2-40B4-BE49-F238E27FC236}">
                <a16:creationId xmlns:a16="http://schemas.microsoft.com/office/drawing/2014/main" xmlns="" id="{3F80E8FB-A2E3-47C1-9E34-C25E940A93B6}"/>
              </a:ext>
            </a:extLst>
          </p:cNvPr>
          <p:cNvSpPr/>
          <p:nvPr/>
        </p:nvSpPr>
        <p:spPr bwMode="auto">
          <a:xfrm>
            <a:off x="2684861" y="4861325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ln>
                <a:solidFill>
                  <a:srgbClr val="2E8DC2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8" name="Freeform 12">
            <a:extLst>
              <a:ext uri="{FF2B5EF4-FFF2-40B4-BE49-F238E27FC236}">
                <a16:creationId xmlns:a16="http://schemas.microsoft.com/office/drawing/2014/main" xmlns="" id="{2F126860-0E36-48DA-8AA8-859BD4D56B1C}"/>
              </a:ext>
            </a:extLst>
          </p:cNvPr>
          <p:cNvSpPr/>
          <p:nvPr/>
        </p:nvSpPr>
        <p:spPr bwMode="auto">
          <a:xfrm flipH="1" flipV="1">
            <a:off x="9065868" y="5756200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9" name="图片 88" descr="云朵1">
            <a:extLst>
              <a:ext uri="{FF2B5EF4-FFF2-40B4-BE49-F238E27FC236}">
                <a16:creationId xmlns:a16="http://schemas.microsoft.com/office/drawing/2014/main" xmlns="" id="{417F1096-0D3D-48C7-A569-88E0A6820BA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5848" t="7265" r="20863" b="37894"/>
          <a:stretch>
            <a:fillRect/>
          </a:stretch>
        </p:blipFill>
        <p:spPr>
          <a:xfrm>
            <a:off x="4137738" y="3891844"/>
            <a:ext cx="1198514" cy="715341"/>
          </a:xfrm>
          <a:prstGeom prst="rect">
            <a:avLst/>
          </a:prstGeom>
        </p:spPr>
      </p:pic>
      <p:sp>
        <p:nvSpPr>
          <p:cNvPr id="90" name="文本框 89">
            <a:extLst>
              <a:ext uri="{FF2B5EF4-FFF2-40B4-BE49-F238E27FC236}">
                <a16:creationId xmlns:a16="http://schemas.microsoft.com/office/drawing/2014/main" xmlns="" id="{AFDA9AE3-B941-41F4-A17F-87AA41C6A78B}"/>
              </a:ext>
            </a:extLst>
          </p:cNvPr>
          <p:cNvSpPr txBox="1"/>
          <p:nvPr/>
        </p:nvSpPr>
        <p:spPr>
          <a:xfrm>
            <a:off x="4412206" y="4299408"/>
            <a:ext cx="924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srgbClr val="2289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Cloud</a:t>
            </a:r>
            <a:endParaRPr lang="zh-CN" altLang="en-US" sz="1200" b="1" dirty="0">
              <a:solidFill>
                <a:srgbClr val="2289C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矩形: 圆角 90">
            <a:extLst>
              <a:ext uri="{FF2B5EF4-FFF2-40B4-BE49-F238E27FC236}">
                <a16:creationId xmlns:a16="http://schemas.microsoft.com/office/drawing/2014/main" xmlns="" id="{AC2BA150-AA4A-4116-BA50-B077E3F16F6A}"/>
              </a:ext>
            </a:extLst>
          </p:cNvPr>
          <p:cNvSpPr/>
          <p:nvPr/>
        </p:nvSpPr>
        <p:spPr>
          <a:xfrm>
            <a:off x="4239606" y="1384148"/>
            <a:ext cx="3361689" cy="2148520"/>
          </a:xfrm>
          <a:prstGeom prst="roundRect">
            <a:avLst>
              <a:gd name="adj" fmla="val 5274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altLang="zh-CN" b="1" dirty="0">
                <a:solidFill>
                  <a:prstClr val="black"/>
                </a:solidFill>
              </a:rPr>
              <a:t>Simplified Upgrade</a:t>
            </a: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       Model verification</a:t>
            </a: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       New firmware notification</a:t>
            </a: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       Cloud file download</a:t>
            </a: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       Visualized upgrade process</a:t>
            </a:r>
          </a:p>
        </p:txBody>
      </p:sp>
      <p:sp>
        <p:nvSpPr>
          <p:cNvPr id="92" name="search-folder_81870">
            <a:extLst>
              <a:ext uri="{FF2B5EF4-FFF2-40B4-BE49-F238E27FC236}">
                <a16:creationId xmlns:a16="http://schemas.microsoft.com/office/drawing/2014/main" xmlns="" id="{7294EFA5-0A27-4653-B7F4-E0450B721DDC}"/>
              </a:ext>
            </a:extLst>
          </p:cNvPr>
          <p:cNvSpPr>
            <a:spLocks noChangeAspect="1"/>
          </p:cNvSpPr>
          <p:nvPr/>
        </p:nvSpPr>
        <p:spPr bwMode="auto">
          <a:xfrm>
            <a:off x="4348904" y="2388243"/>
            <a:ext cx="304843" cy="303548"/>
          </a:xfrm>
          <a:custGeom>
            <a:avLst/>
            <a:gdLst>
              <a:gd name="connsiteX0" fmla="*/ 499717 w 609288"/>
              <a:gd name="connsiteY0" fmla="*/ 421769 h 606700"/>
              <a:gd name="connsiteX1" fmla="*/ 594713 w 609288"/>
              <a:gd name="connsiteY1" fmla="*/ 519250 h 606700"/>
              <a:gd name="connsiteX2" fmla="*/ 609233 w 609288"/>
              <a:gd name="connsiteY2" fmla="*/ 557428 h 606700"/>
              <a:gd name="connsiteX3" fmla="*/ 591296 w 609288"/>
              <a:gd name="connsiteY3" fmla="*/ 594279 h 606700"/>
              <a:gd name="connsiteX4" fmla="*/ 552197 w 609288"/>
              <a:gd name="connsiteY4" fmla="*/ 606405 h 606700"/>
              <a:gd name="connsiteX5" fmla="*/ 516514 w 609288"/>
              <a:gd name="connsiteY5" fmla="*/ 586322 h 606700"/>
              <a:gd name="connsiteX6" fmla="*/ 434330 w 609288"/>
              <a:gd name="connsiteY6" fmla="*/ 477946 h 606700"/>
              <a:gd name="connsiteX7" fmla="*/ 470962 w 609288"/>
              <a:gd name="connsiteY7" fmla="*/ 454452 h 606700"/>
              <a:gd name="connsiteX8" fmla="*/ 499717 w 609288"/>
              <a:gd name="connsiteY8" fmla="*/ 421769 h 606700"/>
              <a:gd name="connsiteX9" fmla="*/ 338196 w 609288"/>
              <a:gd name="connsiteY9" fmla="*/ 282363 h 606700"/>
              <a:gd name="connsiteX10" fmla="*/ 346265 w 609288"/>
              <a:gd name="connsiteY10" fmla="*/ 286913 h 606700"/>
              <a:gd name="connsiteX11" fmla="*/ 344652 w 609288"/>
              <a:gd name="connsiteY11" fmla="*/ 307674 h 606700"/>
              <a:gd name="connsiteX12" fmla="*/ 341139 w 609288"/>
              <a:gd name="connsiteY12" fmla="*/ 354315 h 606700"/>
              <a:gd name="connsiteX13" fmla="*/ 339525 w 609288"/>
              <a:gd name="connsiteY13" fmla="*/ 374982 h 606700"/>
              <a:gd name="connsiteX14" fmla="*/ 330981 w 609288"/>
              <a:gd name="connsiteY14" fmla="*/ 378300 h 606700"/>
              <a:gd name="connsiteX15" fmla="*/ 318734 w 609288"/>
              <a:gd name="connsiteY15" fmla="*/ 373465 h 606700"/>
              <a:gd name="connsiteX16" fmla="*/ 325379 w 609288"/>
              <a:gd name="connsiteY16" fmla="*/ 285302 h 606700"/>
              <a:gd name="connsiteX17" fmla="*/ 338196 w 609288"/>
              <a:gd name="connsiteY17" fmla="*/ 282363 h 606700"/>
              <a:gd name="connsiteX18" fmla="*/ 372806 w 609288"/>
              <a:gd name="connsiteY18" fmla="*/ 246032 h 606700"/>
              <a:gd name="connsiteX19" fmla="*/ 309431 w 609288"/>
              <a:gd name="connsiteY19" fmla="*/ 266758 h 606700"/>
              <a:gd name="connsiteX20" fmla="*/ 300130 w 609288"/>
              <a:gd name="connsiteY20" fmla="*/ 389363 h 606700"/>
              <a:gd name="connsiteX21" fmla="*/ 423037 w 609288"/>
              <a:gd name="connsiteY21" fmla="*/ 398649 h 606700"/>
              <a:gd name="connsiteX22" fmla="*/ 432338 w 609288"/>
              <a:gd name="connsiteY22" fmla="*/ 276044 h 606700"/>
              <a:gd name="connsiteX23" fmla="*/ 372806 w 609288"/>
              <a:gd name="connsiteY23" fmla="*/ 246032 h 606700"/>
              <a:gd name="connsiteX24" fmla="*/ 376128 w 609288"/>
              <a:gd name="connsiteY24" fmla="*/ 202092 h 606700"/>
              <a:gd name="connsiteX25" fmla="*/ 465840 w 609288"/>
              <a:gd name="connsiteY25" fmla="*/ 247335 h 606700"/>
              <a:gd name="connsiteX26" fmla="*/ 451794 w 609288"/>
              <a:gd name="connsiteY26" fmla="*/ 432095 h 606700"/>
              <a:gd name="connsiteX27" fmla="*/ 266628 w 609288"/>
              <a:gd name="connsiteY27" fmla="*/ 418167 h 606700"/>
              <a:gd name="connsiteX28" fmla="*/ 280579 w 609288"/>
              <a:gd name="connsiteY28" fmla="*/ 233312 h 606700"/>
              <a:gd name="connsiteX29" fmla="*/ 376128 w 609288"/>
              <a:gd name="connsiteY29" fmla="*/ 202092 h 606700"/>
              <a:gd name="connsiteX30" fmla="*/ 110739 w 609288"/>
              <a:gd name="connsiteY30" fmla="*/ 0 h 606700"/>
              <a:gd name="connsiteX31" fmla="*/ 272625 w 609288"/>
              <a:gd name="connsiteY31" fmla="*/ 0 h 606700"/>
              <a:gd name="connsiteX32" fmla="*/ 306786 w 609288"/>
              <a:gd name="connsiteY32" fmla="*/ 34019 h 606700"/>
              <a:gd name="connsiteX33" fmla="*/ 349392 w 609288"/>
              <a:gd name="connsiteY33" fmla="*/ 76566 h 606700"/>
              <a:gd name="connsiteX34" fmla="*/ 553885 w 609288"/>
              <a:gd name="connsiteY34" fmla="*/ 76566 h 606700"/>
              <a:gd name="connsiteX35" fmla="*/ 587951 w 609288"/>
              <a:gd name="connsiteY35" fmla="*/ 110585 h 606700"/>
              <a:gd name="connsiteX36" fmla="*/ 587951 w 609288"/>
              <a:gd name="connsiteY36" fmla="*/ 383303 h 606700"/>
              <a:gd name="connsiteX37" fmla="*/ 564418 w 609288"/>
              <a:gd name="connsiteY37" fmla="*/ 420259 h 606700"/>
              <a:gd name="connsiteX38" fmla="*/ 527884 w 609288"/>
              <a:gd name="connsiteY38" fmla="*/ 381787 h 606700"/>
              <a:gd name="connsiteX39" fmla="*/ 495716 w 609288"/>
              <a:gd name="connsiteY39" fmla="*/ 222306 h 606700"/>
              <a:gd name="connsiteX40" fmla="*/ 365334 w 609288"/>
              <a:gd name="connsiteY40" fmla="*/ 161565 h 606700"/>
              <a:gd name="connsiteX41" fmla="*/ 256114 w 609288"/>
              <a:gd name="connsiteY41" fmla="*/ 201270 h 606700"/>
              <a:gd name="connsiteX42" fmla="*/ 195952 w 609288"/>
              <a:gd name="connsiteY42" fmla="*/ 316592 h 606700"/>
              <a:gd name="connsiteX43" fmla="*/ 222996 w 609288"/>
              <a:gd name="connsiteY43" fmla="*/ 424239 h 606700"/>
              <a:gd name="connsiteX44" fmla="*/ 40898 w 609288"/>
              <a:gd name="connsiteY44" fmla="*/ 424239 h 606700"/>
              <a:gd name="connsiteX45" fmla="*/ 0 w 609288"/>
              <a:gd name="connsiteY45" fmla="*/ 383303 h 606700"/>
              <a:gd name="connsiteX46" fmla="*/ 0 w 609288"/>
              <a:gd name="connsiteY46" fmla="*/ 110585 h 606700"/>
              <a:gd name="connsiteX47" fmla="*/ 34066 w 609288"/>
              <a:gd name="connsiteY47" fmla="*/ 76566 h 606700"/>
              <a:gd name="connsiteX48" fmla="*/ 76673 w 609288"/>
              <a:gd name="connsiteY48" fmla="*/ 34019 h 606700"/>
              <a:gd name="connsiteX49" fmla="*/ 110739 w 609288"/>
              <a:gd name="connsiteY49" fmla="*/ 0 h 6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09288" h="606700">
                <a:moveTo>
                  <a:pt x="499717" y="421769"/>
                </a:moveTo>
                <a:lnTo>
                  <a:pt x="594713" y="519250"/>
                </a:lnTo>
                <a:cubicBezTo>
                  <a:pt x="604583" y="529481"/>
                  <a:pt x="609897" y="543313"/>
                  <a:pt x="609233" y="557428"/>
                </a:cubicBezTo>
                <a:cubicBezTo>
                  <a:pt x="608568" y="571638"/>
                  <a:pt x="602115" y="584995"/>
                  <a:pt x="591296" y="594279"/>
                </a:cubicBezTo>
                <a:cubicBezTo>
                  <a:pt x="580573" y="603563"/>
                  <a:pt x="566337" y="607921"/>
                  <a:pt x="552197" y="606405"/>
                </a:cubicBezTo>
                <a:cubicBezTo>
                  <a:pt x="538057" y="604890"/>
                  <a:pt x="525055" y="597595"/>
                  <a:pt x="516514" y="586322"/>
                </a:cubicBezTo>
                <a:lnTo>
                  <a:pt x="434330" y="477946"/>
                </a:lnTo>
                <a:cubicBezTo>
                  <a:pt x="447237" y="471883"/>
                  <a:pt x="459574" y="464210"/>
                  <a:pt x="470962" y="454452"/>
                </a:cubicBezTo>
                <a:cubicBezTo>
                  <a:pt x="482255" y="444695"/>
                  <a:pt x="491840" y="433611"/>
                  <a:pt x="499717" y="421769"/>
                </a:cubicBezTo>
                <a:close/>
                <a:moveTo>
                  <a:pt x="338196" y="282363"/>
                </a:moveTo>
                <a:cubicBezTo>
                  <a:pt x="341139" y="283027"/>
                  <a:pt x="344082" y="284354"/>
                  <a:pt x="346265" y="286913"/>
                </a:cubicBezTo>
                <a:cubicBezTo>
                  <a:pt x="351487" y="293075"/>
                  <a:pt x="350822" y="302366"/>
                  <a:pt x="344652" y="307674"/>
                </a:cubicBezTo>
                <a:cubicBezTo>
                  <a:pt x="330791" y="319524"/>
                  <a:pt x="329177" y="340475"/>
                  <a:pt x="341139" y="354315"/>
                </a:cubicBezTo>
                <a:cubicBezTo>
                  <a:pt x="346360" y="360477"/>
                  <a:pt x="345696" y="369768"/>
                  <a:pt x="339525" y="374982"/>
                </a:cubicBezTo>
                <a:cubicBezTo>
                  <a:pt x="337057" y="377162"/>
                  <a:pt x="333924" y="378110"/>
                  <a:pt x="330981" y="378300"/>
                </a:cubicBezTo>
                <a:cubicBezTo>
                  <a:pt x="326424" y="378584"/>
                  <a:pt x="321867" y="377162"/>
                  <a:pt x="318734" y="373465"/>
                </a:cubicBezTo>
                <a:cubicBezTo>
                  <a:pt x="296234" y="347300"/>
                  <a:pt x="299272" y="307769"/>
                  <a:pt x="325379" y="285302"/>
                </a:cubicBezTo>
                <a:cubicBezTo>
                  <a:pt x="329082" y="282173"/>
                  <a:pt x="333829" y="281415"/>
                  <a:pt x="338196" y="282363"/>
                </a:cubicBezTo>
                <a:close/>
                <a:moveTo>
                  <a:pt x="372806" y="246032"/>
                </a:moveTo>
                <a:cubicBezTo>
                  <a:pt x="350550" y="244350"/>
                  <a:pt x="327654" y="251125"/>
                  <a:pt x="309431" y="266758"/>
                </a:cubicBezTo>
                <a:cubicBezTo>
                  <a:pt x="272986" y="298026"/>
                  <a:pt x="268810" y="352980"/>
                  <a:pt x="300130" y="389363"/>
                </a:cubicBezTo>
                <a:cubicBezTo>
                  <a:pt x="331450" y="425747"/>
                  <a:pt x="386497" y="429916"/>
                  <a:pt x="423037" y="398649"/>
                </a:cubicBezTo>
                <a:cubicBezTo>
                  <a:pt x="459387" y="367476"/>
                  <a:pt x="463658" y="312427"/>
                  <a:pt x="432338" y="276044"/>
                </a:cubicBezTo>
                <a:cubicBezTo>
                  <a:pt x="416678" y="257852"/>
                  <a:pt x="395063" y="247714"/>
                  <a:pt x="372806" y="246032"/>
                </a:cubicBezTo>
                <a:close/>
                <a:moveTo>
                  <a:pt x="376128" y="202092"/>
                </a:moveTo>
                <a:cubicBezTo>
                  <a:pt x="409678" y="204627"/>
                  <a:pt x="442256" y="219905"/>
                  <a:pt x="465840" y="247335"/>
                </a:cubicBezTo>
                <a:cubicBezTo>
                  <a:pt x="513010" y="302100"/>
                  <a:pt x="506651" y="385100"/>
                  <a:pt x="451794" y="432095"/>
                </a:cubicBezTo>
                <a:cubicBezTo>
                  <a:pt x="396842" y="479280"/>
                  <a:pt x="313797" y="472932"/>
                  <a:pt x="266628" y="418167"/>
                </a:cubicBezTo>
                <a:cubicBezTo>
                  <a:pt x="219458" y="363307"/>
                  <a:pt x="225722" y="280402"/>
                  <a:pt x="280579" y="233312"/>
                </a:cubicBezTo>
                <a:cubicBezTo>
                  <a:pt x="308055" y="209767"/>
                  <a:pt x="342578" y="199558"/>
                  <a:pt x="376128" y="202092"/>
                </a:cubicBezTo>
                <a:close/>
                <a:moveTo>
                  <a:pt x="110739" y="0"/>
                </a:moveTo>
                <a:lnTo>
                  <a:pt x="272625" y="0"/>
                </a:lnTo>
                <a:cubicBezTo>
                  <a:pt x="291508" y="0"/>
                  <a:pt x="306786" y="15162"/>
                  <a:pt x="306786" y="34019"/>
                </a:cubicBezTo>
                <a:cubicBezTo>
                  <a:pt x="306786" y="57519"/>
                  <a:pt x="325859" y="76566"/>
                  <a:pt x="349392" y="76566"/>
                </a:cubicBezTo>
                <a:lnTo>
                  <a:pt x="553885" y="76566"/>
                </a:lnTo>
                <a:cubicBezTo>
                  <a:pt x="572673" y="76566"/>
                  <a:pt x="587951" y="91822"/>
                  <a:pt x="587951" y="110585"/>
                </a:cubicBezTo>
                <a:lnTo>
                  <a:pt x="587951" y="383303"/>
                </a:lnTo>
                <a:cubicBezTo>
                  <a:pt x="587951" y="399696"/>
                  <a:pt x="578272" y="413626"/>
                  <a:pt x="564418" y="420259"/>
                </a:cubicBezTo>
                <a:lnTo>
                  <a:pt x="527884" y="381787"/>
                </a:lnTo>
                <a:cubicBezTo>
                  <a:pt x="544775" y="327110"/>
                  <a:pt x="533293" y="267033"/>
                  <a:pt x="495716" y="222306"/>
                </a:cubicBezTo>
                <a:cubicBezTo>
                  <a:pt x="463358" y="183739"/>
                  <a:pt x="415817" y="161565"/>
                  <a:pt x="365334" y="161565"/>
                </a:cubicBezTo>
                <a:cubicBezTo>
                  <a:pt x="325385" y="161565"/>
                  <a:pt x="286669" y="175684"/>
                  <a:pt x="256114" y="201270"/>
                </a:cubicBezTo>
                <a:cubicBezTo>
                  <a:pt x="221288" y="230361"/>
                  <a:pt x="199937" y="271392"/>
                  <a:pt x="195952" y="316592"/>
                </a:cubicBezTo>
                <a:cubicBezTo>
                  <a:pt x="192631" y="355064"/>
                  <a:pt x="202215" y="392494"/>
                  <a:pt x="222996" y="424239"/>
                </a:cubicBezTo>
                <a:lnTo>
                  <a:pt x="40898" y="424239"/>
                </a:lnTo>
                <a:cubicBezTo>
                  <a:pt x="18314" y="424239"/>
                  <a:pt x="0" y="405950"/>
                  <a:pt x="0" y="383303"/>
                </a:cubicBezTo>
                <a:lnTo>
                  <a:pt x="0" y="110585"/>
                </a:lnTo>
                <a:cubicBezTo>
                  <a:pt x="0" y="91822"/>
                  <a:pt x="15278" y="76566"/>
                  <a:pt x="34066" y="76566"/>
                </a:cubicBezTo>
                <a:cubicBezTo>
                  <a:pt x="57599" y="76566"/>
                  <a:pt x="76673" y="57519"/>
                  <a:pt x="76673" y="34019"/>
                </a:cubicBezTo>
                <a:cubicBezTo>
                  <a:pt x="76673" y="15162"/>
                  <a:pt x="91950" y="0"/>
                  <a:pt x="11073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93" name="cardiologist-stethoscope_69604">
            <a:extLst>
              <a:ext uri="{FF2B5EF4-FFF2-40B4-BE49-F238E27FC236}">
                <a16:creationId xmlns:a16="http://schemas.microsoft.com/office/drawing/2014/main" xmlns="" id="{758ECCE0-AB07-4E13-A43D-34ED60714EA0}"/>
              </a:ext>
            </a:extLst>
          </p:cNvPr>
          <p:cNvSpPr>
            <a:spLocks noChangeAspect="1"/>
          </p:cNvSpPr>
          <p:nvPr/>
        </p:nvSpPr>
        <p:spPr bwMode="auto">
          <a:xfrm>
            <a:off x="4348904" y="1951007"/>
            <a:ext cx="304843" cy="267261"/>
          </a:xfrm>
          <a:custGeom>
            <a:avLst/>
            <a:gdLst>
              <a:gd name="T0" fmla="*/ 4546 w 5210"/>
              <a:gd name="T1" fmla="*/ 962 h 4575"/>
              <a:gd name="T2" fmla="*/ 3883 w 5210"/>
              <a:gd name="T3" fmla="*/ 1625 h 4575"/>
              <a:gd name="T4" fmla="*/ 4362 w 5210"/>
              <a:gd name="T5" fmla="*/ 2262 h 4575"/>
              <a:gd name="T6" fmla="*/ 4414 w 5210"/>
              <a:gd name="T7" fmla="*/ 2312 h 4575"/>
              <a:gd name="T8" fmla="*/ 4044 w 5210"/>
              <a:gd name="T9" fmla="*/ 3761 h 4575"/>
              <a:gd name="T10" fmla="*/ 3055 w 5210"/>
              <a:gd name="T11" fmla="*/ 4389 h 4575"/>
              <a:gd name="T12" fmla="*/ 1913 w 5210"/>
              <a:gd name="T13" fmla="*/ 3800 h 4575"/>
              <a:gd name="T14" fmla="*/ 1707 w 5210"/>
              <a:gd name="T15" fmla="*/ 3302 h 4575"/>
              <a:gd name="T16" fmla="*/ 1723 w 5210"/>
              <a:gd name="T17" fmla="*/ 3266 h 4575"/>
              <a:gd name="T18" fmla="*/ 1739 w 5210"/>
              <a:gd name="T19" fmla="*/ 3266 h 4575"/>
              <a:gd name="T20" fmla="*/ 2008 w 5210"/>
              <a:gd name="T21" fmla="*/ 2997 h 4575"/>
              <a:gd name="T22" fmla="*/ 1940 w 5210"/>
              <a:gd name="T23" fmla="*/ 2818 h 4575"/>
              <a:gd name="T24" fmla="*/ 1940 w 5210"/>
              <a:gd name="T25" fmla="*/ 2782 h 4575"/>
              <a:gd name="T26" fmla="*/ 2365 w 5210"/>
              <a:gd name="T27" fmla="*/ 2496 h 4575"/>
              <a:gd name="T28" fmla="*/ 3068 w 5210"/>
              <a:gd name="T29" fmla="*/ 1348 h 4575"/>
              <a:gd name="T30" fmla="*/ 2722 w 5210"/>
              <a:gd name="T31" fmla="*/ 688 h 4575"/>
              <a:gd name="T32" fmla="*/ 2358 w 5210"/>
              <a:gd name="T33" fmla="*/ 269 h 4575"/>
              <a:gd name="T34" fmla="*/ 2343 w 5210"/>
              <a:gd name="T35" fmla="*/ 217 h 4575"/>
              <a:gd name="T36" fmla="*/ 2126 w 5210"/>
              <a:gd name="T37" fmla="*/ 0 h 4575"/>
              <a:gd name="T38" fmla="*/ 1909 w 5210"/>
              <a:gd name="T39" fmla="*/ 217 h 4575"/>
              <a:gd name="T40" fmla="*/ 2113 w 5210"/>
              <a:gd name="T41" fmla="*/ 434 h 4575"/>
              <a:gd name="T42" fmla="*/ 2135 w 5210"/>
              <a:gd name="T43" fmla="*/ 444 h 4575"/>
              <a:gd name="T44" fmla="*/ 2481 w 5210"/>
              <a:gd name="T45" fmla="*/ 835 h 4575"/>
              <a:gd name="T46" fmla="*/ 2791 w 5210"/>
              <a:gd name="T47" fmla="*/ 1303 h 4575"/>
              <a:gd name="T48" fmla="*/ 2184 w 5210"/>
              <a:gd name="T49" fmla="*/ 2282 h 4575"/>
              <a:gd name="T50" fmla="*/ 1547 w 5210"/>
              <a:gd name="T51" fmla="*/ 2624 h 4575"/>
              <a:gd name="T52" fmla="*/ 896 w 5210"/>
              <a:gd name="T53" fmla="*/ 2267 h 4575"/>
              <a:gd name="T54" fmla="*/ 297 w 5210"/>
              <a:gd name="T55" fmla="*/ 1251 h 4575"/>
              <a:gd name="T56" fmla="*/ 950 w 5210"/>
              <a:gd name="T57" fmla="*/ 449 h 4575"/>
              <a:gd name="T58" fmla="*/ 989 w 5210"/>
              <a:gd name="T59" fmla="*/ 433 h 4575"/>
              <a:gd name="T60" fmla="*/ 1179 w 5210"/>
              <a:gd name="T61" fmla="*/ 217 h 4575"/>
              <a:gd name="T62" fmla="*/ 962 w 5210"/>
              <a:gd name="T63" fmla="*/ 0 h 4575"/>
              <a:gd name="T64" fmla="*/ 745 w 5210"/>
              <a:gd name="T65" fmla="*/ 217 h 4575"/>
              <a:gd name="T66" fmla="*/ 729 w 5210"/>
              <a:gd name="T67" fmla="*/ 274 h 4575"/>
              <a:gd name="T68" fmla="*/ 379 w 5210"/>
              <a:gd name="T69" fmla="*/ 658 h 4575"/>
              <a:gd name="T70" fmla="*/ 20 w 5210"/>
              <a:gd name="T71" fmla="*/ 1290 h 4575"/>
              <a:gd name="T72" fmla="*/ 710 w 5210"/>
              <a:gd name="T73" fmla="*/ 2476 h 4575"/>
              <a:gd name="T74" fmla="*/ 1204 w 5210"/>
              <a:gd name="T75" fmla="*/ 2809 h 4575"/>
              <a:gd name="T76" fmla="*/ 1215 w 5210"/>
              <a:gd name="T77" fmla="*/ 2868 h 4575"/>
              <a:gd name="T78" fmla="*/ 1182 w 5210"/>
              <a:gd name="T79" fmla="*/ 2997 h 4575"/>
              <a:gd name="T80" fmla="*/ 1451 w 5210"/>
              <a:gd name="T81" fmla="*/ 3266 h 4575"/>
              <a:gd name="T82" fmla="*/ 1477 w 5210"/>
              <a:gd name="T83" fmla="*/ 3266 h 4575"/>
              <a:gd name="T84" fmla="*/ 1516 w 5210"/>
              <a:gd name="T85" fmla="*/ 3300 h 4575"/>
              <a:gd name="T86" fmla="*/ 1751 w 5210"/>
              <a:gd name="T87" fmla="*/ 3894 h 4575"/>
              <a:gd name="T88" fmla="*/ 3055 w 5210"/>
              <a:gd name="T89" fmla="*/ 4575 h 4575"/>
              <a:gd name="T90" fmla="*/ 4599 w 5210"/>
              <a:gd name="T91" fmla="*/ 2332 h 4575"/>
              <a:gd name="T92" fmla="*/ 4679 w 5210"/>
              <a:gd name="T93" fmla="*/ 2275 h 4575"/>
              <a:gd name="T94" fmla="*/ 5210 w 5210"/>
              <a:gd name="T95" fmla="*/ 1625 h 4575"/>
              <a:gd name="T96" fmla="*/ 4546 w 5210"/>
              <a:gd name="T97" fmla="*/ 962 h 4575"/>
              <a:gd name="T98" fmla="*/ 4546 w 5210"/>
              <a:gd name="T99" fmla="*/ 1871 h 4575"/>
              <a:gd name="T100" fmla="*/ 4273 w 5210"/>
              <a:gd name="T101" fmla="*/ 1598 h 4575"/>
              <a:gd name="T102" fmla="*/ 4546 w 5210"/>
              <a:gd name="T103" fmla="*/ 1325 h 4575"/>
              <a:gd name="T104" fmla="*/ 4819 w 5210"/>
              <a:gd name="T105" fmla="*/ 1598 h 4575"/>
              <a:gd name="T106" fmla="*/ 4546 w 5210"/>
              <a:gd name="T107" fmla="*/ 1871 h 4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210" h="4575">
                <a:moveTo>
                  <a:pt x="4546" y="962"/>
                </a:moveTo>
                <a:cubicBezTo>
                  <a:pt x="4180" y="962"/>
                  <a:pt x="3883" y="1259"/>
                  <a:pt x="3883" y="1625"/>
                </a:cubicBezTo>
                <a:cubicBezTo>
                  <a:pt x="3883" y="1927"/>
                  <a:pt x="4085" y="2182"/>
                  <a:pt x="4362" y="2262"/>
                </a:cubicBezTo>
                <a:cubicBezTo>
                  <a:pt x="4380" y="2268"/>
                  <a:pt x="4419" y="2276"/>
                  <a:pt x="4414" y="2312"/>
                </a:cubicBezTo>
                <a:cubicBezTo>
                  <a:pt x="4341" y="2984"/>
                  <a:pt x="4226" y="3422"/>
                  <a:pt x="4044" y="3761"/>
                </a:cubicBezTo>
                <a:cubicBezTo>
                  <a:pt x="3818" y="4184"/>
                  <a:pt x="3495" y="4389"/>
                  <a:pt x="3055" y="4389"/>
                </a:cubicBezTo>
                <a:cubicBezTo>
                  <a:pt x="2545" y="4389"/>
                  <a:pt x="2161" y="4191"/>
                  <a:pt x="1913" y="3800"/>
                </a:cubicBezTo>
                <a:cubicBezTo>
                  <a:pt x="1792" y="3610"/>
                  <a:pt x="1734" y="3416"/>
                  <a:pt x="1707" y="3302"/>
                </a:cubicBezTo>
                <a:cubicBezTo>
                  <a:pt x="1704" y="3289"/>
                  <a:pt x="1695" y="3266"/>
                  <a:pt x="1723" y="3266"/>
                </a:cubicBezTo>
                <a:lnTo>
                  <a:pt x="1739" y="3266"/>
                </a:lnTo>
                <a:cubicBezTo>
                  <a:pt x="1887" y="3266"/>
                  <a:pt x="2008" y="3145"/>
                  <a:pt x="2008" y="2997"/>
                </a:cubicBezTo>
                <a:cubicBezTo>
                  <a:pt x="2008" y="2928"/>
                  <a:pt x="1982" y="2866"/>
                  <a:pt x="1940" y="2818"/>
                </a:cubicBezTo>
                <a:cubicBezTo>
                  <a:pt x="1932" y="2810"/>
                  <a:pt x="1914" y="2795"/>
                  <a:pt x="1940" y="2782"/>
                </a:cubicBezTo>
                <a:cubicBezTo>
                  <a:pt x="2086" y="2710"/>
                  <a:pt x="2220" y="2618"/>
                  <a:pt x="2365" y="2496"/>
                </a:cubicBezTo>
                <a:cubicBezTo>
                  <a:pt x="2628" y="2273"/>
                  <a:pt x="2963" y="1893"/>
                  <a:pt x="3068" y="1348"/>
                </a:cubicBezTo>
                <a:cubicBezTo>
                  <a:pt x="3086" y="1251"/>
                  <a:pt x="3057" y="1104"/>
                  <a:pt x="2722" y="688"/>
                </a:cubicBezTo>
                <a:cubicBezTo>
                  <a:pt x="2586" y="519"/>
                  <a:pt x="2455" y="373"/>
                  <a:pt x="2358" y="269"/>
                </a:cubicBezTo>
                <a:cubicBezTo>
                  <a:pt x="2338" y="249"/>
                  <a:pt x="2343" y="228"/>
                  <a:pt x="2343" y="217"/>
                </a:cubicBezTo>
                <a:cubicBezTo>
                  <a:pt x="2343" y="98"/>
                  <a:pt x="2246" y="0"/>
                  <a:pt x="2126" y="0"/>
                </a:cubicBezTo>
                <a:cubicBezTo>
                  <a:pt x="2006" y="0"/>
                  <a:pt x="1909" y="98"/>
                  <a:pt x="1909" y="217"/>
                </a:cubicBezTo>
                <a:cubicBezTo>
                  <a:pt x="1909" y="333"/>
                  <a:pt x="1999" y="427"/>
                  <a:pt x="2113" y="434"/>
                </a:cubicBezTo>
                <a:cubicBezTo>
                  <a:pt x="2117" y="434"/>
                  <a:pt x="2125" y="434"/>
                  <a:pt x="2135" y="444"/>
                </a:cubicBezTo>
                <a:cubicBezTo>
                  <a:pt x="2136" y="444"/>
                  <a:pt x="2352" y="677"/>
                  <a:pt x="2481" y="835"/>
                </a:cubicBezTo>
                <a:cubicBezTo>
                  <a:pt x="2752" y="1167"/>
                  <a:pt x="2787" y="1282"/>
                  <a:pt x="2791" y="1303"/>
                </a:cubicBezTo>
                <a:cubicBezTo>
                  <a:pt x="2700" y="1764"/>
                  <a:pt x="2411" y="2090"/>
                  <a:pt x="2184" y="2282"/>
                </a:cubicBezTo>
                <a:cubicBezTo>
                  <a:pt x="1899" y="2524"/>
                  <a:pt x="1629" y="2624"/>
                  <a:pt x="1547" y="2624"/>
                </a:cubicBezTo>
                <a:cubicBezTo>
                  <a:pt x="1443" y="2624"/>
                  <a:pt x="1173" y="2513"/>
                  <a:pt x="896" y="2267"/>
                </a:cubicBezTo>
                <a:cubicBezTo>
                  <a:pt x="673" y="2068"/>
                  <a:pt x="389" y="1732"/>
                  <a:pt x="297" y="1251"/>
                </a:cubicBezTo>
                <a:cubicBezTo>
                  <a:pt x="324" y="1147"/>
                  <a:pt x="604" y="802"/>
                  <a:pt x="950" y="449"/>
                </a:cubicBezTo>
                <a:cubicBezTo>
                  <a:pt x="963" y="433"/>
                  <a:pt x="981" y="434"/>
                  <a:pt x="989" y="433"/>
                </a:cubicBezTo>
                <a:cubicBezTo>
                  <a:pt x="1096" y="419"/>
                  <a:pt x="1179" y="328"/>
                  <a:pt x="1179" y="217"/>
                </a:cubicBezTo>
                <a:cubicBezTo>
                  <a:pt x="1179" y="98"/>
                  <a:pt x="1081" y="0"/>
                  <a:pt x="962" y="0"/>
                </a:cubicBezTo>
                <a:cubicBezTo>
                  <a:pt x="842" y="0"/>
                  <a:pt x="745" y="98"/>
                  <a:pt x="745" y="217"/>
                </a:cubicBezTo>
                <a:cubicBezTo>
                  <a:pt x="745" y="230"/>
                  <a:pt x="750" y="251"/>
                  <a:pt x="729" y="274"/>
                </a:cubicBezTo>
                <a:cubicBezTo>
                  <a:pt x="639" y="367"/>
                  <a:pt x="514" y="499"/>
                  <a:pt x="379" y="658"/>
                </a:cubicBezTo>
                <a:cubicBezTo>
                  <a:pt x="54" y="1036"/>
                  <a:pt x="0" y="1184"/>
                  <a:pt x="20" y="1290"/>
                </a:cubicBezTo>
                <a:cubicBezTo>
                  <a:pt x="123" y="1855"/>
                  <a:pt x="452" y="2247"/>
                  <a:pt x="710" y="2476"/>
                </a:cubicBezTo>
                <a:cubicBezTo>
                  <a:pt x="882" y="2629"/>
                  <a:pt x="1034" y="2735"/>
                  <a:pt x="1204" y="2809"/>
                </a:cubicBezTo>
                <a:cubicBezTo>
                  <a:pt x="1243" y="2831"/>
                  <a:pt x="1223" y="2853"/>
                  <a:pt x="1215" y="2868"/>
                </a:cubicBezTo>
                <a:cubicBezTo>
                  <a:pt x="1194" y="2906"/>
                  <a:pt x="1182" y="2950"/>
                  <a:pt x="1182" y="2997"/>
                </a:cubicBezTo>
                <a:cubicBezTo>
                  <a:pt x="1182" y="3145"/>
                  <a:pt x="1303" y="3266"/>
                  <a:pt x="1451" y="3266"/>
                </a:cubicBezTo>
                <a:lnTo>
                  <a:pt x="1477" y="3266"/>
                </a:lnTo>
                <a:cubicBezTo>
                  <a:pt x="1513" y="3266"/>
                  <a:pt x="1513" y="3287"/>
                  <a:pt x="1516" y="3300"/>
                </a:cubicBezTo>
                <a:cubicBezTo>
                  <a:pt x="1540" y="3420"/>
                  <a:pt x="1602" y="3656"/>
                  <a:pt x="1751" y="3894"/>
                </a:cubicBezTo>
                <a:cubicBezTo>
                  <a:pt x="1947" y="4205"/>
                  <a:pt x="2331" y="4575"/>
                  <a:pt x="3055" y="4575"/>
                </a:cubicBezTo>
                <a:cubicBezTo>
                  <a:pt x="4206" y="4575"/>
                  <a:pt x="4485" y="3404"/>
                  <a:pt x="4599" y="2332"/>
                </a:cubicBezTo>
                <a:cubicBezTo>
                  <a:pt x="4602" y="2297"/>
                  <a:pt x="4655" y="2280"/>
                  <a:pt x="4679" y="2275"/>
                </a:cubicBezTo>
                <a:cubicBezTo>
                  <a:pt x="4981" y="2213"/>
                  <a:pt x="5210" y="1946"/>
                  <a:pt x="5210" y="1625"/>
                </a:cubicBezTo>
                <a:cubicBezTo>
                  <a:pt x="5210" y="1259"/>
                  <a:pt x="4912" y="962"/>
                  <a:pt x="4546" y="962"/>
                </a:cubicBezTo>
                <a:close/>
                <a:moveTo>
                  <a:pt x="4546" y="1871"/>
                </a:moveTo>
                <a:cubicBezTo>
                  <a:pt x="4396" y="1871"/>
                  <a:pt x="4273" y="1749"/>
                  <a:pt x="4273" y="1598"/>
                </a:cubicBezTo>
                <a:cubicBezTo>
                  <a:pt x="4273" y="1448"/>
                  <a:pt x="4396" y="1325"/>
                  <a:pt x="4546" y="1325"/>
                </a:cubicBezTo>
                <a:cubicBezTo>
                  <a:pt x="4697" y="1325"/>
                  <a:pt x="4819" y="1448"/>
                  <a:pt x="4819" y="1598"/>
                </a:cubicBezTo>
                <a:cubicBezTo>
                  <a:pt x="4819" y="1749"/>
                  <a:pt x="4697" y="1871"/>
                  <a:pt x="4546" y="187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94" name="downloading-from-computing-cloud_70834">
            <a:extLst>
              <a:ext uri="{FF2B5EF4-FFF2-40B4-BE49-F238E27FC236}">
                <a16:creationId xmlns:a16="http://schemas.microsoft.com/office/drawing/2014/main" xmlns="" id="{6031E8FE-CA6A-431A-8DFD-59F978CEFB9D}"/>
              </a:ext>
            </a:extLst>
          </p:cNvPr>
          <p:cNvSpPr>
            <a:spLocks noChangeAspect="1"/>
          </p:cNvSpPr>
          <p:nvPr/>
        </p:nvSpPr>
        <p:spPr bwMode="auto">
          <a:xfrm>
            <a:off x="4348904" y="2842516"/>
            <a:ext cx="304843" cy="236063"/>
          </a:xfrm>
          <a:custGeom>
            <a:avLst/>
            <a:gdLst>
              <a:gd name="T0" fmla="*/ 4312 w 5733"/>
              <a:gd name="T1" fmla="*/ 1076 h 4446"/>
              <a:gd name="T2" fmla="*/ 4149 w 5733"/>
              <a:gd name="T3" fmla="*/ 1085 h 4446"/>
              <a:gd name="T4" fmla="*/ 3733 w 5733"/>
              <a:gd name="T5" fmla="*/ 378 h 4446"/>
              <a:gd name="T6" fmla="*/ 2768 w 5733"/>
              <a:gd name="T7" fmla="*/ 0 h 4446"/>
              <a:gd name="T8" fmla="*/ 1389 w 5733"/>
              <a:gd name="T9" fmla="*/ 1076 h 4446"/>
              <a:gd name="T10" fmla="*/ 0 w 5733"/>
              <a:gd name="T11" fmla="*/ 2497 h 4446"/>
              <a:gd name="T12" fmla="*/ 1421 w 5733"/>
              <a:gd name="T13" fmla="*/ 3918 h 4446"/>
              <a:gd name="T14" fmla="*/ 2255 w 5733"/>
              <a:gd name="T15" fmla="*/ 3918 h 4446"/>
              <a:gd name="T16" fmla="*/ 2484 w 5733"/>
              <a:gd name="T17" fmla="*/ 4246 h 4446"/>
              <a:gd name="T18" fmla="*/ 2867 w 5733"/>
              <a:gd name="T19" fmla="*/ 4446 h 4446"/>
              <a:gd name="T20" fmla="*/ 3249 w 5733"/>
              <a:gd name="T21" fmla="*/ 4246 h 4446"/>
              <a:gd name="T22" fmla="*/ 3478 w 5733"/>
              <a:gd name="T23" fmla="*/ 3918 h 4446"/>
              <a:gd name="T24" fmla="*/ 4312 w 5733"/>
              <a:gd name="T25" fmla="*/ 3918 h 4446"/>
              <a:gd name="T26" fmla="*/ 5733 w 5733"/>
              <a:gd name="T27" fmla="*/ 2497 h 4446"/>
              <a:gd name="T28" fmla="*/ 4312 w 5733"/>
              <a:gd name="T29" fmla="*/ 1076 h 4446"/>
              <a:gd name="T30" fmla="*/ 3698 w 5733"/>
              <a:gd name="T31" fmla="*/ 3159 h 4446"/>
              <a:gd name="T32" fmla="*/ 3031 w 5733"/>
              <a:gd name="T33" fmla="*/ 4116 h 4446"/>
              <a:gd name="T34" fmla="*/ 2867 w 5733"/>
              <a:gd name="T35" fmla="*/ 4201 h 4446"/>
              <a:gd name="T36" fmla="*/ 2703 w 5733"/>
              <a:gd name="T37" fmla="*/ 4116 h 4446"/>
              <a:gd name="T38" fmla="*/ 2035 w 5733"/>
              <a:gd name="T39" fmla="*/ 3159 h 4446"/>
              <a:gd name="T40" fmla="*/ 2022 w 5733"/>
              <a:gd name="T41" fmla="*/ 2952 h 4446"/>
              <a:gd name="T42" fmla="*/ 2200 w 5733"/>
              <a:gd name="T43" fmla="*/ 2845 h 4446"/>
              <a:gd name="T44" fmla="*/ 2480 w 5733"/>
              <a:gd name="T45" fmla="*/ 2845 h 4446"/>
              <a:gd name="T46" fmla="*/ 2480 w 5733"/>
              <a:gd name="T47" fmla="*/ 2016 h 4446"/>
              <a:gd name="T48" fmla="*/ 2680 w 5733"/>
              <a:gd name="T49" fmla="*/ 1816 h 4446"/>
              <a:gd name="T50" fmla="*/ 3053 w 5733"/>
              <a:gd name="T51" fmla="*/ 1816 h 4446"/>
              <a:gd name="T52" fmla="*/ 3253 w 5733"/>
              <a:gd name="T53" fmla="*/ 2016 h 4446"/>
              <a:gd name="T54" fmla="*/ 3253 w 5733"/>
              <a:gd name="T55" fmla="*/ 2845 h 4446"/>
              <a:gd name="T56" fmla="*/ 3534 w 5733"/>
              <a:gd name="T57" fmla="*/ 2845 h 4446"/>
              <a:gd name="T58" fmla="*/ 3711 w 5733"/>
              <a:gd name="T59" fmla="*/ 2952 h 4446"/>
              <a:gd name="T60" fmla="*/ 3698 w 5733"/>
              <a:gd name="T61" fmla="*/ 3159 h 4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733" h="4446">
                <a:moveTo>
                  <a:pt x="4312" y="1076"/>
                </a:moveTo>
                <a:cubicBezTo>
                  <a:pt x="4257" y="1076"/>
                  <a:pt x="4203" y="1079"/>
                  <a:pt x="4149" y="1085"/>
                </a:cubicBezTo>
                <a:cubicBezTo>
                  <a:pt x="4083" y="815"/>
                  <a:pt x="3940" y="570"/>
                  <a:pt x="3733" y="378"/>
                </a:cubicBezTo>
                <a:cubicBezTo>
                  <a:pt x="3470" y="134"/>
                  <a:pt x="3127" y="0"/>
                  <a:pt x="2768" y="0"/>
                </a:cubicBezTo>
                <a:cubicBezTo>
                  <a:pt x="2107" y="0"/>
                  <a:pt x="1544" y="451"/>
                  <a:pt x="1389" y="1076"/>
                </a:cubicBezTo>
                <a:cubicBezTo>
                  <a:pt x="620" y="1093"/>
                  <a:pt x="0" y="1724"/>
                  <a:pt x="0" y="2497"/>
                </a:cubicBezTo>
                <a:cubicBezTo>
                  <a:pt x="0" y="3280"/>
                  <a:pt x="637" y="3918"/>
                  <a:pt x="1421" y="3918"/>
                </a:cubicBezTo>
                <a:lnTo>
                  <a:pt x="2255" y="3918"/>
                </a:lnTo>
                <a:lnTo>
                  <a:pt x="2484" y="4246"/>
                </a:lnTo>
                <a:cubicBezTo>
                  <a:pt x="2571" y="4371"/>
                  <a:pt x="2714" y="4446"/>
                  <a:pt x="2867" y="4446"/>
                </a:cubicBezTo>
                <a:cubicBezTo>
                  <a:pt x="3019" y="4446"/>
                  <a:pt x="3162" y="4371"/>
                  <a:pt x="3249" y="4246"/>
                </a:cubicBezTo>
                <a:lnTo>
                  <a:pt x="3478" y="3918"/>
                </a:lnTo>
                <a:lnTo>
                  <a:pt x="4312" y="3918"/>
                </a:lnTo>
                <a:cubicBezTo>
                  <a:pt x="5096" y="3918"/>
                  <a:pt x="5733" y="3280"/>
                  <a:pt x="5733" y="2497"/>
                </a:cubicBezTo>
                <a:cubicBezTo>
                  <a:pt x="5733" y="1713"/>
                  <a:pt x="5096" y="1076"/>
                  <a:pt x="4312" y="1076"/>
                </a:cubicBezTo>
                <a:close/>
                <a:moveTo>
                  <a:pt x="3698" y="3159"/>
                </a:moveTo>
                <a:lnTo>
                  <a:pt x="3031" y="4116"/>
                </a:lnTo>
                <a:cubicBezTo>
                  <a:pt x="2993" y="4169"/>
                  <a:pt x="2932" y="4201"/>
                  <a:pt x="2867" y="4201"/>
                </a:cubicBezTo>
                <a:cubicBezTo>
                  <a:pt x="2801" y="4201"/>
                  <a:pt x="2740" y="4169"/>
                  <a:pt x="2703" y="4116"/>
                </a:cubicBezTo>
                <a:lnTo>
                  <a:pt x="2035" y="3159"/>
                </a:lnTo>
                <a:cubicBezTo>
                  <a:pt x="1993" y="3098"/>
                  <a:pt x="1988" y="3018"/>
                  <a:pt x="2022" y="2952"/>
                </a:cubicBezTo>
                <a:cubicBezTo>
                  <a:pt x="2057" y="2886"/>
                  <a:pt x="2125" y="2845"/>
                  <a:pt x="2200" y="2845"/>
                </a:cubicBezTo>
                <a:lnTo>
                  <a:pt x="2480" y="2845"/>
                </a:lnTo>
                <a:lnTo>
                  <a:pt x="2480" y="2016"/>
                </a:lnTo>
                <a:cubicBezTo>
                  <a:pt x="2480" y="1906"/>
                  <a:pt x="2570" y="1816"/>
                  <a:pt x="2680" y="1816"/>
                </a:cubicBezTo>
                <a:lnTo>
                  <a:pt x="3053" y="1816"/>
                </a:lnTo>
                <a:cubicBezTo>
                  <a:pt x="3164" y="1816"/>
                  <a:pt x="3253" y="1906"/>
                  <a:pt x="3253" y="2016"/>
                </a:cubicBezTo>
                <a:lnTo>
                  <a:pt x="3253" y="2845"/>
                </a:lnTo>
                <a:lnTo>
                  <a:pt x="3534" y="2845"/>
                </a:lnTo>
                <a:cubicBezTo>
                  <a:pt x="3608" y="2845"/>
                  <a:pt x="3677" y="2886"/>
                  <a:pt x="3711" y="2952"/>
                </a:cubicBezTo>
                <a:cubicBezTo>
                  <a:pt x="3746" y="3018"/>
                  <a:pt x="3740" y="3098"/>
                  <a:pt x="3698" y="3159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95" name="progress-bar_31117">
            <a:extLst>
              <a:ext uri="{FF2B5EF4-FFF2-40B4-BE49-F238E27FC236}">
                <a16:creationId xmlns:a16="http://schemas.microsoft.com/office/drawing/2014/main" xmlns="" id="{D528F581-3565-4E71-9570-5EEAE785BAFA}"/>
              </a:ext>
            </a:extLst>
          </p:cNvPr>
          <p:cNvSpPr>
            <a:spLocks noChangeAspect="1"/>
          </p:cNvSpPr>
          <p:nvPr/>
        </p:nvSpPr>
        <p:spPr bwMode="auto">
          <a:xfrm>
            <a:off x="4348903" y="3267804"/>
            <a:ext cx="304844" cy="114901"/>
          </a:xfrm>
          <a:custGeom>
            <a:avLst/>
            <a:gdLst>
              <a:gd name="T0" fmla="*/ 0 w 6069"/>
              <a:gd name="T1" fmla="*/ 0 h 2291"/>
              <a:gd name="T2" fmla="*/ 0 w 6069"/>
              <a:gd name="T3" fmla="*/ 2291 h 2291"/>
              <a:gd name="T4" fmla="*/ 6069 w 6069"/>
              <a:gd name="T5" fmla="*/ 2291 h 2291"/>
              <a:gd name="T6" fmla="*/ 6069 w 6069"/>
              <a:gd name="T7" fmla="*/ 0 h 2291"/>
              <a:gd name="T8" fmla="*/ 0 w 6069"/>
              <a:gd name="T9" fmla="*/ 0 h 2291"/>
              <a:gd name="T10" fmla="*/ 5770 w 6069"/>
              <a:gd name="T11" fmla="*/ 1992 h 2291"/>
              <a:gd name="T12" fmla="*/ 299 w 6069"/>
              <a:gd name="T13" fmla="*/ 1992 h 2291"/>
              <a:gd name="T14" fmla="*/ 299 w 6069"/>
              <a:gd name="T15" fmla="*/ 299 h 2291"/>
              <a:gd name="T16" fmla="*/ 5770 w 6069"/>
              <a:gd name="T17" fmla="*/ 299 h 2291"/>
              <a:gd name="T18" fmla="*/ 5770 w 6069"/>
              <a:gd name="T19" fmla="*/ 1992 h 2291"/>
              <a:gd name="T20" fmla="*/ 5770 w 6069"/>
              <a:gd name="T21" fmla="*/ 1992 h 2291"/>
              <a:gd name="T22" fmla="*/ 1391 w 6069"/>
              <a:gd name="T23" fmla="*/ 1731 h 2291"/>
              <a:gd name="T24" fmla="*/ 594 w 6069"/>
              <a:gd name="T25" fmla="*/ 1731 h 2291"/>
              <a:gd name="T26" fmla="*/ 594 w 6069"/>
              <a:gd name="T27" fmla="*/ 535 h 2291"/>
              <a:gd name="T28" fmla="*/ 1391 w 6069"/>
              <a:gd name="T29" fmla="*/ 535 h 2291"/>
              <a:gd name="T30" fmla="*/ 1391 w 6069"/>
              <a:gd name="T31" fmla="*/ 1731 h 2291"/>
              <a:gd name="T32" fmla="*/ 2586 w 6069"/>
              <a:gd name="T33" fmla="*/ 1731 h 2291"/>
              <a:gd name="T34" fmla="*/ 1789 w 6069"/>
              <a:gd name="T35" fmla="*/ 1731 h 2291"/>
              <a:gd name="T36" fmla="*/ 1789 w 6069"/>
              <a:gd name="T37" fmla="*/ 535 h 2291"/>
              <a:gd name="T38" fmla="*/ 2586 w 6069"/>
              <a:gd name="T39" fmla="*/ 535 h 2291"/>
              <a:gd name="T40" fmla="*/ 2586 w 6069"/>
              <a:gd name="T41" fmla="*/ 1731 h 2291"/>
              <a:gd name="T42" fmla="*/ 3831 w 6069"/>
              <a:gd name="T43" fmla="*/ 1731 h 2291"/>
              <a:gd name="T44" fmla="*/ 3034 w 6069"/>
              <a:gd name="T45" fmla="*/ 1731 h 2291"/>
              <a:gd name="T46" fmla="*/ 3034 w 6069"/>
              <a:gd name="T47" fmla="*/ 535 h 2291"/>
              <a:gd name="T48" fmla="*/ 3831 w 6069"/>
              <a:gd name="T49" fmla="*/ 535 h 2291"/>
              <a:gd name="T50" fmla="*/ 3831 w 6069"/>
              <a:gd name="T51" fmla="*/ 1731 h 2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069" h="2291">
                <a:moveTo>
                  <a:pt x="0" y="0"/>
                </a:moveTo>
                <a:lnTo>
                  <a:pt x="0" y="2291"/>
                </a:lnTo>
                <a:lnTo>
                  <a:pt x="6069" y="2291"/>
                </a:lnTo>
                <a:lnTo>
                  <a:pt x="6069" y="0"/>
                </a:lnTo>
                <a:lnTo>
                  <a:pt x="0" y="0"/>
                </a:lnTo>
                <a:close/>
                <a:moveTo>
                  <a:pt x="5770" y="1992"/>
                </a:moveTo>
                <a:lnTo>
                  <a:pt x="299" y="1992"/>
                </a:lnTo>
                <a:lnTo>
                  <a:pt x="299" y="299"/>
                </a:lnTo>
                <a:lnTo>
                  <a:pt x="5770" y="299"/>
                </a:lnTo>
                <a:lnTo>
                  <a:pt x="5770" y="1992"/>
                </a:lnTo>
                <a:lnTo>
                  <a:pt x="5770" y="1992"/>
                </a:lnTo>
                <a:close/>
                <a:moveTo>
                  <a:pt x="1391" y="1731"/>
                </a:moveTo>
                <a:lnTo>
                  <a:pt x="594" y="1731"/>
                </a:lnTo>
                <a:lnTo>
                  <a:pt x="594" y="535"/>
                </a:lnTo>
                <a:lnTo>
                  <a:pt x="1391" y="535"/>
                </a:lnTo>
                <a:lnTo>
                  <a:pt x="1391" y="1731"/>
                </a:lnTo>
                <a:close/>
                <a:moveTo>
                  <a:pt x="2586" y="1731"/>
                </a:moveTo>
                <a:lnTo>
                  <a:pt x="1789" y="1731"/>
                </a:lnTo>
                <a:lnTo>
                  <a:pt x="1789" y="535"/>
                </a:lnTo>
                <a:lnTo>
                  <a:pt x="2586" y="535"/>
                </a:lnTo>
                <a:lnTo>
                  <a:pt x="2586" y="1731"/>
                </a:lnTo>
                <a:close/>
                <a:moveTo>
                  <a:pt x="3831" y="1731"/>
                </a:moveTo>
                <a:lnTo>
                  <a:pt x="3034" y="1731"/>
                </a:lnTo>
                <a:lnTo>
                  <a:pt x="3034" y="535"/>
                </a:lnTo>
                <a:lnTo>
                  <a:pt x="3831" y="535"/>
                </a:lnTo>
                <a:lnTo>
                  <a:pt x="3831" y="173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xmlns="" id="{AC95C77C-3952-475A-8163-7A8D71870BFD}"/>
              </a:ext>
            </a:extLst>
          </p:cNvPr>
          <p:cNvSpPr/>
          <p:nvPr/>
        </p:nvSpPr>
        <p:spPr>
          <a:xfrm>
            <a:off x="1330206" y="3555951"/>
            <a:ext cx="2417198" cy="4393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Less Operation</a:t>
            </a:r>
            <a:endParaRPr lang="zh-CN" altLang="en-US" dirty="0"/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xmlns="" id="{1AF92853-118D-4FE2-8206-9022D557FD0D}"/>
              </a:ext>
            </a:extLst>
          </p:cNvPr>
          <p:cNvSpPr/>
          <p:nvPr/>
        </p:nvSpPr>
        <p:spPr>
          <a:xfrm>
            <a:off x="8004684" y="3555951"/>
            <a:ext cx="2417198" cy="4393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More Efficient</a:t>
            </a:r>
            <a:endParaRPr lang="zh-CN" altLang="en-US" dirty="0"/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xmlns="" id="{136E75A6-EF0F-41B0-805F-01FB9F42B07F}"/>
              </a:ext>
            </a:extLst>
          </p:cNvPr>
          <p:cNvSpPr/>
          <p:nvPr/>
        </p:nvSpPr>
        <p:spPr>
          <a:xfrm>
            <a:off x="5726586" y="4114742"/>
            <a:ext cx="1785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E8DC2"/>
                </a:solidFill>
              </a:rPr>
              <a:t>ONE CLICK ONLY!</a:t>
            </a:r>
            <a:endParaRPr lang="zh-CN" altLang="en-US" b="1" dirty="0">
              <a:solidFill>
                <a:srgbClr val="2E8DC2"/>
              </a:solidFill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xmlns="" id="{032F9EE7-B702-4026-85EB-7C8C94597BFB}"/>
              </a:ext>
            </a:extLst>
          </p:cNvPr>
          <p:cNvSpPr txBox="1"/>
          <p:nvPr/>
        </p:nvSpPr>
        <p:spPr>
          <a:xfrm>
            <a:off x="3019500" y="5216780"/>
            <a:ext cx="643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Cloud upgrade support both NVR and IP camera. </a:t>
            </a:r>
            <a:endParaRPr lang="zh-CN" altLang="en-US" sz="2400" dirty="0">
              <a:solidFill>
                <a:srgbClr val="2E8D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109346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Easy to Maintain – Emergency recovery tools</a:t>
            </a:r>
          </a:p>
        </p:txBody>
      </p:sp>
      <p:pic>
        <p:nvPicPr>
          <p:cNvPr id="17" name="图片 16" descr="10">
            <a:extLst>
              <a:ext uri="{FF2B5EF4-FFF2-40B4-BE49-F238E27FC236}">
                <a16:creationId xmlns:a16="http://schemas.microsoft.com/office/drawing/2014/main" xmlns="" id="{B6237DD2-01E0-4408-B872-4B8146F7AC0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8363" t="14019" r="14718" b="1988"/>
          <a:stretch>
            <a:fillRect/>
          </a:stretch>
        </p:blipFill>
        <p:spPr>
          <a:xfrm rot="3000000">
            <a:off x="4217695" y="3623479"/>
            <a:ext cx="836604" cy="920755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915EB28F-2394-4DE1-99CD-0342EA58261C}"/>
              </a:ext>
            </a:extLst>
          </p:cNvPr>
          <p:cNvGrpSpPr/>
          <p:nvPr/>
        </p:nvGrpSpPr>
        <p:grpSpPr>
          <a:xfrm>
            <a:off x="8620913" y="1817346"/>
            <a:ext cx="1985556" cy="1789188"/>
            <a:chOff x="8989891" y="2570227"/>
            <a:chExt cx="1985556" cy="1789188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xmlns="" id="{7029BD4A-61FC-420E-B2EE-0919D42B5B25}"/>
                </a:ext>
              </a:extLst>
            </p:cNvPr>
            <p:cNvSpPr/>
            <p:nvPr/>
          </p:nvSpPr>
          <p:spPr>
            <a:xfrm>
              <a:off x="9062619" y="2708550"/>
              <a:ext cx="1844906" cy="1114078"/>
            </a:xfrm>
            <a:prstGeom prst="rect">
              <a:avLst/>
            </a:prstGeom>
            <a:solidFill>
              <a:srgbClr val="0505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ljizdogj">
              <a:extLst>
                <a:ext uri="{FF2B5EF4-FFF2-40B4-BE49-F238E27FC236}">
                  <a16:creationId xmlns:a16="http://schemas.microsoft.com/office/drawing/2014/main" xmlns="" id="{A4545865-05D9-45A7-986C-8CF7BDC71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1767" t="-2059" r="12285"/>
            <a:stretch>
              <a:fillRect/>
            </a:stretch>
          </p:blipFill>
          <p:spPr>
            <a:xfrm>
              <a:off x="8989891" y="2570227"/>
              <a:ext cx="1985556" cy="1789188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xmlns="" id="{B7C6B331-5321-4650-894A-CFC22B3A9196}"/>
                </a:ext>
              </a:extLst>
            </p:cNvPr>
            <p:cNvSpPr txBox="1"/>
            <p:nvPr/>
          </p:nvSpPr>
          <p:spPr>
            <a:xfrm>
              <a:off x="9341183" y="3049360"/>
              <a:ext cx="13742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solidFill>
                    <a:srgbClr val="2E8DC2"/>
                  </a:solidFill>
                </a:rPr>
                <a:t>Emergency Recovery</a:t>
              </a:r>
              <a:endParaRPr lang="zh-CN" altLang="en-US" sz="1000" b="1" dirty="0">
                <a:solidFill>
                  <a:srgbClr val="2E8DC2"/>
                </a:solidFill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7D29BD14-B4E7-44F8-80E4-8B7BFF43C82C}"/>
                </a:ext>
              </a:extLst>
            </p:cNvPr>
            <p:cNvGrpSpPr/>
            <p:nvPr/>
          </p:nvGrpSpPr>
          <p:grpSpPr>
            <a:xfrm>
              <a:off x="9488846" y="3479180"/>
              <a:ext cx="987646" cy="84486"/>
              <a:chOff x="9667875" y="2898070"/>
              <a:chExt cx="987646" cy="84486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xmlns="" id="{1785ADC0-D914-46CC-A445-095B32DFE6E1}"/>
                  </a:ext>
                </a:extLst>
              </p:cNvPr>
              <p:cNvSpPr/>
              <p:nvPr/>
            </p:nvSpPr>
            <p:spPr>
              <a:xfrm>
                <a:off x="9667875" y="2898070"/>
                <a:ext cx="825888" cy="844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500" dirty="0"/>
                  <a:t>85%</a:t>
                </a:r>
                <a:endParaRPr lang="zh-CN" altLang="en-US" dirty="0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xmlns="" id="{28529C51-880F-4CF3-A9B7-74349DDB4D68}"/>
                  </a:ext>
                </a:extLst>
              </p:cNvPr>
              <p:cNvSpPr/>
              <p:nvPr/>
            </p:nvSpPr>
            <p:spPr>
              <a:xfrm>
                <a:off x="10493763" y="2898070"/>
                <a:ext cx="161758" cy="844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58" name="矩形: 圆角 557">
            <a:extLst>
              <a:ext uri="{FF2B5EF4-FFF2-40B4-BE49-F238E27FC236}">
                <a16:creationId xmlns:a16="http://schemas.microsoft.com/office/drawing/2014/main" xmlns="" id="{E19931AA-1ACC-483E-B60E-E88D82EF5C0C}"/>
              </a:ext>
            </a:extLst>
          </p:cNvPr>
          <p:cNvSpPr/>
          <p:nvPr/>
        </p:nvSpPr>
        <p:spPr>
          <a:xfrm>
            <a:off x="8337545" y="1579258"/>
            <a:ext cx="2417198" cy="2805257"/>
          </a:xfrm>
          <a:prstGeom prst="roundRect">
            <a:avLst>
              <a:gd name="adj" fmla="val 44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9" name="矩形 558">
            <a:extLst>
              <a:ext uri="{FF2B5EF4-FFF2-40B4-BE49-F238E27FC236}">
                <a16:creationId xmlns:a16="http://schemas.microsoft.com/office/drawing/2014/main" xmlns="" id="{2B808616-282F-4969-B9EB-E8C601B1E82A}"/>
              </a:ext>
            </a:extLst>
          </p:cNvPr>
          <p:cNvSpPr/>
          <p:nvPr/>
        </p:nvSpPr>
        <p:spPr>
          <a:xfrm>
            <a:off x="8337545" y="3686731"/>
            <a:ext cx="2417198" cy="4393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More Efficient</a:t>
            </a:r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9F8EB6F8-C5EF-4216-A7F5-5A7721190A2E}"/>
              </a:ext>
            </a:extLst>
          </p:cNvPr>
          <p:cNvGrpSpPr/>
          <p:nvPr/>
        </p:nvGrpSpPr>
        <p:grpSpPr>
          <a:xfrm>
            <a:off x="1473316" y="1767379"/>
            <a:ext cx="1650100" cy="1701043"/>
            <a:chOff x="1418042" y="2369839"/>
            <a:chExt cx="1650100" cy="1701043"/>
          </a:xfrm>
        </p:grpSpPr>
        <p:grpSp>
          <p:nvGrpSpPr>
            <p:cNvPr id="124" name="b809634c-cdd0-4ff7-bc14-b03ace0d49fc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xmlns="" id="{979EA926-59E3-4F61-8DE7-9623B4F73BE7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658282" y="3530082"/>
              <a:ext cx="340636" cy="540800"/>
              <a:chOff x="4550309" y="1155699"/>
              <a:chExt cx="3091383" cy="4907933"/>
            </a:xfrm>
          </p:grpSpPr>
          <p:sp>
            <p:nvSpPr>
              <p:cNvPr id="125" name="ïṩḷíḓè">
                <a:extLst>
                  <a:ext uri="{FF2B5EF4-FFF2-40B4-BE49-F238E27FC236}">
                    <a16:creationId xmlns:a16="http://schemas.microsoft.com/office/drawing/2014/main" xmlns="" id="{CAD95591-D1B0-48A5-AC09-DA068739BA63}"/>
                  </a:ext>
                </a:extLst>
              </p:cNvPr>
              <p:cNvSpPr/>
              <p:nvPr/>
            </p:nvSpPr>
            <p:spPr bwMode="auto">
              <a:xfrm>
                <a:off x="4923490" y="3932889"/>
                <a:ext cx="452632" cy="467078"/>
              </a:xfrm>
              <a:custGeom>
                <a:avLst/>
                <a:gdLst>
                  <a:gd name="T0" fmla="*/ 10 w 376"/>
                  <a:gd name="T1" fmla="*/ 388 h 388"/>
                  <a:gd name="T2" fmla="*/ 376 w 376"/>
                  <a:gd name="T3" fmla="*/ 85 h 388"/>
                  <a:gd name="T4" fmla="*/ 372 w 376"/>
                  <a:gd name="T5" fmla="*/ 0 h 388"/>
                  <a:gd name="T6" fmla="*/ 0 w 376"/>
                  <a:gd name="T7" fmla="*/ 315 h 388"/>
                  <a:gd name="T8" fmla="*/ 10 w 376"/>
                  <a:gd name="T9" fmla="*/ 388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6" h="388">
                    <a:moveTo>
                      <a:pt x="10" y="388"/>
                    </a:moveTo>
                    <a:lnTo>
                      <a:pt x="376" y="85"/>
                    </a:lnTo>
                    <a:lnTo>
                      <a:pt x="372" y="0"/>
                    </a:lnTo>
                    <a:lnTo>
                      <a:pt x="0" y="315"/>
                    </a:lnTo>
                    <a:lnTo>
                      <a:pt x="10" y="388"/>
                    </a:lnTo>
                    <a:close/>
                  </a:path>
                </a:pathLst>
              </a:custGeom>
              <a:solidFill>
                <a:srgbClr val="B030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" name="i$ḻíḍê">
                <a:extLst>
                  <a:ext uri="{FF2B5EF4-FFF2-40B4-BE49-F238E27FC236}">
                    <a16:creationId xmlns:a16="http://schemas.microsoft.com/office/drawing/2014/main" xmlns="" id="{79EFE67F-0C08-4DC3-A151-380ED40B6C51}"/>
                  </a:ext>
                </a:extLst>
              </p:cNvPr>
              <p:cNvSpPr/>
              <p:nvPr/>
            </p:nvSpPr>
            <p:spPr bwMode="auto">
              <a:xfrm>
                <a:off x="4923490" y="3932889"/>
                <a:ext cx="452632" cy="467078"/>
              </a:xfrm>
              <a:custGeom>
                <a:avLst/>
                <a:gdLst>
                  <a:gd name="T0" fmla="*/ 10 w 376"/>
                  <a:gd name="T1" fmla="*/ 388 h 388"/>
                  <a:gd name="T2" fmla="*/ 376 w 376"/>
                  <a:gd name="T3" fmla="*/ 85 h 388"/>
                  <a:gd name="T4" fmla="*/ 372 w 376"/>
                  <a:gd name="T5" fmla="*/ 0 h 388"/>
                  <a:gd name="T6" fmla="*/ 0 w 376"/>
                  <a:gd name="T7" fmla="*/ 315 h 388"/>
                  <a:gd name="T8" fmla="*/ 10 w 376"/>
                  <a:gd name="T9" fmla="*/ 388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6" h="388">
                    <a:moveTo>
                      <a:pt x="10" y="388"/>
                    </a:moveTo>
                    <a:lnTo>
                      <a:pt x="376" y="85"/>
                    </a:lnTo>
                    <a:lnTo>
                      <a:pt x="372" y="0"/>
                    </a:lnTo>
                    <a:lnTo>
                      <a:pt x="0" y="315"/>
                    </a:lnTo>
                    <a:lnTo>
                      <a:pt x="10" y="38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" name="í$ḷíḑè">
                <a:extLst>
                  <a:ext uri="{FF2B5EF4-FFF2-40B4-BE49-F238E27FC236}">
                    <a16:creationId xmlns:a16="http://schemas.microsoft.com/office/drawing/2014/main" xmlns="" id="{24A7EC42-D19E-4AA6-A34E-D9C19091CA18}"/>
                  </a:ext>
                </a:extLst>
              </p:cNvPr>
              <p:cNvSpPr/>
              <p:nvPr/>
            </p:nvSpPr>
            <p:spPr bwMode="auto">
              <a:xfrm>
                <a:off x="4935528" y="4035212"/>
                <a:ext cx="458652" cy="731916"/>
              </a:xfrm>
              <a:custGeom>
                <a:avLst/>
                <a:gdLst>
                  <a:gd name="T0" fmla="*/ 0 w 381"/>
                  <a:gd name="T1" fmla="*/ 303 h 608"/>
                  <a:gd name="T2" fmla="*/ 38 w 381"/>
                  <a:gd name="T3" fmla="*/ 608 h 608"/>
                  <a:gd name="T4" fmla="*/ 381 w 381"/>
                  <a:gd name="T5" fmla="*/ 307 h 608"/>
                  <a:gd name="T6" fmla="*/ 366 w 381"/>
                  <a:gd name="T7" fmla="*/ 0 h 608"/>
                  <a:gd name="T8" fmla="*/ 0 w 381"/>
                  <a:gd name="T9" fmla="*/ 303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1" h="608">
                    <a:moveTo>
                      <a:pt x="0" y="303"/>
                    </a:moveTo>
                    <a:lnTo>
                      <a:pt x="38" y="608"/>
                    </a:lnTo>
                    <a:lnTo>
                      <a:pt x="381" y="307"/>
                    </a:lnTo>
                    <a:lnTo>
                      <a:pt x="366" y="0"/>
                    </a:lnTo>
                    <a:lnTo>
                      <a:pt x="0" y="303"/>
                    </a:lnTo>
                    <a:close/>
                  </a:path>
                </a:pathLst>
              </a:custGeom>
              <a:solidFill>
                <a:srgbClr val="232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" name="îṩḻíḍê">
                <a:extLst>
                  <a:ext uri="{FF2B5EF4-FFF2-40B4-BE49-F238E27FC236}">
                    <a16:creationId xmlns:a16="http://schemas.microsoft.com/office/drawing/2014/main" xmlns="" id="{B7461F0C-4BA0-4DCE-9137-B5948F6C0C35}"/>
                  </a:ext>
                </a:extLst>
              </p:cNvPr>
              <p:cNvSpPr/>
              <p:nvPr/>
            </p:nvSpPr>
            <p:spPr bwMode="auto">
              <a:xfrm>
                <a:off x="4935528" y="4035212"/>
                <a:ext cx="458652" cy="731916"/>
              </a:xfrm>
              <a:custGeom>
                <a:avLst/>
                <a:gdLst>
                  <a:gd name="T0" fmla="*/ 0 w 381"/>
                  <a:gd name="T1" fmla="*/ 303 h 608"/>
                  <a:gd name="T2" fmla="*/ 38 w 381"/>
                  <a:gd name="T3" fmla="*/ 608 h 608"/>
                  <a:gd name="T4" fmla="*/ 381 w 381"/>
                  <a:gd name="T5" fmla="*/ 307 h 608"/>
                  <a:gd name="T6" fmla="*/ 366 w 381"/>
                  <a:gd name="T7" fmla="*/ 0 h 608"/>
                  <a:gd name="T8" fmla="*/ 0 w 381"/>
                  <a:gd name="T9" fmla="*/ 303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1" h="608">
                    <a:moveTo>
                      <a:pt x="0" y="303"/>
                    </a:moveTo>
                    <a:lnTo>
                      <a:pt x="38" y="608"/>
                    </a:lnTo>
                    <a:lnTo>
                      <a:pt x="381" y="307"/>
                    </a:lnTo>
                    <a:lnTo>
                      <a:pt x="366" y="0"/>
                    </a:lnTo>
                    <a:lnTo>
                      <a:pt x="0" y="30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îşļïdé">
                <a:extLst>
                  <a:ext uri="{FF2B5EF4-FFF2-40B4-BE49-F238E27FC236}">
                    <a16:creationId xmlns:a16="http://schemas.microsoft.com/office/drawing/2014/main" xmlns="" id="{9CFF8E18-2844-4F22-9339-3469EF43976B}"/>
                  </a:ext>
                </a:extLst>
              </p:cNvPr>
              <p:cNvSpPr/>
              <p:nvPr/>
            </p:nvSpPr>
            <p:spPr bwMode="auto">
              <a:xfrm>
                <a:off x="4550309" y="4312088"/>
                <a:ext cx="385219" cy="87878"/>
              </a:xfrm>
              <a:custGeom>
                <a:avLst/>
                <a:gdLst>
                  <a:gd name="T0" fmla="*/ 310 w 320"/>
                  <a:gd name="T1" fmla="*/ 0 h 73"/>
                  <a:gd name="T2" fmla="*/ 0 w 320"/>
                  <a:gd name="T3" fmla="*/ 0 h 73"/>
                  <a:gd name="T4" fmla="*/ 10 w 320"/>
                  <a:gd name="T5" fmla="*/ 73 h 73"/>
                  <a:gd name="T6" fmla="*/ 320 w 320"/>
                  <a:gd name="T7" fmla="*/ 73 h 73"/>
                  <a:gd name="T8" fmla="*/ 310 w 320"/>
                  <a:gd name="T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73">
                    <a:moveTo>
                      <a:pt x="310" y="0"/>
                    </a:moveTo>
                    <a:lnTo>
                      <a:pt x="0" y="0"/>
                    </a:lnTo>
                    <a:lnTo>
                      <a:pt x="10" y="73"/>
                    </a:lnTo>
                    <a:lnTo>
                      <a:pt x="320" y="73"/>
                    </a:lnTo>
                    <a:lnTo>
                      <a:pt x="310" y="0"/>
                    </a:lnTo>
                    <a:close/>
                  </a:path>
                </a:pathLst>
              </a:custGeom>
              <a:solidFill>
                <a:srgbClr val="FF30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" name="îS1ïďê">
                <a:extLst>
                  <a:ext uri="{FF2B5EF4-FFF2-40B4-BE49-F238E27FC236}">
                    <a16:creationId xmlns:a16="http://schemas.microsoft.com/office/drawing/2014/main" xmlns="" id="{7FA412B1-F72C-463A-B38D-7CC20701456D}"/>
                  </a:ext>
                </a:extLst>
              </p:cNvPr>
              <p:cNvSpPr/>
              <p:nvPr/>
            </p:nvSpPr>
            <p:spPr bwMode="auto">
              <a:xfrm>
                <a:off x="4550309" y="4312088"/>
                <a:ext cx="385219" cy="87878"/>
              </a:xfrm>
              <a:custGeom>
                <a:avLst/>
                <a:gdLst>
                  <a:gd name="T0" fmla="*/ 310 w 320"/>
                  <a:gd name="T1" fmla="*/ 0 h 73"/>
                  <a:gd name="T2" fmla="*/ 0 w 320"/>
                  <a:gd name="T3" fmla="*/ 0 h 73"/>
                  <a:gd name="T4" fmla="*/ 10 w 320"/>
                  <a:gd name="T5" fmla="*/ 73 h 73"/>
                  <a:gd name="T6" fmla="*/ 320 w 320"/>
                  <a:gd name="T7" fmla="*/ 73 h 73"/>
                  <a:gd name="T8" fmla="*/ 310 w 320"/>
                  <a:gd name="T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73">
                    <a:moveTo>
                      <a:pt x="310" y="0"/>
                    </a:moveTo>
                    <a:lnTo>
                      <a:pt x="0" y="0"/>
                    </a:lnTo>
                    <a:lnTo>
                      <a:pt x="10" y="73"/>
                    </a:lnTo>
                    <a:lnTo>
                      <a:pt x="320" y="73"/>
                    </a:lnTo>
                    <a:lnTo>
                      <a:pt x="31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" name="íŝḻiḋè">
                <a:extLst>
                  <a:ext uri="{FF2B5EF4-FFF2-40B4-BE49-F238E27FC236}">
                    <a16:creationId xmlns:a16="http://schemas.microsoft.com/office/drawing/2014/main" xmlns="" id="{C8D474CC-CFA8-4EB2-AF19-FA7F6A5B8B3C}"/>
                  </a:ext>
                </a:extLst>
              </p:cNvPr>
              <p:cNvSpPr/>
              <p:nvPr/>
            </p:nvSpPr>
            <p:spPr bwMode="auto">
              <a:xfrm>
                <a:off x="4562347" y="4399967"/>
                <a:ext cx="418926" cy="367162"/>
              </a:xfrm>
              <a:custGeom>
                <a:avLst/>
                <a:gdLst>
                  <a:gd name="T0" fmla="*/ 0 w 348"/>
                  <a:gd name="T1" fmla="*/ 0 h 305"/>
                  <a:gd name="T2" fmla="*/ 46 w 348"/>
                  <a:gd name="T3" fmla="*/ 305 h 305"/>
                  <a:gd name="T4" fmla="*/ 348 w 348"/>
                  <a:gd name="T5" fmla="*/ 305 h 305"/>
                  <a:gd name="T6" fmla="*/ 310 w 348"/>
                  <a:gd name="T7" fmla="*/ 0 h 305"/>
                  <a:gd name="T8" fmla="*/ 0 w 348"/>
                  <a:gd name="T9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305">
                    <a:moveTo>
                      <a:pt x="0" y="0"/>
                    </a:moveTo>
                    <a:lnTo>
                      <a:pt x="46" y="305"/>
                    </a:lnTo>
                    <a:lnTo>
                      <a:pt x="348" y="305"/>
                    </a:lnTo>
                    <a:lnTo>
                      <a:pt x="3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" name="ïṡḷiḋé">
                <a:extLst>
                  <a:ext uri="{FF2B5EF4-FFF2-40B4-BE49-F238E27FC236}">
                    <a16:creationId xmlns:a16="http://schemas.microsoft.com/office/drawing/2014/main" xmlns="" id="{F20AE1F3-998B-4EC9-B811-A63E07DD8FF6}"/>
                  </a:ext>
                </a:extLst>
              </p:cNvPr>
              <p:cNvSpPr/>
              <p:nvPr/>
            </p:nvSpPr>
            <p:spPr bwMode="auto">
              <a:xfrm>
                <a:off x="4562347" y="4399967"/>
                <a:ext cx="418926" cy="367162"/>
              </a:xfrm>
              <a:custGeom>
                <a:avLst/>
                <a:gdLst>
                  <a:gd name="T0" fmla="*/ 0 w 348"/>
                  <a:gd name="T1" fmla="*/ 0 h 305"/>
                  <a:gd name="T2" fmla="*/ 46 w 348"/>
                  <a:gd name="T3" fmla="*/ 305 h 305"/>
                  <a:gd name="T4" fmla="*/ 348 w 348"/>
                  <a:gd name="T5" fmla="*/ 305 h 305"/>
                  <a:gd name="T6" fmla="*/ 310 w 348"/>
                  <a:gd name="T7" fmla="*/ 0 h 305"/>
                  <a:gd name="T8" fmla="*/ 0 w 348"/>
                  <a:gd name="T9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305">
                    <a:moveTo>
                      <a:pt x="0" y="0"/>
                    </a:moveTo>
                    <a:lnTo>
                      <a:pt x="46" y="305"/>
                    </a:lnTo>
                    <a:lnTo>
                      <a:pt x="348" y="305"/>
                    </a:lnTo>
                    <a:lnTo>
                      <a:pt x="31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" name="i$1ïḓé">
                <a:extLst>
                  <a:ext uri="{FF2B5EF4-FFF2-40B4-BE49-F238E27FC236}">
                    <a16:creationId xmlns:a16="http://schemas.microsoft.com/office/drawing/2014/main" xmlns="" id="{B33002F3-EFFF-4F8F-A247-C70E4BFACB61}"/>
                  </a:ext>
                </a:extLst>
              </p:cNvPr>
              <p:cNvSpPr/>
              <p:nvPr/>
            </p:nvSpPr>
            <p:spPr bwMode="auto">
              <a:xfrm>
                <a:off x="4981273" y="4035212"/>
                <a:ext cx="397257" cy="731916"/>
              </a:xfrm>
              <a:custGeom>
                <a:avLst/>
                <a:gdLst>
                  <a:gd name="T0" fmla="*/ 90 w 159"/>
                  <a:gd name="T1" fmla="*/ 214 h 293"/>
                  <a:gd name="T2" fmla="*/ 90 w 159"/>
                  <a:gd name="T3" fmla="*/ 214 h 293"/>
                  <a:gd name="T4" fmla="*/ 0 w 159"/>
                  <a:gd name="T5" fmla="*/ 293 h 293"/>
                  <a:gd name="T6" fmla="*/ 90 w 159"/>
                  <a:gd name="T7" fmla="*/ 214 h 293"/>
                  <a:gd name="T8" fmla="*/ 158 w 159"/>
                  <a:gd name="T9" fmla="*/ 0 h 293"/>
                  <a:gd name="T10" fmla="*/ 158 w 159"/>
                  <a:gd name="T11" fmla="*/ 0 h 293"/>
                  <a:gd name="T12" fmla="*/ 159 w 159"/>
                  <a:gd name="T13" fmla="*/ 9 h 293"/>
                  <a:gd name="T14" fmla="*/ 159 w 159"/>
                  <a:gd name="T15" fmla="*/ 9 h 293"/>
                  <a:gd name="T16" fmla="*/ 158 w 159"/>
                  <a:gd name="T17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9" h="293">
                    <a:moveTo>
                      <a:pt x="90" y="214"/>
                    </a:moveTo>
                    <a:cubicBezTo>
                      <a:pt x="90" y="214"/>
                      <a:pt x="90" y="214"/>
                      <a:pt x="90" y="214"/>
                    </a:cubicBezTo>
                    <a:cubicBezTo>
                      <a:pt x="0" y="293"/>
                      <a:pt x="0" y="293"/>
                      <a:pt x="0" y="293"/>
                    </a:cubicBezTo>
                    <a:cubicBezTo>
                      <a:pt x="90" y="214"/>
                      <a:pt x="90" y="214"/>
                      <a:pt x="90" y="214"/>
                    </a:cubicBezTo>
                    <a:moveTo>
                      <a:pt x="158" y="0"/>
                    </a:moveTo>
                    <a:cubicBezTo>
                      <a:pt x="158" y="0"/>
                      <a:pt x="158" y="0"/>
                      <a:pt x="158" y="0"/>
                    </a:cubicBezTo>
                    <a:cubicBezTo>
                      <a:pt x="159" y="9"/>
                      <a:pt x="159" y="9"/>
                      <a:pt x="159" y="9"/>
                    </a:cubicBezTo>
                    <a:cubicBezTo>
                      <a:pt x="159" y="9"/>
                      <a:pt x="159" y="9"/>
                      <a:pt x="159" y="9"/>
                    </a:cubicBezTo>
                    <a:cubicBezTo>
                      <a:pt x="158" y="0"/>
                      <a:pt x="158" y="0"/>
                      <a:pt x="158" y="0"/>
                    </a:cubicBezTo>
                  </a:path>
                </a:pathLst>
              </a:custGeom>
              <a:solidFill>
                <a:srgbClr val="2322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" name="ïṩ1ïḓê">
                <a:extLst>
                  <a:ext uri="{FF2B5EF4-FFF2-40B4-BE49-F238E27FC236}">
                    <a16:creationId xmlns:a16="http://schemas.microsoft.com/office/drawing/2014/main" xmlns="" id="{121FA4DF-CD84-4102-BAC2-2033905A9377}"/>
                  </a:ext>
                </a:extLst>
              </p:cNvPr>
              <p:cNvSpPr/>
              <p:nvPr/>
            </p:nvSpPr>
            <p:spPr bwMode="auto">
              <a:xfrm>
                <a:off x="4935528" y="4035212"/>
                <a:ext cx="443002" cy="731916"/>
              </a:xfrm>
              <a:custGeom>
                <a:avLst/>
                <a:gdLst>
                  <a:gd name="T0" fmla="*/ 176 w 177"/>
                  <a:gd name="T1" fmla="*/ 0 h 293"/>
                  <a:gd name="T2" fmla="*/ 176 w 177"/>
                  <a:gd name="T3" fmla="*/ 0 h 293"/>
                  <a:gd name="T4" fmla="*/ 0 w 177"/>
                  <a:gd name="T5" fmla="*/ 146 h 293"/>
                  <a:gd name="T6" fmla="*/ 18 w 177"/>
                  <a:gd name="T7" fmla="*/ 293 h 293"/>
                  <a:gd name="T8" fmla="*/ 108 w 177"/>
                  <a:gd name="T9" fmla="*/ 214 h 293"/>
                  <a:gd name="T10" fmla="*/ 104 w 177"/>
                  <a:gd name="T11" fmla="*/ 217 h 293"/>
                  <a:gd name="T12" fmla="*/ 76 w 177"/>
                  <a:gd name="T13" fmla="*/ 228 h 293"/>
                  <a:gd name="T14" fmla="*/ 69 w 177"/>
                  <a:gd name="T15" fmla="*/ 103 h 293"/>
                  <a:gd name="T16" fmla="*/ 83 w 177"/>
                  <a:gd name="T17" fmla="*/ 90 h 293"/>
                  <a:gd name="T18" fmla="*/ 83 w 177"/>
                  <a:gd name="T19" fmla="*/ 77 h 293"/>
                  <a:gd name="T20" fmla="*/ 127 w 177"/>
                  <a:gd name="T21" fmla="*/ 41 h 293"/>
                  <a:gd name="T22" fmla="*/ 127 w 177"/>
                  <a:gd name="T23" fmla="*/ 43 h 293"/>
                  <a:gd name="T24" fmla="*/ 127 w 177"/>
                  <a:gd name="T25" fmla="*/ 43 h 293"/>
                  <a:gd name="T26" fmla="*/ 127 w 177"/>
                  <a:gd name="T27" fmla="*/ 51 h 293"/>
                  <a:gd name="T28" fmla="*/ 177 w 177"/>
                  <a:gd name="T29" fmla="*/ 9 h 293"/>
                  <a:gd name="T30" fmla="*/ 176 w 177"/>
                  <a:gd name="T31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7" h="293">
                    <a:moveTo>
                      <a:pt x="176" y="0"/>
                    </a:moveTo>
                    <a:cubicBezTo>
                      <a:pt x="176" y="0"/>
                      <a:pt x="176" y="0"/>
                      <a:pt x="176" y="0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18" y="293"/>
                      <a:pt x="18" y="293"/>
                      <a:pt x="18" y="293"/>
                    </a:cubicBezTo>
                    <a:cubicBezTo>
                      <a:pt x="108" y="214"/>
                      <a:pt x="108" y="214"/>
                      <a:pt x="108" y="214"/>
                    </a:cubicBezTo>
                    <a:cubicBezTo>
                      <a:pt x="106" y="215"/>
                      <a:pt x="105" y="216"/>
                      <a:pt x="104" y="217"/>
                    </a:cubicBezTo>
                    <a:cubicBezTo>
                      <a:pt x="94" y="225"/>
                      <a:pt x="84" y="228"/>
                      <a:pt x="76" y="228"/>
                    </a:cubicBezTo>
                    <a:cubicBezTo>
                      <a:pt x="35" y="228"/>
                      <a:pt x="17" y="151"/>
                      <a:pt x="69" y="103"/>
                    </a:cubicBezTo>
                    <a:cubicBezTo>
                      <a:pt x="74" y="98"/>
                      <a:pt x="79" y="94"/>
                      <a:pt x="83" y="90"/>
                    </a:cubicBezTo>
                    <a:cubicBezTo>
                      <a:pt x="83" y="77"/>
                      <a:pt x="83" y="77"/>
                      <a:pt x="83" y="77"/>
                    </a:cubicBezTo>
                    <a:cubicBezTo>
                      <a:pt x="127" y="41"/>
                      <a:pt x="127" y="41"/>
                      <a:pt x="127" y="41"/>
                    </a:cubicBezTo>
                    <a:cubicBezTo>
                      <a:pt x="127" y="43"/>
                      <a:pt x="127" y="43"/>
                      <a:pt x="127" y="43"/>
                    </a:cubicBezTo>
                    <a:cubicBezTo>
                      <a:pt x="127" y="43"/>
                      <a:pt x="127" y="43"/>
                      <a:pt x="127" y="43"/>
                    </a:cubicBezTo>
                    <a:cubicBezTo>
                      <a:pt x="127" y="51"/>
                      <a:pt x="127" y="51"/>
                      <a:pt x="127" y="51"/>
                    </a:cubicBezTo>
                    <a:cubicBezTo>
                      <a:pt x="150" y="31"/>
                      <a:pt x="168" y="16"/>
                      <a:pt x="177" y="9"/>
                    </a:cubicBezTo>
                    <a:cubicBezTo>
                      <a:pt x="176" y="0"/>
                      <a:pt x="176" y="0"/>
                      <a:pt x="176" y="0"/>
                    </a:cubicBezTo>
                  </a:path>
                </a:pathLst>
              </a:custGeom>
              <a:solidFill>
                <a:srgbClr val="0505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" name="ïS1íḑè">
                <a:extLst>
                  <a:ext uri="{FF2B5EF4-FFF2-40B4-BE49-F238E27FC236}">
                    <a16:creationId xmlns:a16="http://schemas.microsoft.com/office/drawing/2014/main" xmlns="" id="{31E8B41A-32A8-4465-AEA6-52D818EF5ACE}"/>
                  </a:ext>
                </a:extLst>
              </p:cNvPr>
              <p:cNvSpPr/>
              <p:nvPr/>
            </p:nvSpPr>
            <p:spPr bwMode="auto">
              <a:xfrm>
                <a:off x="4550309" y="3925666"/>
                <a:ext cx="820998" cy="386423"/>
              </a:xfrm>
              <a:custGeom>
                <a:avLst/>
                <a:gdLst>
                  <a:gd name="T0" fmla="*/ 682 w 682"/>
                  <a:gd name="T1" fmla="*/ 6 h 321"/>
                  <a:gd name="T2" fmla="*/ 310 w 682"/>
                  <a:gd name="T3" fmla="*/ 321 h 321"/>
                  <a:gd name="T4" fmla="*/ 0 w 682"/>
                  <a:gd name="T5" fmla="*/ 321 h 321"/>
                  <a:gd name="T6" fmla="*/ 426 w 682"/>
                  <a:gd name="T7" fmla="*/ 0 h 321"/>
                  <a:gd name="T8" fmla="*/ 682 w 682"/>
                  <a:gd name="T9" fmla="*/ 6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2" h="321">
                    <a:moveTo>
                      <a:pt x="682" y="6"/>
                    </a:moveTo>
                    <a:lnTo>
                      <a:pt x="310" y="321"/>
                    </a:lnTo>
                    <a:lnTo>
                      <a:pt x="0" y="321"/>
                    </a:lnTo>
                    <a:lnTo>
                      <a:pt x="426" y="0"/>
                    </a:lnTo>
                    <a:lnTo>
                      <a:pt x="682" y="6"/>
                    </a:lnTo>
                    <a:close/>
                  </a:path>
                </a:pathLst>
              </a:custGeom>
              <a:solidFill>
                <a:srgbClr val="8530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" name="ïṩlïdê">
                <a:extLst>
                  <a:ext uri="{FF2B5EF4-FFF2-40B4-BE49-F238E27FC236}">
                    <a16:creationId xmlns:a16="http://schemas.microsoft.com/office/drawing/2014/main" xmlns="" id="{A441FDBC-1159-47C2-851C-DADBC940DA94}"/>
                  </a:ext>
                </a:extLst>
              </p:cNvPr>
              <p:cNvSpPr/>
              <p:nvPr/>
            </p:nvSpPr>
            <p:spPr bwMode="auto">
              <a:xfrm>
                <a:off x="4550309" y="3925666"/>
                <a:ext cx="820998" cy="386423"/>
              </a:xfrm>
              <a:custGeom>
                <a:avLst/>
                <a:gdLst>
                  <a:gd name="T0" fmla="*/ 682 w 682"/>
                  <a:gd name="T1" fmla="*/ 6 h 321"/>
                  <a:gd name="T2" fmla="*/ 310 w 682"/>
                  <a:gd name="T3" fmla="*/ 321 h 321"/>
                  <a:gd name="T4" fmla="*/ 0 w 682"/>
                  <a:gd name="T5" fmla="*/ 321 h 321"/>
                  <a:gd name="T6" fmla="*/ 426 w 682"/>
                  <a:gd name="T7" fmla="*/ 0 h 321"/>
                  <a:gd name="T8" fmla="*/ 682 w 682"/>
                  <a:gd name="T9" fmla="*/ 6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2" h="321">
                    <a:moveTo>
                      <a:pt x="682" y="6"/>
                    </a:moveTo>
                    <a:lnTo>
                      <a:pt x="310" y="321"/>
                    </a:lnTo>
                    <a:lnTo>
                      <a:pt x="0" y="321"/>
                    </a:lnTo>
                    <a:lnTo>
                      <a:pt x="426" y="0"/>
                    </a:lnTo>
                    <a:lnTo>
                      <a:pt x="682" y="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" name="íṥlîḍê">
                <a:extLst>
                  <a:ext uri="{FF2B5EF4-FFF2-40B4-BE49-F238E27FC236}">
                    <a16:creationId xmlns:a16="http://schemas.microsoft.com/office/drawing/2014/main" xmlns="" id="{E69A6FC2-110F-4804-803B-1EEEDFA05F15}"/>
                  </a:ext>
                </a:extLst>
              </p:cNvPr>
              <p:cNvSpPr/>
              <p:nvPr/>
            </p:nvSpPr>
            <p:spPr bwMode="auto">
              <a:xfrm>
                <a:off x="5143788" y="4137536"/>
                <a:ext cx="109547" cy="162515"/>
              </a:xfrm>
              <a:custGeom>
                <a:avLst/>
                <a:gdLst>
                  <a:gd name="T0" fmla="*/ 91 w 91"/>
                  <a:gd name="T1" fmla="*/ 0 h 135"/>
                  <a:gd name="T2" fmla="*/ 91 w 91"/>
                  <a:gd name="T3" fmla="*/ 54 h 135"/>
                  <a:gd name="T4" fmla="*/ 0 w 91"/>
                  <a:gd name="T5" fmla="*/ 135 h 135"/>
                  <a:gd name="T6" fmla="*/ 0 w 91"/>
                  <a:gd name="T7" fmla="*/ 75 h 135"/>
                  <a:gd name="T8" fmla="*/ 91 w 91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35">
                    <a:moveTo>
                      <a:pt x="91" y="0"/>
                    </a:moveTo>
                    <a:lnTo>
                      <a:pt x="91" y="54"/>
                    </a:lnTo>
                    <a:lnTo>
                      <a:pt x="0" y="135"/>
                    </a:lnTo>
                    <a:lnTo>
                      <a:pt x="0" y="7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FF30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" name="íṥļïḓê">
                <a:extLst>
                  <a:ext uri="{FF2B5EF4-FFF2-40B4-BE49-F238E27FC236}">
                    <a16:creationId xmlns:a16="http://schemas.microsoft.com/office/drawing/2014/main" xmlns="" id="{3BF3AA7E-0F31-45B4-B19A-36FDAD4FCD62}"/>
                  </a:ext>
                </a:extLst>
              </p:cNvPr>
              <p:cNvSpPr/>
              <p:nvPr/>
            </p:nvSpPr>
            <p:spPr bwMode="auto">
              <a:xfrm>
                <a:off x="5143788" y="4137536"/>
                <a:ext cx="109547" cy="162515"/>
              </a:xfrm>
              <a:custGeom>
                <a:avLst/>
                <a:gdLst>
                  <a:gd name="T0" fmla="*/ 91 w 91"/>
                  <a:gd name="T1" fmla="*/ 0 h 135"/>
                  <a:gd name="T2" fmla="*/ 91 w 91"/>
                  <a:gd name="T3" fmla="*/ 54 h 135"/>
                  <a:gd name="T4" fmla="*/ 0 w 91"/>
                  <a:gd name="T5" fmla="*/ 135 h 135"/>
                  <a:gd name="T6" fmla="*/ 0 w 91"/>
                  <a:gd name="T7" fmla="*/ 75 h 135"/>
                  <a:gd name="T8" fmla="*/ 91 w 91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135">
                    <a:moveTo>
                      <a:pt x="91" y="0"/>
                    </a:moveTo>
                    <a:lnTo>
                      <a:pt x="91" y="54"/>
                    </a:lnTo>
                    <a:lnTo>
                      <a:pt x="0" y="135"/>
                    </a:lnTo>
                    <a:lnTo>
                      <a:pt x="0" y="75"/>
                    </a:lnTo>
                    <a:lnTo>
                      <a:pt x="9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" name="îšlídè">
                <a:extLst>
                  <a:ext uri="{FF2B5EF4-FFF2-40B4-BE49-F238E27FC236}">
                    <a16:creationId xmlns:a16="http://schemas.microsoft.com/office/drawing/2014/main" xmlns="" id="{DC460947-931D-413A-9D40-7100772F55EC}"/>
                  </a:ext>
                </a:extLst>
              </p:cNvPr>
              <p:cNvSpPr/>
              <p:nvPr/>
            </p:nvSpPr>
            <p:spPr bwMode="auto">
              <a:xfrm>
                <a:off x="4550309" y="4312088"/>
                <a:ext cx="12038" cy="87878"/>
              </a:xfrm>
              <a:custGeom>
                <a:avLst/>
                <a:gdLst>
                  <a:gd name="T0" fmla="*/ 5 w 5"/>
                  <a:gd name="T1" fmla="*/ 33 h 35"/>
                  <a:gd name="T2" fmla="*/ 5 w 5"/>
                  <a:gd name="T3" fmla="*/ 33 h 35"/>
                  <a:gd name="T4" fmla="*/ 5 w 5"/>
                  <a:gd name="T5" fmla="*/ 35 h 35"/>
                  <a:gd name="T6" fmla="*/ 5 w 5"/>
                  <a:gd name="T7" fmla="*/ 33 h 35"/>
                  <a:gd name="T8" fmla="*/ 0 w 5"/>
                  <a:gd name="T9" fmla="*/ 0 h 35"/>
                  <a:gd name="T10" fmla="*/ 1 w 5"/>
                  <a:gd name="T11" fmla="*/ 3 h 35"/>
                  <a:gd name="T12" fmla="*/ 1 w 5"/>
                  <a:gd name="T13" fmla="*/ 3 h 35"/>
                  <a:gd name="T14" fmla="*/ 0 w 5"/>
                  <a:gd name="T1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5">
                    <a:moveTo>
                      <a:pt x="5" y="33"/>
                    </a:moveTo>
                    <a:cubicBezTo>
                      <a:pt x="5" y="33"/>
                      <a:pt x="5" y="33"/>
                      <a:pt x="5" y="33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3"/>
                      <a:pt x="5" y="33"/>
                      <a:pt x="5" y="33"/>
                    </a:cubicBezTo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330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" name="ïṥ1iḋe">
                <a:extLst>
                  <a:ext uri="{FF2B5EF4-FFF2-40B4-BE49-F238E27FC236}">
                    <a16:creationId xmlns:a16="http://schemas.microsoft.com/office/drawing/2014/main" xmlns="" id="{D44A1A81-FD6A-45FC-9839-F4A2CFFC08E5}"/>
                  </a:ext>
                </a:extLst>
              </p:cNvPr>
              <p:cNvSpPr/>
              <p:nvPr/>
            </p:nvSpPr>
            <p:spPr bwMode="auto">
              <a:xfrm>
                <a:off x="4550309" y="4312088"/>
                <a:ext cx="385219" cy="87878"/>
              </a:xfrm>
              <a:custGeom>
                <a:avLst/>
                <a:gdLst>
                  <a:gd name="T0" fmla="*/ 149 w 154"/>
                  <a:gd name="T1" fmla="*/ 0 h 35"/>
                  <a:gd name="T2" fmla="*/ 0 w 154"/>
                  <a:gd name="T3" fmla="*/ 0 h 35"/>
                  <a:gd name="T4" fmla="*/ 1 w 154"/>
                  <a:gd name="T5" fmla="*/ 3 h 35"/>
                  <a:gd name="T6" fmla="*/ 116 w 154"/>
                  <a:gd name="T7" fmla="*/ 17 h 35"/>
                  <a:gd name="T8" fmla="*/ 5 w 154"/>
                  <a:gd name="T9" fmla="*/ 33 h 35"/>
                  <a:gd name="T10" fmla="*/ 5 w 154"/>
                  <a:gd name="T11" fmla="*/ 35 h 35"/>
                  <a:gd name="T12" fmla="*/ 62 w 154"/>
                  <a:gd name="T13" fmla="*/ 35 h 35"/>
                  <a:gd name="T14" fmla="*/ 62 w 154"/>
                  <a:gd name="T15" fmla="*/ 35 h 35"/>
                  <a:gd name="T16" fmla="*/ 154 w 154"/>
                  <a:gd name="T17" fmla="*/ 35 h 35"/>
                  <a:gd name="T18" fmla="*/ 148 w 154"/>
                  <a:gd name="T19" fmla="*/ 35 h 35"/>
                  <a:gd name="T20" fmla="*/ 127 w 154"/>
                  <a:gd name="T21" fmla="*/ 7 h 35"/>
                  <a:gd name="T22" fmla="*/ 89 w 154"/>
                  <a:gd name="T23" fmla="*/ 0 h 35"/>
                  <a:gd name="T24" fmla="*/ 149 w 154"/>
                  <a:gd name="T2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4" h="35">
                    <a:moveTo>
                      <a:pt x="14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6" y="3"/>
                      <a:pt x="109" y="5"/>
                      <a:pt x="116" y="17"/>
                    </a:cubicBezTo>
                    <a:cubicBezTo>
                      <a:pt x="123" y="30"/>
                      <a:pt x="86" y="30"/>
                      <a:pt x="5" y="33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154" y="35"/>
                      <a:pt x="154" y="35"/>
                      <a:pt x="154" y="35"/>
                    </a:cubicBezTo>
                    <a:cubicBezTo>
                      <a:pt x="148" y="35"/>
                      <a:pt x="148" y="35"/>
                      <a:pt x="148" y="35"/>
                    </a:cubicBezTo>
                    <a:cubicBezTo>
                      <a:pt x="146" y="19"/>
                      <a:pt x="141" y="10"/>
                      <a:pt x="127" y="7"/>
                    </a:cubicBezTo>
                    <a:cubicBezTo>
                      <a:pt x="120" y="5"/>
                      <a:pt x="103" y="2"/>
                      <a:pt x="89" y="0"/>
                    </a:cubicBezTo>
                    <a:cubicBezTo>
                      <a:pt x="149" y="0"/>
                      <a:pt x="149" y="0"/>
                      <a:pt x="149" y="0"/>
                    </a:cubicBezTo>
                  </a:path>
                </a:pathLst>
              </a:custGeom>
              <a:solidFill>
                <a:srgbClr val="C309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" name="iṣḷiḋê">
                <a:extLst>
                  <a:ext uri="{FF2B5EF4-FFF2-40B4-BE49-F238E27FC236}">
                    <a16:creationId xmlns:a16="http://schemas.microsoft.com/office/drawing/2014/main" xmlns="" id="{4A4F4E77-813C-4707-8C24-D92679D8996C}"/>
                  </a:ext>
                </a:extLst>
              </p:cNvPr>
              <p:cNvSpPr/>
              <p:nvPr/>
            </p:nvSpPr>
            <p:spPr bwMode="auto">
              <a:xfrm>
                <a:off x="4562347" y="4399967"/>
                <a:ext cx="3612" cy="9630"/>
              </a:xfrm>
              <a:custGeom>
                <a:avLst/>
                <a:gdLst>
                  <a:gd name="T0" fmla="*/ 0 w 1"/>
                  <a:gd name="T1" fmla="*/ 0 h 4"/>
                  <a:gd name="T2" fmla="*/ 1 w 1"/>
                  <a:gd name="T3" fmla="*/ 4 h 4"/>
                  <a:gd name="T4" fmla="*/ 1 w 1"/>
                  <a:gd name="T5" fmla="*/ 4 h 4"/>
                  <a:gd name="T6" fmla="*/ 0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5C5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" name="íśliḍè">
                <a:extLst>
                  <a:ext uri="{FF2B5EF4-FFF2-40B4-BE49-F238E27FC236}">
                    <a16:creationId xmlns:a16="http://schemas.microsoft.com/office/drawing/2014/main" xmlns="" id="{9E9F57B8-7E1A-4250-B88A-8B097D854179}"/>
                  </a:ext>
                </a:extLst>
              </p:cNvPr>
              <p:cNvSpPr/>
              <p:nvPr/>
            </p:nvSpPr>
            <p:spPr bwMode="auto">
              <a:xfrm>
                <a:off x="4562347" y="4399967"/>
                <a:ext cx="418926" cy="367162"/>
              </a:xfrm>
              <a:custGeom>
                <a:avLst/>
                <a:gdLst>
                  <a:gd name="T0" fmla="*/ 57 w 167"/>
                  <a:gd name="T1" fmla="*/ 0 h 147"/>
                  <a:gd name="T2" fmla="*/ 0 w 167"/>
                  <a:gd name="T3" fmla="*/ 0 h 147"/>
                  <a:gd name="T4" fmla="*/ 1 w 167"/>
                  <a:gd name="T5" fmla="*/ 4 h 147"/>
                  <a:gd name="T6" fmla="*/ 116 w 167"/>
                  <a:gd name="T7" fmla="*/ 48 h 147"/>
                  <a:gd name="T8" fmla="*/ 68 w 167"/>
                  <a:gd name="T9" fmla="*/ 144 h 147"/>
                  <a:gd name="T10" fmla="*/ 22 w 167"/>
                  <a:gd name="T11" fmla="*/ 147 h 147"/>
                  <a:gd name="T12" fmla="*/ 22 w 167"/>
                  <a:gd name="T13" fmla="*/ 147 h 147"/>
                  <a:gd name="T14" fmla="*/ 167 w 167"/>
                  <a:gd name="T15" fmla="*/ 147 h 147"/>
                  <a:gd name="T16" fmla="*/ 156 w 167"/>
                  <a:gd name="T17" fmla="*/ 147 h 147"/>
                  <a:gd name="T18" fmla="*/ 152 w 167"/>
                  <a:gd name="T19" fmla="*/ 83 h 147"/>
                  <a:gd name="T20" fmla="*/ 104 w 167"/>
                  <a:gd name="T21" fmla="*/ 10 h 147"/>
                  <a:gd name="T22" fmla="*/ 57 w 167"/>
                  <a:gd name="T23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147">
                    <a:moveTo>
                      <a:pt x="5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9" y="5"/>
                      <a:pt x="110" y="8"/>
                      <a:pt x="116" y="48"/>
                    </a:cubicBezTo>
                    <a:cubicBezTo>
                      <a:pt x="122" y="92"/>
                      <a:pt x="125" y="139"/>
                      <a:pt x="68" y="144"/>
                    </a:cubicBezTo>
                    <a:cubicBezTo>
                      <a:pt x="48" y="145"/>
                      <a:pt x="33" y="146"/>
                      <a:pt x="22" y="147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167" y="147"/>
                      <a:pt x="167" y="147"/>
                      <a:pt x="167" y="147"/>
                    </a:cubicBezTo>
                    <a:cubicBezTo>
                      <a:pt x="156" y="147"/>
                      <a:pt x="156" y="147"/>
                      <a:pt x="156" y="147"/>
                    </a:cubicBezTo>
                    <a:cubicBezTo>
                      <a:pt x="156" y="135"/>
                      <a:pt x="155" y="114"/>
                      <a:pt x="152" y="83"/>
                    </a:cubicBezTo>
                    <a:cubicBezTo>
                      <a:pt x="146" y="33"/>
                      <a:pt x="140" y="15"/>
                      <a:pt x="104" y="10"/>
                    </a:cubicBezTo>
                    <a:cubicBezTo>
                      <a:pt x="90" y="7"/>
                      <a:pt x="73" y="4"/>
                      <a:pt x="57" y="0"/>
                    </a:cubicBezTo>
                  </a:path>
                </a:pathLst>
              </a:custGeom>
              <a:solidFill>
                <a:srgbClr val="3130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" name="íś1iḑe">
                <a:extLst>
                  <a:ext uri="{FF2B5EF4-FFF2-40B4-BE49-F238E27FC236}">
                    <a16:creationId xmlns:a16="http://schemas.microsoft.com/office/drawing/2014/main" xmlns="" id="{91A2AF21-84A3-4AE7-8C7D-F3DC68D0DB97}"/>
                  </a:ext>
                </a:extLst>
              </p:cNvPr>
              <p:cNvSpPr/>
              <p:nvPr/>
            </p:nvSpPr>
            <p:spPr bwMode="auto">
              <a:xfrm>
                <a:off x="4923490" y="3932889"/>
                <a:ext cx="452632" cy="467078"/>
              </a:xfrm>
              <a:custGeom>
                <a:avLst/>
                <a:gdLst>
                  <a:gd name="T0" fmla="*/ 179 w 181"/>
                  <a:gd name="T1" fmla="*/ 0 h 187"/>
                  <a:gd name="T2" fmla="*/ 0 w 181"/>
                  <a:gd name="T3" fmla="*/ 152 h 187"/>
                  <a:gd name="T4" fmla="*/ 5 w 181"/>
                  <a:gd name="T5" fmla="*/ 187 h 187"/>
                  <a:gd name="T6" fmla="*/ 181 w 181"/>
                  <a:gd name="T7" fmla="*/ 41 h 187"/>
                  <a:gd name="T8" fmla="*/ 181 w 181"/>
                  <a:gd name="T9" fmla="*/ 39 h 187"/>
                  <a:gd name="T10" fmla="*/ 25 w 181"/>
                  <a:gd name="T11" fmla="*/ 152 h 187"/>
                  <a:gd name="T12" fmla="*/ 26 w 181"/>
                  <a:gd name="T13" fmla="*/ 146 h 187"/>
                  <a:gd name="T14" fmla="*/ 180 w 181"/>
                  <a:gd name="T15" fmla="*/ 6 h 187"/>
                  <a:gd name="T16" fmla="*/ 179 w 181"/>
                  <a:gd name="T17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1" h="187">
                    <a:moveTo>
                      <a:pt x="179" y="0"/>
                    </a:moveTo>
                    <a:cubicBezTo>
                      <a:pt x="0" y="152"/>
                      <a:pt x="0" y="152"/>
                      <a:pt x="0" y="152"/>
                    </a:cubicBezTo>
                    <a:cubicBezTo>
                      <a:pt x="5" y="187"/>
                      <a:pt x="5" y="187"/>
                      <a:pt x="5" y="187"/>
                    </a:cubicBezTo>
                    <a:cubicBezTo>
                      <a:pt x="181" y="41"/>
                      <a:pt x="181" y="41"/>
                      <a:pt x="181" y="41"/>
                    </a:cubicBezTo>
                    <a:cubicBezTo>
                      <a:pt x="181" y="39"/>
                      <a:pt x="181" y="39"/>
                      <a:pt x="181" y="39"/>
                    </a:cubicBezTo>
                    <a:cubicBezTo>
                      <a:pt x="147" y="66"/>
                      <a:pt x="39" y="152"/>
                      <a:pt x="25" y="152"/>
                    </a:cubicBezTo>
                    <a:cubicBezTo>
                      <a:pt x="23" y="152"/>
                      <a:pt x="23" y="150"/>
                      <a:pt x="26" y="146"/>
                    </a:cubicBezTo>
                    <a:cubicBezTo>
                      <a:pt x="43" y="118"/>
                      <a:pt x="149" y="31"/>
                      <a:pt x="180" y="6"/>
                    </a:cubicBezTo>
                    <a:cubicBezTo>
                      <a:pt x="179" y="0"/>
                      <a:pt x="179" y="0"/>
                      <a:pt x="179" y="0"/>
                    </a:cubicBezTo>
                  </a:path>
                </a:pathLst>
              </a:custGeom>
              <a:solidFill>
                <a:srgbClr val="7909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" name="işlíḓé">
                <a:extLst>
                  <a:ext uri="{FF2B5EF4-FFF2-40B4-BE49-F238E27FC236}">
                    <a16:creationId xmlns:a16="http://schemas.microsoft.com/office/drawing/2014/main" xmlns="" id="{8FD20C4C-325A-4EF0-9675-EB38D01A1D33}"/>
                  </a:ext>
                </a:extLst>
              </p:cNvPr>
              <p:cNvSpPr/>
              <p:nvPr/>
            </p:nvSpPr>
            <p:spPr bwMode="auto">
              <a:xfrm>
                <a:off x="5143788" y="4137536"/>
                <a:ext cx="109547" cy="162515"/>
              </a:xfrm>
              <a:custGeom>
                <a:avLst/>
                <a:gdLst>
                  <a:gd name="T0" fmla="*/ 44 w 44"/>
                  <a:gd name="T1" fmla="*/ 0 h 65"/>
                  <a:gd name="T2" fmla="*/ 0 w 44"/>
                  <a:gd name="T3" fmla="*/ 36 h 65"/>
                  <a:gd name="T4" fmla="*/ 0 w 44"/>
                  <a:gd name="T5" fmla="*/ 65 h 65"/>
                  <a:gd name="T6" fmla="*/ 44 w 44"/>
                  <a:gd name="T7" fmla="*/ 26 h 65"/>
                  <a:gd name="T8" fmla="*/ 44 w 44"/>
                  <a:gd name="T9" fmla="*/ 23 h 65"/>
                  <a:gd name="T10" fmla="*/ 14 w 44"/>
                  <a:gd name="T11" fmla="*/ 44 h 65"/>
                  <a:gd name="T12" fmla="*/ 11 w 44"/>
                  <a:gd name="T13" fmla="*/ 38 h 65"/>
                  <a:gd name="T14" fmla="*/ 44 w 44"/>
                  <a:gd name="T15" fmla="*/ 2 h 65"/>
                  <a:gd name="T16" fmla="*/ 44 w 44"/>
                  <a:gd name="T1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65">
                    <a:moveTo>
                      <a:pt x="44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36" y="32"/>
                      <a:pt x="21" y="44"/>
                      <a:pt x="14" y="44"/>
                    </a:cubicBezTo>
                    <a:cubicBezTo>
                      <a:pt x="12" y="44"/>
                      <a:pt x="10" y="42"/>
                      <a:pt x="11" y="38"/>
                    </a:cubicBezTo>
                    <a:cubicBezTo>
                      <a:pt x="12" y="26"/>
                      <a:pt x="33" y="10"/>
                      <a:pt x="44" y="2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B709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" name="iṩľîdé">
                <a:extLst>
                  <a:ext uri="{FF2B5EF4-FFF2-40B4-BE49-F238E27FC236}">
                    <a16:creationId xmlns:a16="http://schemas.microsoft.com/office/drawing/2014/main" xmlns="" id="{8FF2ECEF-2E26-4DB6-B8F9-8D13325E34F9}"/>
                  </a:ext>
                </a:extLst>
              </p:cNvPr>
              <p:cNvSpPr/>
              <p:nvPr/>
            </p:nvSpPr>
            <p:spPr bwMode="auto">
              <a:xfrm>
                <a:off x="5106469" y="3928073"/>
                <a:ext cx="237151" cy="2408"/>
              </a:xfrm>
              <a:custGeom>
                <a:avLst/>
                <a:gdLst>
                  <a:gd name="T0" fmla="*/ 0 w 95"/>
                  <a:gd name="T1" fmla="*/ 0 h 1"/>
                  <a:gd name="T2" fmla="*/ 0 w 95"/>
                  <a:gd name="T3" fmla="*/ 0 h 1"/>
                  <a:gd name="T4" fmla="*/ 95 w 95"/>
                  <a:gd name="T5" fmla="*/ 1 h 1"/>
                  <a:gd name="T6" fmla="*/ 95 w 95"/>
                  <a:gd name="T7" fmla="*/ 1 h 1"/>
                  <a:gd name="T8" fmla="*/ 0 w 95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C0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" name="ï$liḑê">
                <a:extLst>
                  <a:ext uri="{FF2B5EF4-FFF2-40B4-BE49-F238E27FC236}">
                    <a16:creationId xmlns:a16="http://schemas.microsoft.com/office/drawing/2014/main" xmlns="" id="{838B4C45-4977-4374-8130-5BED9DD0804C}"/>
                  </a:ext>
                </a:extLst>
              </p:cNvPr>
              <p:cNvSpPr/>
              <p:nvPr/>
            </p:nvSpPr>
            <p:spPr bwMode="auto">
              <a:xfrm>
                <a:off x="4590035" y="3928073"/>
                <a:ext cx="753585" cy="362347"/>
              </a:xfrm>
              <a:custGeom>
                <a:avLst/>
                <a:gdLst>
                  <a:gd name="T0" fmla="*/ 180 w 301"/>
                  <a:gd name="T1" fmla="*/ 6 h 145"/>
                  <a:gd name="T2" fmla="*/ 124 w 301"/>
                  <a:gd name="T3" fmla="*/ 49 h 145"/>
                  <a:gd name="T4" fmla="*/ 124 w 301"/>
                  <a:gd name="T5" fmla="*/ 51 h 145"/>
                  <a:gd name="T6" fmla="*/ 128 w 301"/>
                  <a:gd name="T7" fmla="*/ 88 h 145"/>
                  <a:gd name="T8" fmla="*/ 127 w 301"/>
                  <a:gd name="T9" fmla="*/ 81 h 145"/>
                  <a:gd name="T10" fmla="*/ 170 w 301"/>
                  <a:gd name="T11" fmla="*/ 50 h 145"/>
                  <a:gd name="T12" fmla="*/ 180 w 301"/>
                  <a:gd name="T13" fmla="*/ 38 h 145"/>
                  <a:gd name="T14" fmla="*/ 180 w 301"/>
                  <a:gd name="T15" fmla="*/ 6 h 145"/>
                  <a:gd name="T16" fmla="*/ 206 w 301"/>
                  <a:gd name="T17" fmla="*/ 0 h 145"/>
                  <a:gd name="T18" fmla="*/ 206 w 301"/>
                  <a:gd name="T19" fmla="*/ 3 h 145"/>
                  <a:gd name="T20" fmla="*/ 206 w 301"/>
                  <a:gd name="T21" fmla="*/ 37 h 145"/>
                  <a:gd name="T22" fmla="*/ 217 w 301"/>
                  <a:gd name="T23" fmla="*/ 46 h 145"/>
                  <a:gd name="T24" fmla="*/ 216 w 301"/>
                  <a:gd name="T25" fmla="*/ 48 h 145"/>
                  <a:gd name="T26" fmla="*/ 217 w 301"/>
                  <a:gd name="T27" fmla="*/ 49 h 145"/>
                  <a:gd name="T28" fmla="*/ 194 w 301"/>
                  <a:gd name="T29" fmla="*/ 63 h 145"/>
                  <a:gd name="T30" fmla="*/ 190 w 301"/>
                  <a:gd name="T31" fmla="*/ 63 h 145"/>
                  <a:gd name="T32" fmla="*/ 183 w 301"/>
                  <a:gd name="T33" fmla="*/ 62 h 145"/>
                  <a:gd name="T34" fmla="*/ 136 w 301"/>
                  <a:gd name="T35" fmla="*/ 94 h 145"/>
                  <a:gd name="T36" fmla="*/ 139 w 301"/>
                  <a:gd name="T37" fmla="*/ 100 h 145"/>
                  <a:gd name="T38" fmla="*/ 139 w 301"/>
                  <a:gd name="T39" fmla="*/ 102 h 145"/>
                  <a:gd name="T40" fmla="*/ 139 w 301"/>
                  <a:gd name="T41" fmla="*/ 103 h 145"/>
                  <a:gd name="T42" fmla="*/ 117 w 301"/>
                  <a:gd name="T43" fmla="*/ 117 h 145"/>
                  <a:gd name="T44" fmla="*/ 113 w 301"/>
                  <a:gd name="T45" fmla="*/ 117 h 145"/>
                  <a:gd name="T46" fmla="*/ 92 w 301"/>
                  <a:gd name="T47" fmla="*/ 107 h 145"/>
                  <a:gd name="T48" fmla="*/ 92 w 301"/>
                  <a:gd name="T49" fmla="*/ 104 h 145"/>
                  <a:gd name="T50" fmla="*/ 92 w 301"/>
                  <a:gd name="T51" fmla="*/ 103 h 145"/>
                  <a:gd name="T52" fmla="*/ 103 w 301"/>
                  <a:gd name="T53" fmla="*/ 92 h 145"/>
                  <a:gd name="T54" fmla="*/ 99 w 301"/>
                  <a:gd name="T55" fmla="*/ 67 h 145"/>
                  <a:gd name="T56" fmla="*/ 0 w 301"/>
                  <a:gd name="T57" fmla="*/ 143 h 145"/>
                  <a:gd name="T58" fmla="*/ 73 w 301"/>
                  <a:gd name="T59" fmla="*/ 145 h 145"/>
                  <a:gd name="T60" fmla="*/ 98 w 301"/>
                  <a:gd name="T61" fmla="*/ 145 h 145"/>
                  <a:gd name="T62" fmla="*/ 222 w 301"/>
                  <a:gd name="T63" fmla="*/ 68 h 145"/>
                  <a:gd name="T64" fmla="*/ 301 w 301"/>
                  <a:gd name="T65" fmla="*/ 1 h 145"/>
                  <a:gd name="T66" fmla="*/ 206 w 301"/>
                  <a:gd name="T67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1" h="145">
                    <a:moveTo>
                      <a:pt x="180" y="6"/>
                    </a:moveTo>
                    <a:cubicBezTo>
                      <a:pt x="124" y="49"/>
                      <a:pt x="124" y="49"/>
                      <a:pt x="124" y="49"/>
                    </a:cubicBezTo>
                    <a:cubicBezTo>
                      <a:pt x="124" y="49"/>
                      <a:pt x="124" y="50"/>
                      <a:pt x="124" y="51"/>
                    </a:cubicBezTo>
                    <a:cubicBezTo>
                      <a:pt x="124" y="67"/>
                      <a:pt x="127" y="82"/>
                      <a:pt x="128" y="88"/>
                    </a:cubicBezTo>
                    <a:cubicBezTo>
                      <a:pt x="127" y="81"/>
                      <a:pt x="127" y="81"/>
                      <a:pt x="127" y="81"/>
                    </a:cubicBezTo>
                    <a:cubicBezTo>
                      <a:pt x="170" y="50"/>
                      <a:pt x="170" y="50"/>
                      <a:pt x="170" y="50"/>
                    </a:cubicBezTo>
                    <a:cubicBezTo>
                      <a:pt x="169" y="45"/>
                      <a:pt x="174" y="41"/>
                      <a:pt x="180" y="38"/>
                    </a:cubicBezTo>
                    <a:cubicBezTo>
                      <a:pt x="180" y="6"/>
                      <a:pt x="180" y="6"/>
                      <a:pt x="180" y="6"/>
                    </a:cubicBezTo>
                    <a:moveTo>
                      <a:pt x="206" y="0"/>
                    </a:moveTo>
                    <a:cubicBezTo>
                      <a:pt x="206" y="1"/>
                      <a:pt x="206" y="2"/>
                      <a:pt x="206" y="3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12" y="39"/>
                      <a:pt x="216" y="42"/>
                      <a:pt x="217" y="46"/>
                    </a:cubicBezTo>
                    <a:cubicBezTo>
                      <a:pt x="217" y="47"/>
                      <a:pt x="217" y="47"/>
                      <a:pt x="216" y="48"/>
                    </a:cubicBezTo>
                    <a:cubicBezTo>
                      <a:pt x="217" y="48"/>
                      <a:pt x="217" y="49"/>
                      <a:pt x="217" y="49"/>
                    </a:cubicBezTo>
                    <a:cubicBezTo>
                      <a:pt x="217" y="56"/>
                      <a:pt x="207" y="62"/>
                      <a:pt x="194" y="63"/>
                    </a:cubicBezTo>
                    <a:cubicBezTo>
                      <a:pt x="193" y="63"/>
                      <a:pt x="192" y="63"/>
                      <a:pt x="190" y="63"/>
                    </a:cubicBezTo>
                    <a:cubicBezTo>
                      <a:pt x="188" y="63"/>
                      <a:pt x="185" y="63"/>
                      <a:pt x="183" y="62"/>
                    </a:cubicBezTo>
                    <a:cubicBezTo>
                      <a:pt x="136" y="94"/>
                      <a:pt x="136" y="94"/>
                      <a:pt x="136" y="94"/>
                    </a:cubicBezTo>
                    <a:cubicBezTo>
                      <a:pt x="138" y="96"/>
                      <a:pt x="139" y="98"/>
                      <a:pt x="139" y="100"/>
                    </a:cubicBezTo>
                    <a:cubicBezTo>
                      <a:pt x="139" y="100"/>
                      <a:pt x="139" y="101"/>
                      <a:pt x="139" y="102"/>
                    </a:cubicBezTo>
                    <a:cubicBezTo>
                      <a:pt x="139" y="102"/>
                      <a:pt x="139" y="102"/>
                      <a:pt x="139" y="103"/>
                    </a:cubicBezTo>
                    <a:cubicBezTo>
                      <a:pt x="140" y="109"/>
                      <a:pt x="129" y="116"/>
                      <a:pt x="117" y="117"/>
                    </a:cubicBezTo>
                    <a:cubicBezTo>
                      <a:pt x="115" y="117"/>
                      <a:pt x="114" y="117"/>
                      <a:pt x="113" y="117"/>
                    </a:cubicBezTo>
                    <a:cubicBezTo>
                      <a:pt x="102" y="117"/>
                      <a:pt x="93" y="113"/>
                      <a:pt x="92" y="107"/>
                    </a:cubicBezTo>
                    <a:cubicBezTo>
                      <a:pt x="92" y="106"/>
                      <a:pt x="92" y="105"/>
                      <a:pt x="92" y="104"/>
                    </a:cubicBezTo>
                    <a:cubicBezTo>
                      <a:pt x="92" y="104"/>
                      <a:pt x="92" y="104"/>
                      <a:pt x="92" y="103"/>
                    </a:cubicBezTo>
                    <a:cubicBezTo>
                      <a:pt x="92" y="99"/>
                      <a:pt x="96" y="95"/>
                      <a:pt x="103" y="92"/>
                    </a:cubicBezTo>
                    <a:cubicBezTo>
                      <a:pt x="102" y="87"/>
                      <a:pt x="100" y="78"/>
                      <a:pt x="99" y="67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19" y="144"/>
                      <a:pt x="48" y="145"/>
                      <a:pt x="73" y="145"/>
                    </a:cubicBezTo>
                    <a:cubicBezTo>
                      <a:pt x="82" y="145"/>
                      <a:pt x="90" y="145"/>
                      <a:pt x="98" y="145"/>
                    </a:cubicBezTo>
                    <a:cubicBezTo>
                      <a:pt x="140" y="142"/>
                      <a:pt x="173" y="111"/>
                      <a:pt x="222" y="68"/>
                    </a:cubicBezTo>
                    <a:cubicBezTo>
                      <a:pt x="256" y="38"/>
                      <a:pt x="286" y="13"/>
                      <a:pt x="301" y="1"/>
                    </a:cubicBezTo>
                    <a:cubicBezTo>
                      <a:pt x="206" y="0"/>
                      <a:pt x="206" y="0"/>
                      <a:pt x="206" y="0"/>
                    </a:cubicBezTo>
                  </a:path>
                </a:pathLst>
              </a:custGeom>
              <a:solidFill>
                <a:srgbClr val="7224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7" name="iSľîḓè">
                <a:extLst>
                  <a:ext uri="{FF2B5EF4-FFF2-40B4-BE49-F238E27FC236}">
                    <a16:creationId xmlns:a16="http://schemas.microsoft.com/office/drawing/2014/main" xmlns="" id="{BFB823A1-7ABE-4071-A497-CCB39DEC042F}"/>
                  </a:ext>
                </a:extLst>
              </p:cNvPr>
              <p:cNvSpPr/>
              <p:nvPr/>
            </p:nvSpPr>
            <p:spPr bwMode="auto">
              <a:xfrm>
                <a:off x="4705601" y="4399967"/>
                <a:ext cx="275673" cy="367162"/>
              </a:xfrm>
              <a:custGeom>
                <a:avLst/>
                <a:gdLst>
                  <a:gd name="T0" fmla="*/ 92 w 110"/>
                  <a:gd name="T1" fmla="*/ 0 h 147"/>
                  <a:gd name="T2" fmla="*/ 0 w 110"/>
                  <a:gd name="T3" fmla="*/ 0 h 147"/>
                  <a:gd name="T4" fmla="*/ 47 w 110"/>
                  <a:gd name="T5" fmla="*/ 10 h 147"/>
                  <a:gd name="T6" fmla="*/ 95 w 110"/>
                  <a:gd name="T7" fmla="*/ 83 h 147"/>
                  <a:gd name="T8" fmla="*/ 99 w 110"/>
                  <a:gd name="T9" fmla="*/ 147 h 147"/>
                  <a:gd name="T10" fmla="*/ 110 w 110"/>
                  <a:gd name="T11" fmla="*/ 147 h 147"/>
                  <a:gd name="T12" fmla="*/ 92 w 110"/>
                  <a:gd name="T13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147">
                    <a:moveTo>
                      <a:pt x="9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4"/>
                      <a:pt x="33" y="7"/>
                      <a:pt x="47" y="10"/>
                    </a:cubicBezTo>
                    <a:cubicBezTo>
                      <a:pt x="83" y="15"/>
                      <a:pt x="89" y="33"/>
                      <a:pt x="95" y="83"/>
                    </a:cubicBezTo>
                    <a:cubicBezTo>
                      <a:pt x="98" y="114"/>
                      <a:pt x="99" y="135"/>
                      <a:pt x="99" y="147"/>
                    </a:cubicBezTo>
                    <a:cubicBezTo>
                      <a:pt x="110" y="147"/>
                      <a:pt x="110" y="147"/>
                      <a:pt x="110" y="147"/>
                    </a:cubicBezTo>
                    <a:cubicBezTo>
                      <a:pt x="92" y="0"/>
                      <a:pt x="92" y="0"/>
                      <a:pt x="92" y="0"/>
                    </a:cubicBezTo>
                  </a:path>
                </a:pathLst>
              </a:custGeom>
              <a:solidFill>
                <a:srgbClr val="1E1E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8" name="îṡľïďê">
                <a:extLst>
                  <a:ext uri="{FF2B5EF4-FFF2-40B4-BE49-F238E27FC236}">
                    <a16:creationId xmlns:a16="http://schemas.microsoft.com/office/drawing/2014/main" xmlns="" id="{B4F30510-D599-4D29-9A2C-D51ADE7FD4F2}"/>
                  </a:ext>
                </a:extLst>
              </p:cNvPr>
              <p:cNvSpPr/>
              <p:nvPr/>
            </p:nvSpPr>
            <p:spPr bwMode="auto">
              <a:xfrm>
                <a:off x="4773014" y="4312088"/>
                <a:ext cx="162515" cy="87878"/>
              </a:xfrm>
              <a:custGeom>
                <a:avLst/>
                <a:gdLst>
                  <a:gd name="T0" fmla="*/ 60 w 65"/>
                  <a:gd name="T1" fmla="*/ 0 h 35"/>
                  <a:gd name="T2" fmla="*/ 60 w 65"/>
                  <a:gd name="T3" fmla="*/ 0 h 35"/>
                  <a:gd name="T4" fmla="*/ 0 w 65"/>
                  <a:gd name="T5" fmla="*/ 0 h 35"/>
                  <a:gd name="T6" fmla="*/ 38 w 65"/>
                  <a:gd name="T7" fmla="*/ 7 h 35"/>
                  <a:gd name="T8" fmla="*/ 59 w 65"/>
                  <a:gd name="T9" fmla="*/ 35 h 35"/>
                  <a:gd name="T10" fmla="*/ 65 w 65"/>
                  <a:gd name="T11" fmla="*/ 35 h 35"/>
                  <a:gd name="T12" fmla="*/ 60 w 65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35">
                    <a:moveTo>
                      <a:pt x="60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" y="2"/>
                      <a:pt x="31" y="5"/>
                      <a:pt x="38" y="7"/>
                    </a:cubicBezTo>
                    <a:cubicBezTo>
                      <a:pt x="52" y="10"/>
                      <a:pt x="57" y="19"/>
                      <a:pt x="59" y="35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60" y="0"/>
                      <a:pt x="60" y="0"/>
                      <a:pt x="60" y="0"/>
                    </a:cubicBezTo>
                  </a:path>
                </a:pathLst>
              </a:custGeom>
              <a:solidFill>
                <a:srgbClr val="950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9" name="íŝḻïďe">
                <a:extLst>
                  <a:ext uri="{FF2B5EF4-FFF2-40B4-BE49-F238E27FC236}">
                    <a16:creationId xmlns:a16="http://schemas.microsoft.com/office/drawing/2014/main" xmlns="" id="{E61DCD31-0565-4221-AFA8-F0B84B0D273F}"/>
                  </a:ext>
                </a:extLst>
              </p:cNvPr>
              <p:cNvSpPr/>
              <p:nvPr/>
            </p:nvSpPr>
            <p:spPr bwMode="auto">
              <a:xfrm>
                <a:off x="4594850" y="4437285"/>
                <a:ext cx="213075" cy="317806"/>
              </a:xfrm>
              <a:custGeom>
                <a:avLst/>
                <a:gdLst>
                  <a:gd name="T0" fmla="*/ 0 w 85"/>
                  <a:gd name="T1" fmla="*/ 0 h 127"/>
                  <a:gd name="T2" fmla="*/ 5 w 85"/>
                  <a:gd name="T3" fmla="*/ 83 h 127"/>
                  <a:gd name="T4" fmla="*/ 29 w 85"/>
                  <a:gd name="T5" fmla="*/ 127 h 127"/>
                  <a:gd name="T6" fmla="*/ 32 w 85"/>
                  <a:gd name="T7" fmla="*/ 127 h 127"/>
                  <a:gd name="T8" fmla="*/ 36 w 85"/>
                  <a:gd name="T9" fmla="*/ 118 h 127"/>
                  <a:gd name="T10" fmla="*/ 0 w 85"/>
                  <a:gd name="T11" fmla="*/ 3 h 127"/>
                  <a:gd name="T12" fmla="*/ 0 w 85"/>
                  <a:gd name="T13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127">
                    <a:moveTo>
                      <a:pt x="0" y="0"/>
                    </a:moveTo>
                    <a:cubicBezTo>
                      <a:pt x="0" y="0"/>
                      <a:pt x="0" y="47"/>
                      <a:pt x="5" y="83"/>
                    </a:cubicBezTo>
                    <a:cubicBezTo>
                      <a:pt x="11" y="121"/>
                      <a:pt x="14" y="127"/>
                      <a:pt x="29" y="127"/>
                    </a:cubicBezTo>
                    <a:cubicBezTo>
                      <a:pt x="30" y="127"/>
                      <a:pt x="31" y="127"/>
                      <a:pt x="32" y="127"/>
                    </a:cubicBezTo>
                    <a:cubicBezTo>
                      <a:pt x="51" y="126"/>
                      <a:pt x="85" y="123"/>
                      <a:pt x="36" y="118"/>
                    </a:cubicBezTo>
                    <a:cubicBezTo>
                      <a:pt x="3" y="115"/>
                      <a:pt x="0" y="3"/>
                      <a:pt x="0" y="3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E6D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0" name="ïšḻiďé">
                <a:extLst>
                  <a:ext uri="{FF2B5EF4-FFF2-40B4-BE49-F238E27FC236}">
                    <a16:creationId xmlns:a16="http://schemas.microsoft.com/office/drawing/2014/main" xmlns="" id="{B2762F9A-87DB-4C2A-890F-71F2E1895B2C}"/>
                  </a:ext>
                </a:extLst>
              </p:cNvPr>
              <p:cNvSpPr/>
              <p:nvPr/>
            </p:nvSpPr>
            <p:spPr bwMode="auto">
              <a:xfrm>
                <a:off x="4570774" y="4330146"/>
                <a:ext cx="97509" cy="55375"/>
              </a:xfrm>
              <a:custGeom>
                <a:avLst/>
                <a:gdLst>
                  <a:gd name="T0" fmla="*/ 16 w 39"/>
                  <a:gd name="T1" fmla="*/ 0 h 22"/>
                  <a:gd name="T2" fmla="*/ 8 w 39"/>
                  <a:gd name="T3" fmla="*/ 19 h 22"/>
                  <a:gd name="T4" fmla="*/ 9 w 39"/>
                  <a:gd name="T5" fmla="*/ 22 h 22"/>
                  <a:gd name="T6" fmla="*/ 26 w 39"/>
                  <a:gd name="T7" fmla="*/ 5 h 22"/>
                  <a:gd name="T8" fmla="*/ 16 w 39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2">
                    <a:moveTo>
                      <a:pt x="16" y="0"/>
                    </a:moveTo>
                    <a:cubicBezTo>
                      <a:pt x="0" y="0"/>
                      <a:pt x="8" y="19"/>
                      <a:pt x="8" y="19"/>
                    </a:cubicBezTo>
                    <a:cubicBezTo>
                      <a:pt x="8" y="21"/>
                      <a:pt x="9" y="22"/>
                      <a:pt x="9" y="22"/>
                    </a:cubicBezTo>
                    <a:cubicBezTo>
                      <a:pt x="11" y="22"/>
                      <a:pt x="15" y="6"/>
                      <a:pt x="26" y="5"/>
                    </a:cubicBezTo>
                    <a:cubicBezTo>
                      <a:pt x="39" y="5"/>
                      <a:pt x="31" y="0"/>
                      <a:pt x="16" y="0"/>
                    </a:cubicBezTo>
                  </a:path>
                </a:pathLst>
              </a:custGeom>
              <a:solidFill>
                <a:srgbClr val="FF98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1" name="îṥlîḍè">
                <a:extLst>
                  <a:ext uri="{FF2B5EF4-FFF2-40B4-BE49-F238E27FC236}">
                    <a16:creationId xmlns:a16="http://schemas.microsoft.com/office/drawing/2014/main" xmlns="" id="{433BD21B-0174-49D2-A6C4-CC13E5993D1B}"/>
                  </a:ext>
                </a:extLst>
              </p:cNvPr>
              <p:cNvSpPr/>
              <p:nvPr/>
            </p:nvSpPr>
            <p:spPr bwMode="auto">
              <a:xfrm>
                <a:off x="4685136" y="4158001"/>
                <a:ext cx="408092" cy="151680"/>
              </a:xfrm>
              <a:custGeom>
                <a:avLst/>
                <a:gdLst>
                  <a:gd name="T0" fmla="*/ 162 w 163"/>
                  <a:gd name="T1" fmla="*/ 0 h 61"/>
                  <a:gd name="T2" fmla="*/ 157 w 163"/>
                  <a:gd name="T3" fmla="*/ 3 h 61"/>
                  <a:gd name="T4" fmla="*/ 83 w 163"/>
                  <a:gd name="T5" fmla="*/ 54 h 61"/>
                  <a:gd name="T6" fmla="*/ 11 w 163"/>
                  <a:gd name="T7" fmla="*/ 59 h 61"/>
                  <a:gd name="T8" fmla="*/ 30 w 163"/>
                  <a:gd name="T9" fmla="*/ 61 h 61"/>
                  <a:gd name="T10" fmla="*/ 61 w 163"/>
                  <a:gd name="T11" fmla="*/ 61 h 61"/>
                  <a:gd name="T12" fmla="*/ 72 w 163"/>
                  <a:gd name="T13" fmla="*/ 61 h 61"/>
                  <a:gd name="T14" fmla="*/ 107 w 163"/>
                  <a:gd name="T15" fmla="*/ 49 h 61"/>
                  <a:gd name="T16" fmla="*/ 162 w 163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3" h="61">
                    <a:moveTo>
                      <a:pt x="162" y="0"/>
                    </a:moveTo>
                    <a:cubicBezTo>
                      <a:pt x="162" y="0"/>
                      <a:pt x="160" y="1"/>
                      <a:pt x="157" y="3"/>
                    </a:cubicBezTo>
                    <a:cubicBezTo>
                      <a:pt x="138" y="19"/>
                      <a:pt x="103" y="50"/>
                      <a:pt x="83" y="54"/>
                    </a:cubicBezTo>
                    <a:cubicBezTo>
                      <a:pt x="63" y="59"/>
                      <a:pt x="11" y="59"/>
                      <a:pt x="11" y="59"/>
                    </a:cubicBezTo>
                    <a:cubicBezTo>
                      <a:pt x="0" y="61"/>
                      <a:pt x="13" y="61"/>
                      <a:pt x="30" y="61"/>
                    </a:cubicBezTo>
                    <a:cubicBezTo>
                      <a:pt x="40" y="61"/>
                      <a:pt x="51" y="61"/>
                      <a:pt x="61" y="61"/>
                    </a:cubicBezTo>
                    <a:cubicBezTo>
                      <a:pt x="65" y="61"/>
                      <a:pt x="69" y="61"/>
                      <a:pt x="72" y="61"/>
                    </a:cubicBezTo>
                    <a:cubicBezTo>
                      <a:pt x="88" y="61"/>
                      <a:pt x="93" y="60"/>
                      <a:pt x="107" y="49"/>
                    </a:cubicBezTo>
                    <a:cubicBezTo>
                      <a:pt x="128" y="32"/>
                      <a:pt x="163" y="0"/>
                      <a:pt x="162" y="0"/>
                    </a:cubicBezTo>
                  </a:path>
                </a:pathLst>
              </a:custGeom>
              <a:solidFill>
                <a:srgbClr val="C557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2" name="iṡḷíďè">
                <a:extLst>
                  <a:ext uri="{FF2B5EF4-FFF2-40B4-BE49-F238E27FC236}">
                    <a16:creationId xmlns:a16="http://schemas.microsoft.com/office/drawing/2014/main" xmlns="" id="{60E9E801-825D-43FD-B883-EDAC1834B0A1}"/>
                  </a:ext>
                </a:extLst>
              </p:cNvPr>
              <p:cNvSpPr/>
              <p:nvPr/>
            </p:nvSpPr>
            <p:spPr bwMode="auto">
              <a:xfrm>
                <a:off x="4821167" y="4182077"/>
                <a:ext cx="119178" cy="38522"/>
              </a:xfrm>
              <a:custGeom>
                <a:avLst/>
                <a:gdLst>
                  <a:gd name="T0" fmla="*/ 47 w 48"/>
                  <a:gd name="T1" fmla="*/ 0 h 15"/>
                  <a:gd name="T2" fmla="*/ 25 w 48"/>
                  <a:gd name="T3" fmla="*/ 11 h 15"/>
                  <a:gd name="T4" fmla="*/ 21 w 48"/>
                  <a:gd name="T5" fmla="*/ 11 h 15"/>
                  <a:gd name="T6" fmla="*/ 0 w 48"/>
                  <a:gd name="T7" fmla="*/ 2 h 15"/>
                  <a:gd name="T8" fmla="*/ 0 w 48"/>
                  <a:gd name="T9" fmla="*/ 5 h 15"/>
                  <a:gd name="T10" fmla="*/ 21 w 48"/>
                  <a:gd name="T11" fmla="*/ 15 h 15"/>
                  <a:gd name="T12" fmla="*/ 25 w 48"/>
                  <a:gd name="T13" fmla="*/ 15 h 15"/>
                  <a:gd name="T14" fmla="*/ 47 w 48"/>
                  <a:gd name="T15" fmla="*/ 1 h 15"/>
                  <a:gd name="T16" fmla="*/ 47 w 48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15">
                    <a:moveTo>
                      <a:pt x="47" y="0"/>
                    </a:moveTo>
                    <a:cubicBezTo>
                      <a:pt x="45" y="5"/>
                      <a:pt x="36" y="10"/>
                      <a:pt x="25" y="11"/>
                    </a:cubicBezTo>
                    <a:cubicBezTo>
                      <a:pt x="23" y="11"/>
                      <a:pt x="22" y="11"/>
                      <a:pt x="21" y="11"/>
                    </a:cubicBezTo>
                    <a:cubicBezTo>
                      <a:pt x="10" y="11"/>
                      <a:pt x="2" y="8"/>
                      <a:pt x="0" y="2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1" y="11"/>
                      <a:pt x="10" y="15"/>
                      <a:pt x="21" y="15"/>
                    </a:cubicBezTo>
                    <a:cubicBezTo>
                      <a:pt x="22" y="15"/>
                      <a:pt x="23" y="15"/>
                      <a:pt x="25" y="15"/>
                    </a:cubicBezTo>
                    <a:cubicBezTo>
                      <a:pt x="37" y="14"/>
                      <a:pt x="48" y="7"/>
                      <a:pt x="47" y="1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3B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3" name="îṩlïḑè">
                <a:extLst>
                  <a:ext uri="{FF2B5EF4-FFF2-40B4-BE49-F238E27FC236}">
                    <a16:creationId xmlns:a16="http://schemas.microsoft.com/office/drawing/2014/main" xmlns="" id="{7EDFB7A5-326C-42A1-A9B9-A35EBC908EA1}"/>
                  </a:ext>
                </a:extLst>
              </p:cNvPr>
              <p:cNvSpPr/>
              <p:nvPr/>
            </p:nvSpPr>
            <p:spPr bwMode="auto">
              <a:xfrm>
                <a:off x="5048686" y="4047250"/>
                <a:ext cx="85471" cy="38522"/>
              </a:xfrm>
              <a:custGeom>
                <a:avLst/>
                <a:gdLst>
                  <a:gd name="T0" fmla="*/ 33 w 34"/>
                  <a:gd name="T1" fmla="*/ 0 h 15"/>
                  <a:gd name="T2" fmla="*/ 11 w 34"/>
                  <a:gd name="T3" fmla="*/ 12 h 15"/>
                  <a:gd name="T4" fmla="*/ 7 w 34"/>
                  <a:gd name="T5" fmla="*/ 12 h 15"/>
                  <a:gd name="T6" fmla="*/ 4 w 34"/>
                  <a:gd name="T7" fmla="*/ 12 h 15"/>
                  <a:gd name="T8" fmla="*/ 0 w 34"/>
                  <a:gd name="T9" fmla="*/ 14 h 15"/>
                  <a:gd name="T10" fmla="*/ 7 w 34"/>
                  <a:gd name="T11" fmla="*/ 15 h 15"/>
                  <a:gd name="T12" fmla="*/ 11 w 34"/>
                  <a:gd name="T13" fmla="*/ 15 h 15"/>
                  <a:gd name="T14" fmla="*/ 34 w 34"/>
                  <a:gd name="T15" fmla="*/ 1 h 15"/>
                  <a:gd name="T16" fmla="*/ 33 w 34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" h="15">
                    <a:moveTo>
                      <a:pt x="33" y="0"/>
                    </a:moveTo>
                    <a:cubicBezTo>
                      <a:pt x="32" y="6"/>
                      <a:pt x="23" y="11"/>
                      <a:pt x="11" y="12"/>
                    </a:cubicBezTo>
                    <a:cubicBezTo>
                      <a:pt x="10" y="12"/>
                      <a:pt x="9" y="12"/>
                      <a:pt x="7" y="12"/>
                    </a:cubicBezTo>
                    <a:cubicBezTo>
                      <a:pt x="6" y="12"/>
                      <a:pt x="5" y="12"/>
                      <a:pt x="4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5"/>
                      <a:pt x="5" y="15"/>
                      <a:pt x="7" y="15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24" y="14"/>
                      <a:pt x="34" y="8"/>
                      <a:pt x="34" y="1"/>
                    </a:cubicBezTo>
                    <a:cubicBezTo>
                      <a:pt x="34" y="1"/>
                      <a:pt x="34" y="0"/>
                      <a:pt x="33" y="0"/>
                    </a:cubicBezTo>
                  </a:path>
                </a:pathLst>
              </a:custGeom>
              <a:solidFill>
                <a:srgbClr val="3B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4" name="íṡļîḍè">
                <a:extLst>
                  <a:ext uri="{FF2B5EF4-FFF2-40B4-BE49-F238E27FC236}">
                    <a16:creationId xmlns:a16="http://schemas.microsoft.com/office/drawing/2014/main" xmlns="" id="{D2E360E6-79A7-4071-AC4C-ECD5862E91E6}"/>
                  </a:ext>
                </a:extLst>
              </p:cNvPr>
              <p:cNvSpPr/>
              <p:nvPr/>
            </p:nvSpPr>
            <p:spPr bwMode="auto">
              <a:xfrm>
                <a:off x="4821167" y="4150778"/>
                <a:ext cx="119178" cy="61395"/>
              </a:xfrm>
              <a:custGeom>
                <a:avLst/>
                <a:gdLst>
                  <a:gd name="T0" fmla="*/ 47 w 48"/>
                  <a:gd name="T1" fmla="*/ 11 h 25"/>
                  <a:gd name="T2" fmla="*/ 25 w 48"/>
                  <a:gd name="T3" fmla="*/ 24 h 25"/>
                  <a:gd name="T4" fmla="*/ 0 w 48"/>
                  <a:gd name="T5" fmla="*/ 14 h 25"/>
                  <a:gd name="T6" fmla="*/ 23 w 48"/>
                  <a:gd name="T7" fmla="*/ 1 h 25"/>
                  <a:gd name="T8" fmla="*/ 47 w 48"/>
                  <a:gd name="T9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25">
                    <a:moveTo>
                      <a:pt x="47" y="11"/>
                    </a:moveTo>
                    <a:cubicBezTo>
                      <a:pt x="48" y="17"/>
                      <a:pt x="37" y="23"/>
                      <a:pt x="25" y="24"/>
                    </a:cubicBezTo>
                    <a:cubicBezTo>
                      <a:pt x="12" y="25"/>
                      <a:pt x="1" y="21"/>
                      <a:pt x="0" y="14"/>
                    </a:cubicBezTo>
                    <a:cubicBezTo>
                      <a:pt x="0" y="8"/>
                      <a:pt x="10" y="2"/>
                      <a:pt x="23" y="1"/>
                    </a:cubicBezTo>
                    <a:cubicBezTo>
                      <a:pt x="36" y="0"/>
                      <a:pt x="47" y="4"/>
                      <a:pt x="47" y="11"/>
                    </a:cubicBezTo>
                  </a:path>
                </a:pathLst>
              </a:custGeom>
              <a:solidFill>
                <a:srgbClr val="B030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5" name="îṧlidé">
                <a:extLst>
                  <a:ext uri="{FF2B5EF4-FFF2-40B4-BE49-F238E27FC236}">
                    <a16:creationId xmlns:a16="http://schemas.microsoft.com/office/drawing/2014/main" xmlns="" id="{91BCCBEC-8E1B-4E64-A6BA-8C052DC404BA}"/>
                  </a:ext>
                </a:extLst>
              </p:cNvPr>
              <p:cNvSpPr/>
              <p:nvPr/>
            </p:nvSpPr>
            <p:spPr bwMode="auto">
              <a:xfrm>
                <a:off x="5013776" y="4014748"/>
                <a:ext cx="120381" cy="65006"/>
              </a:xfrm>
              <a:custGeom>
                <a:avLst/>
                <a:gdLst>
                  <a:gd name="T0" fmla="*/ 48 w 48"/>
                  <a:gd name="T1" fmla="*/ 11 h 26"/>
                  <a:gd name="T2" fmla="*/ 25 w 48"/>
                  <a:gd name="T3" fmla="*/ 25 h 26"/>
                  <a:gd name="T4" fmla="*/ 1 w 48"/>
                  <a:gd name="T5" fmla="*/ 15 h 26"/>
                  <a:gd name="T6" fmla="*/ 23 w 48"/>
                  <a:gd name="T7" fmla="*/ 1 h 26"/>
                  <a:gd name="T8" fmla="*/ 48 w 48"/>
                  <a:gd name="T9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26">
                    <a:moveTo>
                      <a:pt x="48" y="11"/>
                    </a:moveTo>
                    <a:cubicBezTo>
                      <a:pt x="48" y="17"/>
                      <a:pt x="38" y="24"/>
                      <a:pt x="25" y="25"/>
                    </a:cubicBezTo>
                    <a:cubicBezTo>
                      <a:pt x="12" y="26"/>
                      <a:pt x="1" y="21"/>
                      <a:pt x="1" y="15"/>
                    </a:cubicBezTo>
                    <a:cubicBezTo>
                      <a:pt x="0" y="8"/>
                      <a:pt x="10" y="2"/>
                      <a:pt x="23" y="1"/>
                    </a:cubicBezTo>
                    <a:cubicBezTo>
                      <a:pt x="36" y="0"/>
                      <a:pt x="47" y="4"/>
                      <a:pt x="48" y="11"/>
                    </a:cubicBezTo>
                  </a:path>
                </a:pathLst>
              </a:custGeom>
              <a:solidFill>
                <a:srgbClr val="B030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6" name="ïs1îḋe">
                <a:extLst>
                  <a:ext uri="{FF2B5EF4-FFF2-40B4-BE49-F238E27FC236}">
                    <a16:creationId xmlns:a16="http://schemas.microsoft.com/office/drawing/2014/main" xmlns="" id="{B44278DE-0744-4169-B4E7-DF62B5CB0242}"/>
                  </a:ext>
                </a:extLst>
              </p:cNvPr>
              <p:cNvSpPr/>
              <p:nvPr/>
            </p:nvSpPr>
            <p:spPr bwMode="auto">
              <a:xfrm>
                <a:off x="4907841" y="4053270"/>
                <a:ext cx="140846" cy="109547"/>
              </a:xfrm>
              <a:custGeom>
                <a:avLst/>
                <a:gdLst>
                  <a:gd name="T0" fmla="*/ 43 w 56"/>
                  <a:gd name="T1" fmla="*/ 0 h 44"/>
                  <a:gd name="T2" fmla="*/ 0 w 56"/>
                  <a:gd name="T3" fmla="*/ 31 h 44"/>
                  <a:gd name="T4" fmla="*/ 1 w 56"/>
                  <a:gd name="T5" fmla="*/ 38 h 44"/>
                  <a:gd name="T6" fmla="*/ 1 w 56"/>
                  <a:gd name="T7" fmla="*/ 41 h 44"/>
                  <a:gd name="T8" fmla="*/ 9 w 56"/>
                  <a:gd name="T9" fmla="*/ 44 h 44"/>
                  <a:gd name="T10" fmla="*/ 56 w 56"/>
                  <a:gd name="T11" fmla="*/ 12 h 44"/>
                  <a:gd name="T12" fmla="*/ 43 w 56"/>
                  <a:gd name="T13" fmla="*/ 3 h 44"/>
                  <a:gd name="T14" fmla="*/ 43 w 56"/>
                  <a:gd name="T15" fmla="*/ 1 h 44"/>
                  <a:gd name="T16" fmla="*/ 43 w 56"/>
                  <a:gd name="T17" fmla="*/ 0 h 44"/>
                  <a:gd name="T18" fmla="*/ 43 w 56"/>
                  <a:gd name="T1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" h="44">
                    <a:moveTo>
                      <a:pt x="43" y="0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39"/>
                      <a:pt x="1" y="40"/>
                      <a:pt x="1" y="41"/>
                    </a:cubicBezTo>
                    <a:cubicBezTo>
                      <a:pt x="4" y="42"/>
                      <a:pt x="7" y="43"/>
                      <a:pt x="9" y="44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8" y="11"/>
                      <a:pt x="43" y="7"/>
                      <a:pt x="43" y="3"/>
                    </a:cubicBezTo>
                    <a:cubicBezTo>
                      <a:pt x="43" y="2"/>
                      <a:pt x="43" y="1"/>
                      <a:pt x="43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3B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7" name="iSḻiďé">
                <a:extLst>
                  <a:ext uri="{FF2B5EF4-FFF2-40B4-BE49-F238E27FC236}">
                    <a16:creationId xmlns:a16="http://schemas.microsoft.com/office/drawing/2014/main" xmlns="" id="{D451C84A-8E74-4BD6-9BB0-8588D0C26002}"/>
                  </a:ext>
                </a:extLst>
              </p:cNvPr>
              <p:cNvSpPr/>
              <p:nvPr/>
            </p:nvSpPr>
            <p:spPr bwMode="auto">
              <a:xfrm>
                <a:off x="5016184" y="4055677"/>
                <a:ext cx="42134" cy="26484"/>
              </a:xfrm>
              <a:custGeom>
                <a:avLst/>
                <a:gdLst>
                  <a:gd name="T0" fmla="*/ 0 w 17"/>
                  <a:gd name="T1" fmla="*/ 0 h 11"/>
                  <a:gd name="T2" fmla="*/ 0 w 17"/>
                  <a:gd name="T3" fmla="*/ 2 h 11"/>
                  <a:gd name="T4" fmla="*/ 13 w 17"/>
                  <a:gd name="T5" fmla="*/ 11 h 11"/>
                  <a:gd name="T6" fmla="*/ 17 w 17"/>
                  <a:gd name="T7" fmla="*/ 9 h 11"/>
                  <a:gd name="T8" fmla="*/ 0 w 1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6"/>
                      <a:pt x="5" y="10"/>
                      <a:pt x="13" y="11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8" y="8"/>
                      <a:pt x="1" y="4"/>
                      <a:pt x="0" y="0"/>
                    </a:cubicBezTo>
                  </a:path>
                </a:pathLst>
              </a:custGeom>
              <a:solidFill>
                <a:srgbClr val="1F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8" name="isḷíḋé">
                <a:extLst>
                  <a:ext uri="{FF2B5EF4-FFF2-40B4-BE49-F238E27FC236}">
                    <a16:creationId xmlns:a16="http://schemas.microsoft.com/office/drawing/2014/main" xmlns="" id="{E5ABEA98-69D7-40F7-8809-3DBBBECA4266}"/>
                  </a:ext>
                </a:extLst>
              </p:cNvPr>
              <p:cNvSpPr/>
              <p:nvPr/>
            </p:nvSpPr>
            <p:spPr bwMode="auto">
              <a:xfrm>
                <a:off x="4903026" y="4155593"/>
                <a:ext cx="27688" cy="26484"/>
              </a:xfrm>
              <a:custGeom>
                <a:avLst/>
                <a:gdLst>
                  <a:gd name="T0" fmla="*/ 3 w 11"/>
                  <a:gd name="T1" fmla="*/ 0 h 11"/>
                  <a:gd name="T2" fmla="*/ 3 w 11"/>
                  <a:gd name="T3" fmla="*/ 0 h 11"/>
                  <a:gd name="T4" fmla="*/ 4 w 11"/>
                  <a:gd name="T5" fmla="*/ 2 h 11"/>
                  <a:gd name="T6" fmla="*/ 0 w 11"/>
                  <a:gd name="T7" fmla="*/ 11 h 11"/>
                  <a:gd name="T8" fmla="*/ 11 w 11"/>
                  <a:gd name="T9" fmla="*/ 3 h 11"/>
                  <a:gd name="T10" fmla="*/ 3 w 11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1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6"/>
                      <a:pt x="2" y="9"/>
                      <a:pt x="0" y="11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6" y="1"/>
                      <a:pt x="3" y="0"/>
                    </a:cubicBezTo>
                  </a:path>
                </a:pathLst>
              </a:custGeom>
              <a:solidFill>
                <a:srgbClr val="5C09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9" name="ïslîḓé">
                <a:extLst>
                  <a:ext uri="{FF2B5EF4-FFF2-40B4-BE49-F238E27FC236}">
                    <a16:creationId xmlns:a16="http://schemas.microsoft.com/office/drawing/2014/main" xmlns="" id="{D7059494-43A1-4263-A50A-3CB47D50BAB3}"/>
                  </a:ext>
                </a:extLst>
              </p:cNvPr>
              <p:cNvSpPr/>
              <p:nvPr/>
            </p:nvSpPr>
            <p:spPr bwMode="auto">
              <a:xfrm>
                <a:off x="5016184" y="4032804"/>
                <a:ext cx="72229" cy="44541"/>
              </a:xfrm>
              <a:custGeom>
                <a:avLst/>
                <a:gdLst>
                  <a:gd name="T0" fmla="*/ 11 w 29"/>
                  <a:gd name="T1" fmla="*/ 0 h 18"/>
                  <a:gd name="T2" fmla="*/ 0 w 29"/>
                  <a:gd name="T3" fmla="*/ 8 h 18"/>
                  <a:gd name="T4" fmla="*/ 0 w 29"/>
                  <a:gd name="T5" fmla="*/ 8 h 18"/>
                  <a:gd name="T6" fmla="*/ 0 w 29"/>
                  <a:gd name="T7" fmla="*/ 9 h 18"/>
                  <a:gd name="T8" fmla="*/ 17 w 29"/>
                  <a:gd name="T9" fmla="*/ 18 h 18"/>
                  <a:gd name="T10" fmla="*/ 29 w 29"/>
                  <a:gd name="T11" fmla="*/ 9 h 18"/>
                  <a:gd name="T12" fmla="*/ 28 w 29"/>
                  <a:gd name="T13" fmla="*/ 9 h 18"/>
                  <a:gd name="T14" fmla="*/ 23 w 29"/>
                  <a:gd name="T15" fmla="*/ 10 h 18"/>
                  <a:gd name="T16" fmla="*/ 11 w 29"/>
                  <a:gd name="T17" fmla="*/ 0 h 18"/>
                  <a:gd name="T18" fmla="*/ 11 w 29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18">
                    <a:moveTo>
                      <a:pt x="11" y="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13"/>
                      <a:pt x="8" y="17"/>
                      <a:pt x="17" y="1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10"/>
                      <a:pt x="25" y="10"/>
                      <a:pt x="23" y="10"/>
                    </a:cubicBezTo>
                    <a:cubicBezTo>
                      <a:pt x="17" y="10"/>
                      <a:pt x="12" y="6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5C09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0" name="išlïdé">
                <a:extLst>
                  <a:ext uri="{FF2B5EF4-FFF2-40B4-BE49-F238E27FC236}">
                    <a16:creationId xmlns:a16="http://schemas.microsoft.com/office/drawing/2014/main" xmlns="" id="{9B339216-7F4F-4D74-A34F-CAD7F263F07D}"/>
                  </a:ext>
                </a:extLst>
              </p:cNvPr>
              <p:cNvSpPr/>
              <p:nvPr/>
            </p:nvSpPr>
            <p:spPr bwMode="auto">
              <a:xfrm>
                <a:off x="4805517" y="3820934"/>
                <a:ext cx="300952" cy="371978"/>
              </a:xfrm>
              <a:custGeom>
                <a:avLst/>
                <a:gdLst>
                  <a:gd name="T0" fmla="*/ 30 w 120"/>
                  <a:gd name="T1" fmla="*/ 149 h 149"/>
                  <a:gd name="T2" fmla="*/ 18 w 120"/>
                  <a:gd name="T3" fmla="*/ 139 h 149"/>
                  <a:gd name="T4" fmla="*/ 35 w 120"/>
                  <a:gd name="T5" fmla="*/ 23 h 149"/>
                  <a:gd name="T6" fmla="*/ 99 w 120"/>
                  <a:gd name="T7" fmla="*/ 8 h 149"/>
                  <a:gd name="T8" fmla="*/ 120 w 120"/>
                  <a:gd name="T9" fmla="*/ 46 h 149"/>
                  <a:gd name="T10" fmla="*/ 120 w 120"/>
                  <a:gd name="T11" fmla="*/ 83 h 149"/>
                  <a:gd name="T12" fmla="*/ 107 w 120"/>
                  <a:gd name="T13" fmla="*/ 95 h 149"/>
                  <a:gd name="T14" fmla="*/ 94 w 120"/>
                  <a:gd name="T15" fmla="*/ 83 h 149"/>
                  <a:gd name="T16" fmla="*/ 94 w 120"/>
                  <a:gd name="T17" fmla="*/ 46 h 149"/>
                  <a:gd name="T18" fmla="*/ 88 w 120"/>
                  <a:gd name="T19" fmla="*/ 31 h 149"/>
                  <a:gd name="T20" fmla="*/ 51 w 120"/>
                  <a:gd name="T21" fmla="*/ 43 h 149"/>
                  <a:gd name="T22" fmla="*/ 38 w 120"/>
                  <a:gd name="T23" fmla="*/ 94 h 149"/>
                  <a:gd name="T24" fmla="*/ 42 w 120"/>
                  <a:gd name="T25" fmla="*/ 134 h 149"/>
                  <a:gd name="T26" fmla="*/ 33 w 120"/>
                  <a:gd name="T27" fmla="*/ 149 h 149"/>
                  <a:gd name="T28" fmla="*/ 30 w 120"/>
                  <a:gd name="T2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0" h="149">
                    <a:moveTo>
                      <a:pt x="30" y="149"/>
                    </a:moveTo>
                    <a:cubicBezTo>
                      <a:pt x="24" y="149"/>
                      <a:pt x="19" y="145"/>
                      <a:pt x="18" y="139"/>
                    </a:cubicBezTo>
                    <a:cubicBezTo>
                      <a:pt x="16" y="130"/>
                      <a:pt x="0" y="51"/>
                      <a:pt x="35" y="23"/>
                    </a:cubicBezTo>
                    <a:cubicBezTo>
                      <a:pt x="58" y="5"/>
                      <a:pt x="82" y="0"/>
                      <a:pt x="99" y="8"/>
                    </a:cubicBezTo>
                    <a:cubicBezTo>
                      <a:pt x="107" y="12"/>
                      <a:pt x="120" y="21"/>
                      <a:pt x="120" y="46"/>
                    </a:cubicBezTo>
                    <a:cubicBezTo>
                      <a:pt x="120" y="83"/>
                      <a:pt x="120" y="83"/>
                      <a:pt x="120" y="83"/>
                    </a:cubicBezTo>
                    <a:cubicBezTo>
                      <a:pt x="120" y="90"/>
                      <a:pt x="114" y="95"/>
                      <a:pt x="107" y="95"/>
                    </a:cubicBezTo>
                    <a:cubicBezTo>
                      <a:pt x="100" y="95"/>
                      <a:pt x="94" y="90"/>
                      <a:pt x="94" y="83"/>
                    </a:cubicBezTo>
                    <a:cubicBezTo>
                      <a:pt x="94" y="46"/>
                      <a:pt x="94" y="46"/>
                      <a:pt x="94" y="46"/>
                    </a:cubicBezTo>
                    <a:cubicBezTo>
                      <a:pt x="94" y="38"/>
                      <a:pt x="92" y="33"/>
                      <a:pt x="88" y="31"/>
                    </a:cubicBezTo>
                    <a:cubicBezTo>
                      <a:pt x="82" y="28"/>
                      <a:pt x="67" y="30"/>
                      <a:pt x="51" y="43"/>
                    </a:cubicBezTo>
                    <a:cubicBezTo>
                      <a:pt x="42" y="50"/>
                      <a:pt x="37" y="68"/>
                      <a:pt x="38" y="94"/>
                    </a:cubicBezTo>
                    <a:cubicBezTo>
                      <a:pt x="38" y="115"/>
                      <a:pt x="42" y="134"/>
                      <a:pt x="42" y="134"/>
                    </a:cubicBezTo>
                    <a:cubicBezTo>
                      <a:pt x="44" y="141"/>
                      <a:pt x="39" y="147"/>
                      <a:pt x="33" y="149"/>
                    </a:cubicBezTo>
                    <a:cubicBezTo>
                      <a:pt x="32" y="149"/>
                      <a:pt x="31" y="149"/>
                      <a:pt x="30" y="149"/>
                    </a:cubicBezTo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1" name="işliḍê">
                <a:extLst>
                  <a:ext uri="{FF2B5EF4-FFF2-40B4-BE49-F238E27FC236}">
                    <a16:creationId xmlns:a16="http://schemas.microsoft.com/office/drawing/2014/main" xmlns="" id="{F7FB8369-DE56-4DBB-8D7F-C1DD06BCEF4A}"/>
                  </a:ext>
                </a:extLst>
              </p:cNvPr>
              <p:cNvSpPr/>
              <p:nvPr/>
            </p:nvSpPr>
            <p:spPr bwMode="auto">
              <a:xfrm>
                <a:off x="4933120" y="3905201"/>
                <a:ext cx="34911" cy="22873"/>
              </a:xfrm>
              <a:custGeom>
                <a:avLst/>
                <a:gdLst>
                  <a:gd name="T0" fmla="*/ 0 w 14"/>
                  <a:gd name="T1" fmla="*/ 9 h 9"/>
                  <a:gd name="T2" fmla="*/ 0 w 14"/>
                  <a:gd name="T3" fmla="*/ 9 h 9"/>
                  <a:gd name="T4" fmla="*/ 0 w 14"/>
                  <a:gd name="T5" fmla="*/ 9 h 9"/>
                  <a:gd name="T6" fmla="*/ 14 w 14"/>
                  <a:gd name="T7" fmla="*/ 0 h 9"/>
                  <a:gd name="T8" fmla="*/ 1 w 14"/>
                  <a:gd name="T9" fmla="*/ 8 h 9"/>
                  <a:gd name="T10" fmla="*/ 14 w 14"/>
                  <a:gd name="T11" fmla="*/ 0 h 9"/>
                  <a:gd name="T12" fmla="*/ 14 w 14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9"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14" y="0"/>
                    </a:moveTo>
                    <a:cubicBezTo>
                      <a:pt x="10" y="2"/>
                      <a:pt x="5" y="5"/>
                      <a:pt x="1" y="8"/>
                    </a:cubicBezTo>
                    <a:cubicBezTo>
                      <a:pt x="5" y="5"/>
                      <a:pt x="10" y="2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solidFill>
                <a:srgbClr val="9F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2" name="íşliḑé">
                <a:extLst>
                  <a:ext uri="{FF2B5EF4-FFF2-40B4-BE49-F238E27FC236}">
                    <a16:creationId xmlns:a16="http://schemas.microsoft.com/office/drawing/2014/main" xmlns="" id="{5C466D2B-FBAB-4597-B03F-2ACB12BACB17}"/>
                  </a:ext>
                </a:extLst>
              </p:cNvPr>
              <p:cNvSpPr/>
              <p:nvPr/>
            </p:nvSpPr>
            <p:spPr bwMode="auto">
              <a:xfrm>
                <a:off x="4877745" y="4192912"/>
                <a:ext cx="361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  <a:gd name="T4" fmla="*/ 1 w 1"/>
                  <a:gd name="T5" fmla="*/ 1 w 1"/>
                  <a:gd name="T6" fmla="*/ 0 w 1"/>
                  <a:gd name="T7" fmla="*/ 1 w 1"/>
                  <a:gd name="T8" fmla="*/ 0 w 1"/>
                  <a:gd name="T9" fmla="*/ 0 w 1"/>
                  <a:gd name="T10" fmla="*/ 0 w 1"/>
                  <a:gd name="T11" fmla="*/ 0 w 1"/>
                  <a:gd name="T12" fmla="*/ 0 w 1"/>
                  <a:gd name="T13" fmla="*/ 0 w 1"/>
                  <a:gd name="T14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D1E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3" name="íśľiḑe">
                <a:extLst>
                  <a:ext uri="{FF2B5EF4-FFF2-40B4-BE49-F238E27FC236}">
                    <a16:creationId xmlns:a16="http://schemas.microsoft.com/office/drawing/2014/main" xmlns="" id="{857A6EA0-EC31-49D6-BEA5-A7C21983548B}"/>
                  </a:ext>
                </a:extLst>
              </p:cNvPr>
              <p:cNvSpPr/>
              <p:nvPr/>
            </p:nvSpPr>
            <p:spPr bwMode="auto">
              <a:xfrm>
                <a:off x="4851261" y="3853437"/>
                <a:ext cx="255208" cy="339474"/>
              </a:xfrm>
              <a:custGeom>
                <a:avLst/>
                <a:gdLst>
                  <a:gd name="T0" fmla="*/ 38 w 102"/>
                  <a:gd name="T1" fmla="*/ 10 h 136"/>
                  <a:gd name="T2" fmla="*/ 38 w 102"/>
                  <a:gd name="T3" fmla="*/ 10 h 136"/>
                  <a:gd name="T4" fmla="*/ 35 w 102"/>
                  <a:gd name="T5" fmla="*/ 10 h 136"/>
                  <a:gd name="T6" fmla="*/ 32 w 102"/>
                  <a:gd name="T7" fmla="*/ 10 h 136"/>
                  <a:gd name="T8" fmla="*/ 14 w 102"/>
                  <a:gd name="T9" fmla="*/ 16 h 136"/>
                  <a:gd name="T10" fmla="*/ 28 w 102"/>
                  <a:gd name="T11" fmla="*/ 12 h 136"/>
                  <a:gd name="T12" fmla="*/ 29 w 102"/>
                  <a:gd name="T13" fmla="*/ 23 h 136"/>
                  <a:gd name="T14" fmla="*/ 14 w 102"/>
                  <a:gd name="T15" fmla="*/ 90 h 136"/>
                  <a:gd name="T16" fmla="*/ 8 w 102"/>
                  <a:gd name="T17" fmla="*/ 130 h 136"/>
                  <a:gd name="T18" fmla="*/ 6 w 102"/>
                  <a:gd name="T19" fmla="*/ 130 h 136"/>
                  <a:gd name="T20" fmla="*/ 0 w 102"/>
                  <a:gd name="T21" fmla="*/ 129 h 136"/>
                  <a:gd name="T22" fmla="*/ 11 w 102"/>
                  <a:gd name="T23" fmla="*/ 136 h 136"/>
                  <a:gd name="T24" fmla="*/ 11 w 102"/>
                  <a:gd name="T25" fmla="*/ 136 h 136"/>
                  <a:gd name="T26" fmla="*/ 11 w 102"/>
                  <a:gd name="T27" fmla="*/ 136 h 136"/>
                  <a:gd name="T28" fmla="*/ 11 w 102"/>
                  <a:gd name="T29" fmla="*/ 136 h 136"/>
                  <a:gd name="T30" fmla="*/ 11 w 102"/>
                  <a:gd name="T31" fmla="*/ 136 h 136"/>
                  <a:gd name="T32" fmla="*/ 12 w 102"/>
                  <a:gd name="T33" fmla="*/ 136 h 136"/>
                  <a:gd name="T34" fmla="*/ 12 w 102"/>
                  <a:gd name="T35" fmla="*/ 136 h 136"/>
                  <a:gd name="T36" fmla="*/ 12 w 102"/>
                  <a:gd name="T37" fmla="*/ 136 h 136"/>
                  <a:gd name="T38" fmla="*/ 12 w 102"/>
                  <a:gd name="T39" fmla="*/ 136 h 136"/>
                  <a:gd name="T40" fmla="*/ 12 w 102"/>
                  <a:gd name="T41" fmla="*/ 136 h 136"/>
                  <a:gd name="T42" fmla="*/ 12 w 102"/>
                  <a:gd name="T43" fmla="*/ 136 h 136"/>
                  <a:gd name="T44" fmla="*/ 15 w 102"/>
                  <a:gd name="T45" fmla="*/ 136 h 136"/>
                  <a:gd name="T46" fmla="*/ 25 w 102"/>
                  <a:gd name="T47" fmla="*/ 123 h 136"/>
                  <a:gd name="T48" fmla="*/ 24 w 102"/>
                  <a:gd name="T49" fmla="*/ 121 h 136"/>
                  <a:gd name="T50" fmla="*/ 24 w 102"/>
                  <a:gd name="T51" fmla="*/ 121 h 136"/>
                  <a:gd name="T52" fmla="*/ 24 w 102"/>
                  <a:gd name="T53" fmla="*/ 118 h 136"/>
                  <a:gd name="T54" fmla="*/ 20 w 102"/>
                  <a:gd name="T55" fmla="*/ 81 h 136"/>
                  <a:gd name="T56" fmla="*/ 20 w 102"/>
                  <a:gd name="T57" fmla="*/ 79 h 136"/>
                  <a:gd name="T58" fmla="*/ 20 w 102"/>
                  <a:gd name="T59" fmla="*/ 79 h 136"/>
                  <a:gd name="T60" fmla="*/ 20 w 102"/>
                  <a:gd name="T61" fmla="*/ 77 h 136"/>
                  <a:gd name="T62" fmla="*/ 33 w 102"/>
                  <a:gd name="T63" fmla="*/ 30 h 136"/>
                  <a:gd name="T64" fmla="*/ 33 w 102"/>
                  <a:gd name="T65" fmla="*/ 30 h 136"/>
                  <a:gd name="T66" fmla="*/ 33 w 102"/>
                  <a:gd name="T67" fmla="*/ 30 h 136"/>
                  <a:gd name="T68" fmla="*/ 34 w 102"/>
                  <a:gd name="T69" fmla="*/ 29 h 136"/>
                  <a:gd name="T70" fmla="*/ 47 w 102"/>
                  <a:gd name="T71" fmla="*/ 21 h 136"/>
                  <a:gd name="T72" fmla="*/ 38 w 102"/>
                  <a:gd name="T73" fmla="*/ 10 h 136"/>
                  <a:gd name="T74" fmla="*/ 38 w 102"/>
                  <a:gd name="T75" fmla="*/ 10 h 136"/>
                  <a:gd name="T76" fmla="*/ 89 w 102"/>
                  <a:gd name="T77" fmla="*/ 0 h 136"/>
                  <a:gd name="T78" fmla="*/ 83 w 102"/>
                  <a:gd name="T79" fmla="*/ 17 h 136"/>
                  <a:gd name="T80" fmla="*/ 86 w 102"/>
                  <a:gd name="T81" fmla="*/ 51 h 136"/>
                  <a:gd name="T82" fmla="*/ 90 w 102"/>
                  <a:gd name="T83" fmla="*/ 82 h 136"/>
                  <a:gd name="T84" fmla="*/ 89 w 102"/>
                  <a:gd name="T85" fmla="*/ 82 h 136"/>
                  <a:gd name="T86" fmla="*/ 76 w 102"/>
                  <a:gd name="T87" fmla="*/ 70 h 136"/>
                  <a:gd name="T88" fmla="*/ 76 w 102"/>
                  <a:gd name="T89" fmla="*/ 33 h 136"/>
                  <a:gd name="T90" fmla="*/ 76 w 102"/>
                  <a:gd name="T91" fmla="*/ 30 h 136"/>
                  <a:gd name="T92" fmla="*/ 76 w 102"/>
                  <a:gd name="T93" fmla="*/ 30 h 136"/>
                  <a:gd name="T94" fmla="*/ 76 w 102"/>
                  <a:gd name="T95" fmla="*/ 33 h 136"/>
                  <a:gd name="T96" fmla="*/ 76 w 102"/>
                  <a:gd name="T97" fmla="*/ 70 h 136"/>
                  <a:gd name="T98" fmla="*/ 89 w 102"/>
                  <a:gd name="T99" fmla="*/ 82 h 136"/>
                  <a:gd name="T100" fmla="*/ 102 w 102"/>
                  <a:gd name="T101" fmla="*/ 70 h 136"/>
                  <a:gd name="T102" fmla="*/ 102 w 102"/>
                  <a:gd name="T103" fmla="*/ 33 h 136"/>
                  <a:gd name="T104" fmla="*/ 89 w 102"/>
                  <a:gd name="T105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2" h="136">
                    <a:moveTo>
                      <a:pt x="38" y="10"/>
                    </a:move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10"/>
                      <a:pt x="36" y="10"/>
                      <a:pt x="35" y="10"/>
                    </a:cubicBezTo>
                    <a:cubicBezTo>
                      <a:pt x="34" y="10"/>
                      <a:pt x="33" y="10"/>
                      <a:pt x="32" y="10"/>
                    </a:cubicBezTo>
                    <a:cubicBezTo>
                      <a:pt x="29" y="10"/>
                      <a:pt x="22" y="11"/>
                      <a:pt x="14" y="16"/>
                    </a:cubicBezTo>
                    <a:cubicBezTo>
                      <a:pt x="19" y="13"/>
                      <a:pt x="24" y="12"/>
                      <a:pt x="28" y="12"/>
                    </a:cubicBezTo>
                    <a:cubicBezTo>
                      <a:pt x="36" y="12"/>
                      <a:pt x="39" y="16"/>
                      <a:pt x="29" y="23"/>
                    </a:cubicBezTo>
                    <a:cubicBezTo>
                      <a:pt x="8" y="38"/>
                      <a:pt x="12" y="64"/>
                      <a:pt x="14" y="90"/>
                    </a:cubicBezTo>
                    <a:cubicBezTo>
                      <a:pt x="15" y="117"/>
                      <a:pt x="20" y="128"/>
                      <a:pt x="8" y="130"/>
                    </a:cubicBezTo>
                    <a:cubicBezTo>
                      <a:pt x="8" y="130"/>
                      <a:pt x="7" y="130"/>
                      <a:pt x="6" y="130"/>
                    </a:cubicBezTo>
                    <a:cubicBezTo>
                      <a:pt x="4" y="130"/>
                      <a:pt x="2" y="129"/>
                      <a:pt x="0" y="129"/>
                    </a:cubicBezTo>
                    <a:cubicBezTo>
                      <a:pt x="2" y="133"/>
                      <a:pt x="7" y="136"/>
                      <a:pt x="11" y="136"/>
                    </a:cubicBezTo>
                    <a:cubicBezTo>
                      <a:pt x="11" y="136"/>
                      <a:pt x="11" y="136"/>
                      <a:pt x="11" y="136"/>
                    </a:cubicBezTo>
                    <a:cubicBezTo>
                      <a:pt x="11" y="136"/>
                      <a:pt x="11" y="136"/>
                      <a:pt x="11" y="136"/>
                    </a:cubicBezTo>
                    <a:cubicBezTo>
                      <a:pt x="11" y="136"/>
                      <a:pt x="11" y="136"/>
                      <a:pt x="11" y="136"/>
                    </a:cubicBezTo>
                    <a:cubicBezTo>
                      <a:pt x="11" y="136"/>
                      <a:pt x="11" y="136"/>
                      <a:pt x="11" y="136"/>
                    </a:cubicBezTo>
                    <a:cubicBezTo>
                      <a:pt x="12" y="136"/>
                      <a:pt x="12" y="136"/>
                      <a:pt x="12" y="136"/>
                    </a:cubicBezTo>
                    <a:cubicBezTo>
                      <a:pt x="12" y="136"/>
                      <a:pt x="12" y="136"/>
                      <a:pt x="12" y="136"/>
                    </a:cubicBezTo>
                    <a:cubicBezTo>
                      <a:pt x="12" y="136"/>
                      <a:pt x="12" y="136"/>
                      <a:pt x="12" y="136"/>
                    </a:cubicBezTo>
                    <a:cubicBezTo>
                      <a:pt x="12" y="136"/>
                      <a:pt x="12" y="136"/>
                      <a:pt x="12" y="136"/>
                    </a:cubicBezTo>
                    <a:cubicBezTo>
                      <a:pt x="12" y="136"/>
                      <a:pt x="12" y="136"/>
                      <a:pt x="12" y="136"/>
                    </a:cubicBezTo>
                    <a:cubicBezTo>
                      <a:pt x="12" y="136"/>
                      <a:pt x="12" y="136"/>
                      <a:pt x="12" y="136"/>
                    </a:cubicBezTo>
                    <a:cubicBezTo>
                      <a:pt x="13" y="136"/>
                      <a:pt x="14" y="136"/>
                      <a:pt x="15" y="136"/>
                    </a:cubicBezTo>
                    <a:cubicBezTo>
                      <a:pt x="20" y="134"/>
                      <a:pt x="24" y="129"/>
                      <a:pt x="25" y="123"/>
                    </a:cubicBezTo>
                    <a:cubicBezTo>
                      <a:pt x="25" y="123"/>
                      <a:pt x="24" y="122"/>
                      <a:pt x="24" y="121"/>
                    </a:cubicBezTo>
                    <a:cubicBezTo>
                      <a:pt x="24" y="121"/>
                      <a:pt x="24" y="121"/>
                      <a:pt x="24" y="121"/>
                    </a:cubicBezTo>
                    <a:cubicBezTo>
                      <a:pt x="24" y="120"/>
                      <a:pt x="24" y="119"/>
                      <a:pt x="24" y="118"/>
                    </a:cubicBezTo>
                    <a:cubicBezTo>
                      <a:pt x="23" y="112"/>
                      <a:pt x="20" y="97"/>
                      <a:pt x="20" y="81"/>
                    </a:cubicBezTo>
                    <a:cubicBezTo>
                      <a:pt x="20" y="80"/>
                      <a:pt x="20" y="79"/>
                      <a:pt x="20" y="7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20" y="78"/>
                      <a:pt x="20" y="77"/>
                      <a:pt x="20" y="77"/>
                    </a:cubicBezTo>
                    <a:cubicBezTo>
                      <a:pt x="20" y="53"/>
                      <a:pt x="24" y="37"/>
                      <a:pt x="33" y="30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8" y="26"/>
                      <a:pt x="43" y="23"/>
                      <a:pt x="47" y="21"/>
                    </a:cubicBezTo>
                    <a:cubicBezTo>
                      <a:pt x="48" y="11"/>
                      <a:pt x="43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moveTo>
                      <a:pt x="89" y="0"/>
                    </a:moveTo>
                    <a:cubicBezTo>
                      <a:pt x="87" y="7"/>
                      <a:pt x="85" y="12"/>
                      <a:pt x="83" y="17"/>
                    </a:cubicBezTo>
                    <a:cubicBezTo>
                      <a:pt x="88" y="23"/>
                      <a:pt x="86" y="36"/>
                      <a:pt x="86" y="51"/>
                    </a:cubicBezTo>
                    <a:cubicBezTo>
                      <a:pt x="86" y="62"/>
                      <a:pt x="85" y="77"/>
                      <a:pt x="90" y="82"/>
                    </a:cubicBezTo>
                    <a:cubicBezTo>
                      <a:pt x="89" y="82"/>
                      <a:pt x="89" y="82"/>
                      <a:pt x="89" y="82"/>
                    </a:cubicBezTo>
                    <a:cubicBezTo>
                      <a:pt x="82" y="82"/>
                      <a:pt x="76" y="77"/>
                      <a:pt x="76" y="70"/>
                    </a:cubicBezTo>
                    <a:cubicBezTo>
                      <a:pt x="76" y="33"/>
                      <a:pt x="76" y="33"/>
                      <a:pt x="76" y="33"/>
                    </a:cubicBezTo>
                    <a:cubicBezTo>
                      <a:pt x="76" y="32"/>
                      <a:pt x="76" y="31"/>
                      <a:pt x="76" y="30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6" y="31"/>
                      <a:pt x="76" y="32"/>
                      <a:pt x="76" y="33"/>
                    </a:cubicBezTo>
                    <a:cubicBezTo>
                      <a:pt x="76" y="70"/>
                      <a:pt x="76" y="70"/>
                      <a:pt x="76" y="70"/>
                    </a:cubicBezTo>
                    <a:cubicBezTo>
                      <a:pt x="76" y="77"/>
                      <a:pt x="82" y="82"/>
                      <a:pt x="89" y="82"/>
                    </a:cubicBezTo>
                    <a:cubicBezTo>
                      <a:pt x="96" y="82"/>
                      <a:pt x="102" y="77"/>
                      <a:pt x="102" y="70"/>
                    </a:cubicBezTo>
                    <a:cubicBezTo>
                      <a:pt x="102" y="33"/>
                      <a:pt x="102" y="33"/>
                      <a:pt x="102" y="33"/>
                    </a:cubicBezTo>
                    <a:cubicBezTo>
                      <a:pt x="102" y="15"/>
                      <a:pt x="95" y="6"/>
                      <a:pt x="89" y="0"/>
                    </a:cubicBezTo>
                  </a:path>
                </a:pathLst>
              </a:custGeom>
              <a:solidFill>
                <a:srgbClr val="27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4" name="îSļîdê">
                <a:extLst>
                  <a:ext uri="{FF2B5EF4-FFF2-40B4-BE49-F238E27FC236}">
                    <a16:creationId xmlns:a16="http://schemas.microsoft.com/office/drawing/2014/main" xmlns="" id="{D8436A2D-9405-41EF-AE9E-4F4F1A7B8A3B}"/>
                  </a:ext>
                </a:extLst>
              </p:cNvPr>
              <p:cNvSpPr/>
              <p:nvPr/>
            </p:nvSpPr>
            <p:spPr bwMode="auto">
              <a:xfrm>
                <a:off x="4828389" y="3912423"/>
                <a:ext cx="55375" cy="197425"/>
              </a:xfrm>
              <a:custGeom>
                <a:avLst/>
                <a:gdLst>
                  <a:gd name="T0" fmla="*/ 9 w 22"/>
                  <a:gd name="T1" fmla="*/ 79 h 79"/>
                  <a:gd name="T2" fmla="*/ 7 w 22"/>
                  <a:gd name="T3" fmla="*/ 78 h 79"/>
                  <a:gd name="T4" fmla="*/ 19 w 22"/>
                  <a:gd name="T5" fmla="*/ 0 h 79"/>
                  <a:gd name="T6" fmla="*/ 21 w 22"/>
                  <a:gd name="T7" fmla="*/ 0 h 79"/>
                  <a:gd name="T8" fmla="*/ 21 w 22"/>
                  <a:gd name="T9" fmla="*/ 3 h 79"/>
                  <a:gd name="T10" fmla="*/ 10 w 22"/>
                  <a:gd name="T11" fmla="*/ 77 h 79"/>
                  <a:gd name="T12" fmla="*/ 9 w 22"/>
                  <a:gd name="T13" fmla="*/ 79 h 79"/>
                  <a:gd name="T14" fmla="*/ 9 w 22"/>
                  <a:gd name="T15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79">
                    <a:moveTo>
                      <a:pt x="9" y="79"/>
                    </a:moveTo>
                    <a:cubicBezTo>
                      <a:pt x="8" y="79"/>
                      <a:pt x="7" y="78"/>
                      <a:pt x="7" y="78"/>
                    </a:cubicBezTo>
                    <a:cubicBezTo>
                      <a:pt x="0" y="21"/>
                      <a:pt x="18" y="1"/>
                      <a:pt x="19" y="0"/>
                    </a:cubicBezTo>
                    <a:cubicBezTo>
                      <a:pt x="19" y="0"/>
                      <a:pt x="20" y="0"/>
                      <a:pt x="21" y="0"/>
                    </a:cubicBezTo>
                    <a:cubicBezTo>
                      <a:pt x="22" y="1"/>
                      <a:pt x="22" y="2"/>
                      <a:pt x="21" y="3"/>
                    </a:cubicBezTo>
                    <a:cubicBezTo>
                      <a:pt x="21" y="3"/>
                      <a:pt x="3" y="22"/>
                      <a:pt x="10" y="77"/>
                    </a:cubicBezTo>
                    <a:cubicBezTo>
                      <a:pt x="11" y="78"/>
                      <a:pt x="10" y="79"/>
                      <a:pt x="9" y="79"/>
                    </a:cubicBezTo>
                    <a:cubicBezTo>
                      <a:pt x="9" y="79"/>
                      <a:pt x="9" y="79"/>
                      <a:pt x="9" y="79"/>
                    </a:cubicBezTo>
                  </a:path>
                </a:pathLst>
              </a:custGeom>
              <a:solidFill>
                <a:srgbClr val="7574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5" name="íśľíḑè">
                <a:extLst>
                  <a:ext uri="{FF2B5EF4-FFF2-40B4-BE49-F238E27FC236}">
                    <a16:creationId xmlns:a16="http://schemas.microsoft.com/office/drawing/2014/main" xmlns="" id="{65E72876-8F60-4FFC-8C13-27B34FFF76CE}"/>
                  </a:ext>
                </a:extLst>
              </p:cNvPr>
              <p:cNvSpPr/>
              <p:nvPr/>
            </p:nvSpPr>
            <p:spPr bwMode="auto">
              <a:xfrm>
                <a:off x="5041463" y="3895570"/>
                <a:ext cx="34911" cy="162515"/>
              </a:xfrm>
              <a:custGeom>
                <a:avLst/>
                <a:gdLst>
                  <a:gd name="T0" fmla="*/ 7 w 14"/>
                  <a:gd name="T1" fmla="*/ 0 h 65"/>
                  <a:gd name="T2" fmla="*/ 0 w 14"/>
                  <a:gd name="T3" fmla="*/ 13 h 65"/>
                  <a:gd name="T4" fmla="*/ 0 w 14"/>
                  <a:gd name="T5" fmla="*/ 16 h 65"/>
                  <a:gd name="T6" fmla="*/ 0 w 14"/>
                  <a:gd name="T7" fmla="*/ 53 h 65"/>
                  <a:gd name="T8" fmla="*/ 13 w 14"/>
                  <a:gd name="T9" fmla="*/ 65 h 65"/>
                  <a:gd name="T10" fmla="*/ 14 w 14"/>
                  <a:gd name="T11" fmla="*/ 65 h 65"/>
                  <a:gd name="T12" fmla="*/ 10 w 14"/>
                  <a:gd name="T13" fmla="*/ 34 h 65"/>
                  <a:gd name="T14" fmla="*/ 7 w 14"/>
                  <a:gd name="T15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5">
                    <a:moveTo>
                      <a:pt x="7" y="0"/>
                    </a:moveTo>
                    <a:cubicBezTo>
                      <a:pt x="6" y="5"/>
                      <a:pt x="4" y="9"/>
                      <a:pt x="0" y="13"/>
                    </a:cubicBezTo>
                    <a:cubicBezTo>
                      <a:pt x="0" y="14"/>
                      <a:pt x="0" y="15"/>
                      <a:pt x="0" y="16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60"/>
                      <a:pt x="6" y="65"/>
                      <a:pt x="13" y="65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9" y="60"/>
                      <a:pt x="10" y="45"/>
                      <a:pt x="10" y="34"/>
                    </a:cubicBezTo>
                    <a:cubicBezTo>
                      <a:pt x="10" y="19"/>
                      <a:pt x="12" y="6"/>
                      <a:pt x="7" y="0"/>
                    </a:cubicBezTo>
                  </a:path>
                </a:pathLst>
              </a:custGeom>
              <a:solidFill>
                <a:srgbClr val="0A0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6" name="ïśḻídê">
                <a:extLst>
                  <a:ext uri="{FF2B5EF4-FFF2-40B4-BE49-F238E27FC236}">
                    <a16:creationId xmlns:a16="http://schemas.microsoft.com/office/drawing/2014/main" xmlns="" id="{8FA4AA63-AD6D-4D00-8E67-932975D63C76}"/>
                  </a:ext>
                </a:extLst>
              </p:cNvPr>
              <p:cNvSpPr/>
              <p:nvPr/>
            </p:nvSpPr>
            <p:spPr bwMode="auto">
              <a:xfrm>
                <a:off x="4823574" y="4170039"/>
                <a:ext cx="87878" cy="37318"/>
              </a:xfrm>
              <a:custGeom>
                <a:avLst/>
                <a:gdLst>
                  <a:gd name="T0" fmla="*/ 7 w 35"/>
                  <a:gd name="T1" fmla="*/ 0 h 15"/>
                  <a:gd name="T2" fmla="*/ 12 w 35"/>
                  <a:gd name="T3" fmla="*/ 14 h 15"/>
                  <a:gd name="T4" fmla="*/ 20 w 35"/>
                  <a:gd name="T5" fmla="*/ 15 h 15"/>
                  <a:gd name="T6" fmla="*/ 22 w 35"/>
                  <a:gd name="T7" fmla="*/ 10 h 15"/>
                  <a:gd name="T8" fmla="*/ 9 w 35"/>
                  <a:gd name="T9" fmla="*/ 1 h 15"/>
                  <a:gd name="T10" fmla="*/ 7 w 35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5">
                    <a:moveTo>
                      <a:pt x="7" y="0"/>
                    </a:moveTo>
                    <a:cubicBezTo>
                      <a:pt x="4" y="0"/>
                      <a:pt x="0" y="11"/>
                      <a:pt x="12" y="14"/>
                    </a:cubicBezTo>
                    <a:cubicBezTo>
                      <a:pt x="15" y="15"/>
                      <a:pt x="17" y="15"/>
                      <a:pt x="20" y="15"/>
                    </a:cubicBezTo>
                    <a:cubicBezTo>
                      <a:pt x="29" y="15"/>
                      <a:pt x="35" y="11"/>
                      <a:pt x="22" y="10"/>
                    </a:cubicBezTo>
                    <a:cubicBezTo>
                      <a:pt x="6" y="10"/>
                      <a:pt x="9" y="1"/>
                      <a:pt x="9" y="1"/>
                    </a:cubicBezTo>
                    <a:cubicBezTo>
                      <a:pt x="8" y="0"/>
                      <a:pt x="8" y="0"/>
                      <a:pt x="7" y="0"/>
                    </a:cubicBezTo>
                  </a:path>
                </a:pathLst>
              </a:custGeom>
              <a:solidFill>
                <a:srgbClr val="D957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7" name="iSļïdè">
                <a:extLst>
                  <a:ext uri="{FF2B5EF4-FFF2-40B4-BE49-F238E27FC236}">
                    <a16:creationId xmlns:a16="http://schemas.microsoft.com/office/drawing/2014/main" xmlns="" id="{09485506-0F87-4778-8534-29FA53DEED5D}"/>
                  </a:ext>
                </a:extLst>
              </p:cNvPr>
              <p:cNvSpPr/>
              <p:nvPr/>
            </p:nvSpPr>
            <p:spPr bwMode="auto">
              <a:xfrm>
                <a:off x="4750141" y="2828995"/>
                <a:ext cx="565791" cy="1164084"/>
              </a:xfrm>
              <a:custGeom>
                <a:avLst/>
                <a:gdLst>
                  <a:gd name="T0" fmla="*/ 226 w 226"/>
                  <a:gd name="T1" fmla="*/ 151 h 466"/>
                  <a:gd name="T2" fmla="*/ 119 w 226"/>
                  <a:gd name="T3" fmla="*/ 296 h 466"/>
                  <a:gd name="T4" fmla="*/ 111 w 226"/>
                  <a:gd name="T5" fmla="*/ 358 h 466"/>
                  <a:gd name="T6" fmla="*/ 130 w 226"/>
                  <a:gd name="T7" fmla="*/ 406 h 466"/>
                  <a:gd name="T8" fmla="*/ 104 w 226"/>
                  <a:gd name="T9" fmla="*/ 448 h 466"/>
                  <a:gd name="T10" fmla="*/ 86 w 226"/>
                  <a:gd name="T11" fmla="*/ 436 h 466"/>
                  <a:gd name="T12" fmla="*/ 72 w 226"/>
                  <a:gd name="T13" fmla="*/ 420 h 466"/>
                  <a:gd name="T14" fmla="*/ 35 w 226"/>
                  <a:gd name="T15" fmla="*/ 458 h 466"/>
                  <a:gd name="T16" fmla="*/ 13 w 226"/>
                  <a:gd name="T17" fmla="*/ 426 h 466"/>
                  <a:gd name="T18" fmla="*/ 10 w 226"/>
                  <a:gd name="T19" fmla="*/ 402 h 466"/>
                  <a:gd name="T20" fmla="*/ 14 w 226"/>
                  <a:gd name="T21" fmla="*/ 361 h 466"/>
                  <a:gd name="T22" fmla="*/ 49 w 226"/>
                  <a:gd name="T23" fmla="*/ 327 h 466"/>
                  <a:gd name="T24" fmla="*/ 149 w 226"/>
                  <a:gd name="T25" fmla="*/ 0 h 466"/>
                  <a:gd name="T26" fmla="*/ 226 w 226"/>
                  <a:gd name="T27" fmla="*/ 151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6" h="466">
                    <a:moveTo>
                      <a:pt x="226" y="151"/>
                    </a:moveTo>
                    <a:cubicBezTo>
                      <a:pt x="226" y="151"/>
                      <a:pt x="170" y="201"/>
                      <a:pt x="119" y="296"/>
                    </a:cubicBezTo>
                    <a:cubicBezTo>
                      <a:pt x="103" y="335"/>
                      <a:pt x="103" y="349"/>
                      <a:pt x="111" y="358"/>
                    </a:cubicBezTo>
                    <a:cubicBezTo>
                      <a:pt x="119" y="367"/>
                      <a:pt x="137" y="384"/>
                      <a:pt x="130" y="406"/>
                    </a:cubicBezTo>
                    <a:cubicBezTo>
                      <a:pt x="123" y="429"/>
                      <a:pt x="123" y="439"/>
                      <a:pt x="104" y="448"/>
                    </a:cubicBezTo>
                    <a:cubicBezTo>
                      <a:pt x="86" y="458"/>
                      <a:pt x="81" y="456"/>
                      <a:pt x="86" y="436"/>
                    </a:cubicBezTo>
                    <a:cubicBezTo>
                      <a:pt x="91" y="417"/>
                      <a:pt x="80" y="420"/>
                      <a:pt x="72" y="420"/>
                    </a:cubicBezTo>
                    <a:cubicBezTo>
                      <a:pt x="65" y="420"/>
                      <a:pt x="46" y="423"/>
                      <a:pt x="35" y="458"/>
                    </a:cubicBezTo>
                    <a:cubicBezTo>
                      <a:pt x="23" y="466"/>
                      <a:pt x="6" y="443"/>
                      <a:pt x="13" y="426"/>
                    </a:cubicBezTo>
                    <a:cubicBezTo>
                      <a:pt x="7" y="421"/>
                      <a:pt x="6" y="410"/>
                      <a:pt x="10" y="402"/>
                    </a:cubicBezTo>
                    <a:cubicBezTo>
                      <a:pt x="2" y="401"/>
                      <a:pt x="0" y="375"/>
                      <a:pt x="14" y="361"/>
                    </a:cubicBezTo>
                    <a:cubicBezTo>
                      <a:pt x="28" y="346"/>
                      <a:pt x="50" y="342"/>
                      <a:pt x="49" y="327"/>
                    </a:cubicBezTo>
                    <a:cubicBezTo>
                      <a:pt x="47" y="312"/>
                      <a:pt x="27" y="161"/>
                      <a:pt x="149" y="0"/>
                    </a:cubicBezTo>
                    <a:cubicBezTo>
                      <a:pt x="149" y="0"/>
                      <a:pt x="154" y="83"/>
                      <a:pt x="226" y="151"/>
                    </a:cubicBezTo>
                  </a:path>
                </a:pathLst>
              </a:custGeom>
              <a:solidFill>
                <a:srgbClr val="FFD4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8" name="íŝļïḋè">
                <a:extLst>
                  <a:ext uri="{FF2B5EF4-FFF2-40B4-BE49-F238E27FC236}">
                    <a16:creationId xmlns:a16="http://schemas.microsoft.com/office/drawing/2014/main" xmlns="" id="{49AF43EE-596E-4BC1-8CA4-4A70CDDF5A2F}"/>
                  </a:ext>
                </a:extLst>
              </p:cNvPr>
              <p:cNvSpPr/>
              <p:nvPr/>
            </p:nvSpPr>
            <p:spPr bwMode="auto">
              <a:xfrm>
                <a:off x="5081189" y="3188934"/>
                <a:ext cx="74636" cy="67413"/>
              </a:xfrm>
              <a:custGeom>
                <a:avLst/>
                <a:gdLst>
                  <a:gd name="T0" fmla="*/ 0 w 30"/>
                  <a:gd name="T1" fmla="*/ 0 h 27"/>
                  <a:gd name="T2" fmla="*/ 2 w 30"/>
                  <a:gd name="T3" fmla="*/ 1 h 27"/>
                  <a:gd name="T4" fmla="*/ 6 w 30"/>
                  <a:gd name="T5" fmla="*/ 3 h 27"/>
                  <a:gd name="T6" fmla="*/ 12 w 30"/>
                  <a:gd name="T7" fmla="*/ 6 h 27"/>
                  <a:gd name="T8" fmla="*/ 15 w 30"/>
                  <a:gd name="T9" fmla="*/ 8 h 27"/>
                  <a:gd name="T10" fmla="*/ 18 w 30"/>
                  <a:gd name="T11" fmla="*/ 10 h 27"/>
                  <a:gd name="T12" fmla="*/ 21 w 30"/>
                  <a:gd name="T13" fmla="*/ 13 h 27"/>
                  <a:gd name="T14" fmla="*/ 23 w 30"/>
                  <a:gd name="T15" fmla="*/ 16 h 27"/>
                  <a:gd name="T16" fmla="*/ 26 w 30"/>
                  <a:gd name="T17" fmla="*/ 19 h 27"/>
                  <a:gd name="T18" fmla="*/ 27 w 30"/>
                  <a:gd name="T19" fmla="*/ 21 h 27"/>
                  <a:gd name="T20" fmla="*/ 30 w 30"/>
                  <a:gd name="T21" fmla="*/ 27 h 27"/>
                  <a:gd name="T22" fmla="*/ 26 w 30"/>
                  <a:gd name="T23" fmla="*/ 22 h 27"/>
                  <a:gd name="T24" fmla="*/ 24 w 30"/>
                  <a:gd name="T25" fmla="*/ 20 h 27"/>
                  <a:gd name="T26" fmla="*/ 21 w 30"/>
                  <a:gd name="T27" fmla="*/ 18 h 27"/>
                  <a:gd name="T28" fmla="*/ 19 w 30"/>
                  <a:gd name="T29" fmla="*/ 15 h 27"/>
                  <a:gd name="T30" fmla="*/ 16 w 30"/>
                  <a:gd name="T31" fmla="*/ 13 h 27"/>
                  <a:gd name="T32" fmla="*/ 13 w 30"/>
                  <a:gd name="T33" fmla="*/ 10 h 27"/>
                  <a:gd name="T34" fmla="*/ 10 w 30"/>
                  <a:gd name="T35" fmla="*/ 8 h 27"/>
                  <a:gd name="T36" fmla="*/ 5 w 30"/>
                  <a:gd name="T37" fmla="*/ 4 h 27"/>
                  <a:gd name="T38" fmla="*/ 0 w 30"/>
                  <a:gd name="T3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" h="27">
                    <a:moveTo>
                      <a:pt x="0" y="0"/>
                    </a:moveTo>
                    <a:cubicBezTo>
                      <a:pt x="0" y="0"/>
                      <a:pt x="1" y="0"/>
                      <a:pt x="2" y="1"/>
                    </a:cubicBezTo>
                    <a:cubicBezTo>
                      <a:pt x="3" y="1"/>
                      <a:pt x="4" y="2"/>
                      <a:pt x="6" y="3"/>
                    </a:cubicBezTo>
                    <a:cubicBezTo>
                      <a:pt x="8" y="3"/>
                      <a:pt x="10" y="5"/>
                      <a:pt x="12" y="6"/>
                    </a:cubicBezTo>
                    <a:cubicBezTo>
                      <a:pt x="13" y="6"/>
                      <a:pt x="14" y="7"/>
                      <a:pt x="15" y="8"/>
                    </a:cubicBezTo>
                    <a:cubicBezTo>
                      <a:pt x="16" y="9"/>
                      <a:pt x="17" y="9"/>
                      <a:pt x="18" y="10"/>
                    </a:cubicBezTo>
                    <a:cubicBezTo>
                      <a:pt x="19" y="11"/>
                      <a:pt x="20" y="12"/>
                      <a:pt x="21" y="13"/>
                    </a:cubicBezTo>
                    <a:cubicBezTo>
                      <a:pt x="22" y="14"/>
                      <a:pt x="23" y="15"/>
                      <a:pt x="23" y="16"/>
                    </a:cubicBezTo>
                    <a:cubicBezTo>
                      <a:pt x="24" y="17"/>
                      <a:pt x="25" y="18"/>
                      <a:pt x="26" y="19"/>
                    </a:cubicBezTo>
                    <a:cubicBezTo>
                      <a:pt x="26" y="20"/>
                      <a:pt x="27" y="20"/>
                      <a:pt x="27" y="21"/>
                    </a:cubicBezTo>
                    <a:cubicBezTo>
                      <a:pt x="29" y="25"/>
                      <a:pt x="30" y="27"/>
                      <a:pt x="30" y="27"/>
                    </a:cubicBezTo>
                    <a:cubicBezTo>
                      <a:pt x="30" y="27"/>
                      <a:pt x="28" y="25"/>
                      <a:pt x="26" y="22"/>
                    </a:cubicBezTo>
                    <a:cubicBezTo>
                      <a:pt x="25" y="22"/>
                      <a:pt x="25" y="21"/>
                      <a:pt x="24" y="20"/>
                    </a:cubicBezTo>
                    <a:cubicBezTo>
                      <a:pt x="23" y="19"/>
                      <a:pt x="22" y="19"/>
                      <a:pt x="21" y="18"/>
                    </a:cubicBezTo>
                    <a:cubicBezTo>
                      <a:pt x="21" y="17"/>
                      <a:pt x="20" y="16"/>
                      <a:pt x="19" y="15"/>
                    </a:cubicBezTo>
                    <a:cubicBezTo>
                      <a:pt x="18" y="14"/>
                      <a:pt x="17" y="14"/>
                      <a:pt x="16" y="13"/>
                    </a:cubicBezTo>
                    <a:cubicBezTo>
                      <a:pt x="15" y="12"/>
                      <a:pt x="14" y="11"/>
                      <a:pt x="13" y="10"/>
                    </a:cubicBezTo>
                    <a:cubicBezTo>
                      <a:pt x="12" y="10"/>
                      <a:pt x="11" y="9"/>
                      <a:pt x="10" y="8"/>
                    </a:cubicBezTo>
                    <a:cubicBezTo>
                      <a:pt x="8" y="7"/>
                      <a:pt x="7" y="5"/>
                      <a:pt x="5" y="4"/>
                    </a:cubicBezTo>
                    <a:cubicBezTo>
                      <a:pt x="2" y="2"/>
                      <a:pt x="0" y="0"/>
                      <a:pt x="0" y="0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9" name="iSliḋe">
                <a:extLst>
                  <a:ext uri="{FF2B5EF4-FFF2-40B4-BE49-F238E27FC236}">
                    <a16:creationId xmlns:a16="http://schemas.microsoft.com/office/drawing/2014/main" xmlns="" id="{83135C4F-D085-43E4-8A5C-5A6820D5DB99}"/>
                  </a:ext>
                </a:extLst>
              </p:cNvPr>
              <p:cNvSpPr/>
              <p:nvPr/>
            </p:nvSpPr>
            <p:spPr bwMode="auto">
              <a:xfrm>
                <a:off x="4782645" y="3828157"/>
                <a:ext cx="71025" cy="65006"/>
              </a:xfrm>
              <a:custGeom>
                <a:avLst/>
                <a:gdLst>
                  <a:gd name="T0" fmla="*/ 0 w 28"/>
                  <a:gd name="T1" fmla="*/ 26 h 26"/>
                  <a:gd name="T2" fmla="*/ 3 w 28"/>
                  <a:gd name="T3" fmla="*/ 20 h 26"/>
                  <a:gd name="T4" fmla="*/ 4 w 28"/>
                  <a:gd name="T5" fmla="*/ 18 h 26"/>
                  <a:gd name="T6" fmla="*/ 6 w 28"/>
                  <a:gd name="T7" fmla="*/ 15 h 26"/>
                  <a:gd name="T8" fmla="*/ 11 w 28"/>
                  <a:gd name="T9" fmla="*/ 10 h 26"/>
                  <a:gd name="T10" fmla="*/ 14 w 28"/>
                  <a:gd name="T11" fmla="*/ 7 h 26"/>
                  <a:gd name="T12" fmla="*/ 16 w 28"/>
                  <a:gd name="T13" fmla="*/ 5 h 26"/>
                  <a:gd name="T14" fmla="*/ 19 w 28"/>
                  <a:gd name="T15" fmla="*/ 3 h 26"/>
                  <a:gd name="T16" fmla="*/ 21 w 28"/>
                  <a:gd name="T17" fmla="*/ 2 h 26"/>
                  <a:gd name="T18" fmla="*/ 22 w 28"/>
                  <a:gd name="T19" fmla="*/ 2 h 26"/>
                  <a:gd name="T20" fmla="*/ 28 w 28"/>
                  <a:gd name="T21" fmla="*/ 0 h 26"/>
                  <a:gd name="T22" fmla="*/ 23 w 28"/>
                  <a:gd name="T23" fmla="*/ 3 h 26"/>
                  <a:gd name="T24" fmla="*/ 18 w 28"/>
                  <a:gd name="T25" fmla="*/ 7 h 26"/>
                  <a:gd name="T26" fmla="*/ 13 w 28"/>
                  <a:gd name="T27" fmla="*/ 12 h 26"/>
                  <a:gd name="T28" fmla="*/ 11 w 28"/>
                  <a:gd name="T29" fmla="*/ 14 h 26"/>
                  <a:gd name="T30" fmla="*/ 8 w 28"/>
                  <a:gd name="T31" fmla="*/ 17 h 26"/>
                  <a:gd name="T32" fmla="*/ 4 w 28"/>
                  <a:gd name="T33" fmla="*/ 21 h 26"/>
                  <a:gd name="T34" fmla="*/ 1 w 28"/>
                  <a:gd name="T35" fmla="*/ 25 h 26"/>
                  <a:gd name="T36" fmla="*/ 0 w 28"/>
                  <a:gd name="T3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" h="26">
                    <a:moveTo>
                      <a:pt x="0" y="26"/>
                    </a:moveTo>
                    <a:cubicBezTo>
                      <a:pt x="0" y="26"/>
                      <a:pt x="1" y="24"/>
                      <a:pt x="3" y="20"/>
                    </a:cubicBezTo>
                    <a:cubicBezTo>
                      <a:pt x="3" y="20"/>
                      <a:pt x="4" y="19"/>
                      <a:pt x="4" y="18"/>
                    </a:cubicBezTo>
                    <a:cubicBezTo>
                      <a:pt x="5" y="17"/>
                      <a:pt x="5" y="16"/>
                      <a:pt x="6" y="15"/>
                    </a:cubicBezTo>
                    <a:cubicBezTo>
                      <a:pt x="7" y="13"/>
                      <a:pt x="9" y="11"/>
                      <a:pt x="11" y="10"/>
                    </a:cubicBezTo>
                    <a:cubicBezTo>
                      <a:pt x="12" y="9"/>
                      <a:pt x="13" y="8"/>
                      <a:pt x="14" y="7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7" y="4"/>
                      <a:pt x="18" y="4"/>
                      <a:pt x="19" y="3"/>
                    </a:cubicBezTo>
                    <a:cubicBezTo>
                      <a:pt x="20" y="3"/>
                      <a:pt x="20" y="3"/>
                      <a:pt x="21" y="2"/>
                    </a:cubicBezTo>
                    <a:cubicBezTo>
                      <a:pt x="21" y="2"/>
                      <a:pt x="21" y="2"/>
                      <a:pt x="22" y="2"/>
                    </a:cubicBezTo>
                    <a:cubicBezTo>
                      <a:pt x="25" y="0"/>
                      <a:pt x="28" y="0"/>
                      <a:pt x="28" y="0"/>
                    </a:cubicBezTo>
                    <a:cubicBezTo>
                      <a:pt x="28" y="0"/>
                      <a:pt x="26" y="1"/>
                      <a:pt x="23" y="3"/>
                    </a:cubicBezTo>
                    <a:cubicBezTo>
                      <a:pt x="21" y="4"/>
                      <a:pt x="20" y="6"/>
                      <a:pt x="18" y="7"/>
                    </a:cubicBezTo>
                    <a:cubicBezTo>
                      <a:pt x="16" y="9"/>
                      <a:pt x="15" y="10"/>
                      <a:pt x="13" y="12"/>
                    </a:cubicBezTo>
                    <a:cubicBezTo>
                      <a:pt x="12" y="13"/>
                      <a:pt x="11" y="14"/>
                      <a:pt x="11" y="14"/>
                    </a:cubicBezTo>
                    <a:cubicBezTo>
                      <a:pt x="10" y="15"/>
                      <a:pt x="9" y="16"/>
                      <a:pt x="8" y="17"/>
                    </a:cubicBezTo>
                    <a:cubicBezTo>
                      <a:pt x="7" y="19"/>
                      <a:pt x="5" y="20"/>
                      <a:pt x="4" y="21"/>
                    </a:cubicBezTo>
                    <a:cubicBezTo>
                      <a:pt x="3" y="23"/>
                      <a:pt x="2" y="24"/>
                      <a:pt x="1" y="25"/>
                    </a:cubicBezTo>
                    <a:cubicBezTo>
                      <a:pt x="1" y="26"/>
                      <a:pt x="0" y="26"/>
                      <a:pt x="0" y="26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0" name="iṡḷíḑe">
                <a:extLst>
                  <a:ext uri="{FF2B5EF4-FFF2-40B4-BE49-F238E27FC236}">
                    <a16:creationId xmlns:a16="http://schemas.microsoft.com/office/drawing/2014/main" xmlns="" id="{BD80500F-EAD8-4685-811B-1D5960069B4D}"/>
                  </a:ext>
                </a:extLst>
              </p:cNvPr>
              <p:cNvSpPr/>
              <p:nvPr/>
            </p:nvSpPr>
            <p:spPr bwMode="auto">
              <a:xfrm>
                <a:off x="4775422" y="3798062"/>
                <a:ext cx="32503" cy="32503"/>
              </a:xfrm>
              <a:custGeom>
                <a:avLst/>
                <a:gdLst>
                  <a:gd name="T0" fmla="*/ 1 w 13"/>
                  <a:gd name="T1" fmla="*/ 13 h 13"/>
                  <a:gd name="T2" fmla="*/ 1 w 13"/>
                  <a:gd name="T3" fmla="*/ 9 h 13"/>
                  <a:gd name="T4" fmla="*/ 1 w 13"/>
                  <a:gd name="T5" fmla="*/ 8 h 13"/>
                  <a:gd name="T6" fmla="*/ 2 w 13"/>
                  <a:gd name="T7" fmla="*/ 7 h 13"/>
                  <a:gd name="T8" fmla="*/ 4 w 13"/>
                  <a:gd name="T9" fmla="*/ 4 h 13"/>
                  <a:gd name="T10" fmla="*/ 6 w 13"/>
                  <a:gd name="T11" fmla="*/ 2 h 13"/>
                  <a:gd name="T12" fmla="*/ 7 w 13"/>
                  <a:gd name="T13" fmla="*/ 1 h 13"/>
                  <a:gd name="T14" fmla="*/ 9 w 13"/>
                  <a:gd name="T15" fmla="*/ 1 h 13"/>
                  <a:gd name="T16" fmla="*/ 10 w 13"/>
                  <a:gd name="T17" fmla="*/ 0 h 13"/>
                  <a:gd name="T18" fmla="*/ 13 w 13"/>
                  <a:gd name="T19" fmla="*/ 0 h 13"/>
                  <a:gd name="T20" fmla="*/ 11 w 13"/>
                  <a:gd name="T21" fmla="*/ 2 h 13"/>
                  <a:gd name="T22" fmla="*/ 10 w 13"/>
                  <a:gd name="T23" fmla="*/ 3 h 13"/>
                  <a:gd name="T24" fmla="*/ 9 w 13"/>
                  <a:gd name="T25" fmla="*/ 4 h 13"/>
                  <a:gd name="T26" fmla="*/ 7 w 13"/>
                  <a:gd name="T27" fmla="*/ 6 h 13"/>
                  <a:gd name="T28" fmla="*/ 5 w 13"/>
                  <a:gd name="T29" fmla="*/ 7 h 13"/>
                  <a:gd name="T30" fmla="*/ 4 w 13"/>
                  <a:gd name="T31" fmla="*/ 8 h 13"/>
                  <a:gd name="T32" fmla="*/ 3 w 13"/>
                  <a:gd name="T33" fmla="*/ 9 h 13"/>
                  <a:gd name="T34" fmla="*/ 2 w 13"/>
                  <a:gd name="T35" fmla="*/ 10 h 13"/>
                  <a:gd name="T36" fmla="*/ 1 w 13"/>
                  <a:gd name="T3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" h="13">
                    <a:moveTo>
                      <a:pt x="1" y="13"/>
                    </a:moveTo>
                    <a:cubicBezTo>
                      <a:pt x="1" y="13"/>
                      <a:pt x="0" y="11"/>
                      <a:pt x="1" y="9"/>
                    </a:cubicBezTo>
                    <a:cubicBezTo>
                      <a:pt x="1" y="9"/>
                      <a:pt x="1" y="9"/>
                      <a:pt x="1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3" y="6"/>
                      <a:pt x="4" y="5"/>
                      <a:pt x="4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8" y="1"/>
                      <a:pt x="8" y="1"/>
                      <a:pt x="9" y="1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2" y="0"/>
                      <a:pt x="13" y="0"/>
                      <a:pt x="13" y="0"/>
                    </a:cubicBezTo>
                    <a:cubicBezTo>
                      <a:pt x="13" y="0"/>
                      <a:pt x="13" y="1"/>
                      <a:pt x="11" y="2"/>
                    </a:cubicBezTo>
                    <a:cubicBezTo>
                      <a:pt x="11" y="2"/>
                      <a:pt x="10" y="2"/>
                      <a:pt x="10" y="3"/>
                    </a:cubicBezTo>
                    <a:cubicBezTo>
                      <a:pt x="10" y="3"/>
                      <a:pt x="9" y="3"/>
                      <a:pt x="9" y="4"/>
                    </a:cubicBezTo>
                    <a:cubicBezTo>
                      <a:pt x="8" y="4"/>
                      <a:pt x="7" y="5"/>
                      <a:pt x="7" y="6"/>
                    </a:cubicBezTo>
                    <a:cubicBezTo>
                      <a:pt x="6" y="6"/>
                      <a:pt x="6" y="7"/>
                      <a:pt x="5" y="7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12"/>
                      <a:pt x="1" y="13"/>
                      <a:pt x="1" y="13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1" name="íSľïḋe">
                <a:extLst>
                  <a:ext uri="{FF2B5EF4-FFF2-40B4-BE49-F238E27FC236}">
                    <a16:creationId xmlns:a16="http://schemas.microsoft.com/office/drawing/2014/main" xmlns="" id="{DD184123-D68A-45ED-A08F-4730C04BB8B6}"/>
                  </a:ext>
                </a:extLst>
              </p:cNvPr>
              <p:cNvSpPr/>
              <p:nvPr/>
            </p:nvSpPr>
            <p:spPr bwMode="auto">
              <a:xfrm>
                <a:off x="5071559" y="3458588"/>
                <a:ext cx="42134" cy="69821"/>
              </a:xfrm>
              <a:custGeom>
                <a:avLst/>
                <a:gdLst>
                  <a:gd name="T0" fmla="*/ 17 w 17"/>
                  <a:gd name="T1" fmla="*/ 0 h 28"/>
                  <a:gd name="T2" fmla="*/ 0 w 17"/>
                  <a:gd name="T3" fmla="*/ 28 h 28"/>
                  <a:gd name="T4" fmla="*/ 17 w 17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28">
                    <a:moveTo>
                      <a:pt x="17" y="0"/>
                    </a:moveTo>
                    <a:cubicBezTo>
                      <a:pt x="11" y="9"/>
                      <a:pt x="6" y="18"/>
                      <a:pt x="0" y="28"/>
                    </a:cubicBezTo>
                    <a:cubicBezTo>
                      <a:pt x="3" y="24"/>
                      <a:pt x="10" y="14"/>
                      <a:pt x="17" y="0"/>
                    </a:cubicBezTo>
                  </a:path>
                </a:pathLst>
              </a:custGeom>
              <a:solidFill>
                <a:srgbClr val="FFD4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2" name="îslîḓé">
                <a:extLst>
                  <a:ext uri="{FF2B5EF4-FFF2-40B4-BE49-F238E27FC236}">
                    <a16:creationId xmlns:a16="http://schemas.microsoft.com/office/drawing/2014/main" xmlns="" id="{7A6A9703-F828-4F54-A7F2-52DEBDD5B593}"/>
                  </a:ext>
                </a:extLst>
              </p:cNvPr>
              <p:cNvSpPr/>
              <p:nvPr/>
            </p:nvSpPr>
            <p:spPr bwMode="auto">
              <a:xfrm>
                <a:off x="5069151" y="3528409"/>
                <a:ext cx="2408" cy="481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4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3" name="îṧḻíḋè">
                <a:extLst>
                  <a:ext uri="{FF2B5EF4-FFF2-40B4-BE49-F238E27FC236}">
                    <a16:creationId xmlns:a16="http://schemas.microsoft.com/office/drawing/2014/main" xmlns="" id="{10344DA8-445B-40F8-9E59-1A96C7DB4E04}"/>
                  </a:ext>
                </a:extLst>
              </p:cNvPr>
              <p:cNvSpPr/>
              <p:nvPr/>
            </p:nvSpPr>
            <p:spPr bwMode="auto">
              <a:xfrm>
                <a:off x="5008961" y="3216621"/>
                <a:ext cx="294934" cy="506804"/>
              </a:xfrm>
              <a:custGeom>
                <a:avLst/>
                <a:gdLst>
                  <a:gd name="T0" fmla="*/ 8 w 118"/>
                  <a:gd name="T1" fmla="*/ 203 h 203"/>
                  <a:gd name="T2" fmla="*/ 8 w 118"/>
                  <a:gd name="T3" fmla="*/ 203 h 203"/>
                  <a:gd name="T4" fmla="*/ 8 w 118"/>
                  <a:gd name="T5" fmla="*/ 203 h 203"/>
                  <a:gd name="T6" fmla="*/ 8 w 118"/>
                  <a:gd name="T7" fmla="*/ 203 h 203"/>
                  <a:gd name="T8" fmla="*/ 8 w 118"/>
                  <a:gd name="T9" fmla="*/ 203 h 203"/>
                  <a:gd name="T10" fmla="*/ 8 w 118"/>
                  <a:gd name="T11" fmla="*/ 203 h 203"/>
                  <a:gd name="T12" fmla="*/ 8 w 118"/>
                  <a:gd name="T13" fmla="*/ 203 h 203"/>
                  <a:gd name="T14" fmla="*/ 8 w 118"/>
                  <a:gd name="T15" fmla="*/ 203 h 203"/>
                  <a:gd name="T16" fmla="*/ 8 w 118"/>
                  <a:gd name="T17" fmla="*/ 203 h 203"/>
                  <a:gd name="T18" fmla="*/ 12 w 118"/>
                  <a:gd name="T19" fmla="*/ 152 h 203"/>
                  <a:gd name="T20" fmla="*/ 12 w 118"/>
                  <a:gd name="T21" fmla="*/ 152 h 203"/>
                  <a:gd name="T22" fmla="*/ 8 w 118"/>
                  <a:gd name="T23" fmla="*/ 203 h 203"/>
                  <a:gd name="T24" fmla="*/ 12 w 118"/>
                  <a:gd name="T25" fmla="*/ 152 h 203"/>
                  <a:gd name="T26" fmla="*/ 97 w 118"/>
                  <a:gd name="T27" fmla="*/ 23 h 203"/>
                  <a:gd name="T28" fmla="*/ 97 w 118"/>
                  <a:gd name="T29" fmla="*/ 23 h 203"/>
                  <a:gd name="T30" fmla="*/ 42 w 118"/>
                  <a:gd name="T31" fmla="*/ 97 h 203"/>
                  <a:gd name="T32" fmla="*/ 42 w 118"/>
                  <a:gd name="T33" fmla="*/ 97 h 203"/>
                  <a:gd name="T34" fmla="*/ 97 w 118"/>
                  <a:gd name="T35" fmla="*/ 23 h 203"/>
                  <a:gd name="T36" fmla="*/ 118 w 118"/>
                  <a:gd name="T37" fmla="*/ 0 h 203"/>
                  <a:gd name="T38" fmla="*/ 115 w 118"/>
                  <a:gd name="T39" fmla="*/ 3 h 203"/>
                  <a:gd name="T40" fmla="*/ 115 w 118"/>
                  <a:gd name="T41" fmla="*/ 3 h 203"/>
                  <a:gd name="T42" fmla="*/ 118 w 118"/>
                  <a:gd name="T43" fmla="*/ 0 h 203"/>
                  <a:gd name="T44" fmla="*/ 118 w 118"/>
                  <a:gd name="T45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8" h="203">
                    <a:moveTo>
                      <a:pt x="8" y="203"/>
                    </a:moveTo>
                    <a:cubicBezTo>
                      <a:pt x="8" y="203"/>
                      <a:pt x="8" y="203"/>
                      <a:pt x="8" y="203"/>
                    </a:cubicBezTo>
                    <a:cubicBezTo>
                      <a:pt x="8" y="203"/>
                      <a:pt x="8" y="203"/>
                      <a:pt x="8" y="203"/>
                    </a:cubicBezTo>
                    <a:moveTo>
                      <a:pt x="8" y="203"/>
                    </a:moveTo>
                    <a:cubicBezTo>
                      <a:pt x="8" y="203"/>
                      <a:pt x="8" y="203"/>
                      <a:pt x="8" y="203"/>
                    </a:cubicBezTo>
                    <a:cubicBezTo>
                      <a:pt x="8" y="203"/>
                      <a:pt x="8" y="203"/>
                      <a:pt x="8" y="203"/>
                    </a:cubicBezTo>
                    <a:moveTo>
                      <a:pt x="8" y="203"/>
                    </a:moveTo>
                    <a:cubicBezTo>
                      <a:pt x="8" y="203"/>
                      <a:pt x="8" y="203"/>
                      <a:pt x="8" y="203"/>
                    </a:cubicBezTo>
                    <a:cubicBezTo>
                      <a:pt x="8" y="203"/>
                      <a:pt x="8" y="203"/>
                      <a:pt x="8" y="203"/>
                    </a:cubicBezTo>
                    <a:moveTo>
                      <a:pt x="12" y="152"/>
                    </a:moveTo>
                    <a:cubicBezTo>
                      <a:pt x="12" y="152"/>
                      <a:pt x="12" y="152"/>
                      <a:pt x="12" y="152"/>
                    </a:cubicBezTo>
                    <a:cubicBezTo>
                      <a:pt x="0" y="182"/>
                      <a:pt x="0" y="194"/>
                      <a:pt x="8" y="203"/>
                    </a:cubicBezTo>
                    <a:cubicBezTo>
                      <a:pt x="0" y="194"/>
                      <a:pt x="0" y="182"/>
                      <a:pt x="12" y="152"/>
                    </a:cubicBezTo>
                    <a:moveTo>
                      <a:pt x="97" y="23"/>
                    </a:moveTo>
                    <a:cubicBezTo>
                      <a:pt x="97" y="23"/>
                      <a:pt x="97" y="23"/>
                      <a:pt x="97" y="23"/>
                    </a:cubicBezTo>
                    <a:cubicBezTo>
                      <a:pt x="82" y="40"/>
                      <a:pt x="62" y="65"/>
                      <a:pt x="42" y="97"/>
                    </a:cubicBezTo>
                    <a:cubicBezTo>
                      <a:pt x="42" y="97"/>
                      <a:pt x="42" y="97"/>
                      <a:pt x="42" y="97"/>
                    </a:cubicBezTo>
                    <a:cubicBezTo>
                      <a:pt x="62" y="65"/>
                      <a:pt x="82" y="40"/>
                      <a:pt x="97" y="23"/>
                    </a:cubicBezTo>
                    <a:moveTo>
                      <a:pt x="118" y="0"/>
                    </a:moveTo>
                    <a:cubicBezTo>
                      <a:pt x="117" y="1"/>
                      <a:pt x="116" y="2"/>
                      <a:pt x="115" y="3"/>
                    </a:cubicBezTo>
                    <a:cubicBezTo>
                      <a:pt x="115" y="3"/>
                      <a:pt x="115" y="3"/>
                      <a:pt x="115" y="3"/>
                    </a:cubicBezTo>
                    <a:cubicBezTo>
                      <a:pt x="116" y="2"/>
                      <a:pt x="117" y="1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</a:path>
                </a:pathLst>
              </a:custGeom>
              <a:solidFill>
                <a:srgbClr val="FFD4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4" name="íṣ1iḋé">
                <a:extLst>
                  <a:ext uri="{FF2B5EF4-FFF2-40B4-BE49-F238E27FC236}">
                    <a16:creationId xmlns:a16="http://schemas.microsoft.com/office/drawing/2014/main" xmlns="" id="{53CFD79A-F243-4108-B0E1-1B633A77A6B7}"/>
                  </a:ext>
                </a:extLst>
              </p:cNvPr>
              <p:cNvSpPr/>
              <p:nvPr/>
            </p:nvSpPr>
            <p:spPr bwMode="auto">
              <a:xfrm>
                <a:off x="4937936" y="3877513"/>
                <a:ext cx="8427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  <a:gd name="T4" fmla="*/ 3 w 3"/>
                  <a:gd name="T5" fmla="*/ 3 w 3"/>
                  <a:gd name="T6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2720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5" name="iš1ïḋé">
                <a:extLst>
                  <a:ext uri="{FF2B5EF4-FFF2-40B4-BE49-F238E27FC236}">
                    <a16:creationId xmlns:a16="http://schemas.microsoft.com/office/drawing/2014/main" xmlns="" id="{32E311BD-99F5-4828-9C6D-623A4DD7B54C}"/>
                  </a:ext>
                </a:extLst>
              </p:cNvPr>
              <p:cNvSpPr/>
              <p:nvPr/>
            </p:nvSpPr>
            <p:spPr bwMode="auto">
              <a:xfrm>
                <a:off x="4782645" y="3893163"/>
                <a:ext cx="228724" cy="84267"/>
              </a:xfrm>
              <a:custGeom>
                <a:avLst/>
                <a:gdLst>
                  <a:gd name="T0" fmla="*/ 17 w 91"/>
                  <a:gd name="T1" fmla="*/ 34 h 34"/>
                  <a:gd name="T2" fmla="*/ 17 w 91"/>
                  <a:gd name="T3" fmla="*/ 34 h 34"/>
                  <a:gd name="T4" fmla="*/ 17 w 91"/>
                  <a:gd name="T5" fmla="*/ 34 h 34"/>
                  <a:gd name="T6" fmla="*/ 17 w 91"/>
                  <a:gd name="T7" fmla="*/ 34 h 34"/>
                  <a:gd name="T8" fmla="*/ 22 w 91"/>
                  <a:gd name="T9" fmla="*/ 33 h 34"/>
                  <a:gd name="T10" fmla="*/ 17 w 91"/>
                  <a:gd name="T11" fmla="*/ 34 h 34"/>
                  <a:gd name="T12" fmla="*/ 22 w 91"/>
                  <a:gd name="T13" fmla="*/ 33 h 34"/>
                  <a:gd name="T14" fmla="*/ 76 w 91"/>
                  <a:gd name="T15" fmla="*/ 28 h 34"/>
                  <a:gd name="T16" fmla="*/ 76 w 91"/>
                  <a:gd name="T17" fmla="*/ 28 h 34"/>
                  <a:gd name="T18" fmla="*/ 76 w 91"/>
                  <a:gd name="T19" fmla="*/ 28 h 34"/>
                  <a:gd name="T20" fmla="*/ 76 w 91"/>
                  <a:gd name="T21" fmla="*/ 28 h 34"/>
                  <a:gd name="T22" fmla="*/ 90 w 91"/>
                  <a:gd name="T23" fmla="*/ 23 h 34"/>
                  <a:gd name="T24" fmla="*/ 76 w 91"/>
                  <a:gd name="T25" fmla="*/ 28 h 34"/>
                  <a:gd name="T26" fmla="*/ 90 w 91"/>
                  <a:gd name="T27" fmla="*/ 23 h 34"/>
                  <a:gd name="T28" fmla="*/ 91 w 91"/>
                  <a:gd name="T29" fmla="*/ 22 h 34"/>
                  <a:gd name="T30" fmla="*/ 90 w 91"/>
                  <a:gd name="T31" fmla="*/ 23 h 34"/>
                  <a:gd name="T32" fmla="*/ 91 w 91"/>
                  <a:gd name="T33" fmla="*/ 22 h 34"/>
                  <a:gd name="T34" fmla="*/ 73 w 91"/>
                  <a:gd name="T35" fmla="*/ 11 h 34"/>
                  <a:gd name="T36" fmla="*/ 73 w 91"/>
                  <a:gd name="T37" fmla="*/ 11 h 34"/>
                  <a:gd name="T38" fmla="*/ 73 w 91"/>
                  <a:gd name="T39" fmla="*/ 11 h 34"/>
                  <a:gd name="T40" fmla="*/ 73 w 91"/>
                  <a:gd name="T41" fmla="*/ 10 h 34"/>
                  <a:gd name="T42" fmla="*/ 73 w 91"/>
                  <a:gd name="T43" fmla="*/ 10 h 34"/>
                  <a:gd name="T44" fmla="*/ 73 w 91"/>
                  <a:gd name="T45" fmla="*/ 11 h 34"/>
                  <a:gd name="T46" fmla="*/ 73 w 91"/>
                  <a:gd name="T47" fmla="*/ 10 h 34"/>
                  <a:gd name="T48" fmla="*/ 73 w 91"/>
                  <a:gd name="T49" fmla="*/ 10 h 34"/>
                  <a:gd name="T50" fmla="*/ 73 w 91"/>
                  <a:gd name="T51" fmla="*/ 10 h 34"/>
                  <a:gd name="T52" fmla="*/ 73 w 91"/>
                  <a:gd name="T53" fmla="*/ 10 h 34"/>
                  <a:gd name="T54" fmla="*/ 73 w 91"/>
                  <a:gd name="T55" fmla="*/ 10 h 34"/>
                  <a:gd name="T56" fmla="*/ 73 w 91"/>
                  <a:gd name="T57" fmla="*/ 10 h 34"/>
                  <a:gd name="T58" fmla="*/ 73 w 91"/>
                  <a:gd name="T59" fmla="*/ 10 h 34"/>
                  <a:gd name="T60" fmla="*/ 73 w 91"/>
                  <a:gd name="T61" fmla="*/ 10 h 34"/>
                  <a:gd name="T62" fmla="*/ 73 w 91"/>
                  <a:gd name="T63" fmla="*/ 9 h 34"/>
                  <a:gd name="T64" fmla="*/ 73 w 91"/>
                  <a:gd name="T65" fmla="*/ 9 h 34"/>
                  <a:gd name="T66" fmla="*/ 73 w 91"/>
                  <a:gd name="T67" fmla="*/ 9 h 34"/>
                  <a:gd name="T68" fmla="*/ 0 w 91"/>
                  <a:gd name="T69" fmla="*/ 0 h 34"/>
                  <a:gd name="T70" fmla="*/ 0 w 91"/>
                  <a:gd name="T71" fmla="*/ 0 h 34"/>
                  <a:gd name="T72" fmla="*/ 0 w 91"/>
                  <a:gd name="T73" fmla="*/ 0 h 34"/>
                  <a:gd name="T74" fmla="*/ 0 w 91"/>
                  <a:gd name="T7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" h="34">
                    <a:moveTo>
                      <a:pt x="17" y="34"/>
                    </a:move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4"/>
                      <a:pt x="17" y="34"/>
                    </a:cubicBezTo>
                    <a:moveTo>
                      <a:pt x="22" y="33"/>
                    </a:moveTo>
                    <a:cubicBezTo>
                      <a:pt x="21" y="33"/>
                      <a:pt x="19" y="34"/>
                      <a:pt x="17" y="34"/>
                    </a:cubicBezTo>
                    <a:cubicBezTo>
                      <a:pt x="19" y="34"/>
                      <a:pt x="21" y="33"/>
                      <a:pt x="22" y="33"/>
                    </a:cubicBezTo>
                    <a:moveTo>
                      <a:pt x="76" y="28"/>
                    </a:moveTo>
                    <a:cubicBezTo>
                      <a:pt x="76" y="28"/>
                      <a:pt x="76" y="28"/>
                      <a:pt x="76" y="28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6" y="28"/>
                      <a:pt x="76" y="28"/>
                      <a:pt x="76" y="28"/>
                    </a:cubicBezTo>
                    <a:moveTo>
                      <a:pt x="90" y="23"/>
                    </a:moveTo>
                    <a:cubicBezTo>
                      <a:pt x="84" y="26"/>
                      <a:pt x="79" y="28"/>
                      <a:pt x="76" y="28"/>
                    </a:cubicBezTo>
                    <a:cubicBezTo>
                      <a:pt x="79" y="28"/>
                      <a:pt x="84" y="26"/>
                      <a:pt x="90" y="23"/>
                    </a:cubicBezTo>
                    <a:moveTo>
                      <a:pt x="91" y="22"/>
                    </a:moveTo>
                    <a:cubicBezTo>
                      <a:pt x="91" y="23"/>
                      <a:pt x="90" y="23"/>
                      <a:pt x="90" y="23"/>
                    </a:cubicBezTo>
                    <a:cubicBezTo>
                      <a:pt x="90" y="23"/>
                      <a:pt x="91" y="23"/>
                      <a:pt x="91" y="22"/>
                    </a:cubicBezTo>
                    <a:moveTo>
                      <a:pt x="73" y="11"/>
                    </a:moveTo>
                    <a:cubicBezTo>
                      <a:pt x="73" y="11"/>
                      <a:pt x="73" y="11"/>
                      <a:pt x="73" y="11"/>
                    </a:cubicBezTo>
                    <a:cubicBezTo>
                      <a:pt x="73" y="11"/>
                      <a:pt x="73" y="11"/>
                      <a:pt x="73" y="11"/>
                    </a:cubicBezTo>
                    <a:moveTo>
                      <a:pt x="73" y="10"/>
                    </a:move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3" y="11"/>
                      <a:pt x="73" y="11"/>
                      <a:pt x="73" y="10"/>
                    </a:cubicBezTo>
                    <a:cubicBezTo>
                      <a:pt x="73" y="10"/>
                      <a:pt x="73" y="10"/>
                      <a:pt x="73" y="10"/>
                    </a:cubicBezTo>
                    <a:moveTo>
                      <a:pt x="73" y="10"/>
                    </a:move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10"/>
                      <a:pt x="73" y="10"/>
                      <a:pt x="73" y="10"/>
                    </a:cubicBezTo>
                    <a:moveTo>
                      <a:pt x="73" y="10"/>
                    </a:move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10"/>
                      <a:pt x="73" y="10"/>
                      <a:pt x="73" y="10"/>
                    </a:cubicBezTo>
                    <a:moveTo>
                      <a:pt x="73" y="9"/>
                    </a:moveTo>
                    <a:cubicBezTo>
                      <a:pt x="73" y="9"/>
                      <a:pt x="73" y="9"/>
                      <a:pt x="73" y="9"/>
                    </a:cubicBezTo>
                    <a:cubicBezTo>
                      <a:pt x="73" y="9"/>
                      <a:pt x="73" y="9"/>
                      <a:pt x="73" y="9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D4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6" name="işľíḍe">
                <a:extLst>
                  <a:ext uri="{FF2B5EF4-FFF2-40B4-BE49-F238E27FC236}">
                    <a16:creationId xmlns:a16="http://schemas.microsoft.com/office/drawing/2014/main" xmlns="" id="{F657823E-2509-4D15-98FA-7B9619CBCA68}"/>
                  </a:ext>
                </a:extLst>
              </p:cNvPr>
              <p:cNvSpPr/>
              <p:nvPr/>
            </p:nvSpPr>
            <p:spPr bwMode="auto">
              <a:xfrm>
                <a:off x="4760976" y="2843440"/>
                <a:ext cx="542918" cy="1133989"/>
              </a:xfrm>
              <a:custGeom>
                <a:avLst/>
                <a:gdLst>
                  <a:gd name="T0" fmla="*/ 13 w 217"/>
                  <a:gd name="T1" fmla="*/ 412 h 454"/>
                  <a:gd name="T2" fmla="*/ 23 w 217"/>
                  <a:gd name="T3" fmla="*/ 401 h 454"/>
                  <a:gd name="T4" fmla="*/ 30 w 217"/>
                  <a:gd name="T5" fmla="*/ 396 h 454"/>
                  <a:gd name="T6" fmla="*/ 32 w 217"/>
                  <a:gd name="T7" fmla="*/ 397 h 454"/>
                  <a:gd name="T8" fmla="*/ 20 w 217"/>
                  <a:gd name="T9" fmla="*/ 408 h 454"/>
                  <a:gd name="T10" fmla="*/ 10 w 217"/>
                  <a:gd name="T11" fmla="*/ 419 h 454"/>
                  <a:gd name="T12" fmla="*/ 7 w 217"/>
                  <a:gd name="T13" fmla="*/ 391 h 454"/>
                  <a:gd name="T14" fmla="*/ 10 w 217"/>
                  <a:gd name="T15" fmla="*/ 386 h 454"/>
                  <a:gd name="T16" fmla="*/ 15 w 217"/>
                  <a:gd name="T17" fmla="*/ 383 h 454"/>
                  <a:gd name="T18" fmla="*/ 17 w 217"/>
                  <a:gd name="T19" fmla="*/ 384 h 454"/>
                  <a:gd name="T20" fmla="*/ 13 w 217"/>
                  <a:gd name="T21" fmla="*/ 388 h 454"/>
                  <a:gd name="T22" fmla="*/ 9 w 217"/>
                  <a:gd name="T23" fmla="*/ 391 h 454"/>
                  <a:gd name="T24" fmla="*/ 158 w 217"/>
                  <a:gd name="T25" fmla="*/ 165 h 454"/>
                  <a:gd name="T26" fmla="*/ 149 w 217"/>
                  <a:gd name="T27" fmla="*/ 156 h 454"/>
                  <a:gd name="T28" fmla="*/ 141 w 217"/>
                  <a:gd name="T29" fmla="*/ 148 h 454"/>
                  <a:gd name="T30" fmla="*/ 128 w 217"/>
                  <a:gd name="T31" fmla="*/ 138 h 454"/>
                  <a:gd name="T32" fmla="*/ 140 w 217"/>
                  <a:gd name="T33" fmla="*/ 144 h 454"/>
                  <a:gd name="T34" fmla="*/ 149 w 217"/>
                  <a:gd name="T35" fmla="*/ 151 h 454"/>
                  <a:gd name="T36" fmla="*/ 155 w 217"/>
                  <a:gd name="T37" fmla="*/ 159 h 454"/>
                  <a:gd name="T38" fmla="*/ 43 w 217"/>
                  <a:gd name="T39" fmla="*/ 282 h 454"/>
                  <a:gd name="T40" fmla="*/ 10 w 217"/>
                  <a:gd name="T41" fmla="*/ 355 h 454"/>
                  <a:gd name="T42" fmla="*/ 6 w 217"/>
                  <a:gd name="T43" fmla="*/ 396 h 454"/>
                  <a:gd name="T44" fmla="*/ 9 w 217"/>
                  <a:gd name="T45" fmla="*/ 420 h 454"/>
                  <a:gd name="T46" fmla="*/ 9 w 217"/>
                  <a:gd name="T47" fmla="*/ 420 h 454"/>
                  <a:gd name="T48" fmla="*/ 26 w 217"/>
                  <a:gd name="T49" fmla="*/ 454 h 454"/>
                  <a:gd name="T50" fmla="*/ 68 w 217"/>
                  <a:gd name="T51" fmla="*/ 414 h 454"/>
                  <a:gd name="T52" fmla="*/ 74 w 217"/>
                  <a:gd name="T53" fmla="*/ 414 h 454"/>
                  <a:gd name="T54" fmla="*/ 74 w 217"/>
                  <a:gd name="T55" fmla="*/ 414 h 454"/>
                  <a:gd name="T56" fmla="*/ 82 w 217"/>
                  <a:gd name="T57" fmla="*/ 430 h 454"/>
                  <a:gd name="T58" fmla="*/ 82 w 217"/>
                  <a:gd name="T59" fmla="*/ 430 h 454"/>
                  <a:gd name="T60" fmla="*/ 82 w 217"/>
                  <a:gd name="T61" fmla="*/ 431 h 454"/>
                  <a:gd name="T62" fmla="*/ 85 w 217"/>
                  <a:gd name="T63" fmla="*/ 448 h 454"/>
                  <a:gd name="T64" fmla="*/ 99 w 217"/>
                  <a:gd name="T65" fmla="*/ 443 h 454"/>
                  <a:gd name="T66" fmla="*/ 100 w 217"/>
                  <a:gd name="T67" fmla="*/ 442 h 454"/>
                  <a:gd name="T68" fmla="*/ 107 w 217"/>
                  <a:gd name="T69" fmla="*/ 352 h 454"/>
                  <a:gd name="T70" fmla="*/ 107 w 217"/>
                  <a:gd name="T71" fmla="*/ 352 h 454"/>
                  <a:gd name="T72" fmla="*/ 107 w 217"/>
                  <a:gd name="T73" fmla="*/ 352 h 454"/>
                  <a:gd name="T74" fmla="*/ 111 w 217"/>
                  <a:gd name="T75" fmla="*/ 301 h 454"/>
                  <a:gd name="T76" fmla="*/ 93 w 217"/>
                  <a:gd name="T77" fmla="*/ 440 h 454"/>
                  <a:gd name="T78" fmla="*/ 68 w 217"/>
                  <a:gd name="T79" fmla="*/ 407 h 454"/>
                  <a:gd name="T80" fmla="*/ 16 w 217"/>
                  <a:gd name="T81" fmla="*/ 441 h 454"/>
                  <a:gd name="T82" fmla="*/ 23 w 217"/>
                  <a:gd name="T83" fmla="*/ 397 h 454"/>
                  <a:gd name="T84" fmla="*/ 28 w 217"/>
                  <a:gd name="T85" fmla="*/ 372 h 454"/>
                  <a:gd name="T86" fmla="*/ 9 w 217"/>
                  <a:gd name="T87" fmla="*/ 373 h 454"/>
                  <a:gd name="T88" fmla="*/ 109 w 217"/>
                  <a:gd name="T89" fmla="*/ 144 h 454"/>
                  <a:gd name="T90" fmla="*/ 196 w 217"/>
                  <a:gd name="T91" fmla="*/ 172 h 454"/>
                  <a:gd name="T92" fmla="*/ 102 w 217"/>
                  <a:gd name="T93" fmla="*/ 107 h 454"/>
                  <a:gd name="T94" fmla="*/ 214 w 217"/>
                  <a:gd name="T95" fmla="*/ 152 h 454"/>
                  <a:gd name="T96" fmla="*/ 212 w 217"/>
                  <a:gd name="T97" fmla="*/ 146 h 454"/>
                  <a:gd name="T98" fmla="*/ 212 w 217"/>
                  <a:gd name="T99" fmla="*/ 146 h 454"/>
                  <a:gd name="T100" fmla="*/ 212 w 217"/>
                  <a:gd name="T101" fmla="*/ 146 h 454"/>
                  <a:gd name="T102" fmla="*/ 212 w 217"/>
                  <a:gd name="T103" fmla="*/ 14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7" h="454">
                    <a:moveTo>
                      <a:pt x="9" y="420"/>
                    </a:moveTo>
                    <a:cubicBezTo>
                      <a:pt x="9" y="420"/>
                      <a:pt x="10" y="418"/>
                      <a:pt x="12" y="414"/>
                    </a:cubicBezTo>
                    <a:cubicBezTo>
                      <a:pt x="12" y="414"/>
                      <a:pt x="13" y="413"/>
                      <a:pt x="13" y="412"/>
                    </a:cubicBezTo>
                    <a:cubicBezTo>
                      <a:pt x="14" y="411"/>
                      <a:pt x="14" y="410"/>
                      <a:pt x="15" y="409"/>
                    </a:cubicBezTo>
                    <a:cubicBezTo>
                      <a:pt x="16" y="407"/>
                      <a:pt x="18" y="405"/>
                      <a:pt x="20" y="404"/>
                    </a:cubicBezTo>
                    <a:cubicBezTo>
                      <a:pt x="21" y="403"/>
                      <a:pt x="22" y="402"/>
                      <a:pt x="23" y="401"/>
                    </a:cubicBezTo>
                    <a:cubicBezTo>
                      <a:pt x="23" y="400"/>
                      <a:pt x="24" y="400"/>
                      <a:pt x="25" y="399"/>
                    </a:cubicBezTo>
                    <a:cubicBezTo>
                      <a:pt x="26" y="398"/>
                      <a:pt x="27" y="398"/>
                      <a:pt x="28" y="397"/>
                    </a:cubicBezTo>
                    <a:cubicBezTo>
                      <a:pt x="29" y="397"/>
                      <a:pt x="29" y="397"/>
                      <a:pt x="30" y="396"/>
                    </a:cubicBezTo>
                    <a:cubicBezTo>
                      <a:pt x="30" y="396"/>
                      <a:pt x="30" y="396"/>
                      <a:pt x="31" y="396"/>
                    </a:cubicBezTo>
                    <a:cubicBezTo>
                      <a:pt x="34" y="394"/>
                      <a:pt x="37" y="394"/>
                      <a:pt x="37" y="394"/>
                    </a:cubicBezTo>
                    <a:cubicBezTo>
                      <a:pt x="37" y="394"/>
                      <a:pt x="35" y="395"/>
                      <a:pt x="32" y="397"/>
                    </a:cubicBezTo>
                    <a:cubicBezTo>
                      <a:pt x="30" y="398"/>
                      <a:pt x="29" y="400"/>
                      <a:pt x="27" y="401"/>
                    </a:cubicBezTo>
                    <a:cubicBezTo>
                      <a:pt x="25" y="403"/>
                      <a:pt x="24" y="404"/>
                      <a:pt x="22" y="406"/>
                    </a:cubicBezTo>
                    <a:cubicBezTo>
                      <a:pt x="21" y="407"/>
                      <a:pt x="20" y="408"/>
                      <a:pt x="20" y="408"/>
                    </a:cubicBezTo>
                    <a:cubicBezTo>
                      <a:pt x="19" y="409"/>
                      <a:pt x="18" y="410"/>
                      <a:pt x="17" y="411"/>
                    </a:cubicBezTo>
                    <a:cubicBezTo>
                      <a:pt x="16" y="413"/>
                      <a:pt x="14" y="414"/>
                      <a:pt x="13" y="415"/>
                    </a:cubicBezTo>
                    <a:cubicBezTo>
                      <a:pt x="12" y="417"/>
                      <a:pt x="11" y="418"/>
                      <a:pt x="10" y="419"/>
                    </a:cubicBezTo>
                    <a:cubicBezTo>
                      <a:pt x="10" y="420"/>
                      <a:pt x="9" y="420"/>
                      <a:pt x="9" y="420"/>
                    </a:cubicBezTo>
                    <a:moveTo>
                      <a:pt x="7" y="395"/>
                    </a:moveTo>
                    <a:cubicBezTo>
                      <a:pt x="7" y="395"/>
                      <a:pt x="6" y="393"/>
                      <a:pt x="7" y="391"/>
                    </a:cubicBezTo>
                    <a:cubicBezTo>
                      <a:pt x="7" y="391"/>
                      <a:pt x="7" y="391"/>
                      <a:pt x="7" y="390"/>
                    </a:cubicBezTo>
                    <a:cubicBezTo>
                      <a:pt x="8" y="390"/>
                      <a:pt x="8" y="389"/>
                      <a:pt x="8" y="389"/>
                    </a:cubicBezTo>
                    <a:cubicBezTo>
                      <a:pt x="9" y="388"/>
                      <a:pt x="10" y="387"/>
                      <a:pt x="10" y="386"/>
                    </a:cubicBezTo>
                    <a:cubicBezTo>
                      <a:pt x="12" y="384"/>
                      <a:pt x="12" y="384"/>
                      <a:pt x="12" y="384"/>
                    </a:cubicBezTo>
                    <a:cubicBezTo>
                      <a:pt x="12" y="384"/>
                      <a:pt x="13" y="384"/>
                      <a:pt x="13" y="383"/>
                    </a:cubicBezTo>
                    <a:cubicBezTo>
                      <a:pt x="14" y="383"/>
                      <a:pt x="14" y="383"/>
                      <a:pt x="15" y="383"/>
                    </a:cubicBezTo>
                    <a:cubicBezTo>
                      <a:pt x="15" y="382"/>
                      <a:pt x="16" y="382"/>
                      <a:pt x="16" y="382"/>
                    </a:cubicBezTo>
                    <a:cubicBezTo>
                      <a:pt x="18" y="382"/>
                      <a:pt x="19" y="382"/>
                      <a:pt x="19" y="382"/>
                    </a:cubicBezTo>
                    <a:cubicBezTo>
                      <a:pt x="19" y="382"/>
                      <a:pt x="19" y="383"/>
                      <a:pt x="17" y="384"/>
                    </a:cubicBezTo>
                    <a:cubicBezTo>
                      <a:pt x="17" y="384"/>
                      <a:pt x="16" y="384"/>
                      <a:pt x="16" y="385"/>
                    </a:cubicBezTo>
                    <a:cubicBezTo>
                      <a:pt x="16" y="385"/>
                      <a:pt x="15" y="385"/>
                      <a:pt x="15" y="386"/>
                    </a:cubicBezTo>
                    <a:cubicBezTo>
                      <a:pt x="14" y="386"/>
                      <a:pt x="13" y="387"/>
                      <a:pt x="13" y="388"/>
                    </a:cubicBezTo>
                    <a:cubicBezTo>
                      <a:pt x="12" y="388"/>
                      <a:pt x="12" y="389"/>
                      <a:pt x="11" y="389"/>
                    </a:cubicBezTo>
                    <a:cubicBezTo>
                      <a:pt x="11" y="389"/>
                      <a:pt x="11" y="390"/>
                      <a:pt x="10" y="390"/>
                    </a:cubicBezTo>
                    <a:cubicBezTo>
                      <a:pt x="10" y="391"/>
                      <a:pt x="10" y="391"/>
                      <a:pt x="9" y="391"/>
                    </a:cubicBezTo>
                    <a:cubicBezTo>
                      <a:pt x="9" y="392"/>
                      <a:pt x="9" y="392"/>
                      <a:pt x="8" y="392"/>
                    </a:cubicBezTo>
                    <a:cubicBezTo>
                      <a:pt x="7" y="394"/>
                      <a:pt x="7" y="395"/>
                      <a:pt x="7" y="395"/>
                    </a:cubicBezTo>
                    <a:moveTo>
                      <a:pt x="158" y="165"/>
                    </a:moveTo>
                    <a:cubicBezTo>
                      <a:pt x="158" y="165"/>
                      <a:pt x="156" y="163"/>
                      <a:pt x="154" y="160"/>
                    </a:cubicBezTo>
                    <a:cubicBezTo>
                      <a:pt x="153" y="160"/>
                      <a:pt x="153" y="159"/>
                      <a:pt x="152" y="158"/>
                    </a:cubicBezTo>
                    <a:cubicBezTo>
                      <a:pt x="151" y="157"/>
                      <a:pt x="150" y="157"/>
                      <a:pt x="149" y="156"/>
                    </a:cubicBezTo>
                    <a:cubicBezTo>
                      <a:pt x="149" y="155"/>
                      <a:pt x="148" y="154"/>
                      <a:pt x="147" y="153"/>
                    </a:cubicBezTo>
                    <a:cubicBezTo>
                      <a:pt x="146" y="152"/>
                      <a:pt x="145" y="152"/>
                      <a:pt x="144" y="151"/>
                    </a:cubicBezTo>
                    <a:cubicBezTo>
                      <a:pt x="143" y="150"/>
                      <a:pt x="142" y="149"/>
                      <a:pt x="141" y="148"/>
                    </a:cubicBezTo>
                    <a:cubicBezTo>
                      <a:pt x="140" y="148"/>
                      <a:pt x="139" y="147"/>
                      <a:pt x="138" y="146"/>
                    </a:cubicBezTo>
                    <a:cubicBezTo>
                      <a:pt x="136" y="145"/>
                      <a:pt x="135" y="143"/>
                      <a:pt x="133" y="142"/>
                    </a:cubicBezTo>
                    <a:cubicBezTo>
                      <a:pt x="130" y="140"/>
                      <a:pt x="128" y="138"/>
                      <a:pt x="128" y="138"/>
                    </a:cubicBezTo>
                    <a:cubicBezTo>
                      <a:pt x="128" y="138"/>
                      <a:pt x="129" y="138"/>
                      <a:pt x="130" y="139"/>
                    </a:cubicBezTo>
                    <a:cubicBezTo>
                      <a:pt x="131" y="139"/>
                      <a:pt x="132" y="140"/>
                      <a:pt x="134" y="141"/>
                    </a:cubicBezTo>
                    <a:cubicBezTo>
                      <a:pt x="136" y="141"/>
                      <a:pt x="138" y="143"/>
                      <a:pt x="140" y="144"/>
                    </a:cubicBezTo>
                    <a:cubicBezTo>
                      <a:pt x="141" y="144"/>
                      <a:pt x="142" y="145"/>
                      <a:pt x="143" y="146"/>
                    </a:cubicBezTo>
                    <a:cubicBezTo>
                      <a:pt x="144" y="147"/>
                      <a:pt x="145" y="147"/>
                      <a:pt x="146" y="148"/>
                    </a:cubicBezTo>
                    <a:cubicBezTo>
                      <a:pt x="147" y="149"/>
                      <a:pt x="148" y="150"/>
                      <a:pt x="149" y="151"/>
                    </a:cubicBezTo>
                    <a:cubicBezTo>
                      <a:pt x="150" y="152"/>
                      <a:pt x="151" y="153"/>
                      <a:pt x="151" y="154"/>
                    </a:cubicBezTo>
                    <a:cubicBezTo>
                      <a:pt x="152" y="155"/>
                      <a:pt x="153" y="156"/>
                      <a:pt x="154" y="157"/>
                    </a:cubicBezTo>
                    <a:cubicBezTo>
                      <a:pt x="154" y="158"/>
                      <a:pt x="155" y="158"/>
                      <a:pt x="155" y="159"/>
                    </a:cubicBezTo>
                    <a:cubicBezTo>
                      <a:pt x="157" y="163"/>
                      <a:pt x="158" y="165"/>
                      <a:pt x="158" y="165"/>
                    </a:cubicBezTo>
                    <a:moveTo>
                      <a:pt x="141" y="0"/>
                    </a:moveTo>
                    <a:cubicBezTo>
                      <a:pt x="55" y="115"/>
                      <a:pt x="43" y="225"/>
                      <a:pt x="43" y="282"/>
                    </a:cubicBezTo>
                    <a:cubicBezTo>
                      <a:pt x="43" y="303"/>
                      <a:pt x="44" y="317"/>
                      <a:pt x="45" y="321"/>
                    </a:cubicBezTo>
                    <a:cubicBezTo>
                      <a:pt x="45" y="321"/>
                      <a:pt x="45" y="322"/>
                      <a:pt x="45" y="322"/>
                    </a:cubicBezTo>
                    <a:cubicBezTo>
                      <a:pt x="45" y="336"/>
                      <a:pt x="24" y="341"/>
                      <a:pt x="10" y="355"/>
                    </a:cubicBezTo>
                    <a:cubicBezTo>
                      <a:pt x="3" y="362"/>
                      <a:pt x="0" y="373"/>
                      <a:pt x="0" y="381"/>
                    </a:cubicBezTo>
                    <a:cubicBezTo>
                      <a:pt x="0" y="389"/>
                      <a:pt x="2" y="395"/>
                      <a:pt x="6" y="396"/>
                    </a:cubicBezTo>
                    <a:cubicBezTo>
                      <a:pt x="6" y="396"/>
                      <a:pt x="6" y="396"/>
                      <a:pt x="6" y="396"/>
                    </a:cubicBezTo>
                    <a:cubicBezTo>
                      <a:pt x="6" y="396"/>
                      <a:pt x="6" y="396"/>
                      <a:pt x="6" y="396"/>
                    </a:cubicBezTo>
                    <a:cubicBezTo>
                      <a:pt x="4" y="399"/>
                      <a:pt x="4" y="403"/>
                      <a:pt x="4" y="406"/>
                    </a:cubicBezTo>
                    <a:cubicBezTo>
                      <a:pt x="4" y="412"/>
                      <a:pt x="5" y="417"/>
                      <a:pt x="9" y="420"/>
                    </a:cubicBezTo>
                    <a:cubicBezTo>
                      <a:pt x="9" y="420"/>
                      <a:pt x="9" y="420"/>
                      <a:pt x="9" y="420"/>
                    </a:cubicBezTo>
                    <a:cubicBezTo>
                      <a:pt x="9" y="420"/>
                      <a:pt x="9" y="420"/>
                      <a:pt x="9" y="420"/>
                    </a:cubicBezTo>
                    <a:cubicBezTo>
                      <a:pt x="9" y="420"/>
                      <a:pt x="9" y="420"/>
                      <a:pt x="9" y="420"/>
                    </a:cubicBezTo>
                    <a:cubicBezTo>
                      <a:pt x="3" y="435"/>
                      <a:pt x="15" y="454"/>
                      <a:pt x="26" y="454"/>
                    </a:cubicBezTo>
                    <a:cubicBezTo>
                      <a:pt x="26" y="454"/>
                      <a:pt x="26" y="454"/>
                      <a:pt x="26" y="454"/>
                    </a:cubicBezTo>
                    <a:cubicBezTo>
                      <a:pt x="26" y="454"/>
                      <a:pt x="26" y="454"/>
                      <a:pt x="26" y="454"/>
                    </a:cubicBezTo>
                    <a:cubicBezTo>
                      <a:pt x="28" y="454"/>
                      <a:pt x="30" y="453"/>
                      <a:pt x="31" y="453"/>
                    </a:cubicBezTo>
                    <a:cubicBezTo>
                      <a:pt x="31" y="453"/>
                      <a:pt x="31" y="453"/>
                      <a:pt x="31" y="452"/>
                    </a:cubicBezTo>
                    <a:cubicBezTo>
                      <a:pt x="42" y="417"/>
                      <a:pt x="61" y="414"/>
                      <a:pt x="68" y="414"/>
                    </a:cubicBezTo>
                    <a:cubicBezTo>
                      <a:pt x="69" y="414"/>
                      <a:pt x="70" y="414"/>
                      <a:pt x="71" y="414"/>
                    </a:cubicBezTo>
                    <a:cubicBezTo>
                      <a:pt x="72" y="414"/>
                      <a:pt x="73" y="414"/>
                      <a:pt x="74" y="414"/>
                    </a:cubicBezTo>
                    <a:cubicBezTo>
                      <a:pt x="74" y="414"/>
                      <a:pt x="74" y="414"/>
                      <a:pt x="74" y="414"/>
                    </a:cubicBezTo>
                    <a:cubicBezTo>
                      <a:pt x="74" y="414"/>
                      <a:pt x="74" y="414"/>
                      <a:pt x="74" y="414"/>
                    </a:cubicBezTo>
                    <a:cubicBezTo>
                      <a:pt x="74" y="414"/>
                      <a:pt x="74" y="414"/>
                      <a:pt x="74" y="414"/>
                    </a:cubicBezTo>
                    <a:cubicBezTo>
                      <a:pt x="74" y="414"/>
                      <a:pt x="74" y="414"/>
                      <a:pt x="74" y="414"/>
                    </a:cubicBezTo>
                    <a:cubicBezTo>
                      <a:pt x="80" y="414"/>
                      <a:pt x="85" y="415"/>
                      <a:pt x="82" y="429"/>
                    </a:cubicBezTo>
                    <a:cubicBezTo>
                      <a:pt x="82" y="429"/>
                      <a:pt x="82" y="429"/>
                      <a:pt x="82" y="429"/>
                    </a:cubicBezTo>
                    <a:cubicBezTo>
                      <a:pt x="82" y="429"/>
                      <a:pt x="82" y="429"/>
                      <a:pt x="82" y="430"/>
                    </a:cubicBezTo>
                    <a:cubicBezTo>
                      <a:pt x="82" y="430"/>
                      <a:pt x="82" y="430"/>
                      <a:pt x="82" y="430"/>
                    </a:cubicBezTo>
                    <a:cubicBezTo>
                      <a:pt x="82" y="430"/>
                      <a:pt x="82" y="430"/>
                      <a:pt x="82" y="430"/>
                    </a:cubicBezTo>
                    <a:cubicBezTo>
                      <a:pt x="82" y="430"/>
                      <a:pt x="82" y="430"/>
                      <a:pt x="82" y="430"/>
                    </a:cubicBezTo>
                    <a:cubicBezTo>
                      <a:pt x="82" y="430"/>
                      <a:pt x="82" y="430"/>
                      <a:pt x="82" y="430"/>
                    </a:cubicBezTo>
                    <a:cubicBezTo>
                      <a:pt x="82" y="430"/>
                      <a:pt x="82" y="430"/>
                      <a:pt x="82" y="430"/>
                    </a:cubicBezTo>
                    <a:cubicBezTo>
                      <a:pt x="82" y="431"/>
                      <a:pt x="82" y="431"/>
                      <a:pt x="82" y="431"/>
                    </a:cubicBezTo>
                    <a:cubicBezTo>
                      <a:pt x="82" y="431"/>
                      <a:pt x="82" y="431"/>
                      <a:pt x="82" y="431"/>
                    </a:cubicBezTo>
                    <a:cubicBezTo>
                      <a:pt x="82" y="431"/>
                      <a:pt x="82" y="431"/>
                      <a:pt x="82" y="431"/>
                    </a:cubicBezTo>
                    <a:cubicBezTo>
                      <a:pt x="79" y="443"/>
                      <a:pt x="80" y="448"/>
                      <a:pt x="85" y="448"/>
                    </a:cubicBezTo>
                    <a:cubicBezTo>
                      <a:pt x="85" y="448"/>
                      <a:pt x="85" y="448"/>
                      <a:pt x="85" y="448"/>
                    </a:cubicBezTo>
                    <a:cubicBezTo>
                      <a:pt x="85" y="448"/>
                      <a:pt x="85" y="448"/>
                      <a:pt x="85" y="448"/>
                    </a:cubicBezTo>
                    <a:cubicBezTo>
                      <a:pt x="88" y="448"/>
                      <a:pt x="93" y="446"/>
                      <a:pt x="99" y="443"/>
                    </a:cubicBezTo>
                    <a:cubicBezTo>
                      <a:pt x="99" y="443"/>
                      <a:pt x="99" y="443"/>
                      <a:pt x="99" y="443"/>
                    </a:cubicBezTo>
                    <a:cubicBezTo>
                      <a:pt x="99" y="443"/>
                      <a:pt x="100" y="443"/>
                      <a:pt x="100" y="442"/>
                    </a:cubicBezTo>
                    <a:cubicBezTo>
                      <a:pt x="100" y="442"/>
                      <a:pt x="100" y="442"/>
                      <a:pt x="100" y="442"/>
                    </a:cubicBezTo>
                    <a:cubicBezTo>
                      <a:pt x="119" y="433"/>
                      <a:pt x="119" y="423"/>
                      <a:pt x="126" y="400"/>
                    </a:cubicBezTo>
                    <a:cubicBezTo>
                      <a:pt x="127" y="397"/>
                      <a:pt x="128" y="393"/>
                      <a:pt x="128" y="390"/>
                    </a:cubicBezTo>
                    <a:cubicBezTo>
                      <a:pt x="128" y="373"/>
                      <a:pt x="114" y="360"/>
                      <a:pt x="107" y="352"/>
                    </a:cubicBezTo>
                    <a:cubicBezTo>
                      <a:pt x="107" y="352"/>
                      <a:pt x="107" y="352"/>
                      <a:pt x="107" y="352"/>
                    </a:cubicBezTo>
                    <a:cubicBezTo>
                      <a:pt x="107" y="352"/>
                      <a:pt x="107" y="352"/>
                      <a:pt x="107" y="352"/>
                    </a:cubicBezTo>
                    <a:cubicBezTo>
                      <a:pt x="107" y="352"/>
                      <a:pt x="107" y="352"/>
                      <a:pt x="107" y="352"/>
                    </a:cubicBezTo>
                    <a:cubicBezTo>
                      <a:pt x="107" y="352"/>
                      <a:pt x="107" y="352"/>
                      <a:pt x="107" y="352"/>
                    </a:cubicBezTo>
                    <a:cubicBezTo>
                      <a:pt x="107" y="352"/>
                      <a:pt x="107" y="352"/>
                      <a:pt x="107" y="352"/>
                    </a:cubicBezTo>
                    <a:cubicBezTo>
                      <a:pt x="107" y="352"/>
                      <a:pt x="107" y="352"/>
                      <a:pt x="107" y="352"/>
                    </a:cubicBezTo>
                    <a:cubicBezTo>
                      <a:pt x="107" y="352"/>
                      <a:pt x="107" y="352"/>
                      <a:pt x="107" y="352"/>
                    </a:cubicBezTo>
                    <a:cubicBezTo>
                      <a:pt x="107" y="352"/>
                      <a:pt x="107" y="352"/>
                      <a:pt x="107" y="352"/>
                    </a:cubicBezTo>
                    <a:cubicBezTo>
                      <a:pt x="99" y="343"/>
                      <a:pt x="99" y="331"/>
                      <a:pt x="111" y="301"/>
                    </a:cubicBezTo>
                    <a:cubicBezTo>
                      <a:pt x="106" y="309"/>
                      <a:pt x="93" y="336"/>
                      <a:pt x="99" y="347"/>
                    </a:cubicBezTo>
                    <a:cubicBezTo>
                      <a:pt x="106" y="361"/>
                      <a:pt x="123" y="374"/>
                      <a:pt x="120" y="397"/>
                    </a:cubicBezTo>
                    <a:cubicBezTo>
                      <a:pt x="117" y="416"/>
                      <a:pt x="104" y="440"/>
                      <a:pt x="93" y="440"/>
                    </a:cubicBezTo>
                    <a:cubicBezTo>
                      <a:pt x="92" y="440"/>
                      <a:pt x="90" y="440"/>
                      <a:pt x="89" y="439"/>
                    </a:cubicBezTo>
                    <a:cubicBezTo>
                      <a:pt x="78" y="431"/>
                      <a:pt x="100" y="413"/>
                      <a:pt x="77" y="408"/>
                    </a:cubicBezTo>
                    <a:cubicBezTo>
                      <a:pt x="74" y="407"/>
                      <a:pt x="71" y="407"/>
                      <a:pt x="68" y="407"/>
                    </a:cubicBezTo>
                    <a:cubicBezTo>
                      <a:pt x="50" y="407"/>
                      <a:pt x="40" y="419"/>
                      <a:pt x="35" y="431"/>
                    </a:cubicBezTo>
                    <a:cubicBezTo>
                      <a:pt x="31" y="439"/>
                      <a:pt x="28" y="447"/>
                      <a:pt x="24" y="447"/>
                    </a:cubicBezTo>
                    <a:cubicBezTo>
                      <a:pt x="22" y="447"/>
                      <a:pt x="19" y="445"/>
                      <a:pt x="16" y="441"/>
                    </a:cubicBezTo>
                    <a:cubicBezTo>
                      <a:pt x="3" y="418"/>
                      <a:pt x="46" y="391"/>
                      <a:pt x="38" y="390"/>
                    </a:cubicBezTo>
                    <a:cubicBezTo>
                      <a:pt x="38" y="390"/>
                      <a:pt x="38" y="390"/>
                      <a:pt x="38" y="390"/>
                    </a:cubicBezTo>
                    <a:cubicBezTo>
                      <a:pt x="33" y="390"/>
                      <a:pt x="28" y="393"/>
                      <a:pt x="23" y="397"/>
                    </a:cubicBezTo>
                    <a:cubicBezTo>
                      <a:pt x="19" y="400"/>
                      <a:pt x="15" y="403"/>
                      <a:pt x="12" y="403"/>
                    </a:cubicBezTo>
                    <a:cubicBezTo>
                      <a:pt x="11" y="403"/>
                      <a:pt x="10" y="402"/>
                      <a:pt x="10" y="400"/>
                    </a:cubicBezTo>
                    <a:cubicBezTo>
                      <a:pt x="10" y="389"/>
                      <a:pt x="30" y="372"/>
                      <a:pt x="28" y="372"/>
                    </a:cubicBezTo>
                    <a:cubicBezTo>
                      <a:pt x="28" y="372"/>
                      <a:pt x="28" y="372"/>
                      <a:pt x="27" y="372"/>
                    </a:cubicBezTo>
                    <a:cubicBezTo>
                      <a:pt x="24" y="374"/>
                      <a:pt x="18" y="378"/>
                      <a:pt x="14" y="378"/>
                    </a:cubicBezTo>
                    <a:cubicBezTo>
                      <a:pt x="11" y="378"/>
                      <a:pt x="9" y="377"/>
                      <a:pt x="9" y="373"/>
                    </a:cubicBezTo>
                    <a:cubicBezTo>
                      <a:pt x="9" y="362"/>
                      <a:pt x="18" y="354"/>
                      <a:pt x="41" y="342"/>
                    </a:cubicBezTo>
                    <a:cubicBezTo>
                      <a:pt x="64" y="329"/>
                      <a:pt x="44" y="293"/>
                      <a:pt x="54" y="227"/>
                    </a:cubicBezTo>
                    <a:cubicBezTo>
                      <a:pt x="61" y="178"/>
                      <a:pt x="82" y="144"/>
                      <a:pt x="109" y="144"/>
                    </a:cubicBezTo>
                    <a:cubicBezTo>
                      <a:pt x="118" y="144"/>
                      <a:pt x="127" y="147"/>
                      <a:pt x="138" y="155"/>
                    </a:cubicBezTo>
                    <a:cubicBezTo>
                      <a:pt x="166" y="177"/>
                      <a:pt x="155" y="218"/>
                      <a:pt x="141" y="246"/>
                    </a:cubicBezTo>
                    <a:cubicBezTo>
                      <a:pt x="161" y="214"/>
                      <a:pt x="181" y="189"/>
                      <a:pt x="196" y="172"/>
                    </a:cubicBezTo>
                    <a:cubicBezTo>
                      <a:pt x="192" y="175"/>
                      <a:pt x="189" y="176"/>
                      <a:pt x="186" y="176"/>
                    </a:cubicBezTo>
                    <a:cubicBezTo>
                      <a:pt x="168" y="176"/>
                      <a:pt x="157" y="143"/>
                      <a:pt x="138" y="136"/>
                    </a:cubicBezTo>
                    <a:cubicBezTo>
                      <a:pt x="123" y="132"/>
                      <a:pt x="95" y="126"/>
                      <a:pt x="102" y="107"/>
                    </a:cubicBezTo>
                    <a:cubicBezTo>
                      <a:pt x="108" y="89"/>
                      <a:pt x="122" y="59"/>
                      <a:pt x="137" y="59"/>
                    </a:cubicBezTo>
                    <a:cubicBezTo>
                      <a:pt x="143" y="59"/>
                      <a:pt x="150" y="64"/>
                      <a:pt x="155" y="78"/>
                    </a:cubicBezTo>
                    <a:cubicBezTo>
                      <a:pt x="175" y="124"/>
                      <a:pt x="202" y="145"/>
                      <a:pt x="214" y="152"/>
                    </a:cubicBezTo>
                    <a:cubicBezTo>
                      <a:pt x="215" y="151"/>
                      <a:pt x="216" y="150"/>
                      <a:pt x="217" y="149"/>
                    </a:cubicBezTo>
                    <a:cubicBezTo>
                      <a:pt x="216" y="148"/>
                      <a:pt x="214" y="147"/>
                      <a:pt x="212" y="146"/>
                    </a:cubicBezTo>
                    <a:cubicBezTo>
                      <a:pt x="212" y="146"/>
                      <a:pt x="212" y="146"/>
                      <a:pt x="212" y="146"/>
                    </a:cubicBezTo>
                    <a:cubicBezTo>
                      <a:pt x="212" y="146"/>
                      <a:pt x="212" y="146"/>
                      <a:pt x="212" y="146"/>
                    </a:cubicBezTo>
                    <a:cubicBezTo>
                      <a:pt x="212" y="146"/>
                      <a:pt x="212" y="146"/>
                      <a:pt x="212" y="146"/>
                    </a:cubicBezTo>
                    <a:cubicBezTo>
                      <a:pt x="212" y="146"/>
                      <a:pt x="212" y="146"/>
                      <a:pt x="212" y="146"/>
                    </a:cubicBezTo>
                    <a:cubicBezTo>
                      <a:pt x="212" y="146"/>
                      <a:pt x="212" y="146"/>
                      <a:pt x="212" y="146"/>
                    </a:cubicBezTo>
                    <a:cubicBezTo>
                      <a:pt x="212" y="146"/>
                      <a:pt x="212" y="146"/>
                      <a:pt x="212" y="146"/>
                    </a:cubicBezTo>
                    <a:cubicBezTo>
                      <a:pt x="212" y="146"/>
                      <a:pt x="212" y="146"/>
                      <a:pt x="212" y="146"/>
                    </a:cubicBezTo>
                    <a:cubicBezTo>
                      <a:pt x="212" y="146"/>
                      <a:pt x="212" y="146"/>
                      <a:pt x="212" y="146"/>
                    </a:cubicBezTo>
                    <a:cubicBezTo>
                      <a:pt x="212" y="146"/>
                      <a:pt x="212" y="146"/>
                      <a:pt x="212" y="146"/>
                    </a:cubicBezTo>
                    <a:cubicBezTo>
                      <a:pt x="212" y="146"/>
                      <a:pt x="212" y="146"/>
                      <a:pt x="212" y="146"/>
                    </a:cubicBezTo>
                    <a:cubicBezTo>
                      <a:pt x="174" y="120"/>
                      <a:pt x="139" y="34"/>
                      <a:pt x="141" y="0"/>
                    </a:cubicBezTo>
                  </a:path>
                </a:pathLst>
              </a:custGeom>
              <a:solidFill>
                <a:srgbClr val="FFB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7" name="ïṩľíḋe">
                <a:extLst>
                  <a:ext uri="{FF2B5EF4-FFF2-40B4-BE49-F238E27FC236}">
                    <a16:creationId xmlns:a16="http://schemas.microsoft.com/office/drawing/2014/main" xmlns="" id="{E390DB29-55E3-4FA8-96D8-547701465A3E}"/>
                  </a:ext>
                </a:extLst>
              </p:cNvPr>
              <p:cNvSpPr/>
              <p:nvPr/>
            </p:nvSpPr>
            <p:spPr bwMode="auto">
              <a:xfrm>
                <a:off x="5081189" y="3188934"/>
                <a:ext cx="74636" cy="67413"/>
              </a:xfrm>
              <a:custGeom>
                <a:avLst/>
                <a:gdLst>
                  <a:gd name="T0" fmla="*/ 0 w 30"/>
                  <a:gd name="T1" fmla="*/ 0 h 27"/>
                  <a:gd name="T2" fmla="*/ 5 w 30"/>
                  <a:gd name="T3" fmla="*/ 4 h 27"/>
                  <a:gd name="T4" fmla="*/ 10 w 30"/>
                  <a:gd name="T5" fmla="*/ 8 h 27"/>
                  <a:gd name="T6" fmla="*/ 13 w 30"/>
                  <a:gd name="T7" fmla="*/ 10 h 27"/>
                  <a:gd name="T8" fmla="*/ 16 w 30"/>
                  <a:gd name="T9" fmla="*/ 13 h 27"/>
                  <a:gd name="T10" fmla="*/ 19 w 30"/>
                  <a:gd name="T11" fmla="*/ 15 h 27"/>
                  <a:gd name="T12" fmla="*/ 21 w 30"/>
                  <a:gd name="T13" fmla="*/ 18 h 27"/>
                  <a:gd name="T14" fmla="*/ 24 w 30"/>
                  <a:gd name="T15" fmla="*/ 20 h 27"/>
                  <a:gd name="T16" fmla="*/ 26 w 30"/>
                  <a:gd name="T17" fmla="*/ 22 h 27"/>
                  <a:gd name="T18" fmla="*/ 30 w 30"/>
                  <a:gd name="T19" fmla="*/ 27 h 27"/>
                  <a:gd name="T20" fmla="*/ 27 w 30"/>
                  <a:gd name="T21" fmla="*/ 21 h 27"/>
                  <a:gd name="T22" fmla="*/ 26 w 30"/>
                  <a:gd name="T23" fmla="*/ 19 h 27"/>
                  <a:gd name="T24" fmla="*/ 23 w 30"/>
                  <a:gd name="T25" fmla="*/ 16 h 27"/>
                  <a:gd name="T26" fmla="*/ 21 w 30"/>
                  <a:gd name="T27" fmla="*/ 13 h 27"/>
                  <a:gd name="T28" fmla="*/ 18 w 30"/>
                  <a:gd name="T29" fmla="*/ 10 h 27"/>
                  <a:gd name="T30" fmla="*/ 15 w 30"/>
                  <a:gd name="T31" fmla="*/ 8 h 27"/>
                  <a:gd name="T32" fmla="*/ 12 w 30"/>
                  <a:gd name="T33" fmla="*/ 6 h 27"/>
                  <a:gd name="T34" fmla="*/ 6 w 30"/>
                  <a:gd name="T35" fmla="*/ 3 h 27"/>
                  <a:gd name="T36" fmla="*/ 2 w 30"/>
                  <a:gd name="T37" fmla="*/ 1 h 27"/>
                  <a:gd name="T38" fmla="*/ 0 w 30"/>
                  <a:gd name="T3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" h="27">
                    <a:moveTo>
                      <a:pt x="0" y="0"/>
                    </a:moveTo>
                    <a:cubicBezTo>
                      <a:pt x="0" y="0"/>
                      <a:pt x="2" y="2"/>
                      <a:pt x="5" y="4"/>
                    </a:cubicBezTo>
                    <a:cubicBezTo>
                      <a:pt x="7" y="5"/>
                      <a:pt x="8" y="7"/>
                      <a:pt x="10" y="8"/>
                    </a:cubicBezTo>
                    <a:cubicBezTo>
                      <a:pt x="11" y="9"/>
                      <a:pt x="12" y="10"/>
                      <a:pt x="13" y="10"/>
                    </a:cubicBezTo>
                    <a:cubicBezTo>
                      <a:pt x="14" y="11"/>
                      <a:pt x="15" y="12"/>
                      <a:pt x="16" y="13"/>
                    </a:cubicBezTo>
                    <a:cubicBezTo>
                      <a:pt x="17" y="14"/>
                      <a:pt x="18" y="14"/>
                      <a:pt x="19" y="15"/>
                    </a:cubicBezTo>
                    <a:cubicBezTo>
                      <a:pt x="20" y="16"/>
                      <a:pt x="21" y="17"/>
                      <a:pt x="21" y="18"/>
                    </a:cubicBezTo>
                    <a:cubicBezTo>
                      <a:pt x="22" y="19"/>
                      <a:pt x="23" y="19"/>
                      <a:pt x="24" y="20"/>
                    </a:cubicBezTo>
                    <a:cubicBezTo>
                      <a:pt x="25" y="21"/>
                      <a:pt x="25" y="22"/>
                      <a:pt x="26" y="22"/>
                    </a:cubicBezTo>
                    <a:cubicBezTo>
                      <a:pt x="28" y="25"/>
                      <a:pt x="30" y="27"/>
                      <a:pt x="30" y="27"/>
                    </a:cubicBezTo>
                    <a:cubicBezTo>
                      <a:pt x="30" y="27"/>
                      <a:pt x="29" y="25"/>
                      <a:pt x="27" y="21"/>
                    </a:cubicBezTo>
                    <a:cubicBezTo>
                      <a:pt x="27" y="20"/>
                      <a:pt x="26" y="20"/>
                      <a:pt x="26" y="19"/>
                    </a:cubicBezTo>
                    <a:cubicBezTo>
                      <a:pt x="25" y="18"/>
                      <a:pt x="24" y="17"/>
                      <a:pt x="23" y="16"/>
                    </a:cubicBezTo>
                    <a:cubicBezTo>
                      <a:pt x="23" y="15"/>
                      <a:pt x="22" y="14"/>
                      <a:pt x="21" y="13"/>
                    </a:cubicBezTo>
                    <a:cubicBezTo>
                      <a:pt x="20" y="12"/>
                      <a:pt x="19" y="11"/>
                      <a:pt x="18" y="10"/>
                    </a:cubicBezTo>
                    <a:cubicBezTo>
                      <a:pt x="17" y="9"/>
                      <a:pt x="16" y="9"/>
                      <a:pt x="15" y="8"/>
                    </a:cubicBezTo>
                    <a:cubicBezTo>
                      <a:pt x="14" y="7"/>
                      <a:pt x="13" y="6"/>
                      <a:pt x="12" y="6"/>
                    </a:cubicBezTo>
                    <a:cubicBezTo>
                      <a:pt x="10" y="5"/>
                      <a:pt x="8" y="3"/>
                      <a:pt x="6" y="3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D86C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8" name="iŝlîḍè">
                <a:extLst>
                  <a:ext uri="{FF2B5EF4-FFF2-40B4-BE49-F238E27FC236}">
                    <a16:creationId xmlns:a16="http://schemas.microsoft.com/office/drawing/2014/main" xmlns="" id="{B26BE800-14D4-411C-AED3-9922027A1DD7}"/>
                  </a:ext>
                </a:extLst>
              </p:cNvPr>
              <p:cNvSpPr/>
              <p:nvPr/>
            </p:nvSpPr>
            <p:spPr bwMode="auto">
              <a:xfrm>
                <a:off x="4782645" y="3828157"/>
                <a:ext cx="71025" cy="65006"/>
              </a:xfrm>
              <a:custGeom>
                <a:avLst/>
                <a:gdLst>
                  <a:gd name="T0" fmla="*/ 28 w 28"/>
                  <a:gd name="T1" fmla="*/ 0 h 26"/>
                  <a:gd name="T2" fmla="*/ 22 w 28"/>
                  <a:gd name="T3" fmla="*/ 2 h 26"/>
                  <a:gd name="T4" fmla="*/ 21 w 28"/>
                  <a:gd name="T5" fmla="*/ 2 h 26"/>
                  <a:gd name="T6" fmla="*/ 19 w 28"/>
                  <a:gd name="T7" fmla="*/ 3 h 26"/>
                  <a:gd name="T8" fmla="*/ 16 w 28"/>
                  <a:gd name="T9" fmla="*/ 5 h 26"/>
                  <a:gd name="T10" fmla="*/ 14 w 28"/>
                  <a:gd name="T11" fmla="*/ 7 h 26"/>
                  <a:gd name="T12" fmla="*/ 11 w 28"/>
                  <a:gd name="T13" fmla="*/ 10 h 26"/>
                  <a:gd name="T14" fmla="*/ 6 w 28"/>
                  <a:gd name="T15" fmla="*/ 15 h 26"/>
                  <a:gd name="T16" fmla="*/ 4 w 28"/>
                  <a:gd name="T17" fmla="*/ 18 h 26"/>
                  <a:gd name="T18" fmla="*/ 3 w 28"/>
                  <a:gd name="T19" fmla="*/ 20 h 26"/>
                  <a:gd name="T20" fmla="*/ 0 w 28"/>
                  <a:gd name="T21" fmla="*/ 26 h 26"/>
                  <a:gd name="T22" fmla="*/ 1 w 28"/>
                  <a:gd name="T23" fmla="*/ 25 h 26"/>
                  <a:gd name="T24" fmla="*/ 4 w 28"/>
                  <a:gd name="T25" fmla="*/ 21 h 26"/>
                  <a:gd name="T26" fmla="*/ 8 w 28"/>
                  <a:gd name="T27" fmla="*/ 17 h 26"/>
                  <a:gd name="T28" fmla="*/ 11 w 28"/>
                  <a:gd name="T29" fmla="*/ 14 h 26"/>
                  <a:gd name="T30" fmla="*/ 13 w 28"/>
                  <a:gd name="T31" fmla="*/ 12 h 26"/>
                  <a:gd name="T32" fmla="*/ 18 w 28"/>
                  <a:gd name="T33" fmla="*/ 7 h 26"/>
                  <a:gd name="T34" fmla="*/ 23 w 28"/>
                  <a:gd name="T35" fmla="*/ 3 h 26"/>
                  <a:gd name="T36" fmla="*/ 28 w 28"/>
                  <a:gd name="T3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" h="26">
                    <a:moveTo>
                      <a:pt x="28" y="0"/>
                    </a:moveTo>
                    <a:cubicBezTo>
                      <a:pt x="28" y="0"/>
                      <a:pt x="25" y="0"/>
                      <a:pt x="22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0" y="3"/>
                      <a:pt x="20" y="3"/>
                      <a:pt x="19" y="3"/>
                    </a:cubicBezTo>
                    <a:cubicBezTo>
                      <a:pt x="18" y="4"/>
                      <a:pt x="17" y="4"/>
                      <a:pt x="16" y="5"/>
                    </a:cubicBezTo>
                    <a:cubicBezTo>
                      <a:pt x="15" y="6"/>
                      <a:pt x="14" y="6"/>
                      <a:pt x="14" y="7"/>
                    </a:cubicBezTo>
                    <a:cubicBezTo>
                      <a:pt x="13" y="8"/>
                      <a:pt x="12" y="9"/>
                      <a:pt x="11" y="10"/>
                    </a:cubicBezTo>
                    <a:cubicBezTo>
                      <a:pt x="9" y="11"/>
                      <a:pt x="7" y="13"/>
                      <a:pt x="6" y="15"/>
                    </a:cubicBezTo>
                    <a:cubicBezTo>
                      <a:pt x="5" y="16"/>
                      <a:pt x="5" y="17"/>
                      <a:pt x="4" y="18"/>
                    </a:cubicBezTo>
                    <a:cubicBezTo>
                      <a:pt x="4" y="19"/>
                      <a:pt x="3" y="20"/>
                      <a:pt x="3" y="20"/>
                    </a:cubicBezTo>
                    <a:cubicBezTo>
                      <a:pt x="1" y="24"/>
                      <a:pt x="0" y="26"/>
                      <a:pt x="0" y="26"/>
                    </a:cubicBezTo>
                    <a:cubicBezTo>
                      <a:pt x="0" y="26"/>
                      <a:pt x="1" y="26"/>
                      <a:pt x="1" y="25"/>
                    </a:cubicBezTo>
                    <a:cubicBezTo>
                      <a:pt x="2" y="24"/>
                      <a:pt x="3" y="23"/>
                      <a:pt x="4" y="21"/>
                    </a:cubicBezTo>
                    <a:cubicBezTo>
                      <a:pt x="5" y="20"/>
                      <a:pt x="7" y="19"/>
                      <a:pt x="8" y="17"/>
                    </a:cubicBezTo>
                    <a:cubicBezTo>
                      <a:pt x="9" y="16"/>
                      <a:pt x="10" y="15"/>
                      <a:pt x="11" y="14"/>
                    </a:cubicBezTo>
                    <a:cubicBezTo>
                      <a:pt x="11" y="14"/>
                      <a:pt x="12" y="13"/>
                      <a:pt x="13" y="12"/>
                    </a:cubicBezTo>
                    <a:cubicBezTo>
                      <a:pt x="15" y="10"/>
                      <a:pt x="16" y="9"/>
                      <a:pt x="18" y="7"/>
                    </a:cubicBezTo>
                    <a:cubicBezTo>
                      <a:pt x="20" y="6"/>
                      <a:pt x="21" y="4"/>
                      <a:pt x="23" y="3"/>
                    </a:cubicBezTo>
                    <a:cubicBezTo>
                      <a:pt x="26" y="1"/>
                      <a:pt x="28" y="0"/>
                      <a:pt x="28" y="0"/>
                    </a:cubicBezTo>
                  </a:path>
                </a:pathLst>
              </a:custGeom>
              <a:solidFill>
                <a:srgbClr val="D86C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9" name="iŝ1íďê">
                <a:extLst>
                  <a:ext uri="{FF2B5EF4-FFF2-40B4-BE49-F238E27FC236}">
                    <a16:creationId xmlns:a16="http://schemas.microsoft.com/office/drawing/2014/main" xmlns="" id="{8C33E821-3515-4A25-B187-418426FB0082}"/>
                  </a:ext>
                </a:extLst>
              </p:cNvPr>
              <p:cNvSpPr/>
              <p:nvPr/>
            </p:nvSpPr>
            <p:spPr bwMode="auto">
              <a:xfrm>
                <a:off x="4775422" y="3798062"/>
                <a:ext cx="32503" cy="32503"/>
              </a:xfrm>
              <a:custGeom>
                <a:avLst/>
                <a:gdLst>
                  <a:gd name="T0" fmla="*/ 13 w 13"/>
                  <a:gd name="T1" fmla="*/ 0 h 13"/>
                  <a:gd name="T2" fmla="*/ 10 w 13"/>
                  <a:gd name="T3" fmla="*/ 0 h 13"/>
                  <a:gd name="T4" fmla="*/ 9 w 13"/>
                  <a:gd name="T5" fmla="*/ 1 h 13"/>
                  <a:gd name="T6" fmla="*/ 7 w 13"/>
                  <a:gd name="T7" fmla="*/ 1 h 13"/>
                  <a:gd name="T8" fmla="*/ 6 w 13"/>
                  <a:gd name="T9" fmla="*/ 2 h 13"/>
                  <a:gd name="T10" fmla="*/ 4 w 13"/>
                  <a:gd name="T11" fmla="*/ 4 h 13"/>
                  <a:gd name="T12" fmla="*/ 2 w 13"/>
                  <a:gd name="T13" fmla="*/ 7 h 13"/>
                  <a:gd name="T14" fmla="*/ 1 w 13"/>
                  <a:gd name="T15" fmla="*/ 8 h 13"/>
                  <a:gd name="T16" fmla="*/ 1 w 13"/>
                  <a:gd name="T17" fmla="*/ 9 h 13"/>
                  <a:gd name="T18" fmla="*/ 1 w 13"/>
                  <a:gd name="T19" fmla="*/ 13 h 13"/>
                  <a:gd name="T20" fmla="*/ 2 w 13"/>
                  <a:gd name="T21" fmla="*/ 10 h 13"/>
                  <a:gd name="T22" fmla="*/ 3 w 13"/>
                  <a:gd name="T23" fmla="*/ 9 h 13"/>
                  <a:gd name="T24" fmla="*/ 4 w 13"/>
                  <a:gd name="T25" fmla="*/ 8 h 13"/>
                  <a:gd name="T26" fmla="*/ 5 w 13"/>
                  <a:gd name="T27" fmla="*/ 7 h 13"/>
                  <a:gd name="T28" fmla="*/ 7 w 13"/>
                  <a:gd name="T29" fmla="*/ 6 h 13"/>
                  <a:gd name="T30" fmla="*/ 9 w 13"/>
                  <a:gd name="T31" fmla="*/ 4 h 13"/>
                  <a:gd name="T32" fmla="*/ 10 w 13"/>
                  <a:gd name="T33" fmla="*/ 3 h 13"/>
                  <a:gd name="T34" fmla="*/ 11 w 13"/>
                  <a:gd name="T35" fmla="*/ 2 h 13"/>
                  <a:gd name="T36" fmla="*/ 13 w 13"/>
                  <a:gd name="T3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" h="13">
                    <a:moveTo>
                      <a:pt x="13" y="0"/>
                    </a:moveTo>
                    <a:cubicBezTo>
                      <a:pt x="13" y="0"/>
                      <a:pt x="12" y="0"/>
                      <a:pt x="10" y="0"/>
                    </a:cubicBezTo>
                    <a:cubicBezTo>
                      <a:pt x="10" y="0"/>
                      <a:pt x="9" y="0"/>
                      <a:pt x="9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6"/>
                      <a:pt x="2" y="7"/>
                    </a:cubicBezTo>
                    <a:cubicBezTo>
                      <a:pt x="2" y="7"/>
                      <a:pt x="2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1"/>
                      <a:pt x="1" y="13"/>
                      <a:pt x="1" y="13"/>
                    </a:cubicBezTo>
                    <a:cubicBezTo>
                      <a:pt x="1" y="13"/>
                      <a:pt x="1" y="12"/>
                      <a:pt x="2" y="10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4" y="9"/>
                      <a:pt x="4" y="9"/>
                      <a:pt x="4" y="8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6" y="7"/>
                      <a:pt x="6" y="6"/>
                      <a:pt x="7" y="6"/>
                    </a:cubicBezTo>
                    <a:cubicBezTo>
                      <a:pt x="7" y="5"/>
                      <a:pt x="8" y="4"/>
                      <a:pt x="9" y="4"/>
                    </a:cubicBezTo>
                    <a:cubicBezTo>
                      <a:pt x="9" y="3"/>
                      <a:pt x="10" y="3"/>
                      <a:pt x="10" y="3"/>
                    </a:cubicBezTo>
                    <a:cubicBezTo>
                      <a:pt x="10" y="2"/>
                      <a:pt x="11" y="2"/>
                      <a:pt x="11" y="2"/>
                    </a:cubicBezTo>
                    <a:cubicBezTo>
                      <a:pt x="13" y="1"/>
                      <a:pt x="13" y="0"/>
                      <a:pt x="13" y="0"/>
                    </a:cubicBezTo>
                  </a:path>
                </a:pathLst>
              </a:custGeom>
              <a:solidFill>
                <a:srgbClr val="D86C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0" name="iṡḷîḓè">
                <a:extLst>
                  <a:ext uri="{FF2B5EF4-FFF2-40B4-BE49-F238E27FC236}">
                    <a16:creationId xmlns:a16="http://schemas.microsoft.com/office/drawing/2014/main" xmlns="" id="{1489E30D-A557-4406-8E41-8FEA2985B518}"/>
                  </a:ext>
                </a:extLst>
              </p:cNvPr>
              <p:cNvSpPr/>
              <p:nvPr/>
            </p:nvSpPr>
            <p:spPr bwMode="auto">
              <a:xfrm>
                <a:off x="4800701" y="3261163"/>
                <a:ext cx="173349" cy="509212"/>
              </a:xfrm>
              <a:custGeom>
                <a:avLst/>
                <a:gdLst>
                  <a:gd name="T0" fmla="*/ 69 w 69"/>
                  <a:gd name="T1" fmla="*/ 0 h 204"/>
                  <a:gd name="T2" fmla="*/ 63 w 69"/>
                  <a:gd name="T3" fmla="*/ 8 h 204"/>
                  <a:gd name="T4" fmla="*/ 57 w 69"/>
                  <a:gd name="T5" fmla="*/ 18 h 204"/>
                  <a:gd name="T6" fmla="*/ 52 w 69"/>
                  <a:gd name="T7" fmla="*/ 32 h 204"/>
                  <a:gd name="T8" fmla="*/ 46 w 69"/>
                  <a:gd name="T9" fmla="*/ 48 h 204"/>
                  <a:gd name="T10" fmla="*/ 42 w 69"/>
                  <a:gd name="T11" fmla="*/ 67 h 204"/>
                  <a:gd name="T12" fmla="*/ 40 w 69"/>
                  <a:gd name="T13" fmla="*/ 77 h 204"/>
                  <a:gd name="T14" fmla="*/ 39 w 69"/>
                  <a:gd name="T15" fmla="*/ 87 h 204"/>
                  <a:gd name="T16" fmla="*/ 39 w 69"/>
                  <a:gd name="T17" fmla="*/ 98 h 204"/>
                  <a:gd name="T18" fmla="*/ 39 w 69"/>
                  <a:gd name="T19" fmla="*/ 103 h 204"/>
                  <a:gd name="T20" fmla="*/ 39 w 69"/>
                  <a:gd name="T21" fmla="*/ 109 h 204"/>
                  <a:gd name="T22" fmla="*/ 39 w 69"/>
                  <a:gd name="T23" fmla="*/ 119 h 204"/>
                  <a:gd name="T24" fmla="*/ 39 w 69"/>
                  <a:gd name="T25" fmla="*/ 130 h 204"/>
                  <a:gd name="T26" fmla="*/ 40 w 69"/>
                  <a:gd name="T27" fmla="*/ 150 h 204"/>
                  <a:gd name="T28" fmla="*/ 36 w 69"/>
                  <a:gd name="T29" fmla="*/ 168 h 204"/>
                  <a:gd name="T30" fmla="*/ 25 w 69"/>
                  <a:gd name="T31" fmla="*/ 179 h 204"/>
                  <a:gd name="T32" fmla="*/ 13 w 69"/>
                  <a:gd name="T33" fmla="*/ 188 h 204"/>
                  <a:gd name="T34" fmla="*/ 5 w 69"/>
                  <a:gd name="T35" fmla="*/ 196 h 204"/>
                  <a:gd name="T36" fmla="*/ 1 w 69"/>
                  <a:gd name="T37" fmla="*/ 202 h 204"/>
                  <a:gd name="T38" fmla="*/ 0 w 69"/>
                  <a:gd name="T39" fmla="*/ 204 h 204"/>
                  <a:gd name="T40" fmla="*/ 6 w 69"/>
                  <a:gd name="T41" fmla="*/ 197 h 204"/>
                  <a:gd name="T42" fmla="*/ 15 w 69"/>
                  <a:gd name="T43" fmla="*/ 190 h 204"/>
                  <a:gd name="T44" fmla="*/ 27 w 69"/>
                  <a:gd name="T45" fmla="*/ 182 h 204"/>
                  <a:gd name="T46" fmla="*/ 34 w 69"/>
                  <a:gd name="T47" fmla="*/ 177 h 204"/>
                  <a:gd name="T48" fmla="*/ 40 w 69"/>
                  <a:gd name="T49" fmla="*/ 170 h 204"/>
                  <a:gd name="T50" fmla="*/ 45 w 69"/>
                  <a:gd name="T51" fmla="*/ 150 h 204"/>
                  <a:gd name="T52" fmla="*/ 45 w 69"/>
                  <a:gd name="T53" fmla="*/ 130 h 204"/>
                  <a:gd name="T54" fmla="*/ 45 w 69"/>
                  <a:gd name="T55" fmla="*/ 119 h 204"/>
                  <a:gd name="T56" fmla="*/ 45 w 69"/>
                  <a:gd name="T57" fmla="*/ 109 h 204"/>
                  <a:gd name="T58" fmla="*/ 45 w 69"/>
                  <a:gd name="T59" fmla="*/ 103 h 204"/>
                  <a:gd name="T60" fmla="*/ 45 w 69"/>
                  <a:gd name="T61" fmla="*/ 98 h 204"/>
                  <a:gd name="T62" fmla="*/ 45 w 69"/>
                  <a:gd name="T63" fmla="*/ 88 h 204"/>
                  <a:gd name="T64" fmla="*/ 46 w 69"/>
                  <a:gd name="T65" fmla="*/ 78 h 204"/>
                  <a:gd name="T66" fmla="*/ 47 w 69"/>
                  <a:gd name="T67" fmla="*/ 68 h 204"/>
                  <a:gd name="T68" fmla="*/ 51 w 69"/>
                  <a:gd name="T69" fmla="*/ 49 h 204"/>
                  <a:gd name="T70" fmla="*/ 53 w 69"/>
                  <a:gd name="T71" fmla="*/ 41 h 204"/>
                  <a:gd name="T72" fmla="*/ 55 w 69"/>
                  <a:gd name="T73" fmla="*/ 33 h 204"/>
                  <a:gd name="T74" fmla="*/ 57 w 69"/>
                  <a:gd name="T75" fmla="*/ 26 h 204"/>
                  <a:gd name="T76" fmla="*/ 60 w 69"/>
                  <a:gd name="T77" fmla="*/ 19 h 204"/>
                  <a:gd name="T78" fmla="*/ 64 w 69"/>
                  <a:gd name="T79" fmla="*/ 9 h 204"/>
                  <a:gd name="T80" fmla="*/ 69 w 69"/>
                  <a:gd name="T81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9" h="204">
                    <a:moveTo>
                      <a:pt x="69" y="0"/>
                    </a:moveTo>
                    <a:cubicBezTo>
                      <a:pt x="69" y="0"/>
                      <a:pt x="66" y="3"/>
                      <a:pt x="63" y="8"/>
                    </a:cubicBezTo>
                    <a:cubicBezTo>
                      <a:pt x="61" y="11"/>
                      <a:pt x="59" y="14"/>
                      <a:pt x="57" y="18"/>
                    </a:cubicBezTo>
                    <a:cubicBezTo>
                      <a:pt x="55" y="22"/>
                      <a:pt x="53" y="26"/>
                      <a:pt x="52" y="32"/>
                    </a:cubicBezTo>
                    <a:cubicBezTo>
                      <a:pt x="50" y="37"/>
                      <a:pt x="48" y="42"/>
                      <a:pt x="46" y="48"/>
                    </a:cubicBezTo>
                    <a:cubicBezTo>
                      <a:pt x="45" y="54"/>
                      <a:pt x="43" y="60"/>
                      <a:pt x="42" y="67"/>
                    </a:cubicBezTo>
                    <a:cubicBezTo>
                      <a:pt x="41" y="70"/>
                      <a:pt x="41" y="74"/>
                      <a:pt x="40" y="77"/>
                    </a:cubicBezTo>
                    <a:cubicBezTo>
                      <a:pt x="40" y="80"/>
                      <a:pt x="40" y="84"/>
                      <a:pt x="39" y="87"/>
                    </a:cubicBezTo>
                    <a:cubicBezTo>
                      <a:pt x="39" y="91"/>
                      <a:pt x="39" y="94"/>
                      <a:pt x="39" y="98"/>
                    </a:cubicBezTo>
                    <a:cubicBezTo>
                      <a:pt x="39" y="103"/>
                      <a:pt x="39" y="103"/>
                      <a:pt x="39" y="103"/>
                    </a:cubicBezTo>
                    <a:cubicBezTo>
                      <a:pt x="39" y="109"/>
                      <a:pt x="39" y="109"/>
                      <a:pt x="39" y="109"/>
                    </a:cubicBezTo>
                    <a:cubicBezTo>
                      <a:pt x="39" y="112"/>
                      <a:pt x="39" y="116"/>
                      <a:pt x="39" y="119"/>
                    </a:cubicBezTo>
                    <a:cubicBezTo>
                      <a:pt x="39" y="123"/>
                      <a:pt x="39" y="126"/>
                      <a:pt x="39" y="130"/>
                    </a:cubicBezTo>
                    <a:cubicBezTo>
                      <a:pt x="40" y="137"/>
                      <a:pt x="40" y="144"/>
                      <a:pt x="40" y="150"/>
                    </a:cubicBezTo>
                    <a:cubicBezTo>
                      <a:pt x="39" y="157"/>
                      <a:pt x="38" y="163"/>
                      <a:pt x="36" y="168"/>
                    </a:cubicBezTo>
                    <a:cubicBezTo>
                      <a:pt x="34" y="173"/>
                      <a:pt x="29" y="176"/>
                      <a:pt x="25" y="179"/>
                    </a:cubicBezTo>
                    <a:cubicBezTo>
                      <a:pt x="21" y="182"/>
                      <a:pt x="17" y="185"/>
                      <a:pt x="13" y="188"/>
                    </a:cubicBezTo>
                    <a:cubicBezTo>
                      <a:pt x="10" y="191"/>
                      <a:pt x="7" y="194"/>
                      <a:pt x="5" y="196"/>
                    </a:cubicBezTo>
                    <a:cubicBezTo>
                      <a:pt x="4" y="198"/>
                      <a:pt x="2" y="201"/>
                      <a:pt x="1" y="202"/>
                    </a:cubicBezTo>
                    <a:cubicBezTo>
                      <a:pt x="1" y="204"/>
                      <a:pt x="0" y="204"/>
                      <a:pt x="0" y="204"/>
                    </a:cubicBezTo>
                    <a:cubicBezTo>
                      <a:pt x="0" y="204"/>
                      <a:pt x="2" y="201"/>
                      <a:pt x="6" y="197"/>
                    </a:cubicBezTo>
                    <a:cubicBezTo>
                      <a:pt x="9" y="195"/>
                      <a:pt x="11" y="192"/>
                      <a:pt x="15" y="190"/>
                    </a:cubicBezTo>
                    <a:cubicBezTo>
                      <a:pt x="18" y="187"/>
                      <a:pt x="22" y="185"/>
                      <a:pt x="27" y="182"/>
                    </a:cubicBezTo>
                    <a:cubicBezTo>
                      <a:pt x="29" y="181"/>
                      <a:pt x="32" y="179"/>
                      <a:pt x="34" y="177"/>
                    </a:cubicBezTo>
                    <a:cubicBezTo>
                      <a:pt x="36" y="175"/>
                      <a:pt x="38" y="173"/>
                      <a:pt x="40" y="170"/>
                    </a:cubicBezTo>
                    <a:cubicBezTo>
                      <a:pt x="43" y="164"/>
                      <a:pt x="45" y="157"/>
                      <a:pt x="45" y="150"/>
                    </a:cubicBezTo>
                    <a:cubicBezTo>
                      <a:pt x="46" y="144"/>
                      <a:pt x="46" y="137"/>
                      <a:pt x="45" y="130"/>
                    </a:cubicBezTo>
                    <a:cubicBezTo>
                      <a:pt x="45" y="126"/>
                      <a:pt x="45" y="123"/>
                      <a:pt x="45" y="119"/>
                    </a:cubicBezTo>
                    <a:cubicBezTo>
                      <a:pt x="45" y="116"/>
                      <a:pt x="45" y="112"/>
                      <a:pt x="45" y="109"/>
                    </a:cubicBezTo>
                    <a:cubicBezTo>
                      <a:pt x="45" y="103"/>
                      <a:pt x="45" y="103"/>
                      <a:pt x="45" y="103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45" y="95"/>
                      <a:pt x="45" y="91"/>
                      <a:pt x="45" y="88"/>
                    </a:cubicBezTo>
                    <a:cubicBezTo>
                      <a:pt x="46" y="84"/>
                      <a:pt x="46" y="81"/>
                      <a:pt x="46" y="78"/>
                    </a:cubicBezTo>
                    <a:cubicBezTo>
                      <a:pt x="47" y="74"/>
                      <a:pt x="47" y="71"/>
                      <a:pt x="47" y="68"/>
                    </a:cubicBezTo>
                    <a:cubicBezTo>
                      <a:pt x="48" y="61"/>
                      <a:pt x="49" y="55"/>
                      <a:pt x="51" y="49"/>
                    </a:cubicBezTo>
                    <a:cubicBezTo>
                      <a:pt x="51" y="46"/>
                      <a:pt x="52" y="43"/>
                      <a:pt x="53" y="41"/>
                    </a:cubicBezTo>
                    <a:cubicBezTo>
                      <a:pt x="53" y="38"/>
                      <a:pt x="54" y="35"/>
                      <a:pt x="55" y="33"/>
                    </a:cubicBezTo>
                    <a:cubicBezTo>
                      <a:pt x="56" y="30"/>
                      <a:pt x="56" y="28"/>
                      <a:pt x="57" y="26"/>
                    </a:cubicBezTo>
                    <a:cubicBezTo>
                      <a:pt x="58" y="23"/>
                      <a:pt x="59" y="21"/>
                      <a:pt x="60" y="19"/>
                    </a:cubicBezTo>
                    <a:cubicBezTo>
                      <a:pt x="61" y="15"/>
                      <a:pt x="63" y="12"/>
                      <a:pt x="64" y="9"/>
                    </a:cubicBezTo>
                    <a:cubicBezTo>
                      <a:pt x="67" y="3"/>
                      <a:pt x="69" y="0"/>
                      <a:pt x="69" y="0"/>
                    </a:cubicBezTo>
                  </a:path>
                </a:pathLst>
              </a:custGeom>
              <a:solidFill>
                <a:srgbClr val="FF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1" name="iṧḻîḍê">
                <a:extLst>
                  <a:ext uri="{FF2B5EF4-FFF2-40B4-BE49-F238E27FC236}">
                    <a16:creationId xmlns:a16="http://schemas.microsoft.com/office/drawing/2014/main" xmlns="" id="{EFB469A3-5E14-46F5-8DFE-D59F55BF7552}"/>
                  </a:ext>
                </a:extLst>
              </p:cNvPr>
              <p:cNvSpPr/>
              <p:nvPr/>
            </p:nvSpPr>
            <p:spPr bwMode="auto">
              <a:xfrm>
                <a:off x="5419460" y="5943251"/>
                <a:ext cx="520046" cy="120381"/>
              </a:xfrm>
              <a:custGeom>
                <a:avLst/>
                <a:gdLst>
                  <a:gd name="T0" fmla="*/ 70 w 208"/>
                  <a:gd name="T1" fmla="*/ 26 h 48"/>
                  <a:gd name="T2" fmla="*/ 3 w 208"/>
                  <a:gd name="T3" fmla="*/ 4 h 48"/>
                  <a:gd name="T4" fmla="*/ 99 w 208"/>
                  <a:gd name="T5" fmla="*/ 47 h 48"/>
                  <a:gd name="T6" fmla="*/ 208 w 208"/>
                  <a:gd name="T7" fmla="*/ 0 h 48"/>
                  <a:gd name="T8" fmla="*/ 70 w 208"/>
                  <a:gd name="T9" fmla="*/ 2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48">
                    <a:moveTo>
                      <a:pt x="70" y="26"/>
                    </a:moveTo>
                    <a:cubicBezTo>
                      <a:pt x="33" y="24"/>
                      <a:pt x="13" y="14"/>
                      <a:pt x="3" y="4"/>
                    </a:cubicBezTo>
                    <a:cubicBezTo>
                      <a:pt x="0" y="23"/>
                      <a:pt x="17" y="48"/>
                      <a:pt x="99" y="47"/>
                    </a:cubicBezTo>
                    <a:cubicBezTo>
                      <a:pt x="172" y="44"/>
                      <a:pt x="199" y="30"/>
                      <a:pt x="208" y="0"/>
                    </a:cubicBezTo>
                    <a:cubicBezTo>
                      <a:pt x="180" y="21"/>
                      <a:pt x="139" y="30"/>
                      <a:pt x="70" y="26"/>
                    </a:cubicBezTo>
                  </a:path>
                </a:pathLst>
              </a:custGeom>
              <a:solidFill>
                <a:srgbClr val="C680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2" name="iSlïḍê">
                <a:extLst>
                  <a:ext uri="{FF2B5EF4-FFF2-40B4-BE49-F238E27FC236}">
                    <a16:creationId xmlns:a16="http://schemas.microsoft.com/office/drawing/2014/main" xmlns="" id="{777FD5F9-8A3C-4859-83F2-9D73FFE66526}"/>
                  </a:ext>
                </a:extLst>
              </p:cNvPr>
              <p:cNvSpPr/>
              <p:nvPr/>
            </p:nvSpPr>
            <p:spPr bwMode="auto">
              <a:xfrm>
                <a:off x="5414644" y="5624241"/>
                <a:ext cx="598294" cy="394850"/>
              </a:xfrm>
              <a:custGeom>
                <a:avLst/>
                <a:gdLst>
                  <a:gd name="T0" fmla="*/ 227 w 239"/>
                  <a:gd name="T1" fmla="*/ 91 h 158"/>
                  <a:gd name="T2" fmla="*/ 237 w 239"/>
                  <a:gd name="T3" fmla="*/ 42 h 158"/>
                  <a:gd name="T4" fmla="*/ 221 w 239"/>
                  <a:gd name="T5" fmla="*/ 0 h 158"/>
                  <a:gd name="T6" fmla="*/ 122 w 239"/>
                  <a:gd name="T7" fmla="*/ 28 h 158"/>
                  <a:gd name="T8" fmla="*/ 89 w 239"/>
                  <a:gd name="T9" fmla="*/ 55 h 158"/>
                  <a:gd name="T10" fmla="*/ 5 w 239"/>
                  <a:gd name="T11" fmla="*/ 132 h 158"/>
                  <a:gd name="T12" fmla="*/ 5 w 239"/>
                  <a:gd name="T13" fmla="*/ 132 h 158"/>
                  <a:gd name="T14" fmla="*/ 72 w 239"/>
                  <a:gd name="T15" fmla="*/ 154 h 158"/>
                  <a:gd name="T16" fmla="*/ 210 w 239"/>
                  <a:gd name="T17" fmla="*/ 128 h 158"/>
                  <a:gd name="T18" fmla="*/ 211 w 239"/>
                  <a:gd name="T19" fmla="*/ 124 h 158"/>
                  <a:gd name="T20" fmla="*/ 227 w 239"/>
                  <a:gd name="T21" fmla="*/ 9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9" h="158">
                    <a:moveTo>
                      <a:pt x="227" y="91"/>
                    </a:moveTo>
                    <a:cubicBezTo>
                      <a:pt x="234" y="82"/>
                      <a:pt x="239" y="66"/>
                      <a:pt x="237" y="42"/>
                    </a:cubicBezTo>
                    <a:cubicBezTo>
                      <a:pt x="236" y="17"/>
                      <a:pt x="221" y="0"/>
                      <a:pt x="221" y="0"/>
                    </a:cubicBezTo>
                    <a:cubicBezTo>
                      <a:pt x="221" y="0"/>
                      <a:pt x="191" y="66"/>
                      <a:pt x="122" y="28"/>
                    </a:cubicBezTo>
                    <a:cubicBezTo>
                      <a:pt x="122" y="28"/>
                      <a:pt x="116" y="46"/>
                      <a:pt x="89" y="55"/>
                    </a:cubicBezTo>
                    <a:cubicBezTo>
                      <a:pt x="50" y="52"/>
                      <a:pt x="0" y="81"/>
                      <a:pt x="5" y="132"/>
                    </a:cubicBezTo>
                    <a:cubicBezTo>
                      <a:pt x="5" y="132"/>
                      <a:pt x="5" y="132"/>
                      <a:pt x="5" y="132"/>
                    </a:cubicBezTo>
                    <a:cubicBezTo>
                      <a:pt x="15" y="142"/>
                      <a:pt x="35" y="152"/>
                      <a:pt x="72" y="154"/>
                    </a:cubicBezTo>
                    <a:cubicBezTo>
                      <a:pt x="141" y="158"/>
                      <a:pt x="182" y="149"/>
                      <a:pt x="210" y="128"/>
                    </a:cubicBezTo>
                    <a:cubicBezTo>
                      <a:pt x="210" y="127"/>
                      <a:pt x="210" y="125"/>
                      <a:pt x="211" y="124"/>
                    </a:cubicBezTo>
                    <a:cubicBezTo>
                      <a:pt x="216" y="101"/>
                      <a:pt x="219" y="101"/>
                      <a:pt x="227" y="91"/>
                    </a:cubicBezTo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3" name="ïSľiďé">
                <a:extLst>
                  <a:ext uri="{FF2B5EF4-FFF2-40B4-BE49-F238E27FC236}">
                    <a16:creationId xmlns:a16="http://schemas.microsoft.com/office/drawing/2014/main" xmlns="" id="{AAA79C52-AE2A-4742-9ED3-890C96FAC913}"/>
                  </a:ext>
                </a:extLst>
              </p:cNvPr>
              <p:cNvSpPr/>
              <p:nvPr/>
            </p:nvSpPr>
            <p:spPr bwMode="auto">
              <a:xfrm>
                <a:off x="5619292" y="5748234"/>
                <a:ext cx="44541" cy="13242"/>
              </a:xfrm>
              <a:custGeom>
                <a:avLst/>
                <a:gdLst>
                  <a:gd name="T0" fmla="*/ 0 w 18"/>
                  <a:gd name="T1" fmla="*/ 5 h 5"/>
                  <a:gd name="T2" fmla="*/ 0 w 18"/>
                  <a:gd name="T3" fmla="*/ 5 h 5"/>
                  <a:gd name="T4" fmla="*/ 0 w 18"/>
                  <a:gd name="T5" fmla="*/ 5 h 5"/>
                  <a:gd name="T6" fmla="*/ 0 w 18"/>
                  <a:gd name="T7" fmla="*/ 5 h 5"/>
                  <a:gd name="T8" fmla="*/ 0 w 18"/>
                  <a:gd name="T9" fmla="*/ 5 h 5"/>
                  <a:gd name="T10" fmla="*/ 0 w 18"/>
                  <a:gd name="T11" fmla="*/ 5 h 5"/>
                  <a:gd name="T12" fmla="*/ 0 w 18"/>
                  <a:gd name="T13" fmla="*/ 5 h 5"/>
                  <a:gd name="T14" fmla="*/ 0 w 18"/>
                  <a:gd name="T15" fmla="*/ 5 h 5"/>
                  <a:gd name="T16" fmla="*/ 0 w 18"/>
                  <a:gd name="T17" fmla="*/ 5 h 5"/>
                  <a:gd name="T18" fmla="*/ 0 w 18"/>
                  <a:gd name="T19" fmla="*/ 5 h 5"/>
                  <a:gd name="T20" fmla="*/ 0 w 18"/>
                  <a:gd name="T21" fmla="*/ 5 h 5"/>
                  <a:gd name="T22" fmla="*/ 0 w 18"/>
                  <a:gd name="T23" fmla="*/ 5 h 5"/>
                  <a:gd name="T24" fmla="*/ 1 w 18"/>
                  <a:gd name="T25" fmla="*/ 5 h 5"/>
                  <a:gd name="T26" fmla="*/ 1 w 18"/>
                  <a:gd name="T27" fmla="*/ 5 h 5"/>
                  <a:gd name="T28" fmla="*/ 1 w 18"/>
                  <a:gd name="T29" fmla="*/ 5 h 5"/>
                  <a:gd name="T30" fmla="*/ 1 w 18"/>
                  <a:gd name="T31" fmla="*/ 5 h 5"/>
                  <a:gd name="T32" fmla="*/ 1 w 18"/>
                  <a:gd name="T33" fmla="*/ 5 h 5"/>
                  <a:gd name="T34" fmla="*/ 1 w 18"/>
                  <a:gd name="T35" fmla="*/ 5 h 5"/>
                  <a:gd name="T36" fmla="*/ 1 w 18"/>
                  <a:gd name="T37" fmla="*/ 5 h 5"/>
                  <a:gd name="T38" fmla="*/ 1 w 18"/>
                  <a:gd name="T39" fmla="*/ 5 h 5"/>
                  <a:gd name="T40" fmla="*/ 1 w 18"/>
                  <a:gd name="T41" fmla="*/ 5 h 5"/>
                  <a:gd name="T42" fmla="*/ 18 w 18"/>
                  <a:gd name="T43" fmla="*/ 0 h 5"/>
                  <a:gd name="T44" fmla="*/ 7 w 18"/>
                  <a:gd name="T45" fmla="*/ 5 h 5"/>
                  <a:gd name="T46" fmla="*/ 1 w 18"/>
                  <a:gd name="T47" fmla="*/ 5 h 5"/>
                  <a:gd name="T48" fmla="*/ 1 w 18"/>
                  <a:gd name="T49" fmla="*/ 5 h 5"/>
                  <a:gd name="T50" fmla="*/ 1 w 18"/>
                  <a:gd name="T51" fmla="*/ 5 h 5"/>
                  <a:gd name="T52" fmla="*/ 7 w 18"/>
                  <a:gd name="T53" fmla="*/ 5 h 5"/>
                  <a:gd name="T54" fmla="*/ 18 w 18"/>
                  <a:gd name="T55" fmla="*/ 0 h 5"/>
                  <a:gd name="T56" fmla="*/ 18 w 18"/>
                  <a:gd name="T5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"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moveTo>
                      <a:pt x="18" y="0"/>
                    </a:moveTo>
                    <a:cubicBezTo>
                      <a:pt x="15" y="2"/>
                      <a:pt x="11" y="4"/>
                      <a:pt x="7" y="5"/>
                    </a:cubicBezTo>
                    <a:cubicBezTo>
                      <a:pt x="5" y="5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7" y="5"/>
                    </a:cubicBezTo>
                    <a:cubicBezTo>
                      <a:pt x="11" y="4"/>
                      <a:pt x="15" y="2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9F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4" name="íṡľîḓé">
                <a:extLst>
                  <a:ext uri="{FF2B5EF4-FFF2-40B4-BE49-F238E27FC236}">
                    <a16:creationId xmlns:a16="http://schemas.microsoft.com/office/drawing/2014/main" xmlns="" id="{ABB47D55-1B37-4B3F-87A2-01CC6F58DCE4}"/>
                  </a:ext>
                </a:extLst>
              </p:cNvPr>
              <p:cNvSpPr/>
              <p:nvPr/>
            </p:nvSpPr>
            <p:spPr bwMode="auto">
              <a:xfrm>
                <a:off x="5424275" y="5641094"/>
                <a:ext cx="585051" cy="369570"/>
              </a:xfrm>
              <a:custGeom>
                <a:avLst/>
                <a:gdLst>
                  <a:gd name="T0" fmla="*/ 165 w 234"/>
                  <a:gd name="T1" fmla="*/ 39 h 148"/>
                  <a:gd name="T2" fmla="*/ 105 w 234"/>
                  <a:gd name="T3" fmla="*/ 38 h 148"/>
                  <a:gd name="T4" fmla="*/ 163 w 234"/>
                  <a:gd name="T5" fmla="*/ 52 h 148"/>
                  <a:gd name="T6" fmla="*/ 169 w 234"/>
                  <a:gd name="T7" fmla="*/ 67 h 148"/>
                  <a:gd name="T8" fmla="*/ 169 w 234"/>
                  <a:gd name="T9" fmla="*/ 67 h 148"/>
                  <a:gd name="T10" fmla="*/ 169 w 234"/>
                  <a:gd name="T11" fmla="*/ 67 h 148"/>
                  <a:gd name="T12" fmla="*/ 165 w 234"/>
                  <a:gd name="T13" fmla="*/ 65 h 148"/>
                  <a:gd name="T14" fmla="*/ 95 w 234"/>
                  <a:gd name="T15" fmla="*/ 45 h 148"/>
                  <a:gd name="T16" fmla="*/ 95 w 234"/>
                  <a:gd name="T17" fmla="*/ 45 h 148"/>
                  <a:gd name="T18" fmla="*/ 85 w 234"/>
                  <a:gd name="T19" fmla="*/ 48 h 148"/>
                  <a:gd name="T20" fmla="*/ 79 w 234"/>
                  <a:gd name="T21" fmla="*/ 48 h 148"/>
                  <a:gd name="T22" fmla="*/ 79 w 234"/>
                  <a:gd name="T23" fmla="*/ 48 h 148"/>
                  <a:gd name="T24" fmla="*/ 79 w 234"/>
                  <a:gd name="T25" fmla="*/ 48 h 148"/>
                  <a:gd name="T26" fmla="*/ 79 w 234"/>
                  <a:gd name="T27" fmla="*/ 48 h 148"/>
                  <a:gd name="T28" fmla="*/ 78 w 234"/>
                  <a:gd name="T29" fmla="*/ 48 h 148"/>
                  <a:gd name="T30" fmla="*/ 78 w 234"/>
                  <a:gd name="T31" fmla="*/ 48 h 148"/>
                  <a:gd name="T32" fmla="*/ 78 w 234"/>
                  <a:gd name="T33" fmla="*/ 48 h 148"/>
                  <a:gd name="T34" fmla="*/ 78 w 234"/>
                  <a:gd name="T35" fmla="*/ 48 h 148"/>
                  <a:gd name="T36" fmla="*/ 15 w 234"/>
                  <a:gd name="T37" fmla="*/ 78 h 148"/>
                  <a:gd name="T38" fmla="*/ 80 w 234"/>
                  <a:gd name="T39" fmla="*/ 54 h 148"/>
                  <a:gd name="T40" fmla="*/ 134 w 234"/>
                  <a:gd name="T41" fmla="*/ 60 h 148"/>
                  <a:gd name="T42" fmla="*/ 165 w 234"/>
                  <a:gd name="T43" fmla="*/ 71 h 148"/>
                  <a:gd name="T44" fmla="*/ 179 w 234"/>
                  <a:gd name="T45" fmla="*/ 54 h 148"/>
                  <a:gd name="T46" fmla="*/ 214 w 234"/>
                  <a:gd name="T47" fmla="*/ 28 h 148"/>
                  <a:gd name="T48" fmla="*/ 86 w 234"/>
                  <a:gd name="T49" fmla="*/ 139 h 148"/>
                  <a:gd name="T50" fmla="*/ 1 w 234"/>
                  <a:gd name="T51" fmla="*/ 125 h 148"/>
                  <a:gd name="T52" fmla="*/ 1 w 234"/>
                  <a:gd name="T53" fmla="*/ 125 h 148"/>
                  <a:gd name="T54" fmla="*/ 70 w 234"/>
                  <a:gd name="T55" fmla="*/ 147 h 148"/>
                  <a:gd name="T56" fmla="*/ 97 w 234"/>
                  <a:gd name="T57" fmla="*/ 148 h 148"/>
                  <a:gd name="T58" fmla="*/ 204 w 234"/>
                  <a:gd name="T59" fmla="*/ 122 h 148"/>
                  <a:gd name="T60" fmla="*/ 206 w 234"/>
                  <a:gd name="T61" fmla="*/ 121 h 148"/>
                  <a:gd name="T62" fmla="*/ 206 w 234"/>
                  <a:gd name="T63" fmla="*/ 121 h 148"/>
                  <a:gd name="T64" fmla="*/ 223 w 234"/>
                  <a:gd name="T65" fmla="*/ 84 h 148"/>
                  <a:gd name="T66" fmla="*/ 233 w 234"/>
                  <a:gd name="T67" fmla="*/ 35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4" h="148">
                    <a:moveTo>
                      <a:pt x="222" y="0"/>
                    </a:moveTo>
                    <a:cubicBezTo>
                      <a:pt x="204" y="29"/>
                      <a:pt x="185" y="39"/>
                      <a:pt x="165" y="39"/>
                    </a:cubicBezTo>
                    <a:cubicBezTo>
                      <a:pt x="149" y="39"/>
                      <a:pt x="133" y="34"/>
                      <a:pt x="115" y="26"/>
                    </a:cubicBezTo>
                    <a:cubicBezTo>
                      <a:pt x="113" y="29"/>
                      <a:pt x="110" y="33"/>
                      <a:pt x="105" y="38"/>
                    </a:cubicBezTo>
                    <a:cubicBezTo>
                      <a:pt x="107" y="37"/>
                      <a:pt x="109" y="37"/>
                      <a:pt x="111" y="37"/>
                    </a:cubicBezTo>
                    <a:cubicBezTo>
                      <a:pt x="138" y="37"/>
                      <a:pt x="154" y="45"/>
                      <a:pt x="163" y="52"/>
                    </a:cubicBezTo>
                    <a:cubicBezTo>
                      <a:pt x="171" y="59"/>
                      <a:pt x="172" y="66"/>
                      <a:pt x="169" y="67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69" y="67"/>
                      <a:pt x="169" y="67"/>
                      <a:pt x="169" y="67"/>
                    </a:cubicBezTo>
                    <a:cubicBezTo>
                      <a:pt x="168" y="67"/>
                      <a:pt x="168" y="67"/>
                      <a:pt x="167" y="66"/>
                    </a:cubicBezTo>
                    <a:cubicBezTo>
                      <a:pt x="166" y="66"/>
                      <a:pt x="166" y="66"/>
                      <a:pt x="165" y="65"/>
                    </a:cubicBezTo>
                    <a:cubicBezTo>
                      <a:pt x="136" y="46"/>
                      <a:pt x="107" y="45"/>
                      <a:pt x="98" y="45"/>
                    </a:cubicBezTo>
                    <a:cubicBezTo>
                      <a:pt x="96" y="45"/>
                      <a:pt x="95" y="45"/>
                      <a:pt x="95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95" y="45"/>
                      <a:pt x="95" y="44"/>
                      <a:pt x="96" y="43"/>
                    </a:cubicBezTo>
                    <a:cubicBezTo>
                      <a:pt x="93" y="45"/>
                      <a:pt x="89" y="47"/>
                      <a:pt x="85" y="48"/>
                    </a:cubicBezTo>
                    <a:cubicBezTo>
                      <a:pt x="83" y="48"/>
                      <a:pt x="81" y="48"/>
                      <a:pt x="79" y="48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9" y="48"/>
                      <a:pt x="79" y="48"/>
                      <a:pt x="79" y="48"/>
                    </a:cubicBezTo>
                    <a:cubicBezTo>
                      <a:pt x="79" y="48"/>
                      <a:pt x="78" y="48"/>
                      <a:pt x="78" y="48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55" y="49"/>
                      <a:pt x="30" y="59"/>
                      <a:pt x="15" y="78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5" y="78"/>
                      <a:pt x="38" y="54"/>
                      <a:pt x="74" y="54"/>
                    </a:cubicBezTo>
                    <a:cubicBezTo>
                      <a:pt x="76" y="54"/>
                      <a:pt x="78" y="54"/>
                      <a:pt x="80" y="54"/>
                    </a:cubicBezTo>
                    <a:cubicBezTo>
                      <a:pt x="119" y="57"/>
                      <a:pt x="150" y="91"/>
                      <a:pt x="150" y="91"/>
                    </a:cubicBezTo>
                    <a:cubicBezTo>
                      <a:pt x="150" y="91"/>
                      <a:pt x="158" y="77"/>
                      <a:pt x="134" y="60"/>
                    </a:cubicBezTo>
                    <a:cubicBezTo>
                      <a:pt x="127" y="56"/>
                      <a:pt x="126" y="54"/>
                      <a:pt x="127" y="54"/>
                    </a:cubicBezTo>
                    <a:cubicBezTo>
                      <a:pt x="131" y="54"/>
                      <a:pt x="155" y="65"/>
                      <a:pt x="165" y="71"/>
                    </a:cubicBezTo>
                    <a:cubicBezTo>
                      <a:pt x="168" y="73"/>
                      <a:pt x="170" y="74"/>
                      <a:pt x="172" y="74"/>
                    </a:cubicBezTo>
                    <a:cubicBezTo>
                      <a:pt x="180" y="74"/>
                      <a:pt x="182" y="64"/>
                      <a:pt x="179" y="54"/>
                    </a:cubicBezTo>
                    <a:cubicBezTo>
                      <a:pt x="175" y="42"/>
                      <a:pt x="198" y="47"/>
                      <a:pt x="211" y="31"/>
                    </a:cubicBezTo>
                    <a:cubicBezTo>
                      <a:pt x="213" y="29"/>
                      <a:pt x="214" y="28"/>
                      <a:pt x="214" y="28"/>
                    </a:cubicBezTo>
                    <a:cubicBezTo>
                      <a:pt x="218" y="28"/>
                      <a:pt x="204" y="65"/>
                      <a:pt x="203" y="86"/>
                    </a:cubicBezTo>
                    <a:cubicBezTo>
                      <a:pt x="201" y="110"/>
                      <a:pt x="170" y="139"/>
                      <a:pt x="86" y="139"/>
                    </a:cubicBezTo>
                    <a:cubicBezTo>
                      <a:pt x="12" y="139"/>
                      <a:pt x="3" y="115"/>
                      <a:pt x="2" y="103"/>
                    </a:cubicBezTo>
                    <a:cubicBezTo>
                      <a:pt x="1" y="110"/>
                      <a:pt x="0" y="117"/>
                      <a:pt x="1" y="125"/>
                    </a:cubicBezTo>
                    <a:cubicBezTo>
                      <a:pt x="1" y="125"/>
                      <a:pt x="1" y="125"/>
                      <a:pt x="1" y="125"/>
                    </a:cubicBezTo>
                    <a:cubicBezTo>
                      <a:pt x="1" y="125"/>
                      <a:pt x="1" y="125"/>
                      <a:pt x="1" y="125"/>
                    </a:cubicBezTo>
                    <a:cubicBezTo>
                      <a:pt x="11" y="135"/>
                      <a:pt x="31" y="145"/>
                      <a:pt x="68" y="147"/>
                    </a:cubicBezTo>
                    <a:cubicBezTo>
                      <a:pt x="69" y="147"/>
                      <a:pt x="69" y="147"/>
                      <a:pt x="70" y="147"/>
                    </a:cubicBezTo>
                    <a:cubicBezTo>
                      <a:pt x="80" y="148"/>
                      <a:pt x="89" y="148"/>
                      <a:pt x="97" y="148"/>
                    </a:cubicBezTo>
                    <a:cubicBezTo>
                      <a:pt x="97" y="148"/>
                      <a:pt x="97" y="148"/>
                      <a:pt x="97" y="148"/>
                    </a:cubicBezTo>
                    <a:cubicBezTo>
                      <a:pt x="97" y="148"/>
                      <a:pt x="97" y="148"/>
                      <a:pt x="97" y="148"/>
                    </a:cubicBezTo>
                    <a:cubicBezTo>
                      <a:pt x="148" y="148"/>
                      <a:pt x="181" y="139"/>
                      <a:pt x="204" y="122"/>
                    </a:cubicBezTo>
                    <a:cubicBezTo>
                      <a:pt x="205" y="121"/>
                      <a:pt x="205" y="121"/>
                      <a:pt x="206" y="121"/>
                    </a:cubicBezTo>
                    <a:cubicBezTo>
                      <a:pt x="206" y="121"/>
                      <a:pt x="206" y="121"/>
                      <a:pt x="206" y="121"/>
                    </a:cubicBezTo>
                    <a:cubicBezTo>
                      <a:pt x="206" y="121"/>
                      <a:pt x="206" y="121"/>
                      <a:pt x="206" y="121"/>
                    </a:cubicBezTo>
                    <a:cubicBezTo>
                      <a:pt x="206" y="121"/>
                      <a:pt x="206" y="121"/>
                      <a:pt x="206" y="121"/>
                    </a:cubicBezTo>
                    <a:cubicBezTo>
                      <a:pt x="206" y="120"/>
                      <a:pt x="206" y="118"/>
                      <a:pt x="207" y="117"/>
                    </a:cubicBezTo>
                    <a:cubicBezTo>
                      <a:pt x="212" y="94"/>
                      <a:pt x="215" y="94"/>
                      <a:pt x="223" y="84"/>
                    </a:cubicBezTo>
                    <a:cubicBezTo>
                      <a:pt x="229" y="76"/>
                      <a:pt x="234" y="62"/>
                      <a:pt x="234" y="42"/>
                    </a:cubicBezTo>
                    <a:cubicBezTo>
                      <a:pt x="234" y="40"/>
                      <a:pt x="233" y="37"/>
                      <a:pt x="233" y="35"/>
                    </a:cubicBezTo>
                    <a:cubicBezTo>
                      <a:pt x="233" y="19"/>
                      <a:pt x="226" y="7"/>
                      <a:pt x="222" y="0"/>
                    </a:cubicBezTo>
                  </a:path>
                </a:pathLst>
              </a:custGeom>
              <a:solidFill>
                <a:srgbClr val="27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5" name="îṣ1íḍe">
                <a:extLst>
                  <a:ext uri="{FF2B5EF4-FFF2-40B4-BE49-F238E27FC236}">
                    <a16:creationId xmlns:a16="http://schemas.microsoft.com/office/drawing/2014/main" xmlns="" id="{1F4F1A0A-12F3-4FB7-8B21-9725A70D6B14}"/>
                  </a:ext>
                </a:extLst>
              </p:cNvPr>
              <p:cNvSpPr/>
              <p:nvPr/>
            </p:nvSpPr>
            <p:spPr bwMode="auto">
              <a:xfrm>
                <a:off x="5661426" y="5731380"/>
                <a:ext cx="196221" cy="87878"/>
              </a:xfrm>
              <a:custGeom>
                <a:avLst/>
                <a:gdLst>
                  <a:gd name="T0" fmla="*/ 0 w 78"/>
                  <a:gd name="T1" fmla="*/ 9 h 35"/>
                  <a:gd name="T2" fmla="*/ 70 w 78"/>
                  <a:gd name="T3" fmla="*/ 29 h 35"/>
                  <a:gd name="T4" fmla="*/ 68 w 78"/>
                  <a:gd name="T5" fmla="*/ 16 h 35"/>
                  <a:gd name="T6" fmla="*/ 9 w 78"/>
                  <a:gd name="T7" fmla="*/ 2 h 35"/>
                  <a:gd name="T8" fmla="*/ 0 w 78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5">
                    <a:moveTo>
                      <a:pt x="0" y="9"/>
                    </a:moveTo>
                    <a:cubicBezTo>
                      <a:pt x="0" y="9"/>
                      <a:pt x="35" y="6"/>
                      <a:pt x="70" y="29"/>
                    </a:cubicBezTo>
                    <a:cubicBezTo>
                      <a:pt x="77" y="35"/>
                      <a:pt x="78" y="25"/>
                      <a:pt x="68" y="16"/>
                    </a:cubicBezTo>
                    <a:cubicBezTo>
                      <a:pt x="59" y="8"/>
                      <a:pt x="41" y="0"/>
                      <a:pt x="9" y="2"/>
                    </a:cubicBezTo>
                    <a:cubicBezTo>
                      <a:pt x="1" y="7"/>
                      <a:pt x="0" y="9"/>
                      <a:pt x="0" y="9"/>
                    </a:cubicBezTo>
                  </a:path>
                </a:pathLst>
              </a:custGeom>
              <a:solidFill>
                <a:srgbClr val="C680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6" name="í$ḷïḋè">
                <a:extLst>
                  <a:ext uri="{FF2B5EF4-FFF2-40B4-BE49-F238E27FC236}">
                    <a16:creationId xmlns:a16="http://schemas.microsoft.com/office/drawing/2014/main" xmlns="" id="{1AFB8A8A-CCBE-4B00-B20B-8218FB754B22}"/>
                  </a:ext>
                </a:extLst>
              </p:cNvPr>
              <p:cNvSpPr/>
              <p:nvPr/>
            </p:nvSpPr>
            <p:spPr bwMode="auto">
              <a:xfrm>
                <a:off x="5637349" y="5761475"/>
                <a:ext cx="144457" cy="69821"/>
              </a:xfrm>
              <a:custGeom>
                <a:avLst/>
                <a:gdLst>
                  <a:gd name="T0" fmla="*/ 0 w 58"/>
                  <a:gd name="T1" fmla="*/ 0 h 28"/>
                  <a:gd name="T2" fmla="*/ 3 w 58"/>
                  <a:gd name="T3" fmla="*/ 1 h 28"/>
                  <a:gd name="T4" fmla="*/ 10 w 58"/>
                  <a:gd name="T5" fmla="*/ 1 h 28"/>
                  <a:gd name="T6" fmla="*/ 21 w 58"/>
                  <a:gd name="T7" fmla="*/ 4 h 28"/>
                  <a:gd name="T8" fmla="*/ 33 w 58"/>
                  <a:gd name="T9" fmla="*/ 8 h 28"/>
                  <a:gd name="T10" fmla="*/ 38 w 58"/>
                  <a:gd name="T11" fmla="*/ 10 h 28"/>
                  <a:gd name="T12" fmla="*/ 43 w 58"/>
                  <a:gd name="T13" fmla="*/ 13 h 28"/>
                  <a:gd name="T14" fmla="*/ 48 w 58"/>
                  <a:gd name="T15" fmla="*/ 17 h 28"/>
                  <a:gd name="T16" fmla="*/ 52 w 58"/>
                  <a:gd name="T17" fmla="*/ 20 h 28"/>
                  <a:gd name="T18" fmla="*/ 55 w 58"/>
                  <a:gd name="T19" fmla="*/ 23 h 28"/>
                  <a:gd name="T20" fmla="*/ 57 w 58"/>
                  <a:gd name="T21" fmla="*/ 26 h 28"/>
                  <a:gd name="T22" fmla="*/ 58 w 58"/>
                  <a:gd name="T23" fmla="*/ 28 h 28"/>
                  <a:gd name="T24" fmla="*/ 56 w 58"/>
                  <a:gd name="T25" fmla="*/ 26 h 28"/>
                  <a:gd name="T26" fmla="*/ 54 w 58"/>
                  <a:gd name="T27" fmla="*/ 24 h 28"/>
                  <a:gd name="T28" fmla="*/ 51 w 58"/>
                  <a:gd name="T29" fmla="*/ 22 h 28"/>
                  <a:gd name="T30" fmla="*/ 47 w 58"/>
                  <a:gd name="T31" fmla="*/ 19 h 28"/>
                  <a:gd name="T32" fmla="*/ 42 w 58"/>
                  <a:gd name="T33" fmla="*/ 16 h 28"/>
                  <a:gd name="T34" fmla="*/ 37 w 58"/>
                  <a:gd name="T35" fmla="*/ 13 h 28"/>
                  <a:gd name="T36" fmla="*/ 31 w 58"/>
                  <a:gd name="T37" fmla="*/ 10 h 28"/>
                  <a:gd name="T38" fmla="*/ 26 w 58"/>
                  <a:gd name="T39" fmla="*/ 8 h 28"/>
                  <a:gd name="T40" fmla="*/ 20 w 58"/>
                  <a:gd name="T41" fmla="*/ 6 h 28"/>
                  <a:gd name="T42" fmla="*/ 10 w 58"/>
                  <a:gd name="T43" fmla="*/ 3 h 28"/>
                  <a:gd name="T44" fmla="*/ 3 w 58"/>
                  <a:gd name="T45" fmla="*/ 1 h 28"/>
                  <a:gd name="T46" fmla="*/ 0 w 58"/>
                  <a:gd name="T4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" h="28">
                    <a:moveTo>
                      <a:pt x="0" y="0"/>
                    </a:moveTo>
                    <a:cubicBezTo>
                      <a:pt x="0" y="0"/>
                      <a:pt x="1" y="0"/>
                      <a:pt x="3" y="1"/>
                    </a:cubicBezTo>
                    <a:cubicBezTo>
                      <a:pt x="5" y="1"/>
                      <a:pt x="7" y="1"/>
                      <a:pt x="10" y="1"/>
                    </a:cubicBezTo>
                    <a:cubicBezTo>
                      <a:pt x="14" y="2"/>
                      <a:pt x="17" y="2"/>
                      <a:pt x="21" y="4"/>
                    </a:cubicBezTo>
                    <a:cubicBezTo>
                      <a:pt x="25" y="5"/>
                      <a:pt x="29" y="6"/>
                      <a:pt x="33" y="8"/>
                    </a:cubicBezTo>
                    <a:cubicBezTo>
                      <a:pt x="34" y="9"/>
                      <a:pt x="36" y="9"/>
                      <a:pt x="38" y="10"/>
                    </a:cubicBezTo>
                    <a:cubicBezTo>
                      <a:pt x="40" y="11"/>
                      <a:pt x="42" y="12"/>
                      <a:pt x="43" y="13"/>
                    </a:cubicBezTo>
                    <a:cubicBezTo>
                      <a:pt x="45" y="15"/>
                      <a:pt x="47" y="16"/>
                      <a:pt x="48" y="17"/>
                    </a:cubicBezTo>
                    <a:cubicBezTo>
                      <a:pt x="49" y="18"/>
                      <a:pt x="51" y="19"/>
                      <a:pt x="52" y="20"/>
                    </a:cubicBezTo>
                    <a:cubicBezTo>
                      <a:pt x="53" y="21"/>
                      <a:pt x="54" y="22"/>
                      <a:pt x="55" y="23"/>
                    </a:cubicBezTo>
                    <a:cubicBezTo>
                      <a:pt x="56" y="24"/>
                      <a:pt x="56" y="25"/>
                      <a:pt x="57" y="26"/>
                    </a:cubicBezTo>
                    <a:cubicBezTo>
                      <a:pt x="58" y="27"/>
                      <a:pt x="58" y="28"/>
                      <a:pt x="58" y="28"/>
                    </a:cubicBezTo>
                    <a:cubicBezTo>
                      <a:pt x="58" y="28"/>
                      <a:pt x="58" y="28"/>
                      <a:pt x="56" y="26"/>
                    </a:cubicBezTo>
                    <a:cubicBezTo>
                      <a:pt x="56" y="26"/>
                      <a:pt x="55" y="25"/>
                      <a:pt x="54" y="24"/>
                    </a:cubicBezTo>
                    <a:cubicBezTo>
                      <a:pt x="53" y="23"/>
                      <a:pt x="52" y="22"/>
                      <a:pt x="51" y="22"/>
                    </a:cubicBezTo>
                    <a:cubicBezTo>
                      <a:pt x="49" y="21"/>
                      <a:pt x="48" y="20"/>
                      <a:pt x="47" y="19"/>
                    </a:cubicBezTo>
                    <a:cubicBezTo>
                      <a:pt x="45" y="18"/>
                      <a:pt x="44" y="17"/>
                      <a:pt x="42" y="16"/>
                    </a:cubicBezTo>
                    <a:cubicBezTo>
                      <a:pt x="40" y="15"/>
                      <a:pt x="39" y="14"/>
                      <a:pt x="37" y="13"/>
                    </a:cubicBezTo>
                    <a:cubicBezTo>
                      <a:pt x="35" y="12"/>
                      <a:pt x="33" y="11"/>
                      <a:pt x="31" y="10"/>
                    </a:cubicBezTo>
                    <a:cubicBezTo>
                      <a:pt x="29" y="10"/>
                      <a:pt x="28" y="9"/>
                      <a:pt x="26" y="8"/>
                    </a:cubicBezTo>
                    <a:cubicBezTo>
                      <a:pt x="24" y="8"/>
                      <a:pt x="22" y="7"/>
                      <a:pt x="20" y="6"/>
                    </a:cubicBezTo>
                    <a:cubicBezTo>
                      <a:pt x="17" y="5"/>
                      <a:pt x="13" y="4"/>
                      <a:pt x="10" y="3"/>
                    </a:cubicBezTo>
                    <a:cubicBezTo>
                      <a:pt x="7" y="2"/>
                      <a:pt x="5" y="2"/>
                      <a:pt x="3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7" name="iṥlíḍè">
                <a:extLst>
                  <a:ext uri="{FF2B5EF4-FFF2-40B4-BE49-F238E27FC236}">
                    <a16:creationId xmlns:a16="http://schemas.microsoft.com/office/drawing/2014/main" xmlns="" id="{0A6B54DA-C4D9-4182-88AE-EBE3997BBC46}"/>
                  </a:ext>
                </a:extLst>
              </p:cNvPr>
              <p:cNvSpPr/>
              <p:nvPr/>
            </p:nvSpPr>
            <p:spPr bwMode="auto">
              <a:xfrm>
                <a:off x="5944320" y="5784348"/>
                <a:ext cx="20465" cy="128808"/>
              </a:xfrm>
              <a:custGeom>
                <a:avLst/>
                <a:gdLst>
                  <a:gd name="T0" fmla="*/ 8 w 8"/>
                  <a:gd name="T1" fmla="*/ 0 h 52"/>
                  <a:gd name="T2" fmla="*/ 8 w 8"/>
                  <a:gd name="T3" fmla="*/ 2 h 52"/>
                  <a:gd name="T4" fmla="*/ 8 w 8"/>
                  <a:gd name="T5" fmla="*/ 8 h 52"/>
                  <a:gd name="T6" fmla="*/ 6 w 8"/>
                  <a:gd name="T7" fmla="*/ 16 h 52"/>
                  <a:gd name="T8" fmla="*/ 5 w 8"/>
                  <a:gd name="T9" fmla="*/ 26 h 52"/>
                  <a:gd name="T10" fmla="*/ 3 w 8"/>
                  <a:gd name="T11" fmla="*/ 36 h 52"/>
                  <a:gd name="T12" fmla="*/ 2 w 8"/>
                  <a:gd name="T13" fmla="*/ 44 h 52"/>
                  <a:gd name="T14" fmla="*/ 1 w 8"/>
                  <a:gd name="T15" fmla="*/ 50 h 52"/>
                  <a:gd name="T16" fmla="*/ 0 w 8"/>
                  <a:gd name="T17" fmla="*/ 52 h 52"/>
                  <a:gd name="T18" fmla="*/ 0 w 8"/>
                  <a:gd name="T19" fmla="*/ 50 h 52"/>
                  <a:gd name="T20" fmla="*/ 0 w 8"/>
                  <a:gd name="T21" fmla="*/ 44 h 52"/>
                  <a:gd name="T22" fmla="*/ 1 w 8"/>
                  <a:gd name="T23" fmla="*/ 35 h 52"/>
                  <a:gd name="T24" fmla="*/ 1 w 8"/>
                  <a:gd name="T25" fmla="*/ 30 h 52"/>
                  <a:gd name="T26" fmla="*/ 2 w 8"/>
                  <a:gd name="T27" fmla="*/ 26 h 52"/>
                  <a:gd name="T28" fmla="*/ 4 w 8"/>
                  <a:gd name="T29" fmla="*/ 16 h 52"/>
                  <a:gd name="T30" fmla="*/ 5 w 8"/>
                  <a:gd name="T31" fmla="*/ 11 h 52"/>
                  <a:gd name="T32" fmla="*/ 6 w 8"/>
                  <a:gd name="T33" fmla="*/ 8 h 52"/>
                  <a:gd name="T34" fmla="*/ 8 w 8"/>
                  <a:gd name="T3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52">
                    <a:moveTo>
                      <a:pt x="8" y="0"/>
                    </a:moveTo>
                    <a:cubicBezTo>
                      <a:pt x="8" y="0"/>
                      <a:pt x="8" y="0"/>
                      <a:pt x="8" y="2"/>
                    </a:cubicBezTo>
                    <a:cubicBezTo>
                      <a:pt x="8" y="3"/>
                      <a:pt x="8" y="5"/>
                      <a:pt x="8" y="8"/>
                    </a:cubicBezTo>
                    <a:cubicBezTo>
                      <a:pt x="7" y="10"/>
                      <a:pt x="7" y="13"/>
                      <a:pt x="6" y="16"/>
                    </a:cubicBezTo>
                    <a:cubicBezTo>
                      <a:pt x="6" y="19"/>
                      <a:pt x="5" y="23"/>
                      <a:pt x="5" y="26"/>
                    </a:cubicBezTo>
                    <a:cubicBezTo>
                      <a:pt x="4" y="29"/>
                      <a:pt x="4" y="33"/>
                      <a:pt x="3" y="36"/>
                    </a:cubicBezTo>
                    <a:cubicBezTo>
                      <a:pt x="3" y="39"/>
                      <a:pt x="3" y="42"/>
                      <a:pt x="2" y="44"/>
                    </a:cubicBezTo>
                    <a:cubicBezTo>
                      <a:pt x="2" y="47"/>
                      <a:pt x="1" y="49"/>
                      <a:pt x="1" y="50"/>
                    </a:cubicBezTo>
                    <a:cubicBezTo>
                      <a:pt x="1" y="51"/>
                      <a:pt x="0" y="52"/>
                      <a:pt x="0" y="52"/>
                    </a:cubicBezTo>
                    <a:cubicBezTo>
                      <a:pt x="0" y="52"/>
                      <a:pt x="0" y="51"/>
                      <a:pt x="0" y="50"/>
                    </a:cubicBezTo>
                    <a:cubicBezTo>
                      <a:pt x="0" y="49"/>
                      <a:pt x="0" y="46"/>
                      <a:pt x="0" y="44"/>
                    </a:cubicBezTo>
                    <a:cubicBezTo>
                      <a:pt x="0" y="41"/>
                      <a:pt x="0" y="38"/>
                      <a:pt x="1" y="35"/>
                    </a:cubicBezTo>
                    <a:cubicBezTo>
                      <a:pt x="1" y="34"/>
                      <a:pt x="1" y="32"/>
                      <a:pt x="1" y="30"/>
                    </a:cubicBezTo>
                    <a:cubicBezTo>
                      <a:pt x="1" y="29"/>
                      <a:pt x="2" y="27"/>
                      <a:pt x="2" y="26"/>
                    </a:cubicBezTo>
                    <a:cubicBezTo>
                      <a:pt x="2" y="22"/>
                      <a:pt x="3" y="19"/>
                      <a:pt x="4" y="16"/>
                    </a:cubicBezTo>
                    <a:cubicBezTo>
                      <a:pt x="4" y="14"/>
                      <a:pt x="4" y="13"/>
                      <a:pt x="5" y="11"/>
                    </a:cubicBezTo>
                    <a:cubicBezTo>
                      <a:pt x="5" y="10"/>
                      <a:pt x="5" y="9"/>
                      <a:pt x="6" y="8"/>
                    </a:cubicBezTo>
                    <a:cubicBezTo>
                      <a:pt x="7" y="3"/>
                      <a:pt x="8" y="0"/>
                      <a:pt x="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8" name="isľiḍê">
                <a:extLst>
                  <a:ext uri="{FF2B5EF4-FFF2-40B4-BE49-F238E27FC236}">
                    <a16:creationId xmlns:a16="http://schemas.microsoft.com/office/drawing/2014/main" xmlns="" id="{68333AD9-064E-4C48-85BF-8068313F4F82}"/>
                  </a:ext>
                </a:extLst>
              </p:cNvPr>
              <p:cNvSpPr/>
              <p:nvPr/>
            </p:nvSpPr>
            <p:spPr bwMode="auto">
              <a:xfrm>
                <a:off x="5426682" y="5943251"/>
                <a:ext cx="510415" cy="65006"/>
              </a:xfrm>
              <a:custGeom>
                <a:avLst/>
                <a:gdLst>
                  <a:gd name="T0" fmla="*/ 0 w 204"/>
                  <a:gd name="T1" fmla="*/ 4 h 26"/>
                  <a:gd name="T2" fmla="*/ 0 w 204"/>
                  <a:gd name="T3" fmla="*/ 4 h 26"/>
                  <a:gd name="T4" fmla="*/ 0 w 204"/>
                  <a:gd name="T5" fmla="*/ 4 h 26"/>
                  <a:gd name="T6" fmla="*/ 0 w 204"/>
                  <a:gd name="T7" fmla="*/ 4 h 26"/>
                  <a:gd name="T8" fmla="*/ 0 w 204"/>
                  <a:gd name="T9" fmla="*/ 4 h 26"/>
                  <a:gd name="T10" fmla="*/ 0 w 204"/>
                  <a:gd name="T11" fmla="*/ 4 h 26"/>
                  <a:gd name="T12" fmla="*/ 0 w 204"/>
                  <a:gd name="T13" fmla="*/ 4 h 26"/>
                  <a:gd name="T14" fmla="*/ 0 w 204"/>
                  <a:gd name="T15" fmla="*/ 4 h 26"/>
                  <a:gd name="T16" fmla="*/ 0 w 204"/>
                  <a:gd name="T17" fmla="*/ 4 h 26"/>
                  <a:gd name="T18" fmla="*/ 67 w 204"/>
                  <a:gd name="T19" fmla="*/ 26 h 26"/>
                  <a:gd name="T20" fmla="*/ 67 w 204"/>
                  <a:gd name="T21" fmla="*/ 26 h 26"/>
                  <a:gd name="T22" fmla="*/ 67 w 204"/>
                  <a:gd name="T23" fmla="*/ 26 h 26"/>
                  <a:gd name="T24" fmla="*/ 0 w 204"/>
                  <a:gd name="T25" fmla="*/ 4 h 26"/>
                  <a:gd name="T26" fmla="*/ 0 w 204"/>
                  <a:gd name="T27" fmla="*/ 4 h 26"/>
                  <a:gd name="T28" fmla="*/ 204 w 204"/>
                  <a:gd name="T29" fmla="*/ 0 h 26"/>
                  <a:gd name="T30" fmla="*/ 204 w 204"/>
                  <a:gd name="T31" fmla="*/ 0 h 26"/>
                  <a:gd name="T32" fmla="*/ 204 w 204"/>
                  <a:gd name="T33" fmla="*/ 0 h 26"/>
                  <a:gd name="T34" fmla="*/ 204 w 204"/>
                  <a:gd name="T35" fmla="*/ 0 h 26"/>
                  <a:gd name="T36" fmla="*/ 204 w 204"/>
                  <a:gd name="T37" fmla="*/ 0 h 26"/>
                  <a:gd name="T38" fmla="*/ 204 w 204"/>
                  <a:gd name="T3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4" h="26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14"/>
                      <a:pt x="30" y="24"/>
                      <a:pt x="67" y="26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30" y="24"/>
                      <a:pt x="10" y="1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204" y="0"/>
                    </a:moveTo>
                    <a:cubicBezTo>
                      <a:pt x="204" y="0"/>
                      <a:pt x="204" y="0"/>
                      <a:pt x="204" y="0"/>
                    </a:cubicBezTo>
                    <a:cubicBezTo>
                      <a:pt x="204" y="0"/>
                      <a:pt x="204" y="0"/>
                      <a:pt x="204" y="0"/>
                    </a:cubicBezTo>
                    <a:moveTo>
                      <a:pt x="204" y="0"/>
                    </a:moveTo>
                    <a:cubicBezTo>
                      <a:pt x="204" y="0"/>
                      <a:pt x="204" y="0"/>
                      <a:pt x="204" y="0"/>
                    </a:cubicBezTo>
                    <a:cubicBezTo>
                      <a:pt x="204" y="0"/>
                      <a:pt x="204" y="0"/>
                      <a:pt x="204" y="0"/>
                    </a:cubicBezTo>
                  </a:path>
                </a:pathLst>
              </a:custGeom>
              <a:solidFill>
                <a:srgbClr val="E2BF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9" name="îSľiḍè">
                <a:extLst>
                  <a:ext uri="{FF2B5EF4-FFF2-40B4-BE49-F238E27FC236}">
                    <a16:creationId xmlns:a16="http://schemas.microsoft.com/office/drawing/2014/main" xmlns="" id="{AE5E1704-D32C-4219-809B-075F852E4E86}"/>
                  </a:ext>
                </a:extLst>
              </p:cNvPr>
              <p:cNvSpPr/>
              <p:nvPr/>
            </p:nvSpPr>
            <p:spPr bwMode="auto">
              <a:xfrm>
                <a:off x="5424275" y="5943251"/>
                <a:ext cx="515231" cy="97509"/>
              </a:xfrm>
              <a:custGeom>
                <a:avLst/>
                <a:gdLst>
                  <a:gd name="T0" fmla="*/ 206 w 206"/>
                  <a:gd name="T1" fmla="*/ 0 h 39"/>
                  <a:gd name="T2" fmla="*/ 204 w 206"/>
                  <a:gd name="T3" fmla="*/ 1 h 39"/>
                  <a:gd name="T4" fmla="*/ 97 w 206"/>
                  <a:gd name="T5" fmla="*/ 27 h 39"/>
                  <a:gd name="T6" fmla="*/ 97 w 206"/>
                  <a:gd name="T7" fmla="*/ 27 h 39"/>
                  <a:gd name="T8" fmla="*/ 97 w 206"/>
                  <a:gd name="T9" fmla="*/ 27 h 39"/>
                  <a:gd name="T10" fmla="*/ 97 w 206"/>
                  <a:gd name="T11" fmla="*/ 27 h 39"/>
                  <a:gd name="T12" fmla="*/ 97 w 206"/>
                  <a:gd name="T13" fmla="*/ 27 h 39"/>
                  <a:gd name="T14" fmla="*/ 70 w 206"/>
                  <a:gd name="T15" fmla="*/ 26 h 39"/>
                  <a:gd name="T16" fmla="*/ 68 w 206"/>
                  <a:gd name="T17" fmla="*/ 26 h 39"/>
                  <a:gd name="T18" fmla="*/ 68 w 206"/>
                  <a:gd name="T19" fmla="*/ 26 h 39"/>
                  <a:gd name="T20" fmla="*/ 1 w 206"/>
                  <a:gd name="T21" fmla="*/ 4 h 39"/>
                  <a:gd name="T22" fmla="*/ 1 w 206"/>
                  <a:gd name="T23" fmla="*/ 4 h 39"/>
                  <a:gd name="T24" fmla="*/ 1 w 206"/>
                  <a:gd name="T25" fmla="*/ 4 h 39"/>
                  <a:gd name="T26" fmla="*/ 1 w 206"/>
                  <a:gd name="T27" fmla="*/ 4 h 39"/>
                  <a:gd name="T28" fmla="*/ 1 w 206"/>
                  <a:gd name="T29" fmla="*/ 4 h 39"/>
                  <a:gd name="T30" fmla="*/ 1 w 206"/>
                  <a:gd name="T31" fmla="*/ 4 h 39"/>
                  <a:gd name="T32" fmla="*/ 13 w 206"/>
                  <a:gd name="T33" fmla="*/ 30 h 39"/>
                  <a:gd name="T34" fmla="*/ 20 w 206"/>
                  <a:gd name="T35" fmla="*/ 24 h 39"/>
                  <a:gd name="T36" fmla="*/ 25 w 206"/>
                  <a:gd name="T37" fmla="*/ 25 h 39"/>
                  <a:gd name="T38" fmla="*/ 96 w 206"/>
                  <a:gd name="T39" fmla="*/ 35 h 39"/>
                  <a:gd name="T40" fmla="*/ 141 w 206"/>
                  <a:gd name="T41" fmla="*/ 30 h 39"/>
                  <a:gd name="T42" fmla="*/ 146 w 206"/>
                  <a:gd name="T43" fmla="*/ 30 h 39"/>
                  <a:gd name="T44" fmla="*/ 157 w 206"/>
                  <a:gd name="T45" fmla="*/ 39 h 39"/>
                  <a:gd name="T46" fmla="*/ 205 w 206"/>
                  <a:gd name="T47" fmla="*/ 0 h 39"/>
                  <a:gd name="T48" fmla="*/ 205 w 206"/>
                  <a:gd name="T49" fmla="*/ 0 h 39"/>
                  <a:gd name="T50" fmla="*/ 205 w 206"/>
                  <a:gd name="T51" fmla="*/ 0 h 39"/>
                  <a:gd name="T52" fmla="*/ 205 w 206"/>
                  <a:gd name="T53" fmla="*/ 0 h 39"/>
                  <a:gd name="T54" fmla="*/ 206 w 206"/>
                  <a:gd name="T5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06" h="39">
                    <a:moveTo>
                      <a:pt x="206" y="0"/>
                    </a:moveTo>
                    <a:cubicBezTo>
                      <a:pt x="205" y="0"/>
                      <a:pt x="205" y="0"/>
                      <a:pt x="204" y="1"/>
                    </a:cubicBezTo>
                    <a:cubicBezTo>
                      <a:pt x="181" y="18"/>
                      <a:pt x="148" y="27"/>
                      <a:pt x="97" y="27"/>
                    </a:cubicBezTo>
                    <a:cubicBezTo>
                      <a:pt x="97" y="27"/>
                      <a:pt x="97" y="27"/>
                      <a:pt x="97" y="27"/>
                    </a:cubicBezTo>
                    <a:cubicBezTo>
                      <a:pt x="97" y="27"/>
                      <a:pt x="97" y="27"/>
                      <a:pt x="97" y="27"/>
                    </a:cubicBezTo>
                    <a:cubicBezTo>
                      <a:pt x="97" y="27"/>
                      <a:pt x="97" y="27"/>
                      <a:pt x="97" y="27"/>
                    </a:cubicBezTo>
                    <a:cubicBezTo>
                      <a:pt x="97" y="27"/>
                      <a:pt x="97" y="27"/>
                      <a:pt x="97" y="27"/>
                    </a:cubicBezTo>
                    <a:cubicBezTo>
                      <a:pt x="89" y="27"/>
                      <a:pt x="80" y="27"/>
                      <a:pt x="70" y="26"/>
                    </a:cubicBezTo>
                    <a:cubicBezTo>
                      <a:pt x="69" y="26"/>
                      <a:pt x="69" y="26"/>
                      <a:pt x="68" y="26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31" y="24"/>
                      <a:pt x="11" y="1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13"/>
                      <a:pt x="3" y="22"/>
                      <a:pt x="13" y="30"/>
                    </a:cubicBezTo>
                    <a:cubicBezTo>
                      <a:pt x="14" y="27"/>
                      <a:pt x="16" y="24"/>
                      <a:pt x="20" y="24"/>
                    </a:cubicBezTo>
                    <a:cubicBezTo>
                      <a:pt x="21" y="24"/>
                      <a:pt x="23" y="24"/>
                      <a:pt x="25" y="25"/>
                    </a:cubicBezTo>
                    <a:cubicBezTo>
                      <a:pt x="50" y="33"/>
                      <a:pt x="75" y="35"/>
                      <a:pt x="96" y="35"/>
                    </a:cubicBezTo>
                    <a:cubicBezTo>
                      <a:pt x="116" y="35"/>
                      <a:pt x="133" y="33"/>
                      <a:pt x="141" y="30"/>
                    </a:cubicBezTo>
                    <a:cubicBezTo>
                      <a:pt x="143" y="30"/>
                      <a:pt x="144" y="30"/>
                      <a:pt x="146" y="30"/>
                    </a:cubicBezTo>
                    <a:cubicBezTo>
                      <a:pt x="152" y="30"/>
                      <a:pt x="156" y="34"/>
                      <a:pt x="157" y="39"/>
                    </a:cubicBezTo>
                    <a:cubicBezTo>
                      <a:pt x="186" y="32"/>
                      <a:pt x="200" y="20"/>
                      <a:pt x="205" y="0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205" y="0"/>
                      <a:pt x="206" y="0"/>
                      <a:pt x="206" y="0"/>
                    </a:cubicBezTo>
                  </a:path>
                </a:pathLst>
              </a:custGeom>
              <a:solidFill>
                <a:srgbClr val="B06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0" name="iṥ1ídé">
                <a:extLst>
                  <a:ext uri="{FF2B5EF4-FFF2-40B4-BE49-F238E27FC236}">
                    <a16:creationId xmlns:a16="http://schemas.microsoft.com/office/drawing/2014/main" xmlns="" id="{9922DCC8-807A-4B24-A1A8-9A5FE2FC1749}"/>
                  </a:ext>
                </a:extLst>
              </p:cNvPr>
              <p:cNvSpPr/>
              <p:nvPr/>
            </p:nvSpPr>
            <p:spPr bwMode="auto">
              <a:xfrm>
                <a:off x="5426682" y="5945659"/>
                <a:ext cx="508008" cy="65006"/>
              </a:xfrm>
              <a:custGeom>
                <a:avLst/>
                <a:gdLst>
                  <a:gd name="T0" fmla="*/ 96 w 203"/>
                  <a:gd name="T1" fmla="*/ 26 h 26"/>
                  <a:gd name="T2" fmla="*/ 96 w 203"/>
                  <a:gd name="T3" fmla="*/ 26 h 26"/>
                  <a:gd name="T4" fmla="*/ 96 w 203"/>
                  <a:gd name="T5" fmla="*/ 26 h 26"/>
                  <a:gd name="T6" fmla="*/ 96 w 203"/>
                  <a:gd name="T7" fmla="*/ 26 h 26"/>
                  <a:gd name="T8" fmla="*/ 0 w 203"/>
                  <a:gd name="T9" fmla="*/ 3 h 26"/>
                  <a:gd name="T10" fmla="*/ 0 w 203"/>
                  <a:gd name="T11" fmla="*/ 3 h 26"/>
                  <a:gd name="T12" fmla="*/ 67 w 203"/>
                  <a:gd name="T13" fmla="*/ 25 h 26"/>
                  <a:gd name="T14" fmla="*/ 69 w 203"/>
                  <a:gd name="T15" fmla="*/ 25 h 26"/>
                  <a:gd name="T16" fmla="*/ 67 w 203"/>
                  <a:gd name="T17" fmla="*/ 25 h 26"/>
                  <a:gd name="T18" fmla="*/ 0 w 203"/>
                  <a:gd name="T19" fmla="*/ 3 h 26"/>
                  <a:gd name="T20" fmla="*/ 203 w 203"/>
                  <a:gd name="T21" fmla="*/ 0 h 26"/>
                  <a:gd name="T22" fmla="*/ 96 w 203"/>
                  <a:gd name="T23" fmla="*/ 26 h 26"/>
                  <a:gd name="T24" fmla="*/ 203 w 203"/>
                  <a:gd name="T2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" h="26">
                    <a:moveTo>
                      <a:pt x="96" y="26"/>
                    </a:moveTo>
                    <a:cubicBezTo>
                      <a:pt x="96" y="26"/>
                      <a:pt x="96" y="26"/>
                      <a:pt x="96" y="26"/>
                    </a:cubicBezTo>
                    <a:cubicBezTo>
                      <a:pt x="96" y="26"/>
                      <a:pt x="96" y="26"/>
                      <a:pt x="96" y="26"/>
                    </a:cubicBezTo>
                    <a:cubicBezTo>
                      <a:pt x="96" y="26"/>
                      <a:pt x="96" y="26"/>
                      <a:pt x="96" y="26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0" y="13"/>
                      <a:pt x="30" y="23"/>
                      <a:pt x="67" y="25"/>
                    </a:cubicBezTo>
                    <a:cubicBezTo>
                      <a:pt x="68" y="25"/>
                      <a:pt x="68" y="25"/>
                      <a:pt x="69" y="25"/>
                    </a:cubicBezTo>
                    <a:cubicBezTo>
                      <a:pt x="68" y="25"/>
                      <a:pt x="68" y="25"/>
                      <a:pt x="67" y="25"/>
                    </a:cubicBezTo>
                    <a:cubicBezTo>
                      <a:pt x="30" y="23"/>
                      <a:pt x="10" y="13"/>
                      <a:pt x="0" y="3"/>
                    </a:cubicBezTo>
                    <a:moveTo>
                      <a:pt x="203" y="0"/>
                    </a:moveTo>
                    <a:cubicBezTo>
                      <a:pt x="180" y="17"/>
                      <a:pt x="147" y="26"/>
                      <a:pt x="96" y="26"/>
                    </a:cubicBezTo>
                    <a:cubicBezTo>
                      <a:pt x="147" y="26"/>
                      <a:pt x="180" y="17"/>
                      <a:pt x="203" y="0"/>
                    </a:cubicBezTo>
                  </a:path>
                </a:pathLst>
              </a:custGeom>
              <a:solidFill>
                <a:srgbClr val="221C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1" name="ïṧļiḑe">
                <a:extLst>
                  <a:ext uri="{FF2B5EF4-FFF2-40B4-BE49-F238E27FC236}">
                    <a16:creationId xmlns:a16="http://schemas.microsoft.com/office/drawing/2014/main" xmlns="" id="{D50A653E-EA20-4BE2-B2BD-C2595B3A577A}"/>
                  </a:ext>
                </a:extLst>
              </p:cNvPr>
              <p:cNvSpPr/>
              <p:nvPr/>
            </p:nvSpPr>
            <p:spPr bwMode="auto">
              <a:xfrm>
                <a:off x="5841997" y="5806017"/>
                <a:ext cx="4815" cy="2408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2 w 2"/>
                  <a:gd name="T5" fmla="*/ 1 h 1"/>
                  <a:gd name="T6" fmla="*/ 2 w 2"/>
                  <a:gd name="T7" fmla="*/ 1 h 1"/>
                  <a:gd name="T8" fmla="*/ 2 w 2"/>
                  <a:gd name="T9" fmla="*/ 1 h 1"/>
                  <a:gd name="T10" fmla="*/ 2 w 2"/>
                  <a:gd name="T11" fmla="*/ 1 h 1"/>
                  <a:gd name="T12" fmla="*/ 0 w 2"/>
                  <a:gd name="T13" fmla="*/ 0 h 1"/>
                  <a:gd name="T14" fmla="*/ 2 w 2"/>
                  <a:gd name="T15" fmla="*/ 1 h 1"/>
                  <a:gd name="T16" fmla="*/ 2 w 2"/>
                  <a:gd name="T17" fmla="*/ 1 h 1"/>
                  <a:gd name="T18" fmla="*/ 2 w 2"/>
                  <a:gd name="T19" fmla="*/ 1 h 1"/>
                  <a:gd name="T20" fmla="*/ 0 w 2"/>
                  <a:gd name="T2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0" y="0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solidFill>
                <a:srgbClr val="221C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2" name="iSḻiḓè">
                <a:extLst>
                  <a:ext uri="{FF2B5EF4-FFF2-40B4-BE49-F238E27FC236}">
                    <a16:creationId xmlns:a16="http://schemas.microsoft.com/office/drawing/2014/main" xmlns="" id="{DA3C1D9E-2C47-4E7B-9D12-7A8BF16C7A52}"/>
                  </a:ext>
                </a:extLst>
              </p:cNvPr>
              <p:cNvSpPr/>
              <p:nvPr/>
            </p:nvSpPr>
            <p:spPr bwMode="auto">
              <a:xfrm>
                <a:off x="5661426" y="5733788"/>
                <a:ext cx="198629" cy="74636"/>
              </a:xfrm>
              <a:custGeom>
                <a:avLst/>
                <a:gdLst>
                  <a:gd name="T0" fmla="*/ 13 w 79"/>
                  <a:gd name="T1" fmla="*/ 0 h 30"/>
                  <a:gd name="T2" fmla="*/ 9 w 79"/>
                  <a:gd name="T3" fmla="*/ 1 h 30"/>
                  <a:gd name="T4" fmla="*/ 9 w 79"/>
                  <a:gd name="T5" fmla="*/ 1 h 30"/>
                  <a:gd name="T6" fmla="*/ 0 w 79"/>
                  <a:gd name="T7" fmla="*/ 8 h 30"/>
                  <a:gd name="T8" fmla="*/ 3 w 79"/>
                  <a:gd name="T9" fmla="*/ 8 h 30"/>
                  <a:gd name="T10" fmla="*/ 70 w 79"/>
                  <a:gd name="T11" fmla="*/ 28 h 30"/>
                  <a:gd name="T12" fmla="*/ 72 w 79"/>
                  <a:gd name="T13" fmla="*/ 29 h 30"/>
                  <a:gd name="T14" fmla="*/ 74 w 79"/>
                  <a:gd name="T15" fmla="*/ 30 h 30"/>
                  <a:gd name="T16" fmla="*/ 74 w 79"/>
                  <a:gd name="T17" fmla="*/ 30 h 30"/>
                  <a:gd name="T18" fmla="*/ 74 w 79"/>
                  <a:gd name="T19" fmla="*/ 30 h 30"/>
                  <a:gd name="T20" fmla="*/ 74 w 79"/>
                  <a:gd name="T21" fmla="*/ 30 h 30"/>
                  <a:gd name="T22" fmla="*/ 74 w 79"/>
                  <a:gd name="T23" fmla="*/ 30 h 30"/>
                  <a:gd name="T24" fmla="*/ 74 w 79"/>
                  <a:gd name="T25" fmla="*/ 30 h 30"/>
                  <a:gd name="T26" fmla="*/ 43 w 79"/>
                  <a:gd name="T27" fmla="*/ 3 h 30"/>
                  <a:gd name="T28" fmla="*/ 45 w 79"/>
                  <a:gd name="T29" fmla="*/ 4 h 30"/>
                  <a:gd name="T30" fmla="*/ 69 w 79"/>
                  <a:gd name="T31" fmla="*/ 23 h 30"/>
                  <a:gd name="T32" fmla="*/ 62 w 79"/>
                  <a:gd name="T33" fmla="*/ 20 h 30"/>
                  <a:gd name="T34" fmla="*/ 13 w 79"/>
                  <a:gd name="T35" fmla="*/ 5 h 30"/>
                  <a:gd name="T36" fmla="*/ 13 w 79"/>
                  <a:gd name="T3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" h="30">
                    <a:moveTo>
                      <a:pt x="13" y="0"/>
                    </a:moveTo>
                    <a:cubicBezTo>
                      <a:pt x="12" y="0"/>
                      <a:pt x="11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1" y="8"/>
                      <a:pt x="3" y="8"/>
                    </a:cubicBezTo>
                    <a:cubicBezTo>
                      <a:pt x="12" y="8"/>
                      <a:pt x="41" y="9"/>
                      <a:pt x="70" y="28"/>
                    </a:cubicBezTo>
                    <a:cubicBezTo>
                      <a:pt x="71" y="29"/>
                      <a:pt x="71" y="29"/>
                      <a:pt x="72" y="29"/>
                    </a:cubicBezTo>
                    <a:cubicBezTo>
                      <a:pt x="73" y="30"/>
                      <a:pt x="73" y="30"/>
                      <a:pt x="74" y="30"/>
                    </a:cubicBezTo>
                    <a:cubicBezTo>
                      <a:pt x="74" y="30"/>
                      <a:pt x="74" y="30"/>
                      <a:pt x="74" y="30"/>
                    </a:cubicBezTo>
                    <a:cubicBezTo>
                      <a:pt x="74" y="30"/>
                      <a:pt x="74" y="30"/>
                      <a:pt x="74" y="30"/>
                    </a:cubicBezTo>
                    <a:cubicBezTo>
                      <a:pt x="74" y="30"/>
                      <a:pt x="74" y="30"/>
                      <a:pt x="74" y="30"/>
                    </a:cubicBezTo>
                    <a:cubicBezTo>
                      <a:pt x="74" y="30"/>
                      <a:pt x="74" y="30"/>
                      <a:pt x="74" y="30"/>
                    </a:cubicBezTo>
                    <a:cubicBezTo>
                      <a:pt x="74" y="30"/>
                      <a:pt x="74" y="30"/>
                      <a:pt x="74" y="30"/>
                    </a:cubicBezTo>
                    <a:cubicBezTo>
                      <a:pt x="79" y="29"/>
                      <a:pt x="73" y="11"/>
                      <a:pt x="43" y="3"/>
                    </a:cubicBezTo>
                    <a:cubicBezTo>
                      <a:pt x="44" y="4"/>
                      <a:pt x="45" y="4"/>
                      <a:pt x="45" y="4"/>
                    </a:cubicBezTo>
                    <a:cubicBezTo>
                      <a:pt x="62" y="8"/>
                      <a:pt x="74" y="23"/>
                      <a:pt x="69" y="23"/>
                    </a:cubicBezTo>
                    <a:cubicBezTo>
                      <a:pt x="68" y="23"/>
                      <a:pt x="65" y="22"/>
                      <a:pt x="62" y="20"/>
                    </a:cubicBezTo>
                    <a:cubicBezTo>
                      <a:pt x="44" y="9"/>
                      <a:pt x="20" y="5"/>
                      <a:pt x="13" y="5"/>
                    </a:cubicBezTo>
                    <a:cubicBezTo>
                      <a:pt x="9" y="5"/>
                      <a:pt x="11" y="3"/>
                      <a:pt x="13" y="0"/>
                    </a:cubicBezTo>
                  </a:path>
                </a:pathLst>
              </a:custGeom>
              <a:solidFill>
                <a:srgbClr val="B06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3" name="ísḻiḍé">
                <a:extLst>
                  <a:ext uri="{FF2B5EF4-FFF2-40B4-BE49-F238E27FC236}">
                    <a16:creationId xmlns:a16="http://schemas.microsoft.com/office/drawing/2014/main" xmlns="" id="{EFF420A1-1326-4E92-8AF7-2375E8837D14}"/>
                  </a:ext>
                </a:extLst>
              </p:cNvPr>
              <p:cNvSpPr/>
              <p:nvPr/>
            </p:nvSpPr>
            <p:spPr bwMode="auto">
              <a:xfrm>
                <a:off x="5516968" y="5786756"/>
                <a:ext cx="180571" cy="74636"/>
              </a:xfrm>
              <a:prstGeom prst="ellipse">
                <a:avLst/>
              </a:prstGeom>
              <a:solidFill>
                <a:srgbClr val="6565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4" name="iṡliḓè">
                <a:extLst>
                  <a:ext uri="{FF2B5EF4-FFF2-40B4-BE49-F238E27FC236}">
                    <a16:creationId xmlns:a16="http://schemas.microsoft.com/office/drawing/2014/main" xmlns="" id="{8AA1BD8A-7193-4ACC-BABB-89D777EB89D7}"/>
                  </a:ext>
                </a:extLst>
              </p:cNvPr>
              <p:cNvSpPr/>
              <p:nvPr/>
            </p:nvSpPr>
            <p:spPr bwMode="auto">
              <a:xfrm>
                <a:off x="5454370" y="5838519"/>
                <a:ext cx="51764" cy="45745"/>
              </a:xfrm>
              <a:custGeom>
                <a:avLst/>
                <a:gdLst>
                  <a:gd name="T0" fmla="*/ 16 w 21"/>
                  <a:gd name="T1" fmla="*/ 0 h 18"/>
                  <a:gd name="T2" fmla="*/ 6 w 21"/>
                  <a:gd name="T3" fmla="*/ 4 h 18"/>
                  <a:gd name="T4" fmla="*/ 2 w 21"/>
                  <a:gd name="T5" fmla="*/ 17 h 18"/>
                  <a:gd name="T6" fmla="*/ 5 w 21"/>
                  <a:gd name="T7" fmla="*/ 18 h 18"/>
                  <a:gd name="T8" fmla="*/ 15 w 21"/>
                  <a:gd name="T9" fmla="*/ 14 h 18"/>
                  <a:gd name="T10" fmla="*/ 19 w 21"/>
                  <a:gd name="T11" fmla="*/ 1 h 18"/>
                  <a:gd name="T12" fmla="*/ 16 w 21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8">
                    <a:moveTo>
                      <a:pt x="16" y="0"/>
                    </a:moveTo>
                    <a:cubicBezTo>
                      <a:pt x="13" y="0"/>
                      <a:pt x="9" y="1"/>
                      <a:pt x="6" y="4"/>
                    </a:cubicBezTo>
                    <a:cubicBezTo>
                      <a:pt x="1" y="9"/>
                      <a:pt x="0" y="14"/>
                      <a:pt x="2" y="17"/>
                    </a:cubicBezTo>
                    <a:cubicBezTo>
                      <a:pt x="3" y="18"/>
                      <a:pt x="4" y="18"/>
                      <a:pt x="5" y="18"/>
                    </a:cubicBezTo>
                    <a:cubicBezTo>
                      <a:pt x="8" y="18"/>
                      <a:pt x="12" y="16"/>
                      <a:pt x="15" y="14"/>
                    </a:cubicBezTo>
                    <a:cubicBezTo>
                      <a:pt x="20" y="9"/>
                      <a:pt x="21" y="3"/>
                      <a:pt x="19" y="1"/>
                    </a:cubicBezTo>
                    <a:cubicBezTo>
                      <a:pt x="18" y="0"/>
                      <a:pt x="17" y="0"/>
                      <a:pt x="16" y="0"/>
                    </a:cubicBezTo>
                  </a:path>
                </a:pathLst>
              </a:custGeom>
              <a:solidFill>
                <a:srgbClr val="6565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5" name="îSḻíďé">
                <a:extLst>
                  <a:ext uri="{FF2B5EF4-FFF2-40B4-BE49-F238E27FC236}">
                    <a16:creationId xmlns:a16="http://schemas.microsoft.com/office/drawing/2014/main" xmlns="" id="{E0D85F8B-C4C0-4C82-808E-2501E7E814B9}"/>
                  </a:ext>
                </a:extLst>
              </p:cNvPr>
              <p:cNvSpPr/>
              <p:nvPr/>
            </p:nvSpPr>
            <p:spPr bwMode="auto">
              <a:xfrm>
                <a:off x="6465570" y="5943251"/>
                <a:ext cx="517638" cy="120381"/>
              </a:xfrm>
              <a:custGeom>
                <a:avLst/>
                <a:gdLst>
                  <a:gd name="T0" fmla="*/ 137 w 207"/>
                  <a:gd name="T1" fmla="*/ 26 h 48"/>
                  <a:gd name="T2" fmla="*/ 204 w 207"/>
                  <a:gd name="T3" fmla="*/ 4 h 48"/>
                  <a:gd name="T4" fmla="*/ 108 w 207"/>
                  <a:gd name="T5" fmla="*/ 47 h 48"/>
                  <a:gd name="T6" fmla="*/ 0 w 207"/>
                  <a:gd name="T7" fmla="*/ 0 h 48"/>
                  <a:gd name="T8" fmla="*/ 137 w 207"/>
                  <a:gd name="T9" fmla="*/ 2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48">
                    <a:moveTo>
                      <a:pt x="137" y="26"/>
                    </a:moveTo>
                    <a:cubicBezTo>
                      <a:pt x="174" y="24"/>
                      <a:pt x="194" y="14"/>
                      <a:pt x="204" y="4"/>
                    </a:cubicBezTo>
                    <a:cubicBezTo>
                      <a:pt x="207" y="23"/>
                      <a:pt x="190" y="48"/>
                      <a:pt x="108" y="47"/>
                    </a:cubicBezTo>
                    <a:cubicBezTo>
                      <a:pt x="35" y="44"/>
                      <a:pt x="8" y="30"/>
                      <a:pt x="0" y="0"/>
                    </a:cubicBezTo>
                    <a:cubicBezTo>
                      <a:pt x="27" y="21"/>
                      <a:pt x="68" y="30"/>
                      <a:pt x="137" y="26"/>
                    </a:cubicBezTo>
                  </a:path>
                </a:pathLst>
              </a:custGeom>
              <a:solidFill>
                <a:srgbClr val="C680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6" name="íšļîḍé">
                <a:extLst>
                  <a:ext uri="{FF2B5EF4-FFF2-40B4-BE49-F238E27FC236}">
                    <a16:creationId xmlns:a16="http://schemas.microsoft.com/office/drawing/2014/main" xmlns="" id="{5857E716-8FED-4FEC-BE04-4CCB494F79DA}"/>
                  </a:ext>
                </a:extLst>
              </p:cNvPr>
              <p:cNvSpPr/>
              <p:nvPr/>
            </p:nvSpPr>
            <p:spPr bwMode="auto">
              <a:xfrm>
                <a:off x="6393342" y="5624241"/>
                <a:ext cx="595886" cy="394850"/>
              </a:xfrm>
              <a:custGeom>
                <a:avLst/>
                <a:gdLst>
                  <a:gd name="T0" fmla="*/ 11 w 238"/>
                  <a:gd name="T1" fmla="*/ 91 h 158"/>
                  <a:gd name="T2" fmla="*/ 1 w 238"/>
                  <a:gd name="T3" fmla="*/ 42 h 158"/>
                  <a:gd name="T4" fmla="*/ 17 w 238"/>
                  <a:gd name="T5" fmla="*/ 0 h 158"/>
                  <a:gd name="T6" fmla="*/ 117 w 238"/>
                  <a:gd name="T7" fmla="*/ 28 h 158"/>
                  <a:gd name="T8" fmla="*/ 149 w 238"/>
                  <a:gd name="T9" fmla="*/ 55 h 158"/>
                  <a:gd name="T10" fmla="*/ 233 w 238"/>
                  <a:gd name="T11" fmla="*/ 132 h 158"/>
                  <a:gd name="T12" fmla="*/ 233 w 238"/>
                  <a:gd name="T13" fmla="*/ 132 h 158"/>
                  <a:gd name="T14" fmla="*/ 166 w 238"/>
                  <a:gd name="T15" fmla="*/ 154 h 158"/>
                  <a:gd name="T16" fmla="*/ 29 w 238"/>
                  <a:gd name="T17" fmla="*/ 128 h 158"/>
                  <a:gd name="T18" fmla="*/ 28 w 238"/>
                  <a:gd name="T19" fmla="*/ 124 h 158"/>
                  <a:gd name="T20" fmla="*/ 11 w 238"/>
                  <a:gd name="T21" fmla="*/ 9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8" h="158">
                    <a:moveTo>
                      <a:pt x="11" y="91"/>
                    </a:moveTo>
                    <a:cubicBezTo>
                      <a:pt x="4" y="82"/>
                      <a:pt x="0" y="66"/>
                      <a:pt x="1" y="42"/>
                    </a:cubicBezTo>
                    <a:cubicBezTo>
                      <a:pt x="2" y="17"/>
                      <a:pt x="17" y="0"/>
                      <a:pt x="17" y="0"/>
                    </a:cubicBezTo>
                    <a:cubicBezTo>
                      <a:pt x="17" y="0"/>
                      <a:pt x="47" y="66"/>
                      <a:pt x="117" y="28"/>
                    </a:cubicBezTo>
                    <a:cubicBezTo>
                      <a:pt x="117" y="28"/>
                      <a:pt x="123" y="46"/>
                      <a:pt x="149" y="55"/>
                    </a:cubicBezTo>
                    <a:cubicBezTo>
                      <a:pt x="188" y="52"/>
                      <a:pt x="238" y="81"/>
                      <a:pt x="233" y="132"/>
                    </a:cubicBezTo>
                    <a:cubicBezTo>
                      <a:pt x="233" y="132"/>
                      <a:pt x="233" y="132"/>
                      <a:pt x="233" y="132"/>
                    </a:cubicBezTo>
                    <a:cubicBezTo>
                      <a:pt x="223" y="142"/>
                      <a:pt x="203" y="152"/>
                      <a:pt x="166" y="154"/>
                    </a:cubicBezTo>
                    <a:cubicBezTo>
                      <a:pt x="97" y="158"/>
                      <a:pt x="56" y="149"/>
                      <a:pt x="29" y="128"/>
                    </a:cubicBezTo>
                    <a:cubicBezTo>
                      <a:pt x="28" y="127"/>
                      <a:pt x="28" y="125"/>
                      <a:pt x="28" y="124"/>
                    </a:cubicBezTo>
                    <a:cubicBezTo>
                      <a:pt x="23" y="101"/>
                      <a:pt x="19" y="101"/>
                      <a:pt x="11" y="91"/>
                    </a:cubicBezTo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7" name="îSľidè">
                <a:extLst>
                  <a:ext uri="{FF2B5EF4-FFF2-40B4-BE49-F238E27FC236}">
                    <a16:creationId xmlns:a16="http://schemas.microsoft.com/office/drawing/2014/main" xmlns="" id="{7C7293F6-A201-466D-BC89-DD3EE9949060}"/>
                  </a:ext>
                </a:extLst>
              </p:cNvPr>
              <p:cNvSpPr/>
              <p:nvPr/>
            </p:nvSpPr>
            <p:spPr bwMode="auto">
              <a:xfrm>
                <a:off x="6738835" y="5748234"/>
                <a:ext cx="237151" cy="205852"/>
              </a:xfrm>
              <a:custGeom>
                <a:avLst/>
                <a:gdLst>
                  <a:gd name="T0" fmla="*/ 95 w 95"/>
                  <a:gd name="T1" fmla="*/ 82 h 82"/>
                  <a:gd name="T2" fmla="*/ 95 w 95"/>
                  <a:gd name="T3" fmla="*/ 82 h 82"/>
                  <a:gd name="T4" fmla="*/ 95 w 95"/>
                  <a:gd name="T5" fmla="*/ 82 h 82"/>
                  <a:gd name="T6" fmla="*/ 95 w 95"/>
                  <a:gd name="T7" fmla="*/ 81 h 82"/>
                  <a:gd name="T8" fmla="*/ 95 w 95"/>
                  <a:gd name="T9" fmla="*/ 82 h 82"/>
                  <a:gd name="T10" fmla="*/ 95 w 95"/>
                  <a:gd name="T11" fmla="*/ 81 h 82"/>
                  <a:gd name="T12" fmla="*/ 95 w 95"/>
                  <a:gd name="T13" fmla="*/ 81 h 82"/>
                  <a:gd name="T14" fmla="*/ 95 w 95"/>
                  <a:gd name="T15" fmla="*/ 81 h 82"/>
                  <a:gd name="T16" fmla="*/ 95 w 95"/>
                  <a:gd name="T17" fmla="*/ 81 h 82"/>
                  <a:gd name="T18" fmla="*/ 95 w 95"/>
                  <a:gd name="T19" fmla="*/ 81 h 82"/>
                  <a:gd name="T20" fmla="*/ 95 w 95"/>
                  <a:gd name="T21" fmla="*/ 81 h 82"/>
                  <a:gd name="T22" fmla="*/ 95 w 95"/>
                  <a:gd name="T23" fmla="*/ 81 h 82"/>
                  <a:gd name="T24" fmla="*/ 95 w 95"/>
                  <a:gd name="T25" fmla="*/ 81 h 82"/>
                  <a:gd name="T26" fmla="*/ 95 w 95"/>
                  <a:gd name="T27" fmla="*/ 81 h 82"/>
                  <a:gd name="T28" fmla="*/ 95 w 95"/>
                  <a:gd name="T29" fmla="*/ 81 h 82"/>
                  <a:gd name="T30" fmla="*/ 19 w 95"/>
                  <a:gd name="T31" fmla="*/ 5 h 82"/>
                  <a:gd name="T32" fmla="*/ 19 w 95"/>
                  <a:gd name="T33" fmla="*/ 5 h 82"/>
                  <a:gd name="T34" fmla="*/ 19 w 95"/>
                  <a:gd name="T35" fmla="*/ 5 h 82"/>
                  <a:gd name="T36" fmla="*/ 18 w 95"/>
                  <a:gd name="T37" fmla="*/ 5 h 82"/>
                  <a:gd name="T38" fmla="*/ 18 w 95"/>
                  <a:gd name="T39" fmla="*/ 5 h 82"/>
                  <a:gd name="T40" fmla="*/ 18 w 95"/>
                  <a:gd name="T41" fmla="*/ 5 h 82"/>
                  <a:gd name="T42" fmla="*/ 18 w 95"/>
                  <a:gd name="T43" fmla="*/ 5 h 82"/>
                  <a:gd name="T44" fmla="*/ 18 w 95"/>
                  <a:gd name="T45" fmla="*/ 5 h 82"/>
                  <a:gd name="T46" fmla="*/ 18 w 95"/>
                  <a:gd name="T47" fmla="*/ 5 h 82"/>
                  <a:gd name="T48" fmla="*/ 17 w 95"/>
                  <a:gd name="T49" fmla="*/ 5 h 82"/>
                  <a:gd name="T50" fmla="*/ 18 w 95"/>
                  <a:gd name="T51" fmla="*/ 5 h 82"/>
                  <a:gd name="T52" fmla="*/ 17 w 95"/>
                  <a:gd name="T53" fmla="*/ 5 h 82"/>
                  <a:gd name="T54" fmla="*/ 17 w 95"/>
                  <a:gd name="T55" fmla="*/ 5 h 82"/>
                  <a:gd name="T56" fmla="*/ 17 w 95"/>
                  <a:gd name="T57" fmla="*/ 5 h 82"/>
                  <a:gd name="T58" fmla="*/ 17 w 95"/>
                  <a:gd name="T59" fmla="*/ 5 h 82"/>
                  <a:gd name="T60" fmla="*/ 17 w 95"/>
                  <a:gd name="T61" fmla="*/ 5 h 82"/>
                  <a:gd name="T62" fmla="*/ 17 w 95"/>
                  <a:gd name="T63" fmla="*/ 5 h 82"/>
                  <a:gd name="T64" fmla="*/ 17 w 95"/>
                  <a:gd name="T65" fmla="*/ 5 h 82"/>
                  <a:gd name="T66" fmla="*/ 0 w 95"/>
                  <a:gd name="T67" fmla="*/ 0 h 82"/>
                  <a:gd name="T68" fmla="*/ 0 w 95"/>
                  <a:gd name="T69" fmla="*/ 0 h 82"/>
                  <a:gd name="T70" fmla="*/ 11 w 95"/>
                  <a:gd name="T71" fmla="*/ 5 h 82"/>
                  <a:gd name="T72" fmla="*/ 17 w 95"/>
                  <a:gd name="T73" fmla="*/ 5 h 82"/>
                  <a:gd name="T74" fmla="*/ 17 w 95"/>
                  <a:gd name="T75" fmla="*/ 5 h 82"/>
                  <a:gd name="T76" fmla="*/ 17 w 95"/>
                  <a:gd name="T77" fmla="*/ 5 h 82"/>
                  <a:gd name="T78" fmla="*/ 11 w 95"/>
                  <a:gd name="T79" fmla="*/ 5 h 82"/>
                  <a:gd name="T80" fmla="*/ 0 w 95"/>
                  <a:gd name="T81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5" h="82">
                    <a:moveTo>
                      <a:pt x="95" y="82"/>
                    </a:moveTo>
                    <a:cubicBezTo>
                      <a:pt x="95" y="82"/>
                      <a:pt x="95" y="82"/>
                      <a:pt x="95" y="82"/>
                    </a:cubicBezTo>
                    <a:cubicBezTo>
                      <a:pt x="95" y="82"/>
                      <a:pt x="95" y="82"/>
                      <a:pt x="95" y="82"/>
                    </a:cubicBezTo>
                    <a:moveTo>
                      <a:pt x="95" y="81"/>
                    </a:moveTo>
                    <a:cubicBezTo>
                      <a:pt x="95" y="82"/>
                      <a:pt x="95" y="82"/>
                      <a:pt x="95" y="82"/>
                    </a:cubicBezTo>
                    <a:cubicBezTo>
                      <a:pt x="95" y="82"/>
                      <a:pt x="95" y="82"/>
                      <a:pt x="95" y="81"/>
                    </a:cubicBezTo>
                    <a:moveTo>
                      <a:pt x="95" y="81"/>
                    </a:moveTo>
                    <a:cubicBezTo>
                      <a:pt x="95" y="81"/>
                      <a:pt x="95" y="81"/>
                      <a:pt x="95" y="81"/>
                    </a:cubicBezTo>
                    <a:cubicBezTo>
                      <a:pt x="95" y="81"/>
                      <a:pt x="95" y="81"/>
                      <a:pt x="95" y="81"/>
                    </a:cubicBezTo>
                    <a:moveTo>
                      <a:pt x="95" y="81"/>
                    </a:moveTo>
                    <a:cubicBezTo>
                      <a:pt x="95" y="81"/>
                      <a:pt x="95" y="81"/>
                      <a:pt x="95" y="81"/>
                    </a:cubicBezTo>
                    <a:cubicBezTo>
                      <a:pt x="95" y="81"/>
                      <a:pt x="95" y="81"/>
                      <a:pt x="95" y="81"/>
                    </a:cubicBezTo>
                    <a:moveTo>
                      <a:pt x="95" y="81"/>
                    </a:moveTo>
                    <a:cubicBezTo>
                      <a:pt x="95" y="81"/>
                      <a:pt x="95" y="81"/>
                      <a:pt x="95" y="81"/>
                    </a:cubicBezTo>
                    <a:cubicBezTo>
                      <a:pt x="95" y="81"/>
                      <a:pt x="95" y="81"/>
                      <a:pt x="95" y="81"/>
                    </a:cubicBezTo>
                    <a:moveTo>
                      <a:pt x="19" y="5"/>
                    </a:move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moveTo>
                      <a:pt x="18" y="5"/>
                    </a:move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moveTo>
                      <a:pt x="18" y="5"/>
                    </a:move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moveTo>
                      <a:pt x="17" y="5"/>
                    </a:move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8" y="5"/>
                      <a:pt x="17" y="5"/>
                    </a:cubicBezTo>
                    <a:moveTo>
                      <a:pt x="17" y="5"/>
                    </a:move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moveTo>
                      <a:pt x="17" y="5"/>
                    </a:move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2"/>
                      <a:pt x="7" y="4"/>
                      <a:pt x="11" y="5"/>
                    </a:cubicBezTo>
                    <a:cubicBezTo>
                      <a:pt x="13" y="5"/>
                      <a:pt x="15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5" y="5"/>
                      <a:pt x="13" y="5"/>
                      <a:pt x="11" y="5"/>
                    </a:cubicBezTo>
                    <a:cubicBezTo>
                      <a:pt x="7" y="4"/>
                      <a:pt x="3" y="2"/>
                      <a:pt x="0" y="0"/>
                    </a:cubicBezTo>
                  </a:path>
                </a:pathLst>
              </a:custGeom>
              <a:solidFill>
                <a:srgbClr val="9F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8" name="iṥliďè">
                <a:extLst>
                  <a:ext uri="{FF2B5EF4-FFF2-40B4-BE49-F238E27FC236}">
                    <a16:creationId xmlns:a16="http://schemas.microsoft.com/office/drawing/2014/main" xmlns="" id="{7E1BAD11-776B-4171-9C27-698D8C2B9DB1}"/>
                  </a:ext>
                </a:extLst>
              </p:cNvPr>
              <p:cNvSpPr/>
              <p:nvPr/>
            </p:nvSpPr>
            <p:spPr bwMode="auto">
              <a:xfrm>
                <a:off x="6395749" y="5663967"/>
                <a:ext cx="582644" cy="346697"/>
              </a:xfrm>
              <a:custGeom>
                <a:avLst/>
                <a:gdLst>
                  <a:gd name="T0" fmla="*/ 0 w 233"/>
                  <a:gd name="T1" fmla="*/ 26 h 139"/>
                  <a:gd name="T2" fmla="*/ 10 w 233"/>
                  <a:gd name="T3" fmla="*/ 75 h 139"/>
                  <a:gd name="T4" fmla="*/ 28 w 233"/>
                  <a:gd name="T5" fmla="*/ 112 h 139"/>
                  <a:gd name="T6" fmla="*/ 28 w 233"/>
                  <a:gd name="T7" fmla="*/ 112 h 139"/>
                  <a:gd name="T8" fmla="*/ 28 w 233"/>
                  <a:gd name="T9" fmla="*/ 113 h 139"/>
                  <a:gd name="T10" fmla="*/ 29 w 233"/>
                  <a:gd name="T11" fmla="*/ 113 h 139"/>
                  <a:gd name="T12" fmla="*/ 136 w 233"/>
                  <a:gd name="T13" fmla="*/ 139 h 139"/>
                  <a:gd name="T14" fmla="*/ 163 w 233"/>
                  <a:gd name="T15" fmla="*/ 138 h 139"/>
                  <a:gd name="T16" fmla="*/ 232 w 233"/>
                  <a:gd name="T17" fmla="*/ 116 h 139"/>
                  <a:gd name="T18" fmla="*/ 232 w 233"/>
                  <a:gd name="T19" fmla="*/ 116 h 139"/>
                  <a:gd name="T20" fmla="*/ 232 w 233"/>
                  <a:gd name="T21" fmla="*/ 116 h 139"/>
                  <a:gd name="T22" fmla="*/ 232 w 233"/>
                  <a:gd name="T23" fmla="*/ 115 h 139"/>
                  <a:gd name="T24" fmla="*/ 232 w 233"/>
                  <a:gd name="T25" fmla="*/ 115 h 139"/>
                  <a:gd name="T26" fmla="*/ 232 w 233"/>
                  <a:gd name="T27" fmla="*/ 115 h 139"/>
                  <a:gd name="T28" fmla="*/ 232 w 233"/>
                  <a:gd name="T29" fmla="*/ 115 h 139"/>
                  <a:gd name="T30" fmla="*/ 147 w 233"/>
                  <a:gd name="T31" fmla="*/ 130 h 139"/>
                  <a:gd name="T32" fmla="*/ 19 w 233"/>
                  <a:gd name="T33" fmla="*/ 19 h 139"/>
                  <a:gd name="T34" fmla="*/ 55 w 233"/>
                  <a:gd name="T35" fmla="*/ 45 h 139"/>
                  <a:gd name="T36" fmla="*/ 69 w 233"/>
                  <a:gd name="T37" fmla="*/ 62 h 139"/>
                  <a:gd name="T38" fmla="*/ 99 w 233"/>
                  <a:gd name="T39" fmla="*/ 51 h 139"/>
                  <a:gd name="T40" fmla="*/ 153 w 233"/>
                  <a:gd name="T41" fmla="*/ 45 h 139"/>
                  <a:gd name="T42" fmla="*/ 218 w 233"/>
                  <a:gd name="T43" fmla="*/ 69 h 139"/>
                  <a:gd name="T44" fmla="*/ 156 w 233"/>
                  <a:gd name="T45" fmla="*/ 39 h 139"/>
                  <a:gd name="T46" fmla="*/ 155 w 233"/>
                  <a:gd name="T47" fmla="*/ 39 h 139"/>
                  <a:gd name="T48" fmla="*/ 155 w 233"/>
                  <a:gd name="T49" fmla="*/ 39 h 139"/>
                  <a:gd name="T50" fmla="*/ 155 w 233"/>
                  <a:gd name="T51" fmla="*/ 39 h 139"/>
                  <a:gd name="T52" fmla="*/ 154 w 233"/>
                  <a:gd name="T53" fmla="*/ 39 h 139"/>
                  <a:gd name="T54" fmla="*/ 154 w 233"/>
                  <a:gd name="T55" fmla="*/ 39 h 139"/>
                  <a:gd name="T56" fmla="*/ 154 w 233"/>
                  <a:gd name="T57" fmla="*/ 39 h 139"/>
                  <a:gd name="T58" fmla="*/ 148 w 233"/>
                  <a:gd name="T59" fmla="*/ 39 h 139"/>
                  <a:gd name="T60" fmla="*/ 138 w 233"/>
                  <a:gd name="T61" fmla="*/ 36 h 139"/>
                  <a:gd name="T62" fmla="*/ 138 w 233"/>
                  <a:gd name="T63" fmla="*/ 36 h 139"/>
                  <a:gd name="T64" fmla="*/ 68 w 233"/>
                  <a:gd name="T65" fmla="*/ 56 h 139"/>
                  <a:gd name="T66" fmla="*/ 64 w 233"/>
                  <a:gd name="T67" fmla="*/ 58 h 139"/>
                  <a:gd name="T68" fmla="*/ 64 w 233"/>
                  <a:gd name="T69" fmla="*/ 58 h 139"/>
                  <a:gd name="T70" fmla="*/ 64 w 233"/>
                  <a:gd name="T71" fmla="*/ 58 h 139"/>
                  <a:gd name="T72" fmla="*/ 64 w 233"/>
                  <a:gd name="T73" fmla="*/ 58 h 139"/>
                  <a:gd name="T74" fmla="*/ 70 w 233"/>
                  <a:gd name="T75" fmla="*/ 43 h 139"/>
                  <a:gd name="T76" fmla="*/ 128 w 233"/>
                  <a:gd name="T77" fmla="*/ 29 h 139"/>
                  <a:gd name="T78" fmla="*/ 113 w 233"/>
                  <a:gd name="T79" fmla="*/ 13 h 139"/>
                  <a:gd name="T80" fmla="*/ 65 w 233"/>
                  <a:gd name="T81" fmla="*/ 27 h 139"/>
                  <a:gd name="T82" fmla="*/ 6 w 233"/>
                  <a:gd name="T83" fmla="*/ 1 h 139"/>
                  <a:gd name="T84" fmla="*/ 6 w 233"/>
                  <a:gd name="T85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3" h="139">
                    <a:moveTo>
                      <a:pt x="6" y="0"/>
                    </a:moveTo>
                    <a:cubicBezTo>
                      <a:pt x="3" y="7"/>
                      <a:pt x="0" y="16"/>
                      <a:pt x="0" y="26"/>
                    </a:cubicBezTo>
                    <a:cubicBezTo>
                      <a:pt x="0" y="28"/>
                      <a:pt x="0" y="31"/>
                      <a:pt x="0" y="33"/>
                    </a:cubicBezTo>
                    <a:cubicBezTo>
                      <a:pt x="0" y="53"/>
                      <a:pt x="4" y="67"/>
                      <a:pt x="10" y="75"/>
                    </a:cubicBezTo>
                    <a:cubicBezTo>
                      <a:pt x="18" y="85"/>
                      <a:pt x="22" y="85"/>
                      <a:pt x="27" y="108"/>
                    </a:cubicBezTo>
                    <a:cubicBezTo>
                      <a:pt x="27" y="109"/>
                      <a:pt x="27" y="111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8" y="112"/>
                      <a:pt x="28" y="112"/>
                      <a:pt x="28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52" y="130"/>
                      <a:pt x="85" y="139"/>
                      <a:pt x="136" y="139"/>
                    </a:cubicBezTo>
                    <a:cubicBezTo>
                      <a:pt x="136" y="139"/>
                      <a:pt x="136" y="139"/>
                      <a:pt x="136" y="139"/>
                    </a:cubicBezTo>
                    <a:cubicBezTo>
                      <a:pt x="136" y="139"/>
                      <a:pt x="136" y="139"/>
                      <a:pt x="136" y="139"/>
                    </a:cubicBezTo>
                    <a:cubicBezTo>
                      <a:pt x="145" y="139"/>
                      <a:pt x="154" y="139"/>
                      <a:pt x="163" y="138"/>
                    </a:cubicBezTo>
                    <a:cubicBezTo>
                      <a:pt x="164" y="138"/>
                      <a:pt x="164" y="138"/>
                      <a:pt x="165" y="138"/>
                    </a:cubicBezTo>
                    <a:cubicBezTo>
                      <a:pt x="202" y="136"/>
                      <a:pt x="222" y="126"/>
                      <a:pt x="232" y="116"/>
                    </a:cubicBezTo>
                    <a:cubicBezTo>
                      <a:pt x="232" y="116"/>
                      <a:pt x="232" y="116"/>
                      <a:pt x="232" y="116"/>
                    </a:cubicBezTo>
                    <a:cubicBezTo>
                      <a:pt x="232" y="116"/>
                      <a:pt x="232" y="116"/>
                      <a:pt x="232" y="116"/>
                    </a:cubicBezTo>
                    <a:cubicBezTo>
                      <a:pt x="232" y="116"/>
                      <a:pt x="232" y="116"/>
                      <a:pt x="232" y="116"/>
                    </a:cubicBezTo>
                    <a:cubicBezTo>
                      <a:pt x="232" y="116"/>
                      <a:pt x="232" y="116"/>
                      <a:pt x="232" y="116"/>
                    </a:cubicBezTo>
                    <a:cubicBezTo>
                      <a:pt x="232" y="116"/>
                      <a:pt x="232" y="116"/>
                      <a:pt x="232" y="116"/>
                    </a:cubicBezTo>
                    <a:cubicBezTo>
                      <a:pt x="232" y="116"/>
                      <a:pt x="232" y="116"/>
                      <a:pt x="232" y="115"/>
                    </a:cubicBezTo>
                    <a:cubicBezTo>
                      <a:pt x="232" y="115"/>
                      <a:pt x="232" y="115"/>
                      <a:pt x="232" y="115"/>
                    </a:cubicBezTo>
                    <a:cubicBezTo>
                      <a:pt x="232" y="115"/>
                      <a:pt x="232" y="115"/>
                      <a:pt x="232" y="115"/>
                    </a:cubicBezTo>
                    <a:cubicBezTo>
                      <a:pt x="232" y="115"/>
                      <a:pt x="232" y="115"/>
                      <a:pt x="232" y="115"/>
                    </a:cubicBezTo>
                    <a:cubicBezTo>
                      <a:pt x="232" y="115"/>
                      <a:pt x="232" y="115"/>
                      <a:pt x="232" y="115"/>
                    </a:cubicBezTo>
                    <a:cubicBezTo>
                      <a:pt x="232" y="115"/>
                      <a:pt x="232" y="115"/>
                      <a:pt x="232" y="115"/>
                    </a:cubicBezTo>
                    <a:cubicBezTo>
                      <a:pt x="232" y="115"/>
                      <a:pt x="232" y="115"/>
                      <a:pt x="232" y="115"/>
                    </a:cubicBezTo>
                    <a:cubicBezTo>
                      <a:pt x="233" y="107"/>
                      <a:pt x="232" y="101"/>
                      <a:pt x="231" y="94"/>
                    </a:cubicBezTo>
                    <a:cubicBezTo>
                      <a:pt x="230" y="106"/>
                      <a:pt x="221" y="130"/>
                      <a:pt x="147" y="130"/>
                    </a:cubicBezTo>
                    <a:cubicBezTo>
                      <a:pt x="63" y="130"/>
                      <a:pt x="32" y="101"/>
                      <a:pt x="30" y="77"/>
                    </a:cubicBezTo>
                    <a:cubicBezTo>
                      <a:pt x="29" y="56"/>
                      <a:pt x="15" y="19"/>
                      <a:pt x="19" y="19"/>
                    </a:cubicBezTo>
                    <a:cubicBezTo>
                      <a:pt x="20" y="19"/>
                      <a:pt x="21" y="20"/>
                      <a:pt x="22" y="22"/>
                    </a:cubicBezTo>
                    <a:cubicBezTo>
                      <a:pt x="35" y="38"/>
                      <a:pt x="58" y="33"/>
                      <a:pt x="55" y="45"/>
                    </a:cubicBezTo>
                    <a:cubicBezTo>
                      <a:pt x="51" y="55"/>
                      <a:pt x="54" y="65"/>
                      <a:pt x="61" y="65"/>
                    </a:cubicBezTo>
                    <a:cubicBezTo>
                      <a:pt x="63" y="65"/>
                      <a:pt x="66" y="64"/>
                      <a:pt x="69" y="62"/>
                    </a:cubicBezTo>
                    <a:cubicBezTo>
                      <a:pt x="78" y="56"/>
                      <a:pt x="102" y="45"/>
                      <a:pt x="106" y="45"/>
                    </a:cubicBezTo>
                    <a:cubicBezTo>
                      <a:pt x="108" y="45"/>
                      <a:pt x="106" y="47"/>
                      <a:pt x="99" y="51"/>
                    </a:cubicBezTo>
                    <a:cubicBezTo>
                      <a:pt x="75" y="68"/>
                      <a:pt x="83" y="82"/>
                      <a:pt x="83" y="82"/>
                    </a:cubicBezTo>
                    <a:cubicBezTo>
                      <a:pt x="83" y="82"/>
                      <a:pt x="114" y="48"/>
                      <a:pt x="153" y="45"/>
                    </a:cubicBezTo>
                    <a:cubicBezTo>
                      <a:pt x="155" y="45"/>
                      <a:pt x="157" y="45"/>
                      <a:pt x="159" y="45"/>
                    </a:cubicBezTo>
                    <a:cubicBezTo>
                      <a:pt x="195" y="45"/>
                      <a:pt x="218" y="69"/>
                      <a:pt x="218" y="69"/>
                    </a:cubicBezTo>
                    <a:cubicBezTo>
                      <a:pt x="219" y="69"/>
                      <a:pt x="219" y="69"/>
                      <a:pt x="219" y="69"/>
                    </a:cubicBezTo>
                    <a:cubicBezTo>
                      <a:pt x="203" y="50"/>
                      <a:pt x="178" y="40"/>
                      <a:pt x="156" y="39"/>
                    </a:cubicBezTo>
                    <a:cubicBezTo>
                      <a:pt x="156" y="39"/>
                      <a:pt x="156" y="39"/>
                      <a:pt x="156" y="39"/>
                    </a:cubicBezTo>
                    <a:cubicBezTo>
                      <a:pt x="156" y="39"/>
                      <a:pt x="155" y="39"/>
                      <a:pt x="155" y="39"/>
                    </a:cubicBezTo>
                    <a:cubicBezTo>
                      <a:pt x="155" y="39"/>
                      <a:pt x="155" y="39"/>
                      <a:pt x="155" y="39"/>
                    </a:cubicBezTo>
                    <a:cubicBezTo>
                      <a:pt x="155" y="39"/>
                      <a:pt x="155" y="39"/>
                      <a:pt x="155" y="39"/>
                    </a:cubicBezTo>
                    <a:cubicBezTo>
                      <a:pt x="155" y="39"/>
                      <a:pt x="155" y="39"/>
                      <a:pt x="155" y="39"/>
                    </a:cubicBezTo>
                    <a:cubicBezTo>
                      <a:pt x="155" y="39"/>
                      <a:pt x="155" y="39"/>
                      <a:pt x="155" y="39"/>
                    </a:cubicBezTo>
                    <a:cubicBezTo>
                      <a:pt x="155" y="39"/>
                      <a:pt x="155" y="39"/>
                      <a:pt x="154" y="39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2" y="39"/>
                      <a:pt x="150" y="39"/>
                      <a:pt x="148" y="39"/>
                    </a:cubicBezTo>
                    <a:cubicBezTo>
                      <a:pt x="144" y="38"/>
                      <a:pt x="140" y="36"/>
                      <a:pt x="137" y="34"/>
                    </a:cubicBezTo>
                    <a:cubicBezTo>
                      <a:pt x="138" y="35"/>
                      <a:pt x="138" y="36"/>
                      <a:pt x="138" y="36"/>
                    </a:cubicBezTo>
                    <a:cubicBezTo>
                      <a:pt x="138" y="36"/>
                      <a:pt x="138" y="36"/>
                      <a:pt x="138" y="36"/>
                    </a:cubicBezTo>
                    <a:cubicBezTo>
                      <a:pt x="138" y="36"/>
                      <a:pt x="138" y="36"/>
                      <a:pt x="138" y="36"/>
                    </a:cubicBezTo>
                    <a:cubicBezTo>
                      <a:pt x="138" y="36"/>
                      <a:pt x="137" y="36"/>
                      <a:pt x="135" y="36"/>
                    </a:cubicBezTo>
                    <a:cubicBezTo>
                      <a:pt x="126" y="36"/>
                      <a:pt x="97" y="37"/>
                      <a:pt x="68" y="56"/>
                    </a:cubicBezTo>
                    <a:cubicBezTo>
                      <a:pt x="67" y="57"/>
                      <a:pt x="66" y="57"/>
                      <a:pt x="66" y="58"/>
                    </a:cubicBezTo>
                    <a:cubicBezTo>
                      <a:pt x="65" y="58"/>
                      <a:pt x="65" y="58"/>
                      <a:pt x="64" y="58"/>
                    </a:cubicBezTo>
                    <a:cubicBezTo>
                      <a:pt x="64" y="58"/>
                      <a:pt x="64" y="58"/>
                      <a:pt x="64" y="58"/>
                    </a:cubicBezTo>
                    <a:cubicBezTo>
                      <a:pt x="64" y="58"/>
                      <a:pt x="64" y="58"/>
                      <a:pt x="64" y="58"/>
                    </a:cubicBezTo>
                    <a:cubicBezTo>
                      <a:pt x="64" y="58"/>
                      <a:pt x="64" y="58"/>
                      <a:pt x="64" y="58"/>
                    </a:cubicBezTo>
                    <a:cubicBezTo>
                      <a:pt x="64" y="58"/>
                      <a:pt x="64" y="58"/>
                      <a:pt x="64" y="58"/>
                    </a:cubicBezTo>
                    <a:cubicBezTo>
                      <a:pt x="64" y="58"/>
                      <a:pt x="64" y="58"/>
                      <a:pt x="64" y="58"/>
                    </a:cubicBezTo>
                    <a:cubicBezTo>
                      <a:pt x="64" y="58"/>
                      <a:pt x="64" y="58"/>
                      <a:pt x="64" y="58"/>
                    </a:cubicBezTo>
                    <a:cubicBezTo>
                      <a:pt x="64" y="58"/>
                      <a:pt x="64" y="58"/>
                      <a:pt x="64" y="58"/>
                    </a:cubicBezTo>
                    <a:cubicBezTo>
                      <a:pt x="61" y="57"/>
                      <a:pt x="62" y="50"/>
                      <a:pt x="70" y="43"/>
                    </a:cubicBezTo>
                    <a:cubicBezTo>
                      <a:pt x="79" y="36"/>
                      <a:pt x="95" y="28"/>
                      <a:pt x="122" y="28"/>
                    </a:cubicBezTo>
                    <a:cubicBezTo>
                      <a:pt x="124" y="28"/>
                      <a:pt x="126" y="28"/>
                      <a:pt x="128" y="29"/>
                    </a:cubicBezTo>
                    <a:cubicBezTo>
                      <a:pt x="118" y="20"/>
                      <a:pt x="116" y="12"/>
                      <a:pt x="116" y="12"/>
                    </a:cubicBezTo>
                    <a:cubicBezTo>
                      <a:pt x="115" y="13"/>
                      <a:pt x="114" y="13"/>
                      <a:pt x="113" y="13"/>
                    </a:cubicBezTo>
                    <a:cubicBezTo>
                      <a:pt x="113" y="14"/>
                      <a:pt x="113" y="14"/>
                      <a:pt x="113" y="14"/>
                    </a:cubicBezTo>
                    <a:cubicBezTo>
                      <a:pt x="95" y="24"/>
                      <a:pt x="79" y="27"/>
                      <a:pt x="65" y="27"/>
                    </a:cubicBezTo>
                    <a:cubicBezTo>
                      <a:pt x="28" y="27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</a:path>
                </a:pathLst>
              </a:custGeom>
              <a:solidFill>
                <a:srgbClr val="27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9" name="íş1ídé">
                <a:extLst>
                  <a:ext uri="{FF2B5EF4-FFF2-40B4-BE49-F238E27FC236}">
                    <a16:creationId xmlns:a16="http://schemas.microsoft.com/office/drawing/2014/main" xmlns="" id="{DDD8AD2F-E14B-4064-8C6B-62B474C8D67F}"/>
                  </a:ext>
                </a:extLst>
              </p:cNvPr>
              <p:cNvSpPr/>
              <p:nvPr/>
            </p:nvSpPr>
            <p:spPr bwMode="auto">
              <a:xfrm>
                <a:off x="6545022" y="5731380"/>
                <a:ext cx="196221" cy="87878"/>
              </a:xfrm>
              <a:custGeom>
                <a:avLst/>
                <a:gdLst>
                  <a:gd name="T0" fmla="*/ 78 w 78"/>
                  <a:gd name="T1" fmla="*/ 9 h 35"/>
                  <a:gd name="T2" fmla="*/ 8 w 78"/>
                  <a:gd name="T3" fmla="*/ 29 h 35"/>
                  <a:gd name="T4" fmla="*/ 10 w 78"/>
                  <a:gd name="T5" fmla="*/ 16 h 35"/>
                  <a:gd name="T6" fmla="*/ 69 w 78"/>
                  <a:gd name="T7" fmla="*/ 2 h 35"/>
                  <a:gd name="T8" fmla="*/ 78 w 78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5">
                    <a:moveTo>
                      <a:pt x="78" y="9"/>
                    </a:moveTo>
                    <a:cubicBezTo>
                      <a:pt x="78" y="9"/>
                      <a:pt x="43" y="6"/>
                      <a:pt x="8" y="29"/>
                    </a:cubicBezTo>
                    <a:cubicBezTo>
                      <a:pt x="1" y="35"/>
                      <a:pt x="0" y="25"/>
                      <a:pt x="10" y="16"/>
                    </a:cubicBezTo>
                    <a:cubicBezTo>
                      <a:pt x="20" y="8"/>
                      <a:pt x="38" y="0"/>
                      <a:pt x="69" y="2"/>
                    </a:cubicBezTo>
                    <a:cubicBezTo>
                      <a:pt x="77" y="7"/>
                      <a:pt x="78" y="9"/>
                      <a:pt x="78" y="9"/>
                    </a:cubicBezTo>
                  </a:path>
                </a:pathLst>
              </a:custGeom>
              <a:solidFill>
                <a:srgbClr val="C680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0" name="îŝḻíḍé">
                <a:extLst>
                  <a:ext uri="{FF2B5EF4-FFF2-40B4-BE49-F238E27FC236}">
                    <a16:creationId xmlns:a16="http://schemas.microsoft.com/office/drawing/2014/main" xmlns="" id="{E9295B54-BB7A-4CBE-AD59-3C5306F65A28}"/>
                  </a:ext>
                </a:extLst>
              </p:cNvPr>
              <p:cNvSpPr/>
              <p:nvPr/>
            </p:nvSpPr>
            <p:spPr bwMode="auto">
              <a:xfrm>
                <a:off x="6620861" y="5761475"/>
                <a:ext cx="144457" cy="69821"/>
              </a:xfrm>
              <a:custGeom>
                <a:avLst/>
                <a:gdLst>
                  <a:gd name="T0" fmla="*/ 58 w 58"/>
                  <a:gd name="T1" fmla="*/ 0 h 28"/>
                  <a:gd name="T2" fmla="*/ 55 w 58"/>
                  <a:gd name="T3" fmla="*/ 1 h 28"/>
                  <a:gd name="T4" fmla="*/ 48 w 58"/>
                  <a:gd name="T5" fmla="*/ 3 h 28"/>
                  <a:gd name="T6" fmla="*/ 38 w 58"/>
                  <a:gd name="T7" fmla="*/ 6 h 28"/>
                  <a:gd name="T8" fmla="*/ 33 w 58"/>
                  <a:gd name="T9" fmla="*/ 8 h 28"/>
                  <a:gd name="T10" fmla="*/ 27 w 58"/>
                  <a:gd name="T11" fmla="*/ 10 h 28"/>
                  <a:gd name="T12" fmla="*/ 21 w 58"/>
                  <a:gd name="T13" fmla="*/ 13 h 28"/>
                  <a:gd name="T14" fmla="*/ 16 w 58"/>
                  <a:gd name="T15" fmla="*/ 16 h 28"/>
                  <a:gd name="T16" fmla="*/ 12 w 58"/>
                  <a:gd name="T17" fmla="*/ 19 h 28"/>
                  <a:gd name="T18" fmla="*/ 8 w 58"/>
                  <a:gd name="T19" fmla="*/ 22 h 28"/>
                  <a:gd name="T20" fmla="*/ 4 w 58"/>
                  <a:gd name="T21" fmla="*/ 24 h 28"/>
                  <a:gd name="T22" fmla="*/ 2 w 58"/>
                  <a:gd name="T23" fmla="*/ 26 h 28"/>
                  <a:gd name="T24" fmla="*/ 0 w 58"/>
                  <a:gd name="T25" fmla="*/ 28 h 28"/>
                  <a:gd name="T26" fmla="*/ 1 w 58"/>
                  <a:gd name="T27" fmla="*/ 26 h 28"/>
                  <a:gd name="T28" fmla="*/ 3 w 58"/>
                  <a:gd name="T29" fmla="*/ 23 h 28"/>
                  <a:gd name="T30" fmla="*/ 6 w 58"/>
                  <a:gd name="T31" fmla="*/ 20 h 28"/>
                  <a:gd name="T32" fmla="*/ 10 w 58"/>
                  <a:gd name="T33" fmla="*/ 17 h 28"/>
                  <a:gd name="T34" fmla="*/ 15 w 58"/>
                  <a:gd name="T35" fmla="*/ 13 h 28"/>
                  <a:gd name="T36" fmla="*/ 20 w 58"/>
                  <a:gd name="T37" fmla="*/ 10 h 28"/>
                  <a:gd name="T38" fmla="*/ 26 w 58"/>
                  <a:gd name="T39" fmla="*/ 8 h 28"/>
                  <a:gd name="T40" fmla="*/ 37 w 58"/>
                  <a:gd name="T41" fmla="*/ 4 h 28"/>
                  <a:gd name="T42" fmla="*/ 48 w 58"/>
                  <a:gd name="T43" fmla="*/ 1 h 28"/>
                  <a:gd name="T44" fmla="*/ 55 w 58"/>
                  <a:gd name="T45" fmla="*/ 1 h 28"/>
                  <a:gd name="T46" fmla="*/ 58 w 58"/>
                  <a:gd name="T4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" h="28">
                    <a:moveTo>
                      <a:pt x="58" y="0"/>
                    </a:moveTo>
                    <a:cubicBezTo>
                      <a:pt x="58" y="0"/>
                      <a:pt x="57" y="1"/>
                      <a:pt x="55" y="1"/>
                    </a:cubicBezTo>
                    <a:cubicBezTo>
                      <a:pt x="54" y="2"/>
                      <a:pt x="51" y="2"/>
                      <a:pt x="48" y="3"/>
                    </a:cubicBezTo>
                    <a:cubicBezTo>
                      <a:pt x="45" y="4"/>
                      <a:pt x="42" y="5"/>
                      <a:pt x="38" y="6"/>
                    </a:cubicBezTo>
                    <a:cubicBezTo>
                      <a:pt x="36" y="7"/>
                      <a:pt x="34" y="8"/>
                      <a:pt x="33" y="8"/>
                    </a:cubicBezTo>
                    <a:cubicBezTo>
                      <a:pt x="31" y="9"/>
                      <a:pt x="29" y="10"/>
                      <a:pt x="27" y="10"/>
                    </a:cubicBezTo>
                    <a:cubicBezTo>
                      <a:pt x="25" y="11"/>
                      <a:pt x="23" y="12"/>
                      <a:pt x="21" y="13"/>
                    </a:cubicBezTo>
                    <a:cubicBezTo>
                      <a:pt x="20" y="14"/>
                      <a:pt x="18" y="15"/>
                      <a:pt x="16" y="16"/>
                    </a:cubicBezTo>
                    <a:cubicBezTo>
                      <a:pt x="15" y="17"/>
                      <a:pt x="13" y="18"/>
                      <a:pt x="12" y="19"/>
                    </a:cubicBezTo>
                    <a:cubicBezTo>
                      <a:pt x="10" y="20"/>
                      <a:pt x="9" y="21"/>
                      <a:pt x="8" y="22"/>
                    </a:cubicBezTo>
                    <a:cubicBezTo>
                      <a:pt x="6" y="22"/>
                      <a:pt x="5" y="23"/>
                      <a:pt x="4" y="24"/>
                    </a:cubicBezTo>
                    <a:cubicBezTo>
                      <a:pt x="3" y="25"/>
                      <a:pt x="3" y="26"/>
                      <a:pt x="2" y="26"/>
                    </a:cubicBezTo>
                    <a:cubicBezTo>
                      <a:pt x="1" y="28"/>
                      <a:pt x="0" y="28"/>
                      <a:pt x="0" y="28"/>
                    </a:cubicBezTo>
                    <a:cubicBezTo>
                      <a:pt x="0" y="28"/>
                      <a:pt x="0" y="27"/>
                      <a:pt x="1" y="26"/>
                    </a:cubicBezTo>
                    <a:cubicBezTo>
                      <a:pt x="2" y="25"/>
                      <a:pt x="3" y="24"/>
                      <a:pt x="3" y="23"/>
                    </a:cubicBezTo>
                    <a:cubicBezTo>
                      <a:pt x="4" y="22"/>
                      <a:pt x="5" y="21"/>
                      <a:pt x="6" y="20"/>
                    </a:cubicBezTo>
                    <a:cubicBezTo>
                      <a:pt x="7" y="19"/>
                      <a:pt x="9" y="18"/>
                      <a:pt x="10" y="17"/>
                    </a:cubicBezTo>
                    <a:cubicBezTo>
                      <a:pt x="12" y="16"/>
                      <a:pt x="13" y="15"/>
                      <a:pt x="15" y="13"/>
                    </a:cubicBezTo>
                    <a:cubicBezTo>
                      <a:pt x="16" y="12"/>
                      <a:pt x="18" y="11"/>
                      <a:pt x="20" y="10"/>
                    </a:cubicBezTo>
                    <a:cubicBezTo>
                      <a:pt x="22" y="9"/>
                      <a:pt x="24" y="9"/>
                      <a:pt x="26" y="8"/>
                    </a:cubicBezTo>
                    <a:cubicBezTo>
                      <a:pt x="30" y="6"/>
                      <a:pt x="33" y="5"/>
                      <a:pt x="37" y="4"/>
                    </a:cubicBezTo>
                    <a:cubicBezTo>
                      <a:pt x="41" y="2"/>
                      <a:pt x="45" y="2"/>
                      <a:pt x="48" y="1"/>
                    </a:cubicBezTo>
                    <a:cubicBezTo>
                      <a:pt x="51" y="1"/>
                      <a:pt x="53" y="1"/>
                      <a:pt x="55" y="1"/>
                    </a:cubicBezTo>
                    <a:cubicBezTo>
                      <a:pt x="57" y="0"/>
                      <a:pt x="58" y="0"/>
                      <a:pt x="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1" name="íṧ1iḑê">
                <a:extLst>
                  <a:ext uri="{FF2B5EF4-FFF2-40B4-BE49-F238E27FC236}">
                    <a16:creationId xmlns:a16="http://schemas.microsoft.com/office/drawing/2014/main" xmlns="" id="{C7A6A451-8B3B-4FA7-BF2D-4494E6DD0B50}"/>
                  </a:ext>
                </a:extLst>
              </p:cNvPr>
              <p:cNvSpPr/>
              <p:nvPr/>
            </p:nvSpPr>
            <p:spPr bwMode="auto">
              <a:xfrm>
                <a:off x="6437882" y="5784348"/>
                <a:ext cx="20465" cy="128808"/>
              </a:xfrm>
              <a:custGeom>
                <a:avLst/>
                <a:gdLst>
                  <a:gd name="T0" fmla="*/ 0 w 8"/>
                  <a:gd name="T1" fmla="*/ 0 h 52"/>
                  <a:gd name="T2" fmla="*/ 2 w 8"/>
                  <a:gd name="T3" fmla="*/ 8 h 52"/>
                  <a:gd name="T4" fmla="*/ 4 w 8"/>
                  <a:gd name="T5" fmla="*/ 11 h 52"/>
                  <a:gd name="T6" fmla="*/ 5 w 8"/>
                  <a:gd name="T7" fmla="*/ 16 h 52"/>
                  <a:gd name="T8" fmla="*/ 6 w 8"/>
                  <a:gd name="T9" fmla="*/ 26 h 52"/>
                  <a:gd name="T10" fmla="*/ 7 w 8"/>
                  <a:gd name="T11" fmla="*/ 30 h 52"/>
                  <a:gd name="T12" fmla="*/ 8 w 8"/>
                  <a:gd name="T13" fmla="*/ 35 h 52"/>
                  <a:gd name="T14" fmla="*/ 8 w 8"/>
                  <a:gd name="T15" fmla="*/ 44 h 52"/>
                  <a:gd name="T16" fmla="*/ 8 w 8"/>
                  <a:gd name="T17" fmla="*/ 50 h 52"/>
                  <a:gd name="T18" fmla="*/ 8 w 8"/>
                  <a:gd name="T19" fmla="*/ 52 h 52"/>
                  <a:gd name="T20" fmla="*/ 7 w 8"/>
                  <a:gd name="T21" fmla="*/ 50 h 52"/>
                  <a:gd name="T22" fmla="*/ 6 w 8"/>
                  <a:gd name="T23" fmla="*/ 44 h 52"/>
                  <a:gd name="T24" fmla="*/ 5 w 8"/>
                  <a:gd name="T25" fmla="*/ 36 h 52"/>
                  <a:gd name="T26" fmla="*/ 3 w 8"/>
                  <a:gd name="T27" fmla="*/ 26 h 52"/>
                  <a:gd name="T28" fmla="*/ 2 w 8"/>
                  <a:gd name="T29" fmla="*/ 16 h 52"/>
                  <a:gd name="T30" fmla="*/ 1 w 8"/>
                  <a:gd name="T31" fmla="*/ 8 h 52"/>
                  <a:gd name="T32" fmla="*/ 0 w 8"/>
                  <a:gd name="T33" fmla="*/ 2 h 52"/>
                  <a:gd name="T34" fmla="*/ 0 w 8"/>
                  <a:gd name="T3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52">
                    <a:moveTo>
                      <a:pt x="0" y="0"/>
                    </a:moveTo>
                    <a:cubicBezTo>
                      <a:pt x="0" y="0"/>
                      <a:pt x="1" y="3"/>
                      <a:pt x="2" y="8"/>
                    </a:cubicBezTo>
                    <a:cubicBezTo>
                      <a:pt x="3" y="9"/>
                      <a:pt x="3" y="10"/>
                      <a:pt x="4" y="11"/>
                    </a:cubicBezTo>
                    <a:cubicBezTo>
                      <a:pt x="4" y="13"/>
                      <a:pt x="4" y="14"/>
                      <a:pt x="5" y="16"/>
                    </a:cubicBezTo>
                    <a:cubicBezTo>
                      <a:pt x="5" y="19"/>
                      <a:pt x="6" y="22"/>
                      <a:pt x="6" y="26"/>
                    </a:cubicBezTo>
                    <a:cubicBezTo>
                      <a:pt x="7" y="27"/>
                      <a:pt x="7" y="29"/>
                      <a:pt x="7" y="30"/>
                    </a:cubicBezTo>
                    <a:cubicBezTo>
                      <a:pt x="7" y="32"/>
                      <a:pt x="7" y="34"/>
                      <a:pt x="8" y="35"/>
                    </a:cubicBezTo>
                    <a:cubicBezTo>
                      <a:pt x="8" y="38"/>
                      <a:pt x="8" y="41"/>
                      <a:pt x="8" y="44"/>
                    </a:cubicBezTo>
                    <a:cubicBezTo>
                      <a:pt x="8" y="46"/>
                      <a:pt x="8" y="49"/>
                      <a:pt x="8" y="50"/>
                    </a:cubicBezTo>
                    <a:cubicBezTo>
                      <a:pt x="8" y="51"/>
                      <a:pt x="8" y="52"/>
                      <a:pt x="8" y="52"/>
                    </a:cubicBezTo>
                    <a:cubicBezTo>
                      <a:pt x="8" y="52"/>
                      <a:pt x="8" y="51"/>
                      <a:pt x="7" y="50"/>
                    </a:cubicBezTo>
                    <a:cubicBezTo>
                      <a:pt x="7" y="49"/>
                      <a:pt x="7" y="47"/>
                      <a:pt x="6" y="44"/>
                    </a:cubicBezTo>
                    <a:cubicBezTo>
                      <a:pt x="6" y="42"/>
                      <a:pt x="5" y="39"/>
                      <a:pt x="5" y="36"/>
                    </a:cubicBezTo>
                    <a:cubicBezTo>
                      <a:pt x="4" y="33"/>
                      <a:pt x="4" y="29"/>
                      <a:pt x="3" y="26"/>
                    </a:cubicBezTo>
                    <a:cubicBezTo>
                      <a:pt x="3" y="23"/>
                      <a:pt x="2" y="19"/>
                      <a:pt x="2" y="16"/>
                    </a:cubicBezTo>
                    <a:cubicBezTo>
                      <a:pt x="2" y="13"/>
                      <a:pt x="1" y="10"/>
                      <a:pt x="1" y="8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2" name="ïŝļiḋè">
                <a:extLst>
                  <a:ext uri="{FF2B5EF4-FFF2-40B4-BE49-F238E27FC236}">
                    <a16:creationId xmlns:a16="http://schemas.microsoft.com/office/drawing/2014/main" xmlns="" id="{5C2899BA-46EB-4B8B-B31B-204D4E7CF623}"/>
                  </a:ext>
                </a:extLst>
              </p:cNvPr>
              <p:cNvSpPr/>
              <p:nvPr/>
            </p:nvSpPr>
            <p:spPr bwMode="auto">
              <a:xfrm>
                <a:off x="6465570" y="5943251"/>
                <a:ext cx="510415" cy="65006"/>
              </a:xfrm>
              <a:custGeom>
                <a:avLst/>
                <a:gdLst>
                  <a:gd name="T0" fmla="*/ 7 w 204"/>
                  <a:gd name="T1" fmla="*/ 15 h 26"/>
                  <a:gd name="T2" fmla="*/ 7 w 204"/>
                  <a:gd name="T3" fmla="*/ 15 h 26"/>
                  <a:gd name="T4" fmla="*/ 7 w 204"/>
                  <a:gd name="T5" fmla="*/ 15 h 26"/>
                  <a:gd name="T6" fmla="*/ 7 w 204"/>
                  <a:gd name="T7" fmla="*/ 15 h 26"/>
                  <a:gd name="T8" fmla="*/ 7 w 204"/>
                  <a:gd name="T9" fmla="*/ 15 h 26"/>
                  <a:gd name="T10" fmla="*/ 7 w 204"/>
                  <a:gd name="T11" fmla="*/ 15 h 26"/>
                  <a:gd name="T12" fmla="*/ 6 w 204"/>
                  <a:gd name="T13" fmla="*/ 15 h 26"/>
                  <a:gd name="T14" fmla="*/ 7 w 204"/>
                  <a:gd name="T15" fmla="*/ 15 h 26"/>
                  <a:gd name="T16" fmla="*/ 6 w 204"/>
                  <a:gd name="T17" fmla="*/ 15 h 26"/>
                  <a:gd name="T18" fmla="*/ 6 w 204"/>
                  <a:gd name="T19" fmla="*/ 14 h 26"/>
                  <a:gd name="T20" fmla="*/ 6 w 204"/>
                  <a:gd name="T21" fmla="*/ 15 h 26"/>
                  <a:gd name="T22" fmla="*/ 6 w 204"/>
                  <a:gd name="T23" fmla="*/ 14 h 26"/>
                  <a:gd name="T24" fmla="*/ 6 w 204"/>
                  <a:gd name="T25" fmla="*/ 14 h 26"/>
                  <a:gd name="T26" fmla="*/ 6 w 204"/>
                  <a:gd name="T27" fmla="*/ 14 h 26"/>
                  <a:gd name="T28" fmla="*/ 6 w 204"/>
                  <a:gd name="T29" fmla="*/ 14 h 26"/>
                  <a:gd name="T30" fmla="*/ 204 w 204"/>
                  <a:gd name="T31" fmla="*/ 5 h 26"/>
                  <a:gd name="T32" fmla="*/ 204 w 204"/>
                  <a:gd name="T33" fmla="*/ 5 h 26"/>
                  <a:gd name="T34" fmla="*/ 204 w 204"/>
                  <a:gd name="T35" fmla="*/ 5 h 26"/>
                  <a:gd name="T36" fmla="*/ 204 w 204"/>
                  <a:gd name="T37" fmla="*/ 5 h 26"/>
                  <a:gd name="T38" fmla="*/ 204 w 204"/>
                  <a:gd name="T39" fmla="*/ 5 h 26"/>
                  <a:gd name="T40" fmla="*/ 204 w 204"/>
                  <a:gd name="T41" fmla="*/ 5 h 26"/>
                  <a:gd name="T42" fmla="*/ 204 w 204"/>
                  <a:gd name="T43" fmla="*/ 4 h 26"/>
                  <a:gd name="T44" fmla="*/ 204 w 204"/>
                  <a:gd name="T45" fmla="*/ 4 h 26"/>
                  <a:gd name="T46" fmla="*/ 204 w 204"/>
                  <a:gd name="T47" fmla="*/ 4 h 26"/>
                  <a:gd name="T48" fmla="*/ 204 w 204"/>
                  <a:gd name="T49" fmla="*/ 4 h 26"/>
                  <a:gd name="T50" fmla="*/ 204 w 204"/>
                  <a:gd name="T51" fmla="*/ 4 h 26"/>
                  <a:gd name="T52" fmla="*/ 204 w 204"/>
                  <a:gd name="T53" fmla="*/ 4 h 26"/>
                  <a:gd name="T54" fmla="*/ 204 w 204"/>
                  <a:gd name="T55" fmla="*/ 4 h 26"/>
                  <a:gd name="T56" fmla="*/ 204 w 204"/>
                  <a:gd name="T57" fmla="*/ 4 h 26"/>
                  <a:gd name="T58" fmla="*/ 204 w 204"/>
                  <a:gd name="T59" fmla="*/ 4 h 26"/>
                  <a:gd name="T60" fmla="*/ 204 w 204"/>
                  <a:gd name="T61" fmla="*/ 4 h 26"/>
                  <a:gd name="T62" fmla="*/ 204 w 204"/>
                  <a:gd name="T63" fmla="*/ 4 h 26"/>
                  <a:gd name="T64" fmla="*/ 204 w 204"/>
                  <a:gd name="T65" fmla="*/ 4 h 26"/>
                  <a:gd name="T66" fmla="*/ 137 w 204"/>
                  <a:gd name="T67" fmla="*/ 26 h 26"/>
                  <a:gd name="T68" fmla="*/ 137 w 204"/>
                  <a:gd name="T69" fmla="*/ 26 h 26"/>
                  <a:gd name="T70" fmla="*/ 137 w 204"/>
                  <a:gd name="T71" fmla="*/ 26 h 26"/>
                  <a:gd name="T72" fmla="*/ 204 w 204"/>
                  <a:gd name="T73" fmla="*/ 4 h 26"/>
                  <a:gd name="T74" fmla="*/ 204 w 204"/>
                  <a:gd name="T75" fmla="*/ 4 h 26"/>
                  <a:gd name="T76" fmla="*/ 204 w 204"/>
                  <a:gd name="T77" fmla="*/ 4 h 26"/>
                  <a:gd name="T78" fmla="*/ 0 w 204"/>
                  <a:gd name="T79" fmla="*/ 0 h 26"/>
                  <a:gd name="T80" fmla="*/ 6 w 204"/>
                  <a:gd name="T81" fmla="*/ 14 h 26"/>
                  <a:gd name="T82" fmla="*/ 0 w 204"/>
                  <a:gd name="T83" fmla="*/ 0 h 26"/>
                  <a:gd name="T84" fmla="*/ 0 w 204"/>
                  <a:gd name="T85" fmla="*/ 0 h 26"/>
                  <a:gd name="T86" fmla="*/ 0 w 204"/>
                  <a:gd name="T87" fmla="*/ 0 h 26"/>
                  <a:gd name="T88" fmla="*/ 0 w 204"/>
                  <a:gd name="T8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4" h="26">
                    <a:moveTo>
                      <a:pt x="7" y="15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moveTo>
                      <a:pt x="7" y="15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moveTo>
                      <a:pt x="6" y="15"/>
                    </a:moveTo>
                    <a:cubicBezTo>
                      <a:pt x="6" y="15"/>
                      <a:pt x="7" y="15"/>
                      <a:pt x="7" y="15"/>
                    </a:cubicBezTo>
                    <a:cubicBezTo>
                      <a:pt x="7" y="15"/>
                      <a:pt x="6" y="15"/>
                      <a:pt x="6" y="15"/>
                    </a:cubicBezTo>
                    <a:moveTo>
                      <a:pt x="6" y="14"/>
                    </a:moveTo>
                    <a:cubicBezTo>
                      <a:pt x="6" y="14"/>
                      <a:pt x="6" y="15"/>
                      <a:pt x="6" y="15"/>
                    </a:cubicBezTo>
                    <a:cubicBezTo>
                      <a:pt x="6" y="15"/>
                      <a:pt x="6" y="14"/>
                      <a:pt x="6" y="14"/>
                    </a:cubicBezTo>
                    <a:moveTo>
                      <a:pt x="6" y="14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moveTo>
                      <a:pt x="204" y="5"/>
                    </a:moveTo>
                    <a:cubicBezTo>
                      <a:pt x="204" y="5"/>
                      <a:pt x="204" y="5"/>
                      <a:pt x="204" y="5"/>
                    </a:cubicBezTo>
                    <a:cubicBezTo>
                      <a:pt x="204" y="5"/>
                      <a:pt x="204" y="5"/>
                      <a:pt x="204" y="5"/>
                    </a:cubicBezTo>
                    <a:moveTo>
                      <a:pt x="204" y="5"/>
                    </a:moveTo>
                    <a:cubicBezTo>
                      <a:pt x="204" y="5"/>
                      <a:pt x="204" y="5"/>
                      <a:pt x="204" y="5"/>
                    </a:cubicBezTo>
                    <a:cubicBezTo>
                      <a:pt x="204" y="5"/>
                      <a:pt x="204" y="5"/>
                      <a:pt x="204" y="5"/>
                    </a:cubicBezTo>
                    <a:moveTo>
                      <a:pt x="204" y="4"/>
                    </a:moveTo>
                    <a:cubicBezTo>
                      <a:pt x="204" y="4"/>
                      <a:pt x="204" y="4"/>
                      <a:pt x="204" y="4"/>
                    </a:cubicBezTo>
                    <a:cubicBezTo>
                      <a:pt x="204" y="4"/>
                      <a:pt x="204" y="4"/>
                      <a:pt x="204" y="4"/>
                    </a:cubicBezTo>
                    <a:moveTo>
                      <a:pt x="204" y="4"/>
                    </a:moveTo>
                    <a:cubicBezTo>
                      <a:pt x="204" y="4"/>
                      <a:pt x="204" y="4"/>
                      <a:pt x="204" y="4"/>
                    </a:cubicBezTo>
                    <a:cubicBezTo>
                      <a:pt x="204" y="4"/>
                      <a:pt x="204" y="4"/>
                      <a:pt x="204" y="4"/>
                    </a:cubicBezTo>
                    <a:moveTo>
                      <a:pt x="204" y="4"/>
                    </a:moveTo>
                    <a:cubicBezTo>
                      <a:pt x="204" y="4"/>
                      <a:pt x="204" y="4"/>
                      <a:pt x="204" y="4"/>
                    </a:cubicBezTo>
                    <a:cubicBezTo>
                      <a:pt x="204" y="4"/>
                      <a:pt x="204" y="4"/>
                      <a:pt x="204" y="4"/>
                    </a:cubicBezTo>
                    <a:moveTo>
                      <a:pt x="204" y="4"/>
                    </a:moveTo>
                    <a:cubicBezTo>
                      <a:pt x="204" y="4"/>
                      <a:pt x="204" y="4"/>
                      <a:pt x="204" y="4"/>
                    </a:cubicBezTo>
                    <a:cubicBezTo>
                      <a:pt x="204" y="4"/>
                      <a:pt x="204" y="4"/>
                      <a:pt x="204" y="4"/>
                    </a:cubicBezTo>
                    <a:cubicBezTo>
                      <a:pt x="194" y="14"/>
                      <a:pt x="174" y="24"/>
                      <a:pt x="137" y="26"/>
                    </a:cubicBezTo>
                    <a:cubicBezTo>
                      <a:pt x="137" y="26"/>
                      <a:pt x="137" y="26"/>
                      <a:pt x="137" y="26"/>
                    </a:cubicBezTo>
                    <a:cubicBezTo>
                      <a:pt x="137" y="26"/>
                      <a:pt x="137" y="26"/>
                      <a:pt x="137" y="26"/>
                    </a:cubicBezTo>
                    <a:cubicBezTo>
                      <a:pt x="174" y="24"/>
                      <a:pt x="194" y="14"/>
                      <a:pt x="204" y="4"/>
                    </a:cubicBezTo>
                    <a:cubicBezTo>
                      <a:pt x="204" y="4"/>
                      <a:pt x="204" y="4"/>
                      <a:pt x="204" y="4"/>
                    </a:cubicBezTo>
                    <a:cubicBezTo>
                      <a:pt x="204" y="4"/>
                      <a:pt x="204" y="4"/>
                      <a:pt x="204" y="4"/>
                    </a:cubicBezTo>
                    <a:moveTo>
                      <a:pt x="0" y="0"/>
                    </a:moveTo>
                    <a:cubicBezTo>
                      <a:pt x="1" y="5"/>
                      <a:pt x="3" y="10"/>
                      <a:pt x="6" y="14"/>
                    </a:cubicBezTo>
                    <a:cubicBezTo>
                      <a:pt x="3" y="10"/>
                      <a:pt x="1" y="5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2BF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3" name="işlîdè">
                <a:extLst>
                  <a:ext uri="{FF2B5EF4-FFF2-40B4-BE49-F238E27FC236}">
                    <a16:creationId xmlns:a16="http://schemas.microsoft.com/office/drawing/2014/main" xmlns="" id="{AF40C0E2-86EB-41CA-88A0-56517AE14D5B}"/>
                  </a:ext>
                </a:extLst>
              </p:cNvPr>
              <p:cNvSpPr/>
              <p:nvPr/>
            </p:nvSpPr>
            <p:spPr bwMode="auto">
              <a:xfrm>
                <a:off x="6465570" y="5943251"/>
                <a:ext cx="512823" cy="97509"/>
              </a:xfrm>
              <a:custGeom>
                <a:avLst/>
                <a:gdLst>
                  <a:gd name="T0" fmla="*/ 0 w 205"/>
                  <a:gd name="T1" fmla="*/ 0 h 39"/>
                  <a:gd name="T2" fmla="*/ 0 w 205"/>
                  <a:gd name="T3" fmla="*/ 0 h 39"/>
                  <a:gd name="T4" fmla="*/ 0 w 205"/>
                  <a:gd name="T5" fmla="*/ 0 h 39"/>
                  <a:gd name="T6" fmla="*/ 0 w 205"/>
                  <a:gd name="T7" fmla="*/ 0 h 39"/>
                  <a:gd name="T8" fmla="*/ 6 w 205"/>
                  <a:gd name="T9" fmla="*/ 14 h 39"/>
                  <a:gd name="T10" fmla="*/ 6 w 205"/>
                  <a:gd name="T11" fmla="*/ 14 h 39"/>
                  <a:gd name="T12" fmla="*/ 6 w 205"/>
                  <a:gd name="T13" fmla="*/ 14 h 39"/>
                  <a:gd name="T14" fmla="*/ 6 w 205"/>
                  <a:gd name="T15" fmla="*/ 14 h 39"/>
                  <a:gd name="T16" fmla="*/ 6 w 205"/>
                  <a:gd name="T17" fmla="*/ 15 h 39"/>
                  <a:gd name="T18" fmla="*/ 6 w 205"/>
                  <a:gd name="T19" fmla="*/ 15 h 39"/>
                  <a:gd name="T20" fmla="*/ 7 w 205"/>
                  <a:gd name="T21" fmla="*/ 15 h 39"/>
                  <a:gd name="T22" fmla="*/ 7 w 205"/>
                  <a:gd name="T23" fmla="*/ 15 h 39"/>
                  <a:gd name="T24" fmla="*/ 7 w 205"/>
                  <a:gd name="T25" fmla="*/ 15 h 39"/>
                  <a:gd name="T26" fmla="*/ 7 w 205"/>
                  <a:gd name="T27" fmla="*/ 15 h 39"/>
                  <a:gd name="T28" fmla="*/ 7 w 205"/>
                  <a:gd name="T29" fmla="*/ 15 h 39"/>
                  <a:gd name="T30" fmla="*/ 48 w 205"/>
                  <a:gd name="T31" fmla="*/ 39 h 39"/>
                  <a:gd name="T32" fmla="*/ 59 w 205"/>
                  <a:gd name="T33" fmla="*/ 30 h 39"/>
                  <a:gd name="T34" fmla="*/ 64 w 205"/>
                  <a:gd name="T35" fmla="*/ 30 h 39"/>
                  <a:gd name="T36" fmla="*/ 109 w 205"/>
                  <a:gd name="T37" fmla="*/ 35 h 39"/>
                  <a:gd name="T38" fmla="*/ 180 w 205"/>
                  <a:gd name="T39" fmla="*/ 25 h 39"/>
                  <a:gd name="T40" fmla="*/ 185 w 205"/>
                  <a:gd name="T41" fmla="*/ 24 h 39"/>
                  <a:gd name="T42" fmla="*/ 192 w 205"/>
                  <a:gd name="T43" fmla="*/ 30 h 39"/>
                  <a:gd name="T44" fmla="*/ 204 w 205"/>
                  <a:gd name="T45" fmla="*/ 5 h 39"/>
                  <a:gd name="T46" fmla="*/ 204 w 205"/>
                  <a:gd name="T47" fmla="*/ 5 h 39"/>
                  <a:gd name="T48" fmla="*/ 204 w 205"/>
                  <a:gd name="T49" fmla="*/ 5 h 39"/>
                  <a:gd name="T50" fmla="*/ 204 w 205"/>
                  <a:gd name="T51" fmla="*/ 5 h 39"/>
                  <a:gd name="T52" fmla="*/ 204 w 205"/>
                  <a:gd name="T53" fmla="*/ 4 h 39"/>
                  <a:gd name="T54" fmla="*/ 204 w 205"/>
                  <a:gd name="T55" fmla="*/ 4 h 39"/>
                  <a:gd name="T56" fmla="*/ 204 w 205"/>
                  <a:gd name="T57" fmla="*/ 4 h 39"/>
                  <a:gd name="T58" fmla="*/ 204 w 205"/>
                  <a:gd name="T59" fmla="*/ 4 h 39"/>
                  <a:gd name="T60" fmla="*/ 204 w 205"/>
                  <a:gd name="T61" fmla="*/ 4 h 39"/>
                  <a:gd name="T62" fmla="*/ 204 w 205"/>
                  <a:gd name="T63" fmla="*/ 4 h 39"/>
                  <a:gd name="T64" fmla="*/ 204 w 205"/>
                  <a:gd name="T65" fmla="*/ 4 h 39"/>
                  <a:gd name="T66" fmla="*/ 204 w 205"/>
                  <a:gd name="T67" fmla="*/ 4 h 39"/>
                  <a:gd name="T68" fmla="*/ 137 w 205"/>
                  <a:gd name="T69" fmla="*/ 26 h 39"/>
                  <a:gd name="T70" fmla="*/ 137 w 205"/>
                  <a:gd name="T71" fmla="*/ 26 h 39"/>
                  <a:gd name="T72" fmla="*/ 135 w 205"/>
                  <a:gd name="T73" fmla="*/ 26 h 39"/>
                  <a:gd name="T74" fmla="*/ 108 w 205"/>
                  <a:gd name="T75" fmla="*/ 27 h 39"/>
                  <a:gd name="T76" fmla="*/ 108 w 205"/>
                  <a:gd name="T77" fmla="*/ 27 h 39"/>
                  <a:gd name="T78" fmla="*/ 108 w 205"/>
                  <a:gd name="T79" fmla="*/ 27 h 39"/>
                  <a:gd name="T80" fmla="*/ 108 w 205"/>
                  <a:gd name="T81" fmla="*/ 27 h 39"/>
                  <a:gd name="T82" fmla="*/ 108 w 205"/>
                  <a:gd name="T83" fmla="*/ 27 h 39"/>
                  <a:gd name="T84" fmla="*/ 1 w 205"/>
                  <a:gd name="T85" fmla="*/ 1 h 39"/>
                  <a:gd name="T86" fmla="*/ 1 w 205"/>
                  <a:gd name="T87" fmla="*/ 1 h 39"/>
                  <a:gd name="T88" fmla="*/ 0 w 205"/>
                  <a:gd name="T89" fmla="*/ 1 h 39"/>
                  <a:gd name="T90" fmla="*/ 0 w 205"/>
                  <a:gd name="T91" fmla="*/ 0 h 39"/>
                  <a:gd name="T92" fmla="*/ 0 w 205"/>
                  <a:gd name="T9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5" h="3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3" y="10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4" y="26"/>
                      <a:pt x="27" y="34"/>
                      <a:pt x="48" y="39"/>
                    </a:cubicBezTo>
                    <a:cubicBezTo>
                      <a:pt x="49" y="34"/>
                      <a:pt x="53" y="30"/>
                      <a:pt x="59" y="30"/>
                    </a:cubicBezTo>
                    <a:cubicBezTo>
                      <a:pt x="61" y="30"/>
                      <a:pt x="62" y="30"/>
                      <a:pt x="64" y="30"/>
                    </a:cubicBezTo>
                    <a:cubicBezTo>
                      <a:pt x="73" y="33"/>
                      <a:pt x="89" y="35"/>
                      <a:pt x="109" y="35"/>
                    </a:cubicBezTo>
                    <a:cubicBezTo>
                      <a:pt x="130" y="35"/>
                      <a:pt x="156" y="33"/>
                      <a:pt x="180" y="25"/>
                    </a:cubicBezTo>
                    <a:cubicBezTo>
                      <a:pt x="182" y="24"/>
                      <a:pt x="184" y="24"/>
                      <a:pt x="185" y="24"/>
                    </a:cubicBezTo>
                    <a:cubicBezTo>
                      <a:pt x="190" y="24"/>
                      <a:pt x="192" y="27"/>
                      <a:pt x="192" y="30"/>
                    </a:cubicBezTo>
                    <a:cubicBezTo>
                      <a:pt x="203" y="22"/>
                      <a:pt x="205" y="13"/>
                      <a:pt x="204" y="5"/>
                    </a:cubicBezTo>
                    <a:cubicBezTo>
                      <a:pt x="204" y="5"/>
                      <a:pt x="204" y="5"/>
                      <a:pt x="204" y="5"/>
                    </a:cubicBezTo>
                    <a:cubicBezTo>
                      <a:pt x="204" y="5"/>
                      <a:pt x="204" y="5"/>
                      <a:pt x="204" y="5"/>
                    </a:cubicBezTo>
                    <a:cubicBezTo>
                      <a:pt x="204" y="5"/>
                      <a:pt x="204" y="5"/>
                      <a:pt x="204" y="5"/>
                    </a:cubicBezTo>
                    <a:cubicBezTo>
                      <a:pt x="204" y="4"/>
                      <a:pt x="204" y="4"/>
                      <a:pt x="204" y="4"/>
                    </a:cubicBezTo>
                    <a:cubicBezTo>
                      <a:pt x="204" y="4"/>
                      <a:pt x="204" y="4"/>
                      <a:pt x="204" y="4"/>
                    </a:cubicBezTo>
                    <a:cubicBezTo>
                      <a:pt x="204" y="4"/>
                      <a:pt x="204" y="4"/>
                      <a:pt x="204" y="4"/>
                    </a:cubicBezTo>
                    <a:cubicBezTo>
                      <a:pt x="204" y="4"/>
                      <a:pt x="204" y="4"/>
                      <a:pt x="204" y="4"/>
                    </a:cubicBezTo>
                    <a:cubicBezTo>
                      <a:pt x="204" y="4"/>
                      <a:pt x="204" y="4"/>
                      <a:pt x="204" y="4"/>
                    </a:cubicBezTo>
                    <a:cubicBezTo>
                      <a:pt x="204" y="4"/>
                      <a:pt x="204" y="4"/>
                      <a:pt x="204" y="4"/>
                    </a:cubicBezTo>
                    <a:cubicBezTo>
                      <a:pt x="204" y="4"/>
                      <a:pt x="204" y="4"/>
                      <a:pt x="204" y="4"/>
                    </a:cubicBezTo>
                    <a:cubicBezTo>
                      <a:pt x="204" y="4"/>
                      <a:pt x="204" y="4"/>
                      <a:pt x="204" y="4"/>
                    </a:cubicBezTo>
                    <a:cubicBezTo>
                      <a:pt x="194" y="14"/>
                      <a:pt x="174" y="24"/>
                      <a:pt x="137" y="26"/>
                    </a:cubicBezTo>
                    <a:cubicBezTo>
                      <a:pt x="137" y="26"/>
                      <a:pt x="137" y="26"/>
                      <a:pt x="137" y="26"/>
                    </a:cubicBezTo>
                    <a:cubicBezTo>
                      <a:pt x="136" y="26"/>
                      <a:pt x="136" y="26"/>
                      <a:pt x="135" y="26"/>
                    </a:cubicBezTo>
                    <a:cubicBezTo>
                      <a:pt x="126" y="27"/>
                      <a:pt x="117" y="27"/>
                      <a:pt x="108" y="27"/>
                    </a:cubicBezTo>
                    <a:cubicBezTo>
                      <a:pt x="108" y="27"/>
                      <a:pt x="108" y="27"/>
                      <a:pt x="108" y="27"/>
                    </a:cubicBezTo>
                    <a:cubicBezTo>
                      <a:pt x="108" y="27"/>
                      <a:pt x="108" y="27"/>
                      <a:pt x="108" y="27"/>
                    </a:cubicBezTo>
                    <a:cubicBezTo>
                      <a:pt x="108" y="27"/>
                      <a:pt x="108" y="27"/>
                      <a:pt x="108" y="27"/>
                    </a:cubicBezTo>
                    <a:cubicBezTo>
                      <a:pt x="108" y="27"/>
                      <a:pt x="108" y="27"/>
                      <a:pt x="108" y="27"/>
                    </a:cubicBezTo>
                    <a:cubicBezTo>
                      <a:pt x="57" y="27"/>
                      <a:pt x="24" y="18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06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4" name="iŝ1îďê">
                <a:extLst>
                  <a:ext uri="{FF2B5EF4-FFF2-40B4-BE49-F238E27FC236}">
                    <a16:creationId xmlns:a16="http://schemas.microsoft.com/office/drawing/2014/main" xmlns="" id="{7ED4006B-25C3-4836-A5DF-E6585A1E232F}"/>
                  </a:ext>
                </a:extLst>
              </p:cNvPr>
              <p:cNvSpPr/>
              <p:nvPr/>
            </p:nvSpPr>
            <p:spPr bwMode="auto">
              <a:xfrm>
                <a:off x="6465570" y="5943251"/>
                <a:ext cx="510415" cy="67413"/>
              </a:xfrm>
              <a:custGeom>
                <a:avLst/>
                <a:gdLst>
                  <a:gd name="T0" fmla="*/ 108 w 204"/>
                  <a:gd name="T1" fmla="*/ 27 h 27"/>
                  <a:gd name="T2" fmla="*/ 108 w 204"/>
                  <a:gd name="T3" fmla="*/ 27 h 27"/>
                  <a:gd name="T4" fmla="*/ 108 w 204"/>
                  <a:gd name="T5" fmla="*/ 27 h 27"/>
                  <a:gd name="T6" fmla="*/ 108 w 204"/>
                  <a:gd name="T7" fmla="*/ 27 h 27"/>
                  <a:gd name="T8" fmla="*/ 204 w 204"/>
                  <a:gd name="T9" fmla="*/ 4 h 27"/>
                  <a:gd name="T10" fmla="*/ 137 w 204"/>
                  <a:gd name="T11" fmla="*/ 26 h 27"/>
                  <a:gd name="T12" fmla="*/ 135 w 204"/>
                  <a:gd name="T13" fmla="*/ 26 h 27"/>
                  <a:gd name="T14" fmla="*/ 137 w 204"/>
                  <a:gd name="T15" fmla="*/ 26 h 27"/>
                  <a:gd name="T16" fmla="*/ 204 w 204"/>
                  <a:gd name="T17" fmla="*/ 4 h 27"/>
                  <a:gd name="T18" fmla="*/ 204 w 204"/>
                  <a:gd name="T19" fmla="*/ 4 h 27"/>
                  <a:gd name="T20" fmla="*/ 1 w 204"/>
                  <a:gd name="T21" fmla="*/ 1 h 27"/>
                  <a:gd name="T22" fmla="*/ 108 w 204"/>
                  <a:gd name="T23" fmla="*/ 27 h 27"/>
                  <a:gd name="T24" fmla="*/ 1 w 204"/>
                  <a:gd name="T25" fmla="*/ 1 h 27"/>
                  <a:gd name="T26" fmla="*/ 0 w 204"/>
                  <a:gd name="T27" fmla="*/ 1 h 27"/>
                  <a:gd name="T28" fmla="*/ 1 w 204"/>
                  <a:gd name="T29" fmla="*/ 1 h 27"/>
                  <a:gd name="T30" fmla="*/ 0 w 204"/>
                  <a:gd name="T31" fmla="*/ 1 h 27"/>
                  <a:gd name="T32" fmla="*/ 0 w 204"/>
                  <a:gd name="T33" fmla="*/ 0 h 27"/>
                  <a:gd name="T34" fmla="*/ 0 w 204"/>
                  <a:gd name="T35" fmla="*/ 0 h 27"/>
                  <a:gd name="T36" fmla="*/ 0 w 204"/>
                  <a:gd name="T37" fmla="*/ 0 h 27"/>
                  <a:gd name="T38" fmla="*/ 0 w 204"/>
                  <a:gd name="T3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4" h="27">
                    <a:moveTo>
                      <a:pt x="108" y="27"/>
                    </a:moveTo>
                    <a:cubicBezTo>
                      <a:pt x="108" y="27"/>
                      <a:pt x="108" y="27"/>
                      <a:pt x="108" y="27"/>
                    </a:cubicBezTo>
                    <a:cubicBezTo>
                      <a:pt x="108" y="27"/>
                      <a:pt x="108" y="27"/>
                      <a:pt x="108" y="27"/>
                    </a:cubicBezTo>
                    <a:cubicBezTo>
                      <a:pt x="108" y="27"/>
                      <a:pt x="108" y="27"/>
                      <a:pt x="108" y="27"/>
                    </a:cubicBezTo>
                    <a:moveTo>
                      <a:pt x="204" y="4"/>
                    </a:moveTo>
                    <a:cubicBezTo>
                      <a:pt x="194" y="14"/>
                      <a:pt x="174" y="24"/>
                      <a:pt x="137" y="26"/>
                    </a:cubicBezTo>
                    <a:cubicBezTo>
                      <a:pt x="136" y="26"/>
                      <a:pt x="136" y="26"/>
                      <a:pt x="135" y="26"/>
                    </a:cubicBezTo>
                    <a:cubicBezTo>
                      <a:pt x="136" y="26"/>
                      <a:pt x="136" y="26"/>
                      <a:pt x="137" y="26"/>
                    </a:cubicBezTo>
                    <a:cubicBezTo>
                      <a:pt x="174" y="24"/>
                      <a:pt x="194" y="14"/>
                      <a:pt x="204" y="4"/>
                    </a:cubicBezTo>
                    <a:cubicBezTo>
                      <a:pt x="204" y="4"/>
                      <a:pt x="204" y="4"/>
                      <a:pt x="204" y="4"/>
                    </a:cubicBezTo>
                    <a:moveTo>
                      <a:pt x="1" y="1"/>
                    </a:moveTo>
                    <a:cubicBezTo>
                      <a:pt x="24" y="18"/>
                      <a:pt x="57" y="27"/>
                      <a:pt x="108" y="27"/>
                    </a:cubicBezTo>
                    <a:cubicBezTo>
                      <a:pt x="57" y="27"/>
                      <a:pt x="24" y="18"/>
                      <a:pt x="1" y="1"/>
                    </a:cubicBezTo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221C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5" name="îšḷïďé">
                <a:extLst>
                  <a:ext uri="{FF2B5EF4-FFF2-40B4-BE49-F238E27FC236}">
                    <a16:creationId xmlns:a16="http://schemas.microsoft.com/office/drawing/2014/main" xmlns="" id="{55A1DF1D-4E38-46DD-9904-254829449D0A}"/>
                  </a:ext>
                </a:extLst>
              </p:cNvPr>
              <p:cNvSpPr/>
              <p:nvPr/>
            </p:nvSpPr>
            <p:spPr bwMode="auto">
              <a:xfrm>
                <a:off x="6555856" y="5808424"/>
                <a:ext cx="4815" cy="0"/>
              </a:xfrm>
              <a:custGeom>
                <a:avLst/>
                <a:gdLst>
                  <a:gd name="T0" fmla="*/ 0 w 2"/>
                  <a:gd name="T1" fmla="*/ 0 w 2"/>
                  <a:gd name="T2" fmla="*/ 0 w 2"/>
                  <a:gd name="T3" fmla="*/ 0 w 2"/>
                  <a:gd name="T4" fmla="*/ 0 w 2"/>
                  <a:gd name="T5" fmla="*/ 0 w 2"/>
                  <a:gd name="T6" fmla="*/ 0 w 2"/>
                  <a:gd name="T7" fmla="*/ 0 w 2"/>
                  <a:gd name="T8" fmla="*/ 0 w 2"/>
                  <a:gd name="T9" fmla="*/ 2 w 2"/>
                  <a:gd name="T10" fmla="*/ 0 w 2"/>
                  <a:gd name="T11" fmla="*/ 0 w 2"/>
                  <a:gd name="T12" fmla="*/ 0 w 2"/>
                  <a:gd name="T1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</a:path>
                </a:pathLst>
              </a:custGeom>
              <a:solidFill>
                <a:srgbClr val="221C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6" name="îṩļïďe">
                <a:extLst>
                  <a:ext uri="{FF2B5EF4-FFF2-40B4-BE49-F238E27FC236}">
                    <a16:creationId xmlns:a16="http://schemas.microsoft.com/office/drawing/2014/main" xmlns="" id="{3679F941-972A-4772-919C-904BD41713CD}"/>
                  </a:ext>
                </a:extLst>
              </p:cNvPr>
              <p:cNvSpPr/>
              <p:nvPr/>
            </p:nvSpPr>
            <p:spPr bwMode="auto">
              <a:xfrm>
                <a:off x="6545022" y="5733788"/>
                <a:ext cx="196221" cy="74636"/>
              </a:xfrm>
              <a:custGeom>
                <a:avLst/>
                <a:gdLst>
                  <a:gd name="T0" fmla="*/ 65 w 78"/>
                  <a:gd name="T1" fmla="*/ 0 h 30"/>
                  <a:gd name="T2" fmla="*/ 66 w 78"/>
                  <a:gd name="T3" fmla="*/ 5 h 30"/>
                  <a:gd name="T4" fmla="*/ 16 w 78"/>
                  <a:gd name="T5" fmla="*/ 20 h 30"/>
                  <a:gd name="T6" fmla="*/ 9 w 78"/>
                  <a:gd name="T7" fmla="*/ 23 h 30"/>
                  <a:gd name="T8" fmla="*/ 33 w 78"/>
                  <a:gd name="T9" fmla="*/ 4 h 30"/>
                  <a:gd name="T10" fmla="*/ 35 w 78"/>
                  <a:gd name="T11" fmla="*/ 3 h 30"/>
                  <a:gd name="T12" fmla="*/ 4 w 78"/>
                  <a:gd name="T13" fmla="*/ 30 h 30"/>
                  <a:gd name="T14" fmla="*/ 4 w 78"/>
                  <a:gd name="T15" fmla="*/ 30 h 30"/>
                  <a:gd name="T16" fmla="*/ 4 w 78"/>
                  <a:gd name="T17" fmla="*/ 30 h 30"/>
                  <a:gd name="T18" fmla="*/ 4 w 78"/>
                  <a:gd name="T19" fmla="*/ 30 h 30"/>
                  <a:gd name="T20" fmla="*/ 4 w 78"/>
                  <a:gd name="T21" fmla="*/ 30 h 30"/>
                  <a:gd name="T22" fmla="*/ 4 w 78"/>
                  <a:gd name="T23" fmla="*/ 30 h 30"/>
                  <a:gd name="T24" fmla="*/ 4 w 78"/>
                  <a:gd name="T25" fmla="*/ 30 h 30"/>
                  <a:gd name="T26" fmla="*/ 4 w 78"/>
                  <a:gd name="T27" fmla="*/ 30 h 30"/>
                  <a:gd name="T28" fmla="*/ 6 w 78"/>
                  <a:gd name="T29" fmla="*/ 30 h 30"/>
                  <a:gd name="T30" fmla="*/ 8 w 78"/>
                  <a:gd name="T31" fmla="*/ 28 h 30"/>
                  <a:gd name="T32" fmla="*/ 75 w 78"/>
                  <a:gd name="T33" fmla="*/ 8 h 30"/>
                  <a:gd name="T34" fmla="*/ 78 w 78"/>
                  <a:gd name="T35" fmla="*/ 8 h 30"/>
                  <a:gd name="T36" fmla="*/ 69 w 78"/>
                  <a:gd name="T37" fmla="*/ 1 h 30"/>
                  <a:gd name="T38" fmla="*/ 69 w 78"/>
                  <a:gd name="T39" fmla="*/ 1 h 30"/>
                  <a:gd name="T40" fmla="*/ 65 w 78"/>
                  <a:gd name="T4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8" h="30">
                    <a:moveTo>
                      <a:pt x="65" y="0"/>
                    </a:moveTo>
                    <a:cubicBezTo>
                      <a:pt x="67" y="3"/>
                      <a:pt x="69" y="5"/>
                      <a:pt x="66" y="5"/>
                    </a:cubicBezTo>
                    <a:cubicBezTo>
                      <a:pt x="58" y="5"/>
                      <a:pt x="34" y="9"/>
                      <a:pt x="16" y="20"/>
                    </a:cubicBezTo>
                    <a:cubicBezTo>
                      <a:pt x="13" y="22"/>
                      <a:pt x="11" y="23"/>
                      <a:pt x="9" y="23"/>
                    </a:cubicBezTo>
                    <a:cubicBezTo>
                      <a:pt x="4" y="23"/>
                      <a:pt x="16" y="8"/>
                      <a:pt x="33" y="4"/>
                    </a:cubicBezTo>
                    <a:cubicBezTo>
                      <a:pt x="34" y="4"/>
                      <a:pt x="34" y="4"/>
                      <a:pt x="35" y="3"/>
                    </a:cubicBezTo>
                    <a:cubicBezTo>
                      <a:pt x="5" y="11"/>
                      <a:pt x="0" y="29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5" y="30"/>
                      <a:pt x="5" y="30"/>
                      <a:pt x="6" y="30"/>
                    </a:cubicBezTo>
                    <a:cubicBezTo>
                      <a:pt x="6" y="29"/>
                      <a:pt x="7" y="29"/>
                      <a:pt x="8" y="28"/>
                    </a:cubicBezTo>
                    <a:cubicBezTo>
                      <a:pt x="37" y="9"/>
                      <a:pt x="66" y="8"/>
                      <a:pt x="75" y="8"/>
                    </a:cubicBezTo>
                    <a:cubicBezTo>
                      <a:pt x="77" y="8"/>
                      <a:pt x="78" y="8"/>
                      <a:pt x="78" y="8"/>
                    </a:cubicBezTo>
                    <a:cubicBezTo>
                      <a:pt x="78" y="8"/>
                      <a:pt x="77" y="6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8" y="1"/>
                      <a:pt x="66" y="0"/>
                      <a:pt x="65" y="0"/>
                    </a:cubicBezTo>
                  </a:path>
                </a:pathLst>
              </a:custGeom>
              <a:solidFill>
                <a:srgbClr val="B060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7" name="íṧḻídè">
                <a:extLst>
                  <a:ext uri="{FF2B5EF4-FFF2-40B4-BE49-F238E27FC236}">
                    <a16:creationId xmlns:a16="http://schemas.microsoft.com/office/drawing/2014/main" xmlns="" id="{32675832-2D1F-4233-B610-A0BBFDE59736}"/>
                  </a:ext>
                </a:extLst>
              </p:cNvPr>
              <p:cNvSpPr/>
              <p:nvPr/>
            </p:nvSpPr>
            <p:spPr bwMode="auto">
              <a:xfrm>
                <a:off x="6706332" y="5786756"/>
                <a:ext cx="179368" cy="74636"/>
              </a:xfrm>
              <a:prstGeom prst="ellipse">
                <a:avLst/>
              </a:prstGeom>
              <a:solidFill>
                <a:srgbClr val="6565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8" name="î$ḷîḍe">
                <a:extLst>
                  <a:ext uri="{FF2B5EF4-FFF2-40B4-BE49-F238E27FC236}">
                    <a16:creationId xmlns:a16="http://schemas.microsoft.com/office/drawing/2014/main" xmlns="" id="{9C1E8B34-9E84-47E6-BF40-14500AC63399}"/>
                  </a:ext>
                </a:extLst>
              </p:cNvPr>
              <p:cNvSpPr/>
              <p:nvPr/>
            </p:nvSpPr>
            <p:spPr bwMode="auto">
              <a:xfrm>
                <a:off x="6896534" y="5838519"/>
                <a:ext cx="54172" cy="45745"/>
              </a:xfrm>
              <a:custGeom>
                <a:avLst/>
                <a:gdLst>
                  <a:gd name="T0" fmla="*/ 6 w 22"/>
                  <a:gd name="T1" fmla="*/ 0 h 18"/>
                  <a:gd name="T2" fmla="*/ 2 w 22"/>
                  <a:gd name="T3" fmla="*/ 1 h 18"/>
                  <a:gd name="T4" fmla="*/ 6 w 22"/>
                  <a:gd name="T5" fmla="*/ 14 h 18"/>
                  <a:gd name="T6" fmla="*/ 16 w 22"/>
                  <a:gd name="T7" fmla="*/ 18 h 18"/>
                  <a:gd name="T8" fmla="*/ 19 w 22"/>
                  <a:gd name="T9" fmla="*/ 17 h 18"/>
                  <a:gd name="T10" fmla="*/ 15 w 22"/>
                  <a:gd name="T11" fmla="*/ 4 h 18"/>
                  <a:gd name="T12" fmla="*/ 6 w 22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8">
                    <a:moveTo>
                      <a:pt x="6" y="0"/>
                    </a:moveTo>
                    <a:cubicBezTo>
                      <a:pt x="4" y="0"/>
                      <a:pt x="3" y="0"/>
                      <a:pt x="2" y="1"/>
                    </a:cubicBezTo>
                    <a:cubicBezTo>
                      <a:pt x="0" y="3"/>
                      <a:pt x="2" y="9"/>
                      <a:pt x="6" y="14"/>
                    </a:cubicBezTo>
                    <a:cubicBezTo>
                      <a:pt x="9" y="16"/>
                      <a:pt x="13" y="18"/>
                      <a:pt x="16" y="18"/>
                    </a:cubicBezTo>
                    <a:cubicBezTo>
                      <a:pt x="17" y="18"/>
                      <a:pt x="18" y="18"/>
                      <a:pt x="19" y="17"/>
                    </a:cubicBezTo>
                    <a:cubicBezTo>
                      <a:pt x="22" y="14"/>
                      <a:pt x="20" y="9"/>
                      <a:pt x="15" y="4"/>
                    </a:cubicBezTo>
                    <a:cubicBezTo>
                      <a:pt x="12" y="1"/>
                      <a:pt x="8" y="0"/>
                      <a:pt x="6" y="0"/>
                    </a:cubicBezTo>
                  </a:path>
                </a:pathLst>
              </a:custGeom>
              <a:solidFill>
                <a:srgbClr val="6565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9" name="íšļîdé">
                <a:extLst>
                  <a:ext uri="{FF2B5EF4-FFF2-40B4-BE49-F238E27FC236}">
                    <a16:creationId xmlns:a16="http://schemas.microsoft.com/office/drawing/2014/main" xmlns="" id="{B3CBF6B6-79B0-4387-AAE6-3EAE2B7FE8BC}"/>
                  </a:ext>
                </a:extLst>
              </p:cNvPr>
              <p:cNvSpPr/>
              <p:nvPr/>
            </p:nvSpPr>
            <p:spPr bwMode="auto">
              <a:xfrm>
                <a:off x="6853197" y="2928911"/>
                <a:ext cx="713859" cy="1113524"/>
              </a:xfrm>
              <a:custGeom>
                <a:avLst/>
                <a:gdLst>
                  <a:gd name="T0" fmla="*/ 0 w 285"/>
                  <a:gd name="T1" fmla="*/ 111 h 446"/>
                  <a:gd name="T2" fmla="*/ 136 w 285"/>
                  <a:gd name="T3" fmla="*/ 273 h 446"/>
                  <a:gd name="T4" fmla="*/ 146 w 285"/>
                  <a:gd name="T5" fmla="*/ 344 h 446"/>
                  <a:gd name="T6" fmla="*/ 151 w 285"/>
                  <a:gd name="T7" fmla="*/ 376 h 446"/>
                  <a:gd name="T8" fmla="*/ 177 w 285"/>
                  <a:gd name="T9" fmla="*/ 415 h 446"/>
                  <a:gd name="T10" fmla="*/ 267 w 285"/>
                  <a:gd name="T11" fmla="*/ 394 h 446"/>
                  <a:gd name="T12" fmla="*/ 276 w 285"/>
                  <a:gd name="T13" fmla="*/ 351 h 446"/>
                  <a:gd name="T14" fmla="*/ 262 w 285"/>
                  <a:gd name="T15" fmla="*/ 306 h 446"/>
                  <a:gd name="T16" fmla="*/ 213 w 285"/>
                  <a:gd name="T17" fmla="*/ 267 h 446"/>
                  <a:gd name="T18" fmla="*/ 119 w 285"/>
                  <a:gd name="T19" fmla="*/ 0 h 446"/>
                  <a:gd name="T20" fmla="*/ 0 w 285"/>
                  <a:gd name="T21" fmla="*/ 111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5" h="446">
                    <a:moveTo>
                      <a:pt x="0" y="111"/>
                    </a:moveTo>
                    <a:cubicBezTo>
                      <a:pt x="0" y="111"/>
                      <a:pt x="94" y="191"/>
                      <a:pt x="136" y="273"/>
                    </a:cubicBezTo>
                    <a:cubicBezTo>
                      <a:pt x="155" y="306"/>
                      <a:pt x="151" y="329"/>
                      <a:pt x="146" y="344"/>
                    </a:cubicBezTo>
                    <a:cubicBezTo>
                      <a:pt x="141" y="359"/>
                      <a:pt x="141" y="366"/>
                      <a:pt x="151" y="376"/>
                    </a:cubicBezTo>
                    <a:cubicBezTo>
                      <a:pt x="160" y="386"/>
                      <a:pt x="163" y="415"/>
                      <a:pt x="177" y="415"/>
                    </a:cubicBezTo>
                    <a:cubicBezTo>
                      <a:pt x="190" y="415"/>
                      <a:pt x="253" y="446"/>
                      <a:pt x="267" y="394"/>
                    </a:cubicBezTo>
                    <a:cubicBezTo>
                      <a:pt x="278" y="394"/>
                      <a:pt x="285" y="370"/>
                      <a:pt x="276" y="351"/>
                    </a:cubicBezTo>
                    <a:cubicBezTo>
                      <a:pt x="282" y="347"/>
                      <a:pt x="283" y="320"/>
                      <a:pt x="262" y="306"/>
                    </a:cubicBezTo>
                    <a:cubicBezTo>
                      <a:pt x="241" y="291"/>
                      <a:pt x="215" y="288"/>
                      <a:pt x="213" y="267"/>
                    </a:cubicBezTo>
                    <a:cubicBezTo>
                      <a:pt x="211" y="246"/>
                      <a:pt x="164" y="61"/>
                      <a:pt x="119" y="0"/>
                    </a:cubicBezTo>
                    <a:cubicBezTo>
                      <a:pt x="107" y="46"/>
                      <a:pt x="64" y="92"/>
                      <a:pt x="0" y="111"/>
                    </a:cubicBezTo>
                  </a:path>
                </a:pathLst>
              </a:custGeom>
              <a:solidFill>
                <a:srgbClr val="FFD4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0" name="îŝḻiḓé">
                <a:extLst>
                  <a:ext uri="{FF2B5EF4-FFF2-40B4-BE49-F238E27FC236}">
                    <a16:creationId xmlns:a16="http://schemas.microsoft.com/office/drawing/2014/main" xmlns="" id="{E46F7FB1-94F5-4F5B-885F-9B42E778643E}"/>
                  </a:ext>
                </a:extLst>
              </p:cNvPr>
              <p:cNvSpPr/>
              <p:nvPr/>
            </p:nvSpPr>
            <p:spPr bwMode="auto">
              <a:xfrm>
                <a:off x="7021730" y="3166061"/>
                <a:ext cx="62598" cy="52968"/>
              </a:xfrm>
              <a:custGeom>
                <a:avLst/>
                <a:gdLst>
                  <a:gd name="T0" fmla="*/ 25 w 25"/>
                  <a:gd name="T1" fmla="*/ 0 h 21"/>
                  <a:gd name="T2" fmla="*/ 23 w 25"/>
                  <a:gd name="T3" fmla="*/ 5 h 21"/>
                  <a:gd name="T4" fmla="*/ 20 w 25"/>
                  <a:gd name="T5" fmla="*/ 9 h 21"/>
                  <a:gd name="T6" fmla="*/ 17 w 25"/>
                  <a:gd name="T7" fmla="*/ 11 h 21"/>
                  <a:gd name="T8" fmla="*/ 15 w 25"/>
                  <a:gd name="T9" fmla="*/ 13 h 21"/>
                  <a:gd name="T10" fmla="*/ 10 w 25"/>
                  <a:gd name="T11" fmla="*/ 17 h 21"/>
                  <a:gd name="T12" fmla="*/ 5 w 25"/>
                  <a:gd name="T13" fmla="*/ 19 h 21"/>
                  <a:gd name="T14" fmla="*/ 0 w 25"/>
                  <a:gd name="T15" fmla="*/ 21 h 21"/>
                  <a:gd name="T16" fmla="*/ 4 w 25"/>
                  <a:gd name="T17" fmla="*/ 18 h 21"/>
                  <a:gd name="T18" fmla="*/ 6 w 25"/>
                  <a:gd name="T19" fmla="*/ 16 h 21"/>
                  <a:gd name="T20" fmla="*/ 9 w 25"/>
                  <a:gd name="T21" fmla="*/ 15 h 21"/>
                  <a:gd name="T22" fmla="*/ 11 w 25"/>
                  <a:gd name="T23" fmla="*/ 13 h 21"/>
                  <a:gd name="T24" fmla="*/ 13 w 25"/>
                  <a:gd name="T25" fmla="*/ 11 h 21"/>
                  <a:gd name="T26" fmla="*/ 15 w 25"/>
                  <a:gd name="T27" fmla="*/ 9 h 21"/>
                  <a:gd name="T28" fmla="*/ 18 w 25"/>
                  <a:gd name="T29" fmla="*/ 7 h 21"/>
                  <a:gd name="T30" fmla="*/ 21 w 25"/>
                  <a:gd name="T31" fmla="*/ 3 h 21"/>
                  <a:gd name="T32" fmla="*/ 25 w 2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1">
                    <a:moveTo>
                      <a:pt x="25" y="0"/>
                    </a:moveTo>
                    <a:cubicBezTo>
                      <a:pt x="25" y="0"/>
                      <a:pt x="25" y="2"/>
                      <a:pt x="23" y="5"/>
                    </a:cubicBezTo>
                    <a:cubicBezTo>
                      <a:pt x="22" y="6"/>
                      <a:pt x="21" y="7"/>
                      <a:pt x="20" y="9"/>
                    </a:cubicBezTo>
                    <a:cubicBezTo>
                      <a:pt x="19" y="10"/>
                      <a:pt x="18" y="10"/>
                      <a:pt x="17" y="11"/>
                    </a:cubicBezTo>
                    <a:cubicBezTo>
                      <a:pt x="17" y="12"/>
                      <a:pt x="16" y="13"/>
                      <a:pt x="15" y="13"/>
                    </a:cubicBezTo>
                    <a:cubicBezTo>
                      <a:pt x="13" y="14"/>
                      <a:pt x="12" y="16"/>
                      <a:pt x="10" y="17"/>
                    </a:cubicBezTo>
                    <a:cubicBezTo>
                      <a:pt x="8" y="18"/>
                      <a:pt x="7" y="19"/>
                      <a:pt x="5" y="19"/>
                    </a:cubicBezTo>
                    <a:cubicBezTo>
                      <a:pt x="2" y="20"/>
                      <a:pt x="0" y="21"/>
                      <a:pt x="0" y="21"/>
                    </a:cubicBezTo>
                    <a:cubicBezTo>
                      <a:pt x="0" y="21"/>
                      <a:pt x="2" y="19"/>
                      <a:pt x="4" y="18"/>
                    </a:cubicBezTo>
                    <a:cubicBezTo>
                      <a:pt x="5" y="17"/>
                      <a:pt x="6" y="17"/>
                      <a:pt x="6" y="16"/>
                    </a:cubicBezTo>
                    <a:cubicBezTo>
                      <a:pt x="7" y="16"/>
                      <a:pt x="8" y="15"/>
                      <a:pt x="9" y="15"/>
                    </a:cubicBezTo>
                    <a:cubicBezTo>
                      <a:pt x="9" y="14"/>
                      <a:pt x="10" y="13"/>
                      <a:pt x="11" y="13"/>
                    </a:cubicBezTo>
                    <a:cubicBezTo>
                      <a:pt x="12" y="12"/>
                      <a:pt x="12" y="11"/>
                      <a:pt x="13" y="11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6" y="8"/>
                      <a:pt x="17" y="8"/>
                      <a:pt x="18" y="7"/>
                    </a:cubicBezTo>
                    <a:cubicBezTo>
                      <a:pt x="19" y="6"/>
                      <a:pt x="20" y="5"/>
                      <a:pt x="21" y="3"/>
                    </a:cubicBezTo>
                    <a:cubicBezTo>
                      <a:pt x="24" y="1"/>
                      <a:pt x="25" y="0"/>
                      <a:pt x="25" y="0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1" name="iSḷïḑê">
                <a:extLst>
                  <a:ext uri="{FF2B5EF4-FFF2-40B4-BE49-F238E27FC236}">
                    <a16:creationId xmlns:a16="http://schemas.microsoft.com/office/drawing/2014/main" xmlns="" id="{724C5075-FDDB-4D91-9132-8655047D99FB}"/>
                  </a:ext>
                </a:extLst>
              </p:cNvPr>
              <p:cNvSpPr/>
              <p:nvPr/>
            </p:nvSpPr>
            <p:spPr bwMode="auto">
              <a:xfrm>
                <a:off x="7311848" y="3851030"/>
                <a:ext cx="152884" cy="56579"/>
              </a:xfrm>
              <a:custGeom>
                <a:avLst/>
                <a:gdLst>
                  <a:gd name="T0" fmla="*/ 0 w 61"/>
                  <a:gd name="T1" fmla="*/ 23 h 23"/>
                  <a:gd name="T2" fmla="*/ 1 w 61"/>
                  <a:gd name="T3" fmla="*/ 20 h 23"/>
                  <a:gd name="T4" fmla="*/ 4 w 61"/>
                  <a:gd name="T5" fmla="*/ 12 h 23"/>
                  <a:gd name="T6" fmla="*/ 13 w 61"/>
                  <a:gd name="T7" fmla="*/ 3 h 23"/>
                  <a:gd name="T8" fmla="*/ 20 w 61"/>
                  <a:gd name="T9" fmla="*/ 1 h 23"/>
                  <a:gd name="T10" fmla="*/ 28 w 61"/>
                  <a:gd name="T11" fmla="*/ 1 h 23"/>
                  <a:gd name="T12" fmla="*/ 35 w 61"/>
                  <a:gd name="T13" fmla="*/ 3 h 23"/>
                  <a:gd name="T14" fmla="*/ 42 w 61"/>
                  <a:gd name="T15" fmla="*/ 5 h 23"/>
                  <a:gd name="T16" fmla="*/ 45 w 61"/>
                  <a:gd name="T17" fmla="*/ 7 h 23"/>
                  <a:gd name="T18" fmla="*/ 47 w 61"/>
                  <a:gd name="T19" fmla="*/ 9 h 23"/>
                  <a:gd name="T20" fmla="*/ 52 w 61"/>
                  <a:gd name="T21" fmla="*/ 12 h 23"/>
                  <a:gd name="T22" fmla="*/ 58 w 61"/>
                  <a:gd name="T23" fmla="*/ 18 h 23"/>
                  <a:gd name="T24" fmla="*/ 61 w 61"/>
                  <a:gd name="T25" fmla="*/ 20 h 23"/>
                  <a:gd name="T26" fmla="*/ 58 w 61"/>
                  <a:gd name="T27" fmla="*/ 18 h 23"/>
                  <a:gd name="T28" fmla="*/ 51 w 61"/>
                  <a:gd name="T29" fmla="*/ 14 h 23"/>
                  <a:gd name="T30" fmla="*/ 46 w 61"/>
                  <a:gd name="T31" fmla="*/ 11 h 23"/>
                  <a:gd name="T32" fmla="*/ 40 w 61"/>
                  <a:gd name="T33" fmla="*/ 8 h 23"/>
                  <a:gd name="T34" fmla="*/ 27 w 61"/>
                  <a:gd name="T35" fmla="*/ 4 h 23"/>
                  <a:gd name="T36" fmla="*/ 21 w 61"/>
                  <a:gd name="T37" fmla="*/ 4 h 23"/>
                  <a:gd name="T38" fmla="*/ 15 w 61"/>
                  <a:gd name="T39" fmla="*/ 6 h 23"/>
                  <a:gd name="T40" fmla="*/ 6 w 61"/>
                  <a:gd name="T41" fmla="*/ 13 h 23"/>
                  <a:gd name="T42" fmla="*/ 1 w 61"/>
                  <a:gd name="T43" fmla="*/ 20 h 23"/>
                  <a:gd name="T44" fmla="*/ 0 w 61"/>
                  <a:gd name="T4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23">
                    <a:moveTo>
                      <a:pt x="0" y="23"/>
                    </a:moveTo>
                    <a:cubicBezTo>
                      <a:pt x="0" y="23"/>
                      <a:pt x="0" y="22"/>
                      <a:pt x="1" y="20"/>
                    </a:cubicBezTo>
                    <a:cubicBezTo>
                      <a:pt x="1" y="18"/>
                      <a:pt x="2" y="15"/>
                      <a:pt x="4" y="12"/>
                    </a:cubicBezTo>
                    <a:cubicBezTo>
                      <a:pt x="6" y="9"/>
                      <a:pt x="9" y="6"/>
                      <a:pt x="13" y="3"/>
                    </a:cubicBezTo>
                    <a:cubicBezTo>
                      <a:pt x="15" y="2"/>
                      <a:pt x="18" y="1"/>
                      <a:pt x="20" y="1"/>
                    </a:cubicBezTo>
                    <a:cubicBezTo>
                      <a:pt x="23" y="0"/>
                      <a:pt x="25" y="1"/>
                      <a:pt x="28" y="1"/>
                    </a:cubicBezTo>
                    <a:cubicBezTo>
                      <a:pt x="30" y="1"/>
                      <a:pt x="33" y="2"/>
                      <a:pt x="35" y="3"/>
                    </a:cubicBezTo>
                    <a:cubicBezTo>
                      <a:pt x="37" y="3"/>
                      <a:pt x="40" y="4"/>
                      <a:pt x="42" y="5"/>
                    </a:cubicBezTo>
                    <a:cubicBezTo>
                      <a:pt x="43" y="6"/>
                      <a:pt x="44" y="6"/>
                      <a:pt x="45" y="7"/>
                    </a:cubicBezTo>
                    <a:cubicBezTo>
                      <a:pt x="45" y="8"/>
                      <a:pt x="46" y="8"/>
                      <a:pt x="47" y="9"/>
                    </a:cubicBezTo>
                    <a:cubicBezTo>
                      <a:pt x="49" y="10"/>
                      <a:pt x="50" y="11"/>
                      <a:pt x="52" y="12"/>
                    </a:cubicBezTo>
                    <a:cubicBezTo>
                      <a:pt x="55" y="14"/>
                      <a:pt x="57" y="17"/>
                      <a:pt x="58" y="18"/>
                    </a:cubicBezTo>
                    <a:cubicBezTo>
                      <a:pt x="60" y="19"/>
                      <a:pt x="61" y="20"/>
                      <a:pt x="61" y="20"/>
                    </a:cubicBezTo>
                    <a:cubicBezTo>
                      <a:pt x="61" y="20"/>
                      <a:pt x="60" y="20"/>
                      <a:pt x="58" y="18"/>
                    </a:cubicBezTo>
                    <a:cubicBezTo>
                      <a:pt x="56" y="17"/>
                      <a:pt x="54" y="16"/>
                      <a:pt x="51" y="14"/>
                    </a:cubicBezTo>
                    <a:cubicBezTo>
                      <a:pt x="49" y="13"/>
                      <a:pt x="48" y="12"/>
                      <a:pt x="46" y="11"/>
                    </a:cubicBezTo>
                    <a:cubicBezTo>
                      <a:pt x="44" y="10"/>
                      <a:pt x="42" y="9"/>
                      <a:pt x="40" y="8"/>
                    </a:cubicBezTo>
                    <a:cubicBezTo>
                      <a:pt x="36" y="6"/>
                      <a:pt x="32" y="4"/>
                      <a:pt x="27" y="4"/>
                    </a:cubicBezTo>
                    <a:cubicBezTo>
                      <a:pt x="25" y="4"/>
                      <a:pt x="23" y="4"/>
                      <a:pt x="21" y="4"/>
                    </a:cubicBezTo>
                    <a:cubicBezTo>
                      <a:pt x="19" y="4"/>
                      <a:pt x="17" y="5"/>
                      <a:pt x="15" y="6"/>
                    </a:cubicBezTo>
                    <a:cubicBezTo>
                      <a:pt x="11" y="8"/>
                      <a:pt x="8" y="10"/>
                      <a:pt x="6" y="13"/>
                    </a:cubicBezTo>
                    <a:cubicBezTo>
                      <a:pt x="4" y="16"/>
                      <a:pt x="2" y="19"/>
                      <a:pt x="1" y="20"/>
                    </a:cubicBezTo>
                    <a:cubicBezTo>
                      <a:pt x="0" y="22"/>
                      <a:pt x="0" y="23"/>
                      <a:pt x="0" y="23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2" name="ïś1iḍè">
                <a:extLst>
                  <a:ext uri="{FF2B5EF4-FFF2-40B4-BE49-F238E27FC236}">
                    <a16:creationId xmlns:a16="http://schemas.microsoft.com/office/drawing/2014/main" xmlns="" id="{116BBC99-05DF-4A11-BC8C-5EFE4CFF8FC4}"/>
                  </a:ext>
                </a:extLst>
              </p:cNvPr>
              <p:cNvSpPr/>
              <p:nvPr/>
            </p:nvSpPr>
            <p:spPr bwMode="auto">
              <a:xfrm>
                <a:off x="7479178" y="3814915"/>
                <a:ext cx="45745" cy="97509"/>
              </a:xfrm>
              <a:custGeom>
                <a:avLst/>
                <a:gdLst>
                  <a:gd name="T0" fmla="*/ 0 w 18"/>
                  <a:gd name="T1" fmla="*/ 0 h 39"/>
                  <a:gd name="T2" fmla="*/ 5 w 18"/>
                  <a:gd name="T3" fmla="*/ 5 h 39"/>
                  <a:gd name="T4" fmla="*/ 10 w 18"/>
                  <a:gd name="T5" fmla="*/ 10 h 39"/>
                  <a:gd name="T6" fmla="*/ 14 w 18"/>
                  <a:gd name="T7" fmla="*/ 17 h 39"/>
                  <a:gd name="T8" fmla="*/ 16 w 18"/>
                  <a:gd name="T9" fmla="*/ 21 h 39"/>
                  <a:gd name="T10" fmla="*/ 17 w 18"/>
                  <a:gd name="T11" fmla="*/ 25 h 39"/>
                  <a:gd name="T12" fmla="*/ 18 w 18"/>
                  <a:gd name="T13" fmla="*/ 29 h 39"/>
                  <a:gd name="T14" fmla="*/ 18 w 18"/>
                  <a:gd name="T15" fmla="*/ 32 h 39"/>
                  <a:gd name="T16" fmla="*/ 18 w 18"/>
                  <a:gd name="T17" fmla="*/ 35 h 39"/>
                  <a:gd name="T18" fmla="*/ 17 w 18"/>
                  <a:gd name="T19" fmla="*/ 37 h 39"/>
                  <a:gd name="T20" fmla="*/ 17 w 18"/>
                  <a:gd name="T21" fmla="*/ 39 h 39"/>
                  <a:gd name="T22" fmla="*/ 17 w 18"/>
                  <a:gd name="T23" fmla="*/ 37 h 39"/>
                  <a:gd name="T24" fmla="*/ 16 w 18"/>
                  <a:gd name="T25" fmla="*/ 35 h 39"/>
                  <a:gd name="T26" fmla="*/ 16 w 18"/>
                  <a:gd name="T27" fmla="*/ 32 h 39"/>
                  <a:gd name="T28" fmla="*/ 15 w 18"/>
                  <a:gd name="T29" fmla="*/ 29 h 39"/>
                  <a:gd name="T30" fmla="*/ 14 w 18"/>
                  <a:gd name="T31" fmla="*/ 26 h 39"/>
                  <a:gd name="T32" fmla="*/ 13 w 18"/>
                  <a:gd name="T33" fmla="*/ 22 h 39"/>
                  <a:gd name="T34" fmla="*/ 11 w 18"/>
                  <a:gd name="T35" fmla="*/ 19 h 39"/>
                  <a:gd name="T36" fmla="*/ 10 w 18"/>
                  <a:gd name="T37" fmla="*/ 15 h 39"/>
                  <a:gd name="T38" fmla="*/ 8 w 18"/>
                  <a:gd name="T39" fmla="*/ 12 h 39"/>
                  <a:gd name="T40" fmla="*/ 4 w 18"/>
                  <a:gd name="T41" fmla="*/ 6 h 39"/>
                  <a:gd name="T42" fmla="*/ 0 w 18"/>
                  <a:gd name="T4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cubicBezTo>
                      <a:pt x="0" y="0"/>
                      <a:pt x="3" y="2"/>
                      <a:pt x="5" y="5"/>
                    </a:cubicBezTo>
                    <a:cubicBezTo>
                      <a:pt x="7" y="6"/>
                      <a:pt x="9" y="8"/>
                      <a:pt x="10" y="10"/>
                    </a:cubicBezTo>
                    <a:cubicBezTo>
                      <a:pt x="12" y="12"/>
                      <a:pt x="13" y="15"/>
                      <a:pt x="14" y="17"/>
                    </a:cubicBezTo>
                    <a:cubicBezTo>
                      <a:pt x="15" y="19"/>
                      <a:pt x="15" y="20"/>
                      <a:pt x="16" y="21"/>
                    </a:cubicBezTo>
                    <a:cubicBezTo>
                      <a:pt x="16" y="22"/>
                      <a:pt x="17" y="24"/>
                      <a:pt x="17" y="25"/>
                    </a:cubicBezTo>
                    <a:cubicBezTo>
                      <a:pt x="17" y="26"/>
                      <a:pt x="18" y="28"/>
                      <a:pt x="18" y="29"/>
                    </a:cubicBezTo>
                    <a:cubicBezTo>
                      <a:pt x="18" y="30"/>
                      <a:pt x="18" y="31"/>
                      <a:pt x="18" y="32"/>
                    </a:cubicBezTo>
                    <a:cubicBezTo>
                      <a:pt x="18" y="33"/>
                      <a:pt x="18" y="34"/>
                      <a:pt x="18" y="35"/>
                    </a:cubicBezTo>
                    <a:cubicBezTo>
                      <a:pt x="18" y="36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7" y="39"/>
                    </a:cubicBezTo>
                    <a:cubicBezTo>
                      <a:pt x="17" y="39"/>
                      <a:pt x="17" y="38"/>
                      <a:pt x="17" y="37"/>
                    </a:cubicBezTo>
                    <a:cubicBezTo>
                      <a:pt x="17" y="37"/>
                      <a:pt x="16" y="36"/>
                      <a:pt x="16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1"/>
                      <a:pt x="16" y="30"/>
                      <a:pt x="15" y="29"/>
                    </a:cubicBezTo>
                    <a:cubicBezTo>
                      <a:pt x="15" y="28"/>
                      <a:pt x="15" y="27"/>
                      <a:pt x="14" y="26"/>
                    </a:cubicBezTo>
                    <a:cubicBezTo>
                      <a:pt x="14" y="25"/>
                      <a:pt x="13" y="23"/>
                      <a:pt x="13" y="22"/>
                    </a:cubicBezTo>
                    <a:cubicBezTo>
                      <a:pt x="13" y="21"/>
                      <a:pt x="12" y="20"/>
                      <a:pt x="11" y="19"/>
                    </a:cubicBezTo>
                    <a:cubicBezTo>
                      <a:pt x="11" y="17"/>
                      <a:pt x="10" y="16"/>
                      <a:pt x="10" y="15"/>
                    </a:cubicBezTo>
                    <a:cubicBezTo>
                      <a:pt x="9" y="14"/>
                      <a:pt x="8" y="13"/>
                      <a:pt x="8" y="12"/>
                    </a:cubicBezTo>
                    <a:cubicBezTo>
                      <a:pt x="6" y="10"/>
                      <a:pt x="5" y="8"/>
                      <a:pt x="4" y="6"/>
                    </a:cubicBezTo>
                    <a:cubicBezTo>
                      <a:pt x="2" y="3"/>
                      <a:pt x="0" y="0"/>
                      <a:pt x="0" y="0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3" name="íṧļïďé">
                <a:extLst>
                  <a:ext uri="{FF2B5EF4-FFF2-40B4-BE49-F238E27FC236}">
                    <a16:creationId xmlns:a16="http://schemas.microsoft.com/office/drawing/2014/main" xmlns="" id="{B28D153C-A498-4D53-AE34-8B9E896BDB04}"/>
                  </a:ext>
                </a:extLst>
              </p:cNvPr>
              <p:cNvSpPr/>
              <p:nvPr/>
            </p:nvSpPr>
            <p:spPr bwMode="auto">
              <a:xfrm>
                <a:off x="7504458" y="3767966"/>
                <a:ext cx="39726" cy="37318"/>
              </a:xfrm>
              <a:custGeom>
                <a:avLst/>
                <a:gdLst>
                  <a:gd name="T0" fmla="*/ 0 w 16"/>
                  <a:gd name="T1" fmla="*/ 0 h 15"/>
                  <a:gd name="T2" fmla="*/ 3 w 16"/>
                  <a:gd name="T3" fmla="*/ 1 h 15"/>
                  <a:gd name="T4" fmla="*/ 6 w 16"/>
                  <a:gd name="T5" fmla="*/ 3 h 15"/>
                  <a:gd name="T6" fmla="*/ 10 w 16"/>
                  <a:gd name="T7" fmla="*/ 5 h 15"/>
                  <a:gd name="T8" fmla="*/ 13 w 16"/>
                  <a:gd name="T9" fmla="*/ 9 h 15"/>
                  <a:gd name="T10" fmla="*/ 15 w 16"/>
                  <a:gd name="T11" fmla="*/ 12 h 15"/>
                  <a:gd name="T12" fmla="*/ 16 w 16"/>
                  <a:gd name="T13" fmla="*/ 14 h 15"/>
                  <a:gd name="T14" fmla="*/ 16 w 16"/>
                  <a:gd name="T15" fmla="*/ 15 h 15"/>
                  <a:gd name="T16" fmla="*/ 14 w 16"/>
                  <a:gd name="T17" fmla="*/ 13 h 15"/>
                  <a:gd name="T18" fmla="*/ 11 w 16"/>
                  <a:gd name="T19" fmla="*/ 10 h 15"/>
                  <a:gd name="T20" fmla="*/ 8 w 16"/>
                  <a:gd name="T21" fmla="*/ 8 h 15"/>
                  <a:gd name="T22" fmla="*/ 5 w 16"/>
                  <a:gd name="T23" fmla="*/ 5 h 15"/>
                  <a:gd name="T24" fmla="*/ 2 w 16"/>
                  <a:gd name="T25" fmla="*/ 2 h 15"/>
                  <a:gd name="T26" fmla="*/ 0 w 16"/>
                  <a:gd name="T2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15">
                    <a:moveTo>
                      <a:pt x="0" y="0"/>
                    </a:moveTo>
                    <a:cubicBezTo>
                      <a:pt x="0" y="0"/>
                      <a:pt x="1" y="0"/>
                      <a:pt x="3" y="1"/>
                    </a:cubicBezTo>
                    <a:cubicBezTo>
                      <a:pt x="4" y="1"/>
                      <a:pt x="5" y="2"/>
                      <a:pt x="6" y="3"/>
                    </a:cubicBezTo>
                    <a:cubicBezTo>
                      <a:pt x="8" y="3"/>
                      <a:pt x="9" y="4"/>
                      <a:pt x="10" y="5"/>
                    </a:cubicBezTo>
                    <a:cubicBezTo>
                      <a:pt x="11" y="6"/>
                      <a:pt x="12" y="7"/>
                      <a:pt x="13" y="9"/>
                    </a:cubicBezTo>
                    <a:cubicBezTo>
                      <a:pt x="14" y="10"/>
                      <a:pt x="14" y="11"/>
                      <a:pt x="15" y="12"/>
                    </a:cubicBezTo>
                    <a:cubicBezTo>
                      <a:pt x="16" y="13"/>
                      <a:pt x="16" y="14"/>
                      <a:pt x="16" y="14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5" y="14"/>
                      <a:pt x="14" y="13"/>
                    </a:cubicBezTo>
                    <a:cubicBezTo>
                      <a:pt x="13" y="12"/>
                      <a:pt x="12" y="11"/>
                      <a:pt x="11" y="10"/>
                    </a:cubicBezTo>
                    <a:cubicBezTo>
                      <a:pt x="10" y="10"/>
                      <a:pt x="9" y="9"/>
                      <a:pt x="8" y="8"/>
                    </a:cubicBezTo>
                    <a:cubicBezTo>
                      <a:pt x="7" y="7"/>
                      <a:pt x="6" y="6"/>
                      <a:pt x="5" y="5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1" y="1"/>
                      <a:pt x="0" y="0"/>
                      <a:pt x="0" y="0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4" name="išļîḍe">
                <a:extLst>
                  <a:ext uri="{FF2B5EF4-FFF2-40B4-BE49-F238E27FC236}">
                    <a16:creationId xmlns:a16="http://schemas.microsoft.com/office/drawing/2014/main" xmlns="" id="{E5C51109-7DDD-4F5A-9894-55BE40BCE8CC}"/>
                  </a:ext>
                </a:extLst>
              </p:cNvPr>
              <p:cNvSpPr/>
              <p:nvPr/>
            </p:nvSpPr>
            <p:spPr bwMode="auto">
              <a:xfrm>
                <a:off x="7193875" y="3612675"/>
                <a:ext cx="37318" cy="255208"/>
              </a:xfrm>
              <a:custGeom>
                <a:avLst/>
                <a:gdLst>
                  <a:gd name="T0" fmla="*/ 14 w 15"/>
                  <a:gd name="T1" fmla="*/ 101 h 102"/>
                  <a:gd name="T2" fmla="*/ 15 w 15"/>
                  <a:gd name="T3" fmla="*/ 102 h 102"/>
                  <a:gd name="T4" fmla="*/ 14 w 15"/>
                  <a:gd name="T5" fmla="*/ 101 h 102"/>
                  <a:gd name="T6" fmla="*/ 14 w 15"/>
                  <a:gd name="T7" fmla="*/ 101 h 102"/>
                  <a:gd name="T8" fmla="*/ 14 w 15"/>
                  <a:gd name="T9" fmla="*/ 101 h 102"/>
                  <a:gd name="T10" fmla="*/ 14 w 15"/>
                  <a:gd name="T11" fmla="*/ 101 h 102"/>
                  <a:gd name="T12" fmla="*/ 14 w 15"/>
                  <a:gd name="T13" fmla="*/ 49 h 102"/>
                  <a:gd name="T14" fmla="*/ 10 w 15"/>
                  <a:gd name="T15" fmla="*/ 69 h 102"/>
                  <a:gd name="T16" fmla="*/ 10 w 15"/>
                  <a:gd name="T17" fmla="*/ 69 h 102"/>
                  <a:gd name="T18" fmla="*/ 14 w 15"/>
                  <a:gd name="T19" fmla="*/ 49 h 102"/>
                  <a:gd name="T20" fmla="*/ 14 w 15"/>
                  <a:gd name="T21" fmla="*/ 49 h 102"/>
                  <a:gd name="T22" fmla="*/ 14 w 15"/>
                  <a:gd name="T23" fmla="*/ 49 h 102"/>
                  <a:gd name="T24" fmla="*/ 14 w 15"/>
                  <a:gd name="T25" fmla="*/ 49 h 102"/>
                  <a:gd name="T26" fmla="*/ 1 w 15"/>
                  <a:gd name="T27" fmla="*/ 2 h 102"/>
                  <a:gd name="T28" fmla="*/ 1 w 15"/>
                  <a:gd name="T29" fmla="*/ 2 h 102"/>
                  <a:gd name="T30" fmla="*/ 1 w 15"/>
                  <a:gd name="T31" fmla="*/ 2 h 102"/>
                  <a:gd name="T32" fmla="*/ 1 w 15"/>
                  <a:gd name="T33" fmla="*/ 1 h 102"/>
                  <a:gd name="T34" fmla="*/ 1 w 15"/>
                  <a:gd name="T35" fmla="*/ 1 h 102"/>
                  <a:gd name="T36" fmla="*/ 1 w 15"/>
                  <a:gd name="T37" fmla="*/ 1 h 102"/>
                  <a:gd name="T38" fmla="*/ 1 w 15"/>
                  <a:gd name="T39" fmla="*/ 1 h 102"/>
                  <a:gd name="T40" fmla="*/ 1 w 15"/>
                  <a:gd name="T41" fmla="*/ 1 h 102"/>
                  <a:gd name="T42" fmla="*/ 1 w 15"/>
                  <a:gd name="T43" fmla="*/ 1 h 102"/>
                  <a:gd name="T44" fmla="*/ 1 w 15"/>
                  <a:gd name="T45" fmla="*/ 1 h 102"/>
                  <a:gd name="T46" fmla="*/ 1 w 15"/>
                  <a:gd name="T47" fmla="*/ 1 h 102"/>
                  <a:gd name="T48" fmla="*/ 1 w 15"/>
                  <a:gd name="T49" fmla="*/ 1 h 102"/>
                  <a:gd name="T50" fmla="*/ 0 w 15"/>
                  <a:gd name="T51" fmla="*/ 0 h 102"/>
                  <a:gd name="T52" fmla="*/ 0 w 15"/>
                  <a:gd name="T53" fmla="*/ 0 h 102"/>
                  <a:gd name="T54" fmla="*/ 0 w 15"/>
                  <a:gd name="T55" fmla="*/ 0 h 102"/>
                  <a:gd name="T56" fmla="*/ 0 w 15"/>
                  <a:gd name="T57" fmla="*/ 0 h 102"/>
                  <a:gd name="T58" fmla="*/ 0 w 15"/>
                  <a:gd name="T59" fmla="*/ 0 h 102"/>
                  <a:gd name="T60" fmla="*/ 0 w 15"/>
                  <a:gd name="T61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" h="102">
                    <a:moveTo>
                      <a:pt x="14" y="101"/>
                    </a:moveTo>
                    <a:cubicBezTo>
                      <a:pt x="14" y="101"/>
                      <a:pt x="14" y="102"/>
                      <a:pt x="15" y="102"/>
                    </a:cubicBezTo>
                    <a:cubicBezTo>
                      <a:pt x="14" y="102"/>
                      <a:pt x="14" y="101"/>
                      <a:pt x="14" y="101"/>
                    </a:cubicBezTo>
                    <a:moveTo>
                      <a:pt x="14" y="101"/>
                    </a:moveTo>
                    <a:cubicBezTo>
                      <a:pt x="14" y="101"/>
                      <a:pt x="14" y="101"/>
                      <a:pt x="14" y="101"/>
                    </a:cubicBezTo>
                    <a:cubicBezTo>
                      <a:pt x="14" y="101"/>
                      <a:pt x="14" y="101"/>
                      <a:pt x="14" y="101"/>
                    </a:cubicBezTo>
                    <a:moveTo>
                      <a:pt x="14" y="49"/>
                    </a:moveTo>
                    <a:cubicBezTo>
                      <a:pt x="13" y="57"/>
                      <a:pt x="12" y="64"/>
                      <a:pt x="10" y="69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2" y="64"/>
                      <a:pt x="13" y="57"/>
                      <a:pt x="14" y="49"/>
                    </a:cubicBezTo>
                    <a:moveTo>
                      <a:pt x="14" y="49"/>
                    </a:move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D4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5" name="işľïḋe">
                <a:extLst>
                  <a:ext uri="{FF2B5EF4-FFF2-40B4-BE49-F238E27FC236}">
                    <a16:creationId xmlns:a16="http://schemas.microsoft.com/office/drawing/2014/main" xmlns="" id="{DE6913FD-B726-4C23-A168-1AC65C840D04}"/>
                  </a:ext>
                </a:extLst>
              </p:cNvPr>
              <p:cNvSpPr/>
              <p:nvPr/>
            </p:nvSpPr>
            <p:spPr bwMode="auto">
              <a:xfrm>
                <a:off x="6864031" y="2940949"/>
                <a:ext cx="690987" cy="1047315"/>
              </a:xfrm>
              <a:custGeom>
                <a:avLst/>
                <a:gdLst>
                  <a:gd name="T0" fmla="*/ 199 w 276"/>
                  <a:gd name="T1" fmla="*/ 365 h 419"/>
                  <a:gd name="T2" fmla="*/ 214 w 276"/>
                  <a:gd name="T3" fmla="*/ 367 h 419"/>
                  <a:gd name="T4" fmla="*/ 226 w 276"/>
                  <a:gd name="T5" fmla="*/ 373 h 419"/>
                  <a:gd name="T6" fmla="*/ 239 w 276"/>
                  <a:gd name="T7" fmla="*/ 384 h 419"/>
                  <a:gd name="T8" fmla="*/ 236 w 276"/>
                  <a:gd name="T9" fmla="*/ 386 h 419"/>
                  <a:gd name="T10" fmla="*/ 223 w 276"/>
                  <a:gd name="T11" fmla="*/ 419 h 419"/>
                  <a:gd name="T12" fmla="*/ 185 w 276"/>
                  <a:gd name="T13" fmla="*/ 381 h 419"/>
                  <a:gd name="T14" fmla="*/ 178 w 276"/>
                  <a:gd name="T15" fmla="*/ 385 h 419"/>
                  <a:gd name="T16" fmla="*/ 270 w 276"/>
                  <a:gd name="T17" fmla="*/ 344 h 419"/>
                  <a:gd name="T18" fmla="*/ 261 w 276"/>
                  <a:gd name="T19" fmla="*/ 336 h 419"/>
                  <a:gd name="T20" fmla="*/ 259 w 276"/>
                  <a:gd name="T21" fmla="*/ 332 h 419"/>
                  <a:gd name="T22" fmla="*/ 269 w 276"/>
                  <a:gd name="T23" fmla="*/ 340 h 419"/>
                  <a:gd name="T24" fmla="*/ 272 w 276"/>
                  <a:gd name="T25" fmla="*/ 346 h 419"/>
                  <a:gd name="T26" fmla="*/ 69 w 276"/>
                  <a:gd name="T27" fmla="*/ 106 h 419"/>
                  <a:gd name="T28" fmla="*/ 76 w 276"/>
                  <a:gd name="T29" fmla="*/ 101 h 419"/>
                  <a:gd name="T30" fmla="*/ 84 w 276"/>
                  <a:gd name="T31" fmla="*/ 93 h 419"/>
                  <a:gd name="T32" fmla="*/ 83 w 276"/>
                  <a:gd name="T33" fmla="*/ 99 h 419"/>
                  <a:gd name="T34" fmla="*/ 73 w 276"/>
                  <a:gd name="T35" fmla="*/ 107 h 419"/>
                  <a:gd name="T36" fmla="*/ 119 w 276"/>
                  <a:gd name="T37" fmla="*/ 0 h 419"/>
                  <a:gd name="T38" fmla="*/ 132 w 276"/>
                  <a:gd name="T39" fmla="*/ 269 h 419"/>
                  <a:gd name="T40" fmla="*/ 132 w 276"/>
                  <a:gd name="T41" fmla="*/ 269 h 419"/>
                  <a:gd name="T42" fmla="*/ 133 w 276"/>
                  <a:gd name="T43" fmla="*/ 270 h 419"/>
                  <a:gd name="T44" fmla="*/ 133 w 276"/>
                  <a:gd name="T45" fmla="*/ 270 h 419"/>
                  <a:gd name="T46" fmla="*/ 146 w 276"/>
                  <a:gd name="T47" fmla="*/ 318 h 419"/>
                  <a:gd name="T48" fmla="*/ 142 w 276"/>
                  <a:gd name="T49" fmla="*/ 338 h 419"/>
                  <a:gd name="T50" fmla="*/ 82 w 276"/>
                  <a:gd name="T51" fmla="*/ 106 h 419"/>
                  <a:gd name="T52" fmla="*/ 215 w 276"/>
                  <a:gd name="T53" fmla="*/ 284 h 419"/>
                  <a:gd name="T54" fmla="*/ 247 w 276"/>
                  <a:gd name="T55" fmla="*/ 323 h 419"/>
                  <a:gd name="T56" fmla="*/ 268 w 276"/>
                  <a:gd name="T57" fmla="*/ 367 h 419"/>
                  <a:gd name="T58" fmla="*/ 256 w 276"/>
                  <a:gd name="T59" fmla="*/ 389 h 419"/>
                  <a:gd name="T60" fmla="*/ 203 w 276"/>
                  <a:gd name="T61" fmla="*/ 361 h 419"/>
                  <a:gd name="T62" fmla="*/ 155 w 276"/>
                  <a:gd name="T63" fmla="*/ 371 h 419"/>
                  <a:gd name="T64" fmla="*/ 146 w 276"/>
                  <a:gd name="T65" fmla="*/ 370 h 419"/>
                  <a:gd name="T66" fmla="*/ 147 w 276"/>
                  <a:gd name="T67" fmla="*/ 371 h 419"/>
                  <a:gd name="T68" fmla="*/ 263 w 276"/>
                  <a:gd name="T69" fmla="*/ 389 h 419"/>
                  <a:gd name="T70" fmla="*/ 262 w 276"/>
                  <a:gd name="T71" fmla="*/ 382 h 419"/>
                  <a:gd name="T72" fmla="*/ 259 w 276"/>
                  <a:gd name="T73" fmla="*/ 372 h 419"/>
                  <a:gd name="T74" fmla="*/ 254 w 276"/>
                  <a:gd name="T75" fmla="*/ 362 h 419"/>
                  <a:gd name="T76" fmla="*/ 251 w 276"/>
                  <a:gd name="T77" fmla="*/ 355 h 419"/>
                  <a:gd name="T78" fmla="*/ 262 w 276"/>
                  <a:gd name="T79" fmla="*/ 371 h 419"/>
                  <a:gd name="T80" fmla="*/ 264 w 276"/>
                  <a:gd name="T81" fmla="*/ 382 h 419"/>
                  <a:gd name="T82" fmla="*/ 263 w 276"/>
                  <a:gd name="T83" fmla="*/ 389 h 419"/>
                  <a:gd name="T84" fmla="*/ 272 w 276"/>
                  <a:gd name="T85" fmla="*/ 346 h 419"/>
                  <a:gd name="T86" fmla="*/ 258 w 276"/>
                  <a:gd name="T87" fmla="*/ 301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76" h="419">
                    <a:moveTo>
                      <a:pt x="189" y="369"/>
                    </a:moveTo>
                    <a:cubicBezTo>
                      <a:pt x="190" y="369"/>
                      <a:pt x="191" y="368"/>
                      <a:pt x="192" y="367"/>
                    </a:cubicBezTo>
                    <a:cubicBezTo>
                      <a:pt x="194" y="366"/>
                      <a:pt x="197" y="365"/>
                      <a:pt x="199" y="365"/>
                    </a:cubicBezTo>
                    <a:cubicBezTo>
                      <a:pt x="201" y="365"/>
                      <a:pt x="202" y="365"/>
                      <a:pt x="203" y="365"/>
                    </a:cubicBezTo>
                    <a:cubicBezTo>
                      <a:pt x="204" y="365"/>
                      <a:pt x="206" y="365"/>
                      <a:pt x="207" y="365"/>
                    </a:cubicBezTo>
                    <a:cubicBezTo>
                      <a:pt x="209" y="365"/>
                      <a:pt x="212" y="366"/>
                      <a:pt x="214" y="367"/>
                    </a:cubicBezTo>
                    <a:cubicBezTo>
                      <a:pt x="216" y="367"/>
                      <a:pt x="219" y="368"/>
                      <a:pt x="221" y="369"/>
                    </a:cubicBezTo>
                    <a:cubicBezTo>
                      <a:pt x="222" y="370"/>
                      <a:pt x="223" y="370"/>
                      <a:pt x="224" y="371"/>
                    </a:cubicBezTo>
                    <a:cubicBezTo>
                      <a:pt x="224" y="372"/>
                      <a:pt x="225" y="372"/>
                      <a:pt x="226" y="373"/>
                    </a:cubicBezTo>
                    <a:cubicBezTo>
                      <a:pt x="228" y="374"/>
                      <a:pt x="229" y="375"/>
                      <a:pt x="231" y="376"/>
                    </a:cubicBezTo>
                    <a:cubicBezTo>
                      <a:pt x="234" y="378"/>
                      <a:pt x="236" y="381"/>
                      <a:pt x="237" y="382"/>
                    </a:cubicBezTo>
                    <a:cubicBezTo>
                      <a:pt x="238" y="383"/>
                      <a:pt x="239" y="383"/>
                      <a:pt x="239" y="384"/>
                    </a:cubicBezTo>
                    <a:cubicBezTo>
                      <a:pt x="244" y="388"/>
                      <a:pt x="244" y="389"/>
                      <a:pt x="243" y="389"/>
                    </a:cubicBezTo>
                    <a:cubicBezTo>
                      <a:pt x="242" y="389"/>
                      <a:pt x="239" y="388"/>
                      <a:pt x="237" y="386"/>
                    </a:cubicBezTo>
                    <a:cubicBezTo>
                      <a:pt x="237" y="386"/>
                      <a:pt x="237" y="386"/>
                      <a:pt x="236" y="386"/>
                    </a:cubicBezTo>
                    <a:cubicBezTo>
                      <a:pt x="234" y="386"/>
                      <a:pt x="241" y="400"/>
                      <a:pt x="244" y="407"/>
                    </a:cubicBezTo>
                    <a:cubicBezTo>
                      <a:pt x="246" y="410"/>
                      <a:pt x="247" y="412"/>
                      <a:pt x="248" y="412"/>
                    </a:cubicBezTo>
                    <a:cubicBezTo>
                      <a:pt x="241" y="417"/>
                      <a:pt x="232" y="419"/>
                      <a:pt x="223" y="419"/>
                    </a:cubicBezTo>
                    <a:cubicBezTo>
                      <a:pt x="216" y="419"/>
                      <a:pt x="209" y="418"/>
                      <a:pt x="202" y="416"/>
                    </a:cubicBezTo>
                    <a:cubicBezTo>
                      <a:pt x="203" y="415"/>
                      <a:pt x="202" y="412"/>
                      <a:pt x="201" y="409"/>
                    </a:cubicBezTo>
                    <a:cubicBezTo>
                      <a:pt x="193" y="393"/>
                      <a:pt x="188" y="381"/>
                      <a:pt x="185" y="381"/>
                    </a:cubicBezTo>
                    <a:cubicBezTo>
                      <a:pt x="184" y="381"/>
                      <a:pt x="184" y="382"/>
                      <a:pt x="183" y="383"/>
                    </a:cubicBezTo>
                    <a:cubicBezTo>
                      <a:pt x="181" y="386"/>
                      <a:pt x="179" y="389"/>
                      <a:pt x="178" y="389"/>
                    </a:cubicBezTo>
                    <a:cubicBezTo>
                      <a:pt x="178" y="389"/>
                      <a:pt x="178" y="388"/>
                      <a:pt x="178" y="385"/>
                    </a:cubicBezTo>
                    <a:cubicBezTo>
                      <a:pt x="179" y="382"/>
                      <a:pt x="182" y="374"/>
                      <a:pt x="189" y="369"/>
                    </a:cubicBezTo>
                    <a:moveTo>
                      <a:pt x="272" y="346"/>
                    </a:moveTo>
                    <a:cubicBezTo>
                      <a:pt x="272" y="346"/>
                      <a:pt x="271" y="345"/>
                      <a:pt x="270" y="344"/>
                    </a:cubicBezTo>
                    <a:cubicBezTo>
                      <a:pt x="269" y="343"/>
                      <a:pt x="268" y="342"/>
                      <a:pt x="267" y="341"/>
                    </a:cubicBezTo>
                    <a:cubicBezTo>
                      <a:pt x="266" y="341"/>
                      <a:pt x="265" y="340"/>
                      <a:pt x="264" y="339"/>
                    </a:cubicBezTo>
                    <a:cubicBezTo>
                      <a:pt x="263" y="338"/>
                      <a:pt x="262" y="337"/>
                      <a:pt x="261" y="336"/>
                    </a:cubicBezTo>
                    <a:cubicBezTo>
                      <a:pt x="260" y="335"/>
                      <a:pt x="259" y="334"/>
                      <a:pt x="258" y="333"/>
                    </a:cubicBezTo>
                    <a:cubicBezTo>
                      <a:pt x="257" y="332"/>
                      <a:pt x="256" y="331"/>
                      <a:pt x="256" y="331"/>
                    </a:cubicBezTo>
                    <a:cubicBezTo>
                      <a:pt x="256" y="331"/>
                      <a:pt x="257" y="331"/>
                      <a:pt x="259" y="332"/>
                    </a:cubicBezTo>
                    <a:cubicBezTo>
                      <a:pt x="260" y="332"/>
                      <a:pt x="261" y="333"/>
                      <a:pt x="262" y="334"/>
                    </a:cubicBezTo>
                    <a:cubicBezTo>
                      <a:pt x="264" y="334"/>
                      <a:pt x="265" y="335"/>
                      <a:pt x="266" y="336"/>
                    </a:cubicBezTo>
                    <a:cubicBezTo>
                      <a:pt x="267" y="337"/>
                      <a:pt x="268" y="338"/>
                      <a:pt x="269" y="340"/>
                    </a:cubicBezTo>
                    <a:cubicBezTo>
                      <a:pt x="270" y="341"/>
                      <a:pt x="270" y="342"/>
                      <a:pt x="271" y="343"/>
                    </a:cubicBezTo>
                    <a:cubicBezTo>
                      <a:pt x="272" y="344"/>
                      <a:pt x="272" y="345"/>
                      <a:pt x="272" y="345"/>
                    </a:cubicBezTo>
                    <a:cubicBezTo>
                      <a:pt x="272" y="346"/>
                      <a:pt x="272" y="346"/>
                      <a:pt x="272" y="346"/>
                    </a:cubicBezTo>
                    <a:moveTo>
                      <a:pt x="63" y="111"/>
                    </a:moveTo>
                    <a:cubicBezTo>
                      <a:pt x="63" y="111"/>
                      <a:pt x="65" y="109"/>
                      <a:pt x="67" y="108"/>
                    </a:cubicBezTo>
                    <a:cubicBezTo>
                      <a:pt x="68" y="107"/>
                      <a:pt x="69" y="107"/>
                      <a:pt x="69" y="106"/>
                    </a:cubicBezTo>
                    <a:cubicBezTo>
                      <a:pt x="70" y="106"/>
                      <a:pt x="71" y="105"/>
                      <a:pt x="72" y="105"/>
                    </a:cubicBezTo>
                    <a:cubicBezTo>
                      <a:pt x="72" y="104"/>
                      <a:pt x="73" y="103"/>
                      <a:pt x="74" y="103"/>
                    </a:cubicBezTo>
                    <a:cubicBezTo>
                      <a:pt x="75" y="102"/>
                      <a:pt x="75" y="101"/>
                      <a:pt x="76" y="101"/>
                    </a:cubicBezTo>
                    <a:cubicBezTo>
                      <a:pt x="77" y="100"/>
                      <a:pt x="78" y="100"/>
                      <a:pt x="78" y="99"/>
                    </a:cubicBezTo>
                    <a:cubicBezTo>
                      <a:pt x="79" y="98"/>
                      <a:pt x="80" y="98"/>
                      <a:pt x="81" y="97"/>
                    </a:cubicBezTo>
                    <a:cubicBezTo>
                      <a:pt x="82" y="96"/>
                      <a:pt x="83" y="95"/>
                      <a:pt x="84" y="93"/>
                    </a:cubicBezTo>
                    <a:cubicBezTo>
                      <a:pt x="87" y="91"/>
                      <a:pt x="88" y="90"/>
                      <a:pt x="88" y="90"/>
                    </a:cubicBezTo>
                    <a:cubicBezTo>
                      <a:pt x="88" y="90"/>
                      <a:pt x="88" y="92"/>
                      <a:pt x="86" y="95"/>
                    </a:cubicBezTo>
                    <a:cubicBezTo>
                      <a:pt x="85" y="96"/>
                      <a:pt x="84" y="97"/>
                      <a:pt x="83" y="99"/>
                    </a:cubicBezTo>
                    <a:cubicBezTo>
                      <a:pt x="82" y="100"/>
                      <a:pt x="81" y="100"/>
                      <a:pt x="80" y="101"/>
                    </a:cubicBezTo>
                    <a:cubicBezTo>
                      <a:pt x="80" y="102"/>
                      <a:pt x="79" y="103"/>
                      <a:pt x="78" y="103"/>
                    </a:cubicBezTo>
                    <a:cubicBezTo>
                      <a:pt x="76" y="104"/>
                      <a:pt x="75" y="106"/>
                      <a:pt x="73" y="107"/>
                    </a:cubicBezTo>
                    <a:cubicBezTo>
                      <a:pt x="71" y="108"/>
                      <a:pt x="70" y="109"/>
                      <a:pt x="68" y="109"/>
                    </a:cubicBezTo>
                    <a:cubicBezTo>
                      <a:pt x="65" y="110"/>
                      <a:pt x="63" y="111"/>
                      <a:pt x="63" y="111"/>
                    </a:cubicBezTo>
                    <a:moveTo>
                      <a:pt x="119" y="0"/>
                    </a:moveTo>
                    <a:cubicBezTo>
                      <a:pt x="106" y="75"/>
                      <a:pt x="33" y="104"/>
                      <a:pt x="0" y="110"/>
                    </a:cubicBezTo>
                    <a:cubicBezTo>
                      <a:pt x="19" y="126"/>
                      <a:pt x="95" y="196"/>
                      <a:pt x="132" y="268"/>
                    </a:cubicBezTo>
                    <a:cubicBezTo>
                      <a:pt x="132" y="268"/>
                      <a:pt x="132" y="268"/>
                      <a:pt x="132" y="269"/>
                    </a:cubicBezTo>
                    <a:cubicBezTo>
                      <a:pt x="132" y="269"/>
                      <a:pt x="132" y="269"/>
                      <a:pt x="132" y="269"/>
                    </a:cubicBezTo>
                    <a:cubicBezTo>
                      <a:pt x="132" y="269"/>
                      <a:pt x="132" y="269"/>
                      <a:pt x="132" y="269"/>
                    </a:cubicBezTo>
                    <a:cubicBezTo>
                      <a:pt x="132" y="269"/>
                      <a:pt x="132" y="269"/>
                      <a:pt x="132" y="269"/>
                    </a:cubicBezTo>
                    <a:cubicBezTo>
                      <a:pt x="132" y="269"/>
                      <a:pt x="132" y="270"/>
                      <a:pt x="133" y="270"/>
                    </a:cubicBezTo>
                    <a:cubicBezTo>
                      <a:pt x="133" y="270"/>
                      <a:pt x="133" y="270"/>
                      <a:pt x="133" y="270"/>
                    </a:cubicBezTo>
                    <a:cubicBezTo>
                      <a:pt x="133" y="270"/>
                      <a:pt x="133" y="270"/>
                      <a:pt x="133" y="270"/>
                    </a:cubicBezTo>
                    <a:cubicBezTo>
                      <a:pt x="133" y="270"/>
                      <a:pt x="133" y="270"/>
                      <a:pt x="133" y="270"/>
                    </a:cubicBezTo>
                    <a:cubicBezTo>
                      <a:pt x="133" y="270"/>
                      <a:pt x="133" y="270"/>
                      <a:pt x="133" y="270"/>
                    </a:cubicBezTo>
                    <a:cubicBezTo>
                      <a:pt x="133" y="270"/>
                      <a:pt x="133" y="270"/>
                      <a:pt x="133" y="270"/>
                    </a:cubicBezTo>
                    <a:cubicBezTo>
                      <a:pt x="133" y="271"/>
                      <a:pt x="133" y="271"/>
                      <a:pt x="133" y="271"/>
                    </a:cubicBezTo>
                    <a:cubicBezTo>
                      <a:pt x="133" y="271"/>
                      <a:pt x="133" y="271"/>
                      <a:pt x="133" y="271"/>
                    </a:cubicBezTo>
                    <a:cubicBezTo>
                      <a:pt x="144" y="290"/>
                      <a:pt x="146" y="306"/>
                      <a:pt x="146" y="318"/>
                    </a:cubicBezTo>
                    <a:cubicBezTo>
                      <a:pt x="146" y="318"/>
                      <a:pt x="146" y="318"/>
                      <a:pt x="146" y="318"/>
                    </a:cubicBezTo>
                    <a:cubicBezTo>
                      <a:pt x="146" y="318"/>
                      <a:pt x="146" y="318"/>
                      <a:pt x="146" y="318"/>
                    </a:cubicBezTo>
                    <a:cubicBezTo>
                      <a:pt x="145" y="326"/>
                      <a:pt x="144" y="333"/>
                      <a:pt x="142" y="338"/>
                    </a:cubicBezTo>
                    <a:cubicBezTo>
                      <a:pt x="146" y="332"/>
                      <a:pt x="150" y="324"/>
                      <a:pt x="151" y="316"/>
                    </a:cubicBezTo>
                    <a:cubicBezTo>
                      <a:pt x="156" y="291"/>
                      <a:pt x="123" y="235"/>
                      <a:pt x="76" y="176"/>
                    </a:cubicBezTo>
                    <a:cubicBezTo>
                      <a:pt x="51" y="145"/>
                      <a:pt x="56" y="128"/>
                      <a:pt x="82" y="106"/>
                    </a:cubicBezTo>
                    <a:cubicBezTo>
                      <a:pt x="92" y="98"/>
                      <a:pt x="103" y="92"/>
                      <a:pt x="115" y="92"/>
                    </a:cubicBezTo>
                    <a:cubicBezTo>
                      <a:pt x="135" y="92"/>
                      <a:pt x="155" y="108"/>
                      <a:pt x="169" y="152"/>
                    </a:cubicBezTo>
                    <a:cubicBezTo>
                      <a:pt x="190" y="222"/>
                      <a:pt x="186" y="270"/>
                      <a:pt x="215" y="284"/>
                    </a:cubicBezTo>
                    <a:cubicBezTo>
                      <a:pt x="245" y="297"/>
                      <a:pt x="265" y="311"/>
                      <a:pt x="267" y="323"/>
                    </a:cubicBezTo>
                    <a:cubicBezTo>
                      <a:pt x="268" y="328"/>
                      <a:pt x="266" y="329"/>
                      <a:pt x="263" y="329"/>
                    </a:cubicBezTo>
                    <a:cubicBezTo>
                      <a:pt x="259" y="329"/>
                      <a:pt x="251" y="326"/>
                      <a:pt x="247" y="323"/>
                    </a:cubicBezTo>
                    <a:cubicBezTo>
                      <a:pt x="247" y="323"/>
                      <a:pt x="246" y="323"/>
                      <a:pt x="246" y="323"/>
                    </a:cubicBezTo>
                    <a:cubicBezTo>
                      <a:pt x="244" y="323"/>
                      <a:pt x="272" y="344"/>
                      <a:pt x="270" y="364"/>
                    </a:cubicBezTo>
                    <a:cubicBezTo>
                      <a:pt x="270" y="366"/>
                      <a:pt x="269" y="367"/>
                      <a:pt x="268" y="367"/>
                    </a:cubicBezTo>
                    <a:cubicBezTo>
                      <a:pt x="264" y="367"/>
                      <a:pt x="253" y="348"/>
                      <a:pt x="241" y="345"/>
                    </a:cubicBezTo>
                    <a:cubicBezTo>
                      <a:pt x="241" y="345"/>
                      <a:pt x="262" y="369"/>
                      <a:pt x="259" y="385"/>
                    </a:cubicBezTo>
                    <a:cubicBezTo>
                      <a:pt x="259" y="387"/>
                      <a:pt x="258" y="389"/>
                      <a:pt x="256" y="389"/>
                    </a:cubicBezTo>
                    <a:cubicBezTo>
                      <a:pt x="253" y="389"/>
                      <a:pt x="246" y="382"/>
                      <a:pt x="238" y="375"/>
                    </a:cubicBezTo>
                    <a:cubicBezTo>
                      <a:pt x="229" y="368"/>
                      <a:pt x="217" y="361"/>
                      <a:pt x="204" y="361"/>
                    </a:cubicBezTo>
                    <a:cubicBezTo>
                      <a:pt x="204" y="361"/>
                      <a:pt x="204" y="361"/>
                      <a:pt x="203" y="361"/>
                    </a:cubicBezTo>
                    <a:cubicBezTo>
                      <a:pt x="171" y="361"/>
                      <a:pt x="179" y="396"/>
                      <a:pt x="168" y="397"/>
                    </a:cubicBezTo>
                    <a:cubicBezTo>
                      <a:pt x="168" y="397"/>
                      <a:pt x="168" y="397"/>
                      <a:pt x="168" y="397"/>
                    </a:cubicBezTo>
                    <a:cubicBezTo>
                      <a:pt x="158" y="397"/>
                      <a:pt x="158" y="379"/>
                      <a:pt x="155" y="371"/>
                    </a:cubicBezTo>
                    <a:cubicBezTo>
                      <a:pt x="154" y="364"/>
                      <a:pt x="149" y="364"/>
                      <a:pt x="141" y="364"/>
                    </a:cubicBezTo>
                    <a:cubicBezTo>
                      <a:pt x="143" y="366"/>
                      <a:pt x="144" y="368"/>
                      <a:pt x="146" y="370"/>
                    </a:cubicBezTo>
                    <a:cubicBezTo>
                      <a:pt x="146" y="370"/>
                      <a:pt x="146" y="370"/>
                      <a:pt x="146" y="370"/>
                    </a:cubicBezTo>
                    <a:cubicBezTo>
                      <a:pt x="146" y="370"/>
                      <a:pt x="146" y="370"/>
                      <a:pt x="146" y="370"/>
                    </a:cubicBezTo>
                    <a:cubicBezTo>
                      <a:pt x="146" y="370"/>
                      <a:pt x="146" y="371"/>
                      <a:pt x="147" y="371"/>
                    </a:cubicBezTo>
                    <a:cubicBezTo>
                      <a:pt x="147" y="371"/>
                      <a:pt x="147" y="371"/>
                      <a:pt x="147" y="371"/>
                    </a:cubicBezTo>
                    <a:cubicBezTo>
                      <a:pt x="156" y="381"/>
                      <a:pt x="159" y="410"/>
                      <a:pt x="173" y="410"/>
                    </a:cubicBezTo>
                    <a:cubicBezTo>
                      <a:pt x="180" y="410"/>
                      <a:pt x="202" y="419"/>
                      <a:pt x="223" y="419"/>
                    </a:cubicBezTo>
                    <a:cubicBezTo>
                      <a:pt x="240" y="419"/>
                      <a:pt x="257" y="413"/>
                      <a:pt x="263" y="389"/>
                    </a:cubicBezTo>
                    <a:cubicBezTo>
                      <a:pt x="263" y="389"/>
                      <a:pt x="263" y="388"/>
                      <a:pt x="263" y="387"/>
                    </a:cubicBezTo>
                    <a:cubicBezTo>
                      <a:pt x="263" y="387"/>
                      <a:pt x="262" y="386"/>
                      <a:pt x="262" y="385"/>
                    </a:cubicBezTo>
                    <a:cubicBezTo>
                      <a:pt x="262" y="384"/>
                      <a:pt x="262" y="383"/>
                      <a:pt x="262" y="382"/>
                    </a:cubicBezTo>
                    <a:cubicBezTo>
                      <a:pt x="262" y="381"/>
                      <a:pt x="262" y="380"/>
                      <a:pt x="261" y="379"/>
                    </a:cubicBezTo>
                    <a:cubicBezTo>
                      <a:pt x="261" y="378"/>
                      <a:pt x="261" y="377"/>
                      <a:pt x="260" y="376"/>
                    </a:cubicBezTo>
                    <a:cubicBezTo>
                      <a:pt x="260" y="375"/>
                      <a:pt x="259" y="373"/>
                      <a:pt x="259" y="372"/>
                    </a:cubicBezTo>
                    <a:cubicBezTo>
                      <a:pt x="259" y="371"/>
                      <a:pt x="258" y="370"/>
                      <a:pt x="257" y="369"/>
                    </a:cubicBezTo>
                    <a:cubicBezTo>
                      <a:pt x="257" y="367"/>
                      <a:pt x="256" y="366"/>
                      <a:pt x="256" y="365"/>
                    </a:cubicBezTo>
                    <a:cubicBezTo>
                      <a:pt x="255" y="364"/>
                      <a:pt x="254" y="363"/>
                      <a:pt x="254" y="362"/>
                    </a:cubicBezTo>
                    <a:cubicBezTo>
                      <a:pt x="252" y="360"/>
                      <a:pt x="251" y="358"/>
                      <a:pt x="250" y="356"/>
                    </a:cubicBezTo>
                    <a:cubicBezTo>
                      <a:pt x="248" y="353"/>
                      <a:pt x="246" y="350"/>
                      <a:pt x="246" y="350"/>
                    </a:cubicBezTo>
                    <a:cubicBezTo>
                      <a:pt x="246" y="350"/>
                      <a:pt x="249" y="352"/>
                      <a:pt x="251" y="355"/>
                    </a:cubicBezTo>
                    <a:cubicBezTo>
                      <a:pt x="253" y="356"/>
                      <a:pt x="255" y="358"/>
                      <a:pt x="256" y="360"/>
                    </a:cubicBezTo>
                    <a:cubicBezTo>
                      <a:pt x="258" y="362"/>
                      <a:pt x="259" y="365"/>
                      <a:pt x="260" y="367"/>
                    </a:cubicBezTo>
                    <a:cubicBezTo>
                      <a:pt x="261" y="369"/>
                      <a:pt x="261" y="370"/>
                      <a:pt x="262" y="371"/>
                    </a:cubicBezTo>
                    <a:cubicBezTo>
                      <a:pt x="262" y="372"/>
                      <a:pt x="263" y="374"/>
                      <a:pt x="263" y="375"/>
                    </a:cubicBezTo>
                    <a:cubicBezTo>
                      <a:pt x="263" y="376"/>
                      <a:pt x="264" y="378"/>
                      <a:pt x="264" y="379"/>
                    </a:cubicBezTo>
                    <a:cubicBezTo>
                      <a:pt x="264" y="380"/>
                      <a:pt x="264" y="381"/>
                      <a:pt x="264" y="382"/>
                    </a:cubicBezTo>
                    <a:cubicBezTo>
                      <a:pt x="264" y="383"/>
                      <a:pt x="264" y="384"/>
                      <a:pt x="264" y="385"/>
                    </a:cubicBezTo>
                    <a:cubicBezTo>
                      <a:pt x="264" y="386"/>
                      <a:pt x="263" y="387"/>
                      <a:pt x="263" y="387"/>
                    </a:cubicBezTo>
                    <a:cubicBezTo>
                      <a:pt x="263" y="388"/>
                      <a:pt x="263" y="389"/>
                      <a:pt x="263" y="389"/>
                    </a:cubicBezTo>
                    <a:cubicBezTo>
                      <a:pt x="270" y="389"/>
                      <a:pt x="276" y="377"/>
                      <a:pt x="276" y="364"/>
                    </a:cubicBezTo>
                    <a:cubicBezTo>
                      <a:pt x="276" y="358"/>
                      <a:pt x="275" y="352"/>
                      <a:pt x="272" y="346"/>
                    </a:cubicBezTo>
                    <a:cubicBezTo>
                      <a:pt x="272" y="346"/>
                      <a:pt x="272" y="346"/>
                      <a:pt x="272" y="346"/>
                    </a:cubicBezTo>
                    <a:cubicBezTo>
                      <a:pt x="272" y="346"/>
                      <a:pt x="272" y="346"/>
                      <a:pt x="272" y="346"/>
                    </a:cubicBezTo>
                    <a:cubicBezTo>
                      <a:pt x="274" y="345"/>
                      <a:pt x="276" y="340"/>
                      <a:pt x="276" y="334"/>
                    </a:cubicBezTo>
                    <a:cubicBezTo>
                      <a:pt x="276" y="324"/>
                      <a:pt x="271" y="310"/>
                      <a:pt x="258" y="301"/>
                    </a:cubicBezTo>
                    <a:cubicBezTo>
                      <a:pt x="237" y="286"/>
                      <a:pt x="211" y="283"/>
                      <a:pt x="209" y="262"/>
                    </a:cubicBezTo>
                    <a:cubicBezTo>
                      <a:pt x="208" y="242"/>
                      <a:pt x="162" y="65"/>
                      <a:pt x="119" y="0"/>
                    </a:cubicBezTo>
                  </a:path>
                </a:pathLst>
              </a:custGeom>
              <a:solidFill>
                <a:srgbClr val="FFB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6" name="í$1iḋe">
                <a:extLst>
                  <a:ext uri="{FF2B5EF4-FFF2-40B4-BE49-F238E27FC236}">
                    <a16:creationId xmlns:a16="http://schemas.microsoft.com/office/drawing/2014/main" xmlns="" id="{8B96CD8B-B92F-4CC0-B70A-190852BC0310}"/>
                  </a:ext>
                </a:extLst>
              </p:cNvPr>
              <p:cNvSpPr/>
              <p:nvPr/>
            </p:nvSpPr>
            <p:spPr bwMode="auto">
              <a:xfrm>
                <a:off x="7021730" y="3166061"/>
                <a:ext cx="62598" cy="52968"/>
              </a:xfrm>
              <a:custGeom>
                <a:avLst/>
                <a:gdLst>
                  <a:gd name="T0" fmla="*/ 25 w 25"/>
                  <a:gd name="T1" fmla="*/ 0 h 21"/>
                  <a:gd name="T2" fmla="*/ 21 w 25"/>
                  <a:gd name="T3" fmla="*/ 3 h 21"/>
                  <a:gd name="T4" fmla="*/ 18 w 25"/>
                  <a:gd name="T5" fmla="*/ 7 h 21"/>
                  <a:gd name="T6" fmla="*/ 15 w 25"/>
                  <a:gd name="T7" fmla="*/ 9 h 21"/>
                  <a:gd name="T8" fmla="*/ 13 w 25"/>
                  <a:gd name="T9" fmla="*/ 11 h 21"/>
                  <a:gd name="T10" fmla="*/ 11 w 25"/>
                  <a:gd name="T11" fmla="*/ 13 h 21"/>
                  <a:gd name="T12" fmla="*/ 9 w 25"/>
                  <a:gd name="T13" fmla="*/ 15 h 21"/>
                  <a:gd name="T14" fmla="*/ 6 w 25"/>
                  <a:gd name="T15" fmla="*/ 16 h 21"/>
                  <a:gd name="T16" fmla="*/ 4 w 25"/>
                  <a:gd name="T17" fmla="*/ 18 h 21"/>
                  <a:gd name="T18" fmla="*/ 0 w 25"/>
                  <a:gd name="T19" fmla="*/ 21 h 21"/>
                  <a:gd name="T20" fmla="*/ 5 w 25"/>
                  <a:gd name="T21" fmla="*/ 19 h 21"/>
                  <a:gd name="T22" fmla="*/ 10 w 25"/>
                  <a:gd name="T23" fmla="*/ 17 h 21"/>
                  <a:gd name="T24" fmla="*/ 15 w 25"/>
                  <a:gd name="T25" fmla="*/ 13 h 21"/>
                  <a:gd name="T26" fmla="*/ 17 w 25"/>
                  <a:gd name="T27" fmla="*/ 11 h 21"/>
                  <a:gd name="T28" fmla="*/ 20 w 25"/>
                  <a:gd name="T29" fmla="*/ 9 h 21"/>
                  <a:gd name="T30" fmla="*/ 23 w 25"/>
                  <a:gd name="T31" fmla="*/ 5 h 21"/>
                  <a:gd name="T32" fmla="*/ 25 w 2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21">
                    <a:moveTo>
                      <a:pt x="25" y="0"/>
                    </a:moveTo>
                    <a:cubicBezTo>
                      <a:pt x="25" y="0"/>
                      <a:pt x="24" y="1"/>
                      <a:pt x="21" y="3"/>
                    </a:cubicBezTo>
                    <a:cubicBezTo>
                      <a:pt x="20" y="5"/>
                      <a:pt x="19" y="6"/>
                      <a:pt x="18" y="7"/>
                    </a:cubicBezTo>
                    <a:cubicBezTo>
                      <a:pt x="17" y="8"/>
                      <a:pt x="16" y="8"/>
                      <a:pt x="15" y="9"/>
                    </a:cubicBezTo>
                    <a:cubicBezTo>
                      <a:pt x="15" y="10"/>
                      <a:pt x="14" y="10"/>
                      <a:pt x="13" y="11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0" y="13"/>
                      <a:pt x="9" y="14"/>
                      <a:pt x="9" y="15"/>
                    </a:cubicBezTo>
                    <a:cubicBezTo>
                      <a:pt x="8" y="15"/>
                      <a:pt x="7" y="16"/>
                      <a:pt x="6" y="16"/>
                    </a:cubicBezTo>
                    <a:cubicBezTo>
                      <a:pt x="6" y="17"/>
                      <a:pt x="5" y="17"/>
                      <a:pt x="4" y="18"/>
                    </a:cubicBezTo>
                    <a:cubicBezTo>
                      <a:pt x="2" y="19"/>
                      <a:pt x="0" y="21"/>
                      <a:pt x="0" y="21"/>
                    </a:cubicBezTo>
                    <a:cubicBezTo>
                      <a:pt x="0" y="21"/>
                      <a:pt x="2" y="20"/>
                      <a:pt x="5" y="19"/>
                    </a:cubicBezTo>
                    <a:cubicBezTo>
                      <a:pt x="7" y="19"/>
                      <a:pt x="8" y="18"/>
                      <a:pt x="10" y="17"/>
                    </a:cubicBezTo>
                    <a:cubicBezTo>
                      <a:pt x="12" y="16"/>
                      <a:pt x="13" y="14"/>
                      <a:pt x="15" y="13"/>
                    </a:cubicBezTo>
                    <a:cubicBezTo>
                      <a:pt x="16" y="13"/>
                      <a:pt x="17" y="12"/>
                      <a:pt x="17" y="11"/>
                    </a:cubicBezTo>
                    <a:cubicBezTo>
                      <a:pt x="18" y="10"/>
                      <a:pt x="19" y="10"/>
                      <a:pt x="20" y="9"/>
                    </a:cubicBezTo>
                    <a:cubicBezTo>
                      <a:pt x="21" y="7"/>
                      <a:pt x="22" y="6"/>
                      <a:pt x="23" y="5"/>
                    </a:cubicBezTo>
                    <a:cubicBezTo>
                      <a:pt x="25" y="2"/>
                      <a:pt x="25" y="0"/>
                      <a:pt x="25" y="0"/>
                    </a:cubicBezTo>
                  </a:path>
                </a:pathLst>
              </a:custGeom>
              <a:solidFill>
                <a:srgbClr val="D86C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7" name="îṣļïďe">
                <a:extLst>
                  <a:ext uri="{FF2B5EF4-FFF2-40B4-BE49-F238E27FC236}">
                    <a16:creationId xmlns:a16="http://schemas.microsoft.com/office/drawing/2014/main" xmlns="" id="{00FF97FB-6D78-4CC5-A742-7E61E4202B85}"/>
                  </a:ext>
                </a:extLst>
              </p:cNvPr>
              <p:cNvSpPr/>
              <p:nvPr/>
            </p:nvSpPr>
            <p:spPr bwMode="auto">
              <a:xfrm>
                <a:off x="7337129" y="3853437"/>
                <a:ext cx="125196" cy="46949"/>
              </a:xfrm>
              <a:custGeom>
                <a:avLst/>
                <a:gdLst>
                  <a:gd name="T0" fmla="*/ 14 w 50"/>
                  <a:gd name="T1" fmla="*/ 0 h 19"/>
                  <a:gd name="T2" fmla="*/ 10 w 50"/>
                  <a:gd name="T3" fmla="*/ 0 h 19"/>
                  <a:gd name="T4" fmla="*/ 3 w 50"/>
                  <a:gd name="T5" fmla="*/ 2 h 19"/>
                  <a:gd name="T6" fmla="*/ 0 w 50"/>
                  <a:gd name="T7" fmla="*/ 4 h 19"/>
                  <a:gd name="T8" fmla="*/ 15 w 50"/>
                  <a:gd name="T9" fmla="*/ 0 h 19"/>
                  <a:gd name="T10" fmla="*/ 45 w 50"/>
                  <a:gd name="T11" fmla="*/ 14 h 19"/>
                  <a:gd name="T12" fmla="*/ 50 w 50"/>
                  <a:gd name="T13" fmla="*/ 19 h 19"/>
                  <a:gd name="T14" fmla="*/ 48 w 50"/>
                  <a:gd name="T15" fmla="*/ 17 h 19"/>
                  <a:gd name="T16" fmla="*/ 42 w 50"/>
                  <a:gd name="T17" fmla="*/ 11 h 19"/>
                  <a:gd name="T18" fmla="*/ 37 w 50"/>
                  <a:gd name="T19" fmla="*/ 8 h 19"/>
                  <a:gd name="T20" fmla="*/ 35 w 50"/>
                  <a:gd name="T21" fmla="*/ 6 h 19"/>
                  <a:gd name="T22" fmla="*/ 32 w 50"/>
                  <a:gd name="T23" fmla="*/ 4 h 19"/>
                  <a:gd name="T24" fmla="*/ 25 w 50"/>
                  <a:gd name="T25" fmla="*/ 2 h 19"/>
                  <a:gd name="T26" fmla="*/ 18 w 50"/>
                  <a:gd name="T27" fmla="*/ 0 h 19"/>
                  <a:gd name="T28" fmla="*/ 14 w 50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0" h="19">
                    <a:moveTo>
                      <a:pt x="14" y="0"/>
                    </a:moveTo>
                    <a:cubicBezTo>
                      <a:pt x="13" y="0"/>
                      <a:pt x="12" y="0"/>
                      <a:pt x="10" y="0"/>
                    </a:cubicBezTo>
                    <a:cubicBezTo>
                      <a:pt x="8" y="0"/>
                      <a:pt x="5" y="1"/>
                      <a:pt x="3" y="2"/>
                    </a:cubicBezTo>
                    <a:cubicBezTo>
                      <a:pt x="2" y="3"/>
                      <a:pt x="1" y="4"/>
                      <a:pt x="0" y="4"/>
                    </a:cubicBezTo>
                    <a:cubicBezTo>
                      <a:pt x="4" y="2"/>
                      <a:pt x="9" y="0"/>
                      <a:pt x="15" y="0"/>
                    </a:cubicBezTo>
                    <a:cubicBezTo>
                      <a:pt x="23" y="0"/>
                      <a:pt x="33" y="4"/>
                      <a:pt x="45" y="14"/>
                    </a:cubicBezTo>
                    <a:cubicBezTo>
                      <a:pt x="47" y="16"/>
                      <a:pt x="49" y="18"/>
                      <a:pt x="50" y="19"/>
                    </a:cubicBezTo>
                    <a:cubicBezTo>
                      <a:pt x="50" y="18"/>
                      <a:pt x="49" y="18"/>
                      <a:pt x="48" y="17"/>
                    </a:cubicBezTo>
                    <a:cubicBezTo>
                      <a:pt x="47" y="16"/>
                      <a:pt x="45" y="13"/>
                      <a:pt x="42" y="11"/>
                    </a:cubicBezTo>
                    <a:cubicBezTo>
                      <a:pt x="40" y="10"/>
                      <a:pt x="39" y="9"/>
                      <a:pt x="37" y="8"/>
                    </a:cubicBezTo>
                    <a:cubicBezTo>
                      <a:pt x="36" y="7"/>
                      <a:pt x="35" y="7"/>
                      <a:pt x="35" y="6"/>
                    </a:cubicBezTo>
                    <a:cubicBezTo>
                      <a:pt x="34" y="5"/>
                      <a:pt x="33" y="5"/>
                      <a:pt x="32" y="4"/>
                    </a:cubicBezTo>
                    <a:cubicBezTo>
                      <a:pt x="30" y="3"/>
                      <a:pt x="27" y="2"/>
                      <a:pt x="25" y="2"/>
                    </a:cubicBezTo>
                    <a:cubicBezTo>
                      <a:pt x="23" y="1"/>
                      <a:pt x="20" y="0"/>
                      <a:pt x="18" y="0"/>
                    </a:cubicBezTo>
                    <a:cubicBezTo>
                      <a:pt x="17" y="0"/>
                      <a:pt x="15" y="0"/>
                      <a:pt x="14" y="0"/>
                    </a:cubicBezTo>
                  </a:path>
                </a:pathLst>
              </a:custGeom>
              <a:solidFill>
                <a:srgbClr val="D86C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8" name="iśľíḍè">
                <a:extLst>
                  <a:ext uri="{FF2B5EF4-FFF2-40B4-BE49-F238E27FC236}">
                    <a16:creationId xmlns:a16="http://schemas.microsoft.com/office/drawing/2014/main" xmlns="" id="{AB9BB1F1-D4DF-4DAF-A660-D97B19D6D61A}"/>
                  </a:ext>
                </a:extLst>
              </p:cNvPr>
              <p:cNvSpPr/>
              <p:nvPr/>
            </p:nvSpPr>
            <p:spPr bwMode="auto">
              <a:xfrm>
                <a:off x="7479178" y="3814915"/>
                <a:ext cx="45745" cy="97509"/>
              </a:xfrm>
              <a:custGeom>
                <a:avLst/>
                <a:gdLst>
                  <a:gd name="T0" fmla="*/ 0 w 18"/>
                  <a:gd name="T1" fmla="*/ 0 h 39"/>
                  <a:gd name="T2" fmla="*/ 4 w 18"/>
                  <a:gd name="T3" fmla="*/ 6 h 39"/>
                  <a:gd name="T4" fmla="*/ 8 w 18"/>
                  <a:gd name="T5" fmla="*/ 12 h 39"/>
                  <a:gd name="T6" fmla="*/ 10 w 18"/>
                  <a:gd name="T7" fmla="*/ 15 h 39"/>
                  <a:gd name="T8" fmla="*/ 11 w 18"/>
                  <a:gd name="T9" fmla="*/ 19 h 39"/>
                  <a:gd name="T10" fmla="*/ 13 w 18"/>
                  <a:gd name="T11" fmla="*/ 22 h 39"/>
                  <a:gd name="T12" fmla="*/ 14 w 18"/>
                  <a:gd name="T13" fmla="*/ 26 h 39"/>
                  <a:gd name="T14" fmla="*/ 15 w 18"/>
                  <a:gd name="T15" fmla="*/ 29 h 39"/>
                  <a:gd name="T16" fmla="*/ 16 w 18"/>
                  <a:gd name="T17" fmla="*/ 32 h 39"/>
                  <a:gd name="T18" fmla="*/ 16 w 18"/>
                  <a:gd name="T19" fmla="*/ 35 h 39"/>
                  <a:gd name="T20" fmla="*/ 17 w 18"/>
                  <a:gd name="T21" fmla="*/ 37 h 39"/>
                  <a:gd name="T22" fmla="*/ 17 w 18"/>
                  <a:gd name="T23" fmla="*/ 39 h 39"/>
                  <a:gd name="T24" fmla="*/ 17 w 18"/>
                  <a:gd name="T25" fmla="*/ 39 h 39"/>
                  <a:gd name="T26" fmla="*/ 17 w 18"/>
                  <a:gd name="T27" fmla="*/ 39 h 39"/>
                  <a:gd name="T28" fmla="*/ 17 w 18"/>
                  <a:gd name="T29" fmla="*/ 37 h 39"/>
                  <a:gd name="T30" fmla="*/ 18 w 18"/>
                  <a:gd name="T31" fmla="*/ 35 h 39"/>
                  <a:gd name="T32" fmla="*/ 18 w 18"/>
                  <a:gd name="T33" fmla="*/ 32 h 39"/>
                  <a:gd name="T34" fmla="*/ 18 w 18"/>
                  <a:gd name="T35" fmla="*/ 29 h 39"/>
                  <a:gd name="T36" fmla="*/ 17 w 18"/>
                  <a:gd name="T37" fmla="*/ 25 h 39"/>
                  <a:gd name="T38" fmla="*/ 16 w 18"/>
                  <a:gd name="T39" fmla="*/ 21 h 39"/>
                  <a:gd name="T40" fmla="*/ 14 w 18"/>
                  <a:gd name="T41" fmla="*/ 17 h 39"/>
                  <a:gd name="T42" fmla="*/ 10 w 18"/>
                  <a:gd name="T43" fmla="*/ 10 h 39"/>
                  <a:gd name="T44" fmla="*/ 5 w 18"/>
                  <a:gd name="T45" fmla="*/ 5 h 39"/>
                  <a:gd name="T46" fmla="*/ 0 w 18"/>
                  <a:gd name="T4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" h="39">
                    <a:moveTo>
                      <a:pt x="0" y="0"/>
                    </a:moveTo>
                    <a:cubicBezTo>
                      <a:pt x="0" y="0"/>
                      <a:pt x="2" y="3"/>
                      <a:pt x="4" y="6"/>
                    </a:cubicBezTo>
                    <a:cubicBezTo>
                      <a:pt x="5" y="8"/>
                      <a:pt x="6" y="10"/>
                      <a:pt x="8" y="12"/>
                    </a:cubicBezTo>
                    <a:cubicBezTo>
                      <a:pt x="8" y="13"/>
                      <a:pt x="9" y="14"/>
                      <a:pt x="10" y="15"/>
                    </a:cubicBezTo>
                    <a:cubicBezTo>
                      <a:pt x="10" y="16"/>
                      <a:pt x="11" y="17"/>
                      <a:pt x="11" y="19"/>
                    </a:cubicBezTo>
                    <a:cubicBezTo>
                      <a:pt x="12" y="20"/>
                      <a:pt x="13" y="21"/>
                      <a:pt x="13" y="22"/>
                    </a:cubicBezTo>
                    <a:cubicBezTo>
                      <a:pt x="13" y="23"/>
                      <a:pt x="14" y="25"/>
                      <a:pt x="14" y="26"/>
                    </a:cubicBezTo>
                    <a:cubicBezTo>
                      <a:pt x="15" y="27"/>
                      <a:pt x="15" y="28"/>
                      <a:pt x="15" y="29"/>
                    </a:cubicBezTo>
                    <a:cubicBezTo>
                      <a:pt x="16" y="30"/>
                      <a:pt x="16" y="31"/>
                      <a:pt x="16" y="32"/>
                    </a:cubicBezTo>
                    <a:cubicBezTo>
                      <a:pt x="16" y="33"/>
                      <a:pt x="16" y="34"/>
                      <a:pt x="16" y="35"/>
                    </a:cubicBezTo>
                    <a:cubicBezTo>
                      <a:pt x="16" y="36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7" y="39"/>
                      <a:pt x="17" y="38"/>
                      <a:pt x="17" y="37"/>
                    </a:cubicBezTo>
                    <a:cubicBezTo>
                      <a:pt x="17" y="37"/>
                      <a:pt x="18" y="36"/>
                      <a:pt x="18" y="35"/>
                    </a:cubicBezTo>
                    <a:cubicBezTo>
                      <a:pt x="18" y="34"/>
                      <a:pt x="18" y="33"/>
                      <a:pt x="18" y="32"/>
                    </a:cubicBezTo>
                    <a:cubicBezTo>
                      <a:pt x="18" y="31"/>
                      <a:pt x="18" y="30"/>
                      <a:pt x="18" y="29"/>
                    </a:cubicBezTo>
                    <a:cubicBezTo>
                      <a:pt x="18" y="28"/>
                      <a:pt x="17" y="26"/>
                      <a:pt x="17" y="25"/>
                    </a:cubicBezTo>
                    <a:cubicBezTo>
                      <a:pt x="17" y="24"/>
                      <a:pt x="16" y="22"/>
                      <a:pt x="16" y="21"/>
                    </a:cubicBezTo>
                    <a:cubicBezTo>
                      <a:pt x="15" y="20"/>
                      <a:pt x="15" y="19"/>
                      <a:pt x="14" y="17"/>
                    </a:cubicBezTo>
                    <a:cubicBezTo>
                      <a:pt x="13" y="15"/>
                      <a:pt x="12" y="12"/>
                      <a:pt x="10" y="10"/>
                    </a:cubicBezTo>
                    <a:cubicBezTo>
                      <a:pt x="9" y="8"/>
                      <a:pt x="7" y="6"/>
                      <a:pt x="5" y="5"/>
                    </a:cubicBezTo>
                    <a:cubicBezTo>
                      <a:pt x="3" y="2"/>
                      <a:pt x="0" y="0"/>
                      <a:pt x="0" y="0"/>
                    </a:cubicBezTo>
                  </a:path>
                </a:pathLst>
              </a:custGeom>
              <a:solidFill>
                <a:srgbClr val="D86C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9" name="iṧḷíďê">
                <a:extLst>
                  <a:ext uri="{FF2B5EF4-FFF2-40B4-BE49-F238E27FC236}">
                    <a16:creationId xmlns:a16="http://schemas.microsoft.com/office/drawing/2014/main" xmlns="" id="{0F595E20-D2BC-46DF-BC52-4483FAC2E103}"/>
                  </a:ext>
                </a:extLst>
              </p:cNvPr>
              <p:cNvSpPr/>
              <p:nvPr/>
            </p:nvSpPr>
            <p:spPr bwMode="auto">
              <a:xfrm>
                <a:off x="7504458" y="3767966"/>
                <a:ext cx="39726" cy="37318"/>
              </a:xfrm>
              <a:custGeom>
                <a:avLst/>
                <a:gdLst>
                  <a:gd name="T0" fmla="*/ 0 w 16"/>
                  <a:gd name="T1" fmla="*/ 0 h 15"/>
                  <a:gd name="T2" fmla="*/ 2 w 16"/>
                  <a:gd name="T3" fmla="*/ 2 h 15"/>
                  <a:gd name="T4" fmla="*/ 5 w 16"/>
                  <a:gd name="T5" fmla="*/ 5 h 15"/>
                  <a:gd name="T6" fmla="*/ 8 w 16"/>
                  <a:gd name="T7" fmla="*/ 8 h 15"/>
                  <a:gd name="T8" fmla="*/ 11 w 16"/>
                  <a:gd name="T9" fmla="*/ 10 h 15"/>
                  <a:gd name="T10" fmla="*/ 14 w 16"/>
                  <a:gd name="T11" fmla="*/ 13 h 15"/>
                  <a:gd name="T12" fmla="*/ 16 w 16"/>
                  <a:gd name="T13" fmla="*/ 15 h 15"/>
                  <a:gd name="T14" fmla="*/ 16 w 16"/>
                  <a:gd name="T15" fmla="*/ 14 h 15"/>
                  <a:gd name="T16" fmla="*/ 15 w 16"/>
                  <a:gd name="T17" fmla="*/ 12 h 15"/>
                  <a:gd name="T18" fmla="*/ 13 w 16"/>
                  <a:gd name="T19" fmla="*/ 9 h 15"/>
                  <a:gd name="T20" fmla="*/ 10 w 16"/>
                  <a:gd name="T21" fmla="*/ 5 h 15"/>
                  <a:gd name="T22" fmla="*/ 6 w 16"/>
                  <a:gd name="T23" fmla="*/ 3 h 15"/>
                  <a:gd name="T24" fmla="*/ 3 w 16"/>
                  <a:gd name="T25" fmla="*/ 1 h 15"/>
                  <a:gd name="T26" fmla="*/ 0 w 16"/>
                  <a:gd name="T2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15">
                    <a:moveTo>
                      <a:pt x="0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6" y="6"/>
                      <a:pt x="7" y="7"/>
                      <a:pt x="8" y="8"/>
                    </a:cubicBezTo>
                    <a:cubicBezTo>
                      <a:pt x="9" y="9"/>
                      <a:pt x="10" y="10"/>
                      <a:pt x="11" y="10"/>
                    </a:cubicBezTo>
                    <a:cubicBezTo>
                      <a:pt x="12" y="11"/>
                      <a:pt x="13" y="12"/>
                      <a:pt x="14" y="13"/>
                    </a:cubicBezTo>
                    <a:cubicBezTo>
                      <a:pt x="15" y="14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4"/>
                    </a:cubicBezTo>
                    <a:cubicBezTo>
                      <a:pt x="16" y="14"/>
                      <a:pt x="16" y="13"/>
                      <a:pt x="15" y="12"/>
                    </a:cubicBezTo>
                    <a:cubicBezTo>
                      <a:pt x="14" y="11"/>
                      <a:pt x="14" y="10"/>
                      <a:pt x="13" y="9"/>
                    </a:cubicBezTo>
                    <a:cubicBezTo>
                      <a:pt x="12" y="7"/>
                      <a:pt x="11" y="6"/>
                      <a:pt x="10" y="5"/>
                    </a:cubicBezTo>
                    <a:cubicBezTo>
                      <a:pt x="9" y="4"/>
                      <a:pt x="8" y="3"/>
                      <a:pt x="6" y="3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D86C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0" name="iṣļîďé">
                <a:extLst>
                  <a:ext uri="{FF2B5EF4-FFF2-40B4-BE49-F238E27FC236}">
                    <a16:creationId xmlns:a16="http://schemas.microsoft.com/office/drawing/2014/main" xmlns="" id="{18B9F439-B64C-45A8-8DC7-CCCD2EDD9F63}"/>
                  </a:ext>
                </a:extLst>
              </p:cNvPr>
              <p:cNvSpPr/>
              <p:nvPr/>
            </p:nvSpPr>
            <p:spPr bwMode="auto">
              <a:xfrm>
                <a:off x="5348435" y="3907608"/>
                <a:ext cx="1692556" cy="1881555"/>
              </a:xfrm>
              <a:custGeom>
                <a:avLst/>
                <a:gdLst>
                  <a:gd name="T0" fmla="*/ 666 w 676"/>
                  <a:gd name="T1" fmla="*/ 346 h 753"/>
                  <a:gd name="T2" fmla="*/ 615 w 676"/>
                  <a:gd name="T3" fmla="*/ 162 h 753"/>
                  <a:gd name="T4" fmla="*/ 519 w 676"/>
                  <a:gd name="T5" fmla="*/ 10 h 753"/>
                  <a:gd name="T6" fmla="*/ 290 w 676"/>
                  <a:gd name="T7" fmla="*/ 62 h 753"/>
                  <a:gd name="T8" fmla="*/ 90 w 676"/>
                  <a:gd name="T9" fmla="*/ 0 h 753"/>
                  <a:gd name="T10" fmla="*/ 53 w 676"/>
                  <a:gd name="T11" fmla="*/ 18 h 753"/>
                  <a:gd name="T12" fmla="*/ 66 w 676"/>
                  <a:gd name="T13" fmla="*/ 42 h 753"/>
                  <a:gd name="T14" fmla="*/ 7 w 676"/>
                  <a:gd name="T15" fmla="*/ 364 h 753"/>
                  <a:gd name="T16" fmla="*/ 53 w 676"/>
                  <a:gd name="T17" fmla="*/ 494 h 753"/>
                  <a:gd name="T18" fmla="*/ 99 w 676"/>
                  <a:gd name="T19" fmla="*/ 622 h 753"/>
                  <a:gd name="T20" fmla="*/ 142 w 676"/>
                  <a:gd name="T21" fmla="*/ 719 h 753"/>
                  <a:gd name="T22" fmla="*/ 253 w 676"/>
                  <a:gd name="T23" fmla="*/ 692 h 753"/>
                  <a:gd name="T24" fmla="*/ 220 w 676"/>
                  <a:gd name="T25" fmla="*/ 511 h 753"/>
                  <a:gd name="T26" fmla="*/ 172 w 676"/>
                  <a:gd name="T27" fmla="*/ 421 h 753"/>
                  <a:gd name="T28" fmla="*/ 155 w 676"/>
                  <a:gd name="T29" fmla="*/ 381 h 753"/>
                  <a:gd name="T30" fmla="*/ 208 w 676"/>
                  <a:gd name="T31" fmla="*/ 243 h 753"/>
                  <a:gd name="T32" fmla="*/ 296 w 676"/>
                  <a:gd name="T33" fmla="*/ 151 h 753"/>
                  <a:gd name="T34" fmla="*/ 341 w 676"/>
                  <a:gd name="T35" fmla="*/ 146 h 753"/>
                  <a:gd name="T36" fmla="*/ 478 w 676"/>
                  <a:gd name="T37" fmla="*/ 300 h 753"/>
                  <a:gd name="T38" fmla="*/ 507 w 676"/>
                  <a:gd name="T39" fmla="*/ 374 h 753"/>
                  <a:gd name="T40" fmla="*/ 498 w 676"/>
                  <a:gd name="T41" fmla="*/ 400 h 753"/>
                  <a:gd name="T42" fmla="*/ 434 w 676"/>
                  <a:gd name="T43" fmla="*/ 581 h 753"/>
                  <a:gd name="T44" fmla="*/ 424 w 676"/>
                  <a:gd name="T45" fmla="*/ 704 h 753"/>
                  <a:gd name="T46" fmla="*/ 531 w 676"/>
                  <a:gd name="T47" fmla="*/ 717 h 753"/>
                  <a:gd name="T48" fmla="*/ 604 w 676"/>
                  <a:gd name="T49" fmla="*/ 542 h 753"/>
                  <a:gd name="T50" fmla="*/ 658 w 676"/>
                  <a:gd name="T51" fmla="*/ 436 h 753"/>
                  <a:gd name="T52" fmla="*/ 666 w 676"/>
                  <a:gd name="T53" fmla="*/ 346 h 7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76" h="753">
                    <a:moveTo>
                      <a:pt x="666" y="346"/>
                    </a:moveTo>
                    <a:cubicBezTo>
                      <a:pt x="657" y="295"/>
                      <a:pt x="634" y="208"/>
                      <a:pt x="615" y="162"/>
                    </a:cubicBezTo>
                    <a:cubicBezTo>
                      <a:pt x="591" y="104"/>
                      <a:pt x="519" y="10"/>
                      <a:pt x="519" y="10"/>
                    </a:cubicBezTo>
                    <a:cubicBezTo>
                      <a:pt x="519" y="10"/>
                      <a:pt x="409" y="57"/>
                      <a:pt x="290" y="62"/>
                    </a:cubicBezTo>
                    <a:cubicBezTo>
                      <a:pt x="138" y="67"/>
                      <a:pt x="90" y="0"/>
                      <a:pt x="90" y="0"/>
                    </a:cubicBezTo>
                    <a:cubicBezTo>
                      <a:pt x="67" y="5"/>
                      <a:pt x="53" y="11"/>
                      <a:pt x="53" y="18"/>
                    </a:cubicBezTo>
                    <a:cubicBezTo>
                      <a:pt x="53" y="25"/>
                      <a:pt x="66" y="42"/>
                      <a:pt x="66" y="42"/>
                    </a:cubicBezTo>
                    <a:cubicBezTo>
                      <a:pt x="66" y="42"/>
                      <a:pt x="0" y="158"/>
                      <a:pt x="7" y="364"/>
                    </a:cubicBezTo>
                    <a:cubicBezTo>
                      <a:pt x="6" y="466"/>
                      <a:pt x="39" y="464"/>
                      <a:pt x="53" y="494"/>
                    </a:cubicBezTo>
                    <a:cubicBezTo>
                      <a:pt x="67" y="525"/>
                      <a:pt x="91" y="594"/>
                      <a:pt x="99" y="622"/>
                    </a:cubicBezTo>
                    <a:cubicBezTo>
                      <a:pt x="108" y="651"/>
                      <a:pt x="130" y="710"/>
                      <a:pt x="142" y="719"/>
                    </a:cubicBezTo>
                    <a:cubicBezTo>
                      <a:pt x="186" y="737"/>
                      <a:pt x="221" y="747"/>
                      <a:pt x="253" y="692"/>
                    </a:cubicBezTo>
                    <a:cubicBezTo>
                      <a:pt x="232" y="574"/>
                      <a:pt x="237" y="561"/>
                      <a:pt x="220" y="511"/>
                    </a:cubicBezTo>
                    <a:cubicBezTo>
                      <a:pt x="203" y="460"/>
                      <a:pt x="172" y="421"/>
                      <a:pt x="172" y="421"/>
                    </a:cubicBezTo>
                    <a:cubicBezTo>
                      <a:pt x="172" y="421"/>
                      <a:pt x="179" y="397"/>
                      <a:pt x="155" y="381"/>
                    </a:cubicBezTo>
                    <a:cubicBezTo>
                      <a:pt x="164" y="341"/>
                      <a:pt x="175" y="295"/>
                      <a:pt x="208" y="243"/>
                    </a:cubicBezTo>
                    <a:cubicBezTo>
                      <a:pt x="241" y="192"/>
                      <a:pt x="286" y="155"/>
                      <a:pt x="296" y="151"/>
                    </a:cubicBezTo>
                    <a:cubicBezTo>
                      <a:pt x="308" y="147"/>
                      <a:pt x="324" y="147"/>
                      <a:pt x="341" y="146"/>
                    </a:cubicBezTo>
                    <a:cubicBezTo>
                      <a:pt x="356" y="146"/>
                      <a:pt x="436" y="225"/>
                      <a:pt x="478" y="300"/>
                    </a:cubicBezTo>
                    <a:cubicBezTo>
                      <a:pt x="520" y="375"/>
                      <a:pt x="512" y="370"/>
                      <a:pt x="507" y="374"/>
                    </a:cubicBezTo>
                    <a:cubicBezTo>
                      <a:pt x="502" y="378"/>
                      <a:pt x="494" y="389"/>
                      <a:pt x="498" y="400"/>
                    </a:cubicBezTo>
                    <a:cubicBezTo>
                      <a:pt x="485" y="414"/>
                      <a:pt x="438" y="517"/>
                      <a:pt x="434" y="581"/>
                    </a:cubicBezTo>
                    <a:cubicBezTo>
                      <a:pt x="430" y="646"/>
                      <a:pt x="424" y="704"/>
                      <a:pt x="424" y="704"/>
                    </a:cubicBezTo>
                    <a:cubicBezTo>
                      <a:pt x="424" y="704"/>
                      <a:pt x="465" y="753"/>
                      <a:pt x="531" y="717"/>
                    </a:cubicBezTo>
                    <a:cubicBezTo>
                      <a:pt x="548" y="702"/>
                      <a:pt x="546" y="652"/>
                      <a:pt x="604" y="542"/>
                    </a:cubicBezTo>
                    <a:cubicBezTo>
                      <a:pt x="628" y="490"/>
                      <a:pt x="642" y="464"/>
                      <a:pt x="658" y="436"/>
                    </a:cubicBezTo>
                    <a:cubicBezTo>
                      <a:pt x="674" y="409"/>
                      <a:pt x="676" y="396"/>
                      <a:pt x="666" y="346"/>
                    </a:cubicBezTo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1" name="îşḻïḓe">
                <a:extLst>
                  <a:ext uri="{FF2B5EF4-FFF2-40B4-BE49-F238E27FC236}">
                    <a16:creationId xmlns:a16="http://schemas.microsoft.com/office/drawing/2014/main" xmlns="" id="{4299623A-DF9E-4A9D-922F-6574EDDF916A}"/>
                  </a:ext>
                </a:extLst>
              </p:cNvPr>
              <p:cNvSpPr/>
              <p:nvPr/>
            </p:nvSpPr>
            <p:spPr bwMode="auto">
              <a:xfrm>
                <a:off x="5356861" y="4062900"/>
                <a:ext cx="494766" cy="886004"/>
              </a:xfrm>
              <a:custGeom>
                <a:avLst/>
                <a:gdLst>
                  <a:gd name="T0" fmla="*/ 159 w 198"/>
                  <a:gd name="T1" fmla="*/ 163 h 355"/>
                  <a:gd name="T2" fmla="*/ 132 w 198"/>
                  <a:gd name="T3" fmla="*/ 80 h 355"/>
                  <a:gd name="T4" fmla="*/ 117 w 198"/>
                  <a:gd name="T5" fmla="*/ 60 h 355"/>
                  <a:gd name="T6" fmla="*/ 161 w 198"/>
                  <a:gd name="T7" fmla="*/ 54 h 355"/>
                  <a:gd name="T8" fmla="*/ 70 w 198"/>
                  <a:gd name="T9" fmla="*/ 12 h 355"/>
                  <a:gd name="T10" fmla="*/ 35 w 198"/>
                  <a:gd name="T11" fmla="*/ 50 h 355"/>
                  <a:gd name="T12" fmla="*/ 4 w 198"/>
                  <a:gd name="T13" fmla="*/ 302 h 355"/>
                  <a:gd name="T14" fmla="*/ 5 w 198"/>
                  <a:gd name="T15" fmla="*/ 335 h 355"/>
                  <a:gd name="T16" fmla="*/ 39 w 198"/>
                  <a:gd name="T17" fmla="*/ 348 h 355"/>
                  <a:gd name="T18" fmla="*/ 159 w 198"/>
                  <a:gd name="T19" fmla="*/ 163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8" h="355">
                    <a:moveTo>
                      <a:pt x="159" y="163"/>
                    </a:moveTo>
                    <a:cubicBezTo>
                      <a:pt x="198" y="94"/>
                      <a:pt x="183" y="83"/>
                      <a:pt x="132" y="80"/>
                    </a:cubicBezTo>
                    <a:cubicBezTo>
                      <a:pt x="80" y="76"/>
                      <a:pt x="59" y="61"/>
                      <a:pt x="117" y="60"/>
                    </a:cubicBezTo>
                    <a:cubicBezTo>
                      <a:pt x="174" y="59"/>
                      <a:pt x="192" y="60"/>
                      <a:pt x="161" y="54"/>
                    </a:cubicBezTo>
                    <a:cubicBezTo>
                      <a:pt x="129" y="48"/>
                      <a:pt x="82" y="28"/>
                      <a:pt x="70" y="12"/>
                    </a:cubicBezTo>
                    <a:cubicBezTo>
                      <a:pt x="61" y="0"/>
                      <a:pt x="44" y="32"/>
                      <a:pt x="35" y="50"/>
                    </a:cubicBezTo>
                    <a:cubicBezTo>
                      <a:pt x="18" y="104"/>
                      <a:pt x="0" y="190"/>
                      <a:pt x="4" y="302"/>
                    </a:cubicBezTo>
                    <a:cubicBezTo>
                      <a:pt x="4" y="314"/>
                      <a:pt x="4" y="325"/>
                      <a:pt x="5" y="335"/>
                    </a:cubicBezTo>
                    <a:cubicBezTo>
                      <a:pt x="13" y="341"/>
                      <a:pt x="24" y="346"/>
                      <a:pt x="39" y="348"/>
                    </a:cubicBezTo>
                    <a:cubicBezTo>
                      <a:pt x="105" y="355"/>
                      <a:pt x="119" y="232"/>
                      <a:pt x="159" y="163"/>
                    </a:cubicBezTo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2" name="isļíḋè">
                <a:extLst>
                  <a:ext uri="{FF2B5EF4-FFF2-40B4-BE49-F238E27FC236}">
                    <a16:creationId xmlns:a16="http://schemas.microsoft.com/office/drawing/2014/main" xmlns="" id="{A9B3C41D-6E98-4435-B5F5-EAF143660076}"/>
                  </a:ext>
                </a:extLst>
              </p:cNvPr>
              <p:cNvSpPr/>
              <p:nvPr/>
            </p:nvSpPr>
            <p:spPr bwMode="auto">
              <a:xfrm>
                <a:off x="6395749" y="4077346"/>
                <a:ext cx="635611" cy="834241"/>
              </a:xfrm>
              <a:custGeom>
                <a:avLst/>
                <a:gdLst>
                  <a:gd name="T0" fmla="*/ 121 w 254"/>
                  <a:gd name="T1" fmla="*/ 15 h 334"/>
                  <a:gd name="T2" fmla="*/ 27 w 254"/>
                  <a:gd name="T3" fmla="*/ 64 h 334"/>
                  <a:gd name="T4" fmla="*/ 72 w 254"/>
                  <a:gd name="T5" fmla="*/ 80 h 334"/>
                  <a:gd name="T6" fmla="*/ 82 w 254"/>
                  <a:gd name="T7" fmla="*/ 97 h 334"/>
                  <a:gd name="T8" fmla="*/ 108 w 254"/>
                  <a:gd name="T9" fmla="*/ 195 h 334"/>
                  <a:gd name="T10" fmla="*/ 223 w 254"/>
                  <a:gd name="T11" fmla="*/ 332 h 334"/>
                  <a:gd name="T12" fmla="*/ 254 w 254"/>
                  <a:gd name="T13" fmla="*/ 324 h 334"/>
                  <a:gd name="T14" fmla="*/ 248 w 254"/>
                  <a:gd name="T15" fmla="*/ 278 h 334"/>
                  <a:gd name="T16" fmla="*/ 197 w 254"/>
                  <a:gd name="T17" fmla="*/ 94 h 334"/>
                  <a:gd name="T18" fmla="*/ 180 w 254"/>
                  <a:gd name="T19" fmla="*/ 61 h 334"/>
                  <a:gd name="T20" fmla="*/ 121 w 254"/>
                  <a:gd name="T21" fmla="*/ 15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4" h="334">
                    <a:moveTo>
                      <a:pt x="121" y="15"/>
                    </a:moveTo>
                    <a:cubicBezTo>
                      <a:pt x="103" y="33"/>
                      <a:pt x="55" y="55"/>
                      <a:pt x="27" y="64"/>
                    </a:cubicBezTo>
                    <a:cubicBezTo>
                      <a:pt x="0" y="74"/>
                      <a:pt x="39" y="79"/>
                      <a:pt x="72" y="80"/>
                    </a:cubicBezTo>
                    <a:cubicBezTo>
                      <a:pt x="104" y="81"/>
                      <a:pt x="118" y="100"/>
                      <a:pt x="82" y="97"/>
                    </a:cubicBezTo>
                    <a:cubicBezTo>
                      <a:pt x="46" y="94"/>
                      <a:pt x="78" y="130"/>
                      <a:pt x="108" y="195"/>
                    </a:cubicBezTo>
                    <a:cubicBezTo>
                      <a:pt x="139" y="259"/>
                      <a:pt x="159" y="325"/>
                      <a:pt x="223" y="332"/>
                    </a:cubicBezTo>
                    <a:cubicBezTo>
                      <a:pt x="237" y="334"/>
                      <a:pt x="247" y="331"/>
                      <a:pt x="254" y="324"/>
                    </a:cubicBezTo>
                    <a:cubicBezTo>
                      <a:pt x="254" y="313"/>
                      <a:pt x="252" y="298"/>
                      <a:pt x="248" y="278"/>
                    </a:cubicBezTo>
                    <a:cubicBezTo>
                      <a:pt x="239" y="227"/>
                      <a:pt x="216" y="140"/>
                      <a:pt x="197" y="94"/>
                    </a:cubicBezTo>
                    <a:cubicBezTo>
                      <a:pt x="192" y="84"/>
                      <a:pt x="187" y="72"/>
                      <a:pt x="180" y="61"/>
                    </a:cubicBezTo>
                    <a:cubicBezTo>
                      <a:pt x="169" y="45"/>
                      <a:pt x="136" y="0"/>
                      <a:pt x="121" y="15"/>
                    </a:cubicBezTo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3" name="iṩ1íḍe">
                <a:extLst>
                  <a:ext uri="{FF2B5EF4-FFF2-40B4-BE49-F238E27FC236}">
                    <a16:creationId xmlns:a16="http://schemas.microsoft.com/office/drawing/2014/main" xmlns="" id="{F80365E5-47F3-4E90-961E-C38CAEFA87DC}"/>
                  </a:ext>
                </a:extLst>
              </p:cNvPr>
              <p:cNvSpPr/>
              <p:nvPr/>
            </p:nvSpPr>
            <p:spPr bwMode="auto">
              <a:xfrm>
                <a:off x="5368900" y="3932889"/>
                <a:ext cx="1279650" cy="1528838"/>
              </a:xfrm>
              <a:custGeom>
                <a:avLst/>
                <a:gdLst>
                  <a:gd name="T0" fmla="*/ 60 w 511"/>
                  <a:gd name="T1" fmla="*/ 521 h 612"/>
                  <a:gd name="T2" fmla="*/ 91 w 511"/>
                  <a:gd name="T3" fmla="*/ 612 h 612"/>
                  <a:gd name="T4" fmla="*/ 60 w 511"/>
                  <a:gd name="T5" fmla="*/ 521 h 612"/>
                  <a:gd name="T6" fmla="*/ 60 w 511"/>
                  <a:gd name="T7" fmla="*/ 521 h 612"/>
                  <a:gd name="T8" fmla="*/ 3 w 511"/>
                  <a:gd name="T9" fmla="*/ 410 h 612"/>
                  <a:gd name="T10" fmla="*/ 3 w 511"/>
                  <a:gd name="T11" fmla="*/ 410 h 612"/>
                  <a:gd name="T12" fmla="*/ 3 w 511"/>
                  <a:gd name="T13" fmla="*/ 410 h 612"/>
                  <a:gd name="T14" fmla="*/ 3 w 511"/>
                  <a:gd name="T15" fmla="*/ 410 h 612"/>
                  <a:gd name="T16" fmla="*/ 3 w 511"/>
                  <a:gd name="T17" fmla="*/ 410 h 612"/>
                  <a:gd name="T18" fmla="*/ 3 w 511"/>
                  <a:gd name="T19" fmla="*/ 410 h 612"/>
                  <a:gd name="T20" fmla="*/ 0 w 511"/>
                  <a:gd name="T21" fmla="*/ 387 h 612"/>
                  <a:gd name="T22" fmla="*/ 3 w 511"/>
                  <a:gd name="T23" fmla="*/ 410 h 612"/>
                  <a:gd name="T24" fmla="*/ 0 w 511"/>
                  <a:gd name="T25" fmla="*/ 387 h 612"/>
                  <a:gd name="T26" fmla="*/ 0 w 511"/>
                  <a:gd name="T27" fmla="*/ 387 h 612"/>
                  <a:gd name="T28" fmla="*/ 511 w 511"/>
                  <a:gd name="T29" fmla="*/ 0 h 612"/>
                  <a:gd name="T30" fmla="*/ 511 w 511"/>
                  <a:gd name="T31" fmla="*/ 0 h 612"/>
                  <a:gd name="T32" fmla="*/ 511 w 511"/>
                  <a:gd name="T33" fmla="*/ 0 h 612"/>
                  <a:gd name="T34" fmla="*/ 511 w 511"/>
                  <a:gd name="T35" fmla="*/ 0 h 612"/>
                  <a:gd name="T36" fmla="*/ 511 w 511"/>
                  <a:gd name="T37" fmla="*/ 0 h 612"/>
                  <a:gd name="T38" fmla="*/ 511 w 511"/>
                  <a:gd name="T39" fmla="*/ 0 h 612"/>
                  <a:gd name="T40" fmla="*/ 511 w 511"/>
                  <a:gd name="T41" fmla="*/ 0 h 612"/>
                  <a:gd name="T42" fmla="*/ 511 w 511"/>
                  <a:gd name="T43" fmla="*/ 0 h 612"/>
                  <a:gd name="T44" fmla="*/ 511 w 511"/>
                  <a:gd name="T45" fmla="*/ 0 h 612"/>
                  <a:gd name="T46" fmla="*/ 511 w 511"/>
                  <a:gd name="T47" fmla="*/ 0 h 612"/>
                  <a:gd name="T48" fmla="*/ 511 w 511"/>
                  <a:gd name="T49" fmla="*/ 0 h 612"/>
                  <a:gd name="T50" fmla="*/ 511 w 511"/>
                  <a:gd name="T51" fmla="*/ 0 h 612"/>
                  <a:gd name="T52" fmla="*/ 511 w 511"/>
                  <a:gd name="T53" fmla="*/ 0 h 612"/>
                  <a:gd name="T54" fmla="*/ 511 w 511"/>
                  <a:gd name="T55" fmla="*/ 0 h 612"/>
                  <a:gd name="T56" fmla="*/ 511 w 511"/>
                  <a:gd name="T57" fmla="*/ 0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11" h="612">
                    <a:moveTo>
                      <a:pt x="60" y="521"/>
                    </a:moveTo>
                    <a:cubicBezTo>
                      <a:pt x="72" y="554"/>
                      <a:pt x="85" y="593"/>
                      <a:pt x="91" y="612"/>
                    </a:cubicBezTo>
                    <a:cubicBezTo>
                      <a:pt x="85" y="593"/>
                      <a:pt x="72" y="554"/>
                      <a:pt x="60" y="521"/>
                    </a:cubicBezTo>
                    <a:cubicBezTo>
                      <a:pt x="60" y="521"/>
                      <a:pt x="60" y="521"/>
                      <a:pt x="60" y="521"/>
                    </a:cubicBezTo>
                    <a:moveTo>
                      <a:pt x="3" y="410"/>
                    </a:moveTo>
                    <a:cubicBezTo>
                      <a:pt x="3" y="410"/>
                      <a:pt x="3" y="410"/>
                      <a:pt x="3" y="410"/>
                    </a:cubicBezTo>
                    <a:cubicBezTo>
                      <a:pt x="3" y="410"/>
                      <a:pt x="3" y="410"/>
                      <a:pt x="3" y="410"/>
                    </a:cubicBezTo>
                    <a:moveTo>
                      <a:pt x="3" y="410"/>
                    </a:moveTo>
                    <a:cubicBezTo>
                      <a:pt x="3" y="410"/>
                      <a:pt x="3" y="410"/>
                      <a:pt x="3" y="410"/>
                    </a:cubicBezTo>
                    <a:cubicBezTo>
                      <a:pt x="3" y="410"/>
                      <a:pt x="3" y="410"/>
                      <a:pt x="3" y="410"/>
                    </a:cubicBezTo>
                    <a:moveTo>
                      <a:pt x="0" y="387"/>
                    </a:moveTo>
                    <a:cubicBezTo>
                      <a:pt x="1" y="396"/>
                      <a:pt x="2" y="403"/>
                      <a:pt x="3" y="410"/>
                    </a:cubicBezTo>
                    <a:cubicBezTo>
                      <a:pt x="2" y="403"/>
                      <a:pt x="1" y="396"/>
                      <a:pt x="0" y="387"/>
                    </a:cubicBezTo>
                    <a:cubicBezTo>
                      <a:pt x="0" y="387"/>
                      <a:pt x="0" y="387"/>
                      <a:pt x="0" y="387"/>
                    </a:cubicBezTo>
                    <a:moveTo>
                      <a:pt x="511" y="0"/>
                    </a:moveTo>
                    <a:cubicBezTo>
                      <a:pt x="511" y="0"/>
                      <a:pt x="511" y="0"/>
                      <a:pt x="511" y="0"/>
                    </a:cubicBezTo>
                    <a:cubicBezTo>
                      <a:pt x="511" y="0"/>
                      <a:pt x="511" y="0"/>
                      <a:pt x="511" y="0"/>
                    </a:cubicBezTo>
                    <a:moveTo>
                      <a:pt x="511" y="0"/>
                    </a:moveTo>
                    <a:cubicBezTo>
                      <a:pt x="511" y="0"/>
                      <a:pt x="511" y="0"/>
                      <a:pt x="511" y="0"/>
                    </a:cubicBezTo>
                    <a:cubicBezTo>
                      <a:pt x="511" y="0"/>
                      <a:pt x="511" y="0"/>
                      <a:pt x="511" y="0"/>
                    </a:cubicBezTo>
                    <a:moveTo>
                      <a:pt x="511" y="0"/>
                    </a:moveTo>
                    <a:cubicBezTo>
                      <a:pt x="511" y="0"/>
                      <a:pt x="511" y="0"/>
                      <a:pt x="511" y="0"/>
                    </a:cubicBezTo>
                    <a:cubicBezTo>
                      <a:pt x="511" y="0"/>
                      <a:pt x="511" y="0"/>
                      <a:pt x="511" y="0"/>
                    </a:cubicBezTo>
                    <a:moveTo>
                      <a:pt x="511" y="0"/>
                    </a:moveTo>
                    <a:cubicBezTo>
                      <a:pt x="511" y="0"/>
                      <a:pt x="511" y="0"/>
                      <a:pt x="511" y="0"/>
                    </a:cubicBezTo>
                    <a:cubicBezTo>
                      <a:pt x="511" y="0"/>
                      <a:pt x="511" y="0"/>
                      <a:pt x="511" y="0"/>
                    </a:cubicBezTo>
                    <a:cubicBezTo>
                      <a:pt x="511" y="0"/>
                      <a:pt x="511" y="0"/>
                      <a:pt x="511" y="0"/>
                    </a:cubicBezTo>
                    <a:cubicBezTo>
                      <a:pt x="511" y="0"/>
                      <a:pt x="511" y="0"/>
                      <a:pt x="511" y="0"/>
                    </a:cubicBezTo>
                    <a:cubicBezTo>
                      <a:pt x="511" y="0"/>
                      <a:pt x="511" y="0"/>
                      <a:pt x="511" y="0"/>
                    </a:cubicBezTo>
                  </a:path>
                </a:pathLst>
              </a:custGeom>
              <a:solidFill>
                <a:srgbClr val="9DB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4" name="îṧļiḑé">
                <a:extLst>
                  <a:ext uri="{FF2B5EF4-FFF2-40B4-BE49-F238E27FC236}">
                    <a16:creationId xmlns:a16="http://schemas.microsoft.com/office/drawing/2014/main" xmlns="" id="{EE422A82-19AC-4D87-B3BB-9BF14D5E9879}"/>
                  </a:ext>
                </a:extLst>
              </p:cNvPr>
              <p:cNvSpPr/>
              <p:nvPr/>
            </p:nvSpPr>
            <p:spPr bwMode="auto">
              <a:xfrm>
                <a:off x="5368900" y="3914831"/>
                <a:ext cx="1662461" cy="1823772"/>
              </a:xfrm>
              <a:custGeom>
                <a:avLst/>
                <a:gdLst>
                  <a:gd name="T0" fmla="*/ 146 w 664"/>
                  <a:gd name="T1" fmla="*/ 394 h 730"/>
                  <a:gd name="T2" fmla="*/ 517 w 664"/>
                  <a:gd name="T3" fmla="*/ 404 h 730"/>
                  <a:gd name="T4" fmla="*/ 512 w 664"/>
                  <a:gd name="T5" fmla="*/ 387 h 730"/>
                  <a:gd name="T6" fmla="*/ 469 w 664"/>
                  <a:gd name="T7" fmla="*/ 153 h 730"/>
                  <a:gd name="T8" fmla="*/ 446 w 664"/>
                  <a:gd name="T9" fmla="*/ 148 h 730"/>
                  <a:gd name="T10" fmla="*/ 186 w 664"/>
                  <a:gd name="T11" fmla="*/ 138 h 730"/>
                  <a:gd name="T12" fmla="*/ 135 w 664"/>
                  <a:gd name="T13" fmla="*/ 130 h 730"/>
                  <a:gd name="T14" fmla="*/ 285 w 664"/>
                  <a:gd name="T15" fmla="*/ 146 h 730"/>
                  <a:gd name="T16" fmla="*/ 253 w 664"/>
                  <a:gd name="T17" fmla="*/ 73 h 730"/>
                  <a:gd name="T18" fmla="*/ 287 w 664"/>
                  <a:gd name="T19" fmla="*/ 146 h 730"/>
                  <a:gd name="T20" fmla="*/ 287 w 664"/>
                  <a:gd name="T21" fmla="*/ 147 h 730"/>
                  <a:gd name="T22" fmla="*/ 225 w 664"/>
                  <a:gd name="T23" fmla="*/ 139 h 730"/>
                  <a:gd name="T24" fmla="*/ 247 w 664"/>
                  <a:gd name="T25" fmla="*/ 141 h 730"/>
                  <a:gd name="T26" fmla="*/ 475 w 664"/>
                  <a:gd name="T27" fmla="*/ 82 h 730"/>
                  <a:gd name="T28" fmla="*/ 508 w 664"/>
                  <a:gd name="T29" fmla="*/ 73 h 730"/>
                  <a:gd name="T30" fmla="*/ 445 w 664"/>
                  <a:gd name="T31" fmla="*/ 110 h 730"/>
                  <a:gd name="T32" fmla="*/ 499 w 664"/>
                  <a:gd name="T33" fmla="*/ 78 h 730"/>
                  <a:gd name="T34" fmla="*/ 324 w 664"/>
                  <a:gd name="T35" fmla="*/ 137 h 730"/>
                  <a:gd name="T36" fmla="*/ 340 w 664"/>
                  <a:gd name="T37" fmla="*/ 72 h 730"/>
                  <a:gd name="T38" fmla="*/ 331 w 664"/>
                  <a:gd name="T39" fmla="*/ 131 h 730"/>
                  <a:gd name="T40" fmla="*/ 63 w 664"/>
                  <a:gd name="T41" fmla="*/ 47 h 730"/>
                  <a:gd name="T42" fmla="*/ 447 w 664"/>
                  <a:gd name="T43" fmla="*/ 57 h 730"/>
                  <a:gd name="T44" fmla="*/ 425 w 664"/>
                  <a:gd name="T45" fmla="*/ 51 h 730"/>
                  <a:gd name="T46" fmla="*/ 58 w 664"/>
                  <a:gd name="T47" fmla="*/ 39 h 730"/>
                  <a:gd name="T48" fmla="*/ 31 w 664"/>
                  <a:gd name="T49" fmla="*/ 107 h 730"/>
                  <a:gd name="T50" fmla="*/ 60 w 664"/>
                  <a:gd name="T51" fmla="*/ 68 h 730"/>
                  <a:gd name="T52" fmla="*/ 156 w 664"/>
                  <a:gd name="T53" fmla="*/ 113 h 730"/>
                  <a:gd name="T54" fmla="*/ 152 w 664"/>
                  <a:gd name="T55" fmla="*/ 225 h 730"/>
                  <a:gd name="T56" fmla="*/ 34 w 664"/>
                  <a:gd name="T57" fmla="*/ 407 h 730"/>
                  <a:gd name="T58" fmla="*/ 21 w 664"/>
                  <a:gd name="T59" fmla="*/ 459 h 730"/>
                  <a:gd name="T60" fmla="*/ 45 w 664"/>
                  <a:gd name="T61" fmla="*/ 427 h 730"/>
                  <a:gd name="T62" fmla="*/ 160 w 664"/>
                  <a:gd name="T63" fmla="*/ 527 h 730"/>
                  <a:gd name="T64" fmla="*/ 182 w 664"/>
                  <a:gd name="T65" fmla="*/ 718 h 730"/>
                  <a:gd name="T66" fmla="*/ 60 w 664"/>
                  <a:gd name="T67" fmla="*/ 528 h 730"/>
                  <a:gd name="T68" fmla="*/ 163 w 664"/>
                  <a:gd name="T69" fmla="*/ 432 h 730"/>
                  <a:gd name="T70" fmla="*/ 151 w 664"/>
                  <a:gd name="T71" fmla="*/ 450 h 730"/>
                  <a:gd name="T72" fmla="*/ 164 w 664"/>
                  <a:gd name="T73" fmla="*/ 418 h 730"/>
                  <a:gd name="T74" fmla="*/ 333 w 664"/>
                  <a:gd name="T75" fmla="*/ 143 h 730"/>
                  <a:gd name="T76" fmla="*/ 384 w 664"/>
                  <a:gd name="T77" fmla="*/ 134 h 730"/>
                  <a:gd name="T78" fmla="*/ 334 w 664"/>
                  <a:gd name="T79" fmla="*/ 143 h 730"/>
                  <a:gd name="T80" fmla="*/ 496 w 664"/>
                  <a:gd name="T81" fmla="*/ 410 h 730"/>
                  <a:gd name="T82" fmla="*/ 491 w 664"/>
                  <a:gd name="T83" fmla="*/ 401 h 730"/>
                  <a:gd name="T84" fmla="*/ 525 w 664"/>
                  <a:gd name="T85" fmla="*/ 711 h 730"/>
                  <a:gd name="T86" fmla="*/ 462 w 664"/>
                  <a:gd name="T87" fmla="*/ 689 h 730"/>
                  <a:gd name="T88" fmla="*/ 633 w 664"/>
                  <a:gd name="T89" fmla="*/ 408 h 730"/>
                  <a:gd name="T90" fmla="*/ 640 w 664"/>
                  <a:gd name="T91" fmla="*/ 398 h 730"/>
                  <a:gd name="T92" fmla="*/ 517 w 664"/>
                  <a:gd name="T93" fmla="*/ 257 h 730"/>
                  <a:gd name="T94" fmla="*/ 499 w 664"/>
                  <a:gd name="T95" fmla="*/ 162 h 730"/>
                  <a:gd name="T96" fmla="*/ 538 w 664"/>
                  <a:gd name="T97" fmla="*/ 77 h 730"/>
                  <a:gd name="T98" fmla="*/ 544 w 664"/>
                  <a:gd name="T99" fmla="*/ 78 h 730"/>
                  <a:gd name="T100" fmla="*/ 575 w 664"/>
                  <a:gd name="T101" fmla="*/ 106 h 730"/>
                  <a:gd name="T102" fmla="*/ 583 w 664"/>
                  <a:gd name="T103" fmla="*/ 116 h 730"/>
                  <a:gd name="T104" fmla="*/ 587 w 664"/>
                  <a:gd name="T105" fmla="*/ 121 h 730"/>
                  <a:gd name="T106" fmla="*/ 589 w 664"/>
                  <a:gd name="T107" fmla="*/ 124 h 730"/>
                  <a:gd name="T108" fmla="*/ 511 w 664"/>
                  <a:gd name="T109" fmla="*/ 7 h 730"/>
                  <a:gd name="T110" fmla="*/ 496 w 664"/>
                  <a:gd name="T111" fmla="*/ 24 h 730"/>
                  <a:gd name="T112" fmla="*/ 503 w 664"/>
                  <a:gd name="T113" fmla="*/ 14 h 730"/>
                  <a:gd name="T114" fmla="*/ 491 w 664"/>
                  <a:gd name="T115" fmla="*/ 17 h 730"/>
                  <a:gd name="T116" fmla="*/ 326 w 664"/>
                  <a:gd name="T117" fmla="*/ 61 h 730"/>
                  <a:gd name="T118" fmla="*/ 253 w 664"/>
                  <a:gd name="T119" fmla="*/ 65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64" h="730">
                    <a:moveTo>
                      <a:pt x="133" y="423"/>
                    </a:moveTo>
                    <a:cubicBezTo>
                      <a:pt x="133" y="423"/>
                      <a:pt x="134" y="420"/>
                      <a:pt x="136" y="416"/>
                    </a:cubicBezTo>
                    <a:cubicBezTo>
                      <a:pt x="137" y="414"/>
                      <a:pt x="137" y="412"/>
                      <a:pt x="138" y="409"/>
                    </a:cubicBezTo>
                    <a:cubicBezTo>
                      <a:pt x="139" y="407"/>
                      <a:pt x="140" y="404"/>
                      <a:pt x="141" y="402"/>
                    </a:cubicBezTo>
                    <a:cubicBezTo>
                      <a:pt x="142" y="399"/>
                      <a:pt x="143" y="396"/>
                      <a:pt x="144" y="394"/>
                    </a:cubicBezTo>
                    <a:cubicBezTo>
                      <a:pt x="144" y="391"/>
                      <a:pt x="145" y="389"/>
                      <a:pt x="146" y="387"/>
                    </a:cubicBezTo>
                    <a:cubicBezTo>
                      <a:pt x="147" y="383"/>
                      <a:pt x="148" y="380"/>
                      <a:pt x="148" y="380"/>
                    </a:cubicBezTo>
                    <a:cubicBezTo>
                      <a:pt x="148" y="380"/>
                      <a:pt x="148" y="383"/>
                      <a:pt x="148" y="387"/>
                    </a:cubicBezTo>
                    <a:cubicBezTo>
                      <a:pt x="147" y="389"/>
                      <a:pt x="147" y="392"/>
                      <a:pt x="146" y="394"/>
                    </a:cubicBezTo>
                    <a:cubicBezTo>
                      <a:pt x="146" y="397"/>
                      <a:pt x="145" y="400"/>
                      <a:pt x="144" y="403"/>
                    </a:cubicBezTo>
                    <a:cubicBezTo>
                      <a:pt x="143" y="404"/>
                      <a:pt x="143" y="405"/>
                      <a:pt x="142" y="407"/>
                    </a:cubicBezTo>
                    <a:cubicBezTo>
                      <a:pt x="142" y="408"/>
                      <a:pt x="141" y="409"/>
                      <a:pt x="141" y="410"/>
                    </a:cubicBezTo>
                    <a:cubicBezTo>
                      <a:pt x="140" y="413"/>
                      <a:pt x="139" y="415"/>
                      <a:pt x="137" y="417"/>
                    </a:cubicBezTo>
                    <a:cubicBezTo>
                      <a:pt x="135" y="420"/>
                      <a:pt x="133" y="423"/>
                      <a:pt x="133" y="423"/>
                    </a:cubicBezTo>
                    <a:moveTo>
                      <a:pt x="522" y="410"/>
                    </a:moveTo>
                    <a:cubicBezTo>
                      <a:pt x="522" y="410"/>
                      <a:pt x="521" y="410"/>
                      <a:pt x="520" y="408"/>
                    </a:cubicBezTo>
                    <a:cubicBezTo>
                      <a:pt x="520" y="408"/>
                      <a:pt x="519" y="407"/>
                      <a:pt x="519" y="407"/>
                    </a:cubicBezTo>
                    <a:cubicBezTo>
                      <a:pt x="518" y="406"/>
                      <a:pt x="517" y="405"/>
                      <a:pt x="517" y="404"/>
                    </a:cubicBezTo>
                    <a:cubicBezTo>
                      <a:pt x="515" y="402"/>
                      <a:pt x="514" y="399"/>
                      <a:pt x="513" y="397"/>
                    </a:cubicBezTo>
                    <a:cubicBezTo>
                      <a:pt x="512" y="395"/>
                      <a:pt x="511" y="394"/>
                      <a:pt x="511" y="392"/>
                    </a:cubicBezTo>
                    <a:cubicBezTo>
                      <a:pt x="510" y="391"/>
                      <a:pt x="509" y="389"/>
                      <a:pt x="509" y="388"/>
                    </a:cubicBezTo>
                    <a:cubicBezTo>
                      <a:pt x="507" y="382"/>
                      <a:pt x="505" y="376"/>
                      <a:pt x="504" y="371"/>
                    </a:cubicBezTo>
                    <a:cubicBezTo>
                      <a:pt x="504" y="368"/>
                      <a:pt x="503" y="366"/>
                      <a:pt x="503" y="365"/>
                    </a:cubicBezTo>
                    <a:cubicBezTo>
                      <a:pt x="503" y="364"/>
                      <a:pt x="503" y="363"/>
                      <a:pt x="503" y="363"/>
                    </a:cubicBezTo>
                    <a:cubicBezTo>
                      <a:pt x="503" y="363"/>
                      <a:pt x="504" y="366"/>
                      <a:pt x="506" y="370"/>
                    </a:cubicBezTo>
                    <a:cubicBezTo>
                      <a:pt x="507" y="373"/>
                      <a:pt x="508" y="375"/>
                      <a:pt x="509" y="378"/>
                    </a:cubicBezTo>
                    <a:cubicBezTo>
                      <a:pt x="510" y="381"/>
                      <a:pt x="511" y="384"/>
                      <a:pt x="512" y="387"/>
                    </a:cubicBezTo>
                    <a:cubicBezTo>
                      <a:pt x="513" y="390"/>
                      <a:pt x="514" y="393"/>
                      <a:pt x="515" y="396"/>
                    </a:cubicBezTo>
                    <a:cubicBezTo>
                      <a:pt x="516" y="398"/>
                      <a:pt x="517" y="401"/>
                      <a:pt x="518" y="403"/>
                    </a:cubicBezTo>
                    <a:cubicBezTo>
                      <a:pt x="519" y="404"/>
                      <a:pt x="519" y="405"/>
                      <a:pt x="520" y="406"/>
                    </a:cubicBezTo>
                    <a:cubicBezTo>
                      <a:pt x="520" y="407"/>
                      <a:pt x="521" y="408"/>
                      <a:pt x="521" y="408"/>
                    </a:cubicBezTo>
                    <a:cubicBezTo>
                      <a:pt x="522" y="409"/>
                      <a:pt x="522" y="410"/>
                      <a:pt x="522" y="410"/>
                    </a:cubicBezTo>
                    <a:moveTo>
                      <a:pt x="480" y="155"/>
                    </a:moveTo>
                    <a:cubicBezTo>
                      <a:pt x="480" y="155"/>
                      <a:pt x="479" y="155"/>
                      <a:pt x="477" y="155"/>
                    </a:cubicBezTo>
                    <a:cubicBezTo>
                      <a:pt x="476" y="155"/>
                      <a:pt x="475" y="154"/>
                      <a:pt x="474" y="154"/>
                    </a:cubicBezTo>
                    <a:cubicBezTo>
                      <a:pt x="472" y="154"/>
                      <a:pt x="471" y="154"/>
                      <a:pt x="469" y="153"/>
                    </a:cubicBezTo>
                    <a:cubicBezTo>
                      <a:pt x="466" y="153"/>
                      <a:pt x="462" y="153"/>
                      <a:pt x="458" y="152"/>
                    </a:cubicBezTo>
                    <a:cubicBezTo>
                      <a:pt x="454" y="152"/>
                      <a:pt x="450" y="151"/>
                      <a:pt x="445" y="151"/>
                    </a:cubicBezTo>
                    <a:cubicBezTo>
                      <a:pt x="437" y="150"/>
                      <a:pt x="428" y="149"/>
                      <a:pt x="421" y="148"/>
                    </a:cubicBezTo>
                    <a:cubicBezTo>
                      <a:pt x="418" y="148"/>
                      <a:pt x="415" y="147"/>
                      <a:pt x="414" y="147"/>
                    </a:cubicBezTo>
                    <a:cubicBezTo>
                      <a:pt x="412" y="147"/>
                      <a:pt x="411" y="147"/>
                      <a:pt x="411" y="147"/>
                    </a:cubicBezTo>
                    <a:cubicBezTo>
                      <a:pt x="411" y="147"/>
                      <a:pt x="412" y="146"/>
                      <a:pt x="414" y="146"/>
                    </a:cubicBezTo>
                    <a:cubicBezTo>
                      <a:pt x="415" y="146"/>
                      <a:pt x="417" y="146"/>
                      <a:pt x="419" y="146"/>
                    </a:cubicBezTo>
                    <a:cubicBezTo>
                      <a:pt x="420" y="146"/>
                      <a:pt x="421" y="146"/>
                      <a:pt x="422" y="146"/>
                    </a:cubicBezTo>
                    <a:cubicBezTo>
                      <a:pt x="428" y="146"/>
                      <a:pt x="437" y="147"/>
                      <a:pt x="446" y="148"/>
                    </a:cubicBezTo>
                    <a:cubicBezTo>
                      <a:pt x="454" y="149"/>
                      <a:pt x="463" y="150"/>
                      <a:pt x="470" y="152"/>
                    </a:cubicBezTo>
                    <a:cubicBezTo>
                      <a:pt x="473" y="152"/>
                      <a:pt x="475" y="153"/>
                      <a:pt x="477" y="154"/>
                    </a:cubicBezTo>
                    <a:cubicBezTo>
                      <a:pt x="479" y="155"/>
                      <a:pt x="480" y="155"/>
                      <a:pt x="480" y="155"/>
                    </a:cubicBezTo>
                    <a:moveTo>
                      <a:pt x="200" y="143"/>
                    </a:moveTo>
                    <a:cubicBezTo>
                      <a:pt x="200" y="143"/>
                      <a:pt x="199" y="143"/>
                      <a:pt x="199" y="143"/>
                    </a:cubicBezTo>
                    <a:cubicBezTo>
                      <a:pt x="198" y="142"/>
                      <a:pt x="197" y="142"/>
                      <a:pt x="196" y="141"/>
                    </a:cubicBezTo>
                    <a:cubicBezTo>
                      <a:pt x="195" y="141"/>
                      <a:pt x="193" y="140"/>
                      <a:pt x="192" y="139"/>
                    </a:cubicBezTo>
                    <a:cubicBezTo>
                      <a:pt x="191" y="139"/>
                      <a:pt x="190" y="139"/>
                      <a:pt x="189" y="139"/>
                    </a:cubicBezTo>
                    <a:cubicBezTo>
                      <a:pt x="188" y="138"/>
                      <a:pt x="187" y="138"/>
                      <a:pt x="186" y="138"/>
                    </a:cubicBezTo>
                    <a:cubicBezTo>
                      <a:pt x="184" y="137"/>
                      <a:pt x="181" y="137"/>
                      <a:pt x="179" y="137"/>
                    </a:cubicBezTo>
                    <a:cubicBezTo>
                      <a:pt x="176" y="137"/>
                      <a:pt x="173" y="136"/>
                      <a:pt x="170" y="136"/>
                    </a:cubicBezTo>
                    <a:cubicBezTo>
                      <a:pt x="165" y="136"/>
                      <a:pt x="159" y="136"/>
                      <a:pt x="153" y="135"/>
                    </a:cubicBezTo>
                    <a:cubicBezTo>
                      <a:pt x="146" y="134"/>
                      <a:pt x="140" y="133"/>
                      <a:pt x="135" y="133"/>
                    </a:cubicBezTo>
                    <a:cubicBezTo>
                      <a:pt x="129" y="132"/>
                      <a:pt x="124" y="131"/>
                      <a:pt x="119" y="130"/>
                    </a:cubicBezTo>
                    <a:cubicBezTo>
                      <a:pt x="110" y="128"/>
                      <a:pt x="104" y="127"/>
                      <a:pt x="104" y="127"/>
                    </a:cubicBezTo>
                    <a:cubicBezTo>
                      <a:pt x="104" y="127"/>
                      <a:pt x="106" y="127"/>
                      <a:pt x="109" y="127"/>
                    </a:cubicBezTo>
                    <a:cubicBezTo>
                      <a:pt x="111" y="127"/>
                      <a:pt x="115" y="128"/>
                      <a:pt x="120" y="128"/>
                    </a:cubicBezTo>
                    <a:cubicBezTo>
                      <a:pt x="124" y="129"/>
                      <a:pt x="129" y="129"/>
                      <a:pt x="135" y="130"/>
                    </a:cubicBezTo>
                    <a:cubicBezTo>
                      <a:pt x="141" y="131"/>
                      <a:pt x="147" y="131"/>
                      <a:pt x="153" y="132"/>
                    </a:cubicBezTo>
                    <a:cubicBezTo>
                      <a:pt x="159" y="132"/>
                      <a:pt x="165" y="133"/>
                      <a:pt x="171" y="134"/>
                    </a:cubicBezTo>
                    <a:cubicBezTo>
                      <a:pt x="174" y="134"/>
                      <a:pt x="176" y="134"/>
                      <a:pt x="179" y="134"/>
                    </a:cubicBezTo>
                    <a:cubicBezTo>
                      <a:pt x="181" y="135"/>
                      <a:pt x="184" y="135"/>
                      <a:pt x="186" y="136"/>
                    </a:cubicBezTo>
                    <a:cubicBezTo>
                      <a:pt x="187" y="136"/>
                      <a:pt x="188" y="137"/>
                      <a:pt x="189" y="137"/>
                    </a:cubicBezTo>
                    <a:cubicBezTo>
                      <a:pt x="190" y="137"/>
                      <a:pt x="191" y="138"/>
                      <a:pt x="192" y="138"/>
                    </a:cubicBezTo>
                    <a:cubicBezTo>
                      <a:pt x="194" y="139"/>
                      <a:pt x="195" y="140"/>
                      <a:pt x="196" y="141"/>
                    </a:cubicBezTo>
                    <a:cubicBezTo>
                      <a:pt x="199" y="142"/>
                      <a:pt x="200" y="143"/>
                      <a:pt x="200" y="143"/>
                    </a:cubicBezTo>
                    <a:moveTo>
                      <a:pt x="285" y="146"/>
                    </a:moveTo>
                    <a:cubicBezTo>
                      <a:pt x="284" y="146"/>
                      <a:pt x="284" y="145"/>
                      <a:pt x="283" y="145"/>
                    </a:cubicBezTo>
                    <a:cubicBezTo>
                      <a:pt x="281" y="144"/>
                      <a:pt x="280" y="143"/>
                      <a:pt x="278" y="142"/>
                    </a:cubicBezTo>
                    <a:cubicBezTo>
                      <a:pt x="277" y="140"/>
                      <a:pt x="275" y="138"/>
                      <a:pt x="274" y="137"/>
                    </a:cubicBezTo>
                    <a:cubicBezTo>
                      <a:pt x="272" y="135"/>
                      <a:pt x="271" y="133"/>
                      <a:pt x="270" y="130"/>
                    </a:cubicBezTo>
                    <a:cubicBezTo>
                      <a:pt x="267" y="126"/>
                      <a:pt x="265" y="121"/>
                      <a:pt x="263" y="116"/>
                    </a:cubicBezTo>
                    <a:cubicBezTo>
                      <a:pt x="261" y="111"/>
                      <a:pt x="259" y="105"/>
                      <a:pt x="258" y="100"/>
                    </a:cubicBezTo>
                    <a:cubicBezTo>
                      <a:pt x="257" y="96"/>
                      <a:pt x="256" y="91"/>
                      <a:pt x="255" y="87"/>
                    </a:cubicBezTo>
                    <a:cubicBezTo>
                      <a:pt x="254" y="83"/>
                      <a:pt x="254" y="80"/>
                      <a:pt x="254" y="77"/>
                    </a:cubicBezTo>
                    <a:cubicBezTo>
                      <a:pt x="253" y="75"/>
                      <a:pt x="253" y="73"/>
                      <a:pt x="253" y="73"/>
                    </a:cubicBezTo>
                    <a:cubicBezTo>
                      <a:pt x="253" y="73"/>
                      <a:pt x="255" y="79"/>
                      <a:pt x="257" y="86"/>
                    </a:cubicBezTo>
                    <a:cubicBezTo>
                      <a:pt x="258" y="90"/>
                      <a:pt x="259" y="95"/>
                      <a:pt x="261" y="100"/>
                    </a:cubicBezTo>
                    <a:cubicBezTo>
                      <a:pt x="262" y="105"/>
                      <a:pt x="264" y="110"/>
                      <a:pt x="266" y="115"/>
                    </a:cubicBezTo>
                    <a:cubicBezTo>
                      <a:pt x="267" y="117"/>
                      <a:pt x="268" y="120"/>
                      <a:pt x="269" y="122"/>
                    </a:cubicBezTo>
                    <a:cubicBezTo>
                      <a:pt x="270" y="124"/>
                      <a:pt x="271" y="127"/>
                      <a:pt x="272" y="129"/>
                    </a:cubicBezTo>
                    <a:cubicBezTo>
                      <a:pt x="273" y="131"/>
                      <a:pt x="274" y="133"/>
                      <a:pt x="276" y="135"/>
                    </a:cubicBezTo>
                    <a:cubicBezTo>
                      <a:pt x="277" y="137"/>
                      <a:pt x="278" y="139"/>
                      <a:pt x="280" y="140"/>
                    </a:cubicBezTo>
                    <a:cubicBezTo>
                      <a:pt x="281" y="142"/>
                      <a:pt x="282" y="143"/>
                      <a:pt x="283" y="144"/>
                    </a:cubicBezTo>
                    <a:cubicBezTo>
                      <a:pt x="285" y="145"/>
                      <a:pt x="286" y="146"/>
                      <a:pt x="287" y="146"/>
                    </a:cubicBezTo>
                    <a:cubicBezTo>
                      <a:pt x="287" y="146"/>
                      <a:pt x="288" y="146"/>
                      <a:pt x="288" y="146"/>
                    </a:cubicBezTo>
                    <a:cubicBezTo>
                      <a:pt x="288" y="146"/>
                      <a:pt x="288" y="146"/>
                      <a:pt x="289" y="146"/>
                    </a:cubicBezTo>
                    <a:cubicBezTo>
                      <a:pt x="292" y="146"/>
                      <a:pt x="294" y="146"/>
                      <a:pt x="294" y="146"/>
                    </a:cubicBezTo>
                    <a:cubicBezTo>
                      <a:pt x="294" y="146"/>
                      <a:pt x="292" y="146"/>
                      <a:pt x="289" y="147"/>
                    </a:cubicBezTo>
                    <a:cubicBezTo>
                      <a:pt x="289" y="147"/>
                      <a:pt x="289" y="147"/>
                      <a:pt x="289" y="147"/>
                    </a:cubicBezTo>
                    <a:cubicBezTo>
                      <a:pt x="289" y="147"/>
                      <a:pt x="289" y="147"/>
                      <a:pt x="290" y="147"/>
                    </a:cubicBezTo>
                    <a:cubicBezTo>
                      <a:pt x="290" y="147"/>
                      <a:pt x="291" y="147"/>
                      <a:pt x="291" y="147"/>
                    </a:cubicBezTo>
                    <a:cubicBezTo>
                      <a:pt x="291" y="147"/>
                      <a:pt x="290" y="147"/>
                      <a:pt x="290" y="147"/>
                    </a:cubicBezTo>
                    <a:cubicBezTo>
                      <a:pt x="289" y="147"/>
                      <a:pt x="288" y="147"/>
                      <a:pt x="287" y="147"/>
                    </a:cubicBezTo>
                    <a:cubicBezTo>
                      <a:pt x="286" y="147"/>
                      <a:pt x="285" y="147"/>
                      <a:pt x="283" y="147"/>
                    </a:cubicBezTo>
                    <a:cubicBezTo>
                      <a:pt x="283" y="147"/>
                      <a:pt x="283" y="147"/>
                      <a:pt x="283" y="147"/>
                    </a:cubicBezTo>
                    <a:cubicBezTo>
                      <a:pt x="281" y="147"/>
                      <a:pt x="278" y="147"/>
                      <a:pt x="276" y="147"/>
                    </a:cubicBezTo>
                    <a:cubicBezTo>
                      <a:pt x="276" y="147"/>
                      <a:pt x="276" y="147"/>
                      <a:pt x="275" y="147"/>
                    </a:cubicBezTo>
                    <a:cubicBezTo>
                      <a:pt x="273" y="147"/>
                      <a:pt x="270" y="147"/>
                      <a:pt x="266" y="147"/>
                    </a:cubicBezTo>
                    <a:cubicBezTo>
                      <a:pt x="263" y="146"/>
                      <a:pt x="260" y="146"/>
                      <a:pt x="257" y="146"/>
                    </a:cubicBezTo>
                    <a:cubicBezTo>
                      <a:pt x="253" y="145"/>
                      <a:pt x="250" y="145"/>
                      <a:pt x="246" y="144"/>
                    </a:cubicBezTo>
                    <a:cubicBezTo>
                      <a:pt x="242" y="143"/>
                      <a:pt x="239" y="142"/>
                      <a:pt x="235" y="142"/>
                    </a:cubicBezTo>
                    <a:cubicBezTo>
                      <a:pt x="232" y="141"/>
                      <a:pt x="228" y="140"/>
                      <a:pt x="225" y="139"/>
                    </a:cubicBezTo>
                    <a:cubicBezTo>
                      <a:pt x="221" y="138"/>
                      <a:pt x="218" y="137"/>
                      <a:pt x="214" y="136"/>
                    </a:cubicBezTo>
                    <a:cubicBezTo>
                      <a:pt x="208" y="134"/>
                      <a:pt x="202" y="132"/>
                      <a:pt x="197" y="130"/>
                    </a:cubicBezTo>
                    <a:cubicBezTo>
                      <a:pt x="186" y="126"/>
                      <a:pt x="180" y="122"/>
                      <a:pt x="180" y="122"/>
                    </a:cubicBezTo>
                    <a:cubicBezTo>
                      <a:pt x="180" y="122"/>
                      <a:pt x="181" y="123"/>
                      <a:pt x="184" y="124"/>
                    </a:cubicBezTo>
                    <a:cubicBezTo>
                      <a:pt x="187" y="125"/>
                      <a:pt x="192" y="126"/>
                      <a:pt x="197" y="128"/>
                    </a:cubicBezTo>
                    <a:cubicBezTo>
                      <a:pt x="202" y="130"/>
                      <a:pt x="209" y="131"/>
                      <a:pt x="215" y="133"/>
                    </a:cubicBezTo>
                    <a:cubicBezTo>
                      <a:pt x="218" y="134"/>
                      <a:pt x="222" y="135"/>
                      <a:pt x="225" y="136"/>
                    </a:cubicBezTo>
                    <a:cubicBezTo>
                      <a:pt x="229" y="137"/>
                      <a:pt x="232" y="138"/>
                      <a:pt x="236" y="139"/>
                    </a:cubicBezTo>
                    <a:cubicBezTo>
                      <a:pt x="239" y="139"/>
                      <a:pt x="243" y="140"/>
                      <a:pt x="247" y="141"/>
                    </a:cubicBezTo>
                    <a:cubicBezTo>
                      <a:pt x="250" y="142"/>
                      <a:pt x="254" y="142"/>
                      <a:pt x="257" y="143"/>
                    </a:cubicBezTo>
                    <a:cubicBezTo>
                      <a:pt x="260" y="143"/>
                      <a:pt x="264" y="144"/>
                      <a:pt x="267" y="144"/>
                    </a:cubicBezTo>
                    <a:cubicBezTo>
                      <a:pt x="270" y="145"/>
                      <a:pt x="273" y="145"/>
                      <a:pt x="275" y="145"/>
                    </a:cubicBezTo>
                    <a:cubicBezTo>
                      <a:pt x="278" y="145"/>
                      <a:pt x="281" y="146"/>
                      <a:pt x="283" y="146"/>
                    </a:cubicBezTo>
                    <a:cubicBezTo>
                      <a:pt x="284" y="146"/>
                      <a:pt x="284" y="146"/>
                      <a:pt x="285" y="146"/>
                    </a:cubicBezTo>
                    <a:moveTo>
                      <a:pt x="408" y="116"/>
                    </a:moveTo>
                    <a:cubicBezTo>
                      <a:pt x="408" y="116"/>
                      <a:pt x="411" y="114"/>
                      <a:pt x="417" y="110"/>
                    </a:cubicBezTo>
                    <a:cubicBezTo>
                      <a:pt x="423" y="107"/>
                      <a:pt x="431" y="103"/>
                      <a:pt x="441" y="98"/>
                    </a:cubicBezTo>
                    <a:cubicBezTo>
                      <a:pt x="450" y="93"/>
                      <a:pt x="462" y="87"/>
                      <a:pt x="475" y="82"/>
                    </a:cubicBezTo>
                    <a:cubicBezTo>
                      <a:pt x="481" y="79"/>
                      <a:pt x="487" y="76"/>
                      <a:pt x="494" y="73"/>
                    </a:cubicBezTo>
                    <a:cubicBezTo>
                      <a:pt x="498" y="72"/>
                      <a:pt x="501" y="71"/>
                      <a:pt x="505" y="70"/>
                    </a:cubicBezTo>
                    <a:cubicBezTo>
                      <a:pt x="505" y="70"/>
                      <a:pt x="505" y="70"/>
                      <a:pt x="506" y="70"/>
                    </a:cubicBezTo>
                    <a:cubicBezTo>
                      <a:pt x="506" y="70"/>
                      <a:pt x="506" y="70"/>
                      <a:pt x="506" y="70"/>
                    </a:cubicBezTo>
                    <a:cubicBezTo>
                      <a:pt x="507" y="71"/>
                      <a:pt x="507" y="71"/>
                      <a:pt x="507" y="71"/>
                    </a:cubicBezTo>
                    <a:cubicBezTo>
                      <a:pt x="507" y="71"/>
                      <a:pt x="507" y="71"/>
                      <a:pt x="507" y="71"/>
                    </a:cubicBezTo>
                    <a:cubicBezTo>
                      <a:pt x="508" y="71"/>
                      <a:pt x="508" y="71"/>
                      <a:pt x="508" y="71"/>
                    </a:cubicBezTo>
                    <a:cubicBezTo>
                      <a:pt x="508" y="73"/>
                      <a:pt x="508" y="73"/>
                      <a:pt x="508" y="73"/>
                    </a:cubicBezTo>
                    <a:cubicBezTo>
                      <a:pt x="508" y="73"/>
                      <a:pt x="508" y="73"/>
                      <a:pt x="508" y="73"/>
                    </a:cubicBezTo>
                    <a:cubicBezTo>
                      <a:pt x="508" y="74"/>
                      <a:pt x="508" y="74"/>
                      <a:pt x="507" y="74"/>
                    </a:cubicBezTo>
                    <a:cubicBezTo>
                      <a:pt x="507" y="75"/>
                      <a:pt x="507" y="75"/>
                      <a:pt x="507" y="75"/>
                    </a:cubicBezTo>
                    <a:cubicBezTo>
                      <a:pt x="506" y="75"/>
                      <a:pt x="506" y="75"/>
                      <a:pt x="506" y="75"/>
                    </a:cubicBezTo>
                    <a:cubicBezTo>
                      <a:pt x="505" y="76"/>
                      <a:pt x="505" y="76"/>
                      <a:pt x="505" y="76"/>
                    </a:cubicBezTo>
                    <a:cubicBezTo>
                      <a:pt x="504" y="78"/>
                      <a:pt x="503" y="79"/>
                      <a:pt x="501" y="80"/>
                    </a:cubicBezTo>
                    <a:cubicBezTo>
                      <a:pt x="498" y="82"/>
                      <a:pt x="495" y="84"/>
                      <a:pt x="492" y="86"/>
                    </a:cubicBezTo>
                    <a:cubicBezTo>
                      <a:pt x="489" y="88"/>
                      <a:pt x="486" y="90"/>
                      <a:pt x="482" y="92"/>
                    </a:cubicBezTo>
                    <a:cubicBezTo>
                      <a:pt x="476" y="96"/>
                      <a:pt x="470" y="99"/>
                      <a:pt x="463" y="102"/>
                    </a:cubicBezTo>
                    <a:cubicBezTo>
                      <a:pt x="457" y="105"/>
                      <a:pt x="451" y="108"/>
                      <a:pt x="445" y="110"/>
                    </a:cubicBezTo>
                    <a:cubicBezTo>
                      <a:pt x="440" y="113"/>
                      <a:pt x="434" y="115"/>
                      <a:pt x="429" y="117"/>
                    </a:cubicBezTo>
                    <a:cubicBezTo>
                      <a:pt x="419" y="121"/>
                      <a:pt x="410" y="125"/>
                      <a:pt x="404" y="127"/>
                    </a:cubicBezTo>
                    <a:cubicBezTo>
                      <a:pt x="398" y="129"/>
                      <a:pt x="395" y="130"/>
                      <a:pt x="395" y="130"/>
                    </a:cubicBezTo>
                    <a:cubicBezTo>
                      <a:pt x="395" y="130"/>
                      <a:pt x="398" y="129"/>
                      <a:pt x="404" y="126"/>
                    </a:cubicBezTo>
                    <a:cubicBezTo>
                      <a:pt x="410" y="124"/>
                      <a:pt x="418" y="120"/>
                      <a:pt x="428" y="116"/>
                    </a:cubicBezTo>
                    <a:cubicBezTo>
                      <a:pt x="438" y="111"/>
                      <a:pt x="450" y="106"/>
                      <a:pt x="462" y="99"/>
                    </a:cubicBezTo>
                    <a:cubicBezTo>
                      <a:pt x="468" y="96"/>
                      <a:pt x="475" y="93"/>
                      <a:pt x="481" y="89"/>
                    </a:cubicBezTo>
                    <a:cubicBezTo>
                      <a:pt x="484" y="88"/>
                      <a:pt x="487" y="86"/>
                      <a:pt x="490" y="84"/>
                    </a:cubicBezTo>
                    <a:cubicBezTo>
                      <a:pt x="493" y="82"/>
                      <a:pt x="496" y="80"/>
                      <a:pt x="499" y="78"/>
                    </a:cubicBezTo>
                    <a:cubicBezTo>
                      <a:pt x="501" y="77"/>
                      <a:pt x="502" y="75"/>
                      <a:pt x="503" y="74"/>
                    </a:cubicBezTo>
                    <a:cubicBezTo>
                      <a:pt x="504" y="74"/>
                      <a:pt x="504" y="74"/>
                      <a:pt x="504" y="74"/>
                    </a:cubicBezTo>
                    <a:cubicBezTo>
                      <a:pt x="501" y="74"/>
                      <a:pt x="498" y="75"/>
                      <a:pt x="495" y="76"/>
                    </a:cubicBezTo>
                    <a:cubicBezTo>
                      <a:pt x="489" y="79"/>
                      <a:pt x="482" y="81"/>
                      <a:pt x="476" y="84"/>
                    </a:cubicBezTo>
                    <a:cubicBezTo>
                      <a:pt x="463" y="89"/>
                      <a:pt x="451" y="95"/>
                      <a:pt x="441" y="99"/>
                    </a:cubicBezTo>
                    <a:cubicBezTo>
                      <a:pt x="431" y="104"/>
                      <a:pt x="423" y="108"/>
                      <a:pt x="417" y="111"/>
                    </a:cubicBezTo>
                    <a:cubicBezTo>
                      <a:pt x="412" y="114"/>
                      <a:pt x="408" y="116"/>
                      <a:pt x="408" y="116"/>
                    </a:cubicBezTo>
                    <a:moveTo>
                      <a:pt x="322" y="139"/>
                    </a:moveTo>
                    <a:cubicBezTo>
                      <a:pt x="322" y="139"/>
                      <a:pt x="323" y="138"/>
                      <a:pt x="324" y="137"/>
                    </a:cubicBezTo>
                    <a:cubicBezTo>
                      <a:pt x="325" y="135"/>
                      <a:pt x="327" y="133"/>
                      <a:pt x="329" y="130"/>
                    </a:cubicBezTo>
                    <a:cubicBezTo>
                      <a:pt x="330" y="128"/>
                      <a:pt x="331" y="127"/>
                      <a:pt x="332" y="125"/>
                    </a:cubicBezTo>
                    <a:cubicBezTo>
                      <a:pt x="333" y="123"/>
                      <a:pt x="334" y="121"/>
                      <a:pt x="335" y="120"/>
                    </a:cubicBezTo>
                    <a:cubicBezTo>
                      <a:pt x="336" y="118"/>
                      <a:pt x="336" y="116"/>
                      <a:pt x="337" y="113"/>
                    </a:cubicBezTo>
                    <a:cubicBezTo>
                      <a:pt x="337" y="111"/>
                      <a:pt x="337" y="109"/>
                      <a:pt x="338" y="107"/>
                    </a:cubicBezTo>
                    <a:cubicBezTo>
                      <a:pt x="338" y="104"/>
                      <a:pt x="338" y="102"/>
                      <a:pt x="338" y="100"/>
                    </a:cubicBezTo>
                    <a:cubicBezTo>
                      <a:pt x="338" y="97"/>
                      <a:pt x="339" y="95"/>
                      <a:pt x="339" y="93"/>
                    </a:cubicBezTo>
                    <a:cubicBezTo>
                      <a:pt x="339" y="89"/>
                      <a:pt x="339" y="84"/>
                      <a:pt x="340" y="81"/>
                    </a:cubicBezTo>
                    <a:cubicBezTo>
                      <a:pt x="340" y="77"/>
                      <a:pt x="340" y="75"/>
                      <a:pt x="340" y="72"/>
                    </a:cubicBezTo>
                    <a:cubicBezTo>
                      <a:pt x="340" y="70"/>
                      <a:pt x="341" y="69"/>
                      <a:pt x="341" y="69"/>
                    </a:cubicBezTo>
                    <a:cubicBezTo>
                      <a:pt x="341" y="69"/>
                      <a:pt x="341" y="74"/>
                      <a:pt x="341" y="81"/>
                    </a:cubicBezTo>
                    <a:cubicBezTo>
                      <a:pt x="341" y="85"/>
                      <a:pt x="342" y="89"/>
                      <a:pt x="341" y="93"/>
                    </a:cubicBezTo>
                    <a:cubicBezTo>
                      <a:pt x="341" y="95"/>
                      <a:pt x="341" y="98"/>
                      <a:pt x="341" y="100"/>
                    </a:cubicBezTo>
                    <a:cubicBezTo>
                      <a:pt x="341" y="102"/>
                      <a:pt x="341" y="105"/>
                      <a:pt x="341" y="107"/>
                    </a:cubicBezTo>
                    <a:cubicBezTo>
                      <a:pt x="340" y="109"/>
                      <a:pt x="340" y="112"/>
                      <a:pt x="340" y="114"/>
                    </a:cubicBezTo>
                    <a:cubicBezTo>
                      <a:pt x="339" y="116"/>
                      <a:pt x="339" y="118"/>
                      <a:pt x="337" y="121"/>
                    </a:cubicBezTo>
                    <a:cubicBezTo>
                      <a:pt x="336" y="123"/>
                      <a:pt x="335" y="125"/>
                      <a:pt x="334" y="126"/>
                    </a:cubicBezTo>
                    <a:cubicBezTo>
                      <a:pt x="333" y="128"/>
                      <a:pt x="332" y="129"/>
                      <a:pt x="331" y="131"/>
                    </a:cubicBezTo>
                    <a:cubicBezTo>
                      <a:pt x="328" y="134"/>
                      <a:pt x="326" y="136"/>
                      <a:pt x="325" y="137"/>
                    </a:cubicBezTo>
                    <a:cubicBezTo>
                      <a:pt x="323" y="138"/>
                      <a:pt x="322" y="139"/>
                      <a:pt x="322" y="139"/>
                    </a:cubicBezTo>
                    <a:moveTo>
                      <a:pt x="85" y="66"/>
                    </a:moveTo>
                    <a:cubicBezTo>
                      <a:pt x="85" y="66"/>
                      <a:pt x="83" y="65"/>
                      <a:pt x="80" y="63"/>
                    </a:cubicBezTo>
                    <a:cubicBezTo>
                      <a:pt x="78" y="62"/>
                      <a:pt x="76" y="61"/>
                      <a:pt x="74" y="60"/>
                    </a:cubicBezTo>
                    <a:cubicBezTo>
                      <a:pt x="74" y="59"/>
                      <a:pt x="73" y="58"/>
                      <a:pt x="72" y="57"/>
                    </a:cubicBezTo>
                    <a:cubicBezTo>
                      <a:pt x="71" y="57"/>
                      <a:pt x="70" y="56"/>
                      <a:pt x="69" y="55"/>
                    </a:cubicBezTo>
                    <a:cubicBezTo>
                      <a:pt x="67" y="53"/>
                      <a:pt x="66" y="51"/>
                      <a:pt x="64" y="50"/>
                    </a:cubicBezTo>
                    <a:cubicBezTo>
                      <a:pt x="64" y="49"/>
                      <a:pt x="63" y="48"/>
                      <a:pt x="63" y="47"/>
                    </a:cubicBezTo>
                    <a:cubicBezTo>
                      <a:pt x="62" y="46"/>
                      <a:pt x="61" y="45"/>
                      <a:pt x="61" y="45"/>
                    </a:cubicBezTo>
                    <a:cubicBezTo>
                      <a:pt x="59" y="42"/>
                      <a:pt x="58" y="39"/>
                      <a:pt x="58" y="39"/>
                    </a:cubicBezTo>
                    <a:cubicBezTo>
                      <a:pt x="58" y="39"/>
                      <a:pt x="60" y="41"/>
                      <a:pt x="62" y="44"/>
                    </a:cubicBezTo>
                    <a:cubicBezTo>
                      <a:pt x="64" y="45"/>
                      <a:pt x="65" y="46"/>
                      <a:pt x="67" y="48"/>
                    </a:cubicBezTo>
                    <a:cubicBezTo>
                      <a:pt x="68" y="49"/>
                      <a:pt x="70" y="51"/>
                      <a:pt x="71" y="53"/>
                    </a:cubicBezTo>
                    <a:cubicBezTo>
                      <a:pt x="73" y="54"/>
                      <a:pt x="75" y="56"/>
                      <a:pt x="76" y="57"/>
                    </a:cubicBezTo>
                    <a:cubicBezTo>
                      <a:pt x="78" y="59"/>
                      <a:pt x="79" y="60"/>
                      <a:pt x="81" y="61"/>
                    </a:cubicBezTo>
                    <a:cubicBezTo>
                      <a:pt x="83" y="64"/>
                      <a:pt x="85" y="66"/>
                      <a:pt x="85" y="66"/>
                    </a:cubicBezTo>
                    <a:moveTo>
                      <a:pt x="447" y="57"/>
                    </a:moveTo>
                    <a:cubicBezTo>
                      <a:pt x="452" y="57"/>
                      <a:pt x="464" y="53"/>
                      <a:pt x="480" y="45"/>
                    </a:cubicBezTo>
                    <a:cubicBezTo>
                      <a:pt x="493" y="38"/>
                      <a:pt x="503" y="35"/>
                      <a:pt x="509" y="35"/>
                    </a:cubicBezTo>
                    <a:cubicBezTo>
                      <a:pt x="517" y="35"/>
                      <a:pt x="520" y="39"/>
                      <a:pt x="521" y="47"/>
                    </a:cubicBezTo>
                    <a:cubicBezTo>
                      <a:pt x="522" y="62"/>
                      <a:pt x="472" y="78"/>
                      <a:pt x="440" y="92"/>
                    </a:cubicBezTo>
                    <a:cubicBezTo>
                      <a:pt x="408" y="107"/>
                      <a:pt x="381" y="122"/>
                      <a:pt x="361" y="129"/>
                    </a:cubicBezTo>
                    <a:cubicBezTo>
                      <a:pt x="354" y="131"/>
                      <a:pt x="349" y="133"/>
                      <a:pt x="346" y="133"/>
                    </a:cubicBezTo>
                    <a:cubicBezTo>
                      <a:pt x="340" y="133"/>
                      <a:pt x="341" y="128"/>
                      <a:pt x="347" y="116"/>
                    </a:cubicBezTo>
                    <a:cubicBezTo>
                      <a:pt x="356" y="99"/>
                      <a:pt x="351" y="70"/>
                      <a:pt x="351" y="70"/>
                    </a:cubicBezTo>
                    <a:cubicBezTo>
                      <a:pt x="351" y="66"/>
                      <a:pt x="390" y="62"/>
                      <a:pt x="425" y="51"/>
                    </a:cubicBezTo>
                    <a:cubicBezTo>
                      <a:pt x="447" y="44"/>
                      <a:pt x="461" y="38"/>
                      <a:pt x="464" y="38"/>
                    </a:cubicBezTo>
                    <a:cubicBezTo>
                      <a:pt x="466" y="38"/>
                      <a:pt x="463" y="41"/>
                      <a:pt x="455" y="47"/>
                    </a:cubicBezTo>
                    <a:cubicBezTo>
                      <a:pt x="446" y="54"/>
                      <a:pt x="444" y="57"/>
                      <a:pt x="447" y="57"/>
                    </a:cubicBezTo>
                    <a:moveTo>
                      <a:pt x="70" y="0"/>
                    </a:moveTo>
                    <a:cubicBezTo>
                      <a:pt x="55" y="4"/>
                      <a:pt x="45" y="9"/>
                      <a:pt x="45" y="15"/>
                    </a:cubicBezTo>
                    <a:cubicBezTo>
                      <a:pt x="45" y="22"/>
                      <a:pt x="58" y="39"/>
                      <a:pt x="58" y="39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8" y="39"/>
                      <a:pt x="45" y="63"/>
                      <a:pt x="30" y="109"/>
                    </a:cubicBezTo>
                    <a:cubicBezTo>
                      <a:pt x="30" y="109"/>
                      <a:pt x="30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8"/>
                      <a:pt x="31" y="108"/>
                    </a:cubicBezTo>
                    <a:cubicBezTo>
                      <a:pt x="31" y="108"/>
                      <a:pt x="31" y="107"/>
                      <a:pt x="31" y="107"/>
                    </a:cubicBezTo>
                    <a:cubicBezTo>
                      <a:pt x="31" y="107"/>
                      <a:pt x="31" y="107"/>
                      <a:pt x="31" y="107"/>
                    </a:cubicBezTo>
                    <a:cubicBezTo>
                      <a:pt x="31" y="107"/>
                      <a:pt x="32" y="106"/>
                      <a:pt x="32" y="106"/>
                    </a:cubicBezTo>
                    <a:cubicBezTo>
                      <a:pt x="32" y="106"/>
                      <a:pt x="32" y="106"/>
                      <a:pt x="32" y="106"/>
                    </a:cubicBezTo>
                    <a:cubicBezTo>
                      <a:pt x="32" y="106"/>
                      <a:pt x="32" y="106"/>
                      <a:pt x="32" y="106"/>
                    </a:cubicBezTo>
                    <a:cubicBezTo>
                      <a:pt x="32" y="106"/>
                      <a:pt x="32" y="106"/>
                      <a:pt x="32" y="106"/>
                    </a:cubicBezTo>
                    <a:cubicBezTo>
                      <a:pt x="32" y="105"/>
                      <a:pt x="32" y="105"/>
                      <a:pt x="32" y="105"/>
                    </a:cubicBezTo>
                    <a:cubicBezTo>
                      <a:pt x="32" y="105"/>
                      <a:pt x="32" y="105"/>
                      <a:pt x="32" y="105"/>
                    </a:cubicBezTo>
                    <a:cubicBezTo>
                      <a:pt x="39" y="90"/>
                      <a:pt x="51" y="69"/>
                      <a:pt x="60" y="68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0" y="68"/>
                      <a:pt x="60" y="68"/>
                      <a:pt x="60" y="68"/>
                    </a:cubicBezTo>
                    <a:cubicBezTo>
                      <a:pt x="62" y="68"/>
                      <a:pt x="63" y="69"/>
                      <a:pt x="65" y="71"/>
                    </a:cubicBezTo>
                    <a:cubicBezTo>
                      <a:pt x="65" y="71"/>
                      <a:pt x="65" y="71"/>
                      <a:pt x="65" y="71"/>
                    </a:cubicBezTo>
                    <a:cubicBezTo>
                      <a:pt x="65" y="71"/>
                      <a:pt x="65" y="71"/>
                      <a:pt x="65" y="71"/>
                    </a:cubicBezTo>
                    <a:cubicBezTo>
                      <a:pt x="65" y="71"/>
                      <a:pt x="65" y="71"/>
                      <a:pt x="65" y="71"/>
                    </a:cubicBezTo>
                    <a:cubicBezTo>
                      <a:pt x="65" y="71"/>
                      <a:pt x="65" y="71"/>
                      <a:pt x="65" y="71"/>
                    </a:cubicBezTo>
                    <a:cubicBezTo>
                      <a:pt x="77" y="87"/>
                      <a:pt x="124" y="107"/>
                      <a:pt x="156" y="113"/>
                    </a:cubicBezTo>
                    <a:cubicBezTo>
                      <a:pt x="166" y="115"/>
                      <a:pt x="171" y="116"/>
                      <a:pt x="171" y="117"/>
                    </a:cubicBezTo>
                    <a:cubicBezTo>
                      <a:pt x="171" y="119"/>
                      <a:pt x="150" y="118"/>
                      <a:pt x="112" y="119"/>
                    </a:cubicBezTo>
                    <a:cubicBezTo>
                      <a:pt x="88" y="119"/>
                      <a:pt x="77" y="122"/>
                      <a:pt x="77" y="126"/>
                    </a:cubicBezTo>
                    <a:cubicBezTo>
                      <a:pt x="77" y="131"/>
                      <a:pt x="97" y="137"/>
                      <a:pt x="127" y="139"/>
                    </a:cubicBezTo>
                    <a:cubicBezTo>
                      <a:pt x="158" y="141"/>
                      <a:pt x="176" y="146"/>
                      <a:pt x="176" y="165"/>
                    </a:cubicBezTo>
                    <a:cubicBezTo>
                      <a:pt x="176" y="177"/>
                      <a:pt x="169" y="195"/>
                      <a:pt x="154" y="222"/>
                    </a:cubicBezTo>
                    <a:cubicBezTo>
                      <a:pt x="154" y="222"/>
                      <a:pt x="154" y="222"/>
                      <a:pt x="154" y="222"/>
                    </a:cubicBezTo>
                    <a:cubicBezTo>
                      <a:pt x="153" y="223"/>
                      <a:pt x="153" y="224"/>
                      <a:pt x="152" y="225"/>
                    </a:cubicBezTo>
                    <a:cubicBezTo>
                      <a:pt x="152" y="225"/>
                      <a:pt x="152" y="225"/>
                      <a:pt x="152" y="225"/>
                    </a:cubicBezTo>
                    <a:cubicBezTo>
                      <a:pt x="152" y="226"/>
                      <a:pt x="152" y="226"/>
                      <a:pt x="152" y="226"/>
                    </a:cubicBezTo>
                    <a:cubicBezTo>
                      <a:pt x="151" y="226"/>
                      <a:pt x="151" y="227"/>
                      <a:pt x="151" y="228"/>
                    </a:cubicBezTo>
                    <a:cubicBezTo>
                      <a:pt x="151" y="228"/>
                      <a:pt x="151" y="228"/>
                      <a:pt x="151" y="228"/>
                    </a:cubicBezTo>
                    <a:cubicBezTo>
                      <a:pt x="115" y="296"/>
                      <a:pt x="99" y="407"/>
                      <a:pt x="40" y="407"/>
                    </a:cubicBezTo>
                    <a:cubicBezTo>
                      <a:pt x="40" y="407"/>
                      <a:pt x="40" y="407"/>
                      <a:pt x="40" y="407"/>
                    </a:cubicBezTo>
                    <a:cubicBezTo>
                      <a:pt x="40" y="407"/>
                      <a:pt x="40" y="407"/>
                      <a:pt x="40" y="407"/>
                    </a:cubicBezTo>
                    <a:cubicBezTo>
                      <a:pt x="40" y="407"/>
                      <a:pt x="40" y="407"/>
                      <a:pt x="40" y="407"/>
                    </a:cubicBezTo>
                    <a:cubicBezTo>
                      <a:pt x="40" y="407"/>
                      <a:pt x="40" y="407"/>
                      <a:pt x="40" y="407"/>
                    </a:cubicBezTo>
                    <a:cubicBezTo>
                      <a:pt x="38" y="407"/>
                      <a:pt x="36" y="407"/>
                      <a:pt x="34" y="407"/>
                    </a:cubicBezTo>
                    <a:cubicBezTo>
                      <a:pt x="34" y="407"/>
                      <a:pt x="34" y="407"/>
                      <a:pt x="34" y="407"/>
                    </a:cubicBezTo>
                    <a:cubicBezTo>
                      <a:pt x="19" y="405"/>
                      <a:pt x="8" y="400"/>
                      <a:pt x="0" y="394"/>
                    </a:cubicBezTo>
                    <a:cubicBezTo>
                      <a:pt x="1" y="403"/>
                      <a:pt x="2" y="410"/>
                      <a:pt x="3" y="417"/>
                    </a:cubicBezTo>
                    <a:cubicBezTo>
                      <a:pt x="3" y="417"/>
                      <a:pt x="3" y="417"/>
                      <a:pt x="3" y="417"/>
                    </a:cubicBezTo>
                    <a:cubicBezTo>
                      <a:pt x="3" y="417"/>
                      <a:pt x="3" y="417"/>
                      <a:pt x="3" y="417"/>
                    </a:cubicBezTo>
                    <a:cubicBezTo>
                      <a:pt x="3" y="417"/>
                      <a:pt x="3" y="417"/>
                      <a:pt x="3" y="417"/>
                    </a:cubicBezTo>
                    <a:cubicBezTo>
                      <a:pt x="3" y="417"/>
                      <a:pt x="3" y="417"/>
                      <a:pt x="3" y="417"/>
                    </a:cubicBezTo>
                    <a:cubicBezTo>
                      <a:pt x="7" y="437"/>
                      <a:pt x="14" y="450"/>
                      <a:pt x="21" y="459"/>
                    </a:cubicBezTo>
                    <a:cubicBezTo>
                      <a:pt x="21" y="459"/>
                      <a:pt x="21" y="459"/>
                      <a:pt x="21" y="459"/>
                    </a:cubicBezTo>
                    <a:cubicBezTo>
                      <a:pt x="21" y="459"/>
                      <a:pt x="21" y="459"/>
                      <a:pt x="21" y="459"/>
                    </a:cubicBezTo>
                    <a:cubicBezTo>
                      <a:pt x="21" y="458"/>
                      <a:pt x="21" y="458"/>
                      <a:pt x="21" y="458"/>
                    </a:cubicBezTo>
                    <a:cubicBezTo>
                      <a:pt x="21" y="458"/>
                      <a:pt x="20" y="455"/>
                      <a:pt x="20" y="451"/>
                    </a:cubicBezTo>
                    <a:cubicBezTo>
                      <a:pt x="20" y="442"/>
                      <a:pt x="23" y="428"/>
                      <a:pt x="43" y="427"/>
                    </a:cubicBezTo>
                    <a:cubicBezTo>
                      <a:pt x="43" y="427"/>
                      <a:pt x="43" y="427"/>
                      <a:pt x="43" y="427"/>
                    </a:cubicBezTo>
                    <a:cubicBezTo>
                      <a:pt x="43" y="427"/>
                      <a:pt x="43" y="427"/>
                      <a:pt x="43" y="427"/>
                    </a:cubicBezTo>
                    <a:cubicBezTo>
                      <a:pt x="44" y="427"/>
                      <a:pt x="44" y="427"/>
                      <a:pt x="45" y="427"/>
                    </a:cubicBezTo>
                    <a:cubicBezTo>
                      <a:pt x="45" y="427"/>
                      <a:pt x="45" y="427"/>
                      <a:pt x="45" y="427"/>
                    </a:cubicBezTo>
                    <a:cubicBezTo>
                      <a:pt x="45" y="427"/>
                      <a:pt x="45" y="427"/>
                      <a:pt x="45" y="427"/>
                    </a:cubicBezTo>
                    <a:cubicBezTo>
                      <a:pt x="45" y="427"/>
                      <a:pt x="45" y="427"/>
                      <a:pt x="45" y="427"/>
                    </a:cubicBezTo>
                    <a:cubicBezTo>
                      <a:pt x="56" y="427"/>
                      <a:pt x="71" y="432"/>
                      <a:pt x="87" y="442"/>
                    </a:cubicBezTo>
                    <a:cubicBezTo>
                      <a:pt x="87" y="442"/>
                      <a:pt x="87" y="442"/>
                      <a:pt x="87" y="442"/>
                    </a:cubicBezTo>
                    <a:cubicBezTo>
                      <a:pt x="88" y="442"/>
                      <a:pt x="88" y="442"/>
                      <a:pt x="88" y="442"/>
                    </a:cubicBezTo>
                    <a:cubicBezTo>
                      <a:pt x="88" y="442"/>
                      <a:pt x="88" y="442"/>
                      <a:pt x="88" y="442"/>
                    </a:cubicBezTo>
                    <a:cubicBezTo>
                      <a:pt x="88" y="442"/>
                      <a:pt x="88" y="442"/>
                      <a:pt x="88" y="442"/>
                    </a:cubicBezTo>
                    <a:cubicBezTo>
                      <a:pt x="116" y="459"/>
                      <a:pt x="146" y="488"/>
                      <a:pt x="158" y="522"/>
                    </a:cubicBezTo>
                    <a:cubicBezTo>
                      <a:pt x="158" y="522"/>
                      <a:pt x="158" y="523"/>
                      <a:pt x="158" y="523"/>
                    </a:cubicBezTo>
                    <a:cubicBezTo>
                      <a:pt x="159" y="524"/>
                      <a:pt x="159" y="525"/>
                      <a:pt x="160" y="527"/>
                    </a:cubicBezTo>
                    <a:cubicBezTo>
                      <a:pt x="160" y="527"/>
                      <a:pt x="160" y="527"/>
                      <a:pt x="160" y="527"/>
                    </a:cubicBezTo>
                    <a:cubicBezTo>
                      <a:pt x="175" y="580"/>
                      <a:pt x="195" y="676"/>
                      <a:pt x="195" y="704"/>
                    </a:cubicBezTo>
                    <a:cubicBezTo>
                      <a:pt x="195" y="707"/>
                      <a:pt x="195" y="709"/>
                      <a:pt x="194" y="710"/>
                    </a:cubicBezTo>
                    <a:cubicBezTo>
                      <a:pt x="194" y="710"/>
                      <a:pt x="194" y="710"/>
                      <a:pt x="194" y="710"/>
                    </a:cubicBezTo>
                    <a:cubicBezTo>
                      <a:pt x="194" y="710"/>
                      <a:pt x="194" y="710"/>
                      <a:pt x="194" y="710"/>
                    </a:cubicBezTo>
                    <a:cubicBezTo>
                      <a:pt x="194" y="710"/>
                      <a:pt x="194" y="710"/>
                      <a:pt x="194" y="710"/>
                    </a:cubicBezTo>
                    <a:cubicBezTo>
                      <a:pt x="193" y="715"/>
                      <a:pt x="188" y="718"/>
                      <a:pt x="182" y="718"/>
                    </a:cubicBezTo>
                    <a:cubicBezTo>
                      <a:pt x="182" y="718"/>
                      <a:pt x="182" y="718"/>
                      <a:pt x="182" y="718"/>
                    </a:cubicBezTo>
                    <a:cubicBezTo>
                      <a:pt x="182" y="718"/>
                      <a:pt x="182" y="718"/>
                      <a:pt x="182" y="718"/>
                    </a:cubicBezTo>
                    <a:cubicBezTo>
                      <a:pt x="182" y="718"/>
                      <a:pt x="182" y="718"/>
                      <a:pt x="182" y="718"/>
                    </a:cubicBezTo>
                    <a:cubicBezTo>
                      <a:pt x="182" y="718"/>
                      <a:pt x="182" y="718"/>
                      <a:pt x="182" y="718"/>
                    </a:cubicBezTo>
                    <a:cubicBezTo>
                      <a:pt x="171" y="718"/>
                      <a:pt x="156" y="709"/>
                      <a:pt x="148" y="694"/>
                    </a:cubicBezTo>
                    <a:cubicBezTo>
                      <a:pt x="140" y="680"/>
                      <a:pt x="131" y="650"/>
                      <a:pt x="119" y="622"/>
                    </a:cubicBezTo>
                    <a:cubicBezTo>
                      <a:pt x="117" y="618"/>
                      <a:pt x="115" y="614"/>
                      <a:pt x="113" y="610"/>
                    </a:cubicBezTo>
                    <a:cubicBezTo>
                      <a:pt x="109" y="602"/>
                      <a:pt x="104" y="593"/>
                      <a:pt x="100" y="586"/>
                    </a:cubicBezTo>
                    <a:cubicBezTo>
                      <a:pt x="98" y="582"/>
                      <a:pt x="96" y="578"/>
                      <a:pt x="94" y="575"/>
                    </a:cubicBezTo>
                    <a:cubicBezTo>
                      <a:pt x="94" y="574"/>
                      <a:pt x="93" y="573"/>
                      <a:pt x="92" y="572"/>
                    </a:cubicBezTo>
                    <a:cubicBezTo>
                      <a:pt x="81" y="558"/>
                      <a:pt x="70" y="542"/>
                      <a:pt x="60" y="528"/>
                    </a:cubicBezTo>
                    <a:cubicBezTo>
                      <a:pt x="72" y="561"/>
                      <a:pt x="85" y="600"/>
                      <a:pt x="91" y="619"/>
                    </a:cubicBezTo>
                    <a:cubicBezTo>
                      <a:pt x="91" y="619"/>
                      <a:pt x="91" y="619"/>
                      <a:pt x="91" y="619"/>
                    </a:cubicBezTo>
                    <a:cubicBezTo>
                      <a:pt x="100" y="648"/>
                      <a:pt x="122" y="707"/>
                      <a:pt x="134" y="716"/>
                    </a:cubicBezTo>
                    <a:cubicBezTo>
                      <a:pt x="153" y="724"/>
                      <a:pt x="171" y="730"/>
                      <a:pt x="187" y="730"/>
                    </a:cubicBezTo>
                    <a:cubicBezTo>
                      <a:pt x="208" y="730"/>
                      <a:pt x="227" y="720"/>
                      <a:pt x="245" y="689"/>
                    </a:cubicBezTo>
                    <a:cubicBezTo>
                      <a:pt x="224" y="571"/>
                      <a:pt x="229" y="558"/>
                      <a:pt x="212" y="508"/>
                    </a:cubicBezTo>
                    <a:cubicBezTo>
                      <a:pt x="197" y="462"/>
                      <a:pt x="170" y="426"/>
                      <a:pt x="165" y="419"/>
                    </a:cubicBezTo>
                    <a:cubicBezTo>
                      <a:pt x="165" y="420"/>
                      <a:pt x="164" y="423"/>
                      <a:pt x="164" y="425"/>
                    </a:cubicBezTo>
                    <a:cubicBezTo>
                      <a:pt x="164" y="427"/>
                      <a:pt x="163" y="429"/>
                      <a:pt x="163" y="432"/>
                    </a:cubicBezTo>
                    <a:cubicBezTo>
                      <a:pt x="162" y="434"/>
                      <a:pt x="161" y="436"/>
                      <a:pt x="160" y="439"/>
                    </a:cubicBezTo>
                    <a:cubicBezTo>
                      <a:pt x="159" y="441"/>
                      <a:pt x="158" y="444"/>
                      <a:pt x="156" y="446"/>
                    </a:cubicBezTo>
                    <a:cubicBezTo>
                      <a:pt x="155" y="448"/>
                      <a:pt x="154" y="449"/>
                      <a:pt x="152" y="451"/>
                    </a:cubicBezTo>
                    <a:cubicBezTo>
                      <a:pt x="152" y="452"/>
                      <a:pt x="151" y="452"/>
                      <a:pt x="150" y="453"/>
                    </a:cubicBezTo>
                    <a:cubicBezTo>
                      <a:pt x="150" y="453"/>
                      <a:pt x="149" y="454"/>
                      <a:pt x="149" y="454"/>
                    </a:cubicBezTo>
                    <a:cubicBezTo>
                      <a:pt x="148" y="455"/>
                      <a:pt x="147" y="455"/>
                      <a:pt x="147" y="455"/>
                    </a:cubicBezTo>
                    <a:cubicBezTo>
                      <a:pt x="147" y="455"/>
                      <a:pt x="148" y="455"/>
                      <a:pt x="148" y="454"/>
                    </a:cubicBezTo>
                    <a:cubicBezTo>
                      <a:pt x="149" y="453"/>
                      <a:pt x="149" y="453"/>
                      <a:pt x="149" y="452"/>
                    </a:cubicBezTo>
                    <a:cubicBezTo>
                      <a:pt x="150" y="451"/>
                      <a:pt x="150" y="451"/>
                      <a:pt x="151" y="450"/>
                    </a:cubicBezTo>
                    <a:cubicBezTo>
                      <a:pt x="151" y="449"/>
                      <a:pt x="152" y="448"/>
                      <a:pt x="152" y="447"/>
                    </a:cubicBezTo>
                    <a:cubicBezTo>
                      <a:pt x="153" y="446"/>
                      <a:pt x="153" y="445"/>
                      <a:pt x="154" y="444"/>
                    </a:cubicBezTo>
                    <a:cubicBezTo>
                      <a:pt x="155" y="442"/>
                      <a:pt x="156" y="440"/>
                      <a:pt x="157" y="438"/>
                    </a:cubicBezTo>
                    <a:cubicBezTo>
                      <a:pt x="158" y="435"/>
                      <a:pt x="159" y="433"/>
                      <a:pt x="160" y="431"/>
                    </a:cubicBezTo>
                    <a:cubicBezTo>
                      <a:pt x="161" y="429"/>
                      <a:pt x="162" y="426"/>
                      <a:pt x="162" y="425"/>
                    </a:cubicBezTo>
                    <a:cubicBezTo>
                      <a:pt x="163" y="422"/>
                      <a:pt x="164" y="420"/>
                      <a:pt x="164" y="419"/>
                    </a:cubicBezTo>
                    <a:cubicBezTo>
                      <a:pt x="164" y="419"/>
                      <a:pt x="164" y="418"/>
                      <a:pt x="164" y="418"/>
                    </a:cubicBezTo>
                    <a:cubicBezTo>
                      <a:pt x="164" y="418"/>
                      <a:pt x="164" y="418"/>
                      <a:pt x="164" y="418"/>
                    </a:cubicBezTo>
                    <a:cubicBezTo>
                      <a:pt x="164" y="418"/>
                      <a:pt x="164" y="418"/>
                      <a:pt x="164" y="418"/>
                    </a:cubicBezTo>
                    <a:cubicBezTo>
                      <a:pt x="164" y="418"/>
                      <a:pt x="165" y="415"/>
                      <a:pt x="165" y="410"/>
                    </a:cubicBezTo>
                    <a:cubicBezTo>
                      <a:pt x="165" y="401"/>
                      <a:pt x="162" y="388"/>
                      <a:pt x="147" y="378"/>
                    </a:cubicBezTo>
                    <a:cubicBezTo>
                      <a:pt x="147" y="378"/>
                      <a:pt x="147" y="378"/>
                      <a:pt x="147" y="378"/>
                    </a:cubicBezTo>
                    <a:cubicBezTo>
                      <a:pt x="147" y="378"/>
                      <a:pt x="147" y="378"/>
                      <a:pt x="147" y="378"/>
                    </a:cubicBezTo>
                    <a:cubicBezTo>
                      <a:pt x="156" y="338"/>
                      <a:pt x="167" y="292"/>
                      <a:pt x="200" y="240"/>
                    </a:cubicBezTo>
                    <a:cubicBezTo>
                      <a:pt x="233" y="189"/>
                      <a:pt x="278" y="152"/>
                      <a:pt x="288" y="148"/>
                    </a:cubicBezTo>
                    <a:cubicBezTo>
                      <a:pt x="300" y="144"/>
                      <a:pt x="316" y="144"/>
                      <a:pt x="333" y="143"/>
                    </a:cubicBezTo>
                    <a:cubicBezTo>
                      <a:pt x="333" y="143"/>
                      <a:pt x="333" y="143"/>
                      <a:pt x="333" y="143"/>
                    </a:cubicBezTo>
                    <a:cubicBezTo>
                      <a:pt x="333" y="143"/>
                      <a:pt x="333" y="143"/>
                      <a:pt x="333" y="143"/>
                    </a:cubicBezTo>
                    <a:cubicBezTo>
                      <a:pt x="333" y="143"/>
                      <a:pt x="334" y="143"/>
                      <a:pt x="336" y="143"/>
                    </a:cubicBezTo>
                    <a:cubicBezTo>
                      <a:pt x="337" y="142"/>
                      <a:pt x="339" y="142"/>
                      <a:pt x="342" y="141"/>
                    </a:cubicBezTo>
                    <a:cubicBezTo>
                      <a:pt x="344" y="141"/>
                      <a:pt x="347" y="140"/>
                      <a:pt x="350" y="139"/>
                    </a:cubicBezTo>
                    <a:cubicBezTo>
                      <a:pt x="353" y="139"/>
                      <a:pt x="357" y="138"/>
                      <a:pt x="360" y="138"/>
                    </a:cubicBezTo>
                    <a:cubicBezTo>
                      <a:pt x="363" y="137"/>
                      <a:pt x="366" y="136"/>
                      <a:pt x="370" y="136"/>
                    </a:cubicBezTo>
                    <a:cubicBezTo>
                      <a:pt x="373" y="135"/>
                      <a:pt x="376" y="135"/>
                      <a:pt x="378" y="134"/>
                    </a:cubicBezTo>
                    <a:cubicBezTo>
                      <a:pt x="381" y="134"/>
                      <a:pt x="383" y="134"/>
                      <a:pt x="384" y="133"/>
                    </a:cubicBezTo>
                    <a:cubicBezTo>
                      <a:pt x="385" y="133"/>
                      <a:pt x="386" y="133"/>
                      <a:pt x="386" y="133"/>
                    </a:cubicBezTo>
                    <a:cubicBezTo>
                      <a:pt x="386" y="133"/>
                      <a:pt x="386" y="133"/>
                      <a:pt x="384" y="134"/>
                    </a:cubicBezTo>
                    <a:cubicBezTo>
                      <a:pt x="383" y="134"/>
                      <a:pt x="381" y="135"/>
                      <a:pt x="378" y="136"/>
                    </a:cubicBezTo>
                    <a:cubicBezTo>
                      <a:pt x="377" y="137"/>
                      <a:pt x="376" y="137"/>
                      <a:pt x="375" y="137"/>
                    </a:cubicBezTo>
                    <a:cubicBezTo>
                      <a:pt x="373" y="138"/>
                      <a:pt x="372" y="138"/>
                      <a:pt x="370" y="139"/>
                    </a:cubicBezTo>
                    <a:cubicBezTo>
                      <a:pt x="367" y="139"/>
                      <a:pt x="364" y="140"/>
                      <a:pt x="360" y="141"/>
                    </a:cubicBezTo>
                    <a:cubicBezTo>
                      <a:pt x="357" y="141"/>
                      <a:pt x="354" y="142"/>
                      <a:pt x="351" y="142"/>
                    </a:cubicBezTo>
                    <a:cubicBezTo>
                      <a:pt x="347" y="143"/>
                      <a:pt x="344" y="143"/>
                      <a:pt x="342" y="143"/>
                    </a:cubicBezTo>
                    <a:cubicBezTo>
                      <a:pt x="339" y="143"/>
                      <a:pt x="337" y="143"/>
                      <a:pt x="336" y="143"/>
                    </a:cubicBezTo>
                    <a:cubicBezTo>
                      <a:pt x="335" y="143"/>
                      <a:pt x="335" y="143"/>
                      <a:pt x="334" y="143"/>
                    </a:cubicBezTo>
                    <a:cubicBezTo>
                      <a:pt x="334" y="143"/>
                      <a:pt x="334" y="143"/>
                      <a:pt x="334" y="143"/>
                    </a:cubicBezTo>
                    <a:cubicBezTo>
                      <a:pt x="350" y="145"/>
                      <a:pt x="429" y="223"/>
                      <a:pt x="470" y="297"/>
                    </a:cubicBezTo>
                    <a:cubicBezTo>
                      <a:pt x="497" y="345"/>
                      <a:pt x="503" y="360"/>
                      <a:pt x="503" y="366"/>
                    </a:cubicBezTo>
                    <a:cubicBezTo>
                      <a:pt x="503" y="369"/>
                      <a:pt x="501" y="369"/>
                      <a:pt x="499" y="371"/>
                    </a:cubicBezTo>
                    <a:cubicBezTo>
                      <a:pt x="495" y="374"/>
                      <a:pt x="489" y="381"/>
                      <a:pt x="489" y="390"/>
                    </a:cubicBezTo>
                    <a:cubicBezTo>
                      <a:pt x="489" y="392"/>
                      <a:pt x="490" y="394"/>
                      <a:pt x="490" y="397"/>
                    </a:cubicBezTo>
                    <a:cubicBezTo>
                      <a:pt x="490" y="396"/>
                      <a:pt x="490" y="396"/>
                      <a:pt x="490" y="396"/>
                    </a:cubicBezTo>
                    <a:cubicBezTo>
                      <a:pt x="490" y="396"/>
                      <a:pt x="491" y="398"/>
                      <a:pt x="492" y="400"/>
                    </a:cubicBezTo>
                    <a:cubicBezTo>
                      <a:pt x="493" y="402"/>
                      <a:pt x="494" y="403"/>
                      <a:pt x="494" y="405"/>
                    </a:cubicBezTo>
                    <a:cubicBezTo>
                      <a:pt x="495" y="407"/>
                      <a:pt x="496" y="409"/>
                      <a:pt x="496" y="410"/>
                    </a:cubicBezTo>
                    <a:cubicBezTo>
                      <a:pt x="497" y="412"/>
                      <a:pt x="497" y="414"/>
                      <a:pt x="498" y="416"/>
                    </a:cubicBezTo>
                    <a:cubicBezTo>
                      <a:pt x="499" y="417"/>
                      <a:pt x="499" y="419"/>
                      <a:pt x="500" y="420"/>
                    </a:cubicBezTo>
                    <a:cubicBezTo>
                      <a:pt x="501" y="423"/>
                      <a:pt x="502" y="425"/>
                      <a:pt x="502" y="425"/>
                    </a:cubicBezTo>
                    <a:cubicBezTo>
                      <a:pt x="502" y="425"/>
                      <a:pt x="501" y="425"/>
                      <a:pt x="501" y="424"/>
                    </a:cubicBezTo>
                    <a:cubicBezTo>
                      <a:pt x="500" y="423"/>
                      <a:pt x="499" y="423"/>
                      <a:pt x="498" y="421"/>
                    </a:cubicBezTo>
                    <a:cubicBezTo>
                      <a:pt x="497" y="420"/>
                      <a:pt x="496" y="419"/>
                      <a:pt x="495" y="417"/>
                    </a:cubicBezTo>
                    <a:cubicBezTo>
                      <a:pt x="495" y="415"/>
                      <a:pt x="494" y="413"/>
                      <a:pt x="493" y="411"/>
                    </a:cubicBezTo>
                    <a:cubicBezTo>
                      <a:pt x="493" y="410"/>
                      <a:pt x="492" y="408"/>
                      <a:pt x="492" y="406"/>
                    </a:cubicBezTo>
                    <a:cubicBezTo>
                      <a:pt x="491" y="404"/>
                      <a:pt x="491" y="402"/>
                      <a:pt x="491" y="401"/>
                    </a:cubicBezTo>
                    <a:cubicBezTo>
                      <a:pt x="490" y="399"/>
                      <a:pt x="490" y="398"/>
                      <a:pt x="490" y="397"/>
                    </a:cubicBezTo>
                    <a:cubicBezTo>
                      <a:pt x="477" y="411"/>
                      <a:pt x="430" y="514"/>
                      <a:pt x="426" y="578"/>
                    </a:cubicBezTo>
                    <a:cubicBezTo>
                      <a:pt x="422" y="643"/>
                      <a:pt x="416" y="701"/>
                      <a:pt x="416" y="701"/>
                    </a:cubicBezTo>
                    <a:cubicBezTo>
                      <a:pt x="416" y="701"/>
                      <a:pt x="438" y="727"/>
                      <a:pt x="475" y="727"/>
                    </a:cubicBezTo>
                    <a:cubicBezTo>
                      <a:pt x="489" y="727"/>
                      <a:pt x="505" y="724"/>
                      <a:pt x="523" y="714"/>
                    </a:cubicBezTo>
                    <a:cubicBezTo>
                      <a:pt x="524" y="713"/>
                      <a:pt x="525" y="712"/>
                      <a:pt x="526" y="710"/>
                    </a:cubicBezTo>
                    <a:cubicBezTo>
                      <a:pt x="526" y="710"/>
                      <a:pt x="526" y="710"/>
                      <a:pt x="526" y="710"/>
                    </a:cubicBezTo>
                    <a:cubicBezTo>
                      <a:pt x="526" y="710"/>
                      <a:pt x="526" y="710"/>
                      <a:pt x="526" y="710"/>
                    </a:cubicBezTo>
                    <a:cubicBezTo>
                      <a:pt x="526" y="710"/>
                      <a:pt x="525" y="710"/>
                      <a:pt x="525" y="711"/>
                    </a:cubicBezTo>
                    <a:cubicBezTo>
                      <a:pt x="515" y="714"/>
                      <a:pt x="507" y="716"/>
                      <a:pt x="497" y="716"/>
                    </a:cubicBezTo>
                    <a:cubicBezTo>
                      <a:pt x="497" y="716"/>
                      <a:pt x="497" y="716"/>
                      <a:pt x="497" y="716"/>
                    </a:cubicBezTo>
                    <a:cubicBezTo>
                      <a:pt x="497" y="716"/>
                      <a:pt x="497" y="716"/>
                      <a:pt x="497" y="716"/>
                    </a:cubicBezTo>
                    <a:cubicBezTo>
                      <a:pt x="497" y="716"/>
                      <a:pt x="497" y="716"/>
                      <a:pt x="497" y="716"/>
                    </a:cubicBezTo>
                    <a:cubicBezTo>
                      <a:pt x="497" y="716"/>
                      <a:pt x="497" y="716"/>
                      <a:pt x="497" y="716"/>
                    </a:cubicBezTo>
                    <a:cubicBezTo>
                      <a:pt x="493" y="716"/>
                      <a:pt x="489" y="716"/>
                      <a:pt x="484" y="715"/>
                    </a:cubicBezTo>
                    <a:cubicBezTo>
                      <a:pt x="484" y="715"/>
                      <a:pt x="484" y="715"/>
                      <a:pt x="484" y="715"/>
                    </a:cubicBezTo>
                    <a:cubicBezTo>
                      <a:pt x="484" y="715"/>
                      <a:pt x="484" y="715"/>
                      <a:pt x="484" y="715"/>
                    </a:cubicBezTo>
                    <a:cubicBezTo>
                      <a:pt x="470" y="714"/>
                      <a:pt x="462" y="708"/>
                      <a:pt x="462" y="689"/>
                    </a:cubicBezTo>
                    <a:cubicBezTo>
                      <a:pt x="462" y="671"/>
                      <a:pt x="469" y="642"/>
                      <a:pt x="485" y="593"/>
                    </a:cubicBezTo>
                    <a:cubicBezTo>
                      <a:pt x="485" y="593"/>
                      <a:pt x="485" y="593"/>
                      <a:pt x="485" y="593"/>
                    </a:cubicBezTo>
                    <a:cubicBezTo>
                      <a:pt x="485" y="592"/>
                      <a:pt x="485" y="592"/>
                      <a:pt x="485" y="591"/>
                    </a:cubicBezTo>
                    <a:cubicBezTo>
                      <a:pt x="516" y="494"/>
                      <a:pt x="571" y="408"/>
                      <a:pt x="630" y="408"/>
                    </a:cubicBezTo>
                    <a:cubicBezTo>
                      <a:pt x="630" y="408"/>
                      <a:pt x="630" y="408"/>
                      <a:pt x="630" y="408"/>
                    </a:cubicBezTo>
                    <a:cubicBezTo>
                      <a:pt x="630" y="408"/>
                      <a:pt x="630" y="408"/>
                      <a:pt x="630" y="408"/>
                    </a:cubicBezTo>
                    <a:cubicBezTo>
                      <a:pt x="630" y="408"/>
                      <a:pt x="630" y="408"/>
                      <a:pt x="630" y="408"/>
                    </a:cubicBezTo>
                    <a:cubicBezTo>
                      <a:pt x="630" y="408"/>
                      <a:pt x="630" y="408"/>
                      <a:pt x="630" y="408"/>
                    </a:cubicBezTo>
                    <a:cubicBezTo>
                      <a:pt x="631" y="408"/>
                      <a:pt x="632" y="408"/>
                      <a:pt x="633" y="408"/>
                    </a:cubicBezTo>
                    <a:cubicBezTo>
                      <a:pt x="633" y="408"/>
                      <a:pt x="633" y="408"/>
                      <a:pt x="633" y="408"/>
                    </a:cubicBezTo>
                    <a:cubicBezTo>
                      <a:pt x="638" y="408"/>
                      <a:pt x="642" y="409"/>
                      <a:pt x="646" y="411"/>
                    </a:cubicBezTo>
                    <a:cubicBezTo>
                      <a:pt x="646" y="410"/>
                      <a:pt x="646" y="410"/>
                      <a:pt x="646" y="410"/>
                    </a:cubicBezTo>
                    <a:cubicBezTo>
                      <a:pt x="646" y="410"/>
                      <a:pt x="646" y="410"/>
                      <a:pt x="646" y="411"/>
                    </a:cubicBezTo>
                    <a:cubicBezTo>
                      <a:pt x="650" y="413"/>
                      <a:pt x="654" y="416"/>
                      <a:pt x="657" y="421"/>
                    </a:cubicBezTo>
                    <a:cubicBezTo>
                      <a:pt x="657" y="421"/>
                      <a:pt x="657" y="421"/>
                      <a:pt x="657" y="421"/>
                    </a:cubicBezTo>
                    <a:cubicBezTo>
                      <a:pt x="657" y="421"/>
                      <a:pt x="657" y="421"/>
                      <a:pt x="657" y="421"/>
                    </a:cubicBezTo>
                    <a:cubicBezTo>
                      <a:pt x="661" y="410"/>
                      <a:pt x="664" y="401"/>
                      <a:pt x="664" y="389"/>
                    </a:cubicBezTo>
                    <a:cubicBezTo>
                      <a:pt x="658" y="395"/>
                      <a:pt x="650" y="398"/>
                      <a:pt x="640" y="398"/>
                    </a:cubicBezTo>
                    <a:cubicBezTo>
                      <a:pt x="640" y="398"/>
                      <a:pt x="640" y="398"/>
                      <a:pt x="640" y="398"/>
                    </a:cubicBezTo>
                    <a:cubicBezTo>
                      <a:pt x="640" y="398"/>
                      <a:pt x="640" y="398"/>
                      <a:pt x="640" y="398"/>
                    </a:cubicBezTo>
                    <a:cubicBezTo>
                      <a:pt x="640" y="398"/>
                      <a:pt x="640" y="398"/>
                      <a:pt x="640" y="398"/>
                    </a:cubicBezTo>
                    <a:cubicBezTo>
                      <a:pt x="640" y="398"/>
                      <a:pt x="640" y="398"/>
                      <a:pt x="640" y="398"/>
                    </a:cubicBezTo>
                    <a:cubicBezTo>
                      <a:pt x="638" y="398"/>
                      <a:pt x="635" y="398"/>
                      <a:pt x="633" y="397"/>
                    </a:cubicBezTo>
                    <a:cubicBezTo>
                      <a:pt x="633" y="397"/>
                      <a:pt x="633" y="397"/>
                      <a:pt x="633" y="397"/>
                    </a:cubicBezTo>
                    <a:cubicBezTo>
                      <a:pt x="569" y="390"/>
                      <a:pt x="549" y="324"/>
                      <a:pt x="518" y="260"/>
                    </a:cubicBezTo>
                    <a:cubicBezTo>
                      <a:pt x="518" y="260"/>
                      <a:pt x="518" y="259"/>
                      <a:pt x="518" y="259"/>
                    </a:cubicBezTo>
                    <a:cubicBezTo>
                      <a:pt x="518" y="258"/>
                      <a:pt x="517" y="258"/>
                      <a:pt x="517" y="257"/>
                    </a:cubicBezTo>
                    <a:cubicBezTo>
                      <a:pt x="488" y="197"/>
                      <a:pt x="459" y="162"/>
                      <a:pt x="488" y="162"/>
                    </a:cubicBezTo>
                    <a:cubicBezTo>
                      <a:pt x="488" y="162"/>
                      <a:pt x="488" y="162"/>
                      <a:pt x="488" y="162"/>
                    </a:cubicBezTo>
                    <a:cubicBezTo>
                      <a:pt x="489" y="162"/>
                      <a:pt x="490" y="162"/>
                      <a:pt x="492" y="162"/>
                    </a:cubicBezTo>
                    <a:cubicBezTo>
                      <a:pt x="492" y="162"/>
                      <a:pt x="492" y="162"/>
                      <a:pt x="492" y="162"/>
                    </a:cubicBezTo>
                    <a:cubicBezTo>
                      <a:pt x="492" y="162"/>
                      <a:pt x="492" y="162"/>
                      <a:pt x="492" y="162"/>
                    </a:cubicBezTo>
                    <a:cubicBezTo>
                      <a:pt x="492" y="162"/>
                      <a:pt x="492" y="162"/>
                      <a:pt x="492" y="162"/>
                    </a:cubicBezTo>
                    <a:cubicBezTo>
                      <a:pt x="492" y="162"/>
                      <a:pt x="492" y="162"/>
                      <a:pt x="492" y="162"/>
                    </a:cubicBezTo>
                    <a:cubicBezTo>
                      <a:pt x="495" y="162"/>
                      <a:pt x="497" y="162"/>
                      <a:pt x="499" y="162"/>
                    </a:cubicBezTo>
                    <a:cubicBezTo>
                      <a:pt x="499" y="162"/>
                      <a:pt x="499" y="162"/>
                      <a:pt x="499" y="162"/>
                    </a:cubicBezTo>
                    <a:cubicBezTo>
                      <a:pt x="525" y="162"/>
                      <a:pt x="512" y="147"/>
                      <a:pt x="484" y="145"/>
                    </a:cubicBezTo>
                    <a:cubicBezTo>
                      <a:pt x="484" y="145"/>
                      <a:pt x="483" y="145"/>
                      <a:pt x="482" y="145"/>
                    </a:cubicBezTo>
                    <a:cubicBezTo>
                      <a:pt x="482" y="145"/>
                      <a:pt x="482" y="145"/>
                      <a:pt x="482" y="145"/>
                    </a:cubicBezTo>
                    <a:cubicBezTo>
                      <a:pt x="457" y="144"/>
                      <a:pt x="428" y="141"/>
                      <a:pt x="428" y="135"/>
                    </a:cubicBezTo>
                    <a:cubicBezTo>
                      <a:pt x="428" y="133"/>
                      <a:pt x="431" y="131"/>
                      <a:pt x="437" y="129"/>
                    </a:cubicBezTo>
                    <a:cubicBezTo>
                      <a:pt x="465" y="120"/>
                      <a:pt x="513" y="98"/>
                      <a:pt x="531" y="80"/>
                    </a:cubicBezTo>
                    <a:cubicBezTo>
                      <a:pt x="531" y="80"/>
                      <a:pt x="531" y="80"/>
                      <a:pt x="531" y="80"/>
                    </a:cubicBezTo>
                    <a:cubicBezTo>
                      <a:pt x="533" y="78"/>
                      <a:pt x="535" y="77"/>
                      <a:pt x="538" y="77"/>
                    </a:cubicBezTo>
                    <a:cubicBezTo>
                      <a:pt x="538" y="77"/>
                      <a:pt x="538" y="77"/>
                      <a:pt x="538" y="77"/>
                    </a:cubicBezTo>
                    <a:cubicBezTo>
                      <a:pt x="538" y="77"/>
                      <a:pt x="538" y="77"/>
                      <a:pt x="538" y="77"/>
                    </a:cubicBezTo>
                    <a:cubicBezTo>
                      <a:pt x="538" y="77"/>
                      <a:pt x="538" y="77"/>
                      <a:pt x="538" y="77"/>
                    </a:cubicBezTo>
                    <a:cubicBezTo>
                      <a:pt x="539" y="77"/>
                      <a:pt x="539" y="77"/>
                      <a:pt x="540" y="77"/>
                    </a:cubicBezTo>
                    <a:cubicBezTo>
                      <a:pt x="540" y="77"/>
                      <a:pt x="540" y="77"/>
                      <a:pt x="540" y="77"/>
                    </a:cubicBezTo>
                    <a:cubicBezTo>
                      <a:pt x="541" y="77"/>
                      <a:pt x="542" y="77"/>
                      <a:pt x="542" y="77"/>
                    </a:cubicBezTo>
                    <a:cubicBezTo>
                      <a:pt x="542" y="78"/>
                      <a:pt x="543" y="78"/>
                      <a:pt x="543" y="78"/>
                    </a:cubicBezTo>
                    <a:cubicBezTo>
                      <a:pt x="543" y="78"/>
                      <a:pt x="543" y="78"/>
                      <a:pt x="543" y="78"/>
                    </a:cubicBezTo>
                    <a:cubicBezTo>
                      <a:pt x="543" y="78"/>
                      <a:pt x="543" y="78"/>
                      <a:pt x="544" y="78"/>
                    </a:cubicBezTo>
                    <a:cubicBezTo>
                      <a:pt x="544" y="78"/>
                      <a:pt x="544" y="78"/>
                      <a:pt x="544" y="78"/>
                    </a:cubicBezTo>
                    <a:cubicBezTo>
                      <a:pt x="544" y="78"/>
                      <a:pt x="544" y="78"/>
                      <a:pt x="544" y="78"/>
                    </a:cubicBezTo>
                    <a:cubicBezTo>
                      <a:pt x="544" y="78"/>
                      <a:pt x="544" y="78"/>
                      <a:pt x="544" y="78"/>
                    </a:cubicBezTo>
                    <a:cubicBezTo>
                      <a:pt x="544" y="78"/>
                      <a:pt x="545" y="78"/>
                      <a:pt x="545" y="78"/>
                    </a:cubicBezTo>
                    <a:cubicBezTo>
                      <a:pt x="545" y="78"/>
                      <a:pt x="545" y="78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5" y="79"/>
                      <a:pt x="546" y="79"/>
                      <a:pt x="546" y="79"/>
                    </a:cubicBezTo>
                    <a:cubicBezTo>
                      <a:pt x="547" y="79"/>
                      <a:pt x="547" y="80"/>
                      <a:pt x="548" y="80"/>
                    </a:cubicBezTo>
                    <a:cubicBezTo>
                      <a:pt x="548" y="80"/>
                      <a:pt x="548" y="80"/>
                      <a:pt x="548" y="80"/>
                    </a:cubicBezTo>
                    <a:cubicBezTo>
                      <a:pt x="557" y="85"/>
                      <a:pt x="567" y="96"/>
                      <a:pt x="575" y="106"/>
                    </a:cubicBezTo>
                    <a:cubicBezTo>
                      <a:pt x="575" y="106"/>
                      <a:pt x="575" y="106"/>
                      <a:pt x="576" y="106"/>
                    </a:cubicBezTo>
                    <a:cubicBezTo>
                      <a:pt x="576" y="107"/>
                      <a:pt x="577" y="108"/>
                      <a:pt x="578" y="109"/>
                    </a:cubicBezTo>
                    <a:cubicBezTo>
                      <a:pt x="578" y="109"/>
                      <a:pt x="578" y="109"/>
                      <a:pt x="578" y="110"/>
                    </a:cubicBezTo>
                    <a:cubicBezTo>
                      <a:pt x="579" y="110"/>
                      <a:pt x="579" y="111"/>
                      <a:pt x="580" y="111"/>
                    </a:cubicBezTo>
                    <a:cubicBezTo>
                      <a:pt x="580" y="111"/>
                      <a:pt x="580" y="111"/>
                      <a:pt x="580" y="111"/>
                    </a:cubicBezTo>
                    <a:cubicBezTo>
                      <a:pt x="580" y="112"/>
                      <a:pt x="581" y="113"/>
                      <a:pt x="581" y="113"/>
                    </a:cubicBezTo>
                    <a:cubicBezTo>
                      <a:pt x="581" y="113"/>
                      <a:pt x="581" y="113"/>
                      <a:pt x="581" y="114"/>
                    </a:cubicBezTo>
                    <a:cubicBezTo>
                      <a:pt x="582" y="114"/>
                      <a:pt x="582" y="114"/>
                      <a:pt x="582" y="114"/>
                    </a:cubicBezTo>
                    <a:cubicBezTo>
                      <a:pt x="582" y="115"/>
                      <a:pt x="583" y="115"/>
                      <a:pt x="583" y="116"/>
                    </a:cubicBezTo>
                    <a:cubicBezTo>
                      <a:pt x="583" y="116"/>
                      <a:pt x="583" y="116"/>
                      <a:pt x="583" y="116"/>
                    </a:cubicBezTo>
                    <a:cubicBezTo>
                      <a:pt x="583" y="116"/>
                      <a:pt x="584" y="116"/>
                      <a:pt x="584" y="116"/>
                    </a:cubicBezTo>
                    <a:cubicBezTo>
                      <a:pt x="584" y="117"/>
                      <a:pt x="584" y="117"/>
                      <a:pt x="584" y="117"/>
                    </a:cubicBezTo>
                    <a:cubicBezTo>
                      <a:pt x="584" y="117"/>
                      <a:pt x="584" y="117"/>
                      <a:pt x="584" y="117"/>
                    </a:cubicBezTo>
                    <a:cubicBezTo>
                      <a:pt x="585" y="118"/>
                      <a:pt x="585" y="119"/>
                      <a:pt x="586" y="120"/>
                    </a:cubicBezTo>
                    <a:cubicBezTo>
                      <a:pt x="586" y="120"/>
                      <a:pt x="586" y="120"/>
                      <a:pt x="586" y="120"/>
                    </a:cubicBezTo>
                    <a:cubicBezTo>
                      <a:pt x="586" y="120"/>
                      <a:pt x="586" y="120"/>
                      <a:pt x="586" y="120"/>
                    </a:cubicBezTo>
                    <a:cubicBezTo>
                      <a:pt x="587" y="121"/>
                      <a:pt x="587" y="121"/>
                      <a:pt x="587" y="121"/>
                    </a:cubicBezTo>
                    <a:cubicBezTo>
                      <a:pt x="587" y="121"/>
                      <a:pt x="587" y="121"/>
                      <a:pt x="587" y="121"/>
                    </a:cubicBezTo>
                    <a:cubicBezTo>
                      <a:pt x="587" y="121"/>
                      <a:pt x="587" y="121"/>
                      <a:pt x="587" y="121"/>
                    </a:cubicBezTo>
                    <a:cubicBezTo>
                      <a:pt x="587" y="121"/>
                      <a:pt x="587" y="121"/>
                      <a:pt x="587" y="121"/>
                    </a:cubicBezTo>
                    <a:cubicBezTo>
                      <a:pt x="587" y="122"/>
                      <a:pt x="587" y="122"/>
                      <a:pt x="588" y="122"/>
                    </a:cubicBezTo>
                    <a:cubicBezTo>
                      <a:pt x="588" y="122"/>
                      <a:pt x="588" y="122"/>
                      <a:pt x="588" y="122"/>
                    </a:cubicBezTo>
                    <a:cubicBezTo>
                      <a:pt x="588" y="123"/>
                      <a:pt x="589" y="123"/>
                      <a:pt x="589" y="124"/>
                    </a:cubicBezTo>
                    <a:cubicBezTo>
                      <a:pt x="589" y="124"/>
                      <a:pt x="589" y="124"/>
                      <a:pt x="589" y="124"/>
                    </a:cubicBezTo>
                    <a:cubicBezTo>
                      <a:pt x="589" y="124"/>
                      <a:pt x="589" y="124"/>
                      <a:pt x="589" y="124"/>
                    </a:cubicBezTo>
                    <a:cubicBezTo>
                      <a:pt x="589" y="124"/>
                      <a:pt x="589" y="124"/>
                      <a:pt x="589" y="124"/>
                    </a:cubicBezTo>
                    <a:cubicBezTo>
                      <a:pt x="589" y="124"/>
                      <a:pt x="589" y="124"/>
                      <a:pt x="589" y="124"/>
                    </a:cubicBezTo>
                    <a:cubicBezTo>
                      <a:pt x="589" y="124"/>
                      <a:pt x="589" y="124"/>
                      <a:pt x="589" y="125"/>
                    </a:cubicBezTo>
                    <a:cubicBezTo>
                      <a:pt x="589" y="125"/>
                      <a:pt x="589" y="125"/>
                      <a:pt x="589" y="125"/>
                    </a:cubicBezTo>
                    <a:cubicBezTo>
                      <a:pt x="590" y="125"/>
                      <a:pt x="590" y="125"/>
                      <a:pt x="590" y="126"/>
                    </a:cubicBezTo>
                    <a:cubicBezTo>
                      <a:pt x="560" y="72"/>
                      <a:pt x="512" y="9"/>
                      <a:pt x="511" y="7"/>
                    </a:cubicBezTo>
                    <a:cubicBezTo>
                      <a:pt x="511" y="7"/>
                      <a:pt x="511" y="7"/>
                      <a:pt x="511" y="7"/>
                    </a:cubicBezTo>
                    <a:cubicBezTo>
                      <a:pt x="511" y="7"/>
                      <a:pt x="511" y="7"/>
                      <a:pt x="511" y="7"/>
                    </a:cubicBezTo>
                    <a:cubicBezTo>
                      <a:pt x="511" y="7"/>
                      <a:pt x="511" y="7"/>
                      <a:pt x="511" y="7"/>
                    </a:cubicBezTo>
                    <a:cubicBezTo>
                      <a:pt x="511" y="7"/>
                      <a:pt x="511" y="7"/>
                      <a:pt x="511" y="7"/>
                    </a:cubicBezTo>
                    <a:cubicBezTo>
                      <a:pt x="511" y="7"/>
                      <a:pt x="511" y="7"/>
                      <a:pt x="511" y="7"/>
                    </a:cubicBezTo>
                    <a:cubicBezTo>
                      <a:pt x="511" y="7"/>
                      <a:pt x="511" y="7"/>
                      <a:pt x="511" y="7"/>
                    </a:cubicBezTo>
                    <a:cubicBezTo>
                      <a:pt x="511" y="7"/>
                      <a:pt x="511" y="7"/>
                      <a:pt x="511" y="7"/>
                    </a:cubicBezTo>
                    <a:cubicBezTo>
                      <a:pt x="511" y="7"/>
                      <a:pt x="511" y="7"/>
                      <a:pt x="511" y="7"/>
                    </a:cubicBezTo>
                    <a:cubicBezTo>
                      <a:pt x="511" y="7"/>
                      <a:pt x="511" y="7"/>
                      <a:pt x="511" y="7"/>
                    </a:cubicBezTo>
                    <a:cubicBezTo>
                      <a:pt x="511" y="7"/>
                      <a:pt x="511" y="8"/>
                      <a:pt x="510" y="9"/>
                    </a:cubicBezTo>
                    <a:cubicBezTo>
                      <a:pt x="509" y="10"/>
                      <a:pt x="508" y="11"/>
                      <a:pt x="507" y="13"/>
                    </a:cubicBezTo>
                    <a:cubicBezTo>
                      <a:pt x="506" y="15"/>
                      <a:pt x="504" y="17"/>
                      <a:pt x="502" y="18"/>
                    </a:cubicBezTo>
                    <a:cubicBezTo>
                      <a:pt x="501" y="19"/>
                      <a:pt x="500" y="20"/>
                      <a:pt x="499" y="21"/>
                    </a:cubicBezTo>
                    <a:cubicBezTo>
                      <a:pt x="498" y="22"/>
                      <a:pt x="497" y="23"/>
                      <a:pt x="496" y="24"/>
                    </a:cubicBezTo>
                    <a:cubicBezTo>
                      <a:pt x="494" y="25"/>
                      <a:pt x="491" y="27"/>
                      <a:pt x="489" y="28"/>
                    </a:cubicBezTo>
                    <a:cubicBezTo>
                      <a:pt x="487" y="30"/>
                      <a:pt x="485" y="31"/>
                      <a:pt x="483" y="32"/>
                    </a:cubicBezTo>
                    <a:cubicBezTo>
                      <a:pt x="479" y="34"/>
                      <a:pt x="476" y="35"/>
                      <a:pt x="476" y="35"/>
                    </a:cubicBezTo>
                    <a:cubicBezTo>
                      <a:pt x="476" y="35"/>
                      <a:pt x="478" y="33"/>
                      <a:pt x="482" y="30"/>
                    </a:cubicBezTo>
                    <a:cubicBezTo>
                      <a:pt x="483" y="30"/>
                      <a:pt x="484" y="29"/>
                      <a:pt x="484" y="28"/>
                    </a:cubicBezTo>
                    <a:cubicBezTo>
                      <a:pt x="485" y="28"/>
                      <a:pt x="486" y="27"/>
                      <a:pt x="487" y="26"/>
                    </a:cubicBezTo>
                    <a:cubicBezTo>
                      <a:pt x="490" y="24"/>
                      <a:pt x="492" y="23"/>
                      <a:pt x="494" y="21"/>
                    </a:cubicBezTo>
                    <a:cubicBezTo>
                      <a:pt x="496" y="20"/>
                      <a:pt x="498" y="18"/>
                      <a:pt x="500" y="16"/>
                    </a:cubicBezTo>
                    <a:cubicBezTo>
                      <a:pt x="501" y="15"/>
                      <a:pt x="502" y="15"/>
                      <a:pt x="503" y="14"/>
                    </a:cubicBezTo>
                    <a:cubicBezTo>
                      <a:pt x="504" y="13"/>
                      <a:pt x="505" y="12"/>
                      <a:pt x="506" y="12"/>
                    </a:cubicBezTo>
                    <a:cubicBezTo>
                      <a:pt x="509" y="9"/>
                      <a:pt x="511" y="7"/>
                      <a:pt x="511" y="7"/>
                    </a:cubicBezTo>
                    <a:cubicBezTo>
                      <a:pt x="511" y="7"/>
                      <a:pt x="511" y="7"/>
                      <a:pt x="511" y="7"/>
                    </a:cubicBezTo>
                    <a:cubicBezTo>
                      <a:pt x="511" y="7"/>
                      <a:pt x="511" y="7"/>
                      <a:pt x="511" y="7"/>
                    </a:cubicBezTo>
                    <a:cubicBezTo>
                      <a:pt x="510" y="8"/>
                      <a:pt x="505" y="10"/>
                      <a:pt x="499" y="13"/>
                    </a:cubicBezTo>
                    <a:cubicBezTo>
                      <a:pt x="499" y="13"/>
                      <a:pt x="499" y="13"/>
                      <a:pt x="499" y="13"/>
                    </a:cubicBezTo>
                    <a:cubicBezTo>
                      <a:pt x="498" y="13"/>
                      <a:pt x="496" y="14"/>
                      <a:pt x="495" y="14"/>
                    </a:cubicBezTo>
                    <a:cubicBezTo>
                      <a:pt x="494" y="15"/>
                      <a:pt x="493" y="15"/>
                      <a:pt x="492" y="16"/>
                    </a:cubicBezTo>
                    <a:cubicBezTo>
                      <a:pt x="491" y="16"/>
                      <a:pt x="491" y="17"/>
                      <a:pt x="491" y="17"/>
                    </a:cubicBezTo>
                    <a:cubicBezTo>
                      <a:pt x="489" y="20"/>
                      <a:pt x="486" y="21"/>
                      <a:pt x="483" y="21"/>
                    </a:cubicBezTo>
                    <a:cubicBezTo>
                      <a:pt x="482" y="21"/>
                      <a:pt x="481" y="21"/>
                      <a:pt x="480" y="20"/>
                    </a:cubicBezTo>
                    <a:cubicBezTo>
                      <a:pt x="466" y="26"/>
                      <a:pt x="448" y="32"/>
                      <a:pt x="428" y="39"/>
                    </a:cubicBezTo>
                    <a:cubicBezTo>
                      <a:pt x="427" y="40"/>
                      <a:pt x="427" y="41"/>
                      <a:pt x="426" y="41"/>
                    </a:cubicBezTo>
                    <a:cubicBezTo>
                      <a:pt x="425" y="41"/>
                      <a:pt x="423" y="42"/>
                      <a:pt x="422" y="42"/>
                    </a:cubicBezTo>
                    <a:cubicBezTo>
                      <a:pt x="421" y="42"/>
                      <a:pt x="420" y="42"/>
                      <a:pt x="419" y="41"/>
                    </a:cubicBezTo>
                    <a:cubicBezTo>
                      <a:pt x="397" y="48"/>
                      <a:pt x="372" y="54"/>
                      <a:pt x="346" y="58"/>
                    </a:cubicBezTo>
                    <a:cubicBezTo>
                      <a:pt x="346" y="58"/>
                      <a:pt x="346" y="58"/>
                      <a:pt x="346" y="58"/>
                    </a:cubicBezTo>
                    <a:cubicBezTo>
                      <a:pt x="339" y="59"/>
                      <a:pt x="333" y="60"/>
                      <a:pt x="326" y="61"/>
                    </a:cubicBezTo>
                    <a:cubicBezTo>
                      <a:pt x="319" y="67"/>
                      <a:pt x="307" y="69"/>
                      <a:pt x="291" y="69"/>
                    </a:cubicBezTo>
                    <a:cubicBezTo>
                      <a:pt x="291" y="69"/>
                      <a:pt x="291" y="69"/>
                      <a:pt x="291" y="69"/>
                    </a:cubicBezTo>
                    <a:cubicBezTo>
                      <a:pt x="291" y="69"/>
                      <a:pt x="291" y="69"/>
                      <a:pt x="291" y="69"/>
                    </a:cubicBezTo>
                    <a:cubicBezTo>
                      <a:pt x="291" y="69"/>
                      <a:pt x="291" y="69"/>
                      <a:pt x="291" y="69"/>
                    </a:cubicBezTo>
                    <a:cubicBezTo>
                      <a:pt x="291" y="69"/>
                      <a:pt x="291" y="69"/>
                      <a:pt x="291" y="69"/>
                    </a:cubicBezTo>
                    <a:cubicBezTo>
                      <a:pt x="290" y="69"/>
                      <a:pt x="289" y="69"/>
                      <a:pt x="288" y="69"/>
                    </a:cubicBezTo>
                    <a:cubicBezTo>
                      <a:pt x="288" y="69"/>
                      <a:pt x="288" y="69"/>
                      <a:pt x="288" y="69"/>
                    </a:cubicBezTo>
                    <a:cubicBezTo>
                      <a:pt x="286" y="69"/>
                      <a:pt x="285" y="69"/>
                      <a:pt x="283" y="69"/>
                    </a:cubicBezTo>
                    <a:cubicBezTo>
                      <a:pt x="269" y="69"/>
                      <a:pt x="259" y="68"/>
                      <a:pt x="253" y="65"/>
                    </a:cubicBezTo>
                    <a:cubicBezTo>
                      <a:pt x="217" y="64"/>
                      <a:pt x="187" y="58"/>
                      <a:pt x="163" y="49"/>
                    </a:cubicBezTo>
                    <a:cubicBezTo>
                      <a:pt x="162" y="57"/>
                      <a:pt x="161" y="59"/>
                      <a:pt x="157" y="59"/>
                    </a:cubicBezTo>
                    <a:cubicBezTo>
                      <a:pt x="156" y="59"/>
                      <a:pt x="154" y="58"/>
                      <a:pt x="151" y="58"/>
                    </a:cubicBezTo>
                    <a:cubicBezTo>
                      <a:pt x="144" y="56"/>
                      <a:pt x="143" y="51"/>
                      <a:pt x="143" y="42"/>
                    </a:cubicBezTo>
                    <a:cubicBezTo>
                      <a:pt x="115" y="30"/>
                      <a:pt x="96" y="15"/>
                      <a:pt x="84" y="5"/>
                    </a:cubicBezTo>
                    <a:cubicBezTo>
                      <a:pt x="84" y="8"/>
                      <a:pt x="83" y="11"/>
                      <a:pt x="83" y="13"/>
                    </a:cubicBezTo>
                    <a:cubicBezTo>
                      <a:pt x="83" y="16"/>
                      <a:pt x="82" y="17"/>
                      <a:pt x="80" y="17"/>
                    </a:cubicBezTo>
                    <a:cubicBezTo>
                      <a:pt x="77" y="17"/>
                      <a:pt x="70" y="11"/>
                      <a:pt x="70" y="0"/>
                    </a:cubicBezTo>
                  </a:path>
                </a:pathLst>
              </a:custGeom>
              <a:solidFill>
                <a:srgbClr val="004E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5" name="íşlíďé">
                <a:extLst>
                  <a:ext uri="{FF2B5EF4-FFF2-40B4-BE49-F238E27FC236}">
                    <a16:creationId xmlns:a16="http://schemas.microsoft.com/office/drawing/2014/main" xmlns="" id="{F0DFD415-0595-4F08-A2D4-FBBFC6E80635}"/>
                  </a:ext>
                </a:extLst>
              </p:cNvPr>
              <p:cNvSpPr/>
              <p:nvPr/>
            </p:nvSpPr>
            <p:spPr bwMode="auto">
              <a:xfrm>
                <a:off x="5368900" y="4085772"/>
                <a:ext cx="440594" cy="846279"/>
              </a:xfrm>
              <a:custGeom>
                <a:avLst/>
                <a:gdLst>
                  <a:gd name="T0" fmla="*/ 40 w 176"/>
                  <a:gd name="T1" fmla="*/ 339 h 339"/>
                  <a:gd name="T2" fmla="*/ 40 w 176"/>
                  <a:gd name="T3" fmla="*/ 339 h 339"/>
                  <a:gd name="T4" fmla="*/ 0 w 176"/>
                  <a:gd name="T5" fmla="*/ 326 h 339"/>
                  <a:gd name="T6" fmla="*/ 34 w 176"/>
                  <a:gd name="T7" fmla="*/ 339 h 339"/>
                  <a:gd name="T8" fmla="*/ 34 w 176"/>
                  <a:gd name="T9" fmla="*/ 339 h 339"/>
                  <a:gd name="T10" fmla="*/ 151 w 176"/>
                  <a:gd name="T11" fmla="*/ 160 h 339"/>
                  <a:gd name="T12" fmla="*/ 151 w 176"/>
                  <a:gd name="T13" fmla="*/ 160 h 339"/>
                  <a:gd name="T14" fmla="*/ 151 w 176"/>
                  <a:gd name="T15" fmla="*/ 160 h 339"/>
                  <a:gd name="T16" fmla="*/ 152 w 176"/>
                  <a:gd name="T17" fmla="*/ 157 h 339"/>
                  <a:gd name="T18" fmla="*/ 152 w 176"/>
                  <a:gd name="T19" fmla="*/ 157 h 339"/>
                  <a:gd name="T20" fmla="*/ 154 w 176"/>
                  <a:gd name="T21" fmla="*/ 154 h 339"/>
                  <a:gd name="T22" fmla="*/ 154 w 176"/>
                  <a:gd name="T23" fmla="*/ 154 h 339"/>
                  <a:gd name="T24" fmla="*/ 171 w 176"/>
                  <a:gd name="T25" fmla="*/ 49 h 339"/>
                  <a:gd name="T26" fmla="*/ 77 w 176"/>
                  <a:gd name="T27" fmla="*/ 58 h 339"/>
                  <a:gd name="T28" fmla="*/ 171 w 176"/>
                  <a:gd name="T29" fmla="*/ 49 h 339"/>
                  <a:gd name="T30" fmla="*/ 31 w 176"/>
                  <a:gd name="T31" fmla="*/ 40 h 339"/>
                  <a:gd name="T32" fmla="*/ 31 w 176"/>
                  <a:gd name="T33" fmla="*/ 40 h 339"/>
                  <a:gd name="T34" fmla="*/ 31 w 176"/>
                  <a:gd name="T35" fmla="*/ 40 h 339"/>
                  <a:gd name="T36" fmla="*/ 31 w 176"/>
                  <a:gd name="T37" fmla="*/ 40 h 339"/>
                  <a:gd name="T38" fmla="*/ 31 w 176"/>
                  <a:gd name="T39" fmla="*/ 39 h 339"/>
                  <a:gd name="T40" fmla="*/ 31 w 176"/>
                  <a:gd name="T41" fmla="*/ 39 h 339"/>
                  <a:gd name="T42" fmla="*/ 31 w 176"/>
                  <a:gd name="T43" fmla="*/ 39 h 339"/>
                  <a:gd name="T44" fmla="*/ 32 w 176"/>
                  <a:gd name="T45" fmla="*/ 38 h 339"/>
                  <a:gd name="T46" fmla="*/ 32 w 176"/>
                  <a:gd name="T47" fmla="*/ 38 h 339"/>
                  <a:gd name="T48" fmla="*/ 32 w 176"/>
                  <a:gd name="T49" fmla="*/ 38 h 339"/>
                  <a:gd name="T50" fmla="*/ 65 w 176"/>
                  <a:gd name="T51" fmla="*/ 3 h 339"/>
                  <a:gd name="T52" fmla="*/ 65 w 176"/>
                  <a:gd name="T53" fmla="*/ 3 h 339"/>
                  <a:gd name="T54" fmla="*/ 65 w 176"/>
                  <a:gd name="T55" fmla="*/ 3 h 339"/>
                  <a:gd name="T56" fmla="*/ 60 w 176"/>
                  <a:gd name="T57" fmla="*/ 0 h 339"/>
                  <a:gd name="T58" fmla="*/ 60 w 176"/>
                  <a:gd name="T59" fmla="*/ 0 h 339"/>
                  <a:gd name="T60" fmla="*/ 60 w 176"/>
                  <a:gd name="T61" fmla="*/ 0 h 339"/>
                  <a:gd name="T62" fmla="*/ 60 w 176"/>
                  <a:gd name="T63" fmla="*/ 0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6" h="339">
                    <a:moveTo>
                      <a:pt x="40" y="339"/>
                    </a:moveTo>
                    <a:cubicBezTo>
                      <a:pt x="40" y="339"/>
                      <a:pt x="40" y="339"/>
                      <a:pt x="40" y="339"/>
                    </a:cubicBezTo>
                    <a:cubicBezTo>
                      <a:pt x="40" y="339"/>
                      <a:pt x="40" y="339"/>
                      <a:pt x="40" y="339"/>
                    </a:cubicBezTo>
                    <a:cubicBezTo>
                      <a:pt x="40" y="339"/>
                      <a:pt x="40" y="339"/>
                      <a:pt x="40" y="339"/>
                    </a:cubicBezTo>
                    <a:moveTo>
                      <a:pt x="0" y="326"/>
                    </a:moveTo>
                    <a:cubicBezTo>
                      <a:pt x="0" y="326"/>
                      <a:pt x="0" y="326"/>
                      <a:pt x="0" y="326"/>
                    </a:cubicBezTo>
                    <a:cubicBezTo>
                      <a:pt x="0" y="326"/>
                      <a:pt x="0" y="326"/>
                      <a:pt x="0" y="326"/>
                    </a:cubicBezTo>
                    <a:cubicBezTo>
                      <a:pt x="8" y="332"/>
                      <a:pt x="19" y="337"/>
                      <a:pt x="34" y="339"/>
                    </a:cubicBezTo>
                    <a:cubicBezTo>
                      <a:pt x="34" y="339"/>
                      <a:pt x="34" y="339"/>
                      <a:pt x="34" y="339"/>
                    </a:cubicBezTo>
                    <a:cubicBezTo>
                      <a:pt x="34" y="339"/>
                      <a:pt x="34" y="339"/>
                      <a:pt x="34" y="339"/>
                    </a:cubicBezTo>
                    <a:cubicBezTo>
                      <a:pt x="19" y="337"/>
                      <a:pt x="8" y="332"/>
                      <a:pt x="0" y="326"/>
                    </a:cubicBezTo>
                    <a:moveTo>
                      <a:pt x="151" y="160"/>
                    </a:moveTo>
                    <a:cubicBezTo>
                      <a:pt x="115" y="228"/>
                      <a:pt x="99" y="339"/>
                      <a:pt x="40" y="339"/>
                    </a:cubicBezTo>
                    <a:cubicBezTo>
                      <a:pt x="99" y="339"/>
                      <a:pt x="115" y="228"/>
                      <a:pt x="151" y="160"/>
                    </a:cubicBezTo>
                    <a:moveTo>
                      <a:pt x="152" y="158"/>
                    </a:moveTo>
                    <a:cubicBezTo>
                      <a:pt x="151" y="158"/>
                      <a:pt x="151" y="159"/>
                      <a:pt x="151" y="160"/>
                    </a:cubicBezTo>
                    <a:cubicBezTo>
                      <a:pt x="151" y="159"/>
                      <a:pt x="151" y="158"/>
                      <a:pt x="152" y="158"/>
                    </a:cubicBezTo>
                    <a:moveTo>
                      <a:pt x="152" y="157"/>
                    </a:moveTo>
                    <a:cubicBezTo>
                      <a:pt x="152" y="157"/>
                      <a:pt x="152" y="157"/>
                      <a:pt x="152" y="157"/>
                    </a:cubicBezTo>
                    <a:cubicBezTo>
                      <a:pt x="152" y="157"/>
                      <a:pt x="152" y="157"/>
                      <a:pt x="152" y="157"/>
                    </a:cubicBezTo>
                    <a:moveTo>
                      <a:pt x="176" y="97"/>
                    </a:moveTo>
                    <a:cubicBezTo>
                      <a:pt x="176" y="109"/>
                      <a:pt x="169" y="127"/>
                      <a:pt x="154" y="154"/>
                    </a:cubicBezTo>
                    <a:cubicBezTo>
                      <a:pt x="154" y="154"/>
                      <a:pt x="154" y="154"/>
                      <a:pt x="154" y="154"/>
                    </a:cubicBezTo>
                    <a:cubicBezTo>
                      <a:pt x="154" y="154"/>
                      <a:pt x="154" y="154"/>
                      <a:pt x="154" y="154"/>
                    </a:cubicBezTo>
                    <a:cubicBezTo>
                      <a:pt x="169" y="127"/>
                      <a:pt x="176" y="109"/>
                      <a:pt x="176" y="97"/>
                    </a:cubicBezTo>
                    <a:moveTo>
                      <a:pt x="171" y="49"/>
                    </a:moveTo>
                    <a:cubicBezTo>
                      <a:pt x="171" y="51"/>
                      <a:pt x="150" y="50"/>
                      <a:pt x="112" y="51"/>
                    </a:cubicBezTo>
                    <a:cubicBezTo>
                      <a:pt x="88" y="51"/>
                      <a:pt x="77" y="54"/>
                      <a:pt x="77" y="58"/>
                    </a:cubicBezTo>
                    <a:cubicBezTo>
                      <a:pt x="77" y="54"/>
                      <a:pt x="88" y="51"/>
                      <a:pt x="112" y="51"/>
                    </a:cubicBezTo>
                    <a:cubicBezTo>
                      <a:pt x="150" y="50"/>
                      <a:pt x="171" y="51"/>
                      <a:pt x="171" y="49"/>
                    </a:cubicBezTo>
                    <a:moveTo>
                      <a:pt x="31" y="40"/>
                    </a:move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0"/>
                      <a:pt x="31" y="40"/>
                      <a:pt x="31" y="40"/>
                    </a:cubicBezTo>
                    <a:moveTo>
                      <a:pt x="31" y="40"/>
                    </a:move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0"/>
                      <a:pt x="31" y="40"/>
                      <a:pt x="31" y="40"/>
                    </a:cubicBezTo>
                    <a:moveTo>
                      <a:pt x="31" y="40"/>
                    </a:move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0"/>
                      <a:pt x="31" y="40"/>
                      <a:pt x="31" y="40"/>
                    </a:cubicBezTo>
                    <a:moveTo>
                      <a:pt x="31" y="39"/>
                    </a:moveTo>
                    <a:cubicBezTo>
                      <a:pt x="31" y="39"/>
                      <a:pt x="31" y="40"/>
                      <a:pt x="31" y="40"/>
                    </a:cubicBezTo>
                    <a:cubicBezTo>
                      <a:pt x="31" y="40"/>
                      <a:pt x="31" y="39"/>
                      <a:pt x="31" y="39"/>
                    </a:cubicBezTo>
                    <a:moveTo>
                      <a:pt x="32" y="38"/>
                    </a:moveTo>
                    <a:cubicBezTo>
                      <a:pt x="32" y="38"/>
                      <a:pt x="31" y="39"/>
                      <a:pt x="31" y="39"/>
                    </a:cubicBezTo>
                    <a:cubicBezTo>
                      <a:pt x="31" y="39"/>
                      <a:pt x="32" y="38"/>
                      <a:pt x="32" y="38"/>
                    </a:cubicBezTo>
                    <a:moveTo>
                      <a:pt x="32" y="38"/>
                    </a:moveTo>
                    <a:cubicBezTo>
                      <a:pt x="32" y="38"/>
                      <a:pt x="32" y="38"/>
                      <a:pt x="32" y="38"/>
                    </a:cubicBezTo>
                    <a:cubicBezTo>
                      <a:pt x="32" y="38"/>
                      <a:pt x="32" y="38"/>
                      <a:pt x="32" y="38"/>
                    </a:cubicBezTo>
                    <a:moveTo>
                      <a:pt x="32" y="37"/>
                    </a:moveTo>
                    <a:cubicBezTo>
                      <a:pt x="32" y="37"/>
                      <a:pt x="32" y="37"/>
                      <a:pt x="32" y="38"/>
                    </a:cubicBezTo>
                    <a:cubicBezTo>
                      <a:pt x="32" y="37"/>
                      <a:pt x="32" y="37"/>
                      <a:pt x="32" y="37"/>
                    </a:cubicBezTo>
                    <a:moveTo>
                      <a:pt x="65" y="3"/>
                    </a:move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moveTo>
                      <a:pt x="65" y="3"/>
                    </a:moveTo>
                    <a:cubicBezTo>
                      <a:pt x="65" y="3"/>
                      <a:pt x="65" y="3"/>
                      <a:pt x="65" y="3"/>
                    </a:cubicBezTo>
                    <a:cubicBezTo>
                      <a:pt x="65" y="3"/>
                      <a:pt x="65" y="3"/>
                      <a:pt x="65" y="3"/>
                    </a:cubicBezTo>
                    <a:moveTo>
                      <a:pt x="60" y="0"/>
                    </a:moveTo>
                    <a:cubicBezTo>
                      <a:pt x="51" y="1"/>
                      <a:pt x="39" y="22"/>
                      <a:pt x="32" y="37"/>
                    </a:cubicBezTo>
                    <a:cubicBezTo>
                      <a:pt x="39" y="22"/>
                      <a:pt x="51" y="1"/>
                      <a:pt x="60" y="0"/>
                    </a:cubicBezTo>
                    <a:moveTo>
                      <a:pt x="60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</a:path>
                </a:pathLst>
              </a:custGeom>
              <a:solidFill>
                <a:srgbClr val="004E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6" name="îSḷiḋê">
                <a:extLst>
                  <a:ext uri="{FF2B5EF4-FFF2-40B4-BE49-F238E27FC236}">
                    <a16:creationId xmlns:a16="http://schemas.microsoft.com/office/drawing/2014/main" xmlns="" id="{07855F16-A562-4D83-865C-8BB144D52B51}"/>
                  </a:ext>
                </a:extLst>
              </p:cNvPr>
              <p:cNvSpPr/>
              <p:nvPr/>
            </p:nvSpPr>
            <p:spPr bwMode="auto">
              <a:xfrm>
                <a:off x="6440290" y="4107441"/>
                <a:ext cx="591071" cy="801737"/>
              </a:xfrm>
              <a:custGeom>
                <a:avLst/>
                <a:gdLst>
                  <a:gd name="T0" fmla="*/ 212 w 236"/>
                  <a:gd name="T1" fmla="*/ 321 h 321"/>
                  <a:gd name="T2" fmla="*/ 212 w 236"/>
                  <a:gd name="T3" fmla="*/ 321 h 321"/>
                  <a:gd name="T4" fmla="*/ 212 w 236"/>
                  <a:gd name="T5" fmla="*/ 321 h 321"/>
                  <a:gd name="T6" fmla="*/ 236 w 236"/>
                  <a:gd name="T7" fmla="*/ 312 h 321"/>
                  <a:gd name="T8" fmla="*/ 90 w 236"/>
                  <a:gd name="T9" fmla="*/ 183 h 321"/>
                  <a:gd name="T10" fmla="*/ 205 w 236"/>
                  <a:gd name="T11" fmla="*/ 320 h 321"/>
                  <a:gd name="T12" fmla="*/ 90 w 236"/>
                  <a:gd name="T13" fmla="*/ 183 h 321"/>
                  <a:gd name="T14" fmla="*/ 64 w 236"/>
                  <a:gd name="T15" fmla="*/ 85 h 321"/>
                  <a:gd name="T16" fmla="*/ 64 w 236"/>
                  <a:gd name="T17" fmla="*/ 85 h 321"/>
                  <a:gd name="T18" fmla="*/ 64 w 236"/>
                  <a:gd name="T19" fmla="*/ 85 h 321"/>
                  <a:gd name="T20" fmla="*/ 60 w 236"/>
                  <a:gd name="T21" fmla="*/ 85 h 321"/>
                  <a:gd name="T22" fmla="*/ 60 w 236"/>
                  <a:gd name="T23" fmla="*/ 85 h 321"/>
                  <a:gd name="T24" fmla="*/ 71 w 236"/>
                  <a:gd name="T25" fmla="*/ 85 h 321"/>
                  <a:gd name="T26" fmla="*/ 0 w 236"/>
                  <a:gd name="T27" fmla="*/ 58 h 321"/>
                  <a:gd name="T28" fmla="*/ 54 w 236"/>
                  <a:gd name="T29" fmla="*/ 68 h 321"/>
                  <a:gd name="T30" fmla="*/ 0 w 236"/>
                  <a:gd name="T31" fmla="*/ 58 h 321"/>
                  <a:gd name="T32" fmla="*/ 161 w 236"/>
                  <a:gd name="T33" fmla="*/ 48 h 321"/>
                  <a:gd name="T34" fmla="*/ 161 w 236"/>
                  <a:gd name="T35" fmla="*/ 47 h 321"/>
                  <a:gd name="T36" fmla="*/ 161 w 236"/>
                  <a:gd name="T37" fmla="*/ 47 h 321"/>
                  <a:gd name="T38" fmla="*/ 161 w 236"/>
                  <a:gd name="T39" fmla="*/ 47 h 321"/>
                  <a:gd name="T40" fmla="*/ 160 w 236"/>
                  <a:gd name="T41" fmla="*/ 45 h 321"/>
                  <a:gd name="T42" fmla="*/ 160 w 236"/>
                  <a:gd name="T43" fmla="*/ 45 h 321"/>
                  <a:gd name="T44" fmla="*/ 160 w 236"/>
                  <a:gd name="T45" fmla="*/ 45 h 321"/>
                  <a:gd name="T46" fmla="*/ 159 w 236"/>
                  <a:gd name="T47" fmla="*/ 44 h 321"/>
                  <a:gd name="T48" fmla="*/ 159 w 236"/>
                  <a:gd name="T49" fmla="*/ 44 h 321"/>
                  <a:gd name="T50" fmla="*/ 159 w 236"/>
                  <a:gd name="T51" fmla="*/ 44 h 321"/>
                  <a:gd name="T52" fmla="*/ 158 w 236"/>
                  <a:gd name="T53" fmla="*/ 43 h 321"/>
                  <a:gd name="T54" fmla="*/ 158 w 236"/>
                  <a:gd name="T55" fmla="*/ 43 h 321"/>
                  <a:gd name="T56" fmla="*/ 156 w 236"/>
                  <a:gd name="T57" fmla="*/ 40 h 321"/>
                  <a:gd name="T58" fmla="*/ 155 w 236"/>
                  <a:gd name="T59" fmla="*/ 39 h 321"/>
                  <a:gd name="T60" fmla="*/ 155 w 236"/>
                  <a:gd name="T61" fmla="*/ 39 h 321"/>
                  <a:gd name="T62" fmla="*/ 155 w 236"/>
                  <a:gd name="T63" fmla="*/ 39 h 321"/>
                  <a:gd name="T64" fmla="*/ 153 w 236"/>
                  <a:gd name="T65" fmla="*/ 36 h 321"/>
                  <a:gd name="T66" fmla="*/ 153 w 236"/>
                  <a:gd name="T67" fmla="*/ 36 h 321"/>
                  <a:gd name="T68" fmla="*/ 152 w 236"/>
                  <a:gd name="T69" fmla="*/ 34 h 321"/>
                  <a:gd name="T70" fmla="*/ 150 w 236"/>
                  <a:gd name="T71" fmla="*/ 32 h 321"/>
                  <a:gd name="T72" fmla="*/ 150 w 236"/>
                  <a:gd name="T73" fmla="*/ 32 h 321"/>
                  <a:gd name="T74" fmla="*/ 148 w 236"/>
                  <a:gd name="T75" fmla="*/ 29 h 321"/>
                  <a:gd name="T76" fmla="*/ 120 w 236"/>
                  <a:gd name="T77" fmla="*/ 3 h 321"/>
                  <a:gd name="T78" fmla="*/ 120 w 236"/>
                  <a:gd name="T79" fmla="*/ 3 h 321"/>
                  <a:gd name="T80" fmla="*/ 118 w 236"/>
                  <a:gd name="T81" fmla="*/ 2 h 321"/>
                  <a:gd name="T82" fmla="*/ 117 w 236"/>
                  <a:gd name="T83" fmla="*/ 1 h 321"/>
                  <a:gd name="T84" fmla="*/ 117 w 236"/>
                  <a:gd name="T85" fmla="*/ 1 h 321"/>
                  <a:gd name="T86" fmla="*/ 116 w 236"/>
                  <a:gd name="T87" fmla="*/ 1 h 321"/>
                  <a:gd name="T88" fmla="*/ 116 w 236"/>
                  <a:gd name="T89" fmla="*/ 1 h 321"/>
                  <a:gd name="T90" fmla="*/ 116 w 236"/>
                  <a:gd name="T91" fmla="*/ 1 h 321"/>
                  <a:gd name="T92" fmla="*/ 115 w 236"/>
                  <a:gd name="T93" fmla="*/ 1 h 321"/>
                  <a:gd name="T94" fmla="*/ 112 w 236"/>
                  <a:gd name="T95" fmla="*/ 0 h 321"/>
                  <a:gd name="T96" fmla="*/ 112 w 236"/>
                  <a:gd name="T97" fmla="*/ 0 h 321"/>
                  <a:gd name="T98" fmla="*/ 103 w 236"/>
                  <a:gd name="T99" fmla="*/ 3 h 321"/>
                  <a:gd name="T100" fmla="*/ 110 w 236"/>
                  <a:gd name="T101" fmla="*/ 0 h 321"/>
                  <a:gd name="T102" fmla="*/ 112 w 236"/>
                  <a:gd name="T103" fmla="*/ 0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6" h="321">
                    <a:moveTo>
                      <a:pt x="212" y="321"/>
                    </a:moveTo>
                    <a:cubicBezTo>
                      <a:pt x="212" y="321"/>
                      <a:pt x="212" y="321"/>
                      <a:pt x="212" y="321"/>
                    </a:cubicBezTo>
                    <a:cubicBezTo>
                      <a:pt x="212" y="321"/>
                      <a:pt x="212" y="321"/>
                      <a:pt x="212" y="321"/>
                    </a:cubicBezTo>
                    <a:cubicBezTo>
                      <a:pt x="212" y="321"/>
                      <a:pt x="212" y="321"/>
                      <a:pt x="212" y="321"/>
                    </a:cubicBezTo>
                    <a:moveTo>
                      <a:pt x="236" y="312"/>
                    </a:moveTo>
                    <a:cubicBezTo>
                      <a:pt x="230" y="318"/>
                      <a:pt x="222" y="321"/>
                      <a:pt x="212" y="321"/>
                    </a:cubicBezTo>
                    <a:cubicBezTo>
                      <a:pt x="222" y="321"/>
                      <a:pt x="230" y="318"/>
                      <a:pt x="236" y="312"/>
                    </a:cubicBezTo>
                    <a:cubicBezTo>
                      <a:pt x="236" y="312"/>
                      <a:pt x="236" y="312"/>
                      <a:pt x="236" y="312"/>
                    </a:cubicBezTo>
                    <a:moveTo>
                      <a:pt x="90" y="182"/>
                    </a:moveTo>
                    <a:cubicBezTo>
                      <a:pt x="90" y="182"/>
                      <a:pt x="90" y="183"/>
                      <a:pt x="90" y="183"/>
                    </a:cubicBezTo>
                    <a:cubicBezTo>
                      <a:pt x="121" y="247"/>
                      <a:pt x="141" y="313"/>
                      <a:pt x="205" y="320"/>
                    </a:cubicBezTo>
                    <a:cubicBezTo>
                      <a:pt x="205" y="320"/>
                      <a:pt x="205" y="320"/>
                      <a:pt x="205" y="320"/>
                    </a:cubicBezTo>
                    <a:cubicBezTo>
                      <a:pt x="205" y="320"/>
                      <a:pt x="205" y="320"/>
                      <a:pt x="205" y="320"/>
                    </a:cubicBezTo>
                    <a:cubicBezTo>
                      <a:pt x="141" y="313"/>
                      <a:pt x="121" y="247"/>
                      <a:pt x="90" y="183"/>
                    </a:cubicBezTo>
                    <a:cubicBezTo>
                      <a:pt x="90" y="183"/>
                      <a:pt x="90" y="182"/>
                      <a:pt x="90" y="182"/>
                    </a:cubicBezTo>
                    <a:moveTo>
                      <a:pt x="64" y="85"/>
                    </a:moveTo>
                    <a:cubicBezTo>
                      <a:pt x="64" y="85"/>
                      <a:pt x="64" y="85"/>
                      <a:pt x="64" y="85"/>
                    </a:cubicBezTo>
                    <a:cubicBezTo>
                      <a:pt x="64" y="85"/>
                      <a:pt x="64" y="85"/>
                      <a:pt x="64" y="85"/>
                    </a:cubicBezTo>
                    <a:moveTo>
                      <a:pt x="64" y="85"/>
                    </a:moveTo>
                    <a:cubicBezTo>
                      <a:pt x="64" y="85"/>
                      <a:pt x="64" y="85"/>
                      <a:pt x="64" y="85"/>
                    </a:cubicBezTo>
                    <a:cubicBezTo>
                      <a:pt x="64" y="85"/>
                      <a:pt x="64" y="85"/>
                      <a:pt x="64" y="85"/>
                    </a:cubicBezTo>
                    <a:moveTo>
                      <a:pt x="60" y="85"/>
                    </a:moveTo>
                    <a:cubicBezTo>
                      <a:pt x="31" y="85"/>
                      <a:pt x="60" y="120"/>
                      <a:pt x="89" y="180"/>
                    </a:cubicBezTo>
                    <a:cubicBezTo>
                      <a:pt x="60" y="120"/>
                      <a:pt x="31" y="85"/>
                      <a:pt x="60" y="85"/>
                    </a:cubicBezTo>
                    <a:moveTo>
                      <a:pt x="56" y="68"/>
                    </a:moveTo>
                    <a:cubicBezTo>
                      <a:pt x="84" y="70"/>
                      <a:pt x="97" y="85"/>
                      <a:pt x="71" y="85"/>
                    </a:cubicBezTo>
                    <a:cubicBezTo>
                      <a:pt x="97" y="85"/>
                      <a:pt x="84" y="70"/>
                      <a:pt x="56" y="68"/>
                    </a:cubicBezTo>
                    <a:moveTo>
                      <a:pt x="0" y="58"/>
                    </a:moveTo>
                    <a:cubicBezTo>
                      <a:pt x="0" y="64"/>
                      <a:pt x="29" y="67"/>
                      <a:pt x="54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29" y="67"/>
                      <a:pt x="0" y="64"/>
                      <a:pt x="0" y="58"/>
                    </a:cubicBezTo>
                    <a:moveTo>
                      <a:pt x="161" y="48"/>
                    </a:moveTo>
                    <a:cubicBezTo>
                      <a:pt x="161" y="48"/>
                      <a:pt x="161" y="48"/>
                      <a:pt x="161" y="48"/>
                    </a:cubicBezTo>
                    <a:cubicBezTo>
                      <a:pt x="161" y="48"/>
                      <a:pt x="161" y="48"/>
                      <a:pt x="161" y="48"/>
                    </a:cubicBezTo>
                    <a:moveTo>
                      <a:pt x="161" y="47"/>
                    </a:moveTo>
                    <a:cubicBezTo>
                      <a:pt x="161" y="47"/>
                      <a:pt x="161" y="47"/>
                      <a:pt x="161" y="47"/>
                    </a:cubicBezTo>
                    <a:cubicBezTo>
                      <a:pt x="161" y="47"/>
                      <a:pt x="161" y="47"/>
                      <a:pt x="161" y="47"/>
                    </a:cubicBezTo>
                    <a:moveTo>
                      <a:pt x="161" y="47"/>
                    </a:moveTo>
                    <a:cubicBezTo>
                      <a:pt x="161" y="47"/>
                      <a:pt x="161" y="47"/>
                      <a:pt x="161" y="47"/>
                    </a:cubicBezTo>
                    <a:cubicBezTo>
                      <a:pt x="161" y="47"/>
                      <a:pt x="161" y="47"/>
                      <a:pt x="161" y="47"/>
                    </a:cubicBezTo>
                    <a:moveTo>
                      <a:pt x="160" y="45"/>
                    </a:moveTo>
                    <a:cubicBezTo>
                      <a:pt x="160" y="46"/>
                      <a:pt x="161" y="46"/>
                      <a:pt x="161" y="47"/>
                    </a:cubicBezTo>
                    <a:cubicBezTo>
                      <a:pt x="161" y="46"/>
                      <a:pt x="160" y="46"/>
                      <a:pt x="160" y="45"/>
                    </a:cubicBezTo>
                    <a:moveTo>
                      <a:pt x="159" y="44"/>
                    </a:moveTo>
                    <a:cubicBezTo>
                      <a:pt x="159" y="45"/>
                      <a:pt x="159" y="45"/>
                      <a:pt x="160" y="45"/>
                    </a:cubicBezTo>
                    <a:cubicBezTo>
                      <a:pt x="159" y="45"/>
                      <a:pt x="159" y="45"/>
                      <a:pt x="159" y="44"/>
                    </a:cubicBezTo>
                    <a:moveTo>
                      <a:pt x="159" y="44"/>
                    </a:moveTo>
                    <a:cubicBezTo>
                      <a:pt x="159" y="44"/>
                      <a:pt x="159" y="44"/>
                      <a:pt x="159" y="44"/>
                    </a:cubicBezTo>
                    <a:cubicBezTo>
                      <a:pt x="159" y="44"/>
                      <a:pt x="159" y="44"/>
                      <a:pt x="159" y="44"/>
                    </a:cubicBezTo>
                    <a:moveTo>
                      <a:pt x="158" y="43"/>
                    </a:moveTo>
                    <a:cubicBezTo>
                      <a:pt x="159" y="44"/>
                      <a:pt x="159" y="44"/>
                      <a:pt x="159" y="44"/>
                    </a:cubicBezTo>
                    <a:cubicBezTo>
                      <a:pt x="159" y="44"/>
                      <a:pt x="159" y="44"/>
                      <a:pt x="158" y="43"/>
                    </a:cubicBezTo>
                    <a:moveTo>
                      <a:pt x="158" y="43"/>
                    </a:moveTo>
                    <a:cubicBezTo>
                      <a:pt x="158" y="43"/>
                      <a:pt x="158" y="43"/>
                      <a:pt x="158" y="43"/>
                    </a:cubicBezTo>
                    <a:cubicBezTo>
                      <a:pt x="158" y="43"/>
                      <a:pt x="158" y="43"/>
                      <a:pt x="158" y="43"/>
                    </a:cubicBezTo>
                    <a:moveTo>
                      <a:pt x="156" y="40"/>
                    </a:moveTo>
                    <a:cubicBezTo>
                      <a:pt x="156" y="40"/>
                      <a:pt x="156" y="40"/>
                      <a:pt x="156" y="40"/>
                    </a:cubicBezTo>
                    <a:cubicBezTo>
                      <a:pt x="156" y="40"/>
                      <a:pt x="156" y="40"/>
                      <a:pt x="156" y="40"/>
                    </a:cubicBezTo>
                    <a:moveTo>
                      <a:pt x="155" y="39"/>
                    </a:moveTo>
                    <a:cubicBezTo>
                      <a:pt x="155" y="39"/>
                      <a:pt x="156" y="39"/>
                      <a:pt x="156" y="39"/>
                    </a:cubicBezTo>
                    <a:cubicBezTo>
                      <a:pt x="156" y="39"/>
                      <a:pt x="155" y="39"/>
                      <a:pt x="155" y="39"/>
                    </a:cubicBezTo>
                    <a:moveTo>
                      <a:pt x="154" y="37"/>
                    </a:moveTo>
                    <a:cubicBezTo>
                      <a:pt x="154" y="38"/>
                      <a:pt x="155" y="38"/>
                      <a:pt x="155" y="39"/>
                    </a:cubicBezTo>
                    <a:cubicBezTo>
                      <a:pt x="155" y="38"/>
                      <a:pt x="154" y="38"/>
                      <a:pt x="154" y="37"/>
                    </a:cubicBezTo>
                    <a:moveTo>
                      <a:pt x="153" y="36"/>
                    </a:moveTo>
                    <a:cubicBezTo>
                      <a:pt x="153" y="36"/>
                      <a:pt x="153" y="36"/>
                      <a:pt x="153" y="37"/>
                    </a:cubicBezTo>
                    <a:cubicBezTo>
                      <a:pt x="153" y="36"/>
                      <a:pt x="153" y="36"/>
                      <a:pt x="153" y="36"/>
                    </a:cubicBezTo>
                    <a:moveTo>
                      <a:pt x="152" y="34"/>
                    </a:moveTo>
                    <a:cubicBezTo>
                      <a:pt x="152" y="34"/>
                      <a:pt x="152" y="34"/>
                      <a:pt x="152" y="34"/>
                    </a:cubicBezTo>
                    <a:cubicBezTo>
                      <a:pt x="152" y="34"/>
                      <a:pt x="152" y="34"/>
                      <a:pt x="152" y="34"/>
                    </a:cubicBezTo>
                    <a:moveTo>
                      <a:pt x="150" y="32"/>
                    </a:moveTo>
                    <a:cubicBezTo>
                      <a:pt x="150" y="32"/>
                      <a:pt x="150" y="32"/>
                      <a:pt x="150" y="33"/>
                    </a:cubicBezTo>
                    <a:cubicBezTo>
                      <a:pt x="150" y="32"/>
                      <a:pt x="150" y="32"/>
                      <a:pt x="150" y="32"/>
                    </a:cubicBezTo>
                    <a:moveTo>
                      <a:pt x="147" y="29"/>
                    </a:moveTo>
                    <a:cubicBezTo>
                      <a:pt x="147" y="29"/>
                      <a:pt x="147" y="29"/>
                      <a:pt x="148" y="29"/>
                    </a:cubicBezTo>
                    <a:cubicBezTo>
                      <a:pt x="147" y="29"/>
                      <a:pt x="147" y="29"/>
                      <a:pt x="147" y="29"/>
                    </a:cubicBezTo>
                    <a:moveTo>
                      <a:pt x="120" y="3"/>
                    </a:moveTo>
                    <a:cubicBezTo>
                      <a:pt x="120" y="3"/>
                      <a:pt x="120" y="3"/>
                      <a:pt x="120" y="3"/>
                    </a:cubicBezTo>
                    <a:cubicBezTo>
                      <a:pt x="120" y="3"/>
                      <a:pt x="120" y="3"/>
                      <a:pt x="120" y="3"/>
                    </a:cubicBezTo>
                    <a:moveTo>
                      <a:pt x="117" y="2"/>
                    </a:moveTo>
                    <a:cubicBezTo>
                      <a:pt x="117" y="2"/>
                      <a:pt x="118" y="2"/>
                      <a:pt x="118" y="2"/>
                    </a:cubicBezTo>
                    <a:cubicBezTo>
                      <a:pt x="118" y="2"/>
                      <a:pt x="117" y="2"/>
                      <a:pt x="117" y="2"/>
                    </a:cubicBezTo>
                    <a:moveTo>
                      <a:pt x="117" y="1"/>
                    </a:moveTo>
                    <a:cubicBezTo>
                      <a:pt x="117" y="1"/>
                      <a:pt x="117" y="1"/>
                      <a:pt x="117" y="2"/>
                    </a:cubicBezTo>
                    <a:cubicBezTo>
                      <a:pt x="117" y="1"/>
                      <a:pt x="117" y="1"/>
                      <a:pt x="117" y="1"/>
                    </a:cubicBezTo>
                    <a:moveTo>
                      <a:pt x="116" y="1"/>
                    </a:moveTo>
                    <a:cubicBezTo>
                      <a:pt x="116" y="1"/>
                      <a:pt x="116" y="1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moveTo>
                      <a:pt x="116" y="1"/>
                    </a:moveTo>
                    <a:cubicBezTo>
                      <a:pt x="116" y="1"/>
                      <a:pt x="116" y="1"/>
                      <a:pt x="116" y="1"/>
                    </a:cubicBezTo>
                    <a:cubicBezTo>
                      <a:pt x="116" y="1"/>
                      <a:pt x="116" y="1"/>
                      <a:pt x="116" y="1"/>
                    </a:cubicBezTo>
                    <a:moveTo>
                      <a:pt x="115" y="1"/>
                    </a:moveTo>
                    <a:cubicBezTo>
                      <a:pt x="115" y="1"/>
                      <a:pt x="115" y="1"/>
                      <a:pt x="115" y="1"/>
                    </a:cubicBezTo>
                    <a:cubicBezTo>
                      <a:pt x="115" y="1"/>
                      <a:pt x="115" y="1"/>
                      <a:pt x="115" y="1"/>
                    </a:cubicBezTo>
                    <a:moveTo>
                      <a:pt x="112" y="0"/>
                    </a:moveTo>
                    <a:cubicBezTo>
                      <a:pt x="113" y="0"/>
                      <a:pt x="114" y="0"/>
                      <a:pt x="114" y="0"/>
                    </a:cubicBezTo>
                    <a:cubicBezTo>
                      <a:pt x="114" y="0"/>
                      <a:pt x="113" y="0"/>
                      <a:pt x="112" y="0"/>
                    </a:cubicBezTo>
                    <a:moveTo>
                      <a:pt x="110" y="0"/>
                    </a:moveTo>
                    <a:cubicBezTo>
                      <a:pt x="107" y="0"/>
                      <a:pt x="105" y="1"/>
                      <a:pt x="103" y="3"/>
                    </a:cubicBezTo>
                    <a:cubicBezTo>
                      <a:pt x="105" y="1"/>
                      <a:pt x="107" y="0"/>
                      <a:pt x="110" y="0"/>
                    </a:cubicBezTo>
                    <a:moveTo>
                      <a:pt x="110" y="0"/>
                    </a:moveTo>
                    <a:cubicBezTo>
                      <a:pt x="110" y="0"/>
                      <a:pt x="110" y="0"/>
                      <a:pt x="110" y="0"/>
                    </a:cubicBezTo>
                    <a:cubicBezTo>
                      <a:pt x="111" y="0"/>
                      <a:pt x="111" y="0"/>
                      <a:pt x="112" y="0"/>
                    </a:cubicBezTo>
                    <a:cubicBezTo>
                      <a:pt x="111" y="0"/>
                      <a:pt x="111" y="0"/>
                      <a:pt x="110" y="0"/>
                    </a:cubicBezTo>
                  </a:path>
                </a:pathLst>
              </a:custGeom>
              <a:solidFill>
                <a:srgbClr val="004E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7" name="iśľíde">
                <a:extLst>
                  <a:ext uri="{FF2B5EF4-FFF2-40B4-BE49-F238E27FC236}">
                    <a16:creationId xmlns:a16="http://schemas.microsoft.com/office/drawing/2014/main" xmlns="" id="{34CF5E6F-A918-4499-8FDA-A2BAF1F3EAE4}"/>
                  </a:ext>
                </a:extLst>
              </p:cNvPr>
              <p:cNvSpPr/>
              <p:nvPr/>
            </p:nvSpPr>
            <p:spPr bwMode="auto">
              <a:xfrm>
                <a:off x="5401403" y="4976591"/>
                <a:ext cx="465875" cy="752382"/>
              </a:xfrm>
              <a:custGeom>
                <a:avLst/>
                <a:gdLst>
                  <a:gd name="T0" fmla="*/ 135 w 186"/>
                  <a:gd name="T1" fmla="*/ 269 h 301"/>
                  <a:gd name="T2" fmla="*/ 181 w 186"/>
                  <a:gd name="T3" fmla="*/ 285 h 301"/>
                  <a:gd name="T4" fmla="*/ 147 w 186"/>
                  <a:gd name="T5" fmla="*/ 102 h 301"/>
                  <a:gd name="T6" fmla="*/ 30 w 186"/>
                  <a:gd name="T7" fmla="*/ 2 h 301"/>
                  <a:gd name="T8" fmla="*/ 8 w 186"/>
                  <a:gd name="T9" fmla="*/ 33 h 301"/>
                  <a:gd name="T10" fmla="*/ 8 w 186"/>
                  <a:gd name="T11" fmla="*/ 34 h 301"/>
                  <a:gd name="T12" fmla="*/ 32 w 186"/>
                  <a:gd name="T13" fmla="*/ 66 h 301"/>
                  <a:gd name="T14" fmla="*/ 47 w 186"/>
                  <a:gd name="T15" fmla="*/ 103 h 301"/>
                  <a:gd name="T16" fmla="*/ 79 w 186"/>
                  <a:gd name="T17" fmla="*/ 147 h 301"/>
                  <a:gd name="T18" fmla="*/ 135 w 186"/>
                  <a:gd name="T19" fmla="*/ 269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6" h="301">
                    <a:moveTo>
                      <a:pt x="135" y="269"/>
                    </a:moveTo>
                    <a:cubicBezTo>
                      <a:pt x="148" y="292"/>
                      <a:pt x="177" y="301"/>
                      <a:pt x="181" y="285"/>
                    </a:cubicBezTo>
                    <a:cubicBezTo>
                      <a:pt x="186" y="269"/>
                      <a:pt x="163" y="160"/>
                      <a:pt x="147" y="102"/>
                    </a:cubicBezTo>
                    <a:cubicBezTo>
                      <a:pt x="130" y="44"/>
                      <a:pt x="59" y="0"/>
                      <a:pt x="30" y="2"/>
                    </a:cubicBezTo>
                    <a:cubicBezTo>
                      <a:pt x="0" y="4"/>
                      <a:pt x="8" y="33"/>
                      <a:pt x="8" y="33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16" y="46"/>
                      <a:pt x="26" y="53"/>
                      <a:pt x="32" y="66"/>
                    </a:cubicBezTo>
                    <a:cubicBezTo>
                      <a:pt x="36" y="75"/>
                      <a:pt x="41" y="89"/>
                      <a:pt x="47" y="103"/>
                    </a:cubicBezTo>
                    <a:cubicBezTo>
                      <a:pt x="57" y="117"/>
                      <a:pt x="68" y="133"/>
                      <a:pt x="79" y="147"/>
                    </a:cubicBezTo>
                    <a:cubicBezTo>
                      <a:pt x="105" y="179"/>
                      <a:pt x="122" y="246"/>
                      <a:pt x="135" y="269"/>
                    </a:cubicBezTo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8" name="îṧļíḋé">
                <a:extLst>
                  <a:ext uri="{FF2B5EF4-FFF2-40B4-BE49-F238E27FC236}">
                    <a16:creationId xmlns:a16="http://schemas.microsoft.com/office/drawing/2014/main" xmlns="" id="{DDCBC04E-1195-4C2A-8762-5E780F28F236}"/>
                  </a:ext>
                </a:extLst>
              </p:cNvPr>
              <p:cNvSpPr/>
              <p:nvPr/>
            </p:nvSpPr>
            <p:spPr bwMode="auto">
              <a:xfrm>
                <a:off x="6502888" y="4927236"/>
                <a:ext cx="510415" cy="778865"/>
              </a:xfrm>
              <a:custGeom>
                <a:avLst/>
                <a:gdLst>
                  <a:gd name="T0" fmla="*/ 180 w 204"/>
                  <a:gd name="T1" fmla="*/ 3 h 312"/>
                  <a:gd name="T2" fmla="*/ 32 w 204"/>
                  <a:gd name="T3" fmla="*/ 188 h 312"/>
                  <a:gd name="T4" fmla="*/ 31 w 204"/>
                  <a:gd name="T5" fmla="*/ 310 h 312"/>
                  <a:gd name="T6" fmla="*/ 73 w 204"/>
                  <a:gd name="T7" fmla="*/ 305 h 312"/>
                  <a:gd name="T8" fmla="*/ 143 w 204"/>
                  <a:gd name="T9" fmla="*/ 134 h 312"/>
                  <a:gd name="T10" fmla="*/ 197 w 204"/>
                  <a:gd name="T11" fmla="*/ 28 h 312"/>
                  <a:gd name="T12" fmla="*/ 204 w 204"/>
                  <a:gd name="T13" fmla="*/ 16 h 312"/>
                  <a:gd name="T14" fmla="*/ 180 w 204"/>
                  <a:gd name="T15" fmla="*/ 3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312">
                    <a:moveTo>
                      <a:pt x="180" y="3"/>
                    </a:moveTo>
                    <a:cubicBezTo>
                      <a:pt x="120" y="0"/>
                      <a:pt x="63" y="88"/>
                      <a:pt x="32" y="188"/>
                    </a:cubicBezTo>
                    <a:cubicBezTo>
                      <a:pt x="0" y="288"/>
                      <a:pt x="4" y="308"/>
                      <a:pt x="31" y="310"/>
                    </a:cubicBezTo>
                    <a:cubicBezTo>
                      <a:pt x="49" y="312"/>
                      <a:pt x="60" y="311"/>
                      <a:pt x="73" y="305"/>
                    </a:cubicBezTo>
                    <a:cubicBezTo>
                      <a:pt x="87" y="286"/>
                      <a:pt x="90" y="236"/>
                      <a:pt x="143" y="134"/>
                    </a:cubicBezTo>
                    <a:cubicBezTo>
                      <a:pt x="167" y="82"/>
                      <a:pt x="181" y="56"/>
                      <a:pt x="197" y="28"/>
                    </a:cubicBezTo>
                    <a:cubicBezTo>
                      <a:pt x="199" y="24"/>
                      <a:pt x="202" y="20"/>
                      <a:pt x="204" y="16"/>
                    </a:cubicBezTo>
                    <a:cubicBezTo>
                      <a:pt x="199" y="8"/>
                      <a:pt x="192" y="4"/>
                      <a:pt x="180" y="3"/>
                    </a:cubicBezTo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9" name="ïŝlíďe">
                <a:extLst>
                  <a:ext uri="{FF2B5EF4-FFF2-40B4-BE49-F238E27FC236}">
                    <a16:creationId xmlns:a16="http://schemas.microsoft.com/office/drawing/2014/main" xmlns="" id="{21A02210-FDC8-436F-B492-203D8E2B8396}"/>
                  </a:ext>
                </a:extLst>
              </p:cNvPr>
              <p:cNvSpPr/>
              <p:nvPr/>
            </p:nvSpPr>
            <p:spPr bwMode="auto">
              <a:xfrm>
                <a:off x="5542248" y="3735464"/>
                <a:ext cx="1146027" cy="355124"/>
              </a:xfrm>
              <a:custGeom>
                <a:avLst/>
                <a:gdLst>
                  <a:gd name="T0" fmla="*/ 211 w 458"/>
                  <a:gd name="T1" fmla="*/ 137 h 142"/>
                  <a:gd name="T2" fmla="*/ 442 w 458"/>
                  <a:gd name="T3" fmla="*/ 79 h 142"/>
                  <a:gd name="T4" fmla="*/ 447 w 458"/>
                  <a:gd name="T5" fmla="*/ 54 h 142"/>
                  <a:gd name="T6" fmla="*/ 432 w 458"/>
                  <a:gd name="T7" fmla="*/ 32 h 142"/>
                  <a:gd name="T8" fmla="*/ 428 w 458"/>
                  <a:gd name="T9" fmla="*/ 0 h 142"/>
                  <a:gd name="T10" fmla="*/ 220 w 458"/>
                  <a:gd name="T11" fmla="*/ 80 h 142"/>
                  <a:gd name="T12" fmla="*/ 18 w 458"/>
                  <a:gd name="T13" fmla="*/ 7 h 142"/>
                  <a:gd name="T14" fmla="*/ 0 w 458"/>
                  <a:gd name="T15" fmla="*/ 61 h 142"/>
                  <a:gd name="T16" fmla="*/ 211 w 458"/>
                  <a:gd name="T17" fmla="*/ 13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8" h="142">
                    <a:moveTo>
                      <a:pt x="211" y="137"/>
                    </a:moveTo>
                    <a:cubicBezTo>
                      <a:pt x="331" y="133"/>
                      <a:pt x="442" y="79"/>
                      <a:pt x="442" y="79"/>
                    </a:cubicBezTo>
                    <a:cubicBezTo>
                      <a:pt x="442" y="79"/>
                      <a:pt x="458" y="62"/>
                      <a:pt x="447" y="54"/>
                    </a:cubicBezTo>
                    <a:cubicBezTo>
                      <a:pt x="435" y="47"/>
                      <a:pt x="433" y="48"/>
                      <a:pt x="432" y="32"/>
                    </a:cubicBezTo>
                    <a:cubicBezTo>
                      <a:pt x="432" y="17"/>
                      <a:pt x="428" y="0"/>
                      <a:pt x="428" y="0"/>
                    </a:cubicBezTo>
                    <a:cubicBezTo>
                      <a:pt x="428" y="0"/>
                      <a:pt x="328" y="81"/>
                      <a:pt x="220" y="80"/>
                    </a:cubicBezTo>
                    <a:cubicBezTo>
                      <a:pt x="111" y="79"/>
                      <a:pt x="18" y="7"/>
                      <a:pt x="18" y="7"/>
                    </a:cubicBezTo>
                    <a:cubicBezTo>
                      <a:pt x="18" y="7"/>
                      <a:pt x="4" y="36"/>
                      <a:pt x="0" y="61"/>
                    </a:cubicBezTo>
                    <a:cubicBezTo>
                      <a:pt x="0" y="61"/>
                      <a:pt x="59" y="142"/>
                      <a:pt x="211" y="137"/>
                    </a:cubicBezTo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0" name="iṩlíḑê">
                <a:extLst>
                  <a:ext uri="{FF2B5EF4-FFF2-40B4-BE49-F238E27FC236}">
                    <a16:creationId xmlns:a16="http://schemas.microsoft.com/office/drawing/2014/main" xmlns="" id="{7E0E8C1C-29BD-4C1A-B369-1225D5AAD374}"/>
                  </a:ext>
                </a:extLst>
              </p:cNvPr>
              <p:cNvSpPr/>
              <p:nvPr/>
            </p:nvSpPr>
            <p:spPr bwMode="auto">
              <a:xfrm>
                <a:off x="5542248" y="38883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9F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1" name="ïşliḓe">
                <a:extLst>
                  <a:ext uri="{FF2B5EF4-FFF2-40B4-BE49-F238E27FC236}">
                    <a16:creationId xmlns:a16="http://schemas.microsoft.com/office/drawing/2014/main" xmlns="" id="{4CA8A0A8-8158-4DBC-8961-508350D0C2A9}"/>
                  </a:ext>
                </a:extLst>
              </p:cNvPr>
              <p:cNvSpPr/>
              <p:nvPr/>
            </p:nvSpPr>
            <p:spPr bwMode="auto">
              <a:xfrm>
                <a:off x="6185082" y="3932889"/>
                <a:ext cx="463467" cy="134827"/>
              </a:xfrm>
              <a:custGeom>
                <a:avLst/>
                <a:gdLst>
                  <a:gd name="T0" fmla="*/ 20 w 185"/>
                  <a:gd name="T1" fmla="*/ 51 h 54"/>
                  <a:gd name="T2" fmla="*/ 0 w 185"/>
                  <a:gd name="T3" fmla="*/ 54 h 54"/>
                  <a:gd name="T4" fmla="*/ 0 w 185"/>
                  <a:gd name="T5" fmla="*/ 54 h 54"/>
                  <a:gd name="T6" fmla="*/ 20 w 185"/>
                  <a:gd name="T7" fmla="*/ 51 h 54"/>
                  <a:gd name="T8" fmla="*/ 20 w 185"/>
                  <a:gd name="T9" fmla="*/ 51 h 54"/>
                  <a:gd name="T10" fmla="*/ 173 w 185"/>
                  <a:gd name="T11" fmla="*/ 6 h 54"/>
                  <a:gd name="T12" fmla="*/ 169 w 185"/>
                  <a:gd name="T13" fmla="*/ 7 h 54"/>
                  <a:gd name="T14" fmla="*/ 173 w 185"/>
                  <a:gd name="T15" fmla="*/ 6 h 54"/>
                  <a:gd name="T16" fmla="*/ 173 w 185"/>
                  <a:gd name="T17" fmla="*/ 6 h 54"/>
                  <a:gd name="T18" fmla="*/ 185 w 185"/>
                  <a:gd name="T19" fmla="*/ 0 h 54"/>
                  <a:gd name="T20" fmla="*/ 185 w 185"/>
                  <a:gd name="T21" fmla="*/ 0 h 54"/>
                  <a:gd name="T22" fmla="*/ 185 w 185"/>
                  <a:gd name="T23" fmla="*/ 0 h 54"/>
                  <a:gd name="T24" fmla="*/ 185 w 185"/>
                  <a:gd name="T25" fmla="*/ 0 h 54"/>
                  <a:gd name="T26" fmla="*/ 185 w 185"/>
                  <a:gd name="T2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5" h="54">
                    <a:moveTo>
                      <a:pt x="20" y="51"/>
                    </a:moveTo>
                    <a:cubicBezTo>
                      <a:pt x="13" y="52"/>
                      <a:pt x="7" y="53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7" y="53"/>
                      <a:pt x="13" y="52"/>
                      <a:pt x="20" y="51"/>
                    </a:cubicBezTo>
                    <a:cubicBezTo>
                      <a:pt x="20" y="51"/>
                      <a:pt x="20" y="51"/>
                      <a:pt x="20" y="51"/>
                    </a:cubicBezTo>
                    <a:moveTo>
                      <a:pt x="173" y="6"/>
                    </a:moveTo>
                    <a:cubicBezTo>
                      <a:pt x="172" y="6"/>
                      <a:pt x="170" y="7"/>
                      <a:pt x="169" y="7"/>
                    </a:cubicBezTo>
                    <a:cubicBezTo>
                      <a:pt x="170" y="7"/>
                      <a:pt x="172" y="6"/>
                      <a:pt x="173" y="6"/>
                    </a:cubicBezTo>
                    <a:cubicBezTo>
                      <a:pt x="173" y="6"/>
                      <a:pt x="173" y="6"/>
                      <a:pt x="173" y="6"/>
                    </a:cubicBezTo>
                    <a:moveTo>
                      <a:pt x="185" y="0"/>
                    </a:moveTo>
                    <a:cubicBezTo>
                      <a:pt x="185" y="0"/>
                      <a:pt x="185" y="0"/>
                      <a:pt x="185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5" y="0"/>
                      <a:pt x="185" y="0"/>
                      <a:pt x="185" y="0"/>
                    </a:cubicBezTo>
                  </a:path>
                </a:pathLst>
              </a:custGeom>
              <a:solidFill>
                <a:srgbClr val="0030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2" name="îS1iḋe">
                <a:extLst>
                  <a:ext uri="{FF2B5EF4-FFF2-40B4-BE49-F238E27FC236}">
                    <a16:creationId xmlns:a16="http://schemas.microsoft.com/office/drawing/2014/main" xmlns="" id="{371E9FD1-38C3-46AE-8B7A-B7A492A1304C}"/>
                  </a:ext>
                </a:extLst>
              </p:cNvPr>
              <p:cNvSpPr/>
              <p:nvPr/>
            </p:nvSpPr>
            <p:spPr bwMode="auto">
              <a:xfrm>
                <a:off x="5542248" y="3735464"/>
                <a:ext cx="1127970" cy="341882"/>
              </a:xfrm>
              <a:custGeom>
                <a:avLst/>
                <a:gdLst>
                  <a:gd name="T0" fmla="*/ 212 w 451"/>
                  <a:gd name="T1" fmla="*/ 90 h 137"/>
                  <a:gd name="T2" fmla="*/ 186 w 451"/>
                  <a:gd name="T3" fmla="*/ 112 h 137"/>
                  <a:gd name="T4" fmla="*/ 213 w 451"/>
                  <a:gd name="T5" fmla="*/ 131 h 137"/>
                  <a:gd name="T6" fmla="*/ 214 w 451"/>
                  <a:gd name="T7" fmla="*/ 131 h 137"/>
                  <a:gd name="T8" fmla="*/ 218 w 451"/>
                  <a:gd name="T9" fmla="*/ 131 h 137"/>
                  <a:gd name="T10" fmla="*/ 255 w 451"/>
                  <a:gd name="T11" fmla="*/ 109 h 137"/>
                  <a:gd name="T12" fmla="*/ 255 w 451"/>
                  <a:gd name="T13" fmla="*/ 86 h 137"/>
                  <a:gd name="T14" fmla="*/ 93 w 451"/>
                  <a:gd name="T15" fmla="*/ 111 h 137"/>
                  <a:gd name="T16" fmla="*/ 101 w 451"/>
                  <a:gd name="T17" fmla="*/ 124 h 137"/>
                  <a:gd name="T18" fmla="*/ 120 w 451"/>
                  <a:gd name="T19" fmla="*/ 88 h 137"/>
                  <a:gd name="T20" fmla="*/ 166 w 451"/>
                  <a:gd name="T21" fmla="*/ 136 h 137"/>
                  <a:gd name="T22" fmla="*/ 176 w 451"/>
                  <a:gd name="T23" fmla="*/ 122 h 137"/>
                  <a:gd name="T24" fmla="*/ 94 w 451"/>
                  <a:gd name="T25" fmla="*/ 65 h 137"/>
                  <a:gd name="T26" fmla="*/ 264 w 451"/>
                  <a:gd name="T27" fmla="*/ 85 h 137"/>
                  <a:gd name="T28" fmla="*/ 265 w 451"/>
                  <a:gd name="T29" fmla="*/ 117 h 137"/>
                  <a:gd name="T30" fmla="*/ 265 w 451"/>
                  <a:gd name="T31" fmla="*/ 117 h 137"/>
                  <a:gd name="T32" fmla="*/ 277 w 451"/>
                  <a:gd name="T33" fmla="*/ 130 h 137"/>
                  <a:gd name="T34" fmla="*/ 326 w 451"/>
                  <a:gd name="T35" fmla="*/ 83 h 137"/>
                  <a:gd name="T36" fmla="*/ 340 w 451"/>
                  <a:gd name="T37" fmla="*/ 116 h 137"/>
                  <a:gd name="T38" fmla="*/ 348 w 451"/>
                  <a:gd name="T39" fmla="*/ 106 h 137"/>
                  <a:gd name="T40" fmla="*/ 28 w 451"/>
                  <a:gd name="T41" fmla="*/ 25 h 137"/>
                  <a:gd name="T42" fmla="*/ 21 w 451"/>
                  <a:gd name="T43" fmla="*/ 82 h 137"/>
                  <a:gd name="T44" fmla="*/ 44 w 451"/>
                  <a:gd name="T45" fmla="*/ 54 h 137"/>
                  <a:gd name="T46" fmla="*/ 61 w 451"/>
                  <a:gd name="T47" fmla="*/ 108 h 137"/>
                  <a:gd name="T48" fmla="*/ 74 w 451"/>
                  <a:gd name="T49" fmla="*/ 105 h 137"/>
                  <a:gd name="T50" fmla="*/ 28 w 451"/>
                  <a:gd name="T51" fmla="*/ 25 h 137"/>
                  <a:gd name="T52" fmla="*/ 359 w 451"/>
                  <a:gd name="T53" fmla="*/ 50 h 137"/>
                  <a:gd name="T54" fmla="*/ 359 w 451"/>
                  <a:gd name="T55" fmla="*/ 111 h 137"/>
                  <a:gd name="T56" fmla="*/ 373 w 451"/>
                  <a:gd name="T57" fmla="*/ 63 h 137"/>
                  <a:gd name="T58" fmla="*/ 405 w 451"/>
                  <a:gd name="T59" fmla="*/ 95 h 137"/>
                  <a:gd name="T60" fmla="*/ 409 w 451"/>
                  <a:gd name="T61" fmla="*/ 87 h 137"/>
                  <a:gd name="T62" fmla="*/ 15 w 451"/>
                  <a:gd name="T63" fmla="*/ 14 h 137"/>
                  <a:gd name="T64" fmla="*/ 0 w 451"/>
                  <a:gd name="T65" fmla="*/ 61 h 137"/>
                  <a:gd name="T66" fmla="*/ 2 w 451"/>
                  <a:gd name="T67" fmla="*/ 64 h 137"/>
                  <a:gd name="T68" fmla="*/ 15 w 451"/>
                  <a:gd name="T69" fmla="*/ 14 h 137"/>
                  <a:gd name="T70" fmla="*/ 419 w 451"/>
                  <a:gd name="T71" fmla="*/ 11 h 137"/>
                  <a:gd name="T72" fmla="*/ 421 w 451"/>
                  <a:gd name="T73" fmla="*/ 47 h 137"/>
                  <a:gd name="T74" fmla="*/ 426 w 451"/>
                  <a:gd name="T75" fmla="*/ 86 h 137"/>
                  <a:gd name="T76" fmla="*/ 431 w 451"/>
                  <a:gd name="T77" fmla="*/ 56 h 137"/>
                  <a:gd name="T78" fmla="*/ 442 w 451"/>
                  <a:gd name="T79" fmla="*/ 79 h 137"/>
                  <a:gd name="T80" fmla="*/ 442 w 451"/>
                  <a:gd name="T81" fmla="*/ 79 h 137"/>
                  <a:gd name="T82" fmla="*/ 442 w 451"/>
                  <a:gd name="T83" fmla="*/ 79 h 137"/>
                  <a:gd name="T84" fmla="*/ 447 w 451"/>
                  <a:gd name="T85" fmla="*/ 54 h 137"/>
                  <a:gd name="T86" fmla="*/ 428 w 451"/>
                  <a:gd name="T87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51" h="137">
                    <a:moveTo>
                      <a:pt x="255" y="86"/>
                    </a:moveTo>
                    <a:cubicBezTo>
                      <a:pt x="240" y="89"/>
                      <a:pt x="226" y="90"/>
                      <a:pt x="212" y="90"/>
                    </a:cubicBezTo>
                    <a:cubicBezTo>
                      <a:pt x="203" y="90"/>
                      <a:pt x="195" y="89"/>
                      <a:pt x="186" y="89"/>
                    </a:cubicBezTo>
                    <a:cubicBezTo>
                      <a:pt x="186" y="96"/>
                      <a:pt x="186" y="105"/>
                      <a:pt x="186" y="112"/>
                    </a:cubicBezTo>
                    <a:cubicBezTo>
                      <a:pt x="186" y="112"/>
                      <a:pt x="186" y="112"/>
                      <a:pt x="186" y="112"/>
                    </a:cubicBezTo>
                    <a:cubicBezTo>
                      <a:pt x="186" y="124"/>
                      <a:pt x="188" y="131"/>
                      <a:pt x="213" y="131"/>
                    </a:cubicBezTo>
                    <a:cubicBezTo>
                      <a:pt x="213" y="131"/>
                      <a:pt x="214" y="131"/>
                      <a:pt x="214" y="131"/>
                    </a:cubicBezTo>
                    <a:cubicBezTo>
                      <a:pt x="214" y="131"/>
                      <a:pt x="214" y="131"/>
                      <a:pt x="214" y="131"/>
                    </a:cubicBezTo>
                    <a:cubicBezTo>
                      <a:pt x="215" y="131"/>
                      <a:pt x="216" y="131"/>
                      <a:pt x="218" y="131"/>
                    </a:cubicBezTo>
                    <a:cubicBezTo>
                      <a:pt x="218" y="131"/>
                      <a:pt x="218" y="131"/>
                      <a:pt x="218" y="131"/>
                    </a:cubicBezTo>
                    <a:cubicBezTo>
                      <a:pt x="219" y="131"/>
                      <a:pt x="219" y="131"/>
                      <a:pt x="219" y="131"/>
                    </a:cubicBezTo>
                    <a:cubicBezTo>
                      <a:pt x="249" y="130"/>
                      <a:pt x="255" y="127"/>
                      <a:pt x="255" y="109"/>
                    </a:cubicBezTo>
                    <a:cubicBezTo>
                      <a:pt x="255" y="106"/>
                      <a:pt x="255" y="104"/>
                      <a:pt x="255" y="101"/>
                    </a:cubicBezTo>
                    <a:cubicBezTo>
                      <a:pt x="255" y="95"/>
                      <a:pt x="255" y="90"/>
                      <a:pt x="255" y="86"/>
                    </a:cubicBezTo>
                    <a:moveTo>
                      <a:pt x="94" y="65"/>
                    </a:moveTo>
                    <a:cubicBezTo>
                      <a:pt x="93" y="78"/>
                      <a:pt x="93" y="95"/>
                      <a:pt x="93" y="111"/>
                    </a:cubicBezTo>
                    <a:cubicBezTo>
                      <a:pt x="94" y="115"/>
                      <a:pt x="94" y="119"/>
                      <a:pt x="94" y="121"/>
                    </a:cubicBezTo>
                    <a:cubicBezTo>
                      <a:pt x="96" y="122"/>
                      <a:pt x="99" y="123"/>
                      <a:pt x="101" y="124"/>
                    </a:cubicBezTo>
                    <a:cubicBezTo>
                      <a:pt x="101" y="116"/>
                      <a:pt x="100" y="88"/>
                      <a:pt x="117" y="88"/>
                    </a:cubicBezTo>
                    <a:cubicBezTo>
                      <a:pt x="118" y="88"/>
                      <a:pt x="119" y="88"/>
                      <a:pt x="120" y="88"/>
                    </a:cubicBezTo>
                    <a:cubicBezTo>
                      <a:pt x="143" y="92"/>
                      <a:pt x="164" y="96"/>
                      <a:pt x="165" y="108"/>
                    </a:cubicBezTo>
                    <a:cubicBezTo>
                      <a:pt x="166" y="115"/>
                      <a:pt x="166" y="127"/>
                      <a:pt x="166" y="136"/>
                    </a:cubicBezTo>
                    <a:cubicBezTo>
                      <a:pt x="172" y="137"/>
                      <a:pt x="178" y="137"/>
                      <a:pt x="184" y="137"/>
                    </a:cubicBezTo>
                    <a:cubicBezTo>
                      <a:pt x="179" y="135"/>
                      <a:pt x="177" y="130"/>
                      <a:pt x="176" y="122"/>
                    </a:cubicBezTo>
                    <a:cubicBezTo>
                      <a:pt x="176" y="112"/>
                      <a:pt x="175" y="97"/>
                      <a:pt x="175" y="87"/>
                    </a:cubicBezTo>
                    <a:cubicBezTo>
                      <a:pt x="145" y="83"/>
                      <a:pt x="118" y="75"/>
                      <a:pt x="94" y="65"/>
                    </a:cubicBezTo>
                    <a:moveTo>
                      <a:pt x="347" y="57"/>
                    </a:moveTo>
                    <a:cubicBezTo>
                      <a:pt x="318" y="71"/>
                      <a:pt x="291" y="80"/>
                      <a:pt x="264" y="85"/>
                    </a:cubicBezTo>
                    <a:cubicBezTo>
                      <a:pt x="264" y="93"/>
                      <a:pt x="265" y="106"/>
                      <a:pt x="265" y="117"/>
                    </a:cubicBezTo>
                    <a:cubicBezTo>
                      <a:pt x="265" y="117"/>
                      <a:pt x="265" y="117"/>
                      <a:pt x="265" y="117"/>
                    </a:cubicBezTo>
                    <a:cubicBezTo>
                      <a:pt x="265" y="117"/>
                      <a:pt x="265" y="117"/>
                      <a:pt x="265" y="117"/>
                    </a:cubicBezTo>
                    <a:cubicBezTo>
                      <a:pt x="265" y="117"/>
                      <a:pt x="265" y="117"/>
                      <a:pt x="265" y="117"/>
                    </a:cubicBezTo>
                    <a:cubicBezTo>
                      <a:pt x="265" y="124"/>
                      <a:pt x="262" y="129"/>
                      <a:pt x="257" y="133"/>
                    </a:cubicBezTo>
                    <a:cubicBezTo>
                      <a:pt x="264" y="132"/>
                      <a:pt x="270" y="131"/>
                      <a:pt x="277" y="130"/>
                    </a:cubicBezTo>
                    <a:cubicBezTo>
                      <a:pt x="274" y="119"/>
                      <a:pt x="270" y="98"/>
                      <a:pt x="286" y="92"/>
                    </a:cubicBezTo>
                    <a:cubicBezTo>
                      <a:pt x="299" y="88"/>
                      <a:pt x="315" y="83"/>
                      <a:pt x="326" y="83"/>
                    </a:cubicBezTo>
                    <a:cubicBezTo>
                      <a:pt x="333" y="83"/>
                      <a:pt x="337" y="85"/>
                      <a:pt x="337" y="89"/>
                    </a:cubicBezTo>
                    <a:cubicBezTo>
                      <a:pt x="337" y="96"/>
                      <a:pt x="338" y="109"/>
                      <a:pt x="340" y="116"/>
                    </a:cubicBezTo>
                    <a:cubicBezTo>
                      <a:pt x="343" y="115"/>
                      <a:pt x="347" y="114"/>
                      <a:pt x="350" y="113"/>
                    </a:cubicBezTo>
                    <a:cubicBezTo>
                      <a:pt x="349" y="112"/>
                      <a:pt x="348" y="110"/>
                      <a:pt x="348" y="106"/>
                    </a:cubicBezTo>
                    <a:cubicBezTo>
                      <a:pt x="349" y="90"/>
                      <a:pt x="348" y="71"/>
                      <a:pt x="347" y="57"/>
                    </a:cubicBezTo>
                    <a:moveTo>
                      <a:pt x="28" y="25"/>
                    </a:moveTo>
                    <a:cubicBezTo>
                      <a:pt x="23" y="39"/>
                      <a:pt x="17" y="58"/>
                      <a:pt x="15" y="77"/>
                    </a:cubicBezTo>
                    <a:cubicBezTo>
                      <a:pt x="17" y="79"/>
                      <a:pt x="19" y="80"/>
                      <a:pt x="21" y="82"/>
                    </a:cubicBezTo>
                    <a:cubicBezTo>
                      <a:pt x="24" y="72"/>
                      <a:pt x="29" y="53"/>
                      <a:pt x="40" y="53"/>
                    </a:cubicBezTo>
                    <a:cubicBezTo>
                      <a:pt x="41" y="53"/>
                      <a:pt x="43" y="53"/>
                      <a:pt x="44" y="54"/>
                    </a:cubicBezTo>
                    <a:cubicBezTo>
                      <a:pt x="62" y="60"/>
                      <a:pt x="68" y="80"/>
                      <a:pt x="65" y="92"/>
                    </a:cubicBezTo>
                    <a:cubicBezTo>
                      <a:pt x="63" y="97"/>
                      <a:pt x="62" y="103"/>
                      <a:pt x="61" y="108"/>
                    </a:cubicBezTo>
                    <a:cubicBezTo>
                      <a:pt x="65" y="110"/>
                      <a:pt x="69" y="112"/>
                      <a:pt x="74" y="114"/>
                    </a:cubicBezTo>
                    <a:cubicBezTo>
                      <a:pt x="74" y="111"/>
                      <a:pt x="74" y="108"/>
                      <a:pt x="74" y="105"/>
                    </a:cubicBezTo>
                    <a:cubicBezTo>
                      <a:pt x="74" y="93"/>
                      <a:pt x="76" y="73"/>
                      <a:pt x="79" y="58"/>
                    </a:cubicBezTo>
                    <a:cubicBezTo>
                      <a:pt x="58" y="47"/>
                      <a:pt x="41" y="36"/>
                      <a:pt x="28" y="25"/>
                    </a:cubicBezTo>
                    <a:moveTo>
                      <a:pt x="403" y="22"/>
                    </a:moveTo>
                    <a:cubicBezTo>
                      <a:pt x="388" y="33"/>
                      <a:pt x="373" y="43"/>
                      <a:pt x="359" y="50"/>
                    </a:cubicBezTo>
                    <a:cubicBezTo>
                      <a:pt x="359" y="53"/>
                      <a:pt x="359" y="57"/>
                      <a:pt x="359" y="60"/>
                    </a:cubicBezTo>
                    <a:cubicBezTo>
                      <a:pt x="359" y="74"/>
                      <a:pt x="361" y="102"/>
                      <a:pt x="359" y="111"/>
                    </a:cubicBezTo>
                    <a:cubicBezTo>
                      <a:pt x="362" y="110"/>
                      <a:pt x="365" y="109"/>
                      <a:pt x="368" y="108"/>
                    </a:cubicBezTo>
                    <a:cubicBezTo>
                      <a:pt x="367" y="101"/>
                      <a:pt x="360" y="69"/>
                      <a:pt x="373" y="63"/>
                    </a:cubicBezTo>
                    <a:cubicBezTo>
                      <a:pt x="380" y="60"/>
                      <a:pt x="385" y="59"/>
                      <a:pt x="389" y="59"/>
                    </a:cubicBezTo>
                    <a:cubicBezTo>
                      <a:pt x="398" y="59"/>
                      <a:pt x="402" y="67"/>
                      <a:pt x="405" y="95"/>
                    </a:cubicBezTo>
                    <a:cubicBezTo>
                      <a:pt x="407" y="94"/>
                      <a:pt x="409" y="93"/>
                      <a:pt x="411" y="92"/>
                    </a:cubicBezTo>
                    <a:cubicBezTo>
                      <a:pt x="410" y="91"/>
                      <a:pt x="409" y="90"/>
                      <a:pt x="409" y="87"/>
                    </a:cubicBezTo>
                    <a:cubicBezTo>
                      <a:pt x="409" y="56"/>
                      <a:pt x="405" y="32"/>
                      <a:pt x="403" y="22"/>
                    </a:cubicBezTo>
                    <a:moveTo>
                      <a:pt x="15" y="14"/>
                    </a:moveTo>
                    <a:cubicBezTo>
                      <a:pt x="11" y="23"/>
                      <a:pt x="3" y="43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1" y="62"/>
                      <a:pt x="2" y="64"/>
                    </a:cubicBezTo>
                    <a:cubicBezTo>
                      <a:pt x="6" y="48"/>
                      <a:pt x="13" y="29"/>
                      <a:pt x="18" y="17"/>
                    </a:cubicBezTo>
                    <a:cubicBezTo>
                      <a:pt x="17" y="16"/>
                      <a:pt x="16" y="15"/>
                      <a:pt x="15" y="14"/>
                    </a:cubicBezTo>
                    <a:moveTo>
                      <a:pt x="428" y="0"/>
                    </a:moveTo>
                    <a:cubicBezTo>
                      <a:pt x="425" y="4"/>
                      <a:pt x="422" y="7"/>
                      <a:pt x="419" y="11"/>
                    </a:cubicBezTo>
                    <a:cubicBezTo>
                      <a:pt x="417" y="12"/>
                      <a:pt x="416" y="13"/>
                      <a:pt x="415" y="14"/>
                    </a:cubicBezTo>
                    <a:cubicBezTo>
                      <a:pt x="418" y="21"/>
                      <a:pt x="420" y="35"/>
                      <a:pt x="421" y="47"/>
                    </a:cubicBezTo>
                    <a:cubicBezTo>
                      <a:pt x="422" y="64"/>
                      <a:pt x="425" y="81"/>
                      <a:pt x="423" y="88"/>
                    </a:cubicBezTo>
                    <a:cubicBezTo>
                      <a:pt x="424" y="87"/>
                      <a:pt x="425" y="87"/>
                      <a:pt x="426" y="86"/>
                    </a:cubicBezTo>
                    <a:cubicBezTo>
                      <a:pt x="427" y="86"/>
                      <a:pt x="429" y="85"/>
                      <a:pt x="430" y="85"/>
                    </a:cubicBezTo>
                    <a:cubicBezTo>
                      <a:pt x="428" y="75"/>
                      <a:pt x="424" y="56"/>
                      <a:pt x="431" y="56"/>
                    </a:cubicBezTo>
                    <a:cubicBezTo>
                      <a:pt x="431" y="56"/>
                      <a:pt x="431" y="56"/>
                      <a:pt x="431" y="56"/>
                    </a:cubicBezTo>
                    <a:cubicBezTo>
                      <a:pt x="436" y="56"/>
                      <a:pt x="440" y="69"/>
                      <a:pt x="442" y="79"/>
                    </a:cubicBezTo>
                    <a:cubicBezTo>
                      <a:pt x="442" y="79"/>
                      <a:pt x="442" y="79"/>
                      <a:pt x="442" y="79"/>
                    </a:cubicBezTo>
                    <a:cubicBezTo>
                      <a:pt x="442" y="79"/>
                      <a:pt x="442" y="79"/>
                      <a:pt x="442" y="79"/>
                    </a:cubicBezTo>
                    <a:cubicBezTo>
                      <a:pt x="442" y="79"/>
                      <a:pt x="442" y="79"/>
                      <a:pt x="442" y="79"/>
                    </a:cubicBezTo>
                    <a:cubicBezTo>
                      <a:pt x="442" y="79"/>
                      <a:pt x="442" y="79"/>
                      <a:pt x="442" y="79"/>
                    </a:cubicBezTo>
                    <a:cubicBezTo>
                      <a:pt x="442" y="79"/>
                      <a:pt x="451" y="70"/>
                      <a:pt x="451" y="62"/>
                    </a:cubicBezTo>
                    <a:cubicBezTo>
                      <a:pt x="451" y="59"/>
                      <a:pt x="450" y="56"/>
                      <a:pt x="447" y="54"/>
                    </a:cubicBezTo>
                    <a:cubicBezTo>
                      <a:pt x="435" y="47"/>
                      <a:pt x="433" y="48"/>
                      <a:pt x="432" y="32"/>
                    </a:cubicBezTo>
                    <a:cubicBezTo>
                      <a:pt x="432" y="18"/>
                      <a:pt x="429" y="2"/>
                      <a:pt x="428" y="0"/>
                    </a:cubicBezTo>
                  </a:path>
                </a:pathLst>
              </a:custGeom>
              <a:solidFill>
                <a:srgbClr val="27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3" name="îṡḷíḍê">
                <a:extLst>
                  <a:ext uri="{FF2B5EF4-FFF2-40B4-BE49-F238E27FC236}">
                    <a16:creationId xmlns:a16="http://schemas.microsoft.com/office/drawing/2014/main" xmlns="" id="{CE69E29D-6B0F-4652-8BA0-99D7BF704CE5}"/>
                  </a:ext>
                </a:extLst>
              </p:cNvPr>
              <p:cNvSpPr/>
              <p:nvPr/>
            </p:nvSpPr>
            <p:spPr bwMode="auto">
              <a:xfrm>
                <a:off x="5976824" y="3923258"/>
                <a:ext cx="228724" cy="167330"/>
              </a:xfrm>
              <a:custGeom>
                <a:avLst/>
                <a:gdLst>
                  <a:gd name="T0" fmla="*/ 12 w 91"/>
                  <a:gd name="T1" fmla="*/ 3 h 67"/>
                  <a:gd name="T2" fmla="*/ 12 w 91"/>
                  <a:gd name="T3" fmla="*/ 37 h 67"/>
                  <a:gd name="T4" fmla="*/ 45 w 91"/>
                  <a:gd name="T5" fmla="*/ 56 h 67"/>
                  <a:gd name="T6" fmla="*/ 81 w 91"/>
                  <a:gd name="T7" fmla="*/ 34 h 67"/>
                  <a:gd name="T8" fmla="*/ 80 w 91"/>
                  <a:gd name="T9" fmla="*/ 3 h 67"/>
                  <a:gd name="T10" fmla="*/ 90 w 91"/>
                  <a:gd name="T11" fmla="*/ 1 h 67"/>
                  <a:gd name="T12" fmla="*/ 91 w 91"/>
                  <a:gd name="T13" fmla="*/ 42 h 67"/>
                  <a:gd name="T14" fmla="*/ 45 w 91"/>
                  <a:gd name="T15" fmla="*/ 66 h 67"/>
                  <a:gd name="T16" fmla="*/ 2 w 91"/>
                  <a:gd name="T17" fmla="*/ 47 h 67"/>
                  <a:gd name="T18" fmla="*/ 0 w 91"/>
                  <a:gd name="T19" fmla="*/ 0 h 67"/>
                  <a:gd name="T20" fmla="*/ 12 w 91"/>
                  <a:gd name="T21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1" h="67">
                    <a:moveTo>
                      <a:pt x="12" y="3"/>
                    </a:moveTo>
                    <a:cubicBezTo>
                      <a:pt x="12" y="3"/>
                      <a:pt x="12" y="24"/>
                      <a:pt x="12" y="37"/>
                    </a:cubicBezTo>
                    <a:cubicBezTo>
                      <a:pt x="12" y="50"/>
                      <a:pt x="14" y="57"/>
                      <a:pt x="45" y="56"/>
                    </a:cubicBezTo>
                    <a:cubicBezTo>
                      <a:pt x="75" y="55"/>
                      <a:pt x="81" y="52"/>
                      <a:pt x="81" y="34"/>
                    </a:cubicBezTo>
                    <a:cubicBezTo>
                      <a:pt x="82" y="15"/>
                      <a:pt x="80" y="3"/>
                      <a:pt x="80" y="3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0" y="1"/>
                      <a:pt x="91" y="24"/>
                      <a:pt x="91" y="42"/>
                    </a:cubicBezTo>
                    <a:cubicBezTo>
                      <a:pt x="91" y="59"/>
                      <a:pt x="75" y="67"/>
                      <a:pt x="45" y="66"/>
                    </a:cubicBezTo>
                    <a:cubicBezTo>
                      <a:pt x="14" y="66"/>
                      <a:pt x="3" y="65"/>
                      <a:pt x="2" y="47"/>
                    </a:cubicBezTo>
                    <a:cubicBezTo>
                      <a:pt x="1" y="29"/>
                      <a:pt x="0" y="0"/>
                      <a:pt x="0" y="0"/>
                    </a:cubicBezTo>
                    <a:cubicBezTo>
                      <a:pt x="12" y="3"/>
                      <a:pt x="12" y="3"/>
                      <a:pt x="12" y="3"/>
                    </a:cubicBezTo>
                  </a:path>
                </a:pathLst>
              </a:custGeom>
              <a:solidFill>
                <a:srgbClr val="FFB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4" name="ïşḷîḑè">
                <a:extLst>
                  <a:ext uri="{FF2B5EF4-FFF2-40B4-BE49-F238E27FC236}">
                    <a16:creationId xmlns:a16="http://schemas.microsoft.com/office/drawing/2014/main" xmlns="" id="{AB740AA9-5E6A-4D48-BD97-57A3ED7C92E5}"/>
                  </a:ext>
                </a:extLst>
              </p:cNvPr>
              <p:cNvSpPr/>
              <p:nvPr/>
            </p:nvSpPr>
            <p:spPr bwMode="auto">
              <a:xfrm>
                <a:off x="6097205" y="4067715"/>
                <a:ext cx="87878" cy="20465"/>
              </a:xfrm>
              <a:custGeom>
                <a:avLst/>
                <a:gdLst>
                  <a:gd name="T0" fmla="*/ 35 w 35"/>
                  <a:gd name="T1" fmla="*/ 0 h 8"/>
                  <a:gd name="T2" fmla="*/ 35 w 35"/>
                  <a:gd name="T3" fmla="*/ 0 h 8"/>
                  <a:gd name="T4" fmla="*/ 0 w 35"/>
                  <a:gd name="T5" fmla="*/ 8 h 8"/>
                  <a:gd name="T6" fmla="*/ 35 w 35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8">
                    <a:moveTo>
                      <a:pt x="35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28" y="6"/>
                      <a:pt x="16" y="8"/>
                      <a:pt x="0" y="8"/>
                    </a:cubicBezTo>
                    <a:cubicBezTo>
                      <a:pt x="16" y="8"/>
                      <a:pt x="28" y="6"/>
                      <a:pt x="35" y="0"/>
                    </a:cubicBezTo>
                  </a:path>
                </a:pathLst>
              </a:custGeom>
              <a:solidFill>
                <a:srgbClr val="003A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5" name="íś1îďê">
                <a:extLst>
                  <a:ext uri="{FF2B5EF4-FFF2-40B4-BE49-F238E27FC236}">
                    <a16:creationId xmlns:a16="http://schemas.microsoft.com/office/drawing/2014/main" xmlns="" id="{4C06967E-21F3-4BDB-90E4-753BB7FF29EE}"/>
                  </a:ext>
                </a:extLst>
              </p:cNvPr>
              <p:cNvSpPr/>
              <p:nvPr/>
            </p:nvSpPr>
            <p:spPr bwMode="auto">
              <a:xfrm>
                <a:off x="6185082" y="4067715"/>
                <a:ext cx="1204" cy="1204"/>
              </a:xfrm>
              <a:prstGeom prst="ellipse">
                <a:avLst/>
              </a:prstGeom>
              <a:solidFill>
                <a:srgbClr val="0024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6" name="îŝḷîḋe">
                <a:extLst>
                  <a:ext uri="{FF2B5EF4-FFF2-40B4-BE49-F238E27FC236}">
                    <a16:creationId xmlns:a16="http://schemas.microsoft.com/office/drawing/2014/main" xmlns="" id="{CE4C285A-424D-45C6-9306-17DFFA94D830}"/>
                  </a:ext>
                </a:extLst>
              </p:cNvPr>
              <p:cNvSpPr/>
              <p:nvPr/>
            </p:nvSpPr>
            <p:spPr bwMode="auto">
              <a:xfrm>
                <a:off x="6075536" y="4027989"/>
                <a:ext cx="130011" cy="39726"/>
              </a:xfrm>
              <a:custGeom>
                <a:avLst/>
                <a:gdLst>
                  <a:gd name="T0" fmla="*/ 0 w 52"/>
                  <a:gd name="T1" fmla="*/ 14 h 16"/>
                  <a:gd name="T2" fmla="*/ 1 w 52"/>
                  <a:gd name="T3" fmla="*/ 14 h 16"/>
                  <a:gd name="T4" fmla="*/ 1 w 52"/>
                  <a:gd name="T5" fmla="*/ 14 h 16"/>
                  <a:gd name="T6" fmla="*/ 0 w 52"/>
                  <a:gd name="T7" fmla="*/ 14 h 16"/>
                  <a:gd name="T8" fmla="*/ 5 w 52"/>
                  <a:gd name="T9" fmla="*/ 14 h 16"/>
                  <a:gd name="T10" fmla="*/ 1 w 52"/>
                  <a:gd name="T11" fmla="*/ 14 h 16"/>
                  <a:gd name="T12" fmla="*/ 5 w 52"/>
                  <a:gd name="T13" fmla="*/ 14 h 16"/>
                  <a:gd name="T14" fmla="*/ 52 w 52"/>
                  <a:gd name="T15" fmla="*/ 0 h 16"/>
                  <a:gd name="T16" fmla="*/ 44 w 52"/>
                  <a:gd name="T17" fmla="*/ 16 h 16"/>
                  <a:gd name="T18" fmla="*/ 44 w 52"/>
                  <a:gd name="T19" fmla="*/ 16 h 16"/>
                  <a:gd name="T20" fmla="*/ 52 w 52"/>
                  <a:gd name="T2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16">
                    <a:moveTo>
                      <a:pt x="0" y="14"/>
                    </a:moveTo>
                    <a:cubicBezTo>
                      <a:pt x="0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0" y="14"/>
                      <a:pt x="0" y="14"/>
                    </a:cubicBezTo>
                    <a:moveTo>
                      <a:pt x="5" y="14"/>
                    </a:moveTo>
                    <a:cubicBezTo>
                      <a:pt x="3" y="14"/>
                      <a:pt x="2" y="14"/>
                      <a:pt x="1" y="14"/>
                    </a:cubicBezTo>
                    <a:cubicBezTo>
                      <a:pt x="2" y="14"/>
                      <a:pt x="3" y="14"/>
                      <a:pt x="5" y="14"/>
                    </a:cubicBezTo>
                    <a:moveTo>
                      <a:pt x="52" y="0"/>
                    </a:moveTo>
                    <a:cubicBezTo>
                      <a:pt x="52" y="7"/>
                      <a:pt x="49" y="12"/>
                      <a:pt x="44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9" y="12"/>
                      <a:pt x="52" y="7"/>
                      <a:pt x="52" y="0"/>
                    </a:cubicBezTo>
                  </a:path>
                </a:pathLst>
              </a:custGeom>
              <a:solidFill>
                <a:srgbClr val="271C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7" name="iṣ1íḓè">
                <a:extLst>
                  <a:ext uri="{FF2B5EF4-FFF2-40B4-BE49-F238E27FC236}">
                    <a16:creationId xmlns:a16="http://schemas.microsoft.com/office/drawing/2014/main" xmlns="" id="{613F3A62-1FE7-41E5-8D9A-13C3C3E540FA}"/>
                  </a:ext>
                </a:extLst>
              </p:cNvPr>
              <p:cNvSpPr/>
              <p:nvPr/>
            </p:nvSpPr>
            <p:spPr bwMode="auto">
              <a:xfrm>
                <a:off x="6077944" y="4088180"/>
                <a:ext cx="19261" cy="0"/>
              </a:xfrm>
              <a:custGeom>
                <a:avLst/>
                <a:gdLst>
                  <a:gd name="T0" fmla="*/ 8 w 8"/>
                  <a:gd name="T1" fmla="*/ 8 w 8"/>
                  <a:gd name="T2" fmla="*/ 8 w 8"/>
                  <a:gd name="T3" fmla="*/ 8 w 8"/>
                  <a:gd name="T4" fmla="*/ 0 w 8"/>
                  <a:gd name="T5" fmla="*/ 5 w 8"/>
                  <a:gd name="T6" fmla="*/ 0 w 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8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0" y="0"/>
                    </a:moveTo>
                    <a:cubicBezTo>
                      <a:pt x="2" y="0"/>
                      <a:pt x="3" y="0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</a:path>
                </a:pathLst>
              </a:custGeom>
              <a:solidFill>
                <a:srgbClr val="003A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8" name="íṣľiḑè">
                <a:extLst>
                  <a:ext uri="{FF2B5EF4-FFF2-40B4-BE49-F238E27FC236}">
                    <a16:creationId xmlns:a16="http://schemas.microsoft.com/office/drawing/2014/main" xmlns="" id="{D24B649F-A256-4A68-93C7-DE3BA95457BA}"/>
                  </a:ext>
                </a:extLst>
              </p:cNvPr>
              <p:cNvSpPr/>
              <p:nvPr/>
            </p:nvSpPr>
            <p:spPr bwMode="auto">
              <a:xfrm>
                <a:off x="5979231" y="3947334"/>
                <a:ext cx="226316" cy="140846"/>
              </a:xfrm>
              <a:custGeom>
                <a:avLst/>
                <a:gdLst>
                  <a:gd name="T0" fmla="*/ 89 w 90"/>
                  <a:gd name="T1" fmla="*/ 0 h 56"/>
                  <a:gd name="T2" fmla="*/ 80 w 90"/>
                  <a:gd name="T3" fmla="*/ 1 h 56"/>
                  <a:gd name="T4" fmla="*/ 80 w 90"/>
                  <a:gd name="T5" fmla="*/ 16 h 56"/>
                  <a:gd name="T6" fmla="*/ 80 w 90"/>
                  <a:gd name="T7" fmla="*/ 24 h 56"/>
                  <a:gd name="T8" fmla="*/ 44 w 90"/>
                  <a:gd name="T9" fmla="*/ 46 h 56"/>
                  <a:gd name="T10" fmla="*/ 43 w 90"/>
                  <a:gd name="T11" fmla="*/ 46 h 56"/>
                  <a:gd name="T12" fmla="*/ 43 w 90"/>
                  <a:gd name="T13" fmla="*/ 46 h 56"/>
                  <a:gd name="T14" fmla="*/ 39 w 90"/>
                  <a:gd name="T15" fmla="*/ 46 h 56"/>
                  <a:gd name="T16" fmla="*/ 39 w 90"/>
                  <a:gd name="T17" fmla="*/ 46 h 56"/>
                  <a:gd name="T18" fmla="*/ 39 w 90"/>
                  <a:gd name="T19" fmla="*/ 46 h 56"/>
                  <a:gd name="T20" fmla="*/ 39 w 90"/>
                  <a:gd name="T21" fmla="*/ 46 h 56"/>
                  <a:gd name="T22" fmla="*/ 38 w 90"/>
                  <a:gd name="T23" fmla="*/ 46 h 56"/>
                  <a:gd name="T24" fmla="*/ 11 w 90"/>
                  <a:gd name="T25" fmla="*/ 27 h 56"/>
                  <a:gd name="T26" fmla="*/ 11 w 90"/>
                  <a:gd name="T27" fmla="*/ 27 h 56"/>
                  <a:gd name="T28" fmla="*/ 11 w 90"/>
                  <a:gd name="T29" fmla="*/ 4 h 56"/>
                  <a:gd name="T30" fmla="*/ 0 w 90"/>
                  <a:gd name="T31" fmla="*/ 2 h 56"/>
                  <a:gd name="T32" fmla="*/ 0 w 90"/>
                  <a:gd name="T33" fmla="*/ 10 h 56"/>
                  <a:gd name="T34" fmla="*/ 1 w 90"/>
                  <a:gd name="T35" fmla="*/ 10 h 56"/>
                  <a:gd name="T36" fmla="*/ 5 w 90"/>
                  <a:gd name="T37" fmla="*/ 15 h 56"/>
                  <a:gd name="T38" fmla="*/ 27 w 90"/>
                  <a:gd name="T39" fmla="*/ 49 h 56"/>
                  <a:gd name="T40" fmla="*/ 46 w 90"/>
                  <a:gd name="T41" fmla="*/ 50 h 56"/>
                  <a:gd name="T42" fmla="*/ 67 w 90"/>
                  <a:gd name="T43" fmla="*/ 48 h 56"/>
                  <a:gd name="T44" fmla="*/ 69 w 90"/>
                  <a:gd name="T45" fmla="*/ 48 h 56"/>
                  <a:gd name="T46" fmla="*/ 66 w 90"/>
                  <a:gd name="T47" fmla="*/ 51 h 56"/>
                  <a:gd name="T48" fmla="*/ 42 w 90"/>
                  <a:gd name="T49" fmla="*/ 55 h 56"/>
                  <a:gd name="T50" fmla="*/ 31 w 90"/>
                  <a:gd name="T51" fmla="*/ 54 h 56"/>
                  <a:gd name="T52" fmla="*/ 2 w 90"/>
                  <a:gd name="T53" fmla="*/ 42 h 56"/>
                  <a:gd name="T54" fmla="*/ 39 w 90"/>
                  <a:gd name="T55" fmla="*/ 56 h 56"/>
                  <a:gd name="T56" fmla="*/ 44 w 90"/>
                  <a:gd name="T57" fmla="*/ 56 h 56"/>
                  <a:gd name="T58" fmla="*/ 44 w 90"/>
                  <a:gd name="T59" fmla="*/ 56 h 56"/>
                  <a:gd name="T60" fmla="*/ 47 w 90"/>
                  <a:gd name="T61" fmla="*/ 56 h 56"/>
                  <a:gd name="T62" fmla="*/ 47 w 90"/>
                  <a:gd name="T63" fmla="*/ 56 h 56"/>
                  <a:gd name="T64" fmla="*/ 47 w 90"/>
                  <a:gd name="T65" fmla="*/ 56 h 56"/>
                  <a:gd name="T66" fmla="*/ 82 w 90"/>
                  <a:gd name="T67" fmla="*/ 48 h 56"/>
                  <a:gd name="T68" fmla="*/ 82 w 90"/>
                  <a:gd name="T69" fmla="*/ 48 h 56"/>
                  <a:gd name="T70" fmla="*/ 90 w 90"/>
                  <a:gd name="T71" fmla="*/ 32 h 56"/>
                  <a:gd name="T72" fmla="*/ 90 w 90"/>
                  <a:gd name="T73" fmla="*/ 32 h 56"/>
                  <a:gd name="T74" fmla="*/ 89 w 90"/>
                  <a:gd name="T7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0" h="56">
                    <a:moveTo>
                      <a:pt x="89" y="0"/>
                    </a:moveTo>
                    <a:cubicBezTo>
                      <a:pt x="86" y="0"/>
                      <a:pt x="83" y="1"/>
                      <a:pt x="80" y="1"/>
                    </a:cubicBezTo>
                    <a:cubicBezTo>
                      <a:pt x="80" y="5"/>
                      <a:pt x="80" y="10"/>
                      <a:pt x="80" y="16"/>
                    </a:cubicBezTo>
                    <a:cubicBezTo>
                      <a:pt x="80" y="19"/>
                      <a:pt x="80" y="21"/>
                      <a:pt x="80" y="24"/>
                    </a:cubicBezTo>
                    <a:cubicBezTo>
                      <a:pt x="80" y="42"/>
                      <a:pt x="74" y="45"/>
                      <a:pt x="44" y="46"/>
                    </a:cubicBezTo>
                    <a:cubicBezTo>
                      <a:pt x="44" y="46"/>
                      <a:pt x="44" y="46"/>
                      <a:pt x="43" y="46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1" y="46"/>
                      <a:pt x="40" y="46"/>
                      <a:pt x="39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9" y="46"/>
                      <a:pt x="38" y="46"/>
                      <a:pt x="38" y="46"/>
                    </a:cubicBezTo>
                    <a:cubicBezTo>
                      <a:pt x="13" y="46"/>
                      <a:pt x="11" y="39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0"/>
                      <a:pt x="11" y="11"/>
                      <a:pt x="11" y="4"/>
                    </a:cubicBezTo>
                    <a:cubicBezTo>
                      <a:pt x="7" y="3"/>
                      <a:pt x="3" y="3"/>
                      <a:pt x="0" y="2"/>
                    </a:cubicBezTo>
                    <a:cubicBezTo>
                      <a:pt x="0" y="5"/>
                      <a:pt x="0" y="7"/>
                      <a:pt x="0" y="10"/>
                    </a:cubicBezTo>
                    <a:cubicBezTo>
                      <a:pt x="0" y="10"/>
                      <a:pt x="1" y="10"/>
                      <a:pt x="1" y="10"/>
                    </a:cubicBezTo>
                    <a:cubicBezTo>
                      <a:pt x="3" y="10"/>
                      <a:pt x="5" y="11"/>
                      <a:pt x="5" y="15"/>
                    </a:cubicBezTo>
                    <a:cubicBezTo>
                      <a:pt x="6" y="37"/>
                      <a:pt x="4" y="47"/>
                      <a:pt x="27" y="49"/>
                    </a:cubicBezTo>
                    <a:cubicBezTo>
                      <a:pt x="35" y="49"/>
                      <a:pt x="41" y="50"/>
                      <a:pt x="46" y="50"/>
                    </a:cubicBezTo>
                    <a:cubicBezTo>
                      <a:pt x="55" y="50"/>
                      <a:pt x="61" y="49"/>
                      <a:pt x="67" y="48"/>
                    </a:cubicBezTo>
                    <a:cubicBezTo>
                      <a:pt x="68" y="48"/>
                      <a:pt x="68" y="48"/>
                      <a:pt x="69" y="48"/>
                    </a:cubicBezTo>
                    <a:cubicBezTo>
                      <a:pt x="71" y="48"/>
                      <a:pt x="71" y="49"/>
                      <a:pt x="66" y="51"/>
                    </a:cubicBezTo>
                    <a:cubicBezTo>
                      <a:pt x="62" y="53"/>
                      <a:pt x="54" y="55"/>
                      <a:pt x="42" y="55"/>
                    </a:cubicBezTo>
                    <a:cubicBezTo>
                      <a:pt x="39" y="55"/>
                      <a:pt x="35" y="55"/>
                      <a:pt x="31" y="54"/>
                    </a:cubicBezTo>
                    <a:cubicBezTo>
                      <a:pt x="14" y="52"/>
                      <a:pt x="4" y="50"/>
                      <a:pt x="2" y="42"/>
                    </a:cubicBezTo>
                    <a:cubicBezTo>
                      <a:pt x="4" y="54"/>
                      <a:pt x="15" y="56"/>
                      <a:pt x="39" y="56"/>
                    </a:cubicBezTo>
                    <a:cubicBezTo>
                      <a:pt x="41" y="56"/>
                      <a:pt x="42" y="56"/>
                      <a:pt x="44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5" y="56"/>
                      <a:pt x="46" y="56"/>
                      <a:pt x="47" y="56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63" y="56"/>
                      <a:pt x="75" y="54"/>
                      <a:pt x="82" y="48"/>
                    </a:cubicBezTo>
                    <a:cubicBezTo>
                      <a:pt x="82" y="48"/>
                      <a:pt x="82" y="48"/>
                      <a:pt x="82" y="48"/>
                    </a:cubicBezTo>
                    <a:cubicBezTo>
                      <a:pt x="87" y="44"/>
                      <a:pt x="90" y="39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21"/>
                      <a:pt x="89" y="8"/>
                      <a:pt x="89" y="0"/>
                    </a:cubicBezTo>
                  </a:path>
                </a:pathLst>
              </a:custGeom>
              <a:solidFill>
                <a:srgbClr val="FF8E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9" name="íṧ1îḍé">
                <a:extLst>
                  <a:ext uri="{FF2B5EF4-FFF2-40B4-BE49-F238E27FC236}">
                    <a16:creationId xmlns:a16="http://schemas.microsoft.com/office/drawing/2014/main" xmlns="" id="{ED62DB79-722C-43EA-8ACF-CB21FA1FB843}"/>
                  </a:ext>
                </a:extLst>
              </p:cNvPr>
              <p:cNvSpPr/>
              <p:nvPr/>
            </p:nvSpPr>
            <p:spPr bwMode="auto">
              <a:xfrm>
                <a:off x="5982842" y="4009932"/>
                <a:ext cx="49357" cy="65006"/>
              </a:xfrm>
              <a:custGeom>
                <a:avLst/>
                <a:gdLst>
                  <a:gd name="T0" fmla="*/ 1 w 20"/>
                  <a:gd name="T1" fmla="*/ 0 h 26"/>
                  <a:gd name="T2" fmla="*/ 1 w 20"/>
                  <a:gd name="T3" fmla="*/ 12 h 26"/>
                  <a:gd name="T4" fmla="*/ 11 w 20"/>
                  <a:gd name="T5" fmla="*/ 24 h 26"/>
                  <a:gd name="T6" fmla="*/ 17 w 20"/>
                  <a:gd name="T7" fmla="*/ 26 h 26"/>
                  <a:gd name="T8" fmla="*/ 13 w 20"/>
                  <a:gd name="T9" fmla="*/ 23 h 26"/>
                  <a:gd name="T10" fmla="*/ 2 w 20"/>
                  <a:gd name="T11" fmla="*/ 1 h 26"/>
                  <a:gd name="T12" fmla="*/ 1 w 20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6">
                    <a:moveTo>
                      <a:pt x="1" y="0"/>
                    </a:moveTo>
                    <a:cubicBezTo>
                      <a:pt x="1" y="0"/>
                      <a:pt x="0" y="7"/>
                      <a:pt x="1" y="12"/>
                    </a:cubicBezTo>
                    <a:cubicBezTo>
                      <a:pt x="3" y="17"/>
                      <a:pt x="4" y="21"/>
                      <a:pt x="11" y="24"/>
                    </a:cubicBezTo>
                    <a:cubicBezTo>
                      <a:pt x="13" y="25"/>
                      <a:pt x="16" y="26"/>
                      <a:pt x="17" y="26"/>
                    </a:cubicBezTo>
                    <a:cubicBezTo>
                      <a:pt x="20" y="26"/>
                      <a:pt x="20" y="24"/>
                      <a:pt x="13" y="23"/>
                    </a:cubicBezTo>
                    <a:cubicBezTo>
                      <a:pt x="2" y="20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rgbClr val="FFEE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0" name="i$ľïḓé">
                <a:extLst>
                  <a:ext uri="{FF2B5EF4-FFF2-40B4-BE49-F238E27FC236}">
                    <a16:creationId xmlns:a16="http://schemas.microsoft.com/office/drawing/2014/main" xmlns="" id="{9AD17DFB-F0E3-42A2-B9B2-7281BD0ED943}"/>
                  </a:ext>
                </a:extLst>
              </p:cNvPr>
              <p:cNvSpPr/>
              <p:nvPr/>
            </p:nvSpPr>
            <p:spPr bwMode="auto">
              <a:xfrm>
                <a:off x="5464001" y="3036050"/>
                <a:ext cx="1319375" cy="1082225"/>
              </a:xfrm>
              <a:custGeom>
                <a:avLst/>
                <a:gdLst>
                  <a:gd name="T0" fmla="*/ 450 w 527"/>
                  <a:gd name="T1" fmla="*/ 4 h 433"/>
                  <a:gd name="T2" fmla="*/ 66 w 527"/>
                  <a:gd name="T3" fmla="*/ 15 h 433"/>
                  <a:gd name="T4" fmla="*/ 20 w 527"/>
                  <a:gd name="T5" fmla="*/ 135 h 433"/>
                  <a:gd name="T6" fmla="*/ 52 w 527"/>
                  <a:gd name="T7" fmla="*/ 263 h 433"/>
                  <a:gd name="T8" fmla="*/ 53 w 527"/>
                  <a:gd name="T9" fmla="*/ 300 h 433"/>
                  <a:gd name="T10" fmla="*/ 450 w 527"/>
                  <a:gd name="T11" fmla="*/ 291 h 433"/>
                  <a:gd name="T12" fmla="*/ 527 w 527"/>
                  <a:gd name="T13" fmla="*/ 96 h 433"/>
                  <a:gd name="T14" fmla="*/ 515 w 527"/>
                  <a:gd name="T15" fmla="*/ 78 h 433"/>
                  <a:gd name="T16" fmla="*/ 450 w 527"/>
                  <a:gd name="T17" fmla="*/ 4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7" h="433">
                    <a:moveTo>
                      <a:pt x="450" y="4"/>
                    </a:moveTo>
                    <a:cubicBezTo>
                      <a:pt x="327" y="50"/>
                      <a:pt x="141" y="40"/>
                      <a:pt x="66" y="15"/>
                    </a:cubicBezTo>
                    <a:cubicBezTo>
                      <a:pt x="52" y="31"/>
                      <a:pt x="20" y="135"/>
                      <a:pt x="20" y="135"/>
                    </a:cubicBezTo>
                    <a:cubicBezTo>
                      <a:pt x="20" y="135"/>
                      <a:pt x="0" y="191"/>
                      <a:pt x="52" y="263"/>
                    </a:cubicBezTo>
                    <a:cubicBezTo>
                      <a:pt x="33" y="279"/>
                      <a:pt x="42" y="291"/>
                      <a:pt x="53" y="300"/>
                    </a:cubicBezTo>
                    <a:cubicBezTo>
                      <a:pt x="110" y="349"/>
                      <a:pt x="270" y="433"/>
                      <a:pt x="450" y="291"/>
                    </a:cubicBezTo>
                    <a:cubicBezTo>
                      <a:pt x="503" y="239"/>
                      <a:pt x="527" y="136"/>
                      <a:pt x="527" y="96"/>
                    </a:cubicBezTo>
                    <a:cubicBezTo>
                      <a:pt x="522" y="85"/>
                      <a:pt x="515" y="78"/>
                      <a:pt x="515" y="78"/>
                    </a:cubicBezTo>
                    <a:cubicBezTo>
                      <a:pt x="488" y="50"/>
                      <a:pt x="465" y="0"/>
                      <a:pt x="450" y="4"/>
                    </a:cubicBezTo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1" name="iš1íḑé">
                <a:extLst>
                  <a:ext uri="{FF2B5EF4-FFF2-40B4-BE49-F238E27FC236}">
                    <a16:creationId xmlns:a16="http://schemas.microsoft.com/office/drawing/2014/main" xmlns="" id="{330F1878-248C-4274-B494-6874AB71A629}"/>
                  </a:ext>
                </a:extLst>
              </p:cNvPr>
              <p:cNvSpPr/>
              <p:nvPr/>
            </p:nvSpPr>
            <p:spPr bwMode="auto">
              <a:xfrm>
                <a:off x="5098043" y="2454610"/>
                <a:ext cx="2065737" cy="918507"/>
              </a:xfrm>
              <a:custGeom>
                <a:avLst/>
                <a:gdLst>
                  <a:gd name="T0" fmla="*/ 691 w 825"/>
                  <a:gd name="T1" fmla="*/ 305 h 368"/>
                  <a:gd name="T2" fmla="*/ 825 w 825"/>
                  <a:gd name="T3" fmla="*/ 188 h 368"/>
                  <a:gd name="T4" fmla="*/ 641 w 825"/>
                  <a:gd name="T5" fmla="*/ 43 h 368"/>
                  <a:gd name="T6" fmla="*/ 527 w 825"/>
                  <a:gd name="T7" fmla="*/ 0 h 368"/>
                  <a:gd name="T8" fmla="*/ 268 w 825"/>
                  <a:gd name="T9" fmla="*/ 6 h 368"/>
                  <a:gd name="T10" fmla="*/ 163 w 825"/>
                  <a:gd name="T11" fmla="*/ 41 h 368"/>
                  <a:gd name="T12" fmla="*/ 7 w 825"/>
                  <a:gd name="T13" fmla="*/ 150 h 368"/>
                  <a:gd name="T14" fmla="*/ 93 w 825"/>
                  <a:gd name="T15" fmla="*/ 309 h 368"/>
                  <a:gd name="T16" fmla="*/ 153 w 825"/>
                  <a:gd name="T17" fmla="*/ 266 h 368"/>
                  <a:gd name="T18" fmla="*/ 166 w 825"/>
                  <a:gd name="T19" fmla="*/ 368 h 368"/>
                  <a:gd name="T20" fmla="*/ 212 w 825"/>
                  <a:gd name="T21" fmla="*/ 248 h 368"/>
                  <a:gd name="T22" fmla="*/ 596 w 825"/>
                  <a:gd name="T23" fmla="*/ 237 h 368"/>
                  <a:gd name="T24" fmla="*/ 661 w 825"/>
                  <a:gd name="T25" fmla="*/ 311 h 368"/>
                  <a:gd name="T26" fmla="*/ 667 w 825"/>
                  <a:gd name="T27" fmla="*/ 283 h 368"/>
                  <a:gd name="T28" fmla="*/ 691 w 825"/>
                  <a:gd name="T29" fmla="*/ 305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5" h="368">
                    <a:moveTo>
                      <a:pt x="691" y="305"/>
                    </a:moveTo>
                    <a:cubicBezTo>
                      <a:pt x="699" y="310"/>
                      <a:pt x="814" y="287"/>
                      <a:pt x="825" y="188"/>
                    </a:cubicBezTo>
                    <a:cubicBezTo>
                      <a:pt x="825" y="188"/>
                      <a:pt x="778" y="44"/>
                      <a:pt x="641" y="43"/>
                    </a:cubicBezTo>
                    <a:cubicBezTo>
                      <a:pt x="621" y="27"/>
                      <a:pt x="558" y="6"/>
                      <a:pt x="527" y="0"/>
                    </a:cubicBezTo>
                    <a:cubicBezTo>
                      <a:pt x="268" y="6"/>
                      <a:pt x="268" y="6"/>
                      <a:pt x="268" y="6"/>
                    </a:cubicBezTo>
                    <a:cubicBezTo>
                      <a:pt x="268" y="6"/>
                      <a:pt x="196" y="19"/>
                      <a:pt x="163" y="41"/>
                    </a:cubicBezTo>
                    <a:cubicBezTo>
                      <a:pt x="163" y="41"/>
                      <a:pt x="49" y="33"/>
                      <a:pt x="7" y="150"/>
                    </a:cubicBezTo>
                    <a:cubicBezTo>
                      <a:pt x="0" y="184"/>
                      <a:pt x="47" y="300"/>
                      <a:pt x="93" y="309"/>
                    </a:cubicBezTo>
                    <a:cubicBezTo>
                      <a:pt x="104" y="311"/>
                      <a:pt x="143" y="275"/>
                      <a:pt x="153" y="266"/>
                    </a:cubicBezTo>
                    <a:cubicBezTo>
                      <a:pt x="153" y="266"/>
                      <a:pt x="151" y="344"/>
                      <a:pt x="166" y="368"/>
                    </a:cubicBezTo>
                    <a:cubicBezTo>
                      <a:pt x="166" y="368"/>
                      <a:pt x="198" y="264"/>
                      <a:pt x="212" y="248"/>
                    </a:cubicBezTo>
                    <a:cubicBezTo>
                      <a:pt x="287" y="273"/>
                      <a:pt x="473" y="283"/>
                      <a:pt x="596" y="237"/>
                    </a:cubicBezTo>
                    <a:cubicBezTo>
                      <a:pt x="611" y="233"/>
                      <a:pt x="634" y="283"/>
                      <a:pt x="661" y="311"/>
                    </a:cubicBezTo>
                    <a:cubicBezTo>
                      <a:pt x="667" y="283"/>
                      <a:pt x="667" y="283"/>
                      <a:pt x="667" y="283"/>
                    </a:cubicBezTo>
                    <a:cubicBezTo>
                      <a:pt x="667" y="283"/>
                      <a:pt x="682" y="299"/>
                      <a:pt x="691" y="305"/>
                    </a:cubicBezTo>
                  </a:path>
                </a:pathLst>
              </a:custGeom>
              <a:solidFill>
                <a:srgbClr val="FFF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2" name="íS1îḋê">
                <a:extLst>
                  <a:ext uri="{FF2B5EF4-FFF2-40B4-BE49-F238E27FC236}">
                    <a16:creationId xmlns:a16="http://schemas.microsoft.com/office/drawing/2014/main" xmlns="" id="{28C122A6-60BE-468B-A9A0-A3EBF2701A2A}"/>
                  </a:ext>
                </a:extLst>
              </p:cNvPr>
              <p:cNvSpPr/>
              <p:nvPr/>
            </p:nvSpPr>
            <p:spPr bwMode="auto">
              <a:xfrm>
                <a:off x="5572344" y="3663235"/>
                <a:ext cx="19261" cy="30096"/>
              </a:xfrm>
              <a:custGeom>
                <a:avLst/>
                <a:gdLst>
                  <a:gd name="T0" fmla="*/ 8 w 8"/>
                  <a:gd name="T1" fmla="*/ 12 h 12"/>
                  <a:gd name="T2" fmla="*/ 8 w 8"/>
                  <a:gd name="T3" fmla="*/ 11 h 12"/>
                  <a:gd name="T4" fmla="*/ 8 w 8"/>
                  <a:gd name="T5" fmla="*/ 11 h 12"/>
                  <a:gd name="T6" fmla="*/ 8 w 8"/>
                  <a:gd name="T7" fmla="*/ 11 h 12"/>
                  <a:gd name="T8" fmla="*/ 8 w 8"/>
                  <a:gd name="T9" fmla="*/ 11 h 12"/>
                  <a:gd name="T10" fmla="*/ 8 w 8"/>
                  <a:gd name="T11" fmla="*/ 11 h 12"/>
                  <a:gd name="T12" fmla="*/ 7 w 8"/>
                  <a:gd name="T13" fmla="*/ 10 h 12"/>
                  <a:gd name="T14" fmla="*/ 7 w 8"/>
                  <a:gd name="T15" fmla="*/ 10 h 12"/>
                  <a:gd name="T16" fmla="*/ 7 w 8"/>
                  <a:gd name="T17" fmla="*/ 10 h 12"/>
                  <a:gd name="T18" fmla="*/ 7 w 8"/>
                  <a:gd name="T19" fmla="*/ 10 h 12"/>
                  <a:gd name="T20" fmla="*/ 7 w 8"/>
                  <a:gd name="T21" fmla="*/ 9 h 12"/>
                  <a:gd name="T22" fmla="*/ 7 w 8"/>
                  <a:gd name="T23" fmla="*/ 9 h 12"/>
                  <a:gd name="T24" fmla="*/ 6 w 8"/>
                  <a:gd name="T25" fmla="*/ 9 h 12"/>
                  <a:gd name="T26" fmla="*/ 6 w 8"/>
                  <a:gd name="T27" fmla="*/ 8 h 12"/>
                  <a:gd name="T28" fmla="*/ 6 w 8"/>
                  <a:gd name="T29" fmla="*/ 8 h 12"/>
                  <a:gd name="T30" fmla="*/ 6 w 8"/>
                  <a:gd name="T31" fmla="*/ 8 h 12"/>
                  <a:gd name="T32" fmla="*/ 6 w 8"/>
                  <a:gd name="T33" fmla="*/ 8 h 12"/>
                  <a:gd name="T34" fmla="*/ 6 w 8"/>
                  <a:gd name="T35" fmla="*/ 8 h 12"/>
                  <a:gd name="T36" fmla="*/ 5 w 8"/>
                  <a:gd name="T37" fmla="*/ 8 h 12"/>
                  <a:gd name="T38" fmla="*/ 5 w 8"/>
                  <a:gd name="T39" fmla="*/ 7 h 12"/>
                  <a:gd name="T40" fmla="*/ 5 w 8"/>
                  <a:gd name="T41" fmla="*/ 7 h 12"/>
                  <a:gd name="T42" fmla="*/ 5 w 8"/>
                  <a:gd name="T43" fmla="*/ 7 h 12"/>
                  <a:gd name="T44" fmla="*/ 5 w 8"/>
                  <a:gd name="T45" fmla="*/ 6 h 12"/>
                  <a:gd name="T46" fmla="*/ 5 w 8"/>
                  <a:gd name="T47" fmla="*/ 6 h 12"/>
                  <a:gd name="T48" fmla="*/ 4 w 8"/>
                  <a:gd name="T49" fmla="*/ 6 h 12"/>
                  <a:gd name="T50" fmla="*/ 4 w 8"/>
                  <a:gd name="T51" fmla="*/ 6 h 12"/>
                  <a:gd name="T52" fmla="*/ 4 w 8"/>
                  <a:gd name="T53" fmla="*/ 6 h 12"/>
                  <a:gd name="T54" fmla="*/ 4 w 8"/>
                  <a:gd name="T55" fmla="*/ 5 h 12"/>
                  <a:gd name="T56" fmla="*/ 4 w 8"/>
                  <a:gd name="T57" fmla="*/ 5 h 12"/>
                  <a:gd name="T58" fmla="*/ 4 w 8"/>
                  <a:gd name="T59" fmla="*/ 5 h 12"/>
                  <a:gd name="T60" fmla="*/ 4 w 8"/>
                  <a:gd name="T61" fmla="*/ 5 h 12"/>
                  <a:gd name="T62" fmla="*/ 3 w 8"/>
                  <a:gd name="T63" fmla="*/ 4 h 12"/>
                  <a:gd name="T64" fmla="*/ 3 w 8"/>
                  <a:gd name="T65" fmla="*/ 4 h 12"/>
                  <a:gd name="T66" fmla="*/ 3 w 8"/>
                  <a:gd name="T67" fmla="*/ 4 h 12"/>
                  <a:gd name="T68" fmla="*/ 3 w 8"/>
                  <a:gd name="T69" fmla="*/ 3 h 12"/>
                  <a:gd name="T70" fmla="*/ 3 w 8"/>
                  <a:gd name="T71" fmla="*/ 3 h 12"/>
                  <a:gd name="T72" fmla="*/ 3 w 8"/>
                  <a:gd name="T73" fmla="*/ 3 h 12"/>
                  <a:gd name="T74" fmla="*/ 2 w 8"/>
                  <a:gd name="T75" fmla="*/ 3 h 12"/>
                  <a:gd name="T76" fmla="*/ 2 w 8"/>
                  <a:gd name="T77" fmla="*/ 3 h 12"/>
                  <a:gd name="T78" fmla="*/ 2 w 8"/>
                  <a:gd name="T79" fmla="*/ 2 h 12"/>
                  <a:gd name="T80" fmla="*/ 2 w 8"/>
                  <a:gd name="T81" fmla="*/ 2 h 12"/>
                  <a:gd name="T82" fmla="*/ 2 w 8"/>
                  <a:gd name="T83" fmla="*/ 2 h 12"/>
                  <a:gd name="T84" fmla="*/ 2 w 8"/>
                  <a:gd name="T85" fmla="*/ 2 h 12"/>
                  <a:gd name="T86" fmla="*/ 1 w 8"/>
                  <a:gd name="T87" fmla="*/ 1 h 12"/>
                  <a:gd name="T88" fmla="*/ 1 w 8"/>
                  <a:gd name="T89" fmla="*/ 1 h 12"/>
                  <a:gd name="T90" fmla="*/ 1 w 8"/>
                  <a:gd name="T91" fmla="*/ 1 h 12"/>
                  <a:gd name="T92" fmla="*/ 1 w 8"/>
                  <a:gd name="T93" fmla="*/ 1 h 12"/>
                  <a:gd name="T94" fmla="*/ 1 w 8"/>
                  <a:gd name="T95" fmla="*/ 1 h 12"/>
                  <a:gd name="T96" fmla="*/ 1 w 8"/>
                  <a:gd name="T97" fmla="*/ 0 h 12"/>
                  <a:gd name="T98" fmla="*/ 0 w 8"/>
                  <a:gd name="T99" fmla="*/ 0 h 12"/>
                  <a:gd name="T100" fmla="*/ 0 w 8"/>
                  <a:gd name="T10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" h="12">
                    <a:moveTo>
                      <a:pt x="8" y="12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moveTo>
                      <a:pt x="8" y="11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moveTo>
                      <a:pt x="8" y="11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moveTo>
                      <a:pt x="8" y="11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moveTo>
                      <a:pt x="7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moveTo>
                      <a:pt x="7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moveTo>
                      <a:pt x="7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moveTo>
                      <a:pt x="7" y="9"/>
                    </a:move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moveTo>
                      <a:pt x="6" y="9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moveTo>
                      <a:pt x="6" y="8"/>
                    </a:moveTo>
                    <a:cubicBezTo>
                      <a:pt x="6" y="8"/>
                      <a:pt x="6" y="9"/>
                      <a:pt x="6" y="9"/>
                    </a:cubicBezTo>
                    <a:cubicBezTo>
                      <a:pt x="6" y="9"/>
                      <a:pt x="6" y="8"/>
                      <a:pt x="6" y="8"/>
                    </a:cubicBezTo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moveTo>
                      <a:pt x="5" y="7"/>
                    </a:moveTo>
                    <a:cubicBezTo>
                      <a:pt x="5" y="7"/>
                      <a:pt x="5" y="7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moveTo>
                      <a:pt x="5" y="7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moveTo>
                      <a:pt x="5" y="7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moveTo>
                      <a:pt x="5" y="6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moveTo>
                      <a:pt x="4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moveTo>
                      <a:pt x="4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moveTo>
                      <a:pt x="4" y="5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moveTo>
                      <a:pt x="4" y="5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moveTo>
                      <a:pt x="3" y="4"/>
                    </a:moveTo>
                    <a:cubicBezTo>
                      <a:pt x="3" y="5"/>
                      <a:pt x="3" y="5"/>
                      <a:pt x="4" y="5"/>
                    </a:cubicBezTo>
                    <a:cubicBezTo>
                      <a:pt x="3" y="5"/>
                      <a:pt x="3" y="5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9DB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3" name="ïṣlíḍê">
                <a:extLst>
                  <a:ext uri="{FF2B5EF4-FFF2-40B4-BE49-F238E27FC236}">
                    <a16:creationId xmlns:a16="http://schemas.microsoft.com/office/drawing/2014/main" xmlns="" id="{CAF31513-1BDD-43C3-957E-01D25768C2FB}"/>
                  </a:ext>
                </a:extLst>
              </p:cNvPr>
              <p:cNvSpPr/>
              <p:nvPr/>
            </p:nvSpPr>
            <p:spPr bwMode="auto">
              <a:xfrm>
                <a:off x="5509746" y="3061330"/>
                <a:ext cx="1273631" cy="899246"/>
              </a:xfrm>
              <a:custGeom>
                <a:avLst/>
                <a:gdLst>
                  <a:gd name="T0" fmla="*/ 108 w 509"/>
                  <a:gd name="T1" fmla="*/ 320 h 360"/>
                  <a:gd name="T2" fmla="*/ 360 w 509"/>
                  <a:gd name="T3" fmla="*/ 327 h 360"/>
                  <a:gd name="T4" fmla="*/ 25 w 509"/>
                  <a:gd name="T5" fmla="*/ 241 h 360"/>
                  <a:gd name="T6" fmla="*/ 26 w 509"/>
                  <a:gd name="T7" fmla="*/ 241 h 360"/>
                  <a:gd name="T8" fmla="*/ 26 w 509"/>
                  <a:gd name="T9" fmla="*/ 242 h 360"/>
                  <a:gd name="T10" fmla="*/ 26 w 509"/>
                  <a:gd name="T11" fmla="*/ 242 h 360"/>
                  <a:gd name="T12" fmla="*/ 27 w 509"/>
                  <a:gd name="T13" fmla="*/ 243 h 360"/>
                  <a:gd name="T14" fmla="*/ 27 w 509"/>
                  <a:gd name="T15" fmla="*/ 243 h 360"/>
                  <a:gd name="T16" fmla="*/ 28 w 509"/>
                  <a:gd name="T17" fmla="*/ 244 h 360"/>
                  <a:gd name="T18" fmla="*/ 28 w 509"/>
                  <a:gd name="T19" fmla="*/ 245 h 360"/>
                  <a:gd name="T20" fmla="*/ 28 w 509"/>
                  <a:gd name="T21" fmla="*/ 245 h 360"/>
                  <a:gd name="T22" fmla="*/ 29 w 509"/>
                  <a:gd name="T23" fmla="*/ 246 h 360"/>
                  <a:gd name="T24" fmla="*/ 29 w 509"/>
                  <a:gd name="T25" fmla="*/ 246 h 360"/>
                  <a:gd name="T26" fmla="*/ 29 w 509"/>
                  <a:gd name="T27" fmla="*/ 247 h 360"/>
                  <a:gd name="T28" fmla="*/ 30 w 509"/>
                  <a:gd name="T29" fmla="*/ 247 h 360"/>
                  <a:gd name="T30" fmla="*/ 30 w 509"/>
                  <a:gd name="T31" fmla="*/ 248 h 360"/>
                  <a:gd name="T32" fmla="*/ 30 w 509"/>
                  <a:gd name="T33" fmla="*/ 248 h 360"/>
                  <a:gd name="T34" fmla="*/ 31 w 509"/>
                  <a:gd name="T35" fmla="*/ 249 h 360"/>
                  <a:gd name="T36" fmla="*/ 31 w 509"/>
                  <a:gd name="T37" fmla="*/ 249 h 360"/>
                  <a:gd name="T38" fmla="*/ 31 w 509"/>
                  <a:gd name="T39" fmla="*/ 250 h 360"/>
                  <a:gd name="T40" fmla="*/ 32 w 509"/>
                  <a:gd name="T41" fmla="*/ 251 h 360"/>
                  <a:gd name="T42" fmla="*/ 32 w 509"/>
                  <a:gd name="T43" fmla="*/ 251 h 360"/>
                  <a:gd name="T44" fmla="*/ 33 w 509"/>
                  <a:gd name="T45" fmla="*/ 252 h 360"/>
                  <a:gd name="T46" fmla="*/ 33 w 509"/>
                  <a:gd name="T47" fmla="*/ 252 h 360"/>
                  <a:gd name="T48" fmla="*/ 33 w 509"/>
                  <a:gd name="T49" fmla="*/ 253 h 360"/>
                  <a:gd name="T50" fmla="*/ 34 w 509"/>
                  <a:gd name="T51" fmla="*/ 253 h 360"/>
                  <a:gd name="T52" fmla="*/ 31 w 509"/>
                  <a:gd name="T53" fmla="*/ 287 h 360"/>
                  <a:gd name="T54" fmla="*/ 46 w 509"/>
                  <a:gd name="T55" fmla="*/ 266 h 360"/>
                  <a:gd name="T56" fmla="*/ 92 w 509"/>
                  <a:gd name="T57" fmla="*/ 328 h 360"/>
                  <a:gd name="T58" fmla="*/ 58 w 509"/>
                  <a:gd name="T59" fmla="*/ 285 h 360"/>
                  <a:gd name="T60" fmla="*/ 163 w 509"/>
                  <a:gd name="T61" fmla="*/ 296 h 360"/>
                  <a:gd name="T62" fmla="*/ 414 w 509"/>
                  <a:gd name="T63" fmla="*/ 0 h 360"/>
                  <a:gd name="T64" fmla="*/ 219 w 509"/>
                  <a:gd name="T65" fmla="*/ 26 h 360"/>
                  <a:gd name="T66" fmla="*/ 67 w 509"/>
                  <a:gd name="T67" fmla="*/ 11 h 360"/>
                  <a:gd name="T68" fmla="*/ 67 w 509"/>
                  <a:gd name="T69" fmla="*/ 11 h 360"/>
                  <a:gd name="T70" fmla="*/ 11 w 509"/>
                  <a:gd name="T71" fmla="*/ 96 h 360"/>
                  <a:gd name="T72" fmla="*/ 46 w 509"/>
                  <a:gd name="T73" fmla="*/ 55 h 360"/>
                  <a:gd name="T74" fmla="*/ 57 w 509"/>
                  <a:gd name="T75" fmla="*/ 37 h 360"/>
                  <a:gd name="T76" fmla="*/ 78 w 509"/>
                  <a:gd name="T77" fmla="*/ 32 h 360"/>
                  <a:gd name="T78" fmla="*/ 234 w 509"/>
                  <a:gd name="T79" fmla="*/ 36 h 360"/>
                  <a:gd name="T80" fmla="*/ 387 w 509"/>
                  <a:gd name="T81" fmla="*/ 40 h 360"/>
                  <a:gd name="T82" fmla="*/ 417 w 509"/>
                  <a:gd name="T83" fmla="*/ 28 h 360"/>
                  <a:gd name="T84" fmla="*/ 441 w 509"/>
                  <a:gd name="T85" fmla="*/ 30 h 360"/>
                  <a:gd name="T86" fmla="*/ 465 w 509"/>
                  <a:gd name="T87" fmla="*/ 138 h 360"/>
                  <a:gd name="T88" fmla="*/ 490 w 509"/>
                  <a:gd name="T89" fmla="*/ 127 h 360"/>
                  <a:gd name="T90" fmla="*/ 372 w 509"/>
                  <a:gd name="T91" fmla="*/ 320 h 360"/>
                  <a:gd name="T92" fmla="*/ 423 w 509"/>
                  <a:gd name="T93" fmla="*/ 279 h 360"/>
                  <a:gd name="T94" fmla="*/ 432 w 509"/>
                  <a:gd name="T95" fmla="*/ 281 h 360"/>
                  <a:gd name="T96" fmla="*/ 495 w 509"/>
                  <a:gd name="T97" fmla="*/ 66 h 360"/>
                  <a:gd name="T98" fmla="*/ 414 w 509"/>
                  <a:gd name="T99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09" h="360">
                    <a:moveTo>
                      <a:pt x="358" y="312"/>
                    </a:moveTo>
                    <a:cubicBezTo>
                      <a:pt x="319" y="334"/>
                      <a:pt x="273" y="344"/>
                      <a:pt x="223" y="344"/>
                    </a:cubicBezTo>
                    <a:cubicBezTo>
                      <a:pt x="180" y="344"/>
                      <a:pt x="139" y="333"/>
                      <a:pt x="108" y="320"/>
                    </a:cubicBezTo>
                    <a:cubicBezTo>
                      <a:pt x="108" y="324"/>
                      <a:pt x="108" y="329"/>
                      <a:pt x="107" y="335"/>
                    </a:cubicBezTo>
                    <a:cubicBezTo>
                      <a:pt x="140" y="349"/>
                      <a:pt x="180" y="360"/>
                      <a:pt x="225" y="360"/>
                    </a:cubicBezTo>
                    <a:cubicBezTo>
                      <a:pt x="266" y="360"/>
                      <a:pt x="312" y="351"/>
                      <a:pt x="360" y="327"/>
                    </a:cubicBezTo>
                    <a:cubicBezTo>
                      <a:pt x="359" y="320"/>
                      <a:pt x="359" y="315"/>
                      <a:pt x="358" y="312"/>
                    </a:cubicBezTo>
                    <a:moveTo>
                      <a:pt x="0" y="172"/>
                    </a:moveTo>
                    <a:cubicBezTo>
                      <a:pt x="2" y="191"/>
                      <a:pt x="9" y="214"/>
                      <a:pt x="25" y="241"/>
                    </a:cubicBezTo>
                    <a:cubicBezTo>
                      <a:pt x="25" y="241"/>
                      <a:pt x="25" y="241"/>
                      <a:pt x="25" y="241"/>
                    </a:cubicBezTo>
                    <a:cubicBezTo>
                      <a:pt x="25" y="241"/>
                      <a:pt x="26" y="241"/>
                      <a:pt x="26" y="241"/>
                    </a:cubicBezTo>
                    <a:cubicBezTo>
                      <a:pt x="26" y="241"/>
                      <a:pt x="26" y="241"/>
                      <a:pt x="26" y="241"/>
                    </a:cubicBezTo>
                    <a:cubicBezTo>
                      <a:pt x="26" y="241"/>
                      <a:pt x="26" y="241"/>
                      <a:pt x="26" y="242"/>
                    </a:cubicBezTo>
                    <a:cubicBezTo>
                      <a:pt x="26" y="242"/>
                      <a:pt x="26" y="242"/>
                      <a:pt x="26" y="242"/>
                    </a:cubicBezTo>
                    <a:cubicBezTo>
                      <a:pt x="26" y="242"/>
                      <a:pt x="26" y="242"/>
                      <a:pt x="26" y="242"/>
                    </a:cubicBezTo>
                    <a:cubicBezTo>
                      <a:pt x="26" y="242"/>
                      <a:pt x="26" y="242"/>
                      <a:pt x="26" y="242"/>
                    </a:cubicBezTo>
                    <a:cubicBezTo>
                      <a:pt x="26" y="242"/>
                      <a:pt x="26" y="242"/>
                      <a:pt x="26" y="242"/>
                    </a:cubicBezTo>
                    <a:cubicBezTo>
                      <a:pt x="26" y="242"/>
                      <a:pt x="26" y="242"/>
                      <a:pt x="26" y="242"/>
                    </a:cubicBezTo>
                    <a:cubicBezTo>
                      <a:pt x="26" y="242"/>
                      <a:pt x="27" y="243"/>
                      <a:pt x="27" y="243"/>
                    </a:cubicBezTo>
                    <a:cubicBezTo>
                      <a:pt x="27" y="243"/>
                      <a:pt x="27" y="243"/>
                      <a:pt x="27" y="243"/>
                    </a:cubicBezTo>
                    <a:cubicBezTo>
                      <a:pt x="27" y="243"/>
                      <a:pt x="27" y="243"/>
                      <a:pt x="27" y="243"/>
                    </a:cubicBezTo>
                    <a:cubicBezTo>
                      <a:pt x="27" y="243"/>
                      <a:pt x="27" y="243"/>
                      <a:pt x="27" y="243"/>
                    </a:cubicBezTo>
                    <a:cubicBezTo>
                      <a:pt x="27" y="243"/>
                      <a:pt x="27" y="243"/>
                      <a:pt x="27" y="243"/>
                    </a:cubicBezTo>
                    <a:cubicBezTo>
                      <a:pt x="27" y="243"/>
                      <a:pt x="27" y="243"/>
                      <a:pt x="27" y="243"/>
                    </a:cubicBezTo>
                    <a:cubicBezTo>
                      <a:pt x="27" y="244"/>
                      <a:pt x="27" y="244"/>
                      <a:pt x="27" y="244"/>
                    </a:cubicBezTo>
                    <a:cubicBezTo>
                      <a:pt x="27" y="244"/>
                      <a:pt x="27" y="244"/>
                      <a:pt x="27" y="244"/>
                    </a:cubicBezTo>
                    <a:cubicBezTo>
                      <a:pt x="27" y="244"/>
                      <a:pt x="27" y="244"/>
                      <a:pt x="28" y="244"/>
                    </a:cubicBezTo>
                    <a:cubicBezTo>
                      <a:pt x="28" y="244"/>
                      <a:pt x="28" y="244"/>
                      <a:pt x="28" y="244"/>
                    </a:cubicBezTo>
                    <a:cubicBezTo>
                      <a:pt x="28" y="244"/>
                      <a:pt x="28" y="244"/>
                      <a:pt x="28" y="244"/>
                    </a:cubicBezTo>
                    <a:cubicBezTo>
                      <a:pt x="28" y="244"/>
                      <a:pt x="28" y="244"/>
                      <a:pt x="28" y="245"/>
                    </a:cubicBezTo>
                    <a:cubicBezTo>
                      <a:pt x="28" y="245"/>
                      <a:pt x="28" y="245"/>
                      <a:pt x="28" y="245"/>
                    </a:cubicBezTo>
                    <a:cubicBezTo>
                      <a:pt x="28" y="245"/>
                      <a:pt x="28" y="245"/>
                      <a:pt x="28" y="245"/>
                    </a:cubicBezTo>
                    <a:cubicBezTo>
                      <a:pt x="28" y="245"/>
                      <a:pt x="28" y="245"/>
                      <a:pt x="28" y="245"/>
                    </a:cubicBezTo>
                    <a:cubicBezTo>
                      <a:pt x="28" y="245"/>
                      <a:pt x="28" y="245"/>
                      <a:pt x="28" y="245"/>
                    </a:cubicBezTo>
                    <a:cubicBezTo>
                      <a:pt x="28" y="245"/>
                      <a:pt x="28" y="245"/>
                      <a:pt x="28" y="245"/>
                    </a:cubicBezTo>
                    <a:cubicBezTo>
                      <a:pt x="28" y="246"/>
                      <a:pt x="28" y="246"/>
                      <a:pt x="29" y="246"/>
                    </a:cubicBezTo>
                    <a:cubicBezTo>
                      <a:pt x="29" y="246"/>
                      <a:pt x="29" y="246"/>
                      <a:pt x="29" y="246"/>
                    </a:cubicBezTo>
                    <a:cubicBezTo>
                      <a:pt x="29" y="246"/>
                      <a:pt x="29" y="246"/>
                      <a:pt x="29" y="246"/>
                    </a:cubicBezTo>
                    <a:cubicBezTo>
                      <a:pt x="29" y="246"/>
                      <a:pt x="29" y="246"/>
                      <a:pt x="29" y="246"/>
                    </a:cubicBezTo>
                    <a:cubicBezTo>
                      <a:pt x="29" y="246"/>
                      <a:pt x="29" y="246"/>
                      <a:pt x="29" y="246"/>
                    </a:cubicBezTo>
                    <a:cubicBezTo>
                      <a:pt x="29" y="246"/>
                      <a:pt x="29" y="246"/>
                      <a:pt x="29" y="247"/>
                    </a:cubicBezTo>
                    <a:cubicBezTo>
                      <a:pt x="29" y="247"/>
                      <a:pt x="29" y="247"/>
                      <a:pt x="29" y="247"/>
                    </a:cubicBezTo>
                    <a:cubicBezTo>
                      <a:pt x="29" y="247"/>
                      <a:pt x="29" y="247"/>
                      <a:pt x="29" y="247"/>
                    </a:cubicBezTo>
                    <a:cubicBezTo>
                      <a:pt x="29" y="247"/>
                      <a:pt x="29" y="247"/>
                      <a:pt x="29" y="247"/>
                    </a:cubicBezTo>
                    <a:cubicBezTo>
                      <a:pt x="30" y="247"/>
                      <a:pt x="30" y="247"/>
                      <a:pt x="30" y="247"/>
                    </a:cubicBezTo>
                    <a:cubicBezTo>
                      <a:pt x="30" y="247"/>
                      <a:pt x="30" y="247"/>
                      <a:pt x="30" y="247"/>
                    </a:cubicBezTo>
                    <a:cubicBezTo>
                      <a:pt x="30" y="247"/>
                      <a:pt x="30" y="248"/>
                      <a:pt x="30" y="248"/>
                    </a:cubicBezTo>
                    <a:cubicBezTo>
                      <a:pt x="30" y="248"/>
                      <a:pt x="30" y="248"/>
                      <a:pt x="30" y="248"/>
                    </a:cubicBezTo>
                    <a:cubicBezTo>
                      <a:pt x="30" y="248"/>
                      <a:pt x="30" y="248"/>
                      <a:pt x="30" y="248"/>
                    </a:cubicBezTo>
                    <a:cubicBezTo>
                      <a:pt x="30" y="248"/>
                      <a:pt x="30" y="248"/>
                      <a:pt x="30" y="248"/>
                    </a:cubicBezTo>
                    <a:cubicBezTo>
                      <a:pt x="30" y="248"/>
                      <a:pt x="30" y="248"/>
                      <a:pt x="30" y="248"/>
                    </a:cubicBezTo>
                    <a:cubicBezTo>
                      <a:pt x="30" y="248"/>
                      <a:pt x="30" y="248"/>
                      <a:pt x="30" y="249"/>
                    </a:cubicBezTo>
                    <a:cubicBezTo>
                      <a:pt x="31" y="249"/>
                      <a:pt x="31" y="249"/>
                      <a:pt x="31" y="249"/>
                    </a:cubicBezTo>
                    <a:cubicBezTo>
                      <a:pt x="31" y="249"/>
                      <a:pt x="31" y="249"/>
                      <a:pt x="31" y="249"/>
                    </a:cubicBezTo>
                    <a:cubicBezTo>
                      <a:pt x="31" y="249"/>
                      <a:pt x="31" y="249"/>
                      <a:pt x="31" y="249"/>
                    </a:cubicBezTo>
                    <a:cubicBezTo>
                      <a:pt x="31" y="249"/>
                      <a:pt x="31" y="249"/>
                      <a:pt x="31" y="249"/>
                    </a:cubicBezTo>
                    <a:cubicBezTo>
                      <a:pt x="31" y="249"/>
                      <a:pt x="31" y="249"/>
                      <a:pt x="31" y="249"/>
                    </a:cubicBezTo>
                    <a:cubicBezTo>
                      <a:pt x="31" y="249"/>
                      <a:pt x="31" y="250"/>
                      <a:pt x="31" y="250"/>
                    </a:cubicBezTo>
                    <a:cubicBezTo>
                      <a:pt x="31" y="250"/>
                      <a:pt x="31" y="250"/>
                      <a:pt x="31" y="250"/>
                    </a:cubicBezTo>
                    <a:cubicBezTo>
                      <a:pt x="31" y="250"/>
                      <a:pt x="31" y="250"/>
                      <a:pt x="31" y="250"/>
                    </a:cubicBezTo>
                    <a:cubicBezTo>
                      <a:pt x="32" y="250"/>
                      <a:pt x="32" y="250"/>
                      <a:pt x="32" y="250"/>
                    </a:cubicBezTo>
                    <a:cubicBezTo>
                      <a:pt x="32" y="250"/>
                      <a:pt x="32" y="250"/>
                      <a:pt x="32" y="250"/>
                    </a:cubicBezTo>
                    <a:cubicBezTo>
                      <a:pt x="32" y="250"/>
                      <a:pt x="32" y="250"/>
                      <a:pt x="32" y="251"/>
                    </a:cubicBezTo>
                    <a:cubicBezTo>
                      <a:pt x="32" y="251"/>
                      <a:pt x="32" y="251"/>
                      <a:pt x="32" y="251"/>
                    </a:cubicBezTo>
                    <a:cubicBezTo>
                      <a:pt x="32" y="251"/>
                      <a:pt x="32" y="251"/>
                      <a:pt x="32" y="251"/>
                    </a:cubicBezTo>
                    <a:cubicBezTo>
                      <a:pt x="32" y="251"/>
                      <a:pt x="32" y="251"/>
                      <a:pt x="32" y="251"/>
                    </a:cubicBezTo>
                    <a:cubicBezTo>
                      <a:pt x="32" y="251"/>
                      <a:pt x="32" y="251"/>
                      <a:pt x="32" y="251"/>
                    </a:cubicBezTo>
                    <a:cubicBezTo>
                      <a:pt x="32" y="251"/>
                      <a:pt x="32" y="251"/>
                      <a:pt x="32" y="251"/>
                    </a:cubicBezTo>
                    <a:cubicBezTo>
                      <a:pt x="33" y="251"/>
                      <a:pt x="33" y="252"/>
                      <a:pt x="33" y="252"/>
                    </a:cubicBezTo>
                    <a:cubicBezTo>
                      <a:pt x="33" y="252"/>
                      <a:pt x="33" y="252"/>
                      <a:pt x="33" y="252"/>
                    </a:cubicBezTo>
                    <a:cubicBezTo>
                      <a:pt x="33" y="252"/>
                      <a:pt x="33" y="252"/>
                      <a:pt x="33" y="252"/>
                    </a:cubicBezTo>
                    <a:cubicBezTo>
                      <a:pt x="33" y="252"/>
                      <a:pt x="33" y="252"/>
                      <a:pt x="33" y="252"/>
                    </a:cubicBezTo>
                    <a:cubicBezTo>
                      <a:pt x="33" y="252"/>
                      <a:pt x="33" y="252"/>
                      <a:pt x="33" y="252"/>
                    </a:cubicBezTo>
                    <a:cubicBezTo>
                      <a:pt x="33" y="252"/>
                      <a:pt x="33" y="252"/>
                      <a:pt x="33" y="252"/>
                    </a:cubicBezTo>
                    <a:cubicBezTo>
                      <a:pt x="33" y="253"/>
                      <a:pt x="33" y="253"/>
                      <a:pt x="33" y="253"/>
                    </a:cubicBezTo>
                    <a:cubicBezTo>
                      <a:pt x="33" y="253"/>
                      <a:pt x="33" y="253"/>
                      <a:pt x="33" y="253"/>
                    </a:cubicBezTo>
                    <a:cubicBezTo>
                      <a:pt x="34" y="253"/>
                      <a:pt x="34" y="253"/>
                      <a:pt x="34" y="253"/>
                    </a:cubicBezTo>
                    <a:cubicBezTo>
                      <a:pt x="34" y="253"/>
                      <a:pt x="34" y="253"/>
                      <a:pt x="34" y="253"/>
                    </a:cubicBezTo>
                    <a:cubicBezTo>
                      <a:pt x="34" y="253"/>
                      <a:pt x="34" y="253"/>
                      <a:pt x="34" y="253"/>
                    </a:cubicBezTo>
                    <a:cubicBezTo>
                      <a:pt x="26" y="260"/>
                      <a:pt x="23" y="266"/>
                      <a:pt x="23" y="271"/>
                    </a:cubicBezTo>
                    <a:cubicBezTo>
                      <a:pt x="23" y="277"/>
                      <a:pt x="26" y="282"/>
                      <a:pt x="31" y="287"/>
                    </a:cubicBezTo>
                    <a:cubicBezTo>
                      <a:pt x="32" y="285"/>
                      <a:pt x="33" y="283"/>
                      <a:pt x="34" y="281"/>
                    </a:cubicBezTo>
                    <a:cubicBezTo>
                      <a:pt x="40" y="268"/>
                      <a:pt x="40" y="266"/>
                      <a:pt x="44" y="266"/>
                    </a:cubicBezTo>
                    <a:cubicBezTo>
                      <a:pt x="44" y="266"/>
                      <a:pt x="45" y="266"/>
                      <a:pt x="46" y="266"/>
                    </a:cubicBezTo>
                    <a:cubicBezTo>
                      <a:pt x="52" y="267"/>
                      <a:pt x="52" y="270"/>
                      <a:pt x="49" y="273"/>
                    </a:cubicBezTo>
                    <a:cubicBezTo>
                      <a:pt x="49" y="273"/>
                      <a:pt x="45" y="282"/>
                      <a:pt x="41" y="295"/>
                    </a:cubicBezTo>
                    <a:cubicBezTo>
                      <a:pt x="54" y="306"/>
                      <a:pt x="71" y="317"/>
                      <a:pt x="92" y="328"/>
                    </a:cubicBezTo>
                    <a:cubicBezTo>
                      <a:pt x="93" y="324"/>
                      <a:pt x="94" y="321"/>
                      <a:pt x="94" y="318"/>
                    </a:cubicBezTo>
                    <a:cubicBezTo>
                      <a:pt x="95" y="317"/>
                      <a:pt x="95" y="315"/>
                      <a:pt x="96" y="314"/>
                    </a:cubicBezTo>
                    <a:cubicBezTo>
                      <a:pt x="73" y="303"/>
                      <a:pt x="58" y="291"/>
                      <a:pt x="58" y="285"/>
                    </a:cubicBezTo>
                    <a:cubicBezTo>
                      <a:pt x="58" y="282"/>
                      <a:pt x="61" y="281"/>
                      <a:pt x="66" y="281"/>
                    </a:cubicBezTo>
                    <a:cubicBezTo>
                      <a:pt x="75" y="281"/>
                      <a:pt x="91" y="285"/>
                      <a:pt x="108" y="288"/>
                    </a:cubicBezTo>
                    <a:cubicBezTo>
                      <a:pt x="126" y="292"/>
                      <a:pt x="146" y="296"/>
                      <a:pt x="163" y="296"/>
                    </a:cubicBezTo>
                    <a:cubicBezTo>
                      <a:pt x="166" y="296"/>
                      <a:pt x="168" y="296"/>
                      <a:pt x="171" y="296"/>
                    </a:cubicBezTo>
                    <a:cubicBezTo>
                      <a:pt x="209" y="293"/>
                      <a:pt x="19" y="258"/>
                      <a:pt x="0" y="172"/>
                    </a:cubicBezTo>
                    <a:moveTo>
                      <a:pt x="414" y="0"/>
                    </a:moveTo>
                    <a:cubicBezTo>
                      <a:pt x="354" y="19"/>
                      <a:pt x="284" y="26"/>
                      <a:pt x="219" y="26"/>
                    </a:cubicBezTo>
                    <a:cubicBezTo>
                      <a:pt x="219" y="26"/>
                      <a:pt x="219" y="26"/>
                      <a:pt x="219" y="26"/>
                    </a:cubicBezTo>
                    <a:cubicBezTo>
                      <a:pt x="219" y="26"/>
                      <a:pt x="219" y="26"/>
                      <a:pt x="219" y="26"/>
                    </a:cubicBezTo>
                    <a:cubicBezTo>
                      <a:pt x="219" y="26"/>
                      <a:pt x="219" y="26"/>
                      <a:pt x="219" y="26"/>
                    </a:cubicBezTo>
                    <a:cubicBezTo>
                      <a:pt x="219" y="26"/>
                      <a:pt x="219" y="26"/>
                      <a:pt x="219" y="26"/>
                    </a:cubicBezTo>
                    <a:cubicBezTo>
                      <a:pt x="159" y="26"/>
                      <a:pt x="105" y="20"/>
                      <a:pt x="67" y="11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67" y="20"/>
                      <a:pt x="60" y="28"/>
                      <a:pt x="51" y="28"/>
                    </a:cubicBezTo>
                    <a:cubicBezTo>
                      <a:pt x="46" y="28"/>
                      <a:pt x="41" y="26"/>
                      <a:pt x="38" y="22"/>
                    </a:cubicBezTo>
                    <a:cubicBezTo>
                      <a:pt x="30" y="42"/>
                      <a:pt x="19" y="73"/>
                      <a:pt x="11" y="96"/>
                    </a:cubicBezTo>
                    <a:cubicBezTo>
                      <a:pt x="13" y="93"/>
                      <a:pt x="15" y="90"/>
                      <a:pt x="16" y="86"/>
                    </a:cubicBezTo>
                    <a:cubicBezTo>
                      <a:pt x="29" y="62"/>
                      <a:pt x="32" y="43"/>
                      <a:pt x="37" y="43"/>
                    </a:cubicBezTo>
                    <a:cubicBezTo>
                      <a:pt x="40" y="43"/>
                      <a:pt x="42" y="47"/>
                      <a:pt x="46" y="55"/>
                    </a:cubicBezTo>
                    <a:cubicBezTo>
                      <a:pt x="50" y="66"/>
                      <a:pt x="53" y="70"/>
                      <a:pt x="54" y="70"/>
                    </a:cubicBezTo>
                    <a:cubicBezTo>
                      <a:pt x="55" y="70"/>
                      <a:pt x="53" y="60"/>
                      <a:pt x="52" y="50"/>
                    </a:cubicBezTo>
                    <a:cubicBezTo>
                      <a:pt x="51" y="41"/>
                      <a:pt x="52" y="37"/>
                      <a:pt x="57" y="37"/>
                    </a:cubicBezTo>
                    <a:cubicBezTo>
                      <a:pt x="61" y="37"/>
                      <a:pt x="68" y="40"/>
                      <a:pt x="77" y="46"/>
                    </a:cubicBezTo>
                    <a:cubicBezTo>
                      <a:pt x="83" y="49"/>
                      <a:pt x="85" y="51"/>
                      <a:pt x="87" y="51"/>
                    </a:cubicBezTo>
                    <a:cubicBezTo>
                      <a:pt x="90" y="51"/>
                      <a:pt x="80" y="40"/>
                      <a:pt x="78" y="32"/>
                    </a:cubicBezTo>
                    <a:cubicBezTo>
                      <a:pt x="77" y="28"/>
                      <a:pt x="78" y="27"/>
                      <a:pt x="82" y="27"/>
                    </a:cubicBezTo>
                    <a:cubicBezTo>
                      <a:pt x="91" y="27"/>
                      <a:pt x="112" y="33"/>
                      <a:pt x="153" y="34"/>
                    </a:cubicBezTo>
                    <a:cubicBezTo>
                      <a:pt x="174" y="35"/>
                      <a:pt x="203" y="36"/>
                      <a:pt x="234" y="36"/>
                    </a:cubicBezTo>
                    <a:cubicBezTo>
                      <a:pt x="291" y="36"/>
                      <a:pt x="355" y="33"/>
                      <a:pt x="398" y="18"/>
                    </a:cubicBezTo>
                    <a:cubicBezTo>
                      <a:pt x="401" y="17"/>
                      <a:pt x="403" y="17"/>
                      <a:pt x="405" y="17"/>
                    </a:cubicBezTo>
                    <a:cubicBezTo>
                      <a:pt x="412" y="17"/>
                      <a:pt x="392" y="32"/>
                      <a:pt x="387" y="40"/>
                    </a:cubicBezTo>
                    <a:cubicBezTo>
                      <a:pt x="386" y="42"/>
                      <a:pt x="387" y="43"/>
                      <a:pt x="388" y="43"/>
                    </a:cubicBezTo>
                    <a:cubicBezTo>
                      <a:pt x="394" y="43"/>
                      <a:pt x="410" y="34"/>
                      <a:pt x="413" y="30"/>
                    </a:cubicBezTo>
                    <a:cubicBezTo>
                      <a:pt x="414" y="29"/>
                      <a:pt x="415" y="28"/>
                      <a:pt x="417" y="28"/>
                    </a:cubicBezTo>
                    <a:cubicBezTo>
                      <a:pt x="422" y="28"/>
                      <a:pt x="429" y="33"/>
                      <a:pt x="438" y="47"/>
                    </a:cubicBezTo>
                    <a:cubicBezTo>
                      <a:pt x="441" y="52"/>
                      <a:pt x="443" y="54"/>
                      <a:pt x="444" y="54"/>
                    </a:cubicBezTo>
                    <a:cubicBezTo>
                      <a:pt x="446" y="54"/>
                      <a:pt x="441" y="41"/>
                      <a:pt x="441" y="30"/>
                    </a:cubicBezTo>
                    <a:cubicBezTo>
                      <a:pt x="441" y="28"/>
                      <a:pt x="441" y="27"/>
                      <a:pt x="443" y="27"/>
                    </a:cubicBezTo>
                    <a:cubicBezTo>
                      <a:pt x="448" y="27"/>
                      <a:pt x="463" y="52"/>
                      <a:pt x="477" y="69"/>
                    </a:cubicBezTo>
                    <a:cubicBezTo>
                      <a:pt x="494" y="89"/>
                      <a:pt x="481" y="119"/>
                      <a:pt x="465" y="138"/>
                    </a:cubicBezTo>
                    <a:cubicBezTo>
                      <a:pt x="460" y="145"/>
                      <a:pt x="459" y="148"/>
                      <a:pt x="461" y="148"/>
                    </a:cubicBezTo>
                    <a:cubicBezTo>
                      <a:pt x="465" y="148"/>
                      <a:pt x="478" y="140"/>
                      <a:pt x="487" y="130"/>
                    </a:cubicBezTo>
                    <a:cubicBezTo>
                      <a:pt x="488" y="128"/>
                      <a:pt x="489" y="127"/>
                      <a:pt x="490" y="127"/>
                    </a:cubicBezTo>
                    <a:cubicBezTo>
                      <a:pt x="496" y="127"/>
                      <a:pt x="472" y="189"/>
                      <a:pt x="431" y="247"/>
                    </a:cubicBezTo>
                    <a:cubicBezTo>
                      <a:pt x="415" y="272"/>
                      <a:pt x="393" y="291"/>
                      <a:pt x="368" y="307"/>
                    </a:cubicBezTo>
                    <a:cubicBezTo>
                      <a:pt x="370" y="309"/>
                      <a:pt x="371" y="314"/>
                      <a:pt x="372" y="320"/>
                    </a:cubicBezTo>
                    <a:cubicBezTo>
                      <a:pt x="386" y="313"/>
                      <a:pt x="401" y="303"/>
                      <a:pt x="416" y="292"/>
                    </a:cubicBezTo>
                    <a:cubicBezTo>
                      <a:pt x="415" y="289"/>
                      <a:pt x="415" y="287"/>
                      <a:pt x="415" y="287"/>
                    </a:cubicBezTo>
                    <a:cubicBezTo>
                      <a:pt x="415" y="284"/>
                      <a:pt x="419" y="282"/>
                      <a:pt x="423" y="279"/>
                    </a:cubicBezTo>
                    <a:cubicBezTo>
                      <a:pt x="423" y="279"/>
                      <a:pt x="424" y="279"/>
                      <a:pt x="424" y="279"/>
                    </a:cubicBezTo>
                    <a:cubicBezTo>
                      <a:pt x="425" y="279"/>
                      <a:pt x="426" y="280"/>
                      <a:pt x="428" y="284"/>
                    </a:cubicBezTo>
                    <a:cubicBezTo>
                      <a:pt x="429" y="283"/>
                      <a:pt x="430" y="282"/>
                      <a:pt x="432" y="281"/>
                    </a:cubicBezTo>
                    <a:cubicBezTo>
                      <a:pt x="485" y="229"/>
                      <a:pt x="509" y="126"/>
                      <a:pt x="509" y="86"/>
                    </a:cubicBezTo>
                    <a:cubicBezTo>
                      <a:pt x="504" y="75"/>
                      <a:pt x="497" y="68"/>
                      <a:pt x="497" y="68"/>
                    </a:cubicBezTo>
                    <a:cubicBezTo>
                      <a:pt x="497" y="67"/>
                      <a:pt x="496" y="67"/>
                      <a:pt x="495" y="66"/>
                    </a:cubicBezTo>
                    <a:cubicBezTo>
                      <a:pt x="476" y="45"/>
                      <a:pt x="459" y="15"/>
                      <a:pt x="446" y="1"/>
                    </a:cubicBezTo>
                    <a:cubicBezTo>
                      <a:pt x="444" y="9"/>
                      <a:pt x="438" y="15"/>
                      <a:pt x="430" y="15"/>
                    </a:cubicBezTo>
                    <a:cubicBezTo>
                      <a:pt x="421" y="15"/>
                      <a:pt x="414" y="8"/>
                      <a:pt x="414" y="0"/>
                    </a:cubicBezTo>
                  </a:path>
                </a:pathLst>
              </a:custGeom>
              <a:solidFill>
                <a:srgbClr val="004E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4" name="ïsļîḍe">
                <a:extLst>
                  <a:ext uri="{FF2B5EF4-FFF2-40B4-BE49-F238E27FC236}">
                    <a16:creationId xmlns:a16="http://schemas.microsoft.com/office/drawing/2014/main" xmlns="" id="{ED7A2A7D-932A-4A5D-A09A-EED5392709FC}"/>
                  </a:ext>
                </a:extLst>
              </p:cNvPr>
              <p:cNvSpPr/>
              <p:nvPr/>
            </p:nvSpPr>
            <p:spPr bwMode="auto">
              <a:xfrm>
                <a:off x="5506134" y="2506374"/>
                <a:ext cx="1205014" cy="55375"/>
              </a:xfrm>
              <a:custGeom>
                <a:avLst/>
                <a:gdLst>
                  <a:gd name="T0" fmla="*/ 481 w 481"/>
                  <a:gd name="T1" fmla="*/ 22 h 22"/>
                  <a:gd name="T2" fmla="*/ 481 w 481"/>
                  <a:gd name="T3" fmla="*/ 22 h 22"/>
                  <a:gd name="T4" fmla="*/ 481 w 481"/>
                  <a:gd name="T5" fmla="*/ 22 h 22"/>
                  <a:gd name="T6" fmla="*/ 479 w 481"/>
                  <a:gd name="T7" fmla="*/ 22 h 22"/>
                  <a:gd name="T8" fmla="*/ 479 w 481"/>
                  <a:gd name="T9" fmla="*/ 22 h 22"/>
                  <a:gd name="T10" fmla="*/ 479 w 481"/>
                  <a:gd name="T11" fmla="*/ 22 h 22"/>
                  <a:gd name="T12" fmla="*/ 479 w 481"/>
                  <a:gd name="T13" fmla="*/ 22 h 22"/>
                  <a:gd name="T14" fmla="*/ 479 w 481"/>
                  <a:gd name="T15" fmla="*/ 22 h 22"/>
                  <a:gd name="T16" fmla="*/ 479 w 481"/>
                  <a:gd name="T17" fmla="*/ 22 h 22"/>
                  <a:gd name="T18" fmla="*/ 479 w 481"/>
                  <a:gd name="T19" fmla="*/ 22 h 22"/>
                  <a:gd name="T20" fmla="*/ 479 w 481"/>
                  <a:gd name="T21" fmla="*/ 22 h 22"/>
                  <a:gd name="T22" fmla="*/ 479 w 481"/>
                  <a:gd name="T23" fmla="*/ 22 h 22"/>
                  <a:gd name="T24" fmla="*/ 0 w 481"/>
                  <a:gd name="T25" fmla="*/ 20 h 22"/>
                  <a:gd name="T26" fmla="*/ 0 w 481"/>
                  <a:gd name="T27" fmla="*/ 20 h 22"/>
                  <a:gd name="T28" fmla="*/ 0 w 481"/>
                  <a:gd name="T29" fmla="*/ 20 h 22"/>
                  <a:gd name="T30" fmla="*/ 0 w 481"/>
                  <a:gd name="T31" fmla="*/ 20 h 22"/>
                  <a:gd name="T32" fmla="*/ 0 w 481"/>
                  <a:gd name="T33" fmla="*/ 20 h 22"/>
                  <a:gd name="T34" fmla="*/ 0 w 481"/>
                  <a:gd name="T35" fmla="*/ 20 h 22"/>
                  <a:gd name="T36" fmla="*/ 0 w 481"/>
                  <a:gd name="T37" fmla="*/ 20 h 22"/>
                  <a:gd name="T38" fmla="*/ 0 w 481"/>
                  <a:gd name="T39" fmla="*/ 20 h 22"/>
                  <a:gd name="T40" fmla="*/ 0 w 481"/>
                  <a:gd name="T41" fmla="*/ 20 h 22"/>
                  <a:gd name="T42" fmla="*/ 0 w 481"/>
                  <a:gd name="T43" fmla="*/ 20 h 22"/>
                  <a:gd name="T44" fmla="*/ 0 w 481"/>
                  <a:gd name="T45" fmla="*/ 20 h 22"/>
                  <a:gd name="T46" fmla="*/ 0 w 481"/>
                  <a:gd name="T47" fmla="*/ 20 h 22"/>
                  <a:gd name="T48" fmla="*/ 434 w 481"/>
                  <a:gd name="T49" fmla="*/ 0 h 22"/>
                  <a:gd name="T50" fmla="*/ 434 w 481"/>
                  <a:gd name="T51" fmla="*/ 0 h 22"/>
                  <a:gd name="T52" fmla="*/ 478 w 481"/>
                  <a:gd name="T53" fmla="*/ 22 h 22"/>
                  <a:gd name="T54" fmla="*/ 478 w 481"/>
                  <a:gd name="T55" fmla="*/ 22 h 22"/>
                  <a:gd name="T56" fmla="*/ 478 w 481"/>
                  <a:gd name="T57" fmla="*/ 22 h 22"/>
                  <a:gd name="T58" fmla="*/ 434 w 481"/>
                  <a:gd name="T5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81" h="22">
                    <a:moveTo>
                      <a:pt x="481" y="22"/>
                    </a:moveTo>
                    <a:cubicBezTo>
                      <a:pt x="481" y="22"/>
                      <a:pt x="481" y="22"/>
                      <a:pt x="481" y="22"/>
                    </a:cubicBezTo>
                    <a:cubicBezTo>
                      <a:pt x="481" y="22"/>
                      <a:pt x="481" y="22"/>
                      <a:pt x="481" y="22"/>
                    </a:cubicBezTo>
                    <a:moveTo>
                      <a:pt x="479" y="22"/>
                    </a:moveTo>
                    <a:cubicBezTo>
                      <a:pt x="479" y="22"/>
                      <a:pt x="479" y="22"/>
                      <a:pt x="479" y="22"/>
                    </a:cubicBezTo>
                    <a:cubicBezTo>
                      <a:pt x="479" y="22"/>
                      <a:pt x="479" y="22"/>
                      <a:pt x="479" y="22"/>
                    </a:cubicBezTo>
                    <a:moveTo>
                      <a:pt x="479" y="22"/>
                    </a:moveTo>
                    <a:cubicBezTo>
                      <a:pt x="479" y="22"/>
                      <a:pt x="479" y="22"/>
                      <a:pt x="479" y="22"/>
                    </a:cubicBezTo>
                    <a:cubicBezTo>
                      <a:pt x="479" y="22"/>
                      <a:pt x="479" y="22"/>
                      <a:pt x="479" y="22"/>
                    </a:cubicBezTo>
                    <a:moveTo>
                      <a:pt x="479" y="22"/>
                    </a:moveTo>
                    <a:cubicBezTo>
                      <a:pt x="479" y="22"/>
                      <a:pt x="479" y="22"/>
                      <a:pt x="479" y="22"/>
                    </a:cubicBezTo>
                    <a:cubicBezTo>
                      <a:pt x="479" y="22"/>
                      <a:pt x="479" y="22"/>
                      <a:pt x="479" y="22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moveTo>
                      <a:pt x="434" y="0"/>
                    </a:moveTo>
                    <a:cubicBezTo>
                      <a:pt x="434" y="0"/>
                      <a:pt x="434" y="0"/>
                      <a:pt x="434" y="0"/>
                    </a:cubicBezTo>
                    <a:cubicBezTo>
                      <a:pt x="452" y="7"/>
                      <a:pt x="469" y="15"/>
                      <a:pt x="478" y="22"/>
                    </a:cubicBezTo>
                    <a:cubicBezTo>
                      <a:pt x="478" y="22"/>
                      <a:pt x="478" y="22"/>
                      <a:pt x="478" y="22"/>
                    </a:cubicBezTo>
                    <a:cubicBezTo>
                      <a:pt x="478" y="22"/>
                      <a:pt x="478" y="22"/>
                      <a:pt x="478" y="22"/>
                    </a:cubicBezTo>
                    <a:cubicBezTo>
                      <a:pt x="469" y="15"/>
                      <a:pt x="452" y="7"/>
                      <a:pt x="434" y="0"/>
                    </a:cubicBezTo>
                  </a:path>
                </a:pathLst>
              </a:custGeom>
              <a:solidFill>
                <a:srgbClr val="FFDE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5" name="ïSlíḑe">
                <a:extLst>
                  <a:ext uri="{FF2B5EF4-FFF2-40B4-BE49-F238E27FC236}">
                    <a16:creationId xmlns:a16="http://schemas.microsoft.com/office/drawing/2014/main" xmlns="" id="{2152000B-3F1D-493D-86D2-024DCE2DE2D4}"/>
                  </a:ext>
                </a:extLst>
              </p:cNvPr>
              <p:cNvSpPr/>
              <p:nvPr/>
            </p:nvSpPr>
            <p:spPr bwMode="auto">
              <a:xfrm>
                <a:off x="5291856" y="32081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99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6" name="î$ḻíḋê">
                <a:extLst>
                  <a:ext uri="{FF2B5EF4-FFF2-40B4-BE49-F238E27FC236}">
                    <a16:creationId xmlns:a16="http://schemas.microsoft.com/office/drawing/2014/main" xmlns="" id="{36964F68-6221-4B27-8B62-DA7527387CEE}"/>
                  </a:ext>
                </a:extLst>
              </p:cNvPr>
              <p:cNvSpPr/>
              <p:nvPr/>
            </p:nvSpPr>
            <p:spPr bwMode="auto">
              <a:xfrm>
                <a:off x="5303894" y="3216621"/>
                <a:ext cx="25280" cy="9630"/>
              </a:xfrm>
              <a:custGeom>
                <a:avLst/>
                <a:gdLst>
                  <a:gd name="T0" fmla="*/ 0 w 10"/>
                  <a:gd name="T1" fmla="*/ 0 h 4"/>
                  <a:gd name="T2" fmla="*/ 0 w 10"/>
                  <a:gd name="T3" fmla="*/ 0 h 4"/>
                  <a:gd name="T4" fmla="*/ 10 w 10"/>
                  <a:gd name="T5" fmla="*/ 4 h 4"/>
                  <a:gd name="T6" fmla="*/ 0 w 10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2"/>
                      <a:pt x="7" y="3"/>
                      <a:pt x="10" y="4"/>
                    </a:cubicBezTo>
                    <a:cubicBezTo>
                      <a:pt x="7" y="3"/>
                      <a:pt x="3" y="2"/>
                      <a:pt x="0" y="0"/>
                    </a:cubicBezTo>
                  </a:path>
                </a:pathLst>
              </a:custGeom>
              <a:solidFill>
                <a:srgbClr val="FFDE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7" name="iSḻïďé">
                <a:extLst>
                  <a:ext uri="{FF2B5EF4-FFF2-40B4-BE49-F238E27FC236}">
                    <a16:creationId xmlns:a16="http://schemas.microsoft.com/office/drawing/2014/main" xmlns="" id="{99D51A04-9E6C-45F7-ACFC-FD9CB4A37D6D}"/>
                  </a:ext>
                </a:extLst>
              </p:cNvPr>
              <p:cNvSpPr/>
              <p:nvPr/>
            </p:nvSpPr>
            <p:spPr bwMode="auto">
              <a:xfrm>
                <a:off x="5303894" y="3216621"/>
                <a:ext cx="1204" cy="1204"/>
              </a:xfrm>
              <a:prstGeom prst="ellipse">
                <a:avLst/>
              </a:prstGeom>
              <a:solidFill>
                <a:srgbClr val="FFB9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8" name="íṣļíḓê">
                <a:extLst>
                  <a:ext uri="{FF2B5EF4-FFF2-40B4-BE49-F238E27FC236}">
                    <a16:creationId xmlns:a16="http://schemas.microsoft.com/office/drawing/2014/main" xmlns="" id="{ED50B2D6-A580-4814-BDF6-64EEAC427091}"/>
                  </a:ext>
                </a:extLst>
              </p:cNvPr>
              <p:cNvSpPr/>
              <p:nvPr/>
            </p:nvSpPr>
            <p:spPr bwMode="auto">
              <a:xfrm>
                <a:off x="5291856" y="3208195"/>
                <a:ext cx="12038" cy="8427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5 w 5"/>
                  <a:gd name="T5" fmla="*/ 3 h 3"/>
                  <a:gd name="T6" fmla="*/ 0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2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</a:path>
                </a:pathLst>
              </a:custGeom>
              <a:solidFill>
                <a:srgbClr val="FF99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9" name="íṣḻîdé">
                <a:extLst>
                  <a:ext uri="{FF2B5EF4-FFF2-40B4-BE49-F238E27FC236}">
                    <a16:creationId xmlns:a16="http://schemas.microsoft.com/office/drawing/2014/main" xmlns="" id="{436B336B-4F8F-40C0-A8D5-85DDEB8BD6D6}"/>
                  </a:ext>
                </a:extLst>
              </p:cNvPr>
              <p:cNvSpPr/>
              <p:nvPr/>
            </p:nvSpPr>
            <p:spPr bwMode="auto">
              <a:xfrm>
                <a:off x="5329174" y="3226252"/>
                <a:ext cx="2408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  <a:gd name="T4" fmla="*/ 1 w 1"/>
                  <a:gd name="T5" fmla="*/ 1 w 1"/>
                  <a:gd name="T6" fmla="*/ 0 w 1"/>
                  <a:gd name="T7" fmla="*/ 1 w 1"/>
                  <a:gd name="T8" fmla="*/ 0 w 1"/>
                  <a:gd name="T9" fmla="*/ 0 w 1"/>
                  <a:gd name="T10" fmla="*/ 0 w 1"/>
                  <a:gd name="T11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DE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0" name="ïṡļïḍé">
                <a:extLst>
                  <a:ext uri="{FF2B5EF4-FFF2-40B4-BE49-F238E27FC236}">
                    <a16:creationId xmlns:a16="http://schemas.microsoft.com/office/drawing/2014/main" xmlns="" id="{AD199FF8-D0DF-4263-AFE6-A7FF13499C27}"/>
                  </a:ext>
                </a:extLst>
              </p:cNvPr>
              <p:cNvSpPr/>
              <p:nvPr/>
            </p:nvSpPr>
            <p:spPr bwMode="auto">
              <a:xfrm>
                <a:off x="5160641" y="2459425"/>
                <a:ext cx="1986286" cy="913692"/>
              </a:xfrm>
              <a:custGeom>
                <a:avLst/>
                <a:gdLst>
                  <a:gd name="T0" fmla="*/ 311 w 793"/>
                  <a:gd name="T1" fmla="*/ 90 h 366"/>
                  <a:gd name="T2" fmla="*/ 311 w 793"/>
                  <a:gd name="T3" fmla="*/ 90 h 366"/>
                  <a:gd name="T4" fmla="*/ 311 w 793"/>
                  <a:gd name="T5" fmla="*/ 90 h 366"/>
                  <a:gd name="T6" fmla="*/ 310 w 793"/>
                  <a:gd name="T7" fmla="*/ 89 h 366"/>
                  <a:gd name="T8" fmla="*/ 310 w 793"/>
                  <a:gd name="T9" fmla="*/ 89 h 366"/>
                  <a:gd name="T10" fmla="*/ 310 w 793"/>
                  <a:gd name="T11" fmla="*/ 89 h 366"/>
                  <a:gd name="T12" fmla="*/ 309 w 793"/>
                  <a:gd name="T13" fmla="*/ 88 h 366"/>
                  <a:gd name="T14" fmla="*/ 369 w 793"/>
                  <a:gd name="T15" fmla="*/ 71 h 366"/>
                  <a:gd name="T16" fmla="*/ 642 w 793"/>
                  <a:gd name="T17" fmla="*/ 276 h 366"/>
                  <a:gd name="T18" fmla="*/ 641 w 793"/>
                  <a:gd name="T19" fmla="*/ 208 h 366"/>
                  <a:gd name="T20" fmla="*/ 642 w 793"/>
                  <a:gd name="T21" fmla="*/ 196 h 366"/>
                  <a:gd name="T22" fmla="*/ 652 w 793"/>
                  <a:gd name="T23" fmla="*/ 219 h 366"/>
                  <a:gd name="T24" fmla="*/ 655 w 793"/>
                  <a:gd name="T25" fmla="*/ 219 h 366"/>
                  <a:gd name="T26" fmla="*/ 643 w 793"/>
                  <a:gd name="T27" fmla="*/ 276 h 366"/>
                  <a:gd name="T28" fmla="*/ 613 w 793"/>
                  <a:gd name="T29" fmla="*/ 41 h 366"/>
                  <a:gd name="T30" fmla="*/ 614 w 793"/>
                  <a:gd name="T31" fmla="*/ 44 h 366"/>
                  <a:gd name="T32" fmla="*/ 602 w 793"/>
                  <a:gd name="T33" fmla="*/ 116 h 366"/>
                  <a:gd name="T34" fmla="*/ 585 w 793"/>
                  <a:gd name="T35" fmla="*/ 239 h 366"/>
                  <a:gd name="T36" fmla="*/ 793 w 793"/>
                  <a:gd name="T37" fmla="*/ 214 h 366"/>
                  <a:gd name="T38" fmla="*/ 648 w 793"/>
                  <a:gd name="T39" fmla="*/ 202 h 366"/>
                  <a:gd name="T40" fmla="*/ 623 w 793"/>
                  <a:gd name="T41" fmla="*/ 64 h 366"/>
                  <a:gd name="T42" fmla="*/ 617 w 793"/>
                  <a:gd name="T43" fmla="*/ 41 h 366"/>
                  <a:gd name="T44" fmla="*/ 572 w 793"/>
                  <a:gd name="T45" fmla="*/ 19 h 366"/>
                  <a:gd name="T46" fmla="*/ 157 w 793"/>
                  <a:gd name="T47" fmla="*/ 43 h 366"/>
                  <a:gd name="T48" fmla="*/ 142 w 793"/>
                  <a:gd name="T49" fmla="*/ 41 h 366"/>
                  <a:gd name="T50" fmla="*/ 138 w 793"/>
                  <a:gd name="T51" fmla="*/ 39 h 366"/>
                  <a:gd name="T52" fmla="*/ 114 w 793"/>
                  <a:gd name="T53" fmla="*/ 142 h 366"/>
                  <a:gd name="T54" fmla="*/ 52 w 793"/>
                  <a:gd name="T55" fmla="*/ 300 h 366"/>
                  <a:gd name="T56" fmla="*/ 52 w 793"/>
                  <a:gd name="T57" fmla="*/ 300 h 366"/>
                  <a:gd name="T58" fmla="*/ 67 w 793"/>
                  <a:gd name="T59" fmla="*/ 307 h 366"/>
                  <a:gd name="T60" fmla="*/ 68 w 793"/>
                  <a:gd name="T61" fmla="*/ 307 h 366"/>
                  <a:gd name="T62" fmla="*/ 120 w 793"/>
                  <a:gd name="T63" fmla="*/ 237 h 366"/>
                  <a:gd name="T64" fmla="*/ 117 w 793"/>
                  <a:gd name="T65" fmla="*/ 200 h 366"/>
                  <a:gd name="T66" fmla="*/ 126 w 793"/>
                  <a:gd name="T67" fmla="*/ 255 h 366"/>
                  <a:gd name="T68" fmla="*/ 138 w 793"/>
                  <a:gd name="T69" fmla="*/ 185 h 366"/>
                  <a:gd name="T70" fmla="*/ 135 w 793"/>
                  <a:gd name="T71" fmla="*/ 203 h 366"/>
                  <a:gd name="T72" fmla="*/ 141 w 793"/>
                  <a:gd name="T73" fmla="*/ 366 h 366"/>
                  <a:gd name="T74" fmla="*/ 164 w 793"/>
                  <a:gd name="T75" fmla="*/ 200 h 366"/>
                  <a:gd name="T76" fmla="*/ 289 w 793"/>
                  <a:gd name="T77" fmla="*/ 3 h 366"/>
                  <a:gd name="T78" fmla="*/ 288 w 793"/>
                  <a:gd name="T79" fmla="*/ 19 h 366"/>
                  <a:gd name="T80" fmla="*/ 390 w 793"/>
                  <a:gd name="T81" fmla="*/ 175 h 366"/>
                  <a:gd name="T82" fmla="*/ 362 w 793"/>
                  <a:gd name="T83" fmla="*/ 229 h 366"/>
                  <a:gd name="T84" fmla="*/ 362 w 793"/>
                  <a:gd name="T85" fmla="*/ 144 h 366"/>
                  <a:gd name="T86" fmla="*/ 359 w 793"/>
                  <a:gd name="T87" fmla="*/ 153 h 366"/>
                  <a:gd name="T88" fmla="*/ 367 w 793"/>
                  <a:gd name="T89" fmla="*/ 247 h 366"/>
                  <a:gd name="T90" fmla="*/ 359 w 793"/>
                  <a:gd name="T91" fmla="*/ 250 h 366"/>
                  <a:gd name="T92" fmla="*/ 215 w 793"/>
                  <a:gd name="T93" fmla="*/ 113 h 366"/>
                  <a:gd name="T94" fmla="*/ 350 w 793"/>
                  <a:gd name="T95" fmla="*/ 147 h 366"/>
                  <a:gd name="T96" fmla="*/ 394 w 793"/>
                  <a:gd name="T97" fmla="*/ 242 h 366"/>
                  <a:gd name="T98" fmla="*/ 532 w 793"/>
                  <a:gd name="T99" fmla="*/ 65 h 366"/>
                  <a:gd name="T100" fmla="*/ 513 w 793"/>
                  <a:gd name="T101" fmla="*/ 0 h 366"/>
                  <a:gd name="T102" fmla="*/ 290 w 793"/>
                  <a:gd name="T103" fmla="*/ 93 h 366"/>
                  <a:gd name="T104" fmla="*/ 234 w 793"/>
                  <a:gd name="T105" fmla="*/ 7 h 366"/>
                  <a:gd name="T106" fmla="*/ 206 w 793"/>
                  <a:gd name="T107" fmla="*/ 251 h 366"/>
                  <a:gd name="T108" fmla="*/ 552 w 793"/>
                  <a:gd name="T109" fmla="*/ 239 h 366"/>
                  <a:gd name="T110" fmla="*/ 527 w 793"/>
                  <a:gd name="T111" fmla="*/ 4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93" h="366">
                    <a:moveTo>
                      <a:pt x="163" y="126"/>
                    </a:moveTo>
                    <a:cubicBezTo>
                      <a:pt x="162" y="128"/>
                      <a:pt x="162" y="129"/>
                      <a:pt x="162" y="131"/>
                    </a:cubicBezTo>
                    <a:cubicBezTo>
                      <a:pt x="162" y="133"/>
                      <a:pt x="163" y="135"/>
                      <a:pt x="163" y="136"/>
                    </a:cubicBezTo>
                    <a:cubicBezTo>
                      <a:pt x="163" y="134"/>
                      <a:pt x="163" y="130"/>
                      <a:pt x="163" y="126"/>
                    </a:cubicBezTo>
                    <a:moveTo>
                      <a:pt x="311" y="90"/>
                    </a:moveTo>
                    <a:cubicBezTo>
                      <a:pt x="311" y="90"/>
                      <a:pt x="311" y="90"/>
                      <a:pt x="312" y="91"/>
                    </a:cubicBezTo>
                    <a:cubicBezTo>
                      <a:pt x="311" y="90"/>
                      <a:pt x="311" y="90"/>
                      <a:pt x="311" y="90"/>
                    </a:cubicBezTo>
                    <a:moveTo>
                      <a:pt x="311" y="90"/>
                    </a:moveTo>
                    <a:cubicBezTo>
                      <a:pt x="311" y="90"/>
                      <a:pt x="311" y="90"/>
                      <a:pt x="311" y="90"/>
                    </a:cubicBezTo>
                    <a:cubicBezTo>
                      <a:pt x="311" y="90"/>
                      <a:pt x="311" y="90"/>
                      <a:pt x="311" y="90"/>
                    </a:cubicBezTo>
                    <a:moveTo>
                      <a:pt x="311" y="90"/>
                    </a:moveTo>
                    <a:cubicBezTo>
                      <a:pt x="311" y="90"/>
                      <a:pt x="311" y="90"/>
                      <a:pt x="311" y="90"/>
                    </a:cubicBezTo>
                    <a:cubicBezTo>
                      <a:pt x="311" y="90"/>
                      <a:pt x="311" y="90"/>
                      <a:pt x="311" y="90"/>
                    </a:cubicBezTo>
                    <a:moveTo>
                      <a:pt x="311" y="90"/>
                    </a:moveTo>
                    <a:cubicBezTo>
                      <a:pt x="311" y="90"/>
                      <a:pt x="311" y="90"/>
                      <a:pt x="311" y="90"/>
                    </a:cubicBezTo>
                    <a:cubicBezTo>
                      <a:pt x="311" y="90"/>
                      <a:pt x="311" y="90"/>
                      <a:pt x="311" y="90"/>
                    </a:cubicBezTo>
                    <a:moveTo>
                      <a:pt x="311" y="90"/>
                    </a:moveTo>
                    <a:cubicBezTo>
                      <a:pt x="311" y="90"/>
                      <a:pt x="311" y="90"/>
                      <a:pt x="311" y="90"/>
                    </a:cubicBezTo>
                    <a:cubicBezTo>
                      <a:pt x="311" y="90"/>
                      <a:pt x="311" y="90"/>
                      <a:pt x="311" y="90"/>
                    </a:cubicBezTo>
                    <a:moveTo>
                      <a:pt x="311" y="90"/>
                    </a:moveTo>
                    <a:cubicBezTo>
                      <a:pt x="311" y="90"/>
                      <a:pt x="311" y="90"/>
                      <a:pt x="311" y="90"/>
                    </a:cubicBezTo>
                    <a:cubicBezTo>
                      <a:pt x="311" y="90"/>
                      <a:pt x="311" y="90"/>
                      <a:pt x="311" y="90"/>
                    </a:cubicBezTo>
                    <a:moveTo>
                      <a:pt x="310" y="90"/>
                    </a:moveTo>
                    <a:cubicBezTo>
                      <a:pt x="310" y="90"/>
                      <a:pt x="311" y="90"/>
                      <a:pt x="311" y="90"/>
                    </a:cubicBezTo>
                    <a:cubicBezTo>
                      <a:pt x="311" y="90"/>
                      <a:pt x="310" y="90"/>
                      <a:pt x="310" y="90"/>
                    </a:cubicBezTo>
                    <a:moveTo>
                      <a:pt x="310" y="89"/>
                    </a:moveTo>
                    <a:cubicBezTo>
                      <a:pt x="310" y="90"/>
                      <a:pt x="310" y="90"/>
                      <a:pt x="310" y="90"/>
                    </a:cubicBezTo>
                    <a:cubicBezTo>
                      <a:pt x="310" y="90"/>
                      <a:pt x="310" y="90"/>
                      <a:pt x="310" y="89"/>
                    </a:cubicBezTo>
                    <a:moveTo>
                      <a:pt x="310" y="89"/>
                    </a:moveTo>
                    <a:cubicBezTo>
                      <a:pt x="310" y="89"/>
                      <a:pt x="310" y="89"/>
                      <a:pt x="310" y="89"/>
                    </a:cubicBezTo>
                    <a:cubicBezTo>
                      <a:pt x="310" y="89"/>
                      <a:pt x="310" y="89"/>
                      <a:pt x="310" y="89"/>
                    </a:cubicBezTo>
                    <a:moveTo>
                      <a:pt x="310" y="89"/>
                    </a:moveTo>
                    <a:cubicBezTo>
                      <a:pt x="310" y="89"/>
                      <a:pt x="310" y="89"/>
                      <a:pt x="310" y="89"/>
                    </a:cubicBezTo>
                    <a:cubicBezTo>
                      <a:pt x="310" y="89"/>
                      <a:pt x="310" y="89"/>
                      <a:pt x="310" y="89"/>
                    </a:cubicBezTo>
                    <a:moveTo>
                      <a:pt x="310" y="89"/>
                    </a:moveTo>
                    <a:cubicBezTo>
                      <a:pt x="310" y="89"/>
                      <a:pt x="310" y="89"/>
                      <a:pt x="310" y="89"/>
                    </a:cubicBezTo>
                    <a:cubicBezTo>
                      <a:pt x="310" y="89"/>
                      <a:pt x="310" y="89"/>
                      <a:pt x="310" y="89"/>
                    </a:cubicBezTo>
                    <a:moveTo>
                      <a:pt x="310" y="89"/>
                    </a:moveTo>
                    <a:cubicBezTo>
                      <a:pt x="310" y="89"/>
                      <a:pt x="310" y="89"/>
                      <a:pt x="310" y="89"/>
                    </a:cubicBezTo>
                    <a:cubicBezTo>
                      <a:pt x="310" y="89"/>
                      <a:pt x="310" y="89"/>
                      <a:pt x="310" y="89"/>
                    </a:cubicBezTo>
                    <a:moveTo>
                      <a:pt x="309" y="89"/>
                    </a:moveTo>
                    <a:cubicBezTo>
                      <a:pt x="309" y="89"/>
                      <a:pt x="310" y="89"/>
                      <a:pt x="310" y="89"/>
                    </a:cubicBezTo>
                    <a:cubicBezTo>
                      <a:pt x="310" y="89"/>
                      <a:pt x="309" y="89"/>
                      <a:pt x="309" y="89"/>
                    </a:cubicBezTo>
                    <a:moveTo>
                      <a:pt x="309" y="89"/>
                    </a:moveTo>
                    <a:cubicBezTo>
                      <a:pt x="309" y="89"/>
                      <a:pt x="309" y="89"/>
                      <a:pt x="309" y="89"/>
                    </a:cubicBezTo>
                    <a:cubicBezTo>
                      <a:pt x="309" y="89"/>
                      <a:pt x="309" y="89"/>
                      <a:pt x="309" y="89"/>
                    </a:cubicBezTo>
                    <a:moveTo>
                      <a:pt x="309" y="88"/>
                    </a:moveTo>
                    <a:cubicBezTo>
                      <a:pt x="309" y="88"/>
                      <a:pt x="309" y="89"/>
                      <a:pt x="309" y="89"/>
                    </a:cubicBezTo>
                    <a:cubicBezTo>
                      <a:pt x="309" y="89"/>
                      <a:pt x="309" y="88"/>
                      <a:pt x="309" y="88"/>
                    </a:cubicBezTo>
                    <a:moveTo>
                      <a:pt x="309" y="88"/>
                    </a:moveTo>
                    <a:cubicBezTo>
                      <a:pt x="309" y="88"/>
                      <a:pt x="309" y="88"/>
                      <a:pt x="309" y="88"/>
                    </a:cubicBezTo>
                    <a:cubicBezTo>
                      <a:pt x="309" y="88"/>
                      <a:pt x="309" y="88"/>
                      <a:pt x="309" y="88"/>
                    </a:cubicBezTo>
                    <a:moveTo>
                      <a:pt x="369" y="71"/>
                    </a:moveTo>
                    <a:cubicBezTo>
                      <a:pt x="369" y="71"/>
                      <a:pt x="369" y="71"/>
                      <a:pt x="369" y="71"/>
                    </a:cubicBezTo>
                    <a:cubicBezTo>
                      <a:pt x="369" y="71"/>
                      <a:pt x="369" y="71"/>
                      <a:pt x="369" y="71"/>
                    </a:cubicBezTo>
                    <a:cubicBezTo>
                      <a:pt x="369" y="71"/>
                      <a:pt x="369" y="71"/>
                      <a:pt x="369" y="71"/>
                    </a:cubicBezTo>
                    <a:moveTo>
                      <a:pt x="469" y="24"/>
                    </a:moveTo>
                    <a:cubicBezTo>
                      <a:pt x="469" y="32"/>
                      <a:pt x="468" y="40"/>
                      <a:pt x="465" y="47"/>
                    </a:cubicBezTo>
                    <a:cubicBezTo>
                      <a:pt x="465" y="47"/>
                      <a:pt x="465" y="47"/>
                      <a:pt x="465" y="47"/>
                    </a:cubicBezTo>
                    <a:cubicBezTo>
                      <a:pt x="459" y="69"/>
                      <a:pt x="445" y="86"/>
                      <a:pt x="417" y="104"/>
                    </a:cubicBezTo>
                    <a:cubicBezTo>
                      <a:pt x="454" y="80"/>
                      <a:pt x="468" y="57"/>
                      <a:pt x="469" y="24"/>
                    </a:cubicBezTo>
                    <a:moveTo>
                      <a:pt x="642" y="281"/>
                    </a:moveTo>
                    <a:cubicBezTo>
                      <a:pt x="642" y="281"/>
                      <a:pt x="642" y="279"/>
                      <a:pt x="642" y="276"/>
                    </a:cubicBezTo>
                    <a:cubicBezTo>
                      <a:pt x="642" y="274"/>
                      <a:pt x="643" y="272"/>
                      <a:pt x="643" y="270"/>
                    </a:cubicBezTo>
                    <a:cubicBezTo>
                      <a:pt x="643" y="268"/>
                      <a:pt x="643" y="265"/>
                      <a:pt x="643" y="262"/>
                    </a:cubicBezTo>
                    <a:cubicBezTo>
                      <a:pt x="644" y="259"/>
                      <a:pt x="643" y="256"/>
                      <a:pt x="643" y="253"/>
                    </a:cubicBezTo>
                    <a:cubicBezTo>
                      <a:pt x="644" y="249"/>
                      <a:pt x="643" y="246"/>
                      <a:pt x="643" y="242"/>
                    </a:cubicBezTo>
                    <a:cubicBezTo>
                      <a:pt x="643" y="238"/>
                      <a:pt x="643" y="235"/>
                      <a:pt x="643" y="231"/>
                    </a:cubicBezTo>
                    <a:cubicBezTo>
                      <a:pt x="643" y="227"/>
                      <a:pt x="642" y="223"/>
                      <a:pt x="642" y="219"/>
                    </a:cubicBezTo>
                    <a:cubicBezTo>
                      <a:pt x="642" y="215"/>
                      <a:pt x="641" y="212"/>
                      <a:pt x="641" y="208"/>
                    </a:cubicBezTo>
                    <a:cubicBezTo>
                      <a:pt x="640" y="204"/>
                      <a:pt x="640" y="200"/>
                      <a:pt x="639" y="197"/>
                    </a:cubicBezTo>
                    <a:cubicBezTo>
                      <a:pt x="638" y="189"/>
                      <a:pt x="637" y="183"/>
                      <a:pt x="636" y="177"/>
                    </a:cubicBezTo>
                    <a:cubicBezTo>
                      <a:pt x="635" y="171"/>
                      <a:pt x="635" y="166"/>
                      <a:pt x="634" y="163"/>
                    </a:cubicBezTo>
                    <a:cubicBezTo>
                      <a:pt x="633" y="160"/>
                      <a:pt x="633" y="158"/>
                      <a:pt x="633" y="158"/>
                    </a:cubicBezTo>
                    <a:cubicBezTo>
                      <a:pt x="633" y="158"/>
                      <a:pt x="634" y="160"/>
                      <a:pt x="635" y="163"/>
                    </a:cubicBezTo>
                    <a:cubicBezTo>
                      <a:pt x="635" y="166"/>
                      <a:pt x="637" y="171"/>
                      <a:pt x="638" y="177"/>
                    </a:cubicBezTo>
                    <a:cubicBezTo>
                      <a:pt x="639" y="182"/>
                      <a:pt x="641" y="189"/>
                      <a:pt x="642" y="196"/>
                    </a:cubicBezTo>
                    <a:cubicBezTo>
                      <a:pt x="643" y="200"/>
                      <a:pt x="643" y="204"/>
                      <a:pt x="644" y="207"/>
                    </a:cubicBezTo>
                    <a:cubicBezTo>
                      <a:pt x="644" y="211"/>
                      <a:pt x="645" y="215"/>
                      <a:pt x="645" y="219"/>
                    </a:cubicBezTo>
                    <a:cubicBezTo>
                      <a:pt x="645" y="223"/>
                      <a:pt x="646" y="227"/>
                      <a:pt x="646" y="231"/>
                    </a:cubicBezTo>
                    <a:cubicBezTo>
                      <a:pt x="646" y="235"/>
                      <a:pt x="646" y="238"/>
                      <a:pt x="646" y="242"/>
                    </a:cubicBezTo>
                    <a:cubicBezTo>
                      <a:pt x="646" y="243"/>
                      <a:pt x="646" y="244"/>
                      <a:pt x="646" y="245"/>
                    </a:cubicBezTo>
                    <a:cubicBezTo>
                      <a:pt x="646" y="244"/>
                      <a:pt x="647" y="243"/>
                      <a:pt x="647" y="242"/>
                    </a:cubicBezTo>
                    <a:cubicBezTo>
                      <a:pt x="648" y="236"/>
                      <a:pt x="650" y="227"/>
                      <a:pt x="652" y="219"/>
                    </a:cubicBezTo>
                    <a:cubicBezTo>
                      <a:pt x="653" y="215"/>
                      <a:pt x="654" y="210"/>
                      <a:pt x="654" y="206"/>
                    </a:cubicBezTo>
                    <a:cubicBezTo>
                      <a:pt x="655" y="203"/>
                      <a:pt x="656" y="199"/>
                      <a:pt x="657" y="196"/>
                    </a:cubicBezTo>
                    <a:cubicBezTo>
                      <a:pt x="657" y="193"/>
                      <a:pt x="658" y="190"/>
                      <a:pt x="658" y="188"/>
                    </a:cubicBezTo>
                    <a:cubicBezTo>
                      <a:pt x="659" y="186"/>
                      <a:pt x="659" y="185"/>
                      <a:pt x="659" y="185"/>
                    </a:cubicBezTo>
                    <a:cubicBezTo>
                      <a:pt x="659" y="185"/>
                      <a:pt x="659" y="190"/>
                      <a:pt x="658" y="196"/>
                    </a:cubicBezTo>
                    <a:cubicBezTo>
                      <a:pt x="658" y="199"/>
                      <a:pt x="658" y="203"/>
                      <a:pt x="657" y="207"/>
                    </a:cubicBezTo>
                    <a:cubicBezTo>
                      <a:pt x="657" y="211"/>
                      <a:pt x="656" y="215"/>
                      <a:pt x="655" y="219"/>
                    </a:cubicBezTo>
                    <a:cubicBezTo>
                      <a:pt x="654" y="224"/>
                      <a:pt x="653" y="228"/>
                      <a:pt x="652" y="232"/>
                    </a:cubicBezTo>
                    <a:cubicBezTo>
                      <a:pt x="651" y="236"/>
                      <a:pt x="650" y="239"/>
                      <a:pt x="649" y="242"/>
                    </a:cubicBezTo>
                    <a:cubicBezTo>
                      <a:pt x="648" y="245"/>
                      <a:pt x="647" y="247"/>
                      <a:pt x="646" y="249"/>
                    </a:cubicBezTo>
                    <a:cubicBezTo>
                      <a:pt x="646" y="250"/>
                      <a:pt x="646" y="251"/>
                      <a:pt x="646" y="253"/>
                    </a:cubicBezTo>
                    <a:cubicBezTo>
                      <a:pt x="646" y="256"/>
                      <a:pt x="645" y="259"/>
                      <a:pt x="645" y="262"/>
                    </a:cubicBezTo>
                    <a:cubicBezTo>
                      <a:pt x="645" y="265"/>
                      <a:pt x="644" y="268"/>
                      <a:pt x="644" y="270"/>
                    </a:cubicBezTo>
                    <a:cubicBezTo>
                      <a:pt x="644" y="272"/>
                      <a:pt x="643" y="274"/>
                      <a:pt x="643" y="276"/>
                    </a:cubicBezTo>
                    <a:cubicBezTo>
                      <a:pt x="642" y="279"/>
                      <a:pt x="642" y="281"/>
                      <a:pt x="642" y="281"/>
                    </a:cubicBezTo>
                    <a:moveTo>
                      <a:pt x="601" y="49"/>
                    </a:moveTo>
                    <a:cubicBezTo>
                      <a:pt x="601" y="49"/>
                      <a:pt x="602" y="48"/>
                      <a:pt x="603" y="46"/>
                    </a:cubicBezTo>
                    <a:cubicBezTo>
                      <a:pt x="604" y="46"/>
                      <a:pt x="605" y="45"/>
                      <a:pt x="606" y="44"/>
                    </a:cubicBezTo>
                    <a:cubicBezTo>
                      <a:pt x="606" y="44"/>
                      <a:pt x="607" y="44"/>
                      <a:pt x="607" y="43"/>
                    </a:cubicBezTo>
                    <a:cubicBezTo>
                      <a:pt x="608" y="43"/>
                      <a:pt x="609" y="43"/>
                      <a:pt x="609" y="43"/>
                    </a:cubicBezTo>
                    <a:cubicBezTo>
                      <a:pt x="610" y="42"/>
                      <a:pt x="612" y="42"/>
                      <a:pt x="613" y="41"/>
                    </a:cubicBezTo>
                    <a:cubicBezTo>
                      <a:pt x="613" y="41"/>
                      <a:pt x="614" y="41"/>
                      <a:pt x="614" y="41"/>
                    </a:cubicBezTo>
                    <a:cubicBezTo>
                      <a:pt x="615" y="41"/>
                      <a:pt x="615" y="41"/>
                      <a:pt x="616" y="41"/>
                    </a:cubicBezTo>
                    <a:cubicBezTo>
                      <a:pt x="616" y="41"/>
                      <a:pt x="616" y="41"/>
                      <a:pt x="616" y="41"/>
                    </a:cubicBezTo>
                    <a:cubicBezTo>
                      <a:pt x="616" y="41"/>
                      <a:pt x="616" y="41"/>
                      <a:pt x="616" y="41"/>
                    </a:cubicBezTo>
                    <a:cubicBezTo>
                      <a:pt x="618" y="41"/>
                      <a:pt x="619" y="42"/>
                      <a:pt x="619" y="42"/>
                    </a:cubicBezTo>
                    <a:cubicBezTo>
                      <a:pt x="619" y="42"/>
                      <a:pt x="618" y="42"/>
                      <a:pt x="616" y="43"/>
                    </a:cubicBezTo>
                    <a:cubicBezTo>
                      <a:pt x="616" y="43"/>
                      <a:pt x="615" y="44"/>
                      <a:pt x="614" y="44"/>
                    </a:cubicBezTo>
                    <a:cubicBezTo>
                      <a:pt x="613" y="45"/>
                      <a:pt x="611" y="45"/>
                      <a:pt x="610" y="45"/>
                    </a:cubicBezTo>
                    <a:cubicBezTo>
                      <a:pt x="609" y="46"/>
                      <a:pt x="608" y="46"/>
                      <a:pt x="607" y="47"/>
                    </a:cubicBezTo>
                    <a:cubicBezTo>
                      <a:pt x="606" y="47"/>
                      <a:pt x="605" y="48"/>
                      <a:pt x="604" y="48"/>
                    </a:cubicBezTo>
                    <a:cubicBezTo>
                      <a:pt x="603" y="49"/>
                      <a:pt x="601" y="49"/>
                      <a:pt x="601" y="49"/>
                    </a:cubicBezTo>
                    <a:moveTo>
                      <a:pt x="572" y="19"/>
                    </a:moveTo>
                    <a:cubicBezTo>
                      <a:pt x="582" y="29"/>
                      <a:pt x="588" y="61"/>
                      <a:pt x="590" y="79"/>
                    </a:cubicBezTo>
                    <a:cubicBezTo>
                      <a:pt x="592" y="99"/>
                      <a:pt x="596" y="102"/>
                      <a:pt x="602" y="116"/>
                    </a:cubicBezTo>
                    <a:cubicBezTo>
                      <a:pt x="608" y="129"/>
                      <a:pt x="595" y="141"/>
                      <a:pt x="595" y="141"/>
                    </a:cubicBezTo>
                    <a:cubicBezTo>
                      <a:pt x="596" y="193"/>
                      <a:pt x="596" y="193"/>
                      <a:pt x="596" y="193"/>
                    </a:cubicBezTo>
                    <a:cubicBezTo>
                      <a:pt x="596" y="193"/>
                      <a:pt x="595" y="197"/>
                      <a:pt x="580" y="224"/>
                    </a:cubicBezTo>
                    <a:cubicBezTo>
                      <a:pt x="582" y="227"/>
                      <a:pt x="583" y="229"/>
                      <a:pt x="583" y="232"/>
                    </a:cubicBezTo>
                    <a:cubicBezTo>
                      <a:pt x="584" y="234"/>
                      <a:pt x="585" y="237"/>
                      <a:pt x="585" y="239"/>
                    </a:cubicBezTo>
                    <a:cubicBezTo>
                      <a:pt x="585" y="239"/>
                      <a:pt x="585" y="239"/>
                      <a:pt x="585" y="239"/>
                    </a:cubicBezTo>
                    <a:cubicBezTo>
                      <a:pt x="585" y="239"/>
                      <a:pt x="585" y="239"/>
                      <a:pt x="585" y="239"/>
                    </a:cubicBezTo>
                    <a:cubicBezTo>
                      <a:pt x="585" y="240"/>
                      <a:pt x="585" y="241"/>
                      <a:pt x="585" y="242"/>
                    </a:cubicBezTo>
                    <a:cubicBezTo>
                      <a:pt x="598" y="256"/>
                      <a:pt x="615" y="286"/>
                      <a:pt x="634" y="307"/>
                    </a:cubicBezTo>
                    <a:cubicBezTo>
                      <a:pt x="635" y="308"/>
                      <a:pt x="636" y="308"/>
                      <a:pt x="636" y="309"/>
                    </a:cubicBezTo>
                    <a:cubicBezTo>
                      <a:pt x="642" y="281"/>
                      <a:pt x="642" y="281"/>
                      <a:pt x="642" y="281"/>
                    </a:cubicBezTo>
                    <a:cubicBezTo>
                      <a:pt x="642" y="281"/>
                      <a:pt x="657" y="297"/>
                      <a:pt x="666" y="303"/>
                    </a:cubicBezTo>
                    <a:cubicBezTo>
                      <a:pt x="666" y="303"/>
                      <a:pt x="668" y="304"/>
                      <a:pt x="670" y="304"/>
                    </a:cubicBezTo>
                    <a:cubicBezTo>
                      <a:pt x="691" y="304"/>
                      <a:pt x="769" y="282"/>
                      <a:pt x="793" y="214"/>
                    </a:cubicBezTo>
                    <a:cubicBezTo>
                      <a:pt x="792" y="215"/>
                      <a:pt x="791" y="217"/>
                      <a:pt x="790" y="220"/>
                    </a:cubicBezTo>
                    <a:cubicBezTo>
                      <a:pt x="781" y="247"/>
                      <a:pt x="733" y="282"/>
                      <a:pt x="711" y="282"/>
                    </a:cubicBezTo>
                    <a:cubicBezTo>
                      <a:pt x="708" y="282"/>
                      <a:pt x="705" y="282"/>
                      <a:pt x="704" y="280"/>
                    </a:cubicBezTo>
                    <a:cubicBezTo>
                      <a:pt x="688" y="268"/>
                      <a:pt x="669" y="258"/>
                      <a:pt x="671" y="221"/>
                    </a:cubicBezTo>
                    <a:cubicBezTo>
                      <a:pt x="673" y="192"/>
                      <a:pt x="668" y="160"/>
                      <a:pt x="664" y="160"/>
                    </a:cubicBezTo>
                    <a:cubicBezTo>
                      <a:pt x="663" y="160"/>
                      <a:pt x="662" y="162"/>
                      <a:pt x="661" y="167"/>
                    </a:cubicBezTo>
                    <a:cubicBezTo>
                      <a:pt x="658" y="183"/>
                      <a:pt x="653" y="202"/>
                      <a:pt x="648" y="202"/>
                    </a:cubicBezTo>
                    <a:cubicBezTo>
                      <a:pt x="646" y="202"/>
                      <a:pt x="643" y="197"/>
                      <a:pt x="642" y="183"/>
                    </a:cubicBezTo>
                    <a:cubicBezTo>
                      <a:pt x="639" y="163"/>
                      <a:pt x="635" y="150"/>
                      <a:pt x="633" y="150"/>
                    </a:cubicBezTo>
                    <a:cubicBezTo>
                      <a:pt x="632" y="150"/>
                      <a:pt x="632" y="161"/>
                      <a:pt x="636" y="187"/>
                    </a:cubicBezTo>
                    <a:cubicBezTo>
                      <a:pt x="642" y="226"/>
                      <a:pt x="637" y="250"/>
                      <a:pt x="627" y="250"/>
                    </a:cubicBezTo>
                    <a:cubicBezTo>
                      <a:pt x="623" y="250"/>
                      <a:pt x="618" y="247"/>
                      <a:pt x="613" y="240"/>
                    </a:cubicBezTo>
                    <a:cubicBezTo>
                      <a:pt x="595" y="214"/>
                      <a:pt x="599" y="177"/>
                      <a:pt x="607" y="146"/>
                    </a:cubicBezTo>
                    <a:cubicBezTo>
                      <a:pt x="616" y="109"/>
                      <a:pt x="582" y="93"/>
                      <a:pt x="623" y="64"/>
                    </a:cubicBezTo>
                    <a:cubicBezTo>
                      <a:pt x="632" y="58"/>
                      <a:pt x="641" y="56"/>
                      <a:pt x="651" y="56"/>
                    </a:cubicBezTo>
                    <a:cubicBezTo>
                      <a:pt x="692" y="56"/>
                      <a:pt x="740" y="94"/>
                      <a:pt x="740" y="94"/>
                    </a:cubicBezTo>
                    <a:cubicBezTo>
                      <a:pt x="743" y="96"/>
                      <a:pt x="743" y="96"/>
                      <a:pt x="743" y="96"/>
                    </a:cubicBezTo>
                    <a:cubicBezTo>
                      <a:pt x="715" y="67"/>
                      <a:pt x="674" y="42"/>
                      <a:pt x="619" y="41"/>
                    </a:cubicBezTo>
                    <a:cubicBezTo>
                      <a:pt x="619" y="41"/>
                      <a:pt x="619" y="41"/>
                      <a:pt x="619" y="41"/>
                    </a:cubicBezTo>
                    <a:cubicBezTo>
                      <a:pt x="618" y="41"/>
                      <a:pt x="618" y="41"/>
                      <a:pt x="617" y="41"/>
                    </a:cubicBezTo>
                    <a:cubicBezTo>
                      <a:pt x="617" y="41"/>
                      <a:pt x="617" y="41"/>
                      <a:pt x="617" y="41"/>
                    </a:cubicBezTo>
                    <a:cubicBezTo>
                      <a:pt x="617" y="41"/>
                      <a:pt x="617" y="41"/>
                      <a:pt x="617" y="41"/>
                    </a:cubicBezTo>
                    <a:cubicBezTo>
                      <a:pt x="617" y="41"/>
                      <a:pt x="617" y="41"/>
                      <a:pt x="617" y="41"/>
                    </a:cubicBezTo>
                    <a:cubicBezTo>
                      <a:pt x="617" y="41"/>
                      <a:pt x="617" y="41"/>
                      <a:pt x="617" y="41"/>
                    </a:cubicBezTo>
                    <a:cubicBezTo>
                      <a:pt x="617" y="41"/>
                      <a:pt x="617" y="41"/>
                      <a:pt x="617" y="41"/>
                    </a:cubicBezTo>
                    <a:cubicBezTo>
                      <a:pt x="617" y="41"/>
                      <a:pt x="616" y="41"/>
                      <a:pt x="616" y="41"/>
                    </a:cubicBezTo>
                    <a:cubicBezTo>
                      <a:pt x="616" y="41"/>
                      <a:pt x="616" y="41"/>
                      <a:pt x="616" y="41"/>
                    </a:cubicBezTo>
                    <a:cubicBezTo>
                      <a:pt x="607" y="34"/>
                      <a:pt x="590" y="26"/>
                      <a:pt x="572" y="19"/>
                    </a:cubicBezTo>
                    <a:moveTo>
                      <a:pt x="201" y="14"/>
                    </a:moveTo>
                    <a:cubicBezTo>
                      <a:pt x="179" y="20"/>
                      <a:pt x="154" y="28"/>
                      <a:pt x="138" y="39"/>
                    </a:cubicBezTo>
                    <a:cubicBezTo>
                      <a:pt x="139" y="39"/>
                      <a:pt x="140" y="39"/>
                      <a:pt x="141" y="39"/>
                    </a:cubicBezTo>
                    <a:cubicBezTo>
                      <a:pt x="141" y="39"/>
                      <a:pt x="142" y="39"/>
                      <a:pt x="142" y="39"/>
                    </a:cubicBezTo>
                    <a:cubicBezTo>
                      <a:pt x="144" y="39"/>
                      <a:pt x="145" y="39"/>
                      <a:pt x="147" y="39"/>
                    </a:cubicBezTo>
                    <a:cubicBezTo>
                      <a:pt x="149" y="40"/>
                      <a:pt x="150" y="40"/>
                      <a:pt x="152" y="41"/>
                    </a:cubicBezTo>
                    <a:cubicBezTo>
                      <a:pt x="154" y="42"/>
                      <a:pt x="156" y="42"/>
                      <a:pt x="157" y="43"/>
                    </a:cubicBezTo>
                    <a:cubicBezTo>
                      <a:pt x="159" y="44"/>
                      <a:pt x="160" y="45"/>
                      <a:pt x="161" y="46"/>
                    </a:cubicBezTo>
                    <a:cubicBezTo>
                      <a:pt x="163" y="48"/>
                      <a:pt x="164" y="49"/>
                      <a:pt x="164" y="49"/>
                    </a:cubicBezTo>
                    <a:cubicBezTo>
                      <a:pt x="164" y="49"/>
                      <a:pt x="162" y="49"/>
                      <a:pt x="160" y="47"/>
                    </a:cubicBezTo>
                    <a:cubicBezTo>
                      <a:pt x="159" y="47"/>
                      <a:pt x="157" y="46"/>
                      <a:pt x="156" y="46"/>
                    </a:cubicBezTo>
                    <a:cubicBezTo>
                      <a:pt x="155" y="45"/>
                      <a:pt x="154" y="45"/>
                      <a:pt x="153" y="45"/>
                    </a:cubicBezTo>
                    <a:cubicBezTo>
                      <a:pt x="153" y="44"/>
                      <a:pt x="152" y="44"/>
                      <a:pt x="151" y="44"/>
                    </a:cubicBezTo>
                    <a:cubicBezTo>
                      <a:pt x="148" y="43"/>
                      <a:pt x="144" y="42"/>
                      <a:pt x="142" y="41"/>
                    </a:cubicBezTo>
                    <a:cubicBezTo>
                      <a:pt x="140" y="40"/>
                      <a:pt x="139" y="39"/>
                      <a:pt x="138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38" y="39"/>
                      <a:pt x="138" y="39"/>
                      <a:pt x="138" y="39"/>
                    </a:cubicBezTo>
                    <a:cubicBezTo>
                      <a:pt x="137" y="39"/>
                      <a:pt x="136" y="39"/>
                      <a:pt x="133" y="39"/>
                    </a:cubicBezTo>
                    <a:cubicBezTo>
                      <a:pt x="118" y="39"/>
                      <a:pt x="75" y="42"/>
                      <a:pt x="36" y="71"/>
                    </a:cubicBezTo>
                    <a:cubicBezTo>
                      <a:pt x="36" y="71"/>
                      <a:pt x="82" y="44"/>
                      <a:pt x="118" y="44"/>
                    </a:cubicBezTo>
                    <a:cubicBezTo>
                      <a:pt x="130" y="44"/>
                      <a:pt x="140" y="47"/>
                      <a:pt x="148" y="54"/>
                    </a:cubicBezTo>
                    <a:cubicBezTo>
                      <a:pt x="172" y="78"/>
                      <a:pt x="146" y="119"/>
                      <a:pt x="134" y="179"/>
                    </a:cubicBezTo>
                    <a:cubicBezTo>
                      <a:pt x="130" y="193"/>
                      <a:pt x="127" y="199"/>
                      <a:pt x="125" y="199"/>
                    </a:cubicBezTo>
                    <a:cubicBezTo>
                      <a:pt x="118" y="199"/>
                      <a:pt x="114" y="165"/>
                      <a:pt x="114" y="142"/>
                    </a:cubicBezTo>
                    <a:cubicBezTo>
                      <a:pt x="114" y="136"/>
                      <a:pt x="113" y="133"/>
                      <a:pt x="113" y="133"/>
                    </a:cubicBezTo>
                    <a:cubicBezTo>
                      <a:pt x="110" y="133"/>
                      <a:pt x="105" y="180"/>
                      <a:pt x="110" y="216"/>
                    </a:cubicBezTo>
                    <a:cubicBezTo>
                      <a:pt x="115" y="261"/>
                      <a:pt x="91" y="263"/>
                      <a:pt x="68" y="278"/>
                    </a:cubicBezTo>
                    <a:cubicBezTo>
                      <a:pt x="63" y="281"/>
                      <a:pt x="58" y="282"/>
                      <a:pt x="54" y="282"/>
                    </a:cubicBezTo>
                    <a:cubicBezTo>
                      <a:pt x="35" y="282"/>
                      <a:pt x="16" y="262"/>
                      <a:pt x="2" y="231"/>
                    </a:cubicBezTo>
                    <a:cubicBezTo>
                      <a:pt x="1" y="229"/>
                      <a:pt x="1" y="227"/>
                      <a:pt x="0" y="226"/>
                    </a:cubicBezTo>
                    <a:cubicBezTo>
                      <a:pt x="13" y="256"/>
                      <a:pt x="32" y="286"/>
                      <a:pt x="52" y="300"/>
                    </a:cubicBezTo>
                    <a:cubicBezTo>
                      <a:pt x="52" y="300"/>
                      <a:pt x="52" y="300"/>
                      <a:pt x="52" y="300"/>
                    </a:cubicBezTo>
                    <a:cubicBezTo>
                      <a:pt x="52" y="300"/>
                      <a:pt x="52" y="300"/>
                      <a:pt x="52" y="300"/>
                    </a:cubicBezTo>
                    <a:cubicBezTo>
                      <a:pt x="52" y="300"/>
                      <a:pt x="52" y="300"/>
                      <a:pt x="52" y="300"/>
                    </a:cubicBezTo>
                    <a:cubicBezTo>
                      <a:pt x="52" y="300"/>
                      <a:pt x="52" y="300"/>
                      <a:pt x="52" y="300"/>
                    </a:cubicBezTo>
                    <a:cubicBezTo>
                      <a:pt x="52" y="300"/>
                      <a:pt x="52" y="300"/>
                      <a:pt x="52" y="300"/>
                    </a:cubicBezTo>
                    <a:cubicBezTo>
                      <a:pt x="52" y="300"/>
                      <a:pt x="52" y="300"/>
                      <a:pt x="52" y="300"/>
                    </a:cubicBezTo>
                    <a:cubicBezTo>
                      <a:pt x="52" y="300"/>
                      <a:pt x="52" y="300"/>
                      <a:pt x="52" y="300"/>
                    </a:cubicBezTo>
                    <a:cubicBezTo>
                      <a:pt x="52" y="300"/>
                      <a:pt x="52" y="300"/>
                      <a:pt x="52" y="300"/>
                    </a:cubicBezTo>
                    <a:cubicBezTo>
                      <a:pt x="52" y="300"/>
                      <a:pt x="52" y="300"/>
                      <a:pt x="52" y="300"/>
                    </a:cubicBezTo>
                    <a:cubicBezTo>
                      <a:pt x="52" y="300"/>
                      <a:pt x="52" y="300"/>
                      <a:pt x="52" y="300"/>
                    </a:cubicBezTo>
                    <a:cubicBezTo>
                      <a:pt x="54" y="301"/>
                      <a:pt x="56" y="302"/>
                      <a:pt x="57" y="303"/>
                    </a:cubicBezTo>
                    <a:cubicBezTo>
                      <a:pt x="57" y="303"/>
                      <a:pt x="57" y="303"/>
                      <a:pt x="57" y="303"/>
                    </a:cubicBezTo>
                    <a:cubicBezTo>
                      <a:pt x="60" y="305"/>
                      <a:pt x="64" y="306"/>
                      <a:pt x="67" y="307"/>
                    </a:cubicBezTo>
                    <a:cubicBezTo>
                      <a:pt x="67" y="307"/>
                      <a:pt x="67" y="307"/>
                      <a:pt x="67" y="307"/>
                    </a:cubicBezTo>
                    <a:cubicBezTo>
                      <a:pt x="67" y="307"/>
                      <a:pt x="67" y="307"/>
                      <a:pt x="67" y="307"/>
                    </a:cubicBezTo>
                    <a:cubicBezTo>
                      <a:pt x="67" y="307"/>
                      <a:pt x="67" y="307"/>
                      <a:pt x="67" y="307"/>
                    </a:cubicBezTo>
                    <a:cubicBezTo>
                      <a:pt x="67" y="307"/>
                      <a:pt x="68" y="307"/>
                      <a:pt x="68" y="307"/>
                    </a:cubicBezTo>
                    <a:cubicBezTo>
                      <a:pt x="68" y="307"/>
                      <a:pt x="68" y="307"/>
                      <a:pt x="68" y="307"/>
                    </a:cubicBezTo>
                    <a:cubicBezTo>
                      <a:pt x="68" y="307"/>
                      <a:pt x="68" y="307"/>
                      <a:pt x="68" y="307"/>
                    </a:cubicBezTo>
                    <a:cubicBezTo>
                      <a:pt x="68" y="307"/>
                      <a:pt x="68" y="307"/>
                      <a:pt x="68" y="307"/>
                    </a:cubicBezTo>
                    <a:cubicBezTo>
                      <a:pt x="68" y="307"/>
                      <a:pt x="68" y="307"/>
                      <a:pt x="68" y="307"/>
                    </a:cubicBezTo>
                    <a:cubicBezTo>
                      <a:pt x="68" y="307"/>
                      <a:pt x="68" y="307"/>
                      <a:pt x="68" y="307"/>
                    </a:cubicBezTo>
                    <a:cubicBezTo>
                      <a:pt x="68" y="307"/>
                      <a:pt x="69" y="307"/>
                      <a:pt x="69" y="307"/>
                    </a:cubicBezTo>
                    <a:cubicBezTo>
                      <a:pt x="81" y="307"/>
                      <a:pt x="116" y="276"/>
                      <a:pt x="126" y="265"/>
                    </a:cubicBezTo>
                    <a:cubicBezTo>
                      <a:pt x="126" y="265"/>
                      <a:pt x="126" y="265"/>
                      <a:pt x="126" y="265"/>
                    </a:cubicBezTo>
                    <a:cubicBezTo>
                      <a:pt x="125" y="262"/>
                      <a:pt x="124" y="259"/>
                      <a:pt x="124" y="255"/>
                    </a:cubicBezTo>
                    <a:cubicBezTo>
                      <a:pt x="123" y="252"/>
                      <a:pt x="122" y="249"/>
                      <a:pt x="122" y="246"/>
                    </a:cubicBezTo>
                    <a:cubicBezTo>
                      <a:pt x="121" y="243"/>
                      <a:pt x="120" y="240"/>
                      <a:pt x="120" y="237"/>
                    </a:cubicBezTo>
                    <a:cubicBezTo>
                      <a:pt x="119" y="234"/>
                      <a:pt x="119" y="231"/>
                      <a:pt x="118" y="228"/>
                    </a:cubicBezTo>
                    <a:cubicBezTo>
                      <a:pt x="117" y="219"/>
                      <a:pt x="117" y="219"/>
                      <a:pt x="117" y="219"/>
                    </a:cubicBezTo>
                    <a:cubicBezTo>
                      <a:pt x="117" y="215"/>
                      <a:pt x="117" y="212"/>
                      <a:pt x="117" y="209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16" y="200"/>
                      <a:pt x="116" y="200"/>
                      <a:pt x="116" y="200"/>
                    </a:cubicBezTo>
                    <a:cubicBezTo>
                      <a:pt x="116" y="190"/>
                      <a:pt x="116" y="190"/>
                      <a:pt x="116" y="190"/>
                    </a:cubicBezTo>
                    <a:cubicBezTo>
                      <a:pt x="117" y="200"/>
                      <a:pt x="117" y="200"/>
                      <a:pt x="117" y="200"/>
                    </a:cubicBezTo>
                    <a:cubicBezTo>
                      <a:pt x="117" y="204"/>
                      <a:pt x="117" y="204"/>
                      <a:pt x="117" y="204"/>
                    </a:cubicBezTo>
                    <a:cubicBezTo>
                      <a:pt x="118" y="209"/>
                      <a:pt x="118" y="209"/>
                      <a:pt x="118" y="209"/>
                    </a:cubicBezTo>
                    <a:cubicBezTo>
                      <a:pt x="118" y="212"/>
                      <a:pt x="119" y="215"/>
                      <a:pt x="119" y="218"/>
                    </a:cubicBezTo>
                    <a:cubicBezTo>
                      <a:pt x="121" y="227"/>
                      <a:pt x="121" y="227"/>
                      <a:pt x="121" y="227"/>
                    </a:cubicBezTo>
                    <a:cubicBezTo>
                      <a:pt x="121" y="231"/>
                      <a:pt x="122" y="234"/>
                      <a:pt x="122" y="237"/>
                    </a:cubicBezTo>
                    <a:cubicBezTo>
                      <a:pt x="123" y="240"/>
                      <a:pt x="123" y="243"/>
                      <a:pt x="124" y="246"/>
                    </a:cubicBezTo>
                    <a:cubicBezTo>
                      <a:pt x="125" y="249"/>
                      <a:pt x="126" y="252"/>
                      <a:pt x="126" y="255"/>
                    </a:cubicBezTo>
                    <a:cubicBezTo>
                      <a:pt x="126" y="255"/>
                      <a:pt x="126" y="255"/>
                      <a:pt x="126" y="255"/>
                    </a:cubicBezTo>
                    <a:cubicBezTo>
                      <a:pt x="127" y="250"/>
                      <a:pt x="127" y="245"/>
                      <a:pt x="128" y="239"/>
                    </a:cubicBezTo>
                    <a:cubicBezTo>
                      <a:pt x="129" y="231"/>
                      <a:pt x="130" y="223"/>
                      <a:pt x="131" y="215"/>
                    </a:cubicBezTo>
                    <a:cubicBezTo>
                      <a:pt x="131" y="213"/>
                      <a:pt x="132" y="211"/>
                      <a:pt x="132" y="209"/>
                    </a:cubicBezTo>
                    <a:cubicBezTo>
                      <a:pt x="132" y="207"/>
                      <a:pt x="133" y="205"/>
                      <a:pt x="133" y="203"/>
                    </a:cubicBezTo>
                    <a:cubicBezTo>
                      <a:pt x="134" y="199"/>
                      <a:pt x="135" y="195"/>
                      <a:pt x="136" y="191"/>
                    </a:cubicBezTo>
                    <a:cubicBezTo>
                      <a:pt x="136" y="189"/>
                      <a:pt x="137" y="187"/>
                      <a:pt x="138" y="185"/>
                    </a:cubicBezTo>
                    <a:cubicBezTo>
                      <a:pt x="138" y="183"/>
                      <a:pt x="139" y="181"/>
                      <a:pt x="139" y="179"/>
                    </a:cubicBezTo>
                    <a:cubicBezTo>
                      <a:pt x="140" y="177"/>
                      <a:pt x="141" y="175"/>
                      <a:pt x="141" y="173"/>
                    </a:cubicBezTo>
                    <a:cubicBezTo>
                      <a:pt x="144" y="167"/>
                      <a:pt x="144" y="167"/>
                      <a:pt x="144" y="167"/>
                    </a:cubicBezTo>
                    <a:cubicBezTo>
                      <a:pt x="142" y="173"/>
                      <a:pt x="142" y="173"/>
                      <a:pt x="142" y="173"/>
                    </a:cubicBezTo>
                    <a:cubicBezTo>
                      <a:pt x="141" y="175"/>
                      <a:pt x="141" y="177"/>
                      <a:pt x="140" y="179"/>
                    </a:cubicBezTo>
                    <a:cubicBezTo>
                      <a:pt x="139" y="183"/>
                      <a:pt x="138" y="187"/>
                      <a:pt x="138" y="191"/>
                    </a:cubicBezTo>
                    <a:cubicBezTo>
                      <a:pt x="137" y="195"/>
                      <a:pt x="136" y="199"/>
                      <a:pt x="135" y="203"/>
                    </a:cubicBezTo>
                    <a:cubicBezTo>
                      <a:pt x="135" y="205"/>
                      <a:pt x="135" y="207"/>
                      <a:pt x="134" y="209"/>
                    </a:cubicBezTo>
                    <a:cubicBezTo>
                      <a:pt x="134" y="211"/>
                      <a:pt x="134" y="213"/>
                      <a:pt x="134" y="215"/>
                    </a:cubicBezTo>
                    <a:cubicBezTo>
                      <a:pt x="132" y="223"/>
                      <a:pt x="132" y="232"/>
                      <a:pt x="131" y="240"/>
                    </a:cubicBezTo>
                    <a:cubicBezTo>
                      <a:pt x="130" y="248"/>
                      <a:pt x="129" y="256"/>
                      <a:pt x="129" y="264"/>
                    </a:cubicBezTo>
                    <a:cubicBezTo>
                      <a:pt x="129" y="273"/>
                      <a:pt x="129" y="273"/>
                      <a:pt x="129" y="273"/>
                    </a:cubicBezTo>
                    <a:cubicBezTo>
                      <a:pt x="128" y="269"/>
                      <a:pt x="128" y="269"/>
                      <a:pt x="128" y="269"/>
                    </a:cubicBezTo>
                    <a:cubicBezTo>
                      <a:pt x="128" y="287"/>
                      <a:pt x="129" y="346"/>
                      <a:pt x="141" y="366"/>
                    </a:cubicBezTo>
                    <a:cubicBezTo>
                      <a:pt x="141" y="366"/>
                      <a:pt x="162" y="297"/>
                      <a:pt x="177" y="263"/>
                    </a:cubicBezTo>
                    <a:cubicBezTo>
                      <a:pt x="175" y="260"/>
                      <a:pt x="173" y="256"/>
                      <a:pt x="173" y="252"/>
                    </a:cubicBezTo>
                    <a:cubicBezTo>
                      <a:pt x="173" y="252"/>
                      <a:pt x="173" y="252"/>
                      <a:pt x="173" y="252"/>
                    </a:cubicBezTo>
                    <a:cubicBezTo>
                      <a:pt x="173" y="252"/>
                      <a:pt x="173" y="252"/>
                      <a:pt x="173" y="252"/>
                    </a:cubicBezTo>
                    <a:cubicBezTo>
                      <a:pt x="173" y="247"/>
                      <a:pt x="175" y="243"/>
                      <a:pt x="179" y="240"/>
                    </a:cubicBezTo>
                    <a:cubicBezTo>
                      <a:pt x="179" y="239"/>
                      <a:pt x="180" y="237"/>
                      <a:pt x="181" y="236"/>
                    </a:cubicBezTo>
                    <a:cubicBezTo>
                      <a:pt x="168" y="216"/>
                      <a:pt x="165" y="210"/>
                      <a:pt x="164" y="200"/>
                    </a:cubicBezTo>
                    <a:cubicBezTo>
                      <a:pt x="164" y="193"/>
                      <a:pt x="164" y="158"/>
                      <a:pt x="164" y="146"/>
                    </a:cubicBezTo>
                    <a:cubicBezTo>
                      <a:pt x="159" y="143"/>
                      <a:pt x="156" y="137"/>
                      <a:pt x="156" y="131"/>
                    </a:cubicBezTo>
                    <a:cubicBezTo>
                      <a:pt x="156" y="125"/>
                      <a:pt x="159" y="119"/>
                      <a:pt x="163" y="116"/>
                    </a:cubicBezTo>
                    <a:cubicBezTo>
                      <a:pt x="164" y="98"/>
                      <a:pt x="168" y="73"/>
                      <a:pt x="177" y="52"/>
                    </a:cubicBezTo>
                    <a:cubicBezTo>
                      <a:pt x="180" y="42"/>
                      <a:pt x="183" y="33"/>
                      <a:pt x="187" y="27"/>
                    </a:cubicBezTo>
                    <a:cubicBezTo>
                      <a:pt x="191" y="21"/>
                      <a:pt x="196" y="17"/>
                      <a:pt x="201" y="14"/>
                    </a:cubicBezTo>
                    <a:moveTo>
                      <a:pt x="289" y="3"/>
                    </a:moveTo>
                    <a:cubicBezTo>
                      <a:pt x="289" y="3"/>
                      <a:pt x="289" y="3"/>
                      <a:pt x="289" y="3"/>
                    </a:cubicBezTo>
                    <a:cubicBezTo>
                      <a:pt x="288" y="8"/>
                      <a:pt x="288" y="14"/>
                      <a:pt x="288" y="19"/>
                    </a:cubicBezTo>
                    <a:cubicBezTo>
                      <a:pt x="288" y="46"/>
                      <a:pt x="291" y="73"/>
                      <a:pt x="309" y="88"/>
                    </a:cubicBezTo>
                    <a:cubicBezTo>
                      <a:pt x="296" y="77"/>
                      <a:pt x="291" y="61"/>
                      <a:pt x="289" y="43"/>
                    </a:cubicBezTo>
                    <a:cubicBezTo>
                      <a:pt x="299" y="54"/>
                      <a:pt x="321" y="71"/>
                      <a:pt x="369" y="71"/>
                    </a:cubicBezTo>
                    <a:cubicBezTo>
                      <a:pt x="321" y="71"/>
                      <a:pt x="299" y="54"/>
                      <a:pt x="289" y="43"/>
                    </a:cubicBezTo>
                    <a:cubicBezTo>
                      <a:pt x="289" y="35"/>
                      <a:pt x="288" y="27"/>
                      <a:pt x="288" y="19"/>
                    </a:cubicBezTo>
                    <a:cubicBezTo>
                      <a:pt x="288" y="14"/>
                      <a:pt x="288" y="8"/>
                      <a:pt x="289" y="3"/>
                    </a:cubicBezTo>
                    <a:moveTo>
                      <a:pt x="394" y="237"/>
                    </a:moveTo>
                    <a:cubicBezTo>
                      <a:pt x="387" y="237"/>
                      <a:pt x="381" y="231"/>
                      <a:pt x="381" y="224"/>
                    </a:cubicBezTo>
                    <a:cubicBezTo>
                      <a:pt x="381" y="217"/>
                      <a:pt x="387" y="211"/>
                      <a:pt x="394" y="211"/>
                    </a:cubicBezTo>
                    <a:cubicBezTo>
                      <a:pt x="402" y="211"/>
                      <a:pt x="407" y="217"/>
                      <a:pt x="407" y="224"/>
                    </a:cubicBezTo>
                    <a:cubicBezTo>
                      <a:pt x="407" y="231"/>
                      <a:pt x="402" y="237"/>
                      <a:pt x="394" y="237"/>
                    </a:cubicBezTo>
                    <a:moveTo>
                      <a:pt x="390" y="175"/>
                    </a:moveTo>
                    <a:cubicBezTo>
                      <a:pt x="383" y="175"/>
                      <a:pt x="377" y="169"/>
                      <a:pt x="377" y="162"/>
                    </a:cubicBezTo>
                    <a:cubicBezTo>
                      <a:pt x="377" y="155"/>
                      <a:pt x="383" y="149"/>
                      <a:pt x="390" y="149"/>
                    </a:cubicBezTo>
                    <a:cubicBezTo>
                      <a:pt x="398" y="149"/>
                      <a:pt x="404" y="155"/>
                      <a:pt x="404" y="162"/>
                    </a:cubicBezTo>
                    <a:cubicBezTo>
                      <a:pt x="404" y="169"/>
                      <a:pt x="398" y="175"/>
                      <a:pt x="390" y="175"/>
                    </a:cubicBezTo>
                    <a:moveTo>
                      <a:pt x="365" y="247"/>
                    </a:moveTo>
                    <a:cubicBezTo>
                      <a:pt x="365" y="246"/>
                      <a:pt x="365" y="245"/>
                      <a:pt x="364" y="243"/>
                    </a:cubicBezTo>
                    <a:cubicBezTo>
                      <a:pt x="364" y="240"/>
                      <a:pt x="363" y="235"/>
                      <a:pt x="362" y="229"/>
                    </a:cubicBezTo>
                    <a:cubicBezTo>
                      <a:pt x="362" y="223"/>
                      <a:pt x="361" y="216"/>
                      <a:pt x="360" y="209"/>
                    </a:cubicBezTo>
                    <a:cubicBezTo>
                      <a:pt x="359" y="202"/>
                      <a:pt x="358" y="194"/>
                      <a:pt x="358" y="186"/>
                    </a:cubicBezTo>
                    <a:cubicBezTo>
                      <a:pt x="357" y="179"/>
                      <a:pt x="357" y="171"/>
                      <a:pt x="357" y="163"/>
                    </a:cubicBezTo>
                    <a:cubicBezTo>
                      <a:pt x="357" y="160"/>
                      <a:pt x="357" y="156"/>
                      <a:pt x="357" y="153"/>
                    </a:cubicBezTo>
                    <a:cubicBezTo>
                      <a:pt x="357" y="152"/>
                      <a:pt x="358" y="151"/>
                      <a:pt x="358" y="150"/>
                    </a:cubicBezTo>
                    <a:cubicBezTo>
                      <a:pt x="358" y="149"/>
                      <a:pt x="359" y="149"/>
                      <a:pt x="359" y="148"/>
                    </a:cubicBezTo>
                    <a:cubicBezTo>
                      <a:pt x="360" y="147"/>
                      <a:pt x="361" y="146"/>
                      <a:pt x="362" y="144"/>
                    </a:cubicBezTo>
                    <a:cubicBezTo>
                      <a:pt x="366" y="140"/>
                      <a:pt x="370" y="137"/>
                      <a:pt x="373" y="135"/>
                    </a:cubicBezTo>
                    <a:cubicBezTo>
                      <a:pt x="375" y="133"/>
                      <a:pt x="377" y="132"/>
                      <a:pt x="377" y="132"/>
                    </a:cubicBezTo>
                    <a:cubicBezTo>
                      <a:pt x="377" y="132"/>
                      <a:pt x="376" y="133"/>
                      <a:pt x="373" y="135"/>
                    </a:cubicBezTo>
                    <a:cubicBezTo>
                      <a:pt x="371" y="138"/>
                      <a:pt x="367" y="141"/>
                      <a:pt x="364" y="146"/>
                    </a:cubicBezTo>
                    <a:cubicBezTo>
                      <a:pt x="363" y="147"/>
                      <a:pt x="362" y="148"/>
                      <a:pt x="361" y="149"/>
                    </a:cubicBezTo>
                    <a:cubicBezTo>
                      <a:pt x="361" y="150"/>
                      <a:pt x="360" y="150"/>
                      <a:pt x="360" y="151"/>
                    </a:cubicBezTo>
                    <a:cubicBezTo>
                      <a:pt x="360" y="152"/>
                      <a:pt x="360" y="152"/>
                      <a:pt x="359" y="153"/>
                    </a:cubicBezTo>
                    <a:cubicBezTo>
                      <a:pt x="359" y="156"/>
                      <a:pt x="359" y="160"/>
                      <a:pt x="359" y="163"/>
                    </a:cubicBezTo>
                    <a:cubicBezTo>
                      <a:pt x="360" y="171"/>
                      <a:pt x="360" y="178"/>
                      <a:pt x="361" y="186"/>
                    </a:cubicBezTo>
                    <a:cubicBezTo>
                      <a:pt x="361" y="194"/>
                      <a:pt x="362" y="202"/>
                      <a:pt x="363" y="209"/>
                    </a:cubicBezTo>
                    <a:cubicBezTo>
                      <a:pt x="363" y="216"/>
                      <a:pt x="364" y="223"/>
                      <a:pt x="364" y="229"/>
                    </a:cubicBezTo>
                    <a:cubicBezTo>
                      <a:pt x="364" y="235"/>
                      <a:pt x="365" y="240"/>
                      <a:pt x="365" y="243"/>
                    </a:cubicBezTo>
                    <a:cubicBezTo>
                      <a:pt x="365" y="245"/>
                      <a:pt x="365" y="246"/>
                      <a:pt x="365" y="247"/>
                    </a:cubicBezTo>
                    <a:cubicBezTo>
                      <a:pt x="366" y="247"/>
                      <a:pt x="366" y="247"/>
                      <a:pt x="367" y="247"/>
                    </a:cubicBezTo>
                    <a:cubicBezTo>
                      <a:pt x="368" y="247"/>
                      <a:pt x="368" y="247"/>
                      <a:pt x="369" y="247"/>
                    </a:cubicBezTo>
                    <a:cubicBezTo>
                      <a:pt x="371" y="247"/>
                      <a:pt x="374" y="247"/>
                      <a:pt x="376" y="248"/>
                    </a:cubicBezTo>
                    <a:cubicBezTo>
                      <a:pt x="378" y="248"/>
                      <a:pt x="379" y="248"/>
                      <a:pt x="379" y="248"/>
                    </a:cubicBezTo>
                    <a:cubicBezTo>
                      <a:pt x="379" y="248"/>
                      <a:pt x="378" y="249"/>
                      <a:pt x="376" y="249"/>
                    </a:cubicBezTo>
                    <a:cubicBezTo>
                      <a:pt x="373" y="250"/>
                      <a:pt x="370" y="250"/>
                      <a:pt x="367" y="250"/>
                    </a:cubicBezTo>
                    <a:cubicBezTo>
                      <a:pt x="367" y="250"/>
                      <a:pt x="366" y="250"/>
                      <a:pt x="366" y="250"/>
                    </a:cubicBezTo>
                    <a:cubicBezTo>
                      <a:pt x="363" y="250"/>
                      <a:pt x="361" y="250"/>
                      <a:pt x="359" y="250"/>
                    </a:cubicBezTo>
                    <a:cubicBezTo>
                      <a:pt x="356" y="250"/>
                      <a:pt x="355" y="249"/>
                      <a:pt x="355" y="249"/>
                    </a:cubicBezTo>
                    <a:cubicBezTo>
                      <a:pt x="355" y="249"/>
                      <a:pt x="356" y="249"/>
                      <a:pt x="359" y="248"/>
                    </a:cubicBezTo>
                    <a:cubicBezTo>
                      <a:pt x="360" y="248"/>
                      <a:pt x="363" y="247"/>
                      <a:pt x="365" y="247"/>
                    </a:cubicBezTo>
                    <a:moveTo>
                      <a:pt x="371" y="261"/>
                    </a:moveTo>
                    <a:cubicBezTo>
                      <a:pt x="303" y="261"/>
                      <a:pt x="263" y="251"/>
                      <a:pt x="236" y="245"/>
                    </a:cubicBezTo>
                    <a:cubicBezTo>
                      <a:pt x="203" y="237"/>
                      <a:pt x="213" y="205"/>
                      <a:pt x="213" y="170"/>
                    </a:cubicBezTo>
                    <a:cubicBezTo>
                      <a:pt x="213" y="135"/>
                      <a:pt x="222" y="154"/>
                      <a:pt x="215" y="113"/>
                    </a:cubicBezTo>
                    <a:cubicBezTo>
                      <a:pt x="210" y="81"/>
                      <a:pt x="223" y="50"/>
                      <a:pt x="229" y="50"/>
                    </a:cubicBezTo>
                    <a:cubicBezTo>
                      <a:pt x="231" y="50"/>
                      <a:pt x="232" y="53"/>
                      <a:pt x="232" y="59"/>
                    </a:cubicBezTo>
                    <a:cubicBezTo>
                      <a:pt x="232" y="59"/>
                      <a:pt x="227" y="105"/>
                      <a:pt x="246" y="146"/>
                    </a:cubicBezTo>
                    <a:cubicBezTo>
                      <a:pt x="247" y="146"/>
                      <a:pt x="247" y="146"/>
                      <a:pt x="248" y="146"/>
                    </a:cubicBezTo>
                    <a:cubicBezTo>
                      <a:pt x="256" y="146"/>
                      <a:pt x="290" y="107"/>
                      <a:pt x="290" y="107"/>
                    </a:cubicBezTo>
                    <a:cubicBezTo>
                      <a:pt x="290" y="107"/>
                      <a:pt x="327" y="126"/>
                      <a:pt x="350" y="132"/>
                    </a:cubicBezTo>
                    <a:cubicBezTo>
                      <a:pt x="364" y="137"/>
                      <a:pt x="350" y="147"/>
                      <a:pt x="350" y="147"/>
                    </a:cubicBezTo>
                    <a:cubicBezTo>
                      <a:pt x="350" y="147"/>
                      <a:pt x="355" y="214"/>
                      <a:pt x="359" y="235"/>
                    </a:cubicBezTo>
                    <a:cubicBezTo>
                      <a:pt x="363" y="245"/>
                      <a:pt x="359" y="246"/>
                      <a:pt x="349" y="248"/>
                    </a:cubicBezTo>
                    <a:cubicBezTo>
                      <a:pt x="339" y="250"/>
                      <a:pt x="355" y="252"/>
                      <a:pt x="375" y="252"/>
                    </a:cubicBezTo>
                    <a:cubicBezTo>
                      <a:pt x="378" y="252"/>
                      <a:pt x="381" y="252"/>
                      <a:pt x="384" y="252"/>
                    </a:cubicBezTo>
                    <a:cubicBezTo>
                      <a:pt x="405" y="251"/>
                      <a:pt x="378" y="242"/>
                      <a:pt x="389" y="242"/>
                    </a:cubicBezTo>
                    <a:cubicBezTo>
                      <a:pt x="389" y="242"/>
                      <a:pt x="390" y="242"/>
                      <a:pt x="392" y="242"/>
                    </a:cubicBezTo>
                    <a:cubicBezTo>
                      <a:pt x="393" y="242"/>
                      <a:pt x="393" y="242"/>
                      <a:pt x="394" y="242"/>
                    </a:cubicBezTo>
                    <a:cubicBezTo>
                      <a:pt x="411" y="242"/>
                      <a:pt x="420" y="224"/>
                      <a:pt x="408" y="215"/>
                    </a:cubicBezTo>
                    <a:cubicBezTo>
                      <a:pt x="395" y="205"/>
                      <a:pt x="379" y="191"/>
                      <a:pt x="396" y="183"/>
                    </a:cubicBezTo>
                    <a:cubicBezTo>
                      <a:pt x="413" y="174"/>
                      <a:pt x="418" y="151"/>
                      <a:pt x="396" y="143"/>
                    </a:cubicBezTo>
                    <a:cubicBezTo>
                      <a:pt x="381" y="138"/>
                      <a:pt x="415" y="110"/>
                      <a:pt x="452" y="110"/>
                    </a:cubicBezTo>
                    <a:cubicBezTo>
                      <a:pt x="470" y="110"/>
                      <a:pt x="489" y="117"/>
                      <a:pt x="503" y="138"/>
                    </a:cubicBezTo>
                    <a:cubicBezTo>
                      <a:pt x="504" y="139"/>
                      <a:pt x="505" y="140"/>
                      <a:pt x="506" y="140"/>
                    </a:cubicBezTo>
                    <a:cubicBezTo>
                      <a:pt x="516" y="140"/>
                      <a:pt x="534" y="90"/>
                      <a:pt x="532" y="65"/>
                    </a:cubicBezTo>
                    <a:cubicBezTo>
                      <a:pt x="532" y="59"/>
                      <a:pt x="533" y="56"/>
                      <a:pt x="534" y="56"/>
                    </a:cubicBezTo>
                    <a:cubicBezTo>
                      <a:pt x="538" y="56"/>
                      <a:pt x="549" y="86"/>
                      <a:pt x="541" y="111"/>
                    </a:cubicBezTo>
                    <a:cubicBezTo>
                      <a:pt x="531" y="145"/>
                      <a:pt x="543" y="121"/>
                      <a:pt x="542" y="150"/>
                    </a:cubicBezTo>
                    <a:cubicBezTo>
                      <a:pt x="541" y="178"/>
                      <a:pt x="541" y="200"/>
                      <a:pt x="547" y="211"/>
                    </a:cubicBezTo>
                    <a:cubicBezTo>
                      <a:pt x="552" y="223"/>
                      <a:pt x="517" y="251"/>
                      <a:pt x="411" y="260"/>
                    </a:cubicBezTo>
                    <a:cubicBezTo>
                      <a:pt x="396" y="260"/>
                      <a:pt x="383" y="261"/>
                      <a:pt x="371" y="261"/>
                    </a:cubicBezTo>
                    <a:moveTo>
                      <a:pt x="513" y="0"/>
                    </a:moveTo>
                    <a:cubicBezTo>
                      <a:pt x="513" y="0"/>
                      <a:pt x="513" y="0"/>
                      <a:pt x="513" y="1"/>
                    </a:cubicBezTo>
                    <a:cubicBezTo>
                      <a:pt x="530" y="52"/>
                      <a:pt x="522" y="103"/>
                      <a:pt x="504" y="133"/>
                    </a:cubicBezTo>
                    <a:cubicBezTo>
                      <a:pt x="485" y="106"/>
                      <a:pt x="469" y="96"/>
                      <a:pt x="453" y="96"/>
                    </a:cubicBezTo>
                    <a:cubicBezTo>
                      <a:pt x="432" y="96"/>
                      <a:pt x="409" y="114"/>
                      <a:pt x="377" y="132"/>
                    </a:cubicBezTo>
                    <a:cubicBezTo>
                      <a:pt x="377" y="132"/>
                      <a:pt x="377" y="132"/>
                      <a:pt x="377" y="132"/>
                    </a:cubicBezTo>
                    <a:cubicBezTo>
                      <a:pt x="377" y="132"/>
                      <a:pt x="377" y="132"/>
                      <a:pt x="377" y="132"/>
                    </a:cubicBezTo>
                    <a:cubicBezTo>
                      <a:pt x="349" y="126"/>
                      <a:pt x="290" y="93"/>
                      <a:pt x="290" y="93"/>
                    </a:cubicBezTo>
                    <a:cubicBezTo>
                      <a:pt x="290" y="93"/>
                      <a:pt x="290" y="93"/>
                      <a:pt x="248" y="135"/>
                    </a:cubicBezTo>
                    <a:cubicBezTo>
                      <a:pt x="242" y="121"/>
                      <a:pt x="232" y="60"/>
                      <a:pt x="239" y="5"/>
                    </a:cubicBezTo>
                    <a:cubicBezTo>
                      <a:pt x="236" y="6"/>
                      <a:pt x="233" y="6"/>
                      <a:pt x="229" y="7"/>
                    </a:cubicBezTo>
                    <a:cubicBezTo>
                      <a:pt x="229" y="7"/>
                      <a:pt x="230" y="7"/>
                      <a:pt x="231" y="7"/>
                    </a:cubicBezTo>
                    <a:cubicBezTo>
                      <a:pt x="234" y="7"/>
                      <a:pt x="234" y="7"/>
                      <a:pt x="234" y="7"/>
                    </a:cubicBezTo>
                    <a:cubicBezTo>
                      <a:pt x="234" y="7"/>
                      <a:pt x="234" y="7"/>
                      <a:pt x="234" y="7"/>
                    </a:cubicBezTo>
                    <a:cubicBezTo>
                      <a:pt x="234" y="7"/>
                      <a:pt x="234" y="7"/>
                      <a:pt x="234" y="7"/>
                    </a:cubicBezTo>
                    <a:cubicBezTo>
                      <a:pt x="234" y="7"/>
                      <a:pt x="234" y="7"/>
                      <a:pt x="234" y="7"/>
                    </a:cubicBezTo>
                    <a:cubicBezTo>
                      <a:pt x="234" y="7"/>
                      <a:pt x="234" y="7"/>
                      <a:pt x="234" y="7"/>
                    </a:cubicBezTo>
                    <a:cubicBezTo>
                      <a:pt x="234" y="7"/>
                      <a:pt x="207" y="62"/>
                      <a:pt x="208" y="112"/>
                    </a:cubicBezTo>
                    <a:cubicBezTo>
                      <a:pt x="208" y="115"/>
                      <a:pt x="226" y="129"/>
                      <a:pt x="211" y="147"/>
                    </a:cubicBezTo>
                    <a:cubicBezTo>
                      <a:pt x="206" y="153"/>
                      <a:pt x="209" y="203"/>
                      <a:pt x="209" y="203"/>
                    </a:cubicBezTo>
                    <a:cubicBezTo>
                      <a:pt x="197" y="234"/>
                      <a:pt x="197" y="234"/>
                      <a:pt x="197" y="234"/>
                    </a:cubicBezTo>
                    <a:cubicBezTo>
                      <a:pt x="197" y="234"/>
                      <a:pt x="207" y="239"/>
                      <a:pt x="206" y="251"/>
                    </a:cubicBezTo>
                    <a:cubicBezTo>
                      <a:pt x="206" y="251"/>
                      <a:pt x="206" y="252"/>
                      <a:pt x="206" y="252"/>
                    </a:cubicBezTo>
                    <a:cubicBezTo>
                      <a:pt x="244" y="261"/>
                      <a:pt x="298" y="267"/>
                      <a:pt x="358" y="267"/>
                    </a:cubicBezTo>
                    <a:cubicBezTo>
                      <a:pt x="358" y="267"/>
                      <a:pt x="358" y="267"/>
                      <a:pt x="358" y="267"/>
                    </a:cubicBezTo>
                    <a:cubicBezTo>
                      <a:pt x="358" y="267"/>
                      <a:pt x="358" y="267"/>
                      <a:pt x="358" y="267"/>
                    </a:cubicBezTo>
                    <a:cubicBezTo>
                      <a:pt x="423" y="267"/>
                      <a:pt x="493" y="260"/>
                      <a:pt x="553" y="241"/>
                    </a:cubicBezTo>
                    <a:cubicBezTo>
                      <a:pt x="552" y="240"/>
                      <a:pt x="552" y="240"/>
                      <a:pt x="552" y="239"/>
                    </a:cubicBezTo>
                    <a:cubicBezTo>
                      <a:pt x="552" y="239"/>
                      <a:pt x="552" y="239"/>
                      <a:pt x="552" y="239"/>
                    </a:cubicBezTo>
                    <a:cubicBezTo>
                      <a:pt x="552" y="239"/>
                      <a:pt x="552" y="239"/>
                      <a:pt x="552" y="239"/>
                    </a:cubicBezTo>
                    <a:cubicBezTo>
                      <a:pt x="552" y="239"/>
                      <a:pt x="553" y="238"/>
                      <a:pt x="553" y="237"/>
                    </a:cubicBezTo>
                    <a:cubicBezTo>
                      <a:pt x="551" y="228"/>
                      <a:pt x="561" y="222"/>
                      <a:pt x="561" y="222"/>
                    </a:cubicBezTo>
                    <a:cubicBezTo>
                      <a:pt x="548" y="189"/>
                      <a:pt x="548" y="189"/>
                      <a:pt x="548" y="189"/>
                    </a:cubicBezTo>
                    <a:cubicBezTo>
                      <a:pt x="548" y="189"/>
                      <a:pt x="550" y="178"/>
                      <a:pt x="551" y="139"/>
                    </a:cubicBezTo>
                    <a:cubicBezTo>
                      <a:pt x="533" y="127"/>
                      <a:pt x="549" y="106"/>
                      <a:pt x="552" y="100"/>
                    </a:cubicBezTo>
                    <a:cubicBezTo>
                      <a:pt x="550" y="48"/>
                      <a:pt x="527" y="4"/>
                      <a:pt x="527" y="4"/>
                    </a:cubicBezTo>
                    <a:cubicBezTo>
                      <a:pt x="527" y="4"/>
                      <a:pt x="527" y="4"/>
                      <a:pt x="528" y="5"/>
                    </a:cubicBezTo>
                    <a:cubicBezTo>
                      <a:pt x="528" y="4"/>
                      <a:pt x="527" y="4"/>
                      <a:pt x="527" y="4"/>
                    </a:cubicBezTo>
                    <a:cubicBezTo>
                      <a:pt x="522" y="3"/>
                      <a:pt x="517" y="1"/>
                      <a:pt x="513" y="0"/>
                    </a:cubicBezTo>
                  </a:path>
                </a:pathLst>
              </a:custGeom>
              <a:solidFill>
                <a:srgbClr val="FFD5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1" name="íSľïďe">
                <a:extLst>
                  <a:ext uri="{FF2B5EF4-FFF2-40B4-BE49-F238E27FC236}">
                    <a16:creationId xmlns:a16="http://schemas.microsoft.com/office/drawing/2014/main" xmlns="" id="{67A9AE5B-A521-4E20-8974-EB3CDF101B74}"/>
                  </a:ext>
                </a:extLst>
              </p:cNvPr>
              <p:cNvSpPr/>
              <p:nvPr/>
            </p:nvSpPr>
            <p:spPr bwMode="auto">
              <a:xfrm>
                <a:off x="6057479" y="3061330"/>
                <a:ext cx="690987" cy="164922"/>
              </a:xfrm>
              <a:custGeom>
                <a:avLst/>
                <a:gdLst>
                  <a:gd name="T0" fmla="*/ 0 w 276"/>
                  <a:gd name="T1" fmla="*/ 26 h 66"/>
                  <a:gd name="T2" fmla="*/ 0 w 276"/>
                  <a:gd name="T3" fmla="*/ 26 h 66"/>
                  <a:gd name="T4" fmla="*/ 0 w 276"/>
                  <a:gd name="T5" fmla="*/ 26 h 66"/>
                  <a:gd name="T6" fmla="*/ 0 w 276"/>
                  <a:gd name="T7" fmla="*/ 26 h 66"/>
                  <a:gd name="T8" fmla="*/ 227 w 276"/>
                  <a:gd name="T9" fmla="*/ 1 h 66"/>
                  <a:gd name="T10" fmla="*/ 227 w 276"/>
                  <a:gd name="T11" fmla="*/ 1 h 66"/>
                  <a:gd name="T12" fmla="*/ 276 w 276"/>
                  <a:gd name="T13" fmla="*/ 66 h 66"/>
                  <a:gd name="T14" fmla="*/ 227 w 276"/>
                  <a:gd name="T15" fmla="*/ 1 h 66"/>
                  <a:gd name="T16" fmla="*/ 195 w 276"/>
                  <a:gd name="T17" fmla="*/ 0 h 66"/>
                  <a:gd name="T18" fmla="*/ 0 w 276"/>
                  <a:gd name="T19" fmla="*/ 26 h 66"/>
                  <a:gd name="T20" fmla="*/ 195 w 276"/>
                  <a:gd name="T21" fmla="*/ 0 h 66"/>
                  <a:gd name="T22" fmla="*/ 195 w 276"/>
                  <a:gd name="T2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6" h="66"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moveTo>
                      <a:pt x="227" y="1"/>
                    </a:moveTo>
                    <a:cubicBezTo>
                      <a:pt x="227" y="1"/>
                      <a:pt x="227" y="1"/>
                      <a:pt x="227" y="1"/>
                    </a:cubicBezTo>
                    <a:cubicBezTo>
                      <a:pt x="240" y="15"/>
                      <a:pt x="257" y="45"/>
                      <a:pt x="276" y="66"/>
                    </a:cubicBezTo>
                    <a:cubicBezTo>
                      <a:pt x="257" y="45"/>
                      <a:pt x="240" y="15"/>
                      <a:pt x="227" y="1"/>
                    </a:cubicBezTo>
                    <a:moveTo>
                      <a:pt x="195" y="0"/>
                    </a:moveTo>
                    <a:cubicBezTo>
                      <a:pt x="135" y="19"/>
                      <a:pt x="65" y="26"/>
                      <a:pt x="0" y="26"/>
                    </a:cubicBezTo>
                    <a:cubicBezTo>
                      <a:pt x="65" y="26"/>
                      <a:pt x="135" y="19"/>
                      <a:pt x="195" y="0"/>
                    </a:cubicBezTo>
                    <a:cubicBezTo>
                      <a:pt x="195" y="0"/>
                      <a:pt x="195" y="0"/>
                      <a:pt x="195" y="0"/>
                    </a:cubicBezTo>
                  </a:path>
                </a:pathLst>
              </a:custGeom>
              <a:solidFill>
                <a:srgbClr val="9D9B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2" name="ïśľíḋè">
                <a:extLst>
                  <a:ext uri="{FF2B5EF4-FFF2-40B4-BE49-F238E27FC236}">
                    <a16:creationId xmlns:a16="http://schemas.microsoft.com/office/drawing/2014/main" xmlns="" id="{F3B8096B-915D-43F4-A69F-61DADB097DC8}"/>
                  </a:ext>
                </a:extLst>
              </p:cNvPr>
              <p:cNvSpPr/>
              <p:nvPr/>
            </p:nvSpPr>
            <p:spPr bwMode="auto">
              <a:xfrm>
                <a:off x="5874500" y="2346267"/>
                <a:ext cx="480320" cy="290119"/>
              </a:xfrm>
              <a:custGeom>
                <a:avLst/>
                <a:gdLst>
                  <a:gd name="T0" fmla="*/ 192 w 192"/>
                  <a:gd name="T1" fmla="*/ 9 h 116"/>
                  <a:gd name="T2" fmla="*/ 0 w 192"/>
                  <a:gd name="T3" fmla="*/ 0 h 116"/>
                  <a:gd name="T4" fmla="*/ 4 w 192"/>
                  <a:gd name="T5" fmla="*/ 44 h 116"/>
                  <a:gd name="T6" fmla="*/ 4 w 192"/>
                  <a:gd name="T7" fmla="*/ 88 h 116"/>
                  <a:gd name="T8" fmla="*/ 86 w 192"/>
                  <a:gd name="T9" fmla="*/ 116 h 116"/>
                  <a:gd name="T10" fmla="*/ 180 w 192"/>
                  <a:gd name="T11" fmla="*/ 92 h 116"/>
                  <a:gd name="T12" fmla="*/ 184 w 192"/>
                  <a:gd name="T13" fmla="*/ 65 h 116"/>
                  <a:gd name="T14" fmla="*/ 192 w 192"/>
                  <a:gd name="T15" fmla="*/ 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2" h="116">
                    <a:moveTo>
                      <a:pt x="192" y="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8"/>
                      <a:pt x="4" y="23"/>
                      <a:pt x="4" y="44"/>
                    </a:cubicBezTo>
                    <a:cubicBezTo>
                      <a:pt x="3" y="58"/>
                      <a:pt x="3" y="74"/>
                      <a:pt x="4" y="88"/>
                    </a:cubicBezTo>
                    <a:cubicBezTo>
                      <a:pt x="14" y="100"/>
                      <a:pt x="36" y="116"/>
                      <a:pt x="86" y="116"/>
                    </a:cubicBezTo>
                    <a:cubicBezTo>
                      <a:pt x="140" y="116"/>
                      <a:pt x="166" y="104"/>
                      <a:pt x="180" y="92"/>
                    </a:cubicBezTo>
                    <a:cubicBezTo>
                      <a:pt x="183" y="84"/>
                      <a:pt x="184" y="75"/>
                      <a:pt x="184" y="65"/>
                    </a:cubicBezTo>
                    <a:cubicBezTo>
                      <a:pt x="185" y="43"/>
                      <a:pt x="189" y="21"/>
                      <a:pt x="192" y="9"/>
                    </a:cubicBezTo>
                  </a:path>
                </a:pathLst>
              </a:custGeom>
              <a:solidFill>
                <a:srgbClr val="FFD4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3" name="ïslïḋê">
                <a:extLst>
                  <a:ext uri="{FF2B5EF4-FFF2-40B4-BE49-F238E27FC236}">
                    <a16:creationId xmlns:a16="http://schemas.microsoft.com/office/drawing/2014/main" xmlns="" id="{2D1A7990-1249-4F77-91DA-1573CD61F69F}"/>
                  </a:ext>
                </a:extLst>
              </p:cNvPr>
              <p:cNvSpPr/>
              <p:nvPr/>
            </p:nvSpPr>
            <p:spPr bwMode="auto">
              <a:xfrm>
                <a:off x="5884130" y="2566564"/>
                <a:ext cx="440594" cy="222705"/>
              </a:xfrm>
              <a:custGeom>
                <a:avLst/>
                <a:gdLst>
                  <a:gd name="T0" fmla="*/ 0 w 176"/>
                  <a:gd name="T1" fmla="*/ 0 h 89"/>
                  <a:gd name="T2" fmla="*/ 23 w 176"/>
                  <a:gd name="T3" fmla="*/ 48 h 89"/>
                  <a:gd name="T4" fmla="*/ 88 w 176"/>
                  <a:gd name="T5" fmla="*/ 89 h 89"/>
                  <a:gd name="T6" fmla="*/ 128 w 176"/>
                  <a:gd name="T7" fmla="*/ 61 h 89"/>
                  <a:gd name="T8" fmla="*/ 176 w 176"/>
                  <a:gd name="T9" fmla="*/ 4 h 89"/>
                  <a:gd name="T10" fmla="*/ 82 w 176"/>
                  <a:gd name="T11" fmla="*/ 28 h 89"/>
                  <a:gd name="T12" fmla="*/ 0 w 176"/>
                  <a:gd name="T13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6" h="89">
                    <a:moveTo>
                      <a:pt x="0" y="0"/>
                    </a:moveTo>
                    <a:cubicBezTo>
                      <a:pt x="3" y="19"/>
                      <a:pt x="8" y="37"/>
                      <a:pt x="23" y="48"/>
                    </a:cubicBezTo>
                    <a:cubicBezTo>
                      <a:pt x="48" y="66"/>
                      <a:pt x="88" y="89"/>
                      <a:pt x="88" y="89"/>
                    </a:cubicBezTo>
                    <a:cubicBezTo>
                      <a:pt x="88" y="89"/>
                      <a:pt x="90" y="86"/>
                      <a:pt x="128" y="61"/>
                    </a:cubicBezTo>
                    <a:cubicBezTo>
                      <a:pt x="156" y="43"/>
                      <a:pt x="170" y="26"/>
                      <a:pt x="176" y="4"/>
                    </a:cubicBezTo>
                    <a:cubicBezTo>
                      <a:pt x="162" y="16"/>
                      <a:pt x="136" y="28"/>
                      <a:pt x="82" y="28"/>
                    </a:cubicBezTo>
                    <a:cubicBezTo>
                      <a:pt x="32" y="28"/>
                      <a:pt x="10" y="12"/>
                      <a:pt x="0" y="0"/>
                    </a:cubicBezTo>
                  </a:path>
                </a:pathLst>
              </a:custGeom>
              <a:solidFill>
                <a:srgbClr val="EAE7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4" name="îṥlíďê">
                <a:extLst>
                  <a:ext uri="{FF2B5EF4-FFF2-40B4-BE49-F238E27FC236}">
                    <a16:creationId xmlns:a16="http://schemas.microsoft.com/office/drawing/2014/main" xmlns="" id="{406D068A-530D-4846-AA49-D907F6EB473D}"/>
                  </a:ext>
                </a:extLst>
              </p:cNvPr>
              <p:cNvSpPr/>
              <p:nvPr/>
            </p:nvSpPr>
            <p:spPr bwMode="auto">
              <a:xfrm>
                <a:off x="5879315" y="2384789"/>
                <a:ext cx="470690" cy="251597"/>
              </a:xfrm>
              <a:custGeom>
                <a:avLst/>
                <a:gdLst>
                  <a:gd name="T0" fmla="*/ 33 w 188"/>
                  <a:gd name="T1" fmla="*/ 58 h 101"/>
                  <a:gd name="T2" fmla="*/ 28 w 188"/>
                  <a:gd name="T3" fmla="*/ 23 h 101"/>
                  <a:gd name="T4" fmla="*/ 147 w 188"/>
                  <a:gd name="T5" fmla="*/ 28 h 101"/>
                  <a:gd name="T6" fmla="*/ 142 w 188"/>
                  <a:gd name="T7" fmla="*/ 75 h 101"/>
                  <a:gd name="T8" fmla="*/ 158 w 188"/>
                  <a:gd name="T9" fmla="*/ 71 h 101"/>
                  <a:gd name="T10" fmla="*/ 104 w 188"/>
                  <a:gd name="T11" fmla="*/ 97 h 101"/>
                  <a:gd name="T12" fmla="*/ 35 w 188"/>
                  <a:gd name="T13" fmla="*/ 87 h 101"/>
                  <a:gd name="T14" fmla="*/ 33 w 188"/>
                  <a:gd name="T15" fmla="*/ 77 h 101"/>
                  <a:gd name="T16" fmla="*/ 0 w 188"/>
                  <a:gd name="T17" fmla="*/ 0 h 101"/>
                  <a:gd name="T18" fmla="*/ 2 w 188"/>
                  <a:gd name="T19" fmla="*/ 24 h 101"/>
                  <a:gd name="T20" fmla="*/ 2 w 188"/>
                  <a:gd name="T21" fmla="*/ 29 h 101"/>
                  <a:gd name="T22" fmla="*/ 2 w 188"/>
                  <a:gd name="T23" fmla="*/ 73 h 101"/>
                  <a:gd name="T24" fmla="*/ 82 w 188"/>
                  <a:gd name="T25" fmla="*/ 101 h 101"/>
                  <a:gd name="T26" fmla="*/ 84 w 188"/>
                  <a:gd name="T27" fmla="*/ 101 h 101"/>
                  <a:gd name="T28" fmla="*/ 178 w 188"/>
                  <a:gd name="T29" fmla="*/ 77 h 101"/>
                  <a:gd name="T30" fmla="*/ 182 w 188"/>
                  <a:gd name="T31" fmla="*/ 50 h 101"/>
                  <a:gd name="T32" fmla="*/ 182 w 188"/>
                  <a:gd name="T33" fmla="*/ 6 h 101"/>
                  <a:gd name="T34" fmla="*/ 180 w 188"/>
                  <a:gd name="T35" fmla="*/ 15 h 101"/>
                  <a:gd name="T36" fmla="*/ 176 w 188"/>
                  <a:gd name="T37" fmla="*/ 31 h 101"/>
                  <a:gd name="T38" fmla="*/ 173 w 188"/>
                  <a:gd name="T39" fmla="*/ 44 h 101"/>
                  <a:gd name="T40" fmla="*/ 173 w 188"/>
                  <a:gd name="T41" fmla="*/ 30 h 101"/>
                  <a:gd name="T42" fmla="*/ 177 w 188"/>
                  <a:gd name="T43" fmla="*/ 15 h 101"/>
                  <a:gd name="T44" fmla="*/ 181 w 188"/>
                  <a:gd name="T45" fmla="*/ 7 h 101"/>
                  <a:gd name="T46" fmla="*/ 3 w 188"/>
                  <a:gd name="T47" fmla="*/ 2 h 101"/>
                  <a:gd name="T48" fmla="*/ 6 w 188"/>
                  <a:gd name="T49" fmla="*/ 11 h 101"/>
                  <a:gd name="T50" fmla="*/ 10 w 188"/>
                  <a:gd name="T51" fmla="*/ 29 h 101"/>
                  <a:gd name="T52" fmla="*/ 11 w 188"/>
                  <a:gd name="T53" fmla="*/ 43 h 101"/>
                  <a:gd name="T54" fmla="*/ 11 w 188"/>
                  <a:gd name="T55" fmla="*/ 43 h 101"/>
                  <a:gd name="T56" fmla="*/ 8 w 188"/>
                  <a:gd name="T57" fmla="*/ 30 h 101"/>
                  <a:gd name="T58" fmla="*/ 6 w 188"/>
                  <a:gd name="T59" fmla="*/ 21 h 101"/>
                  <a:gd name="T60" fmla="*/ 2 w 188"/>
                  <a:gd name="T61" fmla="*/ 4 h 101"/>
                  <a:gd name="T62" fmla="*/ 0 w 188"/>
                  <a:gd name="T6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8" h="101">
                    <a:moveTo>
                      <a:pt x="45" y="80"/>
                    </a:moveTo>
                    <a:cubicBezTo>
                      <a:pt x="53" y="80"/>
                      <a:pt x="41" y="71"/>
                      <a:pt x="33" y="58"/>
                    </a:cubicBezTo>
                    <a:cubicBezTo>
                      <a:pt x="23" y="42"/>
                      <a:pt x="18" y="23"/>
                      <a:pt x="26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8" y="23"/>
                      <a:pt x="53" y="35"/>
                      <a:pt x="94" y="35"/>
                    </a:cubicBezTo>
                    <a:cubicBezTo>
                      <a:pt x="110" y="35"/>
                      <a:pt x="127" y="34"/>
                      <a:pt x="147" y="28"/>
                    </a:cubicBezTo>
                    <a:cubicBezTo>
                      <a:pt x="150" y="27"/>
                      <a:pt x="153" y="27"/>
                      <a:pt x="155" y="27"/>
                    </a:cubicBezTo>
                    <a:cubicBezTo>
                      <a:pt x="171" y="27"/>
                      <a:pt x="151" y="61"/>
                      <a:pt x="142" y="75"/>
                    </a:cubicBezTo>
                    <a:cubicBezTo>
                      <a:pt x="139" y="79"/>
                      <a:pt x="139" y="80"/>
                      <a:pt x="141" y="80"/>
                    </a:cubicBezTo>
                    <a:cubicBezTo>
                      <a:pt x="143" y="80"/>
                      <a:pt x="152" y="75"/>
                      <a:pt x="158" y="71"/>
                    </a:cubicBezTo>
                    <a:cubicBezTo>
                      <a:pt x="159" y="70"/>
                      <a:pt x="160" y="70"/>
                      <a:pt x="161" y="70"/>
                    </a:cubicBezTo>
                    <a:cubicBezTo>
                      <a:pt x="168" y="70"/>
                      <a:pt x="163" y="94"/>
                      <a:pt x="104" y="97"/>
                    </a:cubicBezTo>
                    <a:cubicBezTo>
                      <a:pt x="100" y="97"/>
                      <a:pt x="96" y="98"/>
                      <a:pt x="92" y="98"/>
                    </a:cubicBezTo>
                    <a:cubicBezTo>
                      <a:pt x="66" y="98"/>
                      <a:pt x="47" y="92"/>
                      <a:pt x="35" y="87"/>
                    </a:cubicBezTo>
                    <a:cubicBezTo>
                      <a:pt x="24" y="82"/>
                      <a:pt x="21" y="76"/>
                      <a:pt x="27" y="76"/>
                    </a:cubicBezTo>
                    <a:cubicBezTo>
                      <a:pt x="29" y="76"/>
                      <a:pt x="31" y="77"/>
                      <a:pt x="33" y="77"/>
                    </a:cubicBezTo>
                    <a:cubicBezTo>
                      <a:pt x="39" y="79"/>
                      <a:pt x="43" y="80"/>
                      <a:pt x="45" y="80"/>
                    </a:cubicBezTo>
                    <a:moveTo>
                      <a:pt x="0" y="0"/>
                    </a:moveTo>
                    <a:cubicBezTo>
                      <a:pt x="1" y="7"/>
                      <a:pt x="2" y="15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6"/>
                      <a:pt x="2" y="27"/>
                      <a:pt x="2" y="29"/>
                    </a:cubicBezTo>
                    <a:cubicBezTo>
                      <a:pt x="2" y="36"/>
                      <a:pt x="1" y="42"/>
                      <a:pt x="1" y="49"/>
                    </a:cubicBezTo>
                    <a:cubicBezTo>
                      <a:pt x="1" y="57"/>
                      <a:pt x="2" y="65"/>
                      <a:pt x="2" y="73"/>
                    </a:cubicBezTo>
                    <a:cubicBezTo>
                      <a:pt x="12" y="84"/>
                      <a:pt x="34" y="101"/>
                      <a:pt x="82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3" y="101"/>
                      <a:pt x="83" y="101"/>
                      <a:pt x="84" y="101"/>
                    </a:cubicBezTo>
                    <a:cubicBezTo>
                      <a:pt x="84" y="101"/>
                      <a:pt x="84" y="101"/>
                      <a:pt x="84" y="101"/>
                    </a:cubicBezTo>
                    <a:cubicBezTo>
                      <a:pt x="138" y="101"/>
                      <a:pt x="164" y="89"/>
                      <a:pt x="178" y="77"/>
                    </a:cubicBezTo>
                    <a:cubicBezTo>
                      <a:pt x="181" y="70"/>
                      <a:pt x="182" y="62"/>
                      <a:pt x="182" y="54"/>
                    </a:cubicBezTo>
                    <a:cubicBezTo>
                      <a:pt x="182" y="53"/>
                      <a:pt x="182" y="52"/>
                      <a:pt x="182" y="50"/>
                    </a:cubicBezTo>
                    <a:cubicBezTo>
                      <a:pt x="183" y="32"/>
                      <a:pt x="185" y="15"/>
                      <a:pt x="188" y="2"/>
                    </a:cubicBezTo>
                    <a:cubicBezTo>
                      <a:pt x="186" y="3"/>
                      <a:pt x="184" y="4"/>
                      <a:pt x="182" y="6"/>
                    </a:cubicBezTo>
                    <a:cubicBezTo>
                      <a:pt x="182" y="7"/>
                      <a:pt x="182" y="8"/>
                      <a:pt x="182" y="9"/>
                    </a:cubicBezTo>
                    <a:cubicBezTo>
                      <a:pt x="181" y="11"/>
                      <a:pt x="181" y="13"/>
                      <a:pt x="180" y="15"/>
                    </a:cubicBezTo>
                    <a:cubicBezTo>
                      <a:pt x="179" y="18"/>
                      <a:pt x="179" y="21"/>
                      <a:pt x="178" y="23"/>
                    </a:cubicBezTo>
                    <a:cubicBezTo>
                      <a:pt x="177" y="26"/>
                      <a:pt x="177" y="28"/>
                      <a:pt x="176" y="31"/>
                    </a:cubicBezTo>
                    <a:cubicBezTo>
                      <a:pt x="176" y="33"/>
                      <a:pt x="175" y="36"/>
                      <a:pt x="174" y="38"/>
                    </a:cubicBezTo>
                    <a:cubicBezTo>
                      <a:pt x="174" y="42"/>
                      <a:pt x="173" y="44"/>
                      <a:pt x="173" y="44"/>
                    </a:cubicBezTo>
                    <a:cubicBezTo>
                      <a:pt x="173" y="44"/>
                      <a:pt x="173" y="42"/>
                      <a:pt x="173" y="37"/>
                    </a:cubicBezTo>
                    <a:cubicBezTo>
                      <a:pt x="173" y="35"/>
                      <a:pt x="173" y="33"/>
                      <a:pt x="173" y="30"/>
                    </a:cubicBezTo>
                    <a:cubicBezTo>
                      <a:pt x="174" y="28"/>
                      <a:pt x="174" y="25"/>
                      <a:pt x="175" y="22"/>
                    </a:cubicBezTo>
                    <a:cubicBezTo>
                      <a:pt x="176" y="20"/>
                      <a:pt x="176" y="17"/>
                      <a:pt x="177" y="15"/>
                    </a:cubicBezTo>
                    <a:cubicBezTo>
                      <a:pt x="178" y="12"/>
                      <a:pt x="179" y="10"/>
                      <a:pt x="180" y="8"/>
                    </a:cubicBezTo>
                    <a:cubicBezTo>
                      <a:pt x="180" y="8"/>
                      <a:pt x="180" y="7"/>
                      <a:pt x="181" y="7"/>
                    </a:cubicBezTo>
                    <a:cubicBezTo>
                      <a:pt x="159" y="20"/>
                      <a:pt x="131" y="29"/>
                      <a:pt x="96" y="29"/>
                    </a:cubicBezTo>
                    <a:cubicBezTo>
                      <a:pt x="55" y="29"/>
                      <a:pt x="25" y="18"/>
                      <a:pt x="3" y="2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5" y="6"/>
                      <a:pt x="6" y="9"/>
                      <a:pt x="6" y="11"/>
                    </a:cubicBezTo>
                    <a:cubicBezTo>
                      <a:pt x="7" y="14"/>
                      <a:pt x="8" y="17"/>
                      <a:pt x="9" y="20"/>
                    </a:cubicBezTo>
                    <a:cubicBezTo>
                      <a:pt x="9" y="23"/>
                      <a:pt x="10" y="26"/>
                      <a:pt x="10" y="29"/>
                    </a:cubicBezTo>
                    <a:cubicBezTo>
                      <a:pt x="11" y="32"/>
                      <a:pt x="11" y="35"/>
                      <a:pt x="11" y="37"/>
                    </a:cubicBezTo>
                    <a:cubicBezTo>
                      <a:pt x="11" y="39"/>
                      <a:pt x="11" y="41"/>
                      <a:pt x="11" y="43"/>
                    </a:cubicBezTo>
                    <a:cubicBezTo>
                      <a:pt x="11" y="44"/>
                      <a:pt x="11" y="45"/>
                      <a:pt x="11" y="45"/>
                    </a:cubicBezTo>
                    <a:cubicBezTo>
                      <a:pt x="11" y="45"/>
                      <a:pt x="11" y="44"/>
                      <a:pt x="11" y="43"/>
                    </a:cubicBezTo>
                    <a:cubicBezTo>
                      <a:pt x="10" y="41"/>
                      <a:pt x="10" y="39"/>
                      <a:pt x="10" y="37"/>
                    </a:cubicBezTo>
                    <a:cubicBezTo>
                      <a:pt x="9" y="35"/>
                      <a:pt x="8" y="32"/>
                      <a:pt x="8" y="30"/>
                    </a:cubicBezTo>
                    <a:cubicBezTo>
                      <a:pt x="7" y="28"/>
                      <a:pt x="7" y="27"/>
                      <a:pt x="7" y="25"/>
                    </a:cubicBezTo>
                    <a:cubicBezTo>
                      <a:pt x="6" y="24"/>
                      <a:pt x="6" y="22"/>
                      <a:pt x="6" y="21"/>
                    </a:cubicBezTo>
                    <a:cubicBezTo>
                      <a:pt x="5" y="18"/>
                      <a:pt x="4" y="15"/>
                      <a:pt x="4" y="12"/>
                    </a:cubicBezTo>
                    <a:cubicBezTo>
                      <a:pt x="3" y="9"/>
                      <a:pt x="3" y="7"/>
                      <a:pt x="2" y="4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FFB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5" name="i$1íḑê">
                <a:extLst>
                  <a:ext uri="{FF2B5EF4-FFF2-40B4-BE49-F238E27FC236}">
                    <a16:creationId xmlns:a16="http://schemas.microsoft.com/office/drawing/2014/main" xmlns="" id="{BE421001-3081-43FF-B9C3-96A50C05D5EA}"/>
                  </a:ext>
                </a:extLst>
              </p:cNvPr>
              <p:cNvSpPr/>
              <p:nvPr/>
            </p:nvSpPr>
            <p:spPr bwMode="auto">
              <a:xfrm>
                <a:off x="6085167" y="2636385"/>
                <a:ext cx="4815" cy="0"/>
              </a:xfrm>
              <a:custGeom>
                <a:avLst/>
                <a:gdLst>
                  <a:gd name="T0" fmla="*/ 0 w 2"/>
                  <a:gd name="T1" fmla="*/ 0 w 2"/>
                  <a:gd name="T2" fmla="*/ 0 w 2"/>
                  <a:gd name="T3" fmla="*/ 0 w 2"/>
                  <a:gd name="T4" fmla="*/ 2 w 2"/>
                  <a:gd name="T5" fmla="*/ 0 w 2"/>
                  <a:gd name="T6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</a:path>
                </a:pathLst>
              </a:custGeom>
              <a:solidFill>
                <a:srgbClr val="EAC0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6" name="íṡļíḍê">
                <a:extLst>
                  <a:ext uri="{FF2B5EF4-FFF2-40B4-BE49-F238E27FC236}">
                    <a16:creationId xmlns:a16="http://schemas.microsoft.com/office/drawing/2014/main" xmlns="" id="{44D59D01-BC30-4FBB-A85A-E521648AF837}"/>
                  </a:ext>
                </a:extLst>
              </p:cNvPr>
              <p:cNvSpPr/>
              <p:nvPr/>
            </p:nvSpPr>
            <p:spPr bwMode="auto">
              <a:xfrm>
                <a:off x="5881722" y="2376362"/>
                <a:ext cx="25280" cy="120381"/>
              </a:xfrm>
              <a:custGeom>
                <a:avLst/>
                <a:gdLst>
                  <a:gd name="T0" fmla="*/ 0 w 10"/>
                  <a:gd name="T1" fmla="*/ 0 h 48"/>
                  <a:gd name="T2" fmla="*/ 3 w 10"/>
                  <a:gd name="T3" fmla="*/ 7 h 48"/>
                  <a:gd name="T4" fmla="*/ 5 w 10"/>
                  <a:gd name="T5" fmla="*/ 14 h 48"/>
                  <a:gd name="T6" fmla="*/ 8 w 10"/>
                  <a:gd name="T7" fmla="*/ 23 h 48"/>
                  <a:gd name="T8" fmla="*/ 9 w 10"/>
                  <a:gd name="T9" fmla="*/ 32 h 48"/>
                  <a:gd name="T10" fmla="*/ 10 w 10"/>
                  <a:gd name="T11" fmla="*/ 40 h 48"/>
                  <a:gd name="T12" fmla="*/ 10 w 10"/>
                  <a:gd name="T13" fmla="*/ 46 h 48"/>
                  <a:gd name="T14" fmla="*/ 10 w 10"/>
                  <a:gd name="T15" fmla="*/ 48 h 48"/>
                  <a:gd name="T16" fmla="*/ 10 w 10"/>
                  <a:gd name="T17" fmla="*/ 46 h 48"/>
                  <a:gd name="T18" fmla="*/ 9 w 10"/>
                  <a:gd name="T19" fmla="*/ 40 h 48"/>
                  <a:gd name="T20" fmla="*/ 7 w 10"/>
                  <a:gd name="T21" fmla="*/ 33 h 48"/>
                  <a:gd name="T22" fmla="*/ 6 w 10"/>
                  <a:gd name="T23" fmla="*/ 28 h 48"/>
                  <a:gd name="T24" fmla="*/ 5 w 10"/>
                  <a:gd name="T25" fmla="*/ 24 h 48"/>
                  <a:gd name="T26" fmla="*/ 3 w 10"/>
                  <a:gd name="T27" fmla="*/ 15 h 48"/>
                  <a:gd name="T28" fmla="*/ 1 w 10"/>
                  <a:gd name="T29" fmla="*/ 7 h 48"/>
                  <a:gd name="T30" fmla="*/ 0 w 10"/>
                  <a:gd name="T31" fmla="*/ 2 h 48"/>
                  <a:gd name="T32" fmla="*/ 0 w 10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48">
                    <a:moveTo>
                      <a:pt x="0" y="0"/>
                    </a:moveTo>
                    <a:cubicBezTo>
                      <a:pt x="0" y="0"/>
                      <a:pt x="1" y="3"/>
                      <a:pt x="3" y="7"/>
                    </a:cubicBezTo>
                    <a:cubicBezTo>
                      <a:pt x="4" y="9"/>
                      <a:pt x="5" y="12"/>
                      <a:pt x="5" y="14"/>
                    </a:cubicBezTo>
                    <a:cubicBezTo>
                      <a:pt x="6" y="17"/>
                      <a:pt x="7" y="20"/>
                      <a:pt x="8" y="23"/>
                    </a:cubicBezTo>
                    <a:cubicBezTo>
                      <a:pt x="8" y="26"/>
                      <a:pt x="9" y="29"/>
                      <a:pt x="9" y="32"/>
                    </a:cubicBezTo>
                    <a:cubicBezTo>
                      <a:pt x="10" y="35"/>
                      <a:pt x="10" y="38"/>
                      <a:pt x="10" y="40"/>
                    </a:cubicBezTo>
                    <a:cubicBezTo>
                      <a:pt x="10" y="42"/>
                      <a:pt x="10" y="44"/>
                      <a:pt x="10" y="46"/>
                    </a:cubicBezTo>
                    <a:cubicBezTo>
                      <a:pt x="10" y="47"/>
                      <a:pt x="10" y="48"/>
                      <a:pt x="10" y="48"/>
                    </a:cubicBezTo>
                    <a:cubicBezTo>
                      <a:pt x="10" y="48"/>
                      <a:pt x="10" y="47"/>
                      <a:pt x="10" y="46"/>
                    </a:cubicBezTo>
                    <a:cubicBezTo>
                      <a:pt x="9" y="44"/>
                      <a:pt x="9" y="42"/>
                      <a:pt x="9" y="40"/>
                    </a:cubicBezTo>
                    <a:cubicBezTo>
                      <a:pt x="8" y="38"/>
                      <a:pt x="7" y="35"/>
                      <a:pt x="7" y="33"/>
                    </a:cubicBezTo>
                    <a:cubicBezTo>
                      <a:pt x="6" y="31"/>
                      <a:pt x="6" y="30"/>
                      <a:pt x="6" y="28"/>
                    </a:cubicBezTo>
                    <a:cubicBezTo>
                      <a:pt x="5" y="27"/>
                      <a:pt x="5" y="25"/>
                      <a:pt x="5" y="24"/>
                    </a:cubicBezTo>
                    <a:cubicBezTo>
                      <a:pt x="4" y="21"/>
                      <a:pt x="3" y="18"/>
                      <a:pt x="3" y="15"/>
                    </a:cubicBezTo>
                    <a:cubicBezTo>
                      <a:pt x="2" y="12"/>
                      <a:pt x="2" y="10"/>
                      <a:pt x="1" y="7"/>
                    </a:cubicBezTo>
                    <a:cubicBezTo>
                      <a:pt x="1" y="5"/>
                      <a:pt x="0" y="3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7" name="iṩḷíḍè">
                <a:extLst>
                  <a:ext uri="{FF2B5EF4-FFF2-40B4-BE49-F238E27FC236}">
                    <a16:creationId xmlns:a16="http://schemas.microsoft.com/office/drawing/2014/main" xmlns="" id="{DED2F191-D53B-4250-8D9E-38B4F12DC1FE}"/>
                  </a:ext>
                </a:extLst>
              </p:cNvPr>
              <p:cNvSpPr/>
              <p:nvPr/>
            </p:nvSpPr>
            <p:spPr bwMode="auto">
              <a:xfrm>
                <a:off x="6312686" y="2389604"/>
                <a:ext cx="25280" cy="104732"/>
              </a:xfrm>
              <a:custGeom>
                <a:avLst/>
                <a:gdLst>
                  <a:gd name="T0" fmla="*/ 10 w 10"/>
                  <a:gd name="T1" fmla="*/ 0 h 42"/>
                  <a:gd name="T2" fmla="*/ 9 w 10"/>
                  <a:gd name="T3" fmla="*/ 7 h 42"/>
                  <a:gd name="T4" fmla="*/ 7 w 10"/>
                  <a:gd name="T5" fmla="*/ 13 h 42"/>
                  <a:gd name="T6" fmla="*/ 5 w 10"/>
                  <a:gd name="T7" fmla="*/ 21 h 42"/>
                  <a:gd name="T8" fmla="*/ 3 w 10"/>
                  <a:gd name="T9" fmla="*/ 29 h 42"/>
                  <a:gd name="T10" fmla="*/ 1 w 10"/>
                  <a:gd name="T11" fmla="*/ 36 h 42"/>
                  <a:gd name="T12" fmla="*/ 0 w 10"/>
                  <a:gd name="T13" fmla="*/ 42 h 42"/>
                  <a:gd name="T14" fmla="*/ 0 w 10"/>
                  <a:gd name="T15" fmla="*/ 35 h 42"/>
                  <a:gd name="T16" fmla="*/ 0 w 10"/>
                  <a:gd name="T17" fmla="*/ 28 h 42"/>
                  <a:gd name="T18" fmla="*/ 2 w 10"/>
                  <a:gd name="T19" fmla="*/ 20 h 42"/>
                  <a:gd name="T20" fmla="*/ 4 w 10"/>
                  <a:gd name="T21" fmla="*/ 13 h 42"/>
                  <a:gd name="T22" fmla="*/ 7 w 10"/>
                  <a:gd name="T23" fmla="*/ 6 h 42"/>
                  <a:gd name="T24" fmla="*/ 10 w 10"/>
                  <a:gd name="T2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42">
                    <a:moveTo>
                      <a:pt x="10" y="0"/>
                    </a:moveTo>
                    <a:cubicBezTo>
                      <a:pt x="10" y="0"/>
                      <a:pt x="10" y="3"/>
                      <a:pt x="9" y="7"/>
                    </a:cubicBezTo>
                    <a:cubicBezTo>
                      <a:pt x="8" y="9"/>
                      <a:pt x="8" y="11"/>
                      <a:pt x="7" y="13"/>
                    </a:cubicBezTo>
                    <a:cubicBezTo>
                      <a:pt x="6" y="16"/>
                      <a:pt x="6" y="19"/>
                      <a:pt x="5" y="21"/>
                    </a:cubicBezTo>
                    <a:cubicBezTo>
                      <a:pt x="4" y="24"/>
                      <a:pt x="4" y="26"/>
                      <a:pt x="3" y="29"/>
                    </a:cubicBezTo>
                    <a:cubicBezTo>
                      <a:pt x="3" y="31"/>
                      <a:pt x="2" y="34"/>
                      <a:pt x="1" y="36"/>
                    </a:cubicBezTo>
                    <a:cubicBezTo>
                      <a:pt x="1" y="40"/>
                      <a:pt x="0" y="42"/>
                      <a:pt x="0" y="42"/>
                    </a:cubicBezTo>
                    <a:cubicBezTo>
                      <a:pt x="0" y="42"/>
                      <a:pt x="0" y="40"/>
                      <a:pt x="0" y="35"/>
                    </a:cubicBezTo>
                    <a:cubicBezTo>
                      <a:pt x="0" y="33"/>
                      <a:pt x="0" y="31"/>
                      <a:pt x="0" y="28"/>
                    </a:cubicBezTo>
                    <a:cubicBezTo>
                      <a:pt x="1" y="26"/>
                      <a:pt x="1" y="23"/>
                      <a:pt x="2" y="20"/>
                    </a:cubicBezTo>
                    <a:cubicBezTo>
                      <a:pt x="3" y="18"/>
                      <a:pt x="3" y="15"/>
                      <a:pt x="4" y="13"/>
                    </a:cubicBezTo>
                    <a:cubicBezTo>
                      <a:pt x="5" y="10"/>
                      <a:pt x="6" y="8"/>
                      <a:pt x="7" y="6"/>
                    </a:cubicBezTo>
                    <a:cubicBezTo>
                      <a:pt x="9" y="2"/>
                      <a:pt x="10" y="0"/>
                      <a:pt x="10" y="0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8" name="íşľîḑê">
                <a:extLst>
                  <a:ext uri="{FF2B5EF4-FFF2-40B4-BE49-F238E27FC236}">
                    <a16:creationId xmlns:a16="http://schemas.microsoft.com/office/drawing/2014/main" xmlns="" id="{0053E3C6-A27D-487D-A371-1FB3997058D0}"/>
                  </a:ext>
                </a:extLst>
              </p:cNvPr>
              <p:cNvSpPr/>
              <p:nvPr/>
            </p:nvSpPr>
            <p:spPr bwMode="auto">
              <a:xfrm>
                <a:off x="5927467" y="2534062"/>
                <a:ext cx="42134" cy="32503"/>
              </a:xfrm>
              <a:custGeom>
                <a:avLst/>
                <a:gdLst>
                  <a:gd name="T0" fmla="*/ 0 w 17"/>
                  <a:gd name="T1" fmla="*/ 0 h 13"/>
                  <a:gd name="T2" fmla="*/ 3 w 17"/>
                  <a:gd name="T3" fmla="*/ 2 h 13"/>
                  <a:gd name="T4" fmla="*/ 9 w 17"/>
                  <a:gd name="T5" fmla="*/ 6 h 13"/>
                  <a:gd name="T6" fmla="*/ 12 w 17"/>
                  <a:gd name="T7" fmla="*/ 9 h 13"/>
                  <a:gd name="T8" fmla="*/ 14 w 17"/>
                  <a:gd name="T9" fmla="*/ 11 h 13"/>
                  <a:gd name="T10" fmla="*/ 17 w 17"/>
                  <a:gd name="T11" fmla="*/ 13 h 13"/>
                  <a:gd name="T12" fmla="*/ 13 w 17"/>
                  <a:gd name="T13" fmla="*/ 12 h 13"/>
                  <a:gd name="T14" fmla="*/ 10 w 17"/>
                  <a:gd name="T15" fmla="*/ 11 h 13"/>
                  <a:gd name="T16" fmla="*/ 7 w 17"/>
                  <a:gd name="T17" fmla="*/ 8 h 13"/>
                  <a:gd name="T18" fmla="*/ 2 w 17"/>
                  <a:gd name="T19" fmla="*/ 3 h 13"/>
                  <a:gd name="T20" fmla="*/ 0 w 17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3">
                    <a:moveTo>
                      <a:pt x="0" y="0"/>
                    </a:moveTo>
                    <a:cubicBezTo>
                      <a:pt x="0" y="0"/>
                      <a:pt x="2" y="0"/>
                      <a:pt x="3" y="2"/>
                    </a:cubicBezTo>
                    <a:cubicBezTo>
                      <a:pt x="5" y="3"/>
                      <a:pt x="7" y="4"/>
                      <a:pt x="9" y="6"/>
                    </a:cubicBezTo>
                    <a:cubicBezTo>
                      <a:pt x="10" y="7"/>
                      <a:pt x="11" y="8"/>
                      <a:pt x="12" y="9"/>
                    </a:cubicBezTo>
                    <a:cubicBezTo>
                      <a:pt x="13" y="9"/>
                      <a:pt x="14" y="10"/>
                      <a:pt x="14" y="11"/>
                    </a:cubicBezTo>
                    <a:cubicBezTo>
                      <a:pt x="16" y="12"/>
                      <a:pt x="17" y="13"/>
                      <a:pt x="17" y="13"/>
                    </a:cubicBezTo>
                    <a:cubicBezTo>
                      <a:pt x="17" y="13"/>
                      <a:pt x="15" y="13"/>
                      <a:pt x="13" y="12"/>
                    </a:cubicBezTo>
                    <a:cubicBezTo>
                      <a:pt x="12" y="12"/>
                      <a:pt x="11" y="11"/>
                      <a:pt x="10" y="11"/>
                    </a:cubicBezTo>
                    <a:cubicBezTo>
                      <a:pt x="9" y="10"/>
                      <a:pt x="8" y="9"/>
                      <a:pt x="7" y="8"/>
                    </a:cubicBezTo>
                    <a:cubicBezTo>
                      <a:pt x="5" y="7"/>
                      <a:pt x="3" y="5"/>
                      <a:pt x="2" y="3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9" name="íş1ïḋê">
                <a:extLst>
                  <a:ext uri="{FF2B5EF4-FFF2-40B4-BE49-F238E27FC236}">
                    <a16:creationId xmlns:a16="http://schemas.microsoft.com/office/drawing/2014/main" xmlns="" id="{CC4F6DDF-4B3D-4ABA-A73A-F65EB6296D89}"/>
                  </a:ext>
                </a:extLst>
              </p:cNvPr>
              <p:cNvSpPr/>
              <p:nvPr/>
            </p:nvSpPr>
            <p:spPr bwMode="auto">
              <a:xfrm>
                <a:off x="6252496" y="2522024"/>
                <a:ext cx="32503" cy="39726"/>
              </a:xfrm>
              <a:custGeom>
                <a:avLst/>
                <a:gdLst>
                  <a:gd name="T0" fmla="*/ 13 w 13"/>
                  <a:gd name="T1" fmla="*/ 0 h 16"/>
                  <a:gd name="T2" fmla="*/ 12 w 13"/>
                  <a:gd name="T3" fmla="*/ 3 h 16"/>
                  <a:gd name="T4" fmla="*/ 10 w 13"/>
                  <a:gd name="T5" fmla="*/ 6 h 16"/>
                  <a:gd name="T6" fmla="*/ 8 w 13"/>
                  <a:gd name="T7" fmla="*/ 9 h 16"/>
                  <a:gd name="T8" fmla="*/ 6 w 13"/>
                  <a:gd name="T9" fmla="*/ 12 h 16"/>
                  <a:gd name="T10" fmla="*/ 3 w 13"/>
                  <a:gd name="T11" fmla="*/ 15 h 16"/>
                  <a:gd name="T12" fmla="*/ 0 w 13"/>
                  <a:gd name="T13" fmla="*/ 16 h 16"/>
                  <a:gd name="T14" fmla="*/ 2 w 13"/>
                  <a:gd name="T15" fmla="*/ 13 h 16"/>
                  <a:gd name="T16" fmla="*/ 3 w 13"/>
                  <a:gd name="T17" fmla="*/ 11 h 16"/>
                  <a:gd name="T18" fmla="*/ 6 w 13"/>
                  <a:gd name="T19" fmla="*/ 7 h 16"/>
                  <a:gd name="T20" fmla="*/ 11 w 13"/>
                  <a:gd name="T21" fmla="*/ 2 h 16"/>
                  <a:gd name="T22" fmla="*/ 13 w 13"/>
                  <a:gd name="T2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6">
                    <a:moveTo>
                      <a:pt x="13" y="0"/>
                    </a:moveTo>
                    <a:cubicBezTo>
                      <a:pt x="13" y="0"/>
                      <a:pt x="13" y="1"/>
                      <a:pt x="12" y="3"/>
                    </a:cubicBezTo>
                    <a:cubicBezTo>
                      <a:pt x="12" y="4"/>
                      <a:pt x="11" y="5"/>
                      <a:pt x="10" y="6"/>
                    </a:cubicBezTo>
                    <a:cubicBezTo>
                      <a:pt x="10" y="7"/>
                      <a:pt x="9" y="8"/>
                      <a:pt x="8" y="9"/>
                    </a:cubicBezTo>
                    <a:cubicBezTo>
                      <a:pt x="7" y="10"/>
                      <a:pt x="7" y="11"/>
                      <a:pt x="6" y="12"/>
                    </a:cubicBezTo>
                    <a:cubicBezTo>
                      <a:pt x="5" y="13"/>
                      <a:pt x="4" y="14"/>
                      <a:pt x="3" y="15"/>
                    </a:cubicBezTo>
                    <a:cubicBezTo>
                      <a:pt x="1" y="16"/>
                      <a:pt x="0" y="16"/>
                      <a:pt x="0" y="16"/>
                    </a:cubicBezTo>
                    <a:cubicBezTo>
                      <a:pt x="0" y="16"/>
                      <a:pt x="1" y="15"/>
                      <a:pt x="2" y="13"/>
                    </a:cubicBezTo>
                    <a:cubicBezTo>
                      <a:pt x="2" y="12"/>
                      <a:pt x="3" y="12"/>
                      <a:pt x="3" y="11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7" y="5"/>
                      <a:pt x="9" y="3"/>
                      <a:pt x="11" y="2"/>
                    </a:cubicBezTo>
                    <a:cubicBezTo>
                      <a:pt x="12" y="1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0" name="íš1íḓê">
                <a:extLst>
                  <a:ext uri="{FF2B5EF4-FFF2-40B4-BE49-F238E27FC236}">
                    <a16:creationId xmlns:a16="http://schemas.microsoft.com/office/drawing/2014/main" xmlns="" id="{FAE85221-FAAC-43A8-99CE-EB36BC0A6DD6}"/>
                  </a:ext>
                </a:extLst>
              </p:cNvPr>
              <p:cNvSpPr/>
              <p:nvPr/>
            </p:nvSpPr>
            <p:spPr bwMode="auto">
              <a:xfrm>
                <a:off x="5925060" y="2614716"/>
                <a:ext cx="382811" cy="149272"/>
              </a:xfrm>
              <a:custGeom>
                <a:avLst/>
                <a:gdLst>
                  <a:gd name="T0" fmla="*/ 0 w 153"/>
                  <a:gd name="T1" fmla="*/ 0 h 60"/>
                  <a:gd name="T2" fmla="*/ 122 w 153"/>
                  <a:gd name="T3" fmla="*/ 8 h 60"/>
                  <a:gd name="T4" fmla="*/ 100 w 153"/>
                  <a:gd name="T5" fmla="*/ 31 h 60"/>
                  <a:gd name="T6" fmla="*/ 115 w 153"/>
                  <a:gd name="T7" fmla="*/ 29 h 60"/>
                  <a:gd name="T8" fmla="*/ 80 w 153"/>
                  <a:gd name="T9" fmla="*/ 56 h 60"/>
                  <a:gd name="T10" fmla="*/ 19 w 153"/>
                  <a:gd name="T11" fmla="*/ 31 h 60"/>
                  <a:gd name="T12" fmla="*/ 10 w 153"/>
                  <a:gd name="T13" fmla="*/ 18 h 60"/>
                  <a:gd name="T14" fmla="*/ 0 w 153"/>
                  <a:gd name="T1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60">
                    <a:moveTo>
                      <a:pt x="0" y="0"/>
                    </a:moveTo>
                    <a:cubicBezTo>
                      <a:pt x="0" y="0"/>
                      <a:pt x="46" y="30"/>
                      <a:pt x="122" y="8"/>
                    </a:cubicBezTo>
                    <a:cubicBezTo>
                      <a:pt x="153" y="0"/>
                      <a:pt x="120" y="20"/>
                      <a:pt x="100" y="31"/>
                    </a:cubicBezTo>
                    <a:cubicBezTo>
                      <a:pt x="80" y="43"/>
                      <a:pt x="98" y="39"/>
                      <a:pt x="115" y="29"/>
                    </a:cubicBezTo>
                    <a:cubicBezTo>
                      <a:pt x="131" y="19"/>
                      <a:pt x="108" y="45"/>
                      <a:pt x="80" y="56"/>
                    </a:cubicBezTo>
                    <a:cubicBezTo>
                      <a:pt x="66" y="60"/>
                      <a:pt x="38" y="46"/>
                      <a:pt x="19" y="31"/>
                    </a:cubicBezTo>
                    <a:cubicBezTo>
                      <a:pt x="0" y="16"/>
                      <a:pt x="0" y="10"/>
                      <a:pt x="10" y="18"/>
                    </a:cubicBezTo>
                    <a:cubicBezTo>
                      <a:pt x="21" y="26"/>
                      <a:pt x="5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1" name="ïṥḷîďê">
                <a:extLst>
                  <a:ext uri="{FF2B5EF4-FFF2-40B4-BE49-F238E27FC236}">
                    <a16:creationId xmlns:a16="http://schemas.microsoft.com/office/drawing/2014/main" xmlns="" id="{95A22128-F2F6-41DB-9FCB-72A701242FA5}"/>
                  </a:ext>
                </a:extLst>
              </p:cNvPr>
              <p:cNvSpPr/>
              <p:nvPr/>
            </p:nvSpPr>
            <p:spPr bwMode="auto">
              <a:xfrm>
                <a:off x="6104428" y="2831402"/>
                <a:ext cx="68618" cy="65006"/>
              </a:xfrm>
              <a:prstGeom prst="ellipse">
                <a:avLst/>
              </a:prstGeom>
              <a:solidFill>
                <a:srgbClr val="FF30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2" name="îṥḷíḓê">
                <a:extLst>
                  <a:ext uri="{FF2B5EF4-FFF2-40B4-BE49-F238E27FC236}">
                    <a16:creationId xmlns:a16="http://schemas.microsoft.com/office/drawing/2014/main" xmlns="" id="{CF1D0E28-4274-48CB-87EE-317F6F6CF721}"/>
                  </a:ext>
                </a:extLst>
              </p:cNvPr>
              <p:cNvSpPr/>
              <p:nvPr/>
            </p:nvSpPr>
            <p:spPr bwMode="auto">
              <a:xfrm>
                <a:off x="6108039" y="2836218"/>
                <a:ext cx="49357" cy="52968"/>
              </a:xfrm>
              <a:prstGeom prst="ellipse">
                <a:avLst/>
              </a:prstGeom>
              <a:solidFill>
                <a:srgbClr val="FF6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3" name="i$1ïdê">
                <a:extLst>
                  <a:ext uri="{FF2B5EF4-FFF2-40B4-BE49-F238E27FC236}">
                    <a16:creationId xmlns:a16="http://schemas.microsoft.com/office/drawing/2014/main" xmlns="" id="{BD7683DA-DEF6-44DC-9C89-66CB9A43EB3B}"/>
                  </a:ext>
                </a:extLst>
              </p:cNvPr>
              <p:cNvSpPr/>
              <p:nvPr/>
            </p:nvSpPr>
            <p:spPr bwMode="auto">
              <a:xfrm>
                <a:off x="6115261" y="2986694"/>
                <a:ext cx="65006" cy="65006"/>
              </a:xfrm>
              <a:prstGeom prst="ellipse">
                <a:avLst/>
              </a:prstGeom>
              <a:solidFill>
                <a:srgbClr val="FF30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4" name="îṣļidé">
                <a:extLst>
                  <a:ext uri="{FF2B5EF4-FFF2-40B4-BE49-F238E27FC236}">
                    <a16:creationId xmlns:a16="http://schemas.microsoft.com/office/drawing/2014/main" xmlns="" id="{820823E6-617D-4A88-BA1F-0A0641FC6206}"/>
                  </a:ext>
                </a:extLst>
              </p:cNvPr>
              <p:cNvSpPr/>
              <p:nvPr/>
            </p:nvSpPr>
            <p:spPr bwMode="auto">
              <a:xfrm>
                <a:off x="5739673" y="2346267"/>
                <a:ext cx="364755" cy="450225"/>
              </a:xfrm>
              <a:custGeom>
                <a:avLst/>
                <a:gdLst>
                  <a:gd name="T0" fmla="*/ 58 w 146"/>
                  <a:gd name="T1" fmla="*/ 44 h 180"/>
                  <a:gd name="T2" fmla="*/ 54 w 146"/>
                  <a:gd name="T3" fmla="*/ 0 h 180"/>
                  <a:gd name="T4" fmla="*/ 53 w 146"/>
                  <a:gd name="T5" fmla="*/ 0 h 180"/>
                  <a:gd name="T6" fmla="*/ 9 w 146"/>
                  <a:gd name="T7" fmla="*/ 43 h 180"/>
                  <a:gd name="T8" fmla="*/ 17 w 146"/>
                  <a:gd name="T9" fmla="*/ 180 h 180"/>
                  <a:gd name="T10" fmla="*/ 59 w 146"/>
                  <a:gd name="T11" fmla="*/ 138 h 180"/>
                  <a:gd name="T12" fmla="*/ 146 w 146"/>
                  <a:gd name="T13" fmla="*/ 177 h 180"/>
                  <a:gd name="T14" fmla="*/ 81 w 146"/>
                  <a:gd name="T15" fmla="*/ 136 h 180"/>
                  <a:gd name="T16" fmla="*/ 58 w 146"/>
                  <a:gd name="T17" fmla="*/ 44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" h="180">
                    <a:moveTo>
                      <a:pt x="58" y="44"/>
                    </a:moveTo>
                    <a:cubicBezTo>
                      <a:pt x="58" y="23"/>
                      <a:pt x="56" y="8"/>
                      <a:pt x="54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20" y="30"/>
                      <a:pt x="9" y="43"/>
                    </a:cubicBezTo>
                    <a:cubicBezTo>
                      <a:pt x="0" y="100"/>
                      <a:pt x="10" y="165"/>
                      <a:pt x="17" y="180"/>
                    </a:cubicBezTo>
                    <a:cubicBezTo>
                      <a:pt x="59" y="138"/>
                      <a:pt x="59" y="138"/>
                      <a:pt x="59" y="138"/>
                    </a:cubicBezTo>
                    <a:cubicBezTo>
                      <a:pt x="59" y="138"/>
                      <a:pt x="118" y="171"/>
                      <a:pt x="146" y="177"/>
                    </a:cubicBezTo>
                    <a:cubicBezTo>
                      <a:pt x="146" y="177"/>
                      <a:pt x="106" y="154"/>
                      <a:pt x="81" y="136"/>
                    </a:cubicBezTo>
                    <a:cubicBezTo>
                      <a:pt x="55" y="117"/>
                      <a:pt x="57" y="77"/>
                      <a:pt x="58" y="44"/>
                    </a:cubicBezTo>
                  </a:path>
                </a:pathLst>
              </a:custGeom>
              <a:solidFill>
                <a:srgbClr val="FF30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5" name="îṣ1îdè">
                <a:extLst>
                  <a:ext uri="{FF2B5EF4-FFF2-40B4-BE49-F238E27FC236}">
                    <a16:creationId xmlns:a16="http://schemas.microsoft.com/office/drawing/2014/main" xmlns="" id="{C7F4F244-9781-4641-A52F-A8575E9B73FA}"/>
                  </a:ext>
                </a:extLst>
              </p:cNvPr>
              <p:cNvSpPr/>
              <p:nvPr/>
            </p:nvSpPr>
            <p:spPr bwMode="auto">
              <a:xfrm>
                <a:off x="6104428" y="2369139"/>
                <a:ext cx="384016" cy="422538"/>
              </a:xfrm>
              <a:custGeom>
                <a:avLst/>
                <a:gdLst>
                  <a:gd name="T0" fmla="*/ 136 w 153"/>
                  <a:gd name="T1" fmla="*/ 37 h 169"/>
                  <a:gd name="T2" fmla="*/ 100 w 153"/>
                  <a:gd name="T3" fmla="*/ 0 h 169"/>
                  <a:gd name="T4" fmla="*/ 100 w 153"/>
                  <a:gd name="T5" fmla="*/ 0 h 169"/>
                  <a:gd name="T6" fmla="*/ 92 w 153"/>
                  <a:gd name="T7" fmla="*/ 56 h 169"/>
                  <a:gd name="T8" fmla="*/ 40 w 153"/>
                  <a:gd name="T9" fmla="*/ 140 h 169"/>
                  <a:gd name="T10" fmla="*/ 0 w 153"/>
                  <a:gd name="T11" fmla="*/ 168 h 169"/>
                  <a:gd name="T12" fmla="*/ 127 w 153"/>
                  <a:gd name="T13" fmla="*/ 169 h 169"/>
                  <a:gd name="T14" fmla="*/ 136 w 153"/>
                  <a:gd name="T15" fmla="*/ 37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169">
                    <a:moveTo>
                      <a:pt x="136" y="37"/>
                    </a:moveTo>
                    <a:cubicBezTo>
                      <a:pt x="125" y="16"/>
                      <a:pt x="100" y="0"/>
                      <a:pt x="100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97" y="12"/>
                      <a:pt x="93" y="34"/>
                      <a:pt x="92" y="56"/>
                    </a:cubicBezTo>
                    <a:cubicBezTo>
                      <a:pt x="92" y="92"/>
                      <a:pt x="78" y="115"/>
                      <a:pt x="40" y="140"/>
                    </a:cubicBezTo>
                    <a:cubicBezTo>
                      <a:pt x="2" y="165"/>
                      <a:pt x="0" y="168"/>
                      <a:pt x="0" y="168"/>
                    </a:cubicBezTo>
                    <a:cubicBezTo>
                      <a:pt x="56" y="138"/>
                      <a:pt x="82" y="105"/>
                      <a:pt x="127" y="169"/>
                    </a:cubicBezTo>
                    <a:cubicBezTo>
                      <a:pt x="145" y="139"/>
                      <a:pt x="153" y="88"/>
                      <a:pt x="136" y="37"/>
                    </a:cubicBezTo>
                  </a:path>
                </a:pathLst>
              </a:custGeom>
              <a:solidFill>
                <a:srgbClr val="FF30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6" name="ïṧḷïḑê">
                <a:extLst>
                  <a:ext uri="{FF2B5EF4-FFF2-40B4-BE49-F238E27FC236}">
                    <a16:creationId xmlns:a16="http://schemas.microsoft.com/office/drawing/2014/main" xmlns="" id="{5CA891A3-3676-4379-84A2-DEA0F7125B2C}"/>
                  </a:ext>
                </a:extLst>
              </p:cNvPr>
              <p:cNvSpPr/>
              <p:nvPr/>
            </p:nvSpPr>
            <p:spPr bwMode="auto">
              <a:xfrm>
                <a:off x="5762546" y="2346267"/>
                <a:ext cx="341882" cy="450225"/>
              </a:xfrm>
              <a:custGeom>
                <a:avLst/>
                <a:gdLst>
                  <a:gd name="T0" fmla="*/ 72 w 137"/>
                  <a:gd name="T1" fmla="*/ 136 h 180"/>
                  <a:gd name="T2" fmla="*/ 49 w 137"/>
                  <a:gd name="T3" fmla="*/ 44 h 180"/>
                  <a:gd name="T4" fmla="*/ 45 w 137"/>
                  <a:gd name="T5" fmla="*/ 0 h 180"/>
                  <a:gd name="T6" fmla="*/ 44 w 137"/>
                  <a:gd name="T7" fmla="*/ 0 h 180"/>
                  <a:gd name="T8" fmla="*/ 0 w 137"/>
                  <a:gd name="T9" fmla="*/ 43 h 180"/>
                  <a:gd name="T10" fmla="*/ 0 w 137"/>
                  <a:gd name="T11" fmla="*/ 44 h 180"/>
                  <a:gd name="T12" fmla="*/ 34 w 137"/>
                  <a:gd name="T13" fmla="*/ 29 h 180"/>
                  <a:gd name="T14" fmla="*/ 36 w 137"/>
                  <a:gd name="T15" fmla="*/ 115 h 180"/>
                  <a:gd name="T16" fmla="*/ 8 w 137"/>
                  <a:gd name="T17" fmla="*/ 179 h 180"/>
                  <a:gd name="T18" fmla="*/ 8 w 137"/>
                  <a:gd name="T19" fmla="*/ 180 h 180"/>
                  <a:gd name="T20" fmla="*/ 50 w 137"/>
                  <a:gd name="T21" fmla="*/ 138 h 180"/>
                  <a:gd name="T22" fmla="*/ 137 w 137"/>
                  <a:gd name="T23" fmla="*/ 177 h 180"/>
                  <a:gd name="T24" fmla="*/ 72 w 137"/>
                  <a:gd name="T25" fmla="*/ 136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" h="180">
                    <a:moveTo>
                      <a:pt x="72" y="136"/>
                    </a:moveTo>
                    <a:cubicBezTo>
                      <a:pt x="46" y="117"/>
                      <a:pt x="48" y="77"/>
                      <a:pt x="49" y="44"/>
                    </a:cubicBezTo>
                    <a:cubicBezTo>
                      <a:pt x="49" y="23"/>
                      <a:pt x="47" y="8"/>
                      <a:pt x="45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11" y="30"/>
                      <a:pt x="0" y="4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1" y="37"/>
                      <a:pt x="28" y="27"/>
                      <a:pt x="34" y="29"/>
                    </a:cubicBezTo>
                    <a:cubicBezTo>
                      <a:pt x="44" y="32"/>
                      <a:pt x="36" y="87"/>
                      <a:pt x="36" y="115"/>
                    </a:cubicBezTo>
                    <a:cubicBezTo>
                      <a:pt x="36" y="139"/>
                      <a:pt x="22" y="160"/>
                      <a:pt x="8" y="179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50" y="138"/>
                      <a:pt x="50" y="138"/>
                      <a:pt x="50" y="138"/>
                    </a:cubicBezTo>
                    <a:cubicBezTo>
                      <a:pt x="50" y="138"/>
                      <a:pt x="109" y="171"/>
                      <a:pt x="137" y="177"/>
                    </a:cubicBezTo>
                    <a:cubicBezTo>
                      <a:pt x="137" y="177"/>
                      <a:pt x="97" y="154"/>
                      <a:pt x="72" y="136"/>
                    </a:cubicBezTo>
                  </a:path>
                </a:pathLst>
              </a:custGeom>
              <a:solidFill>
                <a:srgbClr val="CE0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7" name="îš1íďe">
                <a:extLst>
                  <a:ext uri="{FF2B5EF4-FFF2-40B4-BE49-F238E27FC236}">
                    <a16:creationId xmlns:a16="http://schemas.microsoft.com/office/drawing/2014/main" xmlns="" id="{3668A3D6-D1CF-4633-B4C4-FC513B466B92}"/>
                  </a:ext>
                </a:extLst>
              </p:cNvPr>
              <p:cNvSpPr/>
              <p:nvPr/>
            </p:nvSpPr>
            <p:spPr bwMode="auto">
              <a:xfrm>
                <a:off x="6104428" y="2369139"/>
                <a:ext cx="321418" cy="422538"/>
              </a:xfrm>
              <a:custGeom>
                <a:avLst/>
                <a:gdLst>
                  <a:gd name="T0" fmla="*/ 105 w 128"/>
                  <a:gd name="T1" fmla="*/ 52 h 169"/>
                  <a:gd name="T2" fmla="*/ 124 w 128"/>
                  <a:gd name="T3" fmla="*/ 20 h 169"/>
                  <a:gd name="T4" fmla="*/ 100 w 128"/>
                  <a:gd name="T5" fmla="*/ 0 h 169"/>
                  <a:gd name="T6" fmla="*/ 100 w 128"/>
                  <a:gd name="T7" fmla="*/ 0 h 169"/>
                  <a:gd name="T8" fmla="*/ 92 w 128"/>
                  <a:gd name="T9" fmla="*/ 56 h 169"/>
                  <a:gd name="T10" fmla="*/ 40 w 128"/>
                  <a:gd name="T11" fmla="*/ 140 h 169"/>
                  <a:gd name="T12" fmla="*/ 0 w 128"/>
                  <a:gd name="T13" fmla="*/ 168 h 169"/>
                  <a:gd name="T14" fmla="*/ 127 w 128"/>
                  <a:gd name="T15" fmla="*/ 169 h 169"/>
                  <a:gd name="T16" fmla="*/ 128 w 128"/>
                  <a:gd name="T17" fmla="*/ 167 h 169"/>
                  <a:gd name="T18" fmla="*/ 109 w 128"/>
                  <a:gd name="T19" fmla="*/ 128 h 169"/>
                  <a:gd name="T20" fmla="*/ 105 w 128"/>
                  <a:gd name="T21" fmla="*/ 52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169">
                    <a:moveTo>
                      <a:pt x="105" y="52"/>
                    </a:moveTo>
                    <a:cubicBezTo>
                      <a:pt x="106" y="30"/>
                      <a:pt x="110" y="15"/>
                      <a:pt x="124" y="20"/>
                    </a:cubicBezTo>
                    <a:cubicBezTo>
                      <a:pt x="113" y="8"/>
                      <a:pt x="100" y="0"/>
                      <a:pt x="100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97" y="12"/>
                      <a:pt x="93" y="34"/>
                      <a:pt x="92" y="56"/>
                    </a:cubicBezTo>
                    <a:cubicBezTo>
                      <a:pt x="92" y="92"/>
                      <a:pt x="78" y="115"/>
                      <a:pt x="40" y="140"/>
                    </a:cubicBezTo>
                    <a:cubicBezTo>
                      <a:pt x="2" y="165"/>
                      <a:pt x="0" y="168"/>
                      <a:pt x="0" y="168"/>
                    </a:cubicBezTo>
                    <a:cubicBezTo>
                      <a:pt x="56" y="138"/>
                      <a:pt x="82" y="105"/>
                      <a:pt x="127" y="169"/>
                    </a:cubicBezTo>
                    <a:cubicBezTo>
                      <a:pt x="127" y="168"/>
                      <a:pt x="128" y="167"/>
                      <a:pt x="128" y="167"/>
                    </a:cubicBezTo>
                    <a:cubicBezTo>
                      <a:pt x="124" y="156"/>
                      <a:pt x="118" y="141"/>
                      <a:pt x="109" y="128"/>
                    </a:cubicBezTo>
                    <a:cubicBezTo>
                      <a:pt x="91" y="103"/>
                      <a:pt x="104" y="81"/>
                      <a:pt x="105" y="52"/>
                    </a:cubicBezTo>
                  </a:path>
                </a:pathLst>
              </a:custGeom>
              <a:solidFill>
                <a:srgbClr val="CE0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8" name="íšlíḓe">
                <a:extLst>
                  <a:ext uri="{FF2B5EF4-FFF2-40B4-BE49-F238E27FC236}">
                    <a16:creationId xmlns:a16="http://schemas.microsoft.com/office/drawing/2014/main" xmlns="" id="{9806CDA8-682E-4D09-8C01-45FADC3D70F5}"/>
                  </a:ext>
                </a:extLst>
              </p:cNvPr>
              <p:cNvSpPr/>
              <p:nvPr/>
            </p:nvSpPr>
            <p:spPr bwMode="auto">
              <a:xfrm>
                <a:off x="6421029" y="2443776"/>
                <a:ext cx="44541" cy="290119"/>
              </a:xfrm>
              <a:custGeom>
                <a:avLst/>
                <a:gdLst>
                  <a:gd name="T0" fmla="*/ 0 w 18"/>
                  <a:gd name="T1" fmla="*/ 0 h 116"/>
                  <a:gd name="T2" fmla="*/ 1 w 18"/>
                  <a:gd name="T3" fmla="*/ 5 h 116"/>
                  <a:gd name="T4" fmla="*/ 4 w 18"/>
                  <a:gd name="T5" fmla="*/ 18 h 116"/>
                  <a:gd name="T6" fmla="*/ 5 w 18"/>
                  <a:gd name="T7" fmla="*/ 27 h 116"/>
                  <a:gd name="T8" fmla="*/ 7 w 18"/>
                  <a:gd name="T9" fmla="*/ 37 h 116"/>
                  <a:gd name="T10" fmla="*/ 8 w 18"/>
                  <a:gd name="T11" fmla="*/ 47 h 116"/>
                  <a:gd name="T12" fmla="*/ 8 w 18"/>
                  <a:gd name="T13" fmla="*/ 58 h 116"/>
                  <a:gd name="T14" fmla="*/ 9 w 18"/>
                  <a:gd name="T15" fmla="*/ 69 h 116"/>
                  <a:gd name="T16" fmla="*/ 8 w 18"/>
                  <a:gd name="T17" fmla="*/ 79 h 116"/>
                  <a:gd name="T18" fmla="*/ 8 w 18"/>
                  <a:gd name="T19" fmla="*/ 89 h 116"/>
                  <a:gd name="T20" fmla="*/ 7 w 18"/>
                  <a:gd name="T21" fmla="*/ 98 h 116"/>
                  <a:gd name="T22" fmla="*/ 6 w 18"/>
                  <a:gd name="T23" fmla="*/ 106 h 116"/>
                  <a:gd name="T24" fmla="*/ 5 w 18"/>
                  <a:gd name="T25" fmla="*/ 111 h 116"/>
                  <a:gd name="T26" fmla="*/ 5 w 18"/>
                  <a:gd name="T27" fmla="*/ 116 h 116"/>
                  <a:gd name="T28" fmla="*/ 7 w 18"/>
                  <a:gd name="T29" fmla="*/ 112 h 116"/>
                  <a:gd name="T30" fmla="*/ 10 w 18"/>
                  <a:gd name="T31" fmla="*/ 106 h 116"/>
                  <a:gd name="T32" fmla="*/ 12 w 18"/>
                  <a:gd name="T33" fmla="*/ 99 h 116"/>
                  <a:gd name="T34" fmla="*/ 15 w 18"/>
                  <a:gd name="T35" fmla="*/ 90 h 116"/>
                  <a:gd name="T36" fmla="*/ 17 w 18"/>
                  <a:gd name="T37" fmla="*/ 80 h 116"/>
                  <a:gd name="T38" fmla="*/ 17 w 18"/>
                  <a:gd name="T39" fmla="*/ 75 h 116"/>
                  <a:gd name="T40" fmla="*/ 18 w 18"/>
                  <a:gd name="T41" fmla="*/ 69 h 116"/>
                  <a:gd name="T42" fmla="*/ 18 w 18"/>
                  <a:gd name="T43" fmla="*/ 58 h 116"/>
                  <a:gd name="T44" fmla="*/ 17 w 18"/>
                  <a:gd name="T45" fmla="*/ 52 h 116"/>
                  <a:gd name="T46" fmla="*/ 17 w 18"/>
                  <a:gd name="T47" fmla="*/ 46 h 116"/>
                  <a:gd name="T48" fmla="*/ 15 w 18"/>
                  <a:gd name="T49" fmla="*/ 36 h 116"/>
                  <a:gd name="T50" fmla="*/ 12 w 18"/>
                  <a:gd name="T51" fmla="*/ 26 h 116"/>
                  <a:gd name="T52" fmla="*/ 9 w 18"/>
                  <a:gd name="T53" fmla="*/ 17 h 116"/>
                  <a:gd name="T54" fmla="*/ 6 w 18"/>
                  <a:gd name="T55" fmla="*/ 10 h 116"/>
                  <a:gd name="T56" fmla="*/ 3 w 18"/>
                  <a:gd name="T57" fmla="*/ 5 h 116"/>
                  <a:gd name="T58" fmla="*/ 0 w 18"/>
                  <a:gd name="T59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" h="116">
                    <a:moveTo>
                      <a:pt x="0" y="0"/>
                    </a:moveTo>
                    <a:cubicBezTo>
                      <a:pt x="0" y="0"/>
                      <a:pt x="0" y="2"/>
                      <a:pt x="1" y="5"/>
                    </a:cubicBezTo>
                    <a:cubicBezTo>
                      <a:pt x="2" y="8"/>
                      <a:pt x="3" y="13"/>
                      <a:pt x="4" y="18"/>
                    </a:cubicBezTo>
                    <a:cubicBezTo>
                      <a:pt x="4" y="21"/>
                      <a:pt x="5" y="24"/>
                      <a:pt x="5" y="27"/>
                    </a:cubicBezTo>
                    <a:cubicBezTo>
                      <a:pt x="6" y="30"/>
                      <a:pt x="6" y="34"/>
                      <a:pt x="7" y="37"/>
                    </a:cubicBezTo>
                    <a:cubicBezTo>
                      <a:pt x="7" y="40"/>
                      <a:pt x="7" y="44"/>
                      <a:pt x="8" y="47"/>
                    </a:cubicBezTo>
                    <a:cubicBezTo>
                      <a:pt x="8" y="51"/>
                      <a:pt x="8" y="55"/>
                      <a:pt x="8" y="58"/>
                    </a:cubicBezTo>
                    <a:cubicBezTo>
                      <a:pt x="9" y="62"/>
                      <a:pt x="8" y="65"/>
                      <a:pt x="9" y="69"/>
                    </a:cubicBezTo>
                    <a:cubicBezTo>
                      <a:pt x="9" y="72"/>
                      <a:pt x="8" y="76"/>
                      <a:pt x="8" y="79"/>
                    </a:cubicBezTo>
                    <a:cubicBezTo>
                      <a:pt x="8" y="83"/>
                      <a:pt x="8" y="86"/>
                      <a:pt x="8" y="89"/>
                    </a:cubicBezTo>
                    <a:cubicBezTo>
                      <a:pt x="8" y="92"/>
                      <a:pt x="7" y="95"/>
                      <a:pt x="7" y="98"/>
                    </a:cubicBezTo>
                    <a:cubicBezTo>
                      <a:pt x="7" y="101"/>
                      <a:pt x="6" y="103"/>
                      <a:pt x="6" y="106"/>
                    </a:cubicBezTo>
                    <a:cubicBezTo>
                      <a:pt x="6" y="108"/>
                      <a:pt x="5" y="110"/>
                      <a:pt x="5" y="111"/>
                    </a:cubicBezTo>
                    <a:cubicBezTo>
                      <a:pt x="5" y="115"/>
                      <a:pt x="5" y="116"/>
                      <a:pt x="5" y="116"/>
                    </a:cubicBezTo>
                    <a:cubicBezTo>
                      <a:pt x="5" y="116"/>
                      <a:pt x="6" y="115"/>
                      <a:pt x="7" y="112"/>
                    </a:cubicBezTo>
                    <a:cubicBezTo>
                      <a:pt x="8" y="110"/>
                      <a:pt x="9" y="109"/>
                      <a:pt x="10" y="106"/>
                    </a:cubicBezTo>
                    <a:cubicBezTo>
                      <a:pt x="11" y="104"/>
                      <a:pt x="11" y="102"/>
                      <a:pt x="12" y="99"/>
                    </a:cubicBezTo>
                    <a:cubicBezTo>
                      <a:pt x="13" y="96"/>
                      <a:pt x="14" y="93"/>
                      <a:pt x="15" y="90"/>
                    </a:cubicBezTo>
                    <a:cubicBezTo>
                      <a:pt x="15" y="87"/>
                      <a:pt x="16" y="84"/>
                      <a:pt x="17" y="80"/>
                    </a:cubicBezTo>
                    <a:cubicBezTo>
                      <a:pt x="17" y="78"/>
                      <a:pt x="17" y="77"/>
                      <a:pt x="17" y="75"/>
                    </a:cubicBezTo>
                    <a:cubicBezTo>
                      <a:pt x="17" y="73"/>
                      <a:pt x="18" y="71"/>
                      <a:pt x="18" y="69"/>
                    </a:cubicBezTo>
                    <a:cubicBezTo>
                      <a:pt x="18" y="65"/>
                      <a:pt x="18" y="62"/>
                      <a:pt x="18" y="58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0"/>
                      <a:pt x="17" y="48"/>
                      <a:pt x="17" y="46"/>
                    </a:cubicBezTo>
                    <a:cubicBezTo>
                      <a:pt x="16" y="43"/>
                      <a:pt x="16" y="39"/>
                      <a:pt x="15" y="36"/>
                    </a:cubicBezTo>
                    <a:cubicBezTo>
                      <a:pt x="14" y="32"/>
                      <a:pt x="13" y="29"/>
                      <a:pt x="12" y="26"/>
                    </a:cubicBezTo>
                    <a:cubicBezTo>
                      <a:pt x="11" y="22"/>
                      <a:pt x="10" y="20"/>
                      <a:pt x="9" y="17"/>
                    </a:cubicBezTo>
                    <a:cubicBezTo>
                      <a:pt x="8" y="14"/>
                      <a:pt x="7" y="12"/>
                      <a:pt x="6" y="10"/>
                    </a:cubicBezTo>
                    <a:cubicBezTo>
                      <a:pt x="5" y="8"/>
                      <a:pt x="4" y="6"/>
                      <a:pt x="3" y="5"/>
                    </a:cubicBezTo>
                    <a:cubicBezTo>
                      <a:pt x="1" y="2"/>
                      <a:pt x="0" y="0"/>
                      <a:pt x="0" y="0"/>
                    </a:cubicBezTo>
                  </a:path>
                </a:pathLst>
              </a:custGeom>
              <a:solidFill>
                <a:srgbClr val="FFAC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9" name="ïṡḻiḓe">
                <a:extLst>
                  <a:ext uri="{FF2B5EF4-FFF2-40B4-BE49-F238E27FC236}">
                    <a16:creationId xmlns:a16="http://schemas.microsoft.com/office/drawing/2014/main" xmlns="" id="{2787DA33-CD2A-41CF-8BD6-3AA856A517AE}"/>
                  </a:ext>
                </a:extLst>
              </p:cNvPr>
              <p:cNvSpPr/>
              <p:nvPr/>
            </p:nvSpPr>
            <p:spPr bwMode="auto">
              <a:xfrm>
                <a:off x="5758934" y="2466648"/>
                <a:ext cx="27688" cy="272061"/>
              </a:xfrm>
              <a:custGeom>
                <a:avLst/>
                <a:gdLst>
                  <a:gd name="T0" fmla="*/ 10 w 11"/>
                  <a:gd name="T1" fmla="*/ 0 h 109"/>
                  <a:gd name="T2" fmla="*/ 8 w 11"/>
                  <a:gd name="T3" fmla="*/ 5 h 109"/>
                  <a:gd name="T4" fmla="*/ 6 w 11"/>
                  <a:gd name="T5" fmla="*/ 10 h 109"/>
                  <a:gd name="T6" fmla="*/ 5 w 11"/>
                  <a:gd name="T7" fmla="*/ 17 h 109"/>
                  <a:gd name="T8" fmla="*/ 3 w 11"/>
                  <a:gd name="T9" fmla="*/ 25 h 109"/>
                  <a:gd name="T10" fmla="*/ 1 w 11"/>
                  <a:gd name="T11" fmla="*/ 34 h 109"/>
                  <a:gd name="T12" fmla="*/ 1 w 11"/>
                  <a:gd name="T13" fmla="*/ 44 h 109"/>
                  <a:gd name="T14" fmla="*/ 1 w 11"/>
                  <a:gd name="T15" fmla="*/ 54 h 109"/>
                  <a:gd name="T16" fmla="*/ 1 w 11"/>
                  <a:gd name="T17" fmla="*/ 65 h 109"/>
                  <a:gd name="T18" fmla="*/ 2 w 11"/>
                  <a:gd name="T19" fmla="*/ 75 h 109"/>
                  <a:gd name="T20" fmla="*/ 4 w 11"/>
                  <a:gd name="T21" fmla="*/ 84 h 109"/>
                  <a:gd name="T22" fmla="*/ 5 w 11"/>
                  <a:gd name="T23" fmla="*/ 92 h 109"/>
                  <a:gd name="T24" fmla="*/ 9 w 11"/>
                  <a:gd name="T25" fmla="*/ 104 h 109"/>
                  <a:gd name="T26" fmla="*/ 11 w 11"/>
                  <a:gd name="T27" fmla="*/ 109 h 109"/>
                  <a:gd name="T28" fmla="*/ 11 w 11"/>
                  <a:gd name="T29" fmla="*/ 104 h 109"/>
                  <a:gd name="T30" fmla="*/ 11 w 11"/>
                  <a:gd name="T31" fmla="*/ 91 h 109"/>
                  <a:gd name="T32" fmla="*/ 11 w 11"/>
                  <a:gd name="T33" fmla="*/ 83 h 109"/>
                  <a:gd name="T34" fmla="*/ 10 w 11"/>
                  <a:gd name="T35" fmla="*/ 74 h 109"/>
                  <a:gd name="T36" fmla="*/ 10 w 11"/>
                  <a:gd name="T37" fmla="*/ 64 h 109"/>
                  <a:gd name="T38" fmla="*/ 10 w 11"/>
                  <a:gd name="T39" fmla="*/ 54 h 109"/>
                  <a:gd name="T40" fmla="*/ 10 w 11"/>
                  <a:gd name="T41" fmla="*/ 44 h 109"/>
                  <a:gd name="T42" fmla="*/ 10 w 11"/>
                  <a:gd name="T43" fmla="*/ 35 h 109"/>
                  <a:gd name="T44" fmla="*/ 10 w 11"/>
                  <a:gd name="T45" fmla="*/ 26 h 109"/>
                  <a:gd name="T46" fmla="*/ 10 w 11"/>
                  <a:gd name="T47" fmla="*/ 17 h 109"/>
                  <a:gd name="T48" fmla="*/ 10 w 11"/>
                  <a:gd name="T49" fmla="*/ 10 h 109"/>
                  <a:gd name="T50" fmla="*/ 10 w 11"/>
                  <a:gd name="T51" fmla="*/ 5 h 109"/>
                  <a:gd name="T52" fmla="*/ 10 w 11"/>
                  <a:gd name="T53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" h="109">
                    <a:moveTo>
                      <a:pt x="10" y="0"/>
                    </a:moveTo>
                    <a:cubicBezTo>
                      <a:pt x="10" y="0"/>
                      <a:pt x="9" y="2"/>
                      <a:pt x="8" y="5"/>
                    </a:cubicBezTo>
                    <a:cubicBezTo>
                      <a:pt x="8" y="6"/>
                      <a:pt x="7" y="8"/>
                      <a:pt x="6" y="10"/>
                    </a:cubicBezTo>
                    <a:cubicBezTo>
                      <a:pt x="6" y="12"/>
                      <a:pt x="5" y="14"/>
                      <a:pt x="5" y="17"/>
                    </a:cubicBezTo>
                    <a:cubicBezTo>
                      <a:pt x="4" y="19"/>
                      <a:pt x="3" y="22"/>
                      <a:pt x="3" y="25"/>
                    </a:cubicBezTo>
                    <a:cubicBezTo>
                      <a:pt x="2" y="28"/>
                      <a:pt x="2" y="31"/>
                      <a:pt x="1" y="34"/>
                    </a:cubicBezTo>
                    <a:cubicBezTo>
                      <a:pt x="1" y="37"/>
                      <a:pt x="1" y="41"/>
                      <a:pt x="1" y="44"/>
                    </a:cubicBezTo>
                    <a:cubicBezTo>
                      <a:pt x="0" y="48"/>
                      <a:pt x="0" y="51"/>
                      <a:pt x="1" y="54"/>
                    </a:cubicBezTo>
                    <a:cubicBezTo>
                      <a:pt x="1" y="58"/>
                      <a:pt x="1" y="61"/>
                      <a:pt x="1" y="65"/>
                    </a:cubicBezTo>
                    <a:cubicBezTo>
                      <a:pt x="1" y="68"/>
                      <a:pt x="2" y="72"/>
                      <a:pt x="2" y="75"/>
                    </a:cubicBezTo>
                    <a:cubicBezTo>
                      <a:pt x="3" y="78"/>
                      <a:pt x="3" y="81"/>
                      <a:pt x="4" y="84"/>
                    </a:cubicBezTo>
                    <a:cubicBezTo>
                      <a:pt x="4" y="87"/>
                      <a:pt x="5" y="90"/>
                      <a:pt x="5" y="92"/>
                    </a:cubicBezTo>
                    <a:cubicBezTo>
                      <a:pt x="7" y="97"/>
                      <a:pt x="8" y="101"/>
                      <a:pt x="9" y="104"/>
                    </a:cubicBezTo>
                    <a:cubicBezTo>
                      <a:pt x="10" y="107"/>
                      <a:pt x="11" y="109"/>
                      <a:pt x="11" y="109"/>
                    </a:cubicBezTo>
                    <a:cubicBezTo>
                      <a:pt x="11" y="109"/>
                      <a:pt x="11" y="107"/>
                      <a:pt x="11" y="104"/>
                    </a:cubicBezTo>
                    <a:cubicBezTo>
                      <a:pt x="11" y="101"/>
                      <a:pt x="11" y="96"/>
                      <a:pt x="11" y="91"/>
                    </a:cubicBezTo>
                    <a:cubicBezTo>
                      <a:pt x="11" y="89"/>
                      <a:pt x="11" y="86"/>
                      <a:pt x="11" y="83"/>
                    </a:cubicBezTo>
                    <a:cubicBezTo>
                      <a:pt x="11" y="80"/>
                      <a:pt x="11" y="77"/>
                      <a:pt x="10" y="74"/>
                    </a:cubicBezTo>
                    <a:cubicBezTo>
                      <a:pt x="10" y="71"/>
                      <a:pt x="10" y="68"/>
                      <a:pt x="10" y="64"/>
                    </a:cubicBezTo>
                    <a:cubicBezTo>
                      <a:pt x="10" y="61"/>
                      <a:pt x="10" y="58"/>
                      <a:pt x="10" y="54"/>
                    </a:cubicBezTo>
                    <a:cubicBezTo>
                      <a:pt x="10" y="51"/>
                      <a:pt x="10" y="48"/>
                      <a:pt x="10" y="44"/>
                    </a:cubicBezTo>
                    <a:cubicBezTo>
                      <a:pt x="10" y="41"/>
                      <a:pt x="10" y="38"/>
                      <a:pt x="10" y="35"/>
                    </a:cubicBezTo>
                    <a:cubicBezTo>
                      <a:pt x="10" y="31"/>
                      <a:pt x="10" y="28"/>
                      <a:pt x="10" y="26"/>
                    </a:cubicBezTo>
                    <a:cubicBezTo>
                      <a:pt x="10" y="23"/>
                      <a:pt x="10" y="20"/>
                      <a:pt x="10" y="17"/>
                    </a:cubicBezTo>
                    <a:cubicBezTo>
                      <a:pt x="10" y="15"/>
                      <a:pt x="10" y="12"/>
                      <a:pt x="10" y="10"/>
                    </a:cubicBezTo>
                    <a:cubicBezTo>
                      <a:pt x="10" y="8"/>
                      <a:pt x="10" y="6"/>
                      <a:pt x="10" y="5"/>
                    </a:cubicBezTo>
                    <a:cubicBezTo>
                      <a:pt x="10" y="2"/>
                      <a:pt x="10" y="0"/>
                      <a:pt x="10" y="0"/>
                    </a:cubicBezTo>
                  </a:path>
                </a:pathLst>
              </a:custGeom>
              <a:solidFill>
                <a:srgbClr val="FFAC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0" name="iṧľiďè">
                <a:extLst>
                  <a:ext uri="{FF2B5EF4-FFF2-40B4-BE49-F238E27FC236}">
                    <a16:creationId xmlns:a16="http://schemas.microsoft.com/office/drawing/2014/main" xmlns="" id="{BD9B5349-4431-424D-B799-E23E7602B49E}"/>
                  </a:ext>
                </a:extLst>
              </p:cNvPr>
              <p:cNvSpPr/>
              <p:nvPr/>
            </p:nvSpPr>
            <p:spPr bwMode="auto">
              <a:xfrm>
                <a:off x="6470386" y="2052538"/>
                <a:ext cx="160107" cy="195017"/>
              </a:xfrm>
              <a:custGeom>
                <a:avLst/>
                <a:gdLst>
                  <a:gd name="T0" fmla="*/ 21 w 64"/>
                  <a:gd name="T1" fmla="*/ 21 h 78"/>
                  <a:gd name="T2" fmla="*/ 50 w 64"/>
                  <a:gd name="T3" fmla="*/ 5 h 78"/>
                  <a:gd name="T4" fmla="*/ 28 w 64"/>
                  <a:gd name="T5" fmla="*/ 68 h 78"/>
                  <a:gd name="T6" fmla="*/ 21 w 64"/>
                  <a:gd name="T7" fmla="*/ 2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78">
                    <a:moveTo>
                      <a:pt x="21" y="21"/>
                    </a:moveTo>
                    <a:cubicBezTo>
                      <a:pt x="21" y="21"/>
                      <a:pt x="37" y="0"/>
                      <a:pt x="50" y="5"/>
                    </a:cubicBezTo>
                    <a:cubicBezTo>
                      <a:pt x="64" y="11"/>
                      <a:pt x="61" y="49"/>
                      <a:pt x="28" y="68"/>
                    </a:cubicBezTo>
                    <a:cubicBezTo>
                      <a:pt x="9" y="78"/>
                      <a:pt x="0" y="53"/>
                      <a:pt x="21" y="21"/>
                    </a:cubicBezTo>
                  </a:path>
                </a:pathLst>
              </a:custGeom>
              <a:solidFill>
                <a:srgbClr val="FFD4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1" name="ïsľiḑê">
                <a:extLst>
                  <a:ext uri="{FF2B5EF4-FFF2-40B4-BE49-F238E27FC236}">
                    <a16:creationId xmlns:a16="http://schemas.microsoft.com/office/drawing/2014/main" xmlns="" id="{631C1EF4-53E5-49AA-9265-E5ECAB94450C}"/>
                  </a:ext>
                </a:extLst>
              </p:cNvPr>
              <p:cNvSpPr/>
              <p:nvPr/>
            </p:nvSpPr>
            <p:spPr bwMode="auto">
              <a:xfrm>
                <a:off x="6523353" y="2124766"/>
                <a:ext cx="67413" cy="62598"/>
              </a:xfrm>
              <a:custGeom>
                <a:avLst/>
                <a:gdLst>
                  <a:gd name="T0" fmla="*/ 27 w 27"/>
                  <a:gd name="T1" fmla="*/ 5 h 25"/>
                  <a:gd name="T2" fmla="*/ 26 w 27"/>
                  <a:gd name="T3" fmla="*/ 4 h 25"/>
                  <a:gd name="T4" fmla="*/ 24 w 27"/>
                  <a:gd name="T5" fmla="*/ 3 h 25"/>
                  <a:gd name="T6" fmla="*/ 22 w 27"/>
                  <a:gd name="T7" fmla="*/ 2 h 25"/>
                  <a:gd name="T8" fmla="*/ 19 w 27"/>
                  <a:gd name="T9" fmla="*/ 2 h 25"/>
                  <a:gd name="T10" fmla="*/ 17 w 27"/>
                  <a:gd name="T11" fmla="*/ 3 h 25"/>
                  <a:gd name="T12" fmla="*/ 16 w 27"/>
                  <a:gd name="T13" fmla="*/ 3 h 25"/>
                  <a:gd name="T14" fmla="*/ 13 w 27"/>
                  <a:gd name="T15" fmla="*/ 5 h 25"/>
                  <a:gd name="T16" fmla="*/ 11 w 27"/>
                  <a:gd name="T17" fmla="*/ 8 h 25"/>
                  <a:gd name="T18" fmla="*/ 8 w 27"/>
                  <a:gd name="T19" fmla="*/ 11 h 25"/>
                  <a:gd name="T20" fmla="*/ 6 w 27"/>
                  <a:gd name="T21" fmla="*/ 14 h 25"/>
                  <a:gd name="T22" fmla="*/ 5 w 27"/>
                  <a:gd name="T23" fmla="*/ 17 h 25"/>
                  <a:gd name="T24" fmla="*/ 3 w 27"/>
                  <a:gd name="T25" fmla="*/ 20 h 25"/>
                  <a:gd name="T26" fmla="*/ 0 w 27"/>
                  <a:gd name="T27" fmla="*/ 25 h 25"/>
                  <a:gd name="T28" fmla="*/ 2 w 27"/>
                  <a:gd name="T29" fmla="*/ 19 h 25"/>
                  <a:gd name="T30" fmla="*/ 3 w 27"/>
                  <a:gd name="T31" fmla="*/ 16 h 25"/>
                  <a:gd name="T32" fmla="*/ 4 w 27"/>
                  <a:gd name="T33" fmla="*/ 13 h 25"/>
                  <a:gd name="T34" fmla="*/ 6 w 27"/>
                  <a:gd name="T35" fmla="*/ 10 h 25"/>
                  <a:gd name="T36" fmla="*/ 9 w 27"/>
                  <a:gd name="T37" fmla="*/ 6 h 25"/>
                  <a:gd name="T38" fmla="*/ 11 w 27"/>
                  <a:gd name="T39" fmla="*/ 3 h 25"/>
                  <a:gd name="T40" fmla="*/ 13 w 27"/>
                  <a:gd name="T41" fmla="*/ 2 h 25"/>
                  <a:gd name="T42" fmla="*/ 15 w 27"/>
                  <a:gd name="T43" fmla="*/ 1 h 25"/>
                  <a:gd name="T44" fmla="*/ 17 w 27"/>
                  <a:gd name="T45" fmla="*/ 1 h 25"/>
                  <a:gd name="T46" fmla="*/ 19 w 27"/>
                  <a:gd name="T47" fmla="*/ 0 h 25"/>
                  <a:gd name="T48" fmla="*/ 22 w 27"/>
                  <a:gd name="T49" fmla="*/ 1 h 25"/>
                  <a:gd name="T50" fmla="*/ 24 w 27"/>
                  <a:gd name="T51" fmla="*/ 2 h 25"/>
                  <a:gd name="T52" fmla="*/ 26 w 27"/>
                  <a:gd name="T53" fmla="*/ 4 h 25"/>
                  <a:gd name="T54" fmla="*/ 27 w 27"/>
                  <a:gd name="T55" fmla="*/ 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" h="25">
                    <a:moveTo>
                      <a:pt x="27" y="5"/>
                    </a:moveTo>
                    <a:cubicBezTo>
                      <a:pt x="27" y="5"/>
                      <a:pt x="27" y="5"/>
                      <a:pt x="26" y="4"/>
                    </a:cubicBezTo>
                    <a:cubicBezTo>
                      <a:pt x="25" y="4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2"/>
                    </a:cubicBezTo>
                    <a:cubicBezTo>
                      <a:pt x="21" y="2"/>
                      <a:pt x="20" y="2"/>
                      <a:pt x="19" y="2"/>
                    </a:cubicBezTo>
                    <a:cubicBezTo>
                      <a:pt x="18" y="3"/>
                      <a:pt x="18" y="3"/>
                      <a:pt x="17" y="3"/>
                    </a:cubicBezTo>
                    <a:cubicBezTo>
                      <a:pt x="17" y="3"/>
                      <a:pt x="16" y="3"/>
                      <a:pt x="16" y="3"/>
                    </a:cubicBezTo>
                    <a:cubicBezTo>
                      <a:pt x="15" y="4"/>
                      <a:pt x="14" y="5"/>
                      <a:pt x="13" y="5"/>
                    </a:cubicBezTo>
                    <a:cubicBezTo>
                      <a:pt x="12" y="6"/>
                      <a:pt x="11" y="7"/>
                      <a:pt x="11" y="8"/>
                    </a:cubicBezTo>
                    <a:cubicBezTo>
                      <a:pt x="10" y="9"/>
                      <a:pt x="9" y="10"/>
                      <a:pt x="8" y="11"/>
                    </a:cubicBezTo>
                    <a:cubicBezTo>
                      <a:pt x="8" y="12"/>
                      <a:pt x="7" y="13"/>
                      <a:pt x="6" y="14"/>
                    </a:cubicBezTo>
                    <a:cubicBezTo>
                      <a:pt x="6" y="15"/>
                      <a:pt x="5" y="16"/>
                      <a:pt x="5" y="17"/>
                    </a:cubicBezTo>
                    <a:cubicBezTo>
                      <a:pt x="4" y="18"/>
                      <a:pt x="4" y="19"/>
                      <a:pt x="3" y="20"/>
                    </a:cubicBezTo>
                    <a:cubicBezTo>
                      <a:pt x="1" y="23"/>
                      <a:pt x="0" y="25"/>
                      <a:pt x="0" y="25"/>
                    </a:cubicBezTo>
                    <a:cubicBezTo>
                      <a:pt x="0" y="25"/>
                      <a:pt x="0" y="23"/>
                      <a:pt x="2" y="19"/>
                    </a:cubicBezTo>
                    <a:cubicBezTo>
                      <a:pt x="2" y="18"/>
                      <a:pt x="2" y="17"/>
                      <a:pt x="3" y="16"/>
                    </a:cubicBezTo>
                    <a:cubicBezTo>
                      <a:pt x="3" y="15"/>
                      <a:pt x="4" y="14"/>
                      <a:pt x="4" y="13"/>
                    </a:cubicBezTo>
                    <a:cubicBezTo>
                      <a:pt x="5" y="12"/>
                      <a:pt x="6" y="11"/>
                      <a:pt x="6" y="10"/>
                    </a:cubicBezTo>
                    <a:cubicBezTo>
                      <a:pt x="7" y="9"/>
                      <a:pt x="8" y="7"/>
                      <a:pt x="9" y="6"/>
                    </a:cubicBezTo>
                    <a:cubicBezTo>
                      <a:pt x="9" y="5"/>
                      <a:pt x="11" y="4"/>
                      <a:pt x="11" y="3"/>
                    </a:cubicBezTo>
                    <a:cubicBezTo>
                      <a:pt x="12" y="3"/>
                      <a:pt x="13" y="3"/>
                      <a:pt x="13" y="2"/>
                    </a:cubicBezTo>
                    <a:cubicBezTo>
                      <a:pt x="14" y="2"/>
                      <a:pt x="14" y="2"/>
                      <a:pt x="15" y="1"/>
                    </a:cubicBezTo>
                    <a:cubicBezTo>
                      <a:pt x="15" y="1"/>
                      <a:pt x="16" y="1"/>
                      <a:pt x="17" y="1"/>
                    </a:cubicBezTo>
                    <a:cubicBezTo>
                      <a:pt x="17" y="1"/>
                      <a:pt x="18" y="0"/>
                      <a:pt x="19" y="0"/>
                    </a:cubicBezTo>
                    <a:cubicBezTo>
                      <a:pt x="20" y="0"/>
                      <a:pt x="21" y="1"/>
                      <a:pt x="22" y="1"/>
                    </a:cubicBezTo>
                    <a:cubicBezTo>
                      <a:pt x="23" y="1"/>
                      <a:pt x="24" y="2"/>
                      <a:pt x="24" y="2"/>
                    </a:cubicBezTo>
                    <a:cubicBezTo>
                      <a:pt x="25" y="3"/>
                      <a:pt x="26" y="3"/>
                      <a:pt x="26" y="4"/>
                    </a:cubicBezTo>
                    <a:cubicBezTo>
                      <a:pt x="27" y="5"/>
                      <a:pt x="27" y="5"/>
                      <a:pt x="27" y="5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2" name="isļiḋe">
                <a:extLst>
                  <a:ext uri="{FF2B5EF4-FFF2-40B4-BE49-F238E27FC236}">
                    <a16:creationId xmlns:a16="http://schemas.microsoft.com/office/drawing/2014/main" xmlns="" id="{2E3F7DAA-46D6-4A5D-B01A-D54B26F1B542}"/>
                  </a:ext>
                </a:extLst>
              </p:cNvPr>
              <p:cNvSpPr/>
              <p:nvPr/>
            </p:nvSpPr>
            <p:spPr bwMode="auto">
              <a:xfrm>
                <a:off x="6535391" y="2150046"/>
                <a:ext cx="32503" cy="14446"/>
              </a:xfrm>
              <a:custGeom>
                <a:avLst/>
                <a:gdLst>
                  <a:gd name="T0" fmla="*/ 13 w 13"/>
                  <a:gd name="T1" fmla="*/ 6 h 6"/>
                  <a:gd name="T2" fmla="*/ 11 w 13"/>
                  <a:gd name="T3" fmla="*/ 5 h 6"/>
                  <a:gd name="T4" fmla="*/ 7 w 13"/>
                  <a:gd name="T5" fmla="*/ 3 h 6"/>
                  <a:gd name="T6" fmla="*/ 3 w 13"/>
                  <a:gd name="T7" fmla="*/ 3 h 6"/>
                  <a:gd name="T8" fmla="*/ 2 w 13"/>
                  <a:gd name="T9" fmla="*/ 3 h 6"/>
                  <a:gd name="T10" fmla="*/ 1 w 13"/>
                  <a:gd name="T11" fmla="*/ 4 h 6"/>
                  <a:gd name="T12" fmla="*/ 0 w 13"/>
                  <a:gd name="T13" fmla="*/ 4 h 6"/>
                  <a:gd name="T14" fmla="*/ 1 w 13"/>
                  <a:gd name="T15" fmla="*/ 3 h 6"/>
                  <a:gd name="T16" fmla="*/ 2 w 13"/>
                  <a:gd name="T17" fmla="*/ 2 h 6"/>
                  <a:gd name="T18" fmla="*/ 3 w 13"/>
                  <a:gd name="T19" fmla="*/ 1 h 6"/>
                  <a:gd name="T20" fmla="*/ 4 w 13"/>
                  <a:gd name="T21" fmla="*/ 0 h 6"/>
                  <a:gd name="T22" fmla="*/ 6 w 13"/>
                  <a:gd name="T23" fmla="*/ 0 h 6"/>
                  <a:gd name="T24" fmla="*/ 8 w 13"/>
                  <a:gd name="T25" fmla="*/ 0 h 6"/>
                  <a:gd name="T26" fmla="*/ 10 w 13"/>
                  <a:gd name="T27" fmla="*/ 2 h 6"/>
                  <a:gd name="T28" fmla="*/ 12 w 13"/>
                  <a:gd name="T29" fmla="*/ 4 h 6"/>
                  <a:gd name="T30" fmla="*/ 13 w 13"/>
                  <a:gd name="T3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cubicBezTo>
                      <a:pt x="13" y="6"/>
                      <a:pt x="12" y="6"/>
                      <a:pt x="11" y="5"/>
                    </a:cubicBezTo>
                    <a:cubicBezTo>
                      <a:pt x="10" y="4"/>
                      <a:pt x="8" y="3"/>
                      <a:pt x="7" y="3"/>
                    </a:cubicBezTo>
                    <a:cubicBezTo>
                      <a:pt x="5" y="2"/>
                      <a:pt x="4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9" y="1"/>
                      <a:pt x="10" y="1"/>
                      <a:pt x="10" y="2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3" y="6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3" name="ï$ḷíďe">
                <a:extLst>
                  <a:ext uri="{FF2B5EF4-FFF2-40B4-BE49-F238E27FC236}">
                    <a16:creationId xmlns:a16="http://schemas.microsoft.com/office/drawing/2014/main" xmlns="" id="{238E4720-C90C-4AE9-AEC9-7AD13B71CEC9}"/>
                  </a:ext>
                </a:extLst>
              </p:cNvPr>
              <p:cNvSpPr/>
              <p:nvPr/>
            </p:nvSpPr>
            <p:spPr bwMode="auto">
              <a:xfrm>
                <a:off x="6575117" y="2064576"/>
                <a:ext cx="22873" cy="0"/>
              </a:xfrm>
              <a:custGeom>
                <a:avLst/>
                <a:gdLst>
                  <a:gd name="T0" fmla="*/ 4 w 9"/>
                  <a:gd name="T1" fmla="*/ 0 w 9"/>
                  <a:gd name="T2" fmla="*/ 0 w 9"/>
                  <a:gd name="T3" fmla="*/ 4 w 9"/>
                  <a:gd name="T4" fmla="*/ 8 w 9"/>
                  <a:gd name="T5" fmla="*/ 9 w 9"/>
                  <a:gd name="T6" fmla="*/ 8 w 9"/>
                  <a:gd name="T7" fmla="*/ 4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</a:cxnLst>
                <a:rect l="0" t="0" r="r" b="b"/>
                <a:pathLst>
                  <a:path w="9">
                    <a:moveTo>
                      <a:pt x="4" y="0"/>
                    </a:move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5" y="0"/>
                      <a:pt x="7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7" y="0"/>
                      <a:pt x="5" y="0"/>
                      <a:pt x="4" y="0"/>
                    </a:cubicBezTo>
                  </a:path>
                </a:pathLst>
              </a:custGeom>
              <a:solidFill>
                <a:srgbClr val="FFD4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4" name="íśḻiḓê">
                <a:extLst>
                  <a:ext uri="{FF2B5EF4-FFF2-40B4-BE49-F238E27FC236}">
                    <a16:creationId xmlns:a16="http://schemas.microsoft.com/office/drawing/2014/main" xmlns="" id="{DEBC8B13-FD69-419A-88B5-E9AA0C391A39}"/>
                  </a:ext>
                </a:extLst>
              </p:cNvPr>
              <p:cNvSpPr/>
              <p:nvPr/>
            </p:nvSpPr>
            <p:spPr bwMode="auto">
              <a:xfrm>
                <a:off x="6493258" y="2064576"/>
                <a:ext cx="125196" cy="162515"/>
              </a:xfrm>
              <a:custGeom>
                <a:avLst/>
                <a:gdLst>
                  <a:gd name="T0" fmla="*/ 37 w 50"/>
                  <a:gd name="T1" fmla="*/ 0 h 65"/>
                  <a:gd name="T2" fmla="*/ 33 w 50"/>
                  <a:gd name="T3" fmla="*/ 0 h 65"/>
                  <a:gd name="T4" fmla="*/ 4 w 50"/>
                  <a:gd name="T5" fmla="*/ 39 h 65"/>
                  <a:gd name="T6" fmla="*/ 4 w 50"/>
                  <a:gd name="T7" fmla="*/ 39 h 65"/>
                  <a:gd name="T8" fmla="*/ 0 w 50"/>
                  <a:gd name="T9" fmla="*/ 55 h 65"/>
                  <a:gd name="T10" fmla="*/ 9 w 50"/>
                  <a:gd name="T11" fmla="*/ 65 h 65"/>
                  <a:gd name="T12" fmla="*/ 35 w 50"/>
                  <a:gd name="T13" fmla="*/ 47 h 65"/>
                  <a:gd name="T14" fmla="*/ 37 w 50"/>
                  <a:gd name="T15" fmla="*/ 36 h 65"/>
                  <a:gd name="T16" fmla="*/ 32 w 50"/>
                  <a:gd name="T17" fmla="*/ 44 h 65"/>
                  <a:gd name="T18" fmla="*/ 18 w 50"/>
                  <a:gd name="T19" fmla="*/ 54 h 65"/>
                  <a:gd name="T20" fmla="*/ 14 w 50"/>
                  <a:gd name="T21" fmla="*/ 52 h 65"/>
                  <a:gd name="T22" fmla="*/ 12 w 50"/>
                  <a:gd name="T23" fmla="*/ 49 h 65"/>
                  <a:gd name="T24" fmla="*/ 12 w 50"/>
                  <a:gd name="T25" fmla="*/ 49 h 65"/>
                  <a:gd name="T26" fmla="*/ 12 w 50"/>
                  <a:gd name="T27" fmla="*/ 49 h 65"/>
                  <a:gd name="T28" fmla="*/ 12 w 50"/>
                  <a:gd name="T29" fmla="*/ 39 h 65"/>
                  <a:gd name="T30" fmla="*/ 32 w 50"/>
                  <a:gd name="T31" fmla="*/ 20 h 65"/>
                  <a:gd name="T32" fmla="*/ 32 w 50"/>
                  <a:gd name="T33" fmla="*/ 20 h 65"/>
                  <a:gd name="T34" fmla="*/ 40 w 50"/>
                  <a:gd name="T35" fmla="*/ 29 h 65"/>
                  <a:gd name="T36" fmla="*/ 36 w 50"/>
                  <a:gd name="T37" fmla="*/ 45 h 65"/>
                  <a:gd name="T38" fmla="*/ 37 w 50"/>
                  <a:gd name="T39" fmla="*/ 43 h 65"/>
                  <a:gd name="T40" fmla="*/ 39 w 50"/>
                  <a:gd name="T41" fmla="*/ 6 h 65"/>
                  <a:gd name="T42" fmla="*/ 43 w 50"/>
                  <a:gd name="T43" fmla="*/ 5 h 65"/>
                  <a:gd name="T44" fmla="*/ 47 w 50"/>
                  <a:gd name="T45" fmla="*/ 6 h 65"/>
                  <a:gd name="T46" fmla="*/ 42 w 50"/>
                  <a:gd name="T47" fmla="*/ 0 h 65"/>
                  <a:gd name="T48" fmla="*/ 41 w 50"/>
                  <a:gd name="T49" fmla="*/ 0 h 65"/>
                  <a:gd name="T50" fmla="*/ 37 w 50"/>
                  <a:gd name="T51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65">
                    <a:moveTo>
                      <a:pt x="37" y="0"/>
                    </a:moveTo>
                    <a:cubicBezTo>
                      <a:pt x="36" y="0"/>
                      <a:pt x="34" y="0"/>
                      <a:pt x="33" y="0"/>
                    </a:cubicBezTo>
                    <a:cubicBezTo>
                      <a:pt x="23" y="16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2"/>
                      <a:pt x="3" y="47"/>
                      <a:pt x="0" y="55"/>
                    </a:cubicBezTo>
                    <a:cubicBezTo>
                      <a:pt x="1" y="61"/>
                      <a:pt x="4" y="64"/>
                      <a:pt x="9" y="65"/>
                    </a:cubicBezTo>
                    <a:cubicBezTo>
                      <a:pt x="11" y="61"/>
                      <a:pt x="26" y="58"/>
                      <a:pt x="35" y="47"/>
                    </a:cubicBezTo>
                    <a:cubicBezTo>
                      <a:pt x="35" y="44"/>
                      <a:pt x="36" y="40"/>
                      <a:pt x="37" y="36"/>
                    </a:cubicBezTo>
                    <a:cubicBezTo>
                      <a:pt x="36" y="39"/>
                      <a:pt x="34" y="42"/>
                      <a:pt x="32" y="44"/>
                    </a:cubicBezTo>
                    <a:cubicBezTo>
                      <a:pt x="30" y="48"/>
                      <a:pt x="24" y="54"/>
                      <a:pt x="18" y="54"/>
                    </a:cubicBezTo>
                    <a:cubicBezTo>
                      <a:pt x="17" y="54"/>
                      <a:pt x="15" y="54"/>
                      <a:pt x="14" y="52"/>
                    </a:cubicBezTo>
                    <a:cubicBezTo>
                      <a:pt x="13" y="52"/>
                      <a:pt x="12" y="51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1" y="46"/>
                      <a:pt x="11" y="42"/>
                      <a:pt x="12" y="39"/>
                    </a:cubicBezTo>
                    <a:cubicBezTo>
                      <a:pt x="14" y="31"/>
                      <a:pt x="24" y="20"/>
                      <a:pt x="32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6" y="20"/>
                      <a:pt x="39" y="23"/>
                      <a:pt x="40" y="29"/>
                    </a:cubicBezTo>
                    <a:cubicBezTo>
                      <a:pt x="41" y="33"/>
                      <a:pt x="38" y="41"/>
                      <a:pt x="36" y="45"/>
                    </a:cubicBezTo>
                    <a:cubicBezTo>
                      <a:pt x="36" y="44"/>
                      <a:pt x="37" y="44"/>
                      <a:pt x="37" y="43"/>
                    </a:cubicBezTo>
                    <a:cubicBezTo>
                      <a:pt x="50" y="21"/>
                      <a:pt x="27" y="13"/>
                      <a:pt x="39" y="6"/>
                    </a:cubicBezTo>
                    <a:cubicBezTo>
                      <a:pt x="41" y="6"/>
                      <a:pt x="42" y="5"/>
                      <a:pt x="43" y="5"/>
                    </a:cubicBezTo>
                    <a:cubicBezTo>
                      <a:pt x="45" y="5"/>
                      <a:pt x="46" y="6"/>
                      <a:pt x="47" y="6"/>
                    </a:cubicBezTo>
                    <a:cubicBezTo>
                      <a:pt x="46" y="3"/>
                      <a:pt x="44" y="1"/>
                      <a:pt x="42" y="0"/>
                    </a:cubicBezTo>
                    <a:cubicBezTo>
                      <a:pt x="42" y="0"/>
                      <a:pt x="42" y="0"/>
                      <a:pt x="41" y="0"/>
                    </a:cubicBezTo>
                    <a:cubicBezTo>
                      <a:pt x="40" y="0"/>
                      <a:pt x="38" y="0"/>
                      <a:pt x="37" y="0"/>
                    </a:cubicBezTo>
                  </a:path>
                </a:pathLst>
              </a:custGeom>
              <a:solidFill>
                <a:srgbClr val="FFB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5" name="îŝḻîḓê">
                <a:extLst>
                  <a:ext uri="{FF2B5EF4-FFF2-40B4-BE49-F238E27FC236}">
                    <a16:creationId xmlns:a16="http://schemas.microsoft.com/office/drawing/2014/main" xmlns="" id="{B9599FBF-8A64-4EC4-A636-6AA07C400A37}"/>
                  </a:ext>
                </a:extLst>
              </p:cNvPr>
              <p:cNvSpPr/>
              <p:nvPr/>
            </p:nvSpPr>
            <p:spPr bwMode="auto">
              <a:xfrm>
                <a:off x="6523353" y="21873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86C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6" name="íṥ1îḑê">
                <a:extLst>
                  <a:ext uri="{FF2B5EF4-FFF2-40B4-BE49-F238E27FC236}">
                    <a16:creationId xmlns:a16="http://schemas.microsoft.com/office/drawing/2014/main" xmlns="" id="{8179F179-112C-4776-9C7A-F843EBEC7DF2}"/>
                  </a:ext>
                </a:extLst>
              </p:cNvPr>
              <p:cNvSpPr/>
              <p:nvPr/>
            </p:nvSpPr>
            <p:spPr bwMode="auto">
              <a:xfrm>
                <a:off x="6578729" y="2176530"/>
                <a:ext cx="4815" cy="10835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2 h 4"/>
                  <a:gd name="T4" fmla="*/ 0 w 2"/>
                  <a:gd name="T5" fmla="*/ 4 h 4"/>
                  <a:gd name="T6" fmla="*/ 0 w 2"/>
                  <a:gd name="T7" fmla="*/ 4 h 4"/>
                  <a:gd name="T8" fmla="*/ 2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2" y="1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2"/>
                      <a:pt x="2" y="0"/>
                    </a:cubicBezTo>
                  </a:path>
                </a:pathLst>
              </a:custGeom>
              <a:solidFill>
                <a:srgbClr val="EFAA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7" name="îsliḋé">
                <a:extLst>
                  <a:ext uri="{FF2B5EF4-FFF2-40B4-BE49-F238E27FC236}">
                    <a16:creationId xmlns:a16="http://schemas.microsoft.com/office/drawing/2014/main" xmlns="" id="{B8D5C484-AA45-4061-BA3D-492F798D6480}"/>
                  </a:ext>
                </a:extLst>
              </p:cNvPr>
              <p:cNvSpPr/>
              <p:nvPr/>
            </p:nvSpPr>
            <p:spPr bwMode="auto">
              <a:xfrm>
                <a:off x="6520946" y="2115136"/>
                <a:ext cx="74636" cy="84267"/>
              </a:xfrm>
              <a:custGeom>
                <a:avLst/>
                <a:gdLst>
                  <a:gd name="T0" fmla="*/ 21 w 30"/>
                  <a:gd name="T1" fmla="*/ 0 h 34"/>
                  <a:gd name="T2" fmla="*/ 1 w 30"/>
                  <a:gd name="T3" fmla="*/ 19 h 34"/>
                  <a:gd name="T4" fmla="*/ 1 w 30"/>
                  <a:gd name="T5" fmla="*/ 29 h 34"/>
                  <a:gd name="T6" fmla="*/ 3 w 30"/>
                  <a:gd name="T7" fmla="*/ 23 h 34"/>
                  <a:gd name="T8" fmla="*/ 4 w 30"/>
                  <a:gd name="T9" fmla="*/ 20 h 34"/>
                  <a:gd name="T10" fmla="*/ 5 w 30"/>
                  <a:gd name="T11" fmla="*/ 17 h 34"/>
                  <a:gd name="T12" fmla="*/ 7 w 30"/>
                  <a:gd name="T13" fmla="*/ 14 h 34"/>
                  <a:gd name="T14" fmla="*/ 10 w 30"/>
                  <a:gd name="T15" fmla="*/ 10 h 34"/>
                  <a:gd name="T16" fmla="*/ 12 w 30"/>
                  <a:gd name="T17" fmla="*/ 7 h 34"/>
                  <a:gd name="T18" fmla="*/ 14 w 30"/>
                  <a:gd name="T19" fmla="*/ 6 h 34"/>
                  <a:gd name="T20" fmla="*/ 16 w 30"/>
                  <a:gd name="T21" fmla="*/ 5 h 34"/>
                  <a:gd name="T22" fmla="*/ 18 w 30"/>
                  <a:gd name="T23" fmla="*/ 5 h 34"/>
                  <a:gd name="T24" fmla="*/ 20 w 30"/>
                  <a:gd name="T25" fmla="*/ 4 h 34"/>
                  <a:gd name="T26" fmla="*/ 23 w 30"/>
                  <a:gd name="T27" fmla="*/ 5 h 34"/>
                  <a:gd name="T28" fmla="*/ 25 w 30"/>
                  <a:gd name="T29" fmla="*/ 6 h 34"/>
                  <a:gd name="T30" fmla="*/ 27 w 30"/>
                  <a:gd name="T31" fmla="*/ 8 h 34"/>
                  <a:gd name="T32" fmla="*/ 28 w 30"/>
                  <a:gd name="T33" fmla="*/ 9 h 34"/>
                  <a:gd name="T34" fmla="*/ 27 w 30"/>
                  <a:gd name="T35" fmla="*/ 8 h 34"/>
                  <a:gd name="T36" fmla="*/ 25 w 30"/>
                  <a:gd name="T37" fmla="*/ 7 h 34"/>
                  <a:gd name="T38" fmla="*/ 23 w 30"/>
                  <a:gd name="T39" fmla="*/ 6 h 34"/>
                  <a:gd name="T40" fmla="*/ 21 w 30"/>
                  <a:gd name="T41" fmla="*/ 6 h 34"/>
                  <a:gd name="T42" fmla="*/ 20 w 30"/>
                  <a:gd name="T43" fmla="*/ 6 h 34"/>
                  <a:gd name="T44" fmla="*/ 18 w 30"/>
                  <a:gd name="T45" fmla="*/ 7 h 34"/>
                  <a:gd name="T46" fmla="*/ 17 w 30"/>
                  <a:gd name="T47" fmla="*/ 7 h 34"/>
                  <a:gd name="T48" fmla="*/ 14 w 30"/>
                  <a:gd name="T49" fmla="*/ 9 h 34"/>
                  <a:gd name="T50" fmla="*/ 12 w 30"/>
                  <a:gd name="T51" fmla="*/ 12 h 34"/>
                  <a:gd name="T52" fmla="*/ 10 w 30"/>
                  <a:gd name="T53" fmla="*/ 14 h 34"/>
                  <a:gd name="T54" fmla="*/ 10 w 30"/>
                  <a:gd name="T55" fmla="*/ 14 h 34"/>
                  <a:gd name="T56" fmla="*/ 12 w 30"/>
                  <a:gd name="T57" fmla="*/ 14 h 34"/>
                  <a:gd name="T58" fmla="*/ 12 w 30"/>
                  <a:gd name="T59" fmla="*/ 14 h 34"/>
                  <a:gd name="T60" fmla="*/ 12 w 30"/>
                  <a:gd name="T61" fmla="*/ 14 h 34"/>
                  <a:gd name="T62" fmla="*/ 14 w 30"/>
                  <a:gd name="T63" fmla="*/ 14 h 34"/>
                  <a:gd name="T64" fmla="*/ 16 w 30"/>
                  <a:gd name="T65" fmla="*/ 16 h 34"/>
                  <a:gd name="T66" fmla="*/ 18 w 30"/>
                  <a:gd name="T67" fmla="*/ 18 h 34"/>
                  <a:gd name="T68" fmla="*/ 19 w 30"/>
                  <a:gd name="T69" fmla="*/ 20 h 34"/>
                  <a:gd name="T70" fmla="*/ 17 w 30"/>
                  <a:gd name="T71" fmla="*/ 19 h 34"/>
                  <a:gd name="T72" fmla="*/ 13 w 30"/>
                  <a:gd name="T73" fmla="*/ 17 h 34"/>
                  <a:gd name="T74" fmla="*/ 11 w 30"/>
                  <a:gd name="T75" fmla="*/ 17 h 34"/>
                  <a:gd name="T76" fmla="*/ 9 w 30"/>
                  <a:gd name="T77" fmla="*/ 17 h 34"/>
                  <a:gd name="T78" fmla="*/ 8 w 30"/>
                  <a:gd name="T79" fmla="*/ 17 h 34"/>
                  <a:gd name="T80" fmla="*/ 7 w 30"/>
                  <a:gd name="T81" fmla="*/ 18 h 34"/>
                  <a:gd name="T82" fmla="*/ 6 w 30"/>
                  <a:gd name="T83" fmla="*/ 21 h 34"/>
                  <a:gd name="T84" fmla="*/ 4 w 30"/>
                  <a:gd name="T85" fmla="*/ 24 h 34"/>
                  <a:gd name="T86" fmla="*/ 1 w 30"/>
                  <a:gd name="T87" fmla="*/ 29 h 34"/>
                  <a:gd name="T88" fmla="*/ 3 w 30"/>
                  <a:gd name="T89" fmla="*/ 32 h 34"/>
                  <a:gd name="T90" fmla="*/ 7 w 30"/>
                  <a:gd name="T91" fmla="*/ 34 h 34"/>
                  <a:gd name="T92" fmla="*/ 21 w 30"/>
                  <a:gd name="T93" fmla="*/ 24 h 34"/>
                  <a:gd name="T94" fmla="*/ 26 w 30"/>
                  <a:gd name="T95" fmla="*/ 16 h 34"/>
                  <a:gd name="T96" fmla="*/ 24 w 30"/>
                  <a:gd name="T97" fmla="*/ 27 h 34"/>
                  <a:gd name="T98" fmla="*/ 25 w 30"/>
                  <a:gd name="T99" fmla="*/ 25 h 34"/>
                  <a:gd name="T100" fmla="*/ 29 w 30"/>
                  <a:gd name="T101" fmla="*/ 9 h 34"/>
                  <a:gd name="T102" fmla="*/ 21 w 30"/>
                  <a:gd name="T103" fmla="*/ 0 h 34"/>
                  <a:gd name="T104" fmla="*/ 21 w 30"/>
                  <a:gd name="T10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0" h="34">
                    <a:moveTo>
                      <a:pt x="21" y="0"/>
                    </a:moveTo>
                    <a:cubicBezTo>
                      <a:pt x="13" y="0"/>
                      <a:pt x="3" y="11"/>
                      <a:pt x="1" y="19"/>
                    </a:cubicBezTo>
                    <a:cubicBezTo>
                      <a:pt x="0" y="22"/>
                      <a:pt x="0" y="26"/>
                      <a:pt x="1" y="29"/>
                    </a:cubicBezTo>
                    <a:cubicBezTo>
                      <a:pt x="1" y="29"/>
                      <a:pt x="2" y="26"/>
                      <a:pt x="3" y="23"/>
                    </a:cubicBezTo>
                    <a:cubicBezTo>
                      <a:pt x="3" y="22"/>
                      <a:pt x="3" y="21"/>
                      <a:pt x="4" y="20"/>
                    </a:cubicBezTo>
                    <a:cubicBezTo>
                      <a:pt x="4" y="19"/>
                      <a:pt x="5" y="18"/>
                      <a:pt x="5" y="17"/>
                    </a:cubicBezTo>
                    <a:cubicBezTo>
                      <a:pt x="6" y="16"/>
                      <a:pt x="7" y="15"/>
                      <a:pt x="7" y="14"/>
                    </a:cubicBezTo>
                    <a:cubicBezTo>
                      <a:pt x="8" y="13"/>
                      <a:pt x="9" y="11"/>
                      <a:pt x="10" y="10"/>
                    </a:cubicBezTo>
                    <a:cubicBezTo>
                      <a:pt x="10" y="9"/>
                      <a:pt x="12" y="8"/>
                      <a:pt x="12" y="7"/>
                    </a:cubicBezTo>
                    <a:cubicBezTo>
                      <a:pt x="13" y="7"/>
                      <a:pt x="14" y="7"/>
                      <a:pt x="14" y="6"/>
                    </a:cubicBezTo>
                    <a:cubicBezTo>
                      <a:pt x="15" y="6"/>
                      <a:pt x="15" y="6"/>
                      <a:pt x="16" y="5"/>
                    </a:cubicBezTo>
                    <a:cubicBezTo>
                      <a:pt x="16" y="5"/>
                      <a:pt x="17" y="5"/>
                      <a:pt x="18" y="5"/>
                    </a:cubicBezTo>
                    <a:cubicBezTo>
                      <a:pt x="18" y="5"/>
                      <a:pt x="19" y="4"/>
                      <a:pt x="20" y="4"/>
                    </a:cubicBezTo>
                    <a:cubicBezTo>
                      <a:pt x="21" y="4"/>
                      <a:pt x="22" y="5"/>
                      <a:pt x="23" y="5"/>
                    </a:cubicBezTo>
                    <a:cubicBezTo>
                      <a:pt x="24" y="5"/>
                      <a:pt x="25" y="6"/>
                      <a:pt x="25" y="6"/>
                    </a:cubicBezTo>
                    <a:cubicBezTo>
                      <a:pt x="26" y="7"/>
                      <a:pt x="27" y="7"/>
                      <a:pt x="27" y="8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8" y="9"/>
                      <a:pt x="27" y="8"/>
                    </a:cubicBezTo>
                    <a:cubicBezTo>
                      <a:pt x="26" y="8"/>
                      <a:pt x="26" y="8"/>
                      <a:pt x="25" y="7"/>
                    </a:cubicBezTo>
                    <a:cubicBezTo>
                      <a:pt x="24" y="7"/>
                      <a:pt x="23" y="7"/>
                      <a:pt x="23" y="6"/>
                    </a:cubicBezTo>
                    <a:cubicBezTo>
                      <a:pt x="22" y="6"/>
                      <a:pt x="22" y="6"/>
                      <a:pt x="21" y="6"/>
                    </a:cubicBezTo>
                    <a:cubicBezTo>
                      <a:pt x="21" y="6"/>
                      <a:pt x="20" y="6"/>
                      <a:pt x="20" y="6"/>
                    </a:cubicBezTo>
                    <a:cubicBezTo>
                      <a:pt x="19" y="7"/>
                      <a:pt x="19" y="7"/>
                      <a:pt x="18" y="7"/>
                    </a:cubicBezTo>
                    <a:cubicBezTo>
                      <a:pt x="18" y="7"/>
                      <a:pt x="17" y="7"/>
                      <a:pt x="17" y="7"/>
                    </a:cubicBezTo>
                    <a:cubicBezTo>
                      <a:pt x="16" y="8"/>
                      <a:pt x="15" y="9"/>
                      <a:pt x="14" y="9"/>
                    </a:cubicBezTo>
                    <a:cubicBezTo>
                      <a:pt x="13" y="10"/>
                      <a:pt x="12" y="11"/>
                      <a:pt x="12" y="12"/>
                    </a:cubicBezTo>
                    <a:cubicBezTo>
                      <a:pt x="11" y="13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4"/>
                      <a:pt x="11" y="14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4"/>
                      <a:pt x="13" y="14"/>
                      <a:pt x="14" y="14"/>
                    </a:cubicBezTo>
                    <a:cubicBezTo>
                      <a:pt x="15" y="15"/>
                      <a:pt x="16" y="15"/>
                      <a:pt x="16" y="16"/>
                    </a:cubicBezTo>
                    <a:cubicBezTo>
                      <a:pt x="17" y="16"/>
                      <a:pt x="18" y="17"/>
                      <a:pt x="18" y="18"/>
                    </a:cubicBezTo>
                    <a:cubicBezTo>
                      <a:pt x="19" y="19"/>
                      <a:pt x="19" y="20"/>
                      <a:pt x="19" y="20"/>
                    </a:cubicBezTo>
                    <a:cubicBezTo>
                      <a:pt x="19" y="20"/>
                      <a:pt x="18" y="20"/>
                      <a:pt x="17" y="19"/>
                    </a:cubicBezTo>
                    <a:cubicBezTo>
                      <a:pt x="16" y="18"/>
                      <a:pt x="14" y="17"/>
                      <a:pt x="13" y="17"/>
                    </a:cubicBezTo>
                    <a:cubicBezTo>
                      <a:pt x="12" y="17"/>
                      <a:pt x="12" y="17"/>
                      <a:pt x="11" y="17"/>
                    </a:cubicBezTo>
                    <a:cubicBezTo>
                      <a:pt x="10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8"/>
                      <a:pt x="8" y="18"/>
                      <a:pt x="7" y="18"/>
                    </a:cubicBezTo>
                    <a:cubicBezTo>
                      <a:pt x="7" y="19"/>
                      <a:pt x="6" y="20"/>
                      <a:pt x="6" y="21"/>
                    </a:cubicBezTo>
                    <a:cubicBezTo>
                      <a:pt x="5" y="22"/>
                      <a:pt x="5" y="23"/>
                      <a:pt x="4" y="24"/>
                    </a:cubicBezTo>
                    <a:cubicBezTo>
                      <a:pt x="3" y="27"/>
                      <a:pt x="1" y="29"/>
                      <a:pt x="1" y="29"/>
                    </a:cubicBezTo>
                    <a:cubicBezTo>
                      <a:pt x="1" y="31"/>
                      <a:pt x="2" y="32"/>
                      <a:pt x="3" y="32"/>
                    </a:cubicBezTo>
                    <a:cubicBezTo>
                      <a:pt x="4" y="34"/>
                      <a:pt x="6" y="34"/>
                      <a:pt x="7" y="34"/>
                    </a:cubicBezTo>
                    <a:cubicBezTo>
                      <a:pt x="13" y="34"/>
                      <a:pt x="19" y="28"/>
                      <a:pt x="21" y="24"/>
                    </a:cubicBezTo>
                    <a:cubicBezTo>
                      <a:pt x="23" y="22"/>
                      <a:pt x="25" y="19"/>
                      <a:pt x="26" y="16"/>
                    </a:cubicBezTo>
                    <a:cubicBezTo>
                      <a:pt x="25" y="20"/>
                      <a:pt x="24" y="24"/>
                      <a:pt x="24" y="27"/>
                    </a:cubicBezTo>
                    <a:cubicBezTo>
                      <a:pt x="24" y="26"/>
                      <a:pt x="25" y="26"/>
                      <a:pt x="25" y="25"/>
                    </a:cubicBezTo>
                    <a:cubicBezTo>
                      <a:pt x="27" y="21"/>
                      <a:pt x="30" y="13"/>
                      <a:pt x="29" y="9"/>
                    </a:cubicBezTo>
                    <a:cubicBezTo>
                      <a:pt x="28" y="3"/>
                      <a:pt x="25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EF8E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8" name="íṣ1îdé">
                <a:extLst>
                  <a:ext uri="{FF2B5EF4-FFF2-40B4-BE49-F238E27FC236}">
                    <a16:creationId xmlns:a16="http://schemas.microsoft.com/office/drawing/2014/main" xmlns="" id="{03F00E48-4097-4B7F-A9CD-C10EFE8DB029}"/>
                  </a:ext>
                </a:extLst>
              </p:cNvPr>
              <p:cNvSpPr/>
              <p:nvPr/>
            </p:nvSpPr>
            <p:spPr bwMode="auto">
              <a:xfrm>
                <a:off x="6523353" y="2124766"/>
                <a:ext cx="67413" cy="62598"/>
              </a:xfrm>
              <a:custGeom>
                <a:avLst/>
                <a:gdLst>
                  <a:gd name="T0" fmla="*/ 19 w 27"/>
                  <a:gd name="T1" fmla="*/ 0 h 25"/>
                  <a:gd name="T2" fmla="*/ 17 w 27"/>
                  <a:gd name="T3" fmla="*/ 1 h 25"/>
                  <a:gd name="T4" fmla="*/ 15 w 27"/>
                  <a:gd name="T5" fmla="*/ 1 h 25"/>
                  <a:gd name="T6" fmla="*/ 13 w 27"/>
                  <a:gd name="T7" fmla="*/ 2 h 25"/>
                  <a:gd name="T8" fmla="*/ 11 w 27"/>
                  <a:gd name="T9" fmla="*/ 3 h 25"/>
                  <a:gd name="T10" fmla="*/ 9 w 27"/>
                  <a:gd name="T11" fmla="*/ 6 h 25"/>
                  <a:gd name="T12" fmla="*/ 6 w 27"/>
                  <a:gd name="T13" fmla="*/ 10 h 25"/>
                  <a:gd name="T14" fmla="*/ 4 w 27"/>
                  <a:gd name="T15" fmla="*/ 13 h 25"/>
                  <a:gd name="T16" fmla="*/ 3 w 27"/>
                  <a:gd name="T17" fmla="*/ 16 h 25"/>
                  <a:gd name="T18" fmla="*/ 2 w 27"/>
                  <a:gd name="T19" fmla="*/ 19 h 25"/>
                  <a:gd name="T20" fmla="*/ 0 w 27"/>
                  <a:gd name="T21" fmla="*/ 25 h 25"/>
                  <a:gd name="T22" fmla="*/ 0 w 27"/>
                  <a:gd name="T23" fmla="*/ 25 h 25"/>
                  <a:gd name="T24" fmla="*/ 3 w 27"/>
                  <a:gd name="T25" fmla="*/ 20 h 25"/>
                  <a:gd name="T26" fmla="*/ 5 w 27"/>
                  <a:gd name="T27" fmla="*/ 17 h 25"/>
                  <a:gd name="T28" fmla="*/ 6 w 27"/>
                  <a:gd name="T29" fmla="*/ 14 h 25"/>
                  <a:gd name="T30" fmla="*/ 7 w 27"/>
                  <a:gd name="T31" fmla="*/ 13 h 25"/>
                  <a:gd name="T32" fmla="*/ 7 w 27"/>
                  <a:gd name="T33" fmla="*/ 13 h 25"/>
                  <a:gd name="T34" fmla="*/ 6 w 27"/>
                  <a:gd name="T35" fmla="*/ 14 h 25"/>
                  <a:gd name="T36" fmla="*/ 5 w 27"/>
                  <a:gd name="T37" fmla="*/ 14 h 25"/>
                  <a:gd name="T38" fmla="*/ 6 w 27"/>
                  <a:gd name="T39" fmla="*/ 13 h 25"/>
                  <a:gd name="T40" fmla="*/ 7 w 27"/>
                  <a:gd name="T41" fmla="*/ 12 h 25"/>
                  <a:gd name="T42" fmla="*/ 8 w 27"/>
                  <a:gd name="T43" fmla="*/ 11 h 25"/>
                  <a:gd name="T44" fmla="*/ 9 w 27"/>
                  <a:gd name="T45" fmla="*/ 10 h 25"/>
                  <a:gd name="T46" fmla="*/ 11 w 27"/>
                  <a:gd name="T47" fmla="*/ 8 h 25"/>
                  <a:gd name="T48" fmla="*/ 13 w 27"/>
                  <a:gd name="T49" fmla="*/ 5 h 25"/>
                  <a:gd name="T50" fmla="*/ 16 w 27"/>
                  <a:gd name="T51" fmla="*/ 3 h 25"/>
                  <a:gd name="T52" fmla="*/ 17 w 27"/>
                  <a:gd name="T53" fmla="*/ 3 h 25"/>
                  <a:gd name="T54" fmla="*/ 19 w 27"/>
                  <a:gd name="T55" fmla="*/ 2 h 25"/>
                  <a:gd name="T56" fmla="*/ 20 w 27"/>
                  <a:gd name="T57" fmla="*/ 2 h 25"/>
                  <a:gd name="T58" fmla="*/ 22 w 27"/>
                  <a:gd name="T59" fmla="*/ 2 h 25"/>
                  <a:gd name="T60" fmla="*/ 24 w 27"/>
                  <a:gd name="T61" fmla="*/ 3 h 25"/>
                  <a:gd name="T62" fmla="*/ 26 w 27"/>
                  <a:gd name="T63" fmla="*/ 4 h 25"/>
                  <a:gd name="T64" fmla="*/ 27 w 27"/>
                  <a:gd name="T65" fmla="*/ 5 h 25"/>
                  <a:gd name="T66" fmla="*/ 26 w 27"/>
                  <a:gd name="T67" fmla="*/ 4 h 25"/>
                  <a:gd name="T68" fmla="*/ 24 w 27"/>
                  <a:gd name="T69" fmla="*/ 2 h 25"/>
                  <a:gd name="T70" fmla="*/ 22 w 27"/>
                  <a:gd name="T71" fmla="*/ 1 h 25"/>
                  <a:gd name="T72" fmla="*/ 19 w 27"/>
                  <a:gd name="T7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7" h="25">
                    <a:moveTo>
                      <a:pt x="19" y="0"/>
                    </a:moveTo>
                    <a:cubicBezTo>
                      <a:pt x="18" y="0"/>
                      <a:pt x="17" y="1"/>
                      <a:pt x="17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2"/>
                      <a:pt x="14" y="2"/>
                      <a:pt x="13" y="2"/>
                    </a:cubicBezTo>
                    <a:cubicBezTo>
                      <a:pt x="13" y="3"/>
                      <a:pt x="12" y="3"/>
                      <a:pt x="11" y="3"/>
                    </a:cubicBezTo>
                    <a:cubicBezTo>
                      <a:pt x="11" y="4"/>
                      <a:pt x="9" y="5"/>
                      <a:pt x="9" y="6"/>
                    </a:cubicBezTo>
                    <a:cubicBezTo>
                      <a:pt x="8" y="7"/>
                      <a:pt x="7" y="9"/>
                      <a:pt x="6" y="10"/>
                    </a:cubicBezTo>
                    <a:cubicBezTo>
                      <a:pt x="6" y="11"/>
                      <a:pt x="5" y="12"/>
                      <a:pt x="4" y="13"/>
                    </a:cubicBezTo>
                    <a:cubicBezTo>
                      <a:pt x="4" y="14"/>
                      <a:pt x="3" y="15"/>
                      <a:pt x="3" y="16"/>
                    </a:cubicBezTo>
                    <a:cubicBezTo>
                      <a:pt x="2" y="17"/>
                      <a:pt x="2" y="18"/>
                      <a:pt x="2" y="19"/>
                    </a:cubicBezTo>
                    <a:cubicBezTo>
                      <a:pt x="1" y="22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2" y="23"/>
                      <a:pt x="3" y="20"/>
                    </a:cubicBezTo>
                    <a:cubicBezTo>
                      <a:pt x="4" y="19"/>
                      <a:pt x="4" y="18"/>
                      <a:pt x="5" y="17"/>
                    </a:cubicBezTo>
                    <a:cubicBezTo>
                      <a:pt x="5" y="16"/>
                      <a:pt x="6" y="15"/>
                      <a:pt x="6" y="14"/>
                    </a:cubicBezTo>
                    <a:cubicBezTo>
                      <a:pt x="7" y="14"/>
                      <a:pt x="7" y="14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6" y="13"/>
                    </a:cubicBezTo>
                    <a:cubicBezTo>
                      <a:pt x="6" y="13"/>
                      <a:pt x="6" y="12"/>
                      <a:pt x="7" y="12"/>
                    </a:cubicBezTo>
                    <a:cubicBezTo>
                      <a:pt x="7" y="11"/>
                      <a:pt x="7" y="11"/>
                      <a:pt x="8" y="11"/>
                    </a:cubicBezTo>
                    <a:cubicBezTo>
                      <a:pt x="8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8"/>
                    </a:cubicBezTo>
                    <a:cubicBezTo>
                      <a:pt x="11" y="7"/>
                      <a:pt x="12" y="6"/>
                      <a:pt x="13" y="5"/>
                    </a:cubicBezTo>
                    <a:cubicBezTo>
                      <a:pt x="14" y="5"/>
                      <a:pt x="15" y="4"/>
                      <a:pt x="16" y="3"/>
                    </a:cubicBezTo>
                    <a:cubicBezTo>
                      <a:pt x="16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9" y="2"/>
                    </a:cubicBezTo>
                    <a:cubicBezTo>
                      <a:pt x="19" y="2"/>
                      <a:pt x="20" y="2"/>
                      <a:pt x="20" y="2"/>
                    </a:cubicBezTo>
                    <a:cubicBezTo>
                      <a:pt x="21" y="2"/>
                      <a:pt x="21" y="2"/>
                      <a:pt x="22" y="2"/>
                    </a:cubicBezTo>
                    <a:cubicBezTo>
                      <a:pt x="22" y="3"/>
                      <a:pt x="23" y="3"/>
                      <a:pt x="24" y="3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6" y="4"/>
                    </a:cubicBezTo>
                    <a:cubicBezTo>
                      <a:pt x="26" y="3"/>
                      <a:pt x="25" y="3"/>
                      <a:pt x="24" y="2"/>
                    </a:cubicBezTo>
                    <a:cubicBezTo>
                      <a:pt x="24" y="2"/>
                      <a:pt x="23" y="1"/>
                      <a:pt x="22" y="1"/>
                    </a:cubicBezTo>
                    <a:cubicBezTo>
                      <a:pt x="21" y="1"/>
                      <a:pt x="20" y="0"/>
                      <a:pt x="19" y="0"/>
                    </a:cubicBezTo>
                  </a:path>
                </a:pathLst>
              </a:custGeom>
              <a:solidFill>
                <a:srgbClr val="CB5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9" name="íŝḻiḓé">
                <a:extLst>
                  <a:ext uri="{FF2B5EF4-FFF2-40B4-BE49-F238E27FC236}">
                    <a16:creationId xmlns:a16="http://schemas.microsoft.com/office/drawing/2014/main" xmlns="" id="{2F3B30B3-77B7-46C6-B994-394F9E29E02F}"/>
                  </a:ext>
                </a:extLst>
              </p:cNvPr>
              <p:cNvSpPr/>
              <p:nvPr/>
            </p:nvSpPr>
            <p:spPr bwMode="auto">
              <a:xfrm>
                <a:off x="6535391" y="2150046"/>
                <a:ext cx="32503" cy="14446"/>
              </a:xfrm>
              <a:custGeom>
                <a:avLst/>
                <a:gdLst>
                  <a:gd name="T0" fmla="*/ 6 w 13"/>
                  <a:gd name="T1" fmla="*/ 0 h 6"/>
                  <a:gd name="T2" fmla="*/ 4 w 13"/>
                  <a:gd name="T3" fmla="*/ 0 h 6"/>
                  <a:gd name="T4" fmla="*/ 4 w 13"/>
                  <a:gd name="T5" fmla="*/ 0 h 6"/>
                  <a:gd name="T6" fmla="*/ 3 w 13"/>
                  <a:gd name="T7" fmla="*/ 1 h 6"/>
                  <a:gd name="T8" fmla="*/ 2 w 13"/>
                  <a:gd name="T9" fmla="*/ 2 h 6"/>
                  <a:gd name="T10" fmla="*/ 1 w 13"/>
                  <a:gd name="T11" fmla="*/ 3 h 6"/>
                  <a:gd name="T12" fmla="*/ 0 w 13"/>
                  <a:gd name="T13" fmla="*/ 4 h 6"/>
                  <a:gd name="T14" fmla="*/ 1 w 13"/>
                  <a:gd name="T15" fmla="*/ 4 h 6"/>
                  <a:gd name="T16" fmla="*/ 2 w 13"/>
                  <a:gd name="T17" fmla="*/ 3 h 6"/>
                  <a:gd name="T18" fmla="*/ 2 w 13"/>
                  <a:gd name="T19" fmla="*/ 3 h 6"/>
                  <a:gd name="T20" fmla="*/ 3 w 13"/>
                  <a:gd name="T21" fmla="*/ 3 h 6"/>
                  <a:gd name="T22" fmla="*/ 5 w 13"/>
                  <a:gd name="T23" fmla="*/ 3 h 6"/>
                  <a:gd name="T24" fmla="*/ 7 w 13"/>
                  <a:gd name="T25" fmla="*/ 3 h 6"/>
                  <a:gd name="T26" fmla="*/ 11 w 13"/>
                  <a:gd name="T27" fmla="*/ 5 h 6"/>
                  <a:gd name="T28" fmla="*/ 13 w 13"/>
                  <a:gd name="T29" fmla="*/ 6 h 6"/>
                  <a:gd name="T30" fmla="*/ 12 w 13"/>
                  <a:gd name="T31" fmla="*/ 4 h 6"/>
                  <a:gd name="T32" fmla="*/ 10 w 13"/>
                  <a:gd name="T33" fmla="*/ 2 h 6"/>
                  <a:gd name="T34" fmla="*/ 8 w 13"/>
                  <a:gd name="T35" fmla="*/ 0 h 6"/>
                  <a:gd name="T36" fmla="*/ 6 w 13"/>
                  <a:gd name="T37" fmla="*/ 0 h 6"/>
                  <a:gd name="T38" fmla="*/ 6 w 13"/>
                  <a:gd name="T39" fmla="*/ 0 h 6"/>
                  <a:gd name="T40" fmla="*/ 6 w 13"/>
                  <a:gd name="T4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6">
                    <a:moveTo>
                      <a:pt x="6" y="0"/>
                    </a:move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8" y="3"/>
                      <a:pt x="10" y="4"/>
                      <a:pt x="11" y="5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3" y="6"/>
                      <a:pt x="13" y="5"/>
                      <a:pt x="12" y="4"/>
                    </a:cubicBezTo>
                    <a:cubicBezTo>
                      <a:pt x="12" y="3"/>
                      <a:pt x="11" y="2"/>
                      <a:pt x="10" y="2"/>
                    </a:cubicBezTo>
                    <a:cubicBezTo>
                      <a:pt x="10" y="1"/>
                      <a:pt x="9" y="1"/>
                      <a:pt x="8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CB5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0" name="íṣľîḑê">
                <a:extLst>
                  <a:ext uri="{FF2B5EF4-FFF2-40B4-BE49-F238E27FC236}">
                    <a16:creationId xmlns:a16="http://schemas.microsoft.com/office/drawing/2014/main" xmlns="" id="{180020E1-01AE-4764-8BFB-D11C87ED145A}"/>
                  </a:ext>
                </a:extLst>
              </p:cNvPr>
              <p:cNvSpPr/>
              <p:nvPr/>
            </p:nvSpPr>
            <p:spPr bwMode="auto">
              <a:xfrm>
                <a:off x="5742080" y="1715471"/>
                <a:ext cx="786088" cy="741547"/>
              </a:xfrm>
              <a:custGeom>
                <a:avLst/>
                <a:gdLst>
                  <a:gd name="T0" fmla="*/ 309 w 314"/>
                  <a:gd name="T1" fmla="*/ 123 h 297"/>
                  <a:gd name="T2" fmla="*/ 308 w 314"/>
                  <a:gd name="T3" fmla="*/ 82 h 297"/>
                  <a:gd name="T4" fmla="*/ 269 w 314"/>
                  <a:gd name="T5" fmla="*/ 0 h 297"/>
                  <a:gd name="T6" fmla="*/ 199 w 314"/>
                  <a:gd name="T7" fmla="*/ 0 h 297"/>
                  <a:gd name="T8" fmla="*/ 131 w 314"/>
                  <a:gd name="T9" fmla="*/ 30 h 297"/>
                  <a:gd name="T10" fmla="*/ 22 w 314"/>
                  <a:gd name="T11" fmla="*/ 44 h 297"/>
                  <a:gd name="T12" fmla="*/ 8 w 314"/>
                  <a:gd name="T13" fmla="*/ 113 h 297"/>
                  <a:gd name="T14" fmla="*/ 0 w 314"/>
                  <a:gd name="T15" fmla="*/ 159 h 297"/>
                  <a:gd name="T16" fmla="*/ 151 w 314"/>
                  <a:gd name="T17" fmla="*/ 297 h 297"/>
                  <a:gd name="T18" fmla="*/ 304 w 314"/>
                  <a:gd name="T19" fmla="*/ 179 h 297"/>
                  <a:gd name="T20" fmla="*/ 309 w 314"/>
                  <a:gd name="T21" fmla="*/ 123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4" h="297">
                    <a:moveTo>
                      <a:pt x="309" y="123"/>
                    </a:moveTo>
                    <a:cubicBezTo>
                      <a:pt x="304" y="105"/>
                      <a:pt x="308" y="82"/>
                      <a:pt x="308" y="82"/>
                    </a:cubicBezTo>
                    <a:cubicBezTo>
                      <a:pt x="283" y="70"/>
                      <a:pt x="264" y="31"/>
                      <a:pt x="269" y="0"/>
                    </a:cubicBezTo>
                    <a:cubicBezTo>
                      <a:pt x="258" y="15"/>
                      <a:pt x="209" y="18"/>
                      <a:pt x="199" y="0"/>
                    </a:cubicBezTo>
                    <a:cubicBezTo>
                      <a:pt x="181" y="22"/>
                      <a:pt x="151" y="41"/>
                      <a:pt x="131" y="30"/>
                    </a:cubicBezTo>
                    <a:cubicBezTo>
                      <a:pt x="111" y="47"/>
                      <a:pt x="68" y="63"/>
                      <a:pt x="22" y="44"/>
                    </a:cubicBezTo>
                    <a:cubicBezTo>
                      <a:pt x="26" y="65"/>
                      <a:pt x="22" y="108"/>
                      <a:pt x="8" y="113"/>
                    </a:cubicBezTo>
                    <a:cubicBezTo>
                      <a:pt x="7" y="120"/>
                      <a:pt x="1" y="140"/>
                      <a:pt x="0" y="159"/>
                    </a:cubicBezTo>
                    <a:cubicBezTo>
                      <a:pt x="0" y="159"/>
                      <a:pt x="6" y="297"/>
                      <a:pt x="151" y="297"/>
                    </a:cubicBezTo>
                    <a:cubicBezTo>
                      <a:pt x="274" y="296"/>
                      <a:pt x="304" y="191"/>
                      <a:pt x="304" y="179"/>
                    </a:cubicBezTo>
                    <a:cubicBezTo>
                      <a:pt x="309" y="166"/>
                      <a:pt x="314" y="141"/>
                      <a:pt x="309" y="123"/>
                    </a:cubicBezTo>
                  </a:path>
                </a:pathLst>
              </a:custGeom>
              <a:solidFill>
                <a:srgbClr val="FFD4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1" name="iṥľïḓé">
                <a:extLst>
                  <a:ext uri="{FF2B5EF4-FFF2-40B4-BE49-F238E27FC236}">
                    <a16:creationId xmlns:a16="http://schemas.microsoft.com/office/drawing/2014/main" xmlns="" id="{E62AA5A9-33CE-4B5D-A213-C17F35CA0ACA}"/>
                  </a:ext>
                </a:extLst>
              </p:cNvPr>
              <p:cNvSpPr/>
              <p:nvPr/>
            </p:nvSpPr>
            <p:spPr bwMode="auto">
              <a:xfrm>
                <a:off x="5929875" y="2192180"/>
                <a:ext cx="424945" cy="216686"/>
              </a:xfrm>
              <a:custGeom>
                <a:avLst/>
                <a:gdLst>
                  <a:gd name="T0" fmla="*/ 37 w 170"/>
                  <a:gd name="T1" fmla="*/ 50 h 87"/>
                  <a:gd name="T2" fmla="*/ 37 w 170"/>
                  <a:gd name="T3" fmla="*/ 50 h 87"/>
                  <a:gd name="T4" fmla="*/ 153 w 170"/>
                  <a:gd name="T5" fmla="*/ 12 h 87"/>
                  <a:gd name="T6" fmla="*/ 40 w 170"/>
                  <a:gd name="T7" fmla="*/ 48 h 87"/>
                  <a:gd name="T8" fmla="*/ 23 w 170"/>
                  <a:gd name="T9" fmla="*/ 48 h 87"/>
                  <a:gd name="T10" fmla="*/ 79 w 170"/>
                  <a:gd name="T11" fmla="*/ 87 h 87"/>
                  <a:gd name="T12" fmla="*/ 143 w 170"/>
                  <a:gd name="T13" fmla="*/ 30 h 87"/>
                  <a:gd name="T14" fmla="*/ 162 w 170"/>
                  <a:gd name="T15" fmla="*/ 16 h 87"/>
                  <a:gd name="T16" fmla="*/ 169 w 170"/>
                  <a:gd name="T17" fmla="*/ 14 h 87"/>
                  <a:gd name="T18" fmla="*/ 152 w 170"/>
                  <a:gd name="T19" fmla="*/ 2 h 87"/>
                  <a:gd name="T20" fmla="*/ 154 w 170"/>
                  <a:gd name="T21" fmla="*/ 7 h 87"/>
                  <a:gd name="T22" fmla="*/ 157 w 170"/>
                  <a:gd name="T23" fmla="*/ 10 h 87"/>
                  <a:gd name="T24" fmla="*/ 157 w 170"/>
                  <a:gd name="T25" fmla="*/ 10 h 87"/>
                  <a:gd name="T26" fmla="*/ 160 w 170"/>
                  <a:gd name="T27" fmla="*/ 12 h 87"/>
                  <a:gd name="T28" fmla="*/ 163 w 170"/>
                  <a:gd name="T29" fmla="*/ 13 h 87"/>
                  <a:gd name="T30" fmla="*/ 167 w 170"/>
                  <a:gd name="T31" fmla="*/ 14 h 87"/>
                  <a:gd name="T32" fmla="*/ 163 w 170"/>
                  <a:gd name="T33" fmla="*/ 15 h 87"/>
                  <a:gd name="T34" fmla="*/ 162 w 170"/>
                  <a:gd name="T35" fmla="*/ 15 h 87"/>
                  <a:gd name="T36" fmla="*/ 159 w 170"/>
                  <a:gd name="T37" fmla="*/ 15 h 87"/>
                  <a:gd name="T38" fmla="*/ 155 w 170"/>
                  <a:gd name="T39" fmla="*/ 13 h 87"/>
                  <a:gd name="T40" fmla="*/ 154 w 170"/>
                  <a:gd name="T41" fmla="*/ 16 h 87"/>
                  <a:gd name="T42" fmla="*/ 149 w 170"/>
                  <a:gd name="T43" fmla="*/ 23 h 87"/>
                  <a:gd name="T44" fmla="*/ 140 w 170"/>
                  <a:gd name="T45" fmla="*/ 30 h 87"/>
                  <a:gd name="T46" fmla="*/ 135 w 170"/>
                  <a:gd name="T47" fmla="*/ 40 h 87"/>
                  <a:gd name="T48" fmla="*/ 126 w 170"/>
                  <a:gd name="T49" fmla="*/ 54 h 87"/>
                  <a:gd name="T50" fmla="*/ 114 w 170"/>
                  <a:gd name="T51" fmla="*/ 67 h 87"/>
                  <a:gd name="T52" fmla="*/ 100 w 170"/>
                  <a:gd name="T53" fmla="*/ 78 h 87"/>
                  <a:gd name="T54" fmla="*/ 84 w 170"/>
                  <a:gd name="T55" fmla="*/ 84 h 87"/>
                  <a:gd name="T56" fmla="*/ 80 w 170"/>
                  <a:gd name="T57" fmla="*/ 84 h 87"/>
                  <a:gd name="T58" fmla="*/ 67 w 170"/>
                  <a:gd name="T59" fmla="*/ 81 h 87"/>
                  <a:gd name="T60" fmla="*/ 60 w 170"/>
                  <a:gd name="T61" fmla="*/ 75 h 87"/>
                  <a:gd name="T62" fmla="*/ 42 w 170"/>
                  <a:gd name="T63" fmla="*/ 57 h 87"/>
                  <a:gd name="T64" fmla="*/ 37 w 170"/>
                  <a:gd name="T65" fmla="*/ 50 h 87"/>
                  <a:gd name="T66" fmla="*/ 37 w 170"/>
                  <a:gd name="T67" fmla="*/ 50 h 87"/>
                  <a:gd name="T68" fmla="*/ 37 w 170"/>
                  <a:gd name="T69" fmla="*/ 50 h 87"/>
                  <a:gd name="T70" fmla="*/ 37 w 170"/>
                  <a:gd name="T71" fmla="*/ 50 h 87"/>
                  <a:gd name="T72" fmla="*/ 56 w 170"/>
                  <a:gd name="T73" fmla="*/ 51 h 87"/>
                  <a:gd name="T74" fmla="*/ 69 w 170"/>
                  <a:gd name="T75" fmla="*/ 51 h 87"/>
                  <a:gd name="T76" fmla="*/ 82 w 170"/>
                  <a:gd name="T77" fmla="*/ 50 h 87"/>
                  <a:gd name="T78" fmla="*/ 95 w 170"/>
                  <a:gd name="T79" fmla="*/ 47 h 87"/>
                  <a:gd name="T80" fmla="*/ 107 w 170"/>
                  <a:gd name="T81" fmla="*/ 44 h 87"/>
                  <a:gd name="T82" fmla="*/ 114 w 170"/>
                  <a:gd name="T83" fmla="*/ 41 h 87"/>
                  <a:gd name="T84" fmla="*/ 125 w 170"/>
                  <a:gd name="T85" fmla="*/ 36 h 87"/>
                  <a:gd name="T86" fmla="*/ 137 w 170"/>
                  <a:gd name="T87" fmla="*/ 30 h 87"/>
                  <a:gd name="T88" fmla="*/ 141 w 170"/>
                  <a:gd name="T89" fmla="*/ 28 h 87"/>
                  <a:gd name="T90" fmla="*/ 145 w 170"/>
                  <a:gd name="T91" fmla="*/ 22 h 87"/>
                  <a:gd name="T92" fmla="*/ 149 w 170"/>
                  <a:gd name="T93" fmla="*/ 19 h 87"/>
                  <a:gd name="T94" fmla="*/ 152 w 170"/>
                  <a:gd name="T95" fmla="*/ 15 h 87"/>
                  <a:gd name="T96" fmla="*/ 154 w 170"/>
                  <a:gd name="T97" fmla="*/ 12 h 87"/>
                  <a:gd name="T98" fmla="*/ 152 w 170"/>
                  <a:gd name="T99" fmla="*/ 9 h 87"/>
                  <a:gd name="T100" fmla="*/ 151 w 170"/>
                  <a:gd name="T101" fmla="*/ 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0" h="87">
                    <a:moveTo>
                      <a:pt x="37" y="50"/>
                    </a:moveTo>
                    <a:cubicBezTo>
                      <a:pt x="37" y="50"/>
                      <a:pt x="37" y="50"/>
                      <a:pt x="37" y="50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7" y="50"/>
                      <a:pt x="37" y="50"/>
                      <a:pt x="37" y="50"/>
                    </a:cubicBezTo>
                    <a:moveTo>
                      <a:pt x="150" y="0"/>
                    </a:moveTo>
                    <a:cubicBezTo>
                      <a:pt x="149" y="4"/>
                      <a:pt x="150" y="9"/>
                      <a:pt x="153" y="12"/>
                    </a:cubicBezTo>
                    <a:cubicBezTo>
                      <a:pt x="137" y="37"/>
                      <a:pt x="94" y="50"/>
                      <a:pt x="61" y="50"/>
                    </a:cubicBezTo>
                    <a:cubicBezTo>
                      <a:pt x="53" y="50"/>
                      <a:pt x="46" y="49"/>
                      <a:pt x="40" y="48"/>
                    </a:cubicBezTo>
                    <a:cubicBezTo>
                      <a:pt x="5" y="37"/>
                      <a:pt x="22" y="24"/>
                      <a:pt x="22" y="24"/>
                    </a:cubicBezTo>
                    <a:cubicBezTo>
                      <a:pt x="0" y="32"/>
                      <a:pt x="14" y="42"/>
                      <a:pt x="23" y="48"/>
                    </a:cubicBezTo>
                    <a:cubicBezTo>
                      <a:pt x="33" y="54"/>
                      <a:pt x="36" y="55"/>
                      <a:pt x="46" y="66"/>
                    </a:cubicBezTo>
                    <a:cubicBezTo>
                      <a:pt x="54" y="75"/>
                      <a:pt x="66" y="87"/>
                      <a:pt x="79" y="87"/>
                    </a:cubicBezTo>
                    <a:cubicBezTo>
                      <a:pt x="81" y="87"/>
                      <a:pt x="82" y="87"/>
                      <a:pt x="84" y="86"/>
                    </a:cubicBezTo>
                    <a:cubicBezTo>
                      <a:pt x="122" y="80"/>
                      <a:pt x="138" y="35"/>
                      <a:pt x="143" y="30"/>
                    </a:cubicBezTo>
                    <a:cubicBezTo>
                      <a:pt x="151" y="24"/>
                      <a:pt x="156" y="16"/>
                      <a:pt x="156" y="16"/>
                    </a:cubicBezTo>
                    <a:cubicBezTo>
                      <a:pt x="156" y="16"/>
                      <a:pt x="159" y="16"/>
                      <a:pt x="162" y="16"/>
                    </a:cubicBezTo>
                    <a:cubicBezTo>
                      <a:pt x="165" y="16"/>
                      <a:pt x="168" y="16"/>
                      <a:pt x="170" y="14"/>
                    </a:cubicBezTo>
                    <a:cubicBezTo>
                      <a:pt x="169" y="14"/>
                      <a:pt x="169" y="14"/>
                      <a:pt x="169" y="14"/>
                    </a:cubicBezTo>
                    <a:cubicBezTo>
                      <a:pt x="164" y="14"/>
                      <a:pt x="157" y="10"/>
                      <a:pt x="153" y="3"/>
                    </a:cubicBezTo>
                    <a:cubicBezTo>
                      <a:pt x="152" y="2"/>
                      <a:pt x="152" y="2"/>
                      <a:pt x="152" y="2"/>
                    </a:cubicBezTo>
                    <a:cubicBezTo>
                      <a:pt x="152" y="2"/>
                      <a:pt x="152" y="3"/>
                      <a:pt x="153" y="4"/>
                    </a:cubicBezTo>
                    <a:cubicBezTo>
                      <a:pt x="153" y="5"/>
                      <a:pt x="154" y="6"/>
                      <a:pt x="154" y="7"/>
                    </a:cubicBezTo>
                    <a:cubicBezTo>
                      <a:pt x="155" y="8"/>
                      <a:pt x="155" y="9"/>
                      <a:pt x="156" y="10"/>
                    </a:cubicBezTo>
                    <a:cubicBezTo>
                      <a:pt x="156" y="10"/>
                      <a:pt x="157" y="10"/>
                      <a:pt x="157" y="10"/>
                    </a:cubicBezTo>
                    <a:cubicBezTo>
                      <a:pt x="157" y="10"/>
                      <a:pt x="157" y="10"/>
                      <a:pt x="156" y="10"/>
                    </a:cubicBezTo>
                    <a:cubicBezTo>
                      <a:pt x="157" y="10"/>
                      <a:pt x="157" y="10"/>
                      <a:pt x="157" y="10"/>
                    </a:cubicBezTo>
                    <a:cubicBezTo>
                      <a:pt x="157" y="11"/>
                      <a:pt x="158" y="11"/>
                      <a:pt x="158" y="11"/>
                    </a:cubicBezTo>
                    <a:cubicBezTo>
                      <a:pt x="159" y="12"/>
                      <a:pt x="159" y="12"/>
                      <a:pt x="160" y="12"/>
                    </a:cubicBezTo>
                    <a:cubicBezTo>
                      <a:pt x="160" y="12"/>
                      <a:pt x="161" y="13"/>
                      <a:pt x="161" y="13"/>
                    </a:cubicBezTo>
                    <a:cubicBezTo>
                      <a:pt x="162" y="13"/>
                      <a:pt x="162" y="13"/>
                      <a:pt x="163" y="13"/>
                    </a:cubicBezTo>
                    <a:cubicBezTo>
                      <a:pt x="164" y="14"/>
                      <a:pt x="165" y="14"/>
                      <a:pt x="166" y="14"/>
                    </a:cubicBezTo>
                    <a:cubicBezTo>
                      <a:pt x="166" y="14"/>
                      <a:pt x="167" y="14"/>
                      <a:pt x="167" y="14"/>
                    </a:cubicBezTo>
                    <a:cubicBezTo>
                      <a:pt x="167" y="14"/>
                      <a:pt x="166" y="15"/>
                      <a:pt x="166" y="15"/>
                    </a:cubicBezTo>
                    <a:cubicBezTo>
                      <a:pt x="165" y="15"/>
                      <a:pt x="164" y="15"/>
                      <a:pt x="163" y="15"/>
                    </a:cubicBezTo>
                    <a:cubicBezTo>
                      <a:pt x="163" y="15"/>
                      <a:pt x="163" y="15"/>
                      <a:pt x="163" y="15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61" y="15"/>
                      <a:pt x="161" y="15"/>
                      <a:pt x="161" y="15"/>
                    </a:cubicBezTo>
                    <a:cubicBezTo>
                      <a:pt x="160" y="15"/>
                      <a:pt x="159" y="15"/>
                      <a:pt x="159" y="15"/>
                    </a:cubicBezTo>
                    <a:cubicBezTo>
                      <a:pt x="158" y="15"/>
                      <a:pt x="157" y="14"/>
                      <a:pt x="157" y="14"/>
                    </a:cubicBezTo>
                    <a:cubicBezTo>
                      <a:pt x="156" y="14"/>
                      <a:pt x="156" y="14"/>
                      <a:pt x="155" y="13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5" y="15"/>
                      <a:pt x="154" y="15"/>
                      <a:pt x="154" y="16"/>
                    </a:cubicBezTo>
                    <a:cubicBezTo>
                      <a:pt x="154" y="17"/>
                      <a:pt x="153" y="18"/>
                      <a:pt x="153" y="18"/>
                    </a:cubicBezTo>
                    <a:cubicBezTo>
                      <a:pt x="152" y="20"/>
                      <a:pt x="151" y="21"/>
                      <a:pt x="149" y="23"/>
                    </a:cubicBezTo>
                    <a:cubicBezTo>
                      <a:pt x="147" y="25"/>
                      <a:pt x="144" y="28"/>
                      <a:pt x="142" y="29"/>
                    </a:cubicBezTo>
                    <a:cubicBezTo>
                      <a:pt x="141" y="30"/>
                      <a:pt x="140" y="30"/>
                      <a:pt x="140" y="30"/>
                    </a:cubicBezTo>
                    <a:cubicBezTo>
                      <a:pt x="139" y="32"/>
                      <a:pt x="139" y="32"/>
                      <a:pt x="139" y="32"/>
                    </a:cubicBezTo>
                    <a:cubicBezTo>
                      <a:pt x="135" y="40"/>
                      <a:pt x="135" y="40"/>
                      <a:pt x="135" y="40"/>
                    </a:cubicBezTo>
                    <a:cubicBezTo>
                      <a:pt x="134" y="42"/>
                      <a:pt x="132" y="45"/>
                      <a:pt x="131" y="47"/>
                    </a:cubicBezTo>
                    <a:cubicBezTo>
                      <a:pt x="129" y="50"/>
                      <a:pt x="127" y="52"/>
                      <a:pt x="126" y="54"/>
                    </a:cubicBezTo>
                    <a:cubicBezTo>
                      <a:pt x="124" y="57"/>
                      <a:pt x="122" y="59"/>
                      <a:pt x="120" y="61"/>
                    </a:cubicBezTo>
                    <a:cubicBezTo>
                      <a:pt x="118" y="63"/>
                      <a:pt x="116" y="65"/>
                      <a:pt x="114" y="67"/>
                    </a:cubicBezTo>
                    <a:cubicBezTo>
                      <a:pt x="112" y="69"/>
                      <a:pt x="110" y="71"/>
                      <a:pt x="108" y="73"/>
                    </a:cubicBezTo>
                    <a:cubicBezTo>
                      <a:pt x="105" y="75"/>
                      <a:pt x="103" y="76"/>
                      <a:pt x="100" y="78"/>
                    </a:cubicBezTo>
                    <a:cubicBezTo>
                      <a:pt x="98" y="79"/>
                      <a:pt x="95" y="80"/>
                      <a:pt x="93" y="82"/>
                    </a:cubicBezTo>
                    <a:cubicBezTo>
                      <a:pt x="90" y="82"/>
                      <a:pt x="87" y="83"/>
                      <a:pt x="84" y="84"/>
                    </a:cubicBezTo>
                    <a:cubicBezTo>
                      <a:pt x="82" y="84"/>
                      <a:pt x="82" y="84"/>
                      <a:pt x="82" y="84"/>
                    </a:cubicBezTo>
                    <a:cubicBezTo>
                      <a:pt x="80" y="84"/>
                      <a:pt x="80" y="84"/>
                      <a:pt x="80" y="84"/>
                    </a:cubicBezTo>
                    <a:cubicBezTo>
                      <a:pt x="78" y="84"/>
                      <a:pt x="77" y="84"/>
                      <a:pt x="75" y="83"/>
                    </a:cubicBezTo>
                    <a:cubicBezTo>
                      <a:pt x="72" y="83"/>
                      <a:pt x="69" y="82"/>
                      <a:pt x="67" y="81"/>
                    </a:cubicBezTo>
                    <a:cubicBezTo>
                      <a:pt x="66" y="80"/>
                      <a:pt x="64" y="79"/>
                      <a:pt x="63" y="78"/>
                    </a:cubicBezTo>
                    <a:cubicBezTo>
                      <a:pt x="60" y="75"/>
                      <a:pt x="60" y="75"/>
                      <a:pt x="60" y="75"/>
                    </a:cubicBezTo>
                    <a:cubicBezTo>
                      <a:pt x="48" y="63"/>
                      <a:pt x="48" y="63"/>
                      <a:pt x="48" y="63"/>
                    </a:cubicBezTo>
                    <a:cubicBezTo>
                      <a:pt x="42" y="57"/>
                      <a:pt x="42" y="57"/>
                      <a:pt x="42" y="57"/>
                    </a:cubicBezTo>
                    <a:cubicBezTo>
                      <a:pt x="41" y="55"/>
                      <a:pt x="39" y="54"/>
                      <a:pt x="38" y="52"/>
                    </a:cubicBezTo>
                    <a:cubicBezTo>
                      <a:pt x="37" y="51"/>
                      <a:pt x="37" y="50"/>
                      <a:pt x="37" y="50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41" y="51"/>
                      <a:pt x="45" y="51"/>
                      <a:pt x="50" y="51"/>
                    </a:cubicBezTo>
                    <a:cubicBezTo>
                      <a:pt x="52" y="51"/>
                      <a:pt x="54" y="51"/>
                      <a:pt x="56" y="51"/>
                    </a:cubicBezTo>
                    <a:cubicBezTo>
                      <a:pt x="58" y="51"/>
                      <a:pt x="61" y="51"/>
                      <a:pt x="63" y="51"/>
                    </a:cubicBezTo>
                    <a:cubicBezTo>
                      <a:pt x="69" y="51"/>
                      <a:pt x="69" y="51"/>
                      <a:pt x="69" y="51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8" y="50"/>
                      <a:pt x="80" y="50"/>
                      <a:pt x="82" y="50"/>
                    </a:cubicBezTo>
                    <a:cubicBezTo>
                      <a:pt x="84" y="49"/>
                      <a:pt x="86" y="49"/>
                      <a:pt x="89" y="48"/>
                    </a:cubicBezTo>
                    <a:cubicBezTo>
                      <a:pt x="91" y="48"/>
                      <a:pt x="93" y="48"/>
                      <a:pt x="95" y="47"/>
                    </a:cubicBezTo>
                    <a:cubicBezTo>
                      <a:pt x="101" y="46"/>
                      <a:pt x="101" y="46"/>
                      <a:pt x="101" y="46"/>
                    </a:cubicBezTo>
                    <a:cubicBezTo>
                      <a:pt x="107" y="44"/>
                      <a:pt x="107" y="44"/>
                      <a:pt x="107" y="44"/>
                    </a:cubicBezTo>
                    <a:cubicBezTo>
                      <a:pt x="111" y="43"/>
                      <a:pt x="111" y="43"/>
                      <a:pt x="111" y="43"/>
                    </a:cubicBezTo>
                    <a:cubicBezTo>
                      <a:pt x="114" y="41"/>
                      <a:pt x="114" y="41"/>
                      <a:pt x="114" y="41"/>
                    </a:cubicBezTo>
                    <a:cubicBezTo>
                      <a:pt x="116" y="41"/>
                      <a:pt x="118" y="40"/>
                      <a:pt x="120" y="39"/>
                    </a:cubicBezTo>
                    <a:cubicBezTo>
                      <a:pt x="125" y="36"/>
                      <a:pt x="125" y="36"/>
                      <a:pt x="125" y="36"/>
                    </a:cubicBezTo>
                    <a:cubicBezTo>
                      <a:pt x="127" y="35"/>
                      <a:pt x="129" y="34"/>
                      <a:pt x="131" y="33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40" y="28"/>
                      <a:pt x="140" y="28"/>
                      <a:pt x="140" y="28"/>
                    </a:cubicBezTo>
                    <a:cubicBezTo>
                      <a:pt x="140" y="28"/>
                      <a:pt x="140" y="28"/>
                      <a:pt x="141" y="28"/>
                    </a:cubicBezTo>
                    <a:cubicBezTo>
                      <a:pt x="141" y="27"/>
                      <a:pt x="142" y="26"/>
                      <a:pt x="144" y="24"/>
                    </a:cubicBezTo>
                    <a:cubicBezTo>
                      <a:pt x="144" y="24"/>
                      <a:pt x="145" y="23"/>
                      <a:pt x="145" y="22"/>
                    </a:cubicBezTo>
                    <a:cubicBezTo>
                      <a:pt x="146" y="22"/>
                      <a:pt x="147" y="21"/>
                      <a:pt x="147" y="21"/>
                    </a:cubicBezTo>
                    <a:cubicBezTo>
                      <a:pt x="148" y="20"/>
                      <a:pt x="148" y="19"/>
                      <a:pt x="149" y="19"/>
                    </a:cubicBezTo>
                    <a:cubicBezTo>
                      <a:pt x="149" y="18"/>
                      <a:pt x="150" y="17"/>
                      <a:pt x="151" y="17"/>
                    </a:cubicBezTo>
                    <a:cubicBezTo>
                      <a:pt x="151" y="16"/>
                      <a:pt x="152" y="15"/>
                      <a:pt x="152" y="15"/>
                    </a:cubicBezTo>
                    <a:cubicBezTo>
                      <a:pt x="153" y="14"/>
                      <a:pt x="153" y="14"/>
                      <a:pt x="154" y="13"/>
                    </a:cubicBezTo>
                    <a:cubicBezTo>
                      <a:pt x="154" y="13"/>
                      <a:pt x="154" y="13"/>
                      <a:pt x="154" y="12"/>
                    </a:cubicBezTo>
                    <a:cubicBezTo>
                      <a:pt x="154" y="12"/>
                      <a:pt x="153" y="11"/>
                      <a:pt x="153" y="11"/>
                    </a:cubicBezTo>
                    <a:cubicBezTo>
                      <a:pt x="152" y="10"/>
                      <a:pt x="152" y="9"/>
                      <a:pt x="152" y="9"/>
                    </a:cubicBezTo>
                    <a:cubicBezTo>
                      <a:pt x="151" y="7"/>
                      <a:pt x="151" y="6"/>
                      <a:pt x="151" y="5"/>
                    </a:cubicBezTo>
                    <a:cubicBezTo>
                      <a:pt x="151" y="3"/>
                      <a:pt x="151" y="2"/>
                      <a:pt x="151" y="1"/>
                    </a:cubicBezTo>
                    <a:cubicBezTo>
                      <a:pt x="151" y="1"/>
                      <a:pt x="151" y="1"/>
                      <a:pt x="150" y="0"/>
                    </a:cubicBezTo>
                  </a:path>
                </a:pathLst>
              </a:custGeom>
              <a:solidFill>
                <a:srgbClr val="FFB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2" name="iṡļïḓê">
                <a:extLst>
                  <a:ext uri="{FF2B5EF4-FFF2-40B4-BE49-F238E27FC236}">
                    <a16:creationId xmlns:a16="http://schemas.microsoft.com/office/drawing/2014/main" xmlns="" id="{07BAF1A1-D41C-4BDD-A842-4D1ADC05D321}"/>
                  </a:ext>
                </a:extLst>
              </p:cNvPr>
              <p:cNvSpPr/>
              <p:nvPr/>
            </p:nvSpPr>
            <p:spPr bwMode="auto">
              <a:xfrm>
                <a:off x="5649388" y="2062168"/>
                <a:ext cx="155292" cy="199832"/>
              </a:xfrm>
              <a:custGeom>
                <a:avLst/>
                <a:gdLst>
                  <a:gd name="T0" fmla="*/ 42 w 62"/>
                  <a:gd name="T1" fmla="*/ 22 h 80"/>
                  <a:gd name="T2" fmla="*/ 14 w 62"/>
                  <a:gd name="T3" fmla="*/ 5 h 80"/>
                  <a:gd name="T4" fmla="*/ 33 w 62"/>
                  <a:gd name="T5" fmla="*/ 68 h 80"/>
                  <a:gd name="T6" fmla="*/ 42 w 62"/>
                  <a:gd name="T7" fmla="*/ 2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80">
                    <a:moveTo>
                      <a:pt x="42" y="22"/>
                    </a:moveTo>
                    <a:cubicBezTo>
                      <a:pt x="42" y="22"/>
                      <a:pt x="27" y="0"/>
                      <a:pt x="14" y="5"/>
                    </a:cubicBezTo>
                    <a:cubicBezTo>
                      <a:pt x="0" y="9"/>
                      <a:pt x="1" y="47"/>
                      <a:pt x="33" y="68"/>
                    </a:cubicBezTo>
                    <a:cubicBezTo>
                      <a:pt x="51" y="80"/>
                      <a:pt x="62" y="55"/>
                      <a:pt x="42" y="22"/>
                    </a:cubicBezTo>
                  </a:path>
                </a:pathLst>
              </a:custGeom>
              <a:solidFill>
                <a:srgbClr val="FFD4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3" name="ï$1íḓe">
                <a:extLst>
                  <a:ext uri="{FF2B5EF4-FFF2-40B4-BE49-F238E27FC236}">
                    <a16:creationId xmlns:a16="http://schemas.microsoft.com/office/drawing/2014/main" xmlns="" id="{6BB93E3B-5150-44AD-8A8A-2037AF397E6E}"/>
                  </a:ext>
                </a:extLst>
              </p:cNvPr>
              <p:cNvSpPr/>
              <p:nvPr/>
            </p:nvSpPr>
            <p:spPr bwMode="auto">
              <a:xfrm>
                <a:off x="5686705" y="2134397"/>
                <a:ext cx="65006" cy="65006"/>
              </a:xfrm>
              <a:custGeom>
                <a:avLst/>
                <a:gdLst>
                  <a:gd name="T0" fmla="*/ 0 w 26"/>
                  <a:gd name="T1" fmla="*/ 5 h 26"/>
                  <a:gd name="T2" fmla="*/ 1 w 26"/>
                  <a:gd name="T3" fmla="*/ 3 h 26"/>
                  <a:gd name="T4" fmla="*/ 2 w 26"/>
                  <a:gd name="T5" fmla="*/ 2 h 26"/>
                  <a:gd name="T6" fmla="*/ 5 w 26"/>
                  <a:gd name="T7" fmla="*/ 0 h 26"/>
                  <a:gd name="T8" fmla="*/ 8 w 26"/>
                  <a:gd name="T9" fmla="*/ 0 h 26"/>
                  <a:gd name="T10" fmla="*/ 10 w 26"/>
                  <a:gd name="T11" fmla="*/ 0 h 26"/>
                  <a:gd name="T12" fmla="*/ 12 w 26"/>
                  <a:gd name="T13" fmla="*/ 1 h 26"/>
                  <a:gd name="T14" fmla="*/ 14 w 26"/>
                  <a:gd name="T15" fmla="*/ 2 h 26"/>
                  <a:gd name="T16" fmla="*/ 15 w 26"/>
                  <a:gd name="T17" fmla="*/ 3 h 26"/>
                  <a:gd name="T18" fmla="*/ 18 w 26"/>
                  <a:gd name="T19" fmla="*/ 7 h 26"/>
                  <a:gd name="T20" fmla="*/ 20 w 26"/>
                  <a:gd name="T21" fmla="*/ 10 h 26"/>
                  <a:gd name="T22" fmla="*/ 22 w 26"/>
                  <a:gd name="T23" fmla="*/ 13 h 26"/>
                  <a:gd name="T24" fmla="*/ 23 w 26"/>
                  <a:gd name="T25" fmla="*/ 17 h 26"/>
                  <a:gd name="T26" fmla="*/ 24 w 26"/>
                  <a:gd name="T27" fmla="*/ 20 h 26"/>
                  <a:gd name="T28" fmla="*/ 26 w 26"/>
                  <a:gd name="T29" fmla="*/ 26 h 26"/>
                  <a:gd name="T30" fmla="*/ 23 w 26"/>
                  <a:gd name="T31" fmla="*/ 20 h 26"/>
                  <a:gd name="T32" fmla="*/ 21 w 26"/>
                  <a:gd name="T33" fmla="*/ 17 h 26"/>
                  <a:gd name="T34" fmla="*/ 20 w 26"/>
                  <a:gd name="T35" fmla="*/ 14 h 26"/>
                  <a:gd name="T36" fmla="*/ 18 w 26"/>
                  <a:gd name="T37" fmla="*/ 11 h 26"/>
                  <a:gd name="T38" fmla="*/ 16 w 26"/>
                  <a:gd name="T39" fmla="*/ 8 h 26"/>
                  <a:gd name="T40" fmla="*/ 14 w 26"/>
                  <a:gd name="T41" fmla="*/ 5 h 26"/>
                  <a:gd name="T42" fmla="*/ 11 w 26"/>
                  <a:gd name="T43" fmla="*/ 3 h 26"/>
                  <a:gd name="T44" fmla="*/ 9 w 26"/>
                  <a:gd name="T45" fmla="*/ 2 h 26"/>
                  <a:gd name="T46" fmla="*/ 8 w 26"/>
                  <a:gd name="T47" fmla="*/ 2 h 26"/>
                  <a:gd name="T48" fmla="*/ 5 w 26"/>
                  <a:gd name="T49" fmla="*/ 2 h 26"/>
                  <a:gd name="T50" fmla="*/ 3 w 26"/>
                  <a:gd name="T51" fmla="*/ 3 h 26"/>
                  <a:gd name="T52" fmla="*/ 1 w 26"/>
                  <a:gd name="T53" fmla="*/ 4 h 26"/>
                  <a:gd name="T54" fmla="*/ 0 w 26"/>
                  <a:gd name="T55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6" h="26">
                    <a:moveTo>
                      <a:pt x="0" y="5"/>
                    </a:moveTo>
                    <a:cubicBezTo>
                      <a:pt x="0" y="5"/>
                      <a:pt x="0" y="4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9" y="0"/>
                      <a:pt x="10" y="0"/>
                      <a:pt x="10" y="0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3" y="1"/>
                      <a:pt x="13" y="2"/>
                      <a:pt x="14" y="2"/>
                    </a:cubicBezTo>
                    <a:cubicBezTo>
                      <a:pt x="14" y="3"/>
                      <a:pt x="15" y="3"/>
                      <a:pt x="15" y="3"/>
                    </a:cubicBezTo>
                    <a:cubicBezTo>
                      <a:pt x="16" y="4"/>
                      <a:pt x="17" y="5"/>
                      <a:pt x="18" y="7"/>
                    </a:cubicBezTo>
                    <a:cubicBezTo>
                      <a:pt x="19" y="8"/>
                      <a:pt x="20" y="9"/>
                      <a:pt x="20" y="10"/>
                    </a:cubicBezTo>
                    <a:cubicBezTo>
                      <a:pt x="21" y="11"/>
                      <a:pt x="21" y="12"/>
                      <a:pt x="22" y="13"/>
                    </a:cubicBezTo>
                    <a:cubicBezTo>
                      <a:pt x="23" y="14"/>
                      <a:pt x="23" y="16"/>
                      <a:pt x="23" y="17"/>
                    </a:cubicBezTo>
                    <a:cubicBezTo>
                      <a:pt x="24" y="18"/>
                      <a:pt x="24" y="19"/>
                      <a:pt x="24" y="20"/>
                    </a:cubicBezTo>
                    <a:cubicBezTo>
                      <a:pt x="25" y="23"/>
                      <a:pt x="26" y="26"/>
                      <a:pt x="26" y="26"/>
                    </a:cubicBezTo>
                    <a:cubicBezTo>
                      <a:pt x="26" y="26"/>
                      <a:pt x="24" y="24"/>
                      <a:pt x="23" y="20"/>
                    </a:cubicBezTo>
                    <a:cubicBezTo>
                      <a:pt x="22" y="19"/>
                      <a:pt x="22" y="18"/>
                      <a:pt x="21" y="17"/>
                    </a:cubicBezTo>
                    <a:cubicBezTo>
                      <a:pt x="21" y="16"/>
                      <a:pt x="20" y="15"/>
                      <a:pt x="20" y="14"/>
                    </a:cubicBezTo>
                    <a:cubicBezTo>
                      <a:pt x="19" y="13"/>
                      <a:pt x="19" y="12"/>
                      <a:pt x="18" y="11"/>
                    </a:cubicBezTo>
                    <a:cubicBezTo>
                      <a:pt x="17" y="10"/>
                      <a:pt x="17" y="9"/>
                      <a:pt x="16" y="8"/>
                    </a:cubicBezTo>
                    <a:cubicBezTo>
                      <a:pt x="15" y="7"/>
                      <a:pt x="14" y="6"/>
                      <a:pt x="14" y="5"/>
                    </a:cubicBezTo>
                    <a:cubicBezTo>
                      <a:pt x="13" y="5"/>
                      <a:pt x="12" y="4"/>
                      <a:pt x="11" y="3"/>
                    </a:cubicBezTo>
                    <a:cubicBezTo>
                      <a:pt x="10" y="3"/>
                      <a:pt x="10" y="3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0" y="4"/>
                      <a:pt x="0" y="5"/>
                      <a:pt x="0" y="5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4" name="îSļíde">
                <a:extLst>
                  <a:ext uri="{FF2B5EF4-FFF2-40B4-BE49-F238E27FC236}">
                    <a16:creationId xmlns:a16="http://schemas.microsoft.com/office/drawing/2014/main" xmlns="" id="{C2556857-1EED-457A-997E-8731CEE5CFD2}"/>
                  </a:ext>
                </a:extLst>
              </p:cNvPr>
              <p:cNvSpPr/>
              <p:nvPr/>
            </p:nvSpPr>
            <p:spPr bwMode="auto">
              <a:xfrm>
                <a:off x="5707170" y="2159676"/>
                <a:ext cx="32503" cy="14446"/>
              </a:xfrm>
              <a:custGeom>
                <a:avLst/>
                <a:gdLst>
                  <a:gd name="T0" fmla="*/ 0 w 13"/>
                  <a:gd name="T1" fmla="*/ 6 h 6"/>
                  <a:gd name="T2" fmla="*/ 1 w 13"/>
                  <a:gd name="T3" fmla="*/ 3 h 6"/>
                  <a:gd name="T4" fmla="*/ 3 w 13"/>
                  <a:gd name="T5" fmla="*/ 2 h 6"/>
                  <a:gd name="T6" fmla="*/ 6 w 13"/>
                  <a:gd name="T7" fmla="*/ 0 h 6"/>
                  <a:gd name="T8" fmla="*/ 8 w 13"/>
                  <a:gd name="T9" fmla="*/ 0 h 6"/>
                  <a:gd name="T10" fmla="*/ 9 w 13"/>
                  <a:gd name="T11" fmla="*/ 0 h 6"/>
                  <a:gd name="T12" fmla="*/ 11 w 13"/>
                  <a:gd name="T13" fmla="*/ 1 h 6"/>
                  <a:gd name="T14" fmla="*/ 12 w 13"/>
                  <a:gd name="T15" fmla="*/ 2 h 6"/>
                  <a:gd name="T16" fmla="*/ 13 w 13"/>
                  <a:gd name="T17" fmla="*/ 3 h 6"/>
                  <a:gd name="T18" fmla="*/ 13 w 13"/>
                  <a:gd name="T19" fmla="*/ 4 h 6"/>
                  <a:gd name="T20" fmla="*/ 12 w 13"/>
                  <a:gd name="T21" fmla="*/ 4 h 6"/>
                  <a:gd name="T22" fmla="*/ 12 w 13"/>
                  <a:gd name="T23" fmla="*/ 4 h 6"/>
                  <a:gd name="T24" fmla="*/ 11 w 13"/>
                  <a:gd name="T25" fmla="*/ 3 h 6"/>
                  <a:gd name="T26" fmla="*/ 7 w 13"/>
                  <a:gd name="T27" fmla="*/ 3 h 6"/>
                  <a:gd name="T28" fmla="*/ 2 w 13"/>
                  <a:gd name="T29" fmla="*/ 5 h 6"/>
                  <a:gd name="T30" fmla="*/ 0 w 13"/>
                  <a:gd name="T3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" h="6">
                    <a:moveTo>
                      <a:pt x="0" y="6"/>
                    </a:moveTo>
                    <a:cubicBezTo>
                      <a:pt x="0" y="6"/>
                      <a:pt x="0" y="5"/>
                      <a:pt x="1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4" y="1"/>
                      <a:pt x="5" y="1"/>
                      <a:pt x="6" y="0"/>
                    </a:cubicBezTo>
                    <a:cubicBezTo>
                      <a:pt x="6" y="0"/>
                      <a:pt x="7" y="0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8" y="2"/>
                      <a:pt x="7" y="3"/>
                    </a:cubicBezTo>
                    <a:cubicBezTo>
                      <a:pt x="5" y="3"/>
                      <a:pt x="3" y="4"/>
                      <a:pt x="2" y="5"/>
                    </a:cubicBezTo>
                    <a:cubicBezTo>
                      <a:pt x="1" y="5"/>
                      <a:pt x="0" y="6"/>
                      <a:pt x="0" y="6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5" name="ï$ḷíḋê">
                <a:extLst>
                  <a:ext uri="{FF2B5EF4-FFF2-40B4-BE49-F238E27FC236}">
                    <a16:creationId xmlns:a16="http://schemas.microsoft.com/office/drawing/2014/main" xmlns="" id="{67C83C3D-D2FB-400E-8FB2-8F71A534DF50}"/>
                  </a:ext>
                </a:extLst>
              </p:cNvPr>
              <p:cNvSpPr/>
              <p:nvPr/>
            </p:nvSpPr>
            <p:spPr bwMode="auto">
              <a:xfrm>
                <a:off x="5679482" y="2071799"/>
                <a:ext cx="18058" cy="2408"/>
              </a:xfrm>
              <a:custGeom>
                <a:avLst/>
                <a:gdLst>
                  <a:gd name="T0" fmla="*/ 6 w 7"/>
                  <a:gd name="T1" fmla="*/ 0 h 1"/>
                  <a:gd name="T2" fmla="*/ 2 w 7"/>
                  <a:gd name="T3" fmla="*/ 1 h 1"/>
                  <a:gd name="T4" fmla="*/ 0 w 7"/>
                  <a:gd name="T5" fmla="*/ 1 h 1"/>
                  <a:gd name="T6" fmla="*/ 2 w 7"/>
                  <a:gd name="T7" fmla="*/ 1 h 1"/>
                  <a:gd name="T8" fmla="*/ 6 w 7"/>
                  <a:gd name="T9" fmla="*/ 0 h 1"/>
                  <a:gd name="T10" fmla="*/ 7 w 7"/>
                  <a:gd name="T11" fmla="*/ 0 h 1"/>
                  <a:gd name="T12" fmla="*/ 7 w 7"/>
                  <a:gd name="T13" fmla="*/ 0 h 1"/>
                  <a:gd name="T14" fmla="*/ 6 w 7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">
                    <a:moveTo>
                      <a:pt x="6" y="0"/>
                    </a:moveTo>
                    <a:cubicBezTo>
                      <a:pt x="4" y="0"/>
                      <a:pt x="3" y="0"/>
                      <a:pt x="2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3" y="0"/>
                      <a:pt x="4" y="0"/>
                      <a:pt x="6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FFD4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6" name="í$ļíḋé">
                <a:extLst>
                  <a:ext uri="{FF2B5EF4-FFF2-40B4-BE49-F238E27FC236}">
                    <a16:creationId xmlns:a16="http://schemas.microsoft.com/office/drawing/2014/main" xmlns="" id="{F328500B-02FB-49B6-B1C7-FE39F19C100F}"/>
                  </a:ext>
                </a:extLst>
              </p:cNvPr>
              <p:cNvSpPr/>
              <p:nvPr/>
            </p:nvSpPr>
            <p:spPr bwMode="auto">
              <a:xfrm>
                <a:off x="5659018" y="2071799"/>
                <a:ext cx="110750" cy="167330"/>
              </a:xfrm>
              <a:custGeom>
                <a:avLst/>
                <a:gdLst>
                  <a:gd name="T0" fmla="*/ 13 w 44"/>
                  <a:gd name="T1" fmla="*/ 36 h 67"/>
                  <a:gd name="T2" fmla="*/ 14 w 44"/>
                  <a:gd name="T3" fmla="*/ 47 h 67"/>
                  <a:gd name="T4" fmla="*/ 39 w 44"/>
                  <a:gd name="T5" fmla="*/ 67 h 67"/>
                  <a:gd name="T6" fmla="*/ 44 w 44"/>
                  <a:gd name="T7" fmla="*/ 64 h 67"/>
                  <a:gd name="T8" fmla="*/ 38 w 44"/>
                  <a:gd name="T9" fmla="*/ 43 h 67"/>
                  <a:gd name="T10" fmla="*/ 37 w 44"/>
                  <a:gd name="T11" fmla="*/ 51 h 67"/>
                  <a:gd name="T12" fmla="*/ 37 w 44"/>
                  <a:gd name="T13" fmla="*/ 51 h 67"/>
                  <a:gd name="T14" fmla="*/ 37 w 44"/>
                  <a:gd name="T15" fmla="*/ 51 h 67"/>
                  <a:gd name="T16" fmla="*/ 35 w 44"/>
                  <a:gd name="T17" fmla="*/ 54 h 67"/>
                  <a:gd name="T18" fmla="*/ 31 w 44"/>
                  <a:gd name="T19" fmla="*/ 55 h 67"/>
                  <a:gd name="T20" fmla="*/ 17 w 44"/>
                  <a:gd name="T21" fmla="*/ 45 h 67"/>
                  <a:gd name="T22" fmla="*/ 13 w 44"/>
                  <a:gd name="T23" fmla="*/ 36 h 67"/>
                  <a:gd name="T24" fmla="*/ 14 w 44"/>
                  <a:gd name="T25" fmla="*/ 0 h 67"/>
                  <a:gd name="T26" fmla="*/ 10 w 44"/>
                  <a:gd name="T27" fmla="*/ 1 h 67"/>
                  <a:gd name="T28" fmla="*/ 8 w 44"/>
                  <a:gd name="T29" fmla="*/ 1 h 67"/>
                  <a:gd name="T30" fmla="*/ 4 w 44"/>
                  <a:gd name="T31" fmla="*/ 6 h 67"/>
                  <a:gd name="T32" fmla="*/ 7 w 44"/>
                  <a:gd name="T33" fmla="*/ 5 h 67"/>
                  <a:gd name="T34" fmla="*/ 12 w 44"/>
                  <a:gd name="T35" fmla="*/ 7 h 67"/>
                  <a:gd name="T36" fmla="*/ 12 w 44"/>
                  <a:gd name="T37" fmla="*/ 44 h 67"/>
                  <a:gd name="T38" fmla="*/ 13 w 44"/>
                  <a:gd name="T39" fmla="*/ 45 h 67"/>
                  <a:gd name="T40" fmla="*/ 10 w 44"/>
                  <a:gd name="T41" fmla="*/ 29 h 67"/>
                  <a:gd name="T42" fmla="*/ 18 w 44"/>
                  <a:gd name="T43" fmla="*/ 21 h 67"/>
                  <a:gd name="T44" fmla="*/ 18 w 44"/>
                  <a:gd name="T45" fmla="*/ 21 h 67"/>
                  <a:gd name="T46" fmla="*/ 36 w 44"/>
                  <a:gd name="T47" fmla="*/ 37 h 67"/>
                  <a:gd name="T48" fmla="*/ 33 w 44"/>
                  <a:gd name="T49" fmla="*/ 16 h 67"/>
                  <a:gd name="T50" fmla="*/ 33 w 44"/>
                  <a:gd name="T51" fmla="*/ 16 h 67"/>
                  <a:gd name="T52" fmla="*/ 15 w 44"/>
                  <a:gd name="T53" fmla="*/ 0 h 67"/>
                  <a:gd name="T54" fmla="*/ 14 w 44"/>
                  <a:gd name="T5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4" h="67">
                    <a:moveTo>
                      <a:pt x="13" y="36"/>
                    </a:moveTo>
                    <a:cubicBezTo>
                      <a:pt x="13" y="40"/>
                      <a:pt x="14" y="44"/>
                      <a:pt x="14" y="47"/>
                    </a:cubicBezTo>
                    <a:cubicBezTo>
                      <a:pt x="23" y="59"/>
                      <a:pt x="37" y="63"/>
                      <a:pt x="39" y="67"/>
                    </a:cubicBezTo>
                    <a:cubicBezTo>
                      <a:pt x="41" y="67"/>
                      <a:pt x="43" y="66"/>
                      <a:pt x="44" y="64"/>
                    </a:cubicBezTo>
                    <a:cubicBezTo>
                      <a:pt x="41" y="56"/>
                      <a:pt x="39" y="49"/>
                      <a:pt x="38" y="43"/>
                    </a:cubicBezTo>
                    <a:cubicBezTo>
                      <a:pt x="38" y="45"/>
                      <a:pt x="38" y="48"/>
                      <a:pt x="37" y="51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7" y="51"/>
                      <a:pt x="37" y="51"/>
                      <a:pt x="37" y="51"/>
                    </a:cubicBezTo>
                    <a:cubicBezTo>
                      <a:pt x="36" y="52"/>
                      <a:pt x="36" y="53"/>
                      <a:pt x="35" y="54"/>
                    </a:cubicBezTo>
                    <a:cubicBezTo>
                      <a:pt x="33" y="55"/>
                      <a:pt x="32" y="55"/>
                      <a:pt x="31" y="55"/>
                    </a:cubicBezTo>
                    <a:cubicBezTo>
                      <a:pt x="25" y="55"/>
                      <a:pt x="19" y="49"/>
                      <a:pt x="17" y="45"/>
                    </a:cubicBezTo>
                    <a:cubicBezTo>
                      <a:pt x="15" y="42"/>
                      <a:pt x="13" y="39"/>
                      <a:pt x="13" y="36"/>
                    </a:cubicBezTo>
                    <a:moveTo>
                      <a:pt x="14" y="0"/>
                    </a:moveTo>
                    <a:cubicBezTo>
                      <a:pt x="12" y="0"/>
                      <a:pt x="11" y="0"/>
                      <a:pt x="10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6" y="2"/>
                      <a:pt x="5" y="4"/>
                      <a:pt x="4" y="6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9" y="5"/>
                      <a:pt x="10" y="6"/>
                      <a:pt x="12" y="7"/>
                    </a:cubicBezTo>
                    <a:cubicBezTo>
                      <a:pt x="23" y="14"/>
                      <a:pt x="0" y="20"/>
                      <a:pt x="12" y="44"/>
                    </a:cubicBezTo>
                    <a:cubicBezTo>
                      <a:pt x="12" y="44"/>
                      <a:pt x="13" y="45"/>
                      <a:pt x="13" y="45"/>
                    </a:cubicBezTo>
                    <a:cubicBezTo>
                      <a:pt x="11" y="41"/>
                      <a:pt x="9" y="33"/>
                      <a:pt x="10" y="29"/>
                    </a:cubicBezTo>
                    <a:cubicBezTo>
                      <a:pt x="11" y="23"/>
                      <a:pt x="15" y="21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25" y="21"/>
                      <a:pt x="33" y="29"/>
                      <a:pt x="36" y="37"/>
                    </a:cubicBezTo>
                    <a:cubicBezTo>
                      <a:pt x="34" y="24"/>
                      <a:pt x="33" y="16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25" y="12"/>
                      <a:pt x="20" y="7"/>
                      <a:pt x="15" y="0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solidFill>
                <a:srgbClr val="FFB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7" name="iṥḷíḍê">
                <a:extLst>
                  <a:ext uri="{FF2B5EF4-FFF2-40B4-BE49-F238E27FC236}">
                    <a16:creationId xmlns:a16="http://schemas.microsoft.com/office/drawing/2014/main" xmlns="" id="{972FC5BA-7268-4019-8D79-F709B5820C22}"/>
                  </a:ext>
                </a:extLst>
              </p:cNvPr>
              <p:cNvSpPr/>
              <p:nvPr/>
            </p:nvSpPr>
            <p:spPr bwMode="auto">
              <a:xfrm>
                <a:off x="5751711" y="21994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86C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8" name="iṥḻiḋé">
                <a:extLst>
                  <a:ext uri="{FF2B5EF4-FFF2-40B4-BE49-F238E27FC236}">
                    <a16:creationId xmlns:a16="http://schemas.microsoft.com/office/drawing/2014/main" xmlns="" id="{ABAF20F1-9178-4969-B8C9-7B8488A57589}"/>
                  </a:ext>
                </a:extLst>
              </p:cNvPr>
              <p:cNvSpPr/>
              <p:nvPr/>
            </p:nvSpPr>
            <p:spPr bwMode="auto">
              <a:xfrm>
                <a:off x="5691520" y="2184957"/>
                <a:ext cx="6019" cy="9630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2 w 2"/>
                  <a:gd name="T5" fmla="*/ 4 h 4"/>
                  <a:gd name="T6" fmla="*/ 1 w 2"/>
                  <a:gd name="T7" fmla="*/ 2 h 4"/>
                  <a:gd name="T8" fmla="*/ 0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1" y="3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</a:path>
                </a:pathLst>
              </a:custGeom>
              <a:solidFill>
                <a:srgbClr val="EFAA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9" name="ísḻiďè">
                <a:extLst>
                  <a:ext uri="{FF2B5EF4-FFF2-40B4-BE49-F238E27FC236}">
                    <a16:creationId xmlns:a16="http://schemas.microsoft.com/office/drawing/2014/main" xmlns="" id="{238EBB67-B62F-464F-96C6-4EB18B5B3865}"/>
                  </a:ext>
                </a:extLst>
              </p:cNvPr>
              <p:cNvSpPr/>
              <p:nvPr/>
            </p:nvSpPr>
            <p:spPr bwMode="auto">
              <a:xfrm>
                <a:off x="5681890" y="2124766"/>
                <a:ext cx="72229" cy="84267"/>
              </a:xfrm>
              <a:custGeom>
                <a:avLst/>
                <a:gdLst>
                  <a:gd name="T0" fmla="*/ 9 w 29"/>
                  <a:gd name="T1" fmla="*/ 0 h 34"/>
                  <a:gd name="T2" fmla="*/ 9 w 29"/>
                  <a:gd name="T3" fmla="*/ 0 h 34"/>
                  <a:gd name="T4" fmla="*/ 1 w 29"/>
                  <a:gd name="T5" fmla="*/ 8 h 34"/>
                  <a:gd name="T6" fmla="*/ 4 w 29"/>
                  <a:gd name="T7" fmla="*/ 24 h 34"/>
                  <a:gd name="T8" fmla="*/ 5 w 29"/>
                  <a:gd name="T9" fmla="*/ 26 h 34"/>
                  <a:gd name="T10" fmla="*/ 4 w 29"/>
                  <a:gd name="T11" fmla="*/ 15 h 34"/>
                  <a:gd name="T12" fmla="*/ 8 w 29"/>
                  <a:gd name="T13" fmla="*/ 24 h 34"/>
                  <a:gd name="T14" fmla="*/ 22 w 29"/>
                  <a:gd name="T15" fmla="*/ 34 h 34"/>
                  <a:gd name="T16" fmla="*/ 26 w 29"/>
                  <a:gd name="T17" fmla="*/ 33 h 34"/>
                  <a:gd name="T18" fmla="*/ 28 w 29"/>
                  <a:gd name="T19" fmla="*/ 30 h 34"/>
                  <a:gd name="T20" fmla="*/ 25 w 29"/>
                  <a:gd name="T21" fmla="*/ 24 h 34"/>
                  <a:gd name="T22" fmla="*/ 23 w 29"/>
                  <a:gd name="T23" fmla="*/ 21 h 34"/>
                  <a:gd name="T24" fmla="*/ 22 w 29"/>
                  <a:gd name="T25" fmla="*/ 18 h 34"/>
                  <a:gd name="T26" fmla="*/ 21 w 29"/>
                  <a:gd name="T27" fmla="*/ 17 h 34"/>
                  <a:gd name="T28" fmla="*/ 21 w 29"/>
                  <a:gd name="T29" fmla="*/ 17 h 34"/>
                  <a:gd name="T30" fmla="*/ 18 w 29"/>
                  <a:gd name="T31" fmla="*/ 17 h 34"/>
                  <a:gd name="T32" fmla="*/ 17 w 29"/>
                  <a:gd name="T33" fmla="*/ 17 h 34"/>
                  <a:gd name="T34" fmla="*/ 12 w 29"/>
                  <a:gd name="T35" fmla="*/ 19 h 34"/>
                  <a:gd name="T36" fmla="*/ 10 w 29"/>
                  <a:gd name="T37" fmla="*/ 20 h 34"/>
                  <a:gd name="T38" fmla="*/ 11 w 29"/>
                  <a:gd name="T39" fmla="*/ 17 h 34"/>
                  <a:gd name="T40" fmla="*/ 13 w 29"/>
                  <a:gd name="T41" fmla="*/ 16 h 34"/>
                  <a:gd name="T42" fmla="*/ 16 w 29"/>
                  <a:gd name="T43" fmla="*/ 14 h 34"/>
                  <a:gd name="T44" fmla="*/ 17 w 29"/>
                  <a:gd name="T45" fmla="*/ 14 h 34"/>
                  <a:gd name="T46" fmla="*/ 18 w 29"/>
                  <a:gd name="T47" fmla="*/ 14 h 34"/>
                  <a:gd name="T48" fmla="*/ 18 w 29"/>
                  <a:gd name="T49" fmla="*/ 14 h 34"/>
                  <a:gd name="T50" fmla="*/ 19 w 29"/>
                  <a:gd name="T51" fmla="*/ 14 h 34"/>
                  <a:gd name="T52" fmla="*/ 19 w 29"/>
                  <a:gd name="T53" fmla="*/ 14 h 34"/>
                  <a:gd name="T54" fmla="*/ 18 w 29"/>
                  <a:gd name="T55" fmla="*/ 12 h 34"/>
                  <a:gd name="T56" fmla="*/ 16 w 29"/>
                  <a:gd name="T57" fmla="*/ 9 h 34"/>
                  <a:gd name="T58" fmla="*/ 13 w 29"/>
                  <a:gd name="T59" fmla="*/ 7 h 34"/>
                  <a:gd name="T60" fmla="*/ 11 w 29"/>
                  <a:gd name="T61" fmla="*/ 6 h 34"/>
                  <a:gd name="T62" fmla="*/ 10 w 29"/>
                  <a:gd name="T63" fmla="*/ 6 h 34"/>
                  <a:gd name="T64" fmla="*/ 8 w 29"/>
                  <a:gd name="T65" fmla="*/ 6 h 34"/>
                  <a:gd name="T66" fmla="*/ 7 w 29"/>
                  <a:gd name="T67" fmla="*/ 6 h 34"/>
                  <a:gd name="T68" fmla="*/ 5 w 29"/>
                  <a:gd name="T69" fmla="*/ 7 h 34"/>
                  <a:gd name="T70" fmla="*/ 3 w 29"/>
                  <a:gd name="T71" fmla="*/ 8 h 34"/>
                  <a:gd name="T72" fmla="*/ 2 w 29"/>
                  <a:gd name="T73" fmla="*/ 9 h 34"/>
                  <a:gd name="T74" fmla="*/ 3 w 29"/>
                  <a:gd name="T75" fmla="*/ 7 h 34"/>
                  <a:gd name="T76" fmla="*/ 4 w 29"/>
                  <a:gd name="T77" fmla="*/ 6 h 34"/>
                  <a:gd name="T78" fmla="*/ 7 w 29"/>
                  <a:gd name="T79" fmla="*/ 4 h 34"/>
                  <a:gd name="T80" fmla="*/ 10 w 29"/>
                  <a:gd name="T81" fmla="*/ 4 h 34"/>
                  <a:gd name="T82" fmla="*/ 10 w 29"/>
                  <a:gd name="T83" fmla="*/ 4 h 34"/>
                  <a:gd name="T84" fmla="*/ 12 w 29"/>
                  <a:gd name="T85" fmla="*/ 4 h 34"/>
                  <a:gd name="T86" fmla="*/ 14 w 29"/>
                  <a:gd name="T87" fmla="*/ 5 h 34"/>
                  <a:gd name="T88" fmla="*/ 16 w 29"/>
                  <a:gd name="T89" fmla="*/ 6 h 34"/>
                  <a:gd name="T90" fmla="*/ 17 w 29"/>
                  <a:gd name="T91" fmla="*/ 7 h 34"/>
                  <a:gd name="T92" fmla="*/ 20 w 29"/>
                  <a:gd name="T93" fmla="*/ 11 h 34"/>
                  <a:gd name="T94" fmla="*/ 22 w 29"/>
                  <a:gd name="T95" fmla="*/ 14 h 34"/>
                  <a:gd name="T96" fmla="*/ 24 w 29"/>
                  <a:gd name="T97" fmla="*/ 17 h 34"/>
                  <a:gd name="T98" fmla="*/ 25 w 29"/>
                  <a:gd name="T99" fmla="*/ 21 h 34"/>
                  <a:gd name="T100" fmla="*/ 26 w 29"/>
                  <a:gd name="T101" fmla="*/ 24 h 34"/>
                  <a:gd name="T102" fmla="*/ 28 w 29"/>
                  <a:gd name="T103" fmla="*/ 30 h 34"/>
                  <a:gd name="T104" fmla="*/ 29 w 29"/>
                  <a:gd name="T105" fmla="*/ 22 h 34"/>
                  <a:gd name="T106" fmla="*/ 27 w 29"/>
                  <a:gd name="T107" fmla="*/ 16 h 34"/>
                  <a:gd name="T108" fmla="*/ 9 w 29"/>
                  <a:gd name="T10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9" h="34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0"/>
                      <a:pt x="2" y="2"/>
                      <a:pt x="1" y="8"/>
                    </a:cubicBezTo>
                    <a:cubicBezTo>
                      <a:pt x="0" y="12"/>
                      <a:pt x="2" y="20"/>
                      <a:pt x="4" y="24"/>
                    </a:cubicBezTo>
                    <a:cubicBezTo>
                      <a:pt x="4" y="25"/>
                      <a:pt x="5" y="26"/>
                      <a:pt x="5" y="26"/>
                    </a:cubicBezTo>
                    <a:cubicBezTo>
                      <a:pt x="5" y="23"/>
                      <a:pt x="4" y="19"/>
                      <a:pt x="4" y="15"/>
                    </a:cubicBezTo>
                    <a:cubicBezTo>
                      <a:pt x="4" y="18"/>
                      <a:pt x="6" y="21"/>
                      <a:pt x="8" y="24"/>
                    </a:cubicBezTo>
                    <a:cubicBezTo>
                      <a:pt x="10" y="28"/>
                      <a:pt x="16" y="34"/>
                      <a:pt x="22" y="34"/>
                    </a:cubicBezTo>
                    <a:cubicBezTo>
                      <a:pt x="23" y="34"/>
                      <a:pt x="24" y="34"/>
                      <a:pt x="26" y="33"/>
                    </a:cubicBezTo>
                    <a:cubicBezTo>
                      <a:pt x="27" y="32"/>
                      <a:pt x="27" y="31"/>
                      <a:pt x="28" y="30"/>
                    </a:cubicBezTo>
                    <a:cubicBezTo>
                      <a:pt x="27" y="29"/>
                      <a:pt x="26" y="27"/>
                      <a:pt x="25" y="24"/>
                    </a:cubicBezTo>
                    <a:cubicBezTo>
                      <a:pt x="24" y="23"/>
                      <a:pt x="24" y="22"/>
                      <a:pt x="23" y="21"/>
                    </a:cubicBezTo>
                    <a:cubicBezTo>
                      <a:pt x="23" y="20"/>
                      <a:pt x="22" y="19"/>
                      <a:pt x="22" y="18"/>
                    </a:cubicBezTo>
                    <a:cubicBezTo>
                      <a:pt x="22" y="18"/>
                      <a:pt x="21" y="18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0" y="17"/>
                      <a:pt x="19" y="17"/>
                      <a:pt x="18" y="17"/>
                    </a:cubicBezTo>
                    <a:cubicBezTo>
                      <a:pt x="18" y="17"/>
                      <a:pt x="17" y="17"/>
                      <a:pt x="17" y="17"/>
                    </a:cubicBezTo>
                    <a:cubicBezTo>
                      <a:pt x="15" y="17"/>
                      <a:pt x="13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10" y="20"/>
                      <a:pt x="10" y="19"/>
                      <a:pt x="11" y="17"/>
                    </a:cubicBezTo>
                    <a:cubicBezTo>
                      <a:pt x="12" y="17"/>
                      <a:pt x="12" y="16"/>
                      <a:pt x="13" y="16"/>
                    </a:cubicBezTo>
                    <a:cubicBezTo>
                      <a:pt x="14" y="15"/>
                      <a:pt x="15" y="15"/>
                      <a:pt x="16" y="14"/>
                    </a:cubicBezTo>
                    <a:cubicBezTo>
                      <a:pt x="16" y="14"/>
                      <a:pt x="17" y="14"/>
                      <a:pt x="17" y="14"/>
                    </a:cubicBezTo>
                    <a:cubicBezTo>
                      <a:pt x="17" y="14"/>
                      <a:pt x="18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8" y="13"/>
                      <a:pt x="18" y="12"/>
                    </a:cubicBezTo>
                    <a:cubicBezTo>
                      <a:pt x="17" y="11"/>
                      <a:pt x="16" y="10"/>
                      <a:pt x="16" y="9"/>
                    </a:cubicBezTo>
                    <a:cubicBezTo>
                      <a:pt x="15" y="9"/>
                      <a:pt x="14" y="8"/>
                      <a:pt x="13" y="7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9" y="6"/>
                      <a:pt x="9" y="6"/>
                      <a:pt x="8" y="6"/>
                    </a:cubicBezTo>
                    <a:cubicBezTo>
                      <a:pt x="8" y="6"/>
                      <a:pt x="8" y="6"/>
                      <a:pt x="7" y="6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2" y="9"/>
                      <a:pt x="2" y="8"/>
                      <a:pt x="3" y="7"/>
                    </a:cubicBezTo>
                    <a:cubicBezTo>
                      <a:pt x="3" y="7"/>
                      <a:pt x="4" y="6"/>
                      <a:pt x="4" y="6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8" y="4"/>
                      <a:pt x="9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4"/>
                      <a:pt x="12" y="4"/>
                    </a:cubicBezTo>
                    <a:cubicBezTo>
                      <a:pt x="13" y="5"/>
                      <a:pt x="13" y="5"/>
                      <a:pt x="14" y="5"/>
                    </a:cubicBezTo>
                    <a:cubicBezTo>
                      <a:pt x="15" y="5"/>
                      <a:pt x="15" y="6"/>
                      <a:pt x="16" y="6"/>
                    </a:cubicBezTo>
                    <a:cubicBezTo>
                      <a:pt x="16" y="7"/>
                      <a:pt x="17" y="7"/>
                      <a:pt x="17" y="7"/>
                    </a:cubicBezTo>
                    <a:cubicBezTo>
                      <a:pt x="18" y="8"/>
                      <a:pt x="19" y="9"/>
                      <a:pt x="20" y="11"/>
                    </a:cubicBezTo>
                    <a:cubicBezTo>
                      <a:pt x="21" y="12"/>
                      <a:pt x="22" y="13"/>
                      <a:pt x="22" y="14"/>
                    </a:cubicBezTo>
                    <a:cubicBezTo>
                      <a:pt x="23" y="15"/>
                      <a:pt x="23" y="16"/>
                      <a:pt x="24" y="17"/>
                    </a:cubicBezTo>
                    <a:cubicBezTo>
                      <a:pt x="25" y="18"/>
                      <a:pt x="25" y="20"/>
                      <a:pt x="25" y="21"/>
                    </a:cubicBezTo>
                    <a:cubicBezTo>
                      <a:pt x="26" y="22"/>
                      <a:pt x="26" y="23"/>
                      <a:pt x="26" y="24"/>
                    </a:cubicBezTo>
                    <a:cubicBezTo>
                      <a:pt x="27" y="27"/>
                      <a:pt x="28" y="29"/>
                      <a:pt x="28" y="30"/>
                    </a:cubicBezTo>
                    <a:cubicBezTo>
                      <a:pt x="29" y="27"/>
                      <a:pt x="29" y="24"/>
                      <a:pt x="29" y="22"/>
                    </a:cubicBezTo>
                    <a:cubicBezTo>
                      <a:pt x="28" y="20"/>
                      <a:pt x="28" y="18"/>
                      <a:pt x="27" y="16"/>
                    </a:cubicBezTo>
                    <a:cubicBezTo>
                      <a:pt x="24" y="8"/>
                      <a:pt x="16" y="0"/>
                      <a:pt x="9" y="0"/>
                    </a:cubicBezTo>
                  </a:path>
                </a:pathLst>
              </a:custGeom>
              <a:solidFill>
                <a:srgbClr val="EF8E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0" name="íṣļíďé">
                <a:extLst>
                  <a:ext uri="{FF2B5EF4-FFF2-40B4-BE49-F238E27FC236}">
                    <a16:creationId xmlns:a16="http://schemas.microsoft.com/office/drawing/2014/main" xmlns="" id="{D3006F39-A8B7-4881-A4C9-4828F99B6AD6}"/>
                  </a:ext>
                </a:extLst>
              </p:cNvPr>
              <p:cNvSpPr/>
              <p:nvPr/>
            </p:nvSpPr>
            <p:spPr bwMode="auto">
              <a:xfrm>
                <a:off x="5686705" y="2134397"/>
                <a:ext cx="65006" cy="65006"/>
              </a:xfrm>
              <a:custGeom>
                <a:avLst/>
                <a:gdLst>
                  <a:gd name="T0" fmla="*/ 8 w 26"/>
                  <a:gd name="T1" fmla="*/ 0 h 26"/>
                  <a:gd name="T2" fmla="*/ 5 w 26"/>
                  <a:gd name="T3" fmla="*/ 0 h 26"/>
                  <a:gd name="T4" fmla="*/ 2 w 26"/>
                  <a:gd name="T5" fmla="*/ 2 h 26"/>
                  <a:gd name="T6" fmla="*/ 1 w 26"/>
                  <a:gd name="T7" fmla="*/ 3 h 26"/>
                  <a:gd name="T8" fmla="*/ 0 w 26"/>
                  <a:gd name="T9" fmla="*/ 5 h 26"/>
                  <a:gd name="T10" fmla="*/ 1 w 26"/>
                  <a:gd name="T11" fmla="*/ 4 h 26"/>
                  <a:gd name="T12" fmla="*/ 3 w 26"/>
                  <a:gd name="T13" fmla="*/ 3 h 26"/>
                  <a:gd name="T14" fmla="*/ 5 w 26"/>
                  <a:gd name="T15" fmla="*/ 2 h 26"/>
                  <a:gd name="T16" fmla="*/ 6 w 26"/>
                  <a:gd name="T17" fmla="*/ 2 h 26"/>
                  <a:gd name="T18" fmla="*/ 8 w 26"/>
                  <a:gd name="T19" fmla="*/ 2 h 26"/>
                  <a:gd name="T20" fmla="*/ 9 w 26"/>
                  <a:gd name="T21" fmla="*/ 2 h 26"/>
                  <a:gd name="T22" fmla="*/ 11 w 26"/>
                  <a:gd name="T23" fmla="*/ 3 h 26"/>
                  <a:gd name="T24" fmla="*/ 14 w 26"/>
                  <a:gd name="T25" fmla="*/ 5 h 26"/>
                  <a:gd name="T26" fmla="*/ 16 w 26"/>
                  <a:gd name="T27" fmla="*/ 8 h 26"/>
                  <a:gd name="T28" fmla="*/ 17 w 26"/>
                  <a:gd name="T29" fmla="*/ 10 h 26"/>
                  <a:gd name="T30" fmla="*/ 19 w 26"/>
                  <a:gd name="T31" fmla="*/ 11 h 26"/>
                  <a:gd name="T32" fmla="*/ 20 w 26"/>
                  <a:gd name="T33" fmla="*/ 12 h 26"/>
                  <a:gd name="T34" fmla="*/ 21 w 26"/>
                  <a:gd name="T35" fmla="*/ 13 h 26"/>
                  <a:gd name="T36" fmla="*/ 21 w 26"/>
                  <a:gd name="T37" fmla="*/ 14 h 26"/>
                  <a:gd name="T38" fmla="*/ 20 w 26"/>
                  <a:gd name="T39" fmla="*/ 14 h 26"/>
                  <a:gd name="T40" fmla="*/ 20 w 26"/>
                  <a:gd name="T41" fmla="*/ 14 h 26"/>
                  <a:gd name="T42" fmla="*/ 19 w 26"/>
                  <a:gd name="T43" fmla="*/ 13 h 26"/>
                  <a:gd name="T44" fmla="*/ 20 w 26"/>
                  <a:gd name="T45" fmla="*/ 14 h 26"/>
                  <a:gd name="T46" fmla="*/ 21 w 26"/>
                  <a:gd name="T47" fmla="*/ 17 h 26"/>
                  <a:gd name="T48" fmla="*/ 23 w 26"/>
                  <a:gd name="T49" fmla="*/ 20 h 26"/>
                  <a:gd name="T50" fmla="*/ 26 w 26"/>
                  <a:gd name="T51" fmla="*/ 26 h 26"/>
                  <a:gd name="T52" fmla="*/ 26 w 26"/>
                  <a:gd name="T53" fmla="*/ 26 h 26"/>
                  <a:gd name="T54" fmla="*/ 24 w 26"/>
                  <a:gd name="T55" fmla="*/ 20 h 26"/>
                  <a:gd name="T56" fmla="*/ 23 w 26"/>
                  <a:gd name="T57" fmla="*/ 17 h 26"/>
                  <a:gd name="T58" fmla="*/ 22 w 26"/>
                  <a:gd name="T59" fmla="*/ 13 h 26"/>
                  <a:gd name="T60" fmla="*/ 20 w 26"/>
                  <a:gd name="T61" fmla="*/ 10 h 26"/>
                  <a:gd name="T62" fmla="*/ 18 w 26"/>
                  <a:gd name="T63" fmla="*/ 7 h 26"/>
                  <a:gd name="T64" fmla="*/ 15 w 26"/>
                  <a:gd name="T65" fmla="*/ 3 h 26"/>
                  <a:gd name="T66" fmla="*/ 14 w 26"/>
                  <a:gd name="T67" fmla="*/ 2 h 26"/>
                  <a:gd name="T68" fmla="*/ 12 w 26"/>
                  <a:gd name="T69" fmla="*/ 1 h 26"/>
                  <a:gd name="T70" fmla="*/ 10 w 26"/>
                  <a:gd name="T71" fmla="*/ 0 h 26"/>
                  <a:gd name="T72" fmla="*/ 8 w 26"/>
                  <a:gd name="T73" fmla="*/ 0 h 26"/>
                  <a:gd name="T74" fmla="*/ 8 w 26"/>
                  <a:gd name="T7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" h="26">
                    <a:moveTo>
                      <a:pt x="8" y="0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4" y="1"/>
                      <a:pt x="3" y="1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2" y="4"/>
                      <a:pt x="13" y="5"/>
                      <a:pt x="14" y="5"/>
                    </a:cubicBezTo>
                    <a:cubicBezTo>
                      <a:pt x="14" y="6"/>
                      <a:pt x="15" y="7"/>
                      <a:pt x="16" y="8"/>
                    </a:cubicBezTo>
                    <a:cubicBezTo>
                      <a:pt x="16" y="9"/>
                      <a:pt x="17" y="10"/>
                      <a:pt x="17" y="10"/>
                    </a:cubicBezTo>
                    <a:cubicBezTo>
                      <a:pt x="18" y="11"/>
                      <a:pt x="18" y="11"/>
                      <a:pt x="19" y="11"/>
                    </a:cubicBezTo>
                    <a:cubicBezTo>
                      <a:pt x="19" y="11"/>
                      <a:pt x="19" y="12"/>
                      <a:pt x="20" y="12"/>
                    </a:cubicBezTo>
                    <a:cubicBezTo>
                      <a:pt x="20" y="12"/>
                      <a:pt x="20" y="13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4"/>
                      <a:pt x="20" y="14"/>
                      <a:pt x="20" y="14"/>
                    </a:cubicBezTo>
                    <a:cubicBezTo>
                      <a:pt x="20" y="15"/>
                      <a:pt x="21" y="16"/>
                      <a:pt x="21" y="17"/>
                    </a:cubicBezTo>
                    <a:cubicBezTo>
                      <a:pt x="22" y="18"/>
                      <a:pt x="22" y="19"/>
                      <a:pt x="23" y="20"/>
                    </a:cubicBezTo>
                    <a:cubicBezTo>
                      <a:pt x="24" y="23"/>
                      <a:pt x="25" y="25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5"/>
                      <a:pt x="25" y="23"/>
                      <a:pt x="24" y="20"/>
                    </a:cubicBezTo>
                    <a:cubicBezTo>
                      <a:pt x="24" y="19"/>
                      <a:pt x="24" y="18"/>
                      <a:pt x="23" y="17"/>
                    </a:cubicBezTo>
                    <a:cubicBezTo>
                      <a:pt x="23" y="16"/>
                      <a:pt x="23" y="14"/>
                      <a:pt x="22" y="13"/>
                    </a:cubicBezTo>
                    <a:cubicBezTo>
                      <a:pt x="21" y="12"/>
                      <a:pt x="21" y="11"/>
                      <a:pt x="20" y="10"/>
                    </a:cubicBezTo>
                    <a:cubicBezTo>
                      <a:pt x="20" y="9"/>
                      <a:pt x="19" y="8"/>
                      <a:pt x="18" y="7"/>
                    </a:cubicBezTo>
                    <a:cubicBezTo>
                      <a:pt x="17" y="5"/>
                      <a:pt x="16" y="4"/>
                      <a:pt x="15" y="3"/>
                    </a:cubicBezTo>
                    <a:cubicBezTo>
                      <a:pt x="15" y="3"/>
                      <a:pt x="14" y="3"/>
                      <a:pt x="14" y="2"/>
                    </a:cubicBezTo>
                    <a:cubicBezTo>
                      <a:pt x="13" y="2"/>
                      <a:pt x="13" y="1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CB5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1" name="ïŝ1îḍé">
                <a:extLst>
                  <a:ext uri="{FF2B5EF4-FFF2-40B4-BE49-F238E27FC236}">
                    <a16:creationId xmlns:a16="http://schemas.microsoft.com/office/drawing/2014/main" xmlns="" id="{E556CDBA-28FB-497F-866F-DA6F85EFFEDC}"/>
                  </a:ext>
                </a:extLst>
              </p:cNvPr>
              <p:cNvSpPr/>
              <p:nvPr/>
            </p:nvSpPr>
            <p:spPr bwMode="auto">
              <a:xfrm>
                <a:off x="5707170" y="2159676"/>
                <a:ext cx="32503" cy="14446"/>
              </a:xfrm>
              <a:custGeom>
                <a:avLst/>
                <a:gdLst>
                  <a:gd name="T0" fmla="*/ 7 w 13"/>
                  <a:gd name="T1" fmla="*/ 0 h 6"/>
                  <a:gd name="T2" fmla="*/ 6 w 13"/>
                  <a:gd name="T3" fmla="*/ 0 h 6"/>
                  <a:gd name="T4" fmla="*/ 3 w 13"/>
                  <a:gd name="T5" fmla="*/ 2 h 6"/>
                  <a:gd name="T6" fmla="*/ 1 w 13"/>
                  <a:gd name="T7" fmla="*/ 3 h 6"/>
                  <a:gd name="T8" fmla="*/ 0 w 13"/>
                  <a:gd name="T9" fmla="*/ 6 h 6"/>
                  <a:gd name="T10" fmla="*/ 2 w 13"/>
                  <a:gd name="T11" fmla="*/ 5 h 6"/>
                  <a:gd name="T12" fmla="*/ 7 w 13"/>
                  <a:gd name="T13" fmla="*/ 3 h 6"/>
                  <a:gd name="T14" fmla="*/ 8 w 13"/>
                  <a:gd name="T15" fmla="*/ 3 h 6"/>
                  <a:gd name="T16" fmla="*/ 11 w 13"/>
                  <a:gd name="T17" fmla="*/ 3 h 6"/>
                  <a:gd name="T18" fmla="*/ 11 w 13"/>
                  <a:gd name="T19" fmla="*/ 3 h 6"/>
                  <a:gd name="T20" fmla="*/ 12 w 13"/>
                  <a:gd name="T21" fmla="*/ 4 h 6"/>
                  <a:gd name="T22" fmla="*/ 12 w 13"/>
                  <a:gd name="T23" fmla="*/ 4 h 6"/>
                  <a:gd name="T24" fmla="*/ 13 w 13"/>
                  <a:gd name="T25" fmla="*/ 4 h 6"/>
                  <a:gd name="T26" fmla="*/ 13 w 13"/>
                  <a:gd name="T27" fmla="*/ 3 h 6"/>
                  <a:gd name="T28" fmla="*/ 12 w 13"/>
                  <a:gd name="T29" fmla="*/ 2 h 6"/>
                  <a:gd name="T30" fmla="*/ 11 w 13"/>
                  <a:gd name="T31" fmla="*/ 1 h 6"/>
                  <a:gd name="T32" fmla="*/ 9 w 13"/>
                  <a:gd name="T33" fmla="*/ 0 h 6"/>
                  <a:gd name="T34" fmla="*/ 9 w 13"/>
                  <a:gd name="T35" fmla="*/ 0 h 6"/>
                  <a:gd name="T36" fmla="*/ 8 w 13"/>
                  <a:gd name="T37" fmla="*/ 0 h 6"/>
                  <a:gd name="T38" fmla="*/ 8 w 13"/>
                  <a:gd name="T39" fmla="*/ 0 h 6"/>
                  <a:gd name="T40" fmla="*/ 7 w 13"/>
                  <a:gd name="T4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6">
                    <a:moveTo>
                      <a:pt x="7" y="0"/>
                    </a:moveTo>
                    <a:cubicBezTo>
                      <a:pt x="7" y="0"/>
                      <a:pt x="6" y="0"/>
                      <a:pt x="6" y="0"/>
                    </a:cubicBezTo>
                    <a:cubicBezTo>
                      <a:pt x="5" y="1"/>
                      <a:pt x="4" y="1"/>
                      <a:pt x="3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1" y="5"/>
                      <a:pt x="2" y="5"/>
                    </a:cubicBezTo>
                    <a:cubicBezTo>
                      <a:pt x="3" y="4"/>
                      <a:pt x="5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9" y="3"/>
                      <a:pt x="10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3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11" y="2"/>
                      <a:pt x="11" y="1"/>
                      <a:pt x="11" y="1"/>
                    </a:cubicBezTo>
                    <a:cubicBezTo>
                      <a:pt x="10" y="1"/>
                      <a:pt x="10" y="1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rgbClr val="CB57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2" name="iŝ1íde">
                <a:extLst>
                  <a:ext uri="{FF2B5EF4-FFF2-40B4-BE49-F238E27FC236}">
                    <a16:creationId xmlns:a16="http://schemas.microsoft.com/office/drawing/2014/main" xmlns="" id="{62F34FCA-AD0A-4F57-98FF-EB9963051C60}"/>
                  </a:ext>
                </a:extLst>
              </p:cNvPr>
              <p:cNvSpPr/>
              <p:nvPr/>
            </p:nvSpPr>
            <p:spPr bwMode="auto">
              <a:xfrm>
                <a:off x="6224809" y="1864743"/>
                <a:ext cx="180571" cy="244374"/>
              </a:xfrm>
              <a:custGeom>
                <a:avLst/>
                <a:gdLst>
                  <a:gd name="T0" fmla="*/ 47 w 72"/>
                  <a:gd name="T1" fmla="*/ 95 h 98"/>
                  <a:gd name="T2" fmla="*/ 44 w 72"/>
                  <a:gd name="T3" fmla="*/ 97 h 98"/>
                  <a:gd name="T4" fmla="*/ 43 w 72"/>
                  <a:gd name="T5" fmla="*/ 97 h 98"/>
                  <a:gd name="T6" fmla="*/ 47 w 72"/>
                  <a:gd name="T7" fmla="*/ 95 h 98"/>
                  <a:gd name="T8" fmla="*/ 36 w 72"/>
                  <a:gd name="T9" fmla="*/ 0 h 98"/>
                  <a:gd name="T10" fmla="*/ 36 w 72"/>
                  <a:gd name="T11" fmla="*/ 0 h 98"/>
                  <a:gd name="T12" fmla="*/ 0 w 72"/>
                  <a:gd name="T13" fmla="*/ 49 h 98"/>
                  <a:gd name="T14" fmla="*/ 36 w 72"/>
                  <a:gd name="T15" fmla="*/ 98 h 98"/>
                  <a:gd name="T16" fmla="*/ 36 w 72"/>
                  <a:gd name="T17" fmla="*/ 98 h 98"/>
                  <a:gd name="T18" fmla="*/ 36 w 72"/>
                  <a:gd name="T19" fmla="*/ 98 h 98"/>
                  <a:gd name="T20" fmla="*/ 46 w 72"/>
                  <a:gd name="T21" fmla="*/ 92 h 98"/>
                  <a:gd name="T22" fmla="*/ 50 w 72"/>
                  <a:gd name="T23" fmla="*/ 91 h 98"/>
                  <a:gd name="T24" fmla="*/ 54 w 72"/>
                  <a:gd name="T25" fmla="*/ 91 h 98"/>
                  <a:gd name="T26" fmla="*/ 54 w 72"/>
                  <a:gd name="T27" fmla="*/ 91 h 98"/>
                  <a:gd name="T28" fmla="*/ 72 w 72"/>
                  <a:gd name="T29" fmla="*/ 49 h 98"/>
                  <a:gd name="T30" fmla="*/ 36 w 72"/>
                  <a:gd name="T31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98">
                    <a:moveTo>
                      <a:pt x="47" y="95"/>
                    </a:moveTo>
                    <a:cubicBezTo>
                      <a:pt x="46" y="96"/>
                      <a:pt x="45" y="96"/>
                      <a:pt x="44" y="97"/>
                    </a:cubicBezTo>
                    <a:cubicBezTo>
                      <a:pt x="44" y="97"/>
                      <a:pt x="43" y="97"/>
                      <a:pt x="43" y="97"/>
                    </a:cubicBezTo>
                    <a:cubicBezTo>
                      <a:pt x="45" y="96"/>
                      <a:pt x="46" y="96"/>
                      <a:pt x="47" y="95"/>
                    </a:cubicBezTo>
                    <a:moveTo>
                      <a:pt x="36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16" y="1"/>
                      <a:pt x="0" y="22"/>
                      <a:pt x="0" y="49"/>
                    </a:cubicBezTo>
                    <a:cubicBezTo>
                      <a:pt x="0" y="76"/>
                      <a:pt x="16" y="98"/>
                      <a:pt x="36" y="98"/>
                    </a:cubicBezTo>
                    <a:cubicBezTo>
                      <a:pt x="36" y="98"/>
                      <a:pt x="36" y="98"/>
                      <a:pt x="36" y="98"/>
                    </a:cubicBezTo>
                    <a:cubicBezTo>
                      <a:pt x="36" y="98"/>
                      <a:pt x="36" y="98"/>
                      <a:pt x="36" y="98"/>
                    </a:cubicBezTo>
                    <a:cubicBezTo>
                      <a:pt x="39" y="96"/>
                      <a:pt x="42" y="93"/>
                      <a:pt x="46" y="92"/>
                    </a:cubicBezTo>
                    <a:cubicBezTo>
                      <a:pt x="48" y="92"/>
                      <a:pt x="49" y="92"/>
                      <a:pt x="50" y="91"/>
                    </a:cubicBezTo>
                    <a:cubicBezTo>
                      <a:pt x="51" y="91"/>
                      <a:pt x="53" y="91"/>
                      <a:pt x="54" y="91"/>
                    </a:cubicBezTo>
                    <a:cubicBezTo>
                      <a:pt x="54" y="91"/>
                      <a:pt x="54" y="91"/>
                      <a:pt x="54" y="91"/>
                    </a:cubicBezTo>
                    <a:cubicBezTo>
                      <a:pt x="65" y="83"/>
                      <a:pt x="72" y="67"/>
                      <a:pt x="72" y="49"/>
                    </a:cubicBezTo>
                    <a:cubicBezTo>
                      <a:pt x="72" y="22"/>
                      <a:pt x="56" y="0"/>
                      <a:pt x="36" y="0"/>
                    </a:cubicBezTo>
                  </a:path>
                </a:pathLst>
              </a:custGeom>
              <a:solidFill>
                <a:srgbClr val="E48B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3" name="í$ļïḋè">
                <a:extLst>
                  <a:ext uri="{FF2B5EF4-FFF2-40B4-BE49-F238E27FC236}">
                    <a16:creationId xmlns:a16="http://schemas.microsoft.com/office/drawing/2014/main" xmlns="" id="{1C4583BD-1568-4027-A741-DA3CD4E89986}"/>
                  </a:ext>
                </a:extLst>
              </p:cNvPr>
              <p:cNvSpPr/>
              <p:nvPr/>
            </p:nvSpPr>
            <p:spPr bwMode="auto">
              <a:xfrm>
                <a:off x="6235642" y="1876781"/>
                <a:ext cx="160107" cy="220298"/>
              </a:xfrm>
              <a:custGeom>
                <a:avLst/>
                <a:gdLst>
                  <a:gd name="T0" fmla="*/ 64 w 64"/>
                  <a:gd name="T1" fmla="*/ 44 h 88"/>
                  <a:gd name="T2" fmla="*/ 32 w 64"/>
                  <a:gd name="T3" fmla="*/ 88 h 88"/>
                  <a:gd name="T4" fmla="*/ 0 w 64"/>
                  <a:gd name="T5" fmla="*/ 44 h 88"/>
                  <a:gd name="T6" fmla="*/ 32 w 64"/>
                  <a:gd name="T7" fmla="*/ 0 h 88"/>
                  <a:gd name="T8" fmla="*/ 64 w 64"/>
                  <a:gd name="T9" fmla="*/ 44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88">
                    <a:moveTo>
                      <a:pt x="64" y="44"/>
                    </a:moveTo>
                    <a:cubicBezTo>
                      <a:pt x="64" y="68"/>
                      <a:pt x="50" y="88"/>
                      <a:pt x="32" y="88"/>
                    </a:cubicBezTo>
                    <a:cubicBezTo>
                      <a:pt x="14" y="88"/>
                      <a:pt x="0" y="69"/>
                      <a:pt x="0" y="44"/>
                    </a:cubicBezTo>
                    <a:cubicBezTo>
                      <a:pt x="0" y="20"/>
                      <a:pt x="14" y="0"/>
                      <a:pt x="32" y="0"/>
                    </a:cubicBezTo>
                    <a:cubicBezTo>
                      <a:pt x="50" y="0"/>
                      <a:pt x="64" y="20"/>
                      <a:pt x="64" y="44"/>
                    </a:cubicBezTo>
                    <a:close/>
                  </a:path>
                </a:pathLst>
              </a:custGeom>
              <a:solidFill>
                <a:srgbClr val="EDEB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4" name="iṧḻíďe">
                <a:extLst>
                  <a:ext uri="{FF2B5EF4-FFF2-40B4-BE49-F238E27FC236}">
                    <a16:creationId xmlns:a16="http://schemas.microsoft.com/office/drawing/2014/main" xmlns="" id="{B503DA78-6773-4A8F-B26F-3F0ADCCAF592}"/>
                  </a:ext>
                </a:extLst>
              </p:cNvPr>
              <p:cNvSpPr/>
              <p:nvPr/>
            </p:nvSpPr>
            <p:spPr bwMode="auto">
              <a:xfrm>
                <a:off x="6265738" y="1922526"/>
                <a:ext cx="104732" cy="146865"/>
              </a:xfrm>
              <a:custGeom>
                <a:avLst/>
                <a:gdLst>
                  <a:gd name="T0" fmla="*/ 41 w 42"/>
                  <a:gd name="T1" fmla="*/ 29 h 59"/>
                  <a:gd name="T2" fmla="*/ 22 w 42"/>
                  <a:gd name="T3" fmla="*/ 58 h 59"/>
                  <a:gd name="T4" fmla="*/ 1 w 42"/>
                  <a:gd name="T5" fmla="*/ 30 h 59"/>
                  <a:gd name="T6" fmla="*/ 20 w 42"/>
                  <a:gd name="T7" fmla="*/ 0 h 59"/>
                  <a:gd name="T8" fmla="*/ 41 w 42"/>
                  <a:gd name="T9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9">
                    <a:moveTo>
                      <a:pt x="41" y="29"/>
                    </a:moveTo>
                    <a:cubicBezTo>
                      <a:pt x="42" y="45"/>
                      <a:pt x="33" y="58"/>
                      <a:pt x="22" y="58"/>
                    </a:cubicBezTo>
                    <a:cubicBezTo>
                      <a:pt x="11" y="59"/>
                      <a:pt x="2" y="46"/>
                      <a:pt x="1" y="30"/>
                    </a:cubicBezTo>
                    <a:cubicBezTo>
                      <a:pt x="0" y="14"/>
                      <a:pt x="9" y="1"/>
                      <a:pt x="20" y="0"/>
                    </a:cubicBezTo>
                    <a:cubicBezTo>
                      <a:pt x="31" y="0"/>
                      <a:pt x="41" y="13"/>
                      <a:pt x="41" y="29"/>
                    </a:cubicBezTo>
                    <a:close/>
                  </a:path>
                </a:pathLst>
              </a:custGeom>
              <a:solidFill>
                <a:srgbClr val="00A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5" name="iśliďé">
                <a:extLst>
                  <a:ext uri="{FF2B5EF4-FFF2-40B4-BE49-F238E27FC236}">
                    <a16:creationId xmlns:a16="http://schemas.microsoft.com/office/drawing/2014/main" xmlns="" id="{04F088E8-3145-4A5A-8A1F-98EFA47110F7}"/>
                  </a:ext>
                </a:extLst>
              </p:cNvPr>
              <p:cNvSpPr/>
              <p:nvPr/>
            </p:nvSpPr>
            <p:spPr bwMode="auto">
              <a:xfrm>
                <a:off x="6287407" y="1955029"/>
                <a:ext cx="60190" cy="86674"/>
              </a:xfrm>
              <a:custGeom>
                <a:avLst/>
                <a:gdLst>
                  <a:gd name="T0" fmla="*/ 24 w 24"/>
                  <a:gd name="T1" fmla="*/ 17 h 35"/>
                  <a:gd name="T2" fmla="*/ 13 w 24"/>
                  <a:gd name="T3" fmla="*/ 35 h 35"/>
                  <a:gd name="T4" fmla="*/ 0 w 24"/>
                  <a:gd name="T5" fmla="*/ 18 h 35"/>
                  <a:gd name="T6" fmla="*/ 12 w 24"/>
                  <a:gd name="T7" fmla="*/ 1 h 35"/>
                  <a:gd name="T8" fmla="*/ 24 w 24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5">
                    <a:moveTo>
                      <a:pt x="24" y="17"/>
                    </a:moveTo>
                    <a:cubicBezTo>
                      <a:pt x="24" y="27"/>
                      <a:pt x="19" y="35"/>
                      <a:pt x="13" y="35"/>
                    </a:cubicBezTo>
                    <a:cubicBezTo>
                      <a:pt x="6" y="35"/>
                      <a:pt x="1" y="27"/>
                      <a:pt x="0" y="18"/>
                    </a:cubicBezTo>
                    <a:cubicBezTo>
                      <a:pt x="0" y="8"/>
                      <a:pt x="5" y="1"/>
                      <a:pt x="12" y="1"/>
                    </a:cubicBezTo>
                    <a:cubicBezTo>
                      <a:pt x="18" y="0"/>
                      <a:pt x="24" y="8"/>
                      <a:pt x="24" y="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6" name="išļiḑé">
                <a:extLst>
                  <a:ext uri="{FF2B5EF4-FFF2-40B4-BE49-F238E27FC236}">
                    <a16:creationId xmlns:a16="http://schemas.microsoft.com/office/drawing/2014/main" xmlns="" id="{3B8C9C05-9F63-4140-A062-4C756ABDE5D5}"/>
                  </a:ext>
                </a:extLst>
              </p:cNvPr>
              <p:cNvSpPr/>
              <p:nvPr/>
            </p:nvSpPr>
            <p:spPr bwMode="auto">
              <a:xfrm>
                <a:off x="6307871" y="1929749"/>
                <a:ext cx="55375" cy="72229"/>
              </a:xfrm>
              <a:custGeom>
                <a:avLst/>
                <a:gdLst>
                  <a:gd name="T0" fmla="*/ 2 w 22"/>
                  <a:gd name="T1" fmla="*/ 16 h 29"/>
                  <a:gd name="T2" fmla="*/ 13 w 22"/>
                  <a:gd name="T3" fmla="*/ 28 h 29"/>
                  <a:gd name="T4" fmla="*/ 21 w 22"/>
                  <a:gd name="T5" fmla="*/ 13 h 29"/>
                  <a:gd name="T6" fmla="*/ 9 w 22"/>
                  <a:gd name="T7" fmla="*/ 1 h 29"/>
                  <a:gd name="T8" fmla="*/ 2 w 22"/>
                  <a:gd name="T9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2" y="16"/>
                    </a:moveTo>
                    <a:cubicBezTo>
                      <a:pt x="3" y="23"/>
                      <a:pt x="8" y="29"/>
                      <a:pt x="13" y="28"/>
                    </a:cubicBezTo>
                    <a:cubicBezTo>
                      <a:pt x="18" y="27"/>
                      <a:pt x="22" y="21"/>
                      <a:pt x="21" y="13"/>
                    </a:cubicBezTo>
                    <a:cubicBezTo>
                      <a:pt x="20" y="5"/>
                      <a:pt x="14" y="0"/>
                      <a:pt x="9" y="1"/>
                    </a:cubicBezTo>
                    <a:cubicBezTo>
                      <a:pt x="4" y="1"/>
                      <a:pt x="0" y="8"/>
                      <a:pt x="2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7" name="îṩ1íďé">
                <a:extLst>
                  <a:ext uri="{FF2B5EF4-FFF2-40B4-BE49-F238E27FC236}">
                    <a16:creationId xmlns:a16="http://schemas.microsoft.com/office/drawing/2014/main" xmlns="" id="{8574514F-537F-46AD-BEA8-35A037A126F1}"/>
                  </a:ext>
                </a:extLst>
              </p:cNvPr>
              <p:cNvSpPr/>
              <p:nvPr/>
            </p:nvSpPr>
            <p:spPr bwMode="auto">
              <a:xfrm>
                <a:off x="5846812" y="1882800"/>
                <a:ext cx="180571" cy="241966"/>
              </a:xfrm>
              <a:custGeom>
                <a:avLst/>
                <a:gdLst>
                  <a:gd name="T0" fmla="*/ 36 w 72"/>
                  <a:gd name="T1" fmla="*/ 0 h 97"/>
                  <a:gd name="T2" fmla="*/ 36 w 72"/>
                  <a:gd name="T3" fmla="*/ 0 h 97"/>
                  <a:gd name="T4" fmla="*/ 0 w 72"/>
                  <a:gd name="T5" fmla="*/ 49 h 97"/>
                  <a:gd name="T6" fmla="*/ 17 w 72"/>
                  <a:gd name="T7" fmla="*/ 90 h 97"/>
                  <a:gd name="T8" fmla="*/ 23 w 72"/>
                  <a:gd name="T9" fmla="*/ 92 h 97"/>
                  <a:gd name="T10" fmla="*/ 26 w 72"/>
                  <a:gd name="T11" fmla="*/ 93 h 97"/>
                  <a:gd name="T12" fmla="*/ 29 w 72"/>
                  <a:gd name="T13" fmla="*/ 95 h 97"/>
                  <a:gd name="T14" fmla="*/ 30 w 72"/>
                  <a:gd name="T15" fmla="*/ 96 h 97"/>
                  <a:gd name="T16" fmla="*/ 36 w 72"/>
                  <a:gd name="T17" fmla="*/ 97 h 97"/>
                  <a:gd name="T18" fmla="*/ 36 w 72"/>
                  <a:gd name="T19" fmla="*/ 97 h 97"/>
                  <a:gd name="T20" fmla="*/ 72 w 72"/>
                  <a:gd name="T21" fmla="*/ 48 h 97"/>
                  <a:gd name="T22" fmla="*/ 36 w 72"/>
                  <a:gd name="T2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97">
                    <a:moveTo>
                      <a:pt x="36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16" y="0"/>
                      <a:pt x="0" y="22"/>
                      <a:pt x="0" y="49"/>
                    </a:cubicBezTo>
                    <a:cubicBezTo>
                      <a:pt x="0" y="66"/>
                      <a:pt x="7" y="81"/>
                      <a:pt x="17" y="90"/>
                    </a:cubicBezTo>
                    <a:cubicBezTo>
                      <a:pt x="19" y="90"/>
                      <a:pt x="21" y="91"/>
                      <a:pt x="23" y="92"/>
                    </a:cubicBezTo>
                    <a:cubicBezTo>
                      <a:pt x="24" y="92"/>
                      <a:pt x="25" y="93"/>
                      <a:pt x="26" y="93"/>
                    </a:cubicBezTo>
                    <a:cubicBezTo>
                      <a:pt x="27" y="94"/>
                      <a:pt x="28" y="95"/>
                      <a:pt x="29" y="95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32" y="97"/>
                      <a:pt x="34" y="97"/>
                      <a:pt x="36" y="97"/>
                    </a:cubicBezTo>
                    <a:cubicBezTo>
                      <a:pt x="36" y="97"/>
                      <a:pt x="36" y="97"/>
                      <a:pt x="36" y="97"/>
                    </a:cubicBezTo>
                    <a:cubicBezTo>
                      <a:pt x="56" y="97"/>
                      <a:pt x="72" y="75"/>
                      <a:pt x="72" y="48"/>
                    </a:cubicBezTo>
                    <a:cubicBezTo>
                      <a:pt x="72" y="21"/>
                      <a:pt x="56" y="0"/>
                      <a:pt x="36" y="0"/>
                    </a:cubicBezTo>
                  </a:path>
                </a:pathLst>
              </a:custGeom>
              <a:solidFill>
                <a:srgbClr val="E48B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8" name="ís1îḓé">
                <a:extLst>
                  <a:ext uri="{FF2B5EF4-FFF2-40B4-BE49-F238E27FC236}">
                    <a16:creationId xmlns:a16="http://schemas.microsoft.com/office/drawing/2014/main" xmlns="" id="{05455068-A43A-436A-8933-F8AD50D12ED4}"/>
                  </a:ext>
                </a:extLst>
              </p:cNvPr>
              <p:cNvSpPr/>
              <p:nvPr/>
            </p:nvSpPr>
            <p:spPr bwMode="auto">
              <a:xfrm>
                <a:off x="5857646" y="1892431"/>
                <a:ext cx="160107" cy="222705"/>
              </a:xfrm>
              <a:custGeom>
                <a:avLst/>
                <a:gdLst>
                  <a:gd name="T0" fmla="*/ 64 w 64"/>
                  <a:gd name="T1" fmla="*/ 44 h 89"/>
                  <a:gd name="T2" fmla="*/ 32 w 64"/>
                  <a:gd name="T3" fmla="*/ 88 h 89"/>
                  <a:gd name="T4" fmla="*/ 0 w 64"/>
                  <a:gd name="T5" fmla="*/ 45 h 89"/>
                  <a:gd name="T6" fmla="*/ 32 w 64"/>
                  <a:gd name="T7" fmla="*/ 0 h 89"/>
                  <a:gd name="T8" fmla="*/ 64 w 64"/>
                  <a:gd name="T9" fmla="*/ 4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89">
                    <a:moveTo>
                      <a:pt x="64" y="44"/>
                    </a:moveTo>
                    <a:cubicBezTo>
                      <a:pt x="64" y="69"/>
                      <a:pt x="50" y="88"/>
                      <a:pt x="32" y="88"/>
                    </a:cubicBezTo>
                    <a:cubicBezTo>
                      <a:pt x="14" y="89"/>
                      <a:pt x="0" y="69"/>
                      <a:pt x="0" y="45"/>
                    </a:cubicBezTo>
                    <a:cubicBezTo>
                      <a:pt x="0" y="20"/>
                      <a:pt x="14" y="0"/>
                      <a:pt x="32" y="0"/>
                    </a:cubicBezTo>
                    <a:cubicBezTo>
                      <a:pt x="50" y="0"/>
                      <a:pt x="64" y="20"/>
                      <a:pt x="64" y="44"/>
                    </a:cubicBezTo>
                    <a:close/>
                  </a:path>
                </a:pathLst>
              </a:custGeom>
              <a:solidFill>
                <a:srgbClr val="EDEB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9" name="ïṥliḋe">
                <a:extLst>
                  <a:ext uri="{FF2B5EF4-FFF2-40B4-BE49-F238E27FC236}">
                    <a16:creationId xmlns:a16="http://schemas.microsoft.com/office/drawing/2014/main" xmlns="" id="{A11B97CA-88C1-4A01-A69C-9474FB027144}"/>
                  </a:ext>
                </a:extLst>
              </p:cNvPr>
              <p:cNvSpPr/>
              <p:nvPr/>
            </p:nvSpPr>
            <p:spPr bwMode="auto">
              <a:xfrm>
                <a:off x="5887742" y="1936972"/>
                <a:ext cx="104732" cy="148069"/>
              </a:xfrm>
              <a:custGeom>
                <a:avLst/>
                <a:gdLst>
                  <a:gd name="T0" fmla="*/ 41 w 42"/>
                  <a:gd name="T1" fmla="*/ 29 h 59"/>
                  <a:gd name="T2" fmla="*/ 22 w 42"/>
                  <a:gd name="T3" fmla="*/ 59 h 59"/>
                  <a:gd name="T4" fmla="*/ 1 w 42"/>
                  <a:gd name="T5" fmla="*/ 30 h 59"/>
                  <a:gd name="T6" fmla="*/ 20 w 42"/>
                  <a:gd name="T7" fmla="*/ 1 h 59"/>
                  <a:gd name="T8" fmla="*/ 41 w 42"/>
                  <a:gd name="T9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9">
                    <a:moveTo>
                      <a:pt x="41" y="29"/>
                    </a:moveTo>
                    <a:cubicBezTo>
                      <a:pt x="42" y="45"/>
                      <a:pt x="33" y="58"/>
                      <a:pt x="22" y="59"/>
                    </a:cubicBezTo>
                    <a:cubicBezTo>
                      <a:pt x="11" y="59"/>
                      <a:pt x="2" y="46"/>
                      <a:pt x="1" y="30"/>
                    </a:cubicBezTo>
                    <a:cubicBezTo>
                      <a:pt x="0" y="14"/>
                      <a:pt x="9" y="1"/>
                      <a:pt x="20" y="1"/>
                    </a:cubicBezTo>
                    <a:cubicBezTo>
                      <a:pt x="31" y="0"/>
                      <a:pt x="41" y="13"/>
                      <a:pt x="41" y="29"/>
                    </a:cubicBezTo>
                    <a:close/>
                  </a:path>
                </a:pathLst>
              </a:custGeom>
              <a:solidFill>
                <a:srgbClr val="00A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0" name="îṣḷiḍe">
                <a:extLst>
                  <a:ext uri="{FF2B5EF4-FFF2-40B4-BE49-F238E27FC236}">
                    <a16:creationId xmlns:a16="http://schemas.microsoft.com/office/drawing/2014/main" xmlns="" id="{E5DA34E0-B993-4B34-8B74-BA44C77F99B1}"/>
                  </a:ext>
                </a:extLst>
              </p:cNvPr>
              <p:cNvSpPr/>
              <p:nvPr/>
            </p:nvSpPr>
            <p:spPr bwMode="auto">
              <a:xfrm>
                <a:off x="5909410" y="1971882"/>
                <a:ext cx="60190" cy="85471"/>
              </a:xfrm>
              <a:custGeom>
                <a:avLst/>
                <a:gdLst>
                  <a:gd name="T0" fmla="*/ 24 w 24"/>
                  <a:gd name="T1" fmla="*/ 17 h 34"/>
                  <a:gd name="T2" fmla="*/ 13 w 24"/>
                  <a:gd name="T3" fmla="*/ 34 h 34"/>
                  <a:gd name="T4" fmla="*/ 0 w 24"/>
                  <a:gd name="T5" fmla="*/ 17 h 34"/>
                  <a:gd name="T6" fmla="*/ 12 w 24"/>
                  <a:gd name="T7" fmla="*/ 0 h 34"/>
                  <a:gd name="T8" fmla="*/ 24 w 24"/>
                  <a:gd name="T9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4">
                    <a:moveTo>
                      <a:pt x="24" y="17"/>
                    </a:moveTo>
                    <a:cubicBezTo>
                      <a:pt x="24" y="26"/>
                      <a:pt x="19" y="34"/>
                      <a:pt x="13" y="34"/>
                    </a:cubicBezTo>
                    <a:cubicBezTo>
                      <a:pt x="6" y="34"/>
                      <a:pt x="1" y="27"/>
                      <a:pt x="0" y="17"/>
                    </a:cubicBezTo>
                    <a:cubicBezTo>
                      <a:pt x="0" y="8"/>
                      <a:pt x="5" y="0"/>
                      <a:pt x="12" y="0"/>
                    </a:cubicBezTo>
                    <a:cubicBezTo>
                      <a:pt x="18" y="0"/>
                      <a:pt x="24" y="7"/>
                      <a:pt x="24" y="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1" name="ísḷíḋè">
                <a:extLst>
                  <a:ext uri="{FF2B5EF4-FFF2-40B4-BE49-F238E27FC236}">
                    <a16:creationId xmlns:a16="http://schemas.microsoft.com/office/drawing/2014/main" xmlns="" id="{55CB4E94-6AB4-4BC3-A405-61CA2B389E00}"/>
                  </a:ext>
                </a:extLst>
              </p:cNvPr>
              <p:cNvSpPr/>
              <p:nvPr/>
            </p:nvSpPr>
            <p:spPr bwMode="auto">
              <a:xfrm>
                <a:off x="5929875" y="1944195"/>
                <a:ext cx="55375" cy="73433"/>
              </a:xfrm>
              <a:custGeom>
                <a:avLst/>
                <a:gdLst>
                  <a:gd name="T0" fmla="*/ 2 w 22"/>
                  <a:gd name="T1" fmla="*/ 16 h 29"/>
                  <a:gd name="T2" fmla="*/ 13 w 22"/>
                  <a:gd name="T3" fmla="*/ 28 h 29"/>
                  <a:gd name="T4" fmla="*/ 21 w 22"/>
                  <a:gd name="T5" fmla="*/ 13 h 29"/>
                  <a:gd name="T6" fmla="*/ 9 w 22"/>
                  <a:gd name="T7" fmla="*/ 1 h 29"/>
                  <a:gd name="T8" fmla="*/ 2 w 22"/>
                  <a:gd name="T9" fmla="*/ 1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2" y="16"/>
                    </a:moveTo>
                    <a:cubicBezTo>
                      <a:pt x="3" y="24"/>
                      <a:pt x="8" y="29"/>
                      <a:pt x="13" y="28"/>
                    </a:cubicBezTo>
                    <a:cubicBezTo>
                      <a:pt x="18" y="28"/>
                      <a:pt x="22" y="21"/>
                      <a:pt x="21" y="13"/>
                    </a:cubicBezTo>
                    <a:cubicBezTo>
                      <a:pt x="20" y="6"/>
                      <a:pt x="14" y="0"/>
                      <a:pt x="9" y="1"/>
                    </a:cubicBezTo>
                    <a:cubicBezTo>
                      <a:pt x="4" y="2"/>
                      <a:pt x="0" y="8"/>
                      <a:pt x="2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2" name="îsļïḋê">
                <a:extLst>
                  <a:ext uri="{FF2B5EF4-FFF2-40B4-BE49-F238E27FC236}">
                    <a16:creationId xmlns:a16="http://schemas.microsoft.com/office/drawing/2014/main" xmlns="" id="{4D84BDB2-33E6-4D2B-9DDF-80D5B3D9AF10}"/>
                  </a:ext>
                </a:extLst>
              </p:cNvPr>
              <p:cNvSpPr/>
              <p:nvPr/>
            </p:nvSpPr>
            <p:spPr bwMode="auto">
              <a:xfrm>
                <a:off x="5849220" y="1869559"/>
                <a:ext cx="175756" cy="55375"/>
              </a:xfrm>
              <a:custGeom>
                <a:avLst/>
                <a:gdLst>
                  <a:gd name="T0" fmla="*/ 41 w 70"/>
                  <a:gd name="T1" fmla="*/ 0 h 22"/>
                  <a:gd name="T2" fmla="*/ 21 w 70"/>
                  <a:gd name="T3" fmla="*/ 2 h 22"/>
                  <a:gd name="T4" fmla="*/ 17 w 70"/>
                  <a:gd name="T5" fmla="*/ 2 h 22"/>
                  <a:gd name="T6" fmla="*/ 9 w 70"/>
                  <a:gd name="T7" fmla="*/ 7 h 22"/>
                  <a:gd name="T8" fmla="*/ 2 w 70"/>
                  <a:gd name="T9" fmla="*/ 14 h 22"/>
                  <a:gd name="T10" fmla="*/ 1 w 70"/>
                  <a:gd name="T11" fmla="*/ 18 h 22"/>
                  <a:gd name="T12" fmla="*/ 0 w 70"/>
                  <a:gd name="T13" fmla="*/ 22 h 22"/>
                  <a:gd name="T14" fmla="*/ 2 w 70"/>
                  <a:gd name="T15" fmla="*/ 19 h 22"/>
                  <a:gd name="T16" fmla="*/ 9 w 70"/>
                  <a:gd name="T17" fmla="*/ 12 h 22"/>
                  <a:gd name="T18" fmla="*/ 20 w 70"/>
                  <a:gd name="T19" fmla="*/ 5 h 22"/>
                  <a:gd name="T20" fmla="*/ 26 w 70"/>
                  <a:gd name="T21" fmla="*/ 3 h 22"/>
                  <a:gd name="T22" fmla="*/ 31 w 70"/>
                  <a:gd name="T23" fmla="*/ 2 h 22"/>
                  <a:gd name="T24" fmla="*/ 33 w 70"/>
                  <a:gd name="T25" fmla="*/ 3 h 22"/>
                  <a:gd name="T26" fmla="*/ 40 w 70"/>
                  <a:gd name="T27" fmla="*/ 4 h 22"/>
                  <a:gd name="T28" fmla="*/ 47 w 70"/>
                  <a:gd name="T29" fmla="*/ 6 h 22"/>
                  <a:gd name="T30" fmla="*/ 53 w 70"/>
                  <a:gd name="T31" fmla="*/ 10 h 22"/>
                  <a:gd name="T32" fmla="*/ 59 w 70"/>
                  <a:gd name="T33" fmla="*/ 13 h 22"/>
                  <a:gd name="T34" fmla="*/ 63 w 70"/>
                  <a:gd name="T35" fmla="*/ 16 h 22"/>
                  <a:gd name="T36" fmla="*/ 67 w 70"/>
                  <a:gd name="T37" fmla="*/ 18 h 22"/>
                  <a:gd name="T38" fmla="*/ 70 w 70"/>
                  <a:gd name="T39" fmla="*/ 20 h 22"/>
                  <a:gd name="T40" fmla="*/ 68 w 70"/>
                  <a:gd name="T41" fmla="*/ 17 h 22"/>
                  <a:gd name="T42" fmla="*/ 66 w 70"/>
                  <a:gd name="T43" fmla="*/ 13 h 22"/>
                  <a:gd name="T44" fmla="*/ 65 w 70"/>
                  <a:gd name="T45" fmla="*/ 12 h 22"/>
                  <a:gd name="T46" fmla="*/ 63 w 70"/>
                  <a:gd name="T47" fmla="*/ 11 h 22"/>
                  <a:gd name="T48" fmla="*/ 58 w 70"/>
                  <a:gd name="T49" fmla="*/ 8 h 22"/>
                  <a:gd name="T50" fmla="*/ 53 w 70"/>
                  <a:gd name="T51" fmla="*/ 5 h 22"/>
                  <a:gd name="T52" fmla="*/ 46 w 70"/>
                  <a:gd name="T53" fmla="*/ 2 h 22"/>
                  <a:gd name="T54" fmla="*/ 41 w 70"/>
                  <a:gd name="T5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0" h="22">
                    <a:moveTo>
                      <a:pt x="41" y="0"/>
                    </a:moveTo>
                    <a:cubicBezTo>
                      <a:pt x="34" y="1"/>
                      <a:pt x="27" y="2"/>
                      <a:pt x="21" y="2"/>
                    </a:cubicBezTo>
                    <a:cubicBezTo>
                      <a:pt x="20" y="2"/>
                      <a:pt x="18" y="2"/>
                      <a:pt x="17" y="2"/>
                    </a:cubicBezTo>
                    <a:cubicBezTo>
                      <a:pt x="14" y="3"/>
                      <a:pt x="11" y="5"/>
                      <a:pt x="9" y="7"/>
                    </a:cubicBezTo>
                    <a:cubicBezTo>
                      <a:pt x="6" y="10"/>
                      <a:pt x="4" y="12"/>
                      <a:pt x="2" y="14"/>
                    </a:cubicBezTo>
                    <a:cubicBezTo>
                      <a:pt x="2" y="16"/>
                      <a:pt x="1" y="17"/>
                      <a:pt x="1" y="18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1" y="21"/>
                      <a:pt x="2" y="19"/>
                    </a:cubicBezTo>
                    <a:cubicBezTo>
                      <a:pt x="4" y="17"/>
                      <a:pt x="6" y="15"/>
                      <a:pt x="9" y="12"/>
                    </a:cubicBezTo>
                    <a:cubicBezTo>
                      <a:pt x="12" y="10"/>
                      <a:pt x="16" y="7"/>
                      <a:pt x="20" y="5"/>
                    </a:cubicBezTo>
                    <a:cubicBezTo>
                      <a:pt x="22" y="4"/>
                      <a:pt x="24" y="3"/>
                      <a:pt x="26" y="3"/>
                    </a:cubicBezTo>
                    <a:cubicBezTo>
                      <a:pt x="28" y="3"/>
                      <a:pt x="29" y="2"/>
                      <a:pt x="31" y="2"/>
                    </a:cubicBezTo>
                    <a:cubicBezTo>
                      <a:pt x="32" y="2"/>
                      <a:pt x="32" y="2"/>
                      <a:pt x="33" y="3"/>
                    </a:cubicBezTo>
                    <a:cubicBezTo>
                      <a:pt x="35" y="3"/>
                      <a:pt x="38" y="3"/>
                      <a:pt x="40" y="4"/>
                    </a:cubicBezTo>
                    <a:cubicBezTo>
                      <a:pt x="42" y="4"/>
                      <a:pt x="45" y="5"/>
                      <a:pt x="47" y="6"/>
                    </a:cubicBezTo>
                    <a:cubicBezTo>
                      <a:pt x="49" y="7"/>
                      <a:pt x="51" y="8"/>
                      <a:pt x="53" y="10"/>
                    </a:cubicBezTo>
                    <a:cubicBezTo>
                      <a:pt x="55" y="11"/>
                      <a:pt x="57" y="12"/>
                      <a:pt x="59" y="13"/>
                    </a:cubicBezTo>
                    <a:cubicBezTo>
                      <a:pt x="60" y="14"/>
                      <a:pt x="62" y="15"/>
                      <a:pt x="63" y="16"/>
                    </a:cubicBezTo>
                    <a:cubicBezTo>
                      <a:pt x="65" y="17"/>
                      <a:pt x="66" y="18"/>
                      <a:pt x="67" y="18"/>
                    </a:cubicBezTo>
                    <a:cubicBezTo>
                      <a:pt x="69" y="20"/>
                      <a:pt x="70" y="20"/>
                      <a:pt x="70" y="20"/>
                    </a:cubicBezTo>
                    <a:cubicBezTo>
                      <a:pt x="70" y="20"/>
                      <a:pt x="70" y="19"/>
                      <a:pt x="68" y="17"/>
                    </a:cubicBezTo>
                    <a:cubicBezTo>
                      <a:pt x="68" y="16"/>
                      <a:pt x="67" y="14"/>
                      <a:pt x="66" y="13"/>
                    </a:cubicBezTo>
                    <a:cubicBezTo>
                      <a:pt x="66" y="13"/>
                      <a:pt x="65" y="13"/>
                      <a:pt x="65" y="12"/>
                    </a:cubicBezTo>
                    <a:cubicBezTo>
                      <a:pt x="65" y="12"/>
                      <a:pt x="64" y="12"/>
                      <a:pt x="63" y="11"/>
                    </a:cubicBezTo>
                    <a:cubicBezTo>
                      <a:pt x="62" y="10"/>
                      <a:pt x="60" y="9"/>
                      <a:pt x="58" y="8"/>
                    </a:cubicBezTo>
                    <a:cubicBezTo>
                      <a:pt x="57" y="7"/>
                      <a:pt x="55" y="6"/>
                      <a:pt x="53" y="5"/>
                    </a:cubicBezTo>
                    <a:cubicBezTo>
                      <a:pt x="51" y="4"/>
                      <a:pt x="49" y="3"/>
                      <a:pt x="46" y="2"/>
                    </a:cubicBezTo>
                    <a:cubicBezTo>
                      <a:pt x="45" y="1"/>
                      <a:pt x="43" y="0"/>
                      <a:pt x="41" y="0"/>
                    </a:cubicBezTo>
                  </a:path>
                </a:pathLst>
              </a:custGeom>
              <a:solidFill>
                <a:srgbClr val="FFB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3" name="íŝḻíḓê">
                <a:extLst>
                  <a:ext uri="{FF2B5EF4-FFF2-40B4-BE49-F238E27FC236}">
                    <a16:creationId xmlns:a16="http://schemas.microsoft.com/office/drawing/2014/main" xmlns="" id="{FD9BA3B8-19B2-4F0C-AC9D-85618FA942B6}"/>
                  </a:ext>
                </a:extLst>
              </p:cNvPr>
              <p:cNvSpPr/>
              <p:nvPr/>
            </p:nvSpPr>
            <p:spPr bwMode="auto">
              <a:xfrm>
                <a:off x="6212770" y="1809368"/>
                <a:ext cx="185387" cy="83063"/>
              </a:xfrm>
              <a:custGeom>
                <a:avLst/>
                <a:gdLst>
                  <a:gd name="T0" fmla="*/ 36 w 74"/>
                  <a:gd name="T1" fmla="*/ 0 h 33"/>
                  <a:gd name="T2" fmla="*/ 29 w 74"/>
                  <a:gd name="T3" fmla="*/ 1 h 33"/>
                  <a:gd name="T4" fmla="*/ 20 w 74"/>
                  <a:gd name="T5" fmla="*/ 4 h 33"/>
                  <a:gd name="T6" fmla="*/ 8 w 74"/>
                  <a:gd name="T7" fmla="*/ 15 h 33"/>
                  <a:gd name="T8" fmla="*/ 2 w 74"/>
                  <a:gd name="T9" fmla="*/ 24 h 33"/>
                  <a:gd name="T10" fmla="*/ 0 w 74"/>
                  <a:gd name="T11" fmla="*/ 28 h 33"/>
                  <a:gd name="T12" fmla="*/ 3 w 74"/>
                  <a:gd name="T13" fmla="*/ 25 h 33"/>
                  <a:gd name="T14" fmla="*/ 12 w 74"/>
                  <a:gd name="T15" fmla="*/ 19 h 33"/>
                  <a:gd name="T16" fmla="*/ 24 w 74"/>
                  <a:gd name="T17" fmla="*/ 12 h 33"/>
                  <a:gd name="T18" fmla="*/ 31 w 74"/>
                  <a:gd name="T19" fmla="*/ 10 h 33"/>
                  <a:gd name="T20" fmla="*/ 35 w 74"/>
                  <a:gd name="T21" fmla="*/ 10 h 33"/>
                  <a:gd name="T22" fmla="*/ 38 w 74"/>
                  <a:gd name="T23" fmla="*/ 10 h 33"/>
                  <a:gd name="T24" fmla="*/ 45 w 74"/>
                  <a:gd name="T25" fmla="*/ 12 h 33"/>
                  <a:gd name="T26" fmla="*/ 49 w 74"/>
                  <a:gd name="T27" fmla="*/ 13 h 33"/>
                  <a:gd name="T28" fmla="*/ 52 w 74"/>
                  <a:gd name="T29" fmla="*/ 15 h 33"/>
                  <a:gd name="T30" fmla="*/ 55 w 74"/>
                  <a:gd name="T31" fmla="*/ 17 h 33"/>
                  <a:gd name="T32" fmla="*/ 58 w 74"/>
                  <a:gd name="T33" fmla="*/ 19 h 33"/>
                  <a:gd name="T34" fmla="*/ 63 w 74"/>
                  <a:gd name="T35" fmla="*/ 23 h 33"/>
                  <a:gd name="T36" fmla="*/ 68 w 74"/>
                  <a:gd name="T37" fmla="*/ 27 h 33"/>
                  <a:gd name="T38" fmla="*/ 71 w 74"/>
                  <a:gd name="T39" fmla="*/ 30 h 33"/>
                  <a:gd name="T40" fmla="*/ 74 w 74"/>
                  <a:gd name="T41" fmla="*/ 33 h 33"/>
                  <a:gd name="T42" fmla="*/ 73 w 74"/>
                  <a:gd name="T43" fmla="*/ 29 h 33"/>
                  <a:gd name="T44" fmla="*/ 71 w 74"/>
                  <a:gd name="T45" fmla="*/ 25 h 33"/>
                  <a:gd name="T46" fmla="*/ 68 w 74"/>
                  <a:gd name="T47" fmla="*/ 20 h 33"/>
                  <a:gd name="T48" fmla="*/ 65 w 74"/>
                  <a:gd name="T49" fmla="*/ 17 h 33"/>
                  <a:gd name="T50" fmla="*/ 63 w 74"/>
                  <a:gd name="T51" fmla="*/ 14 h 33"/>
                  <a:gd name="T52" fmla="*/ 60 w 74"/>
                  <a:gd name="T53" fmla="*/ 11 h 33"/>
                  <a:gd name="T54" fmla="*/ 57 w 74"/>
                  <a:gd name="T55" fmla="*/ 8 h 33"/>
                  <a:gd name="T56" fmla="*/ 53 w 74"/>
                  <a:gd name="T57" fmla="*/ 5 h 33"/>
                  <a:gd name="T58" fmla="*/ 49 w 74"/>
                  <a:gd name="T59" fmla="*/ 3 h 33"/>
                  <a:gd name="T60" fmla="*/ 39 w 74"/>
                  <a:gd name="T61" fmla="*/ 1 h 33"/>
                  <a:gd name="T62" fmla="*/ 36 w 74"/>
                  <a:gd name="T6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4" h="33">
                    <a:moveTo>
                      <a:pt x="36" y="0"/>
                    </a:moveTo>
                    <a:cubicBezTo>
                      <a:pt x="34" y="0"/>
                      <a:pt x="31" y="1"/>
                      <a:pt x="29" y="1"/>
                    </a:cubicBezTo>
                    <a:cubicBezTo>
                      <a:pt x="26" y="2"/>
                      <a:pt x="23" y="3"/>
                      <a:pt x="20" y="4"/>
                    </a:cubicBezTo>
                    <a:cubicBezTo>
                      <a:pt x="15" y="7"/>
                      <a:pt x="11" y="11"/>
                      <a:pt x="8" y="15"/>
                    </a:cubicBezTo>
                    <a:cubicBezTo>
                      <a:pt x="5" y="18"/>
                      <a:pt x="3" y="21"/>
                      <a:pt x="2" y="24"/>
                    </a:cubicBezTo>
                    <a:cubicBezTo>
                      <a:pt x="1" y="26"/>
                      <a:pt x="0" y="28"/>
                      <a:pt x="0" y="28"/>
                    </a:cubicBezTo>
                    <a:cubicBezTo>
                      <a:pt x="0" y="28"/>
                      <a:pt x="1" y="27"/>
                      <a:pt x="3" y="25"/>
                    </a:cubicBezTo>
                    <a:cubicBezTo>
                      <a:pt x="5" y="23"/>
                      <a:pt x="8" y="21"/>
                      <a:pt x="12" y="19"/>
                    </a:cubicBezTo>
                    <a:cubicBezTo>
                      <a:pt x="15" y="16"/>
                      <a:pt x="19" y="14"/>
                      <a:pt x="24" y="12"/>
                    </a:cubicBezTo>
                    <a:cubicBezTo>
                      <a:pt x="26" y="11"/>
                      <a:pt x="28" y="10"/>
                      <a:pt x="31" y="10"/>
                    </a:cubicBezTo>
                    <a:cubicBezTo>
                      <a:pt x="32" y="10"/>
                      <a:pt x="34" y="10"/>
                      <a:pt x="35" y="10"/>
                    </a:cubicBezTo>
                    <a:cubicBezTo>
                      <a:pt x="36" y="10"/>
                      <a:pt x="37" y="10"/>
                      <a:pt x="38" y="10"/>
                    </a:cubicBezTo>
                    <a:cubicBezTo>
                      <a:pt x="41" y="10"/>
                      <a:pt x="43" y="11"/>
                      <a:pt x="45" y="12"/>
                    </a:cubicBezTo>
                    <a:cubicBezTo>
                      <a:pt x="46" y="12"/>
                      <a:pt x="48" y="13"/>
                      <a:pt x="49" y="13"/>
                    </a:cubicBezTo>
                    <a:cubicBezTo>
                      <a:pt x="50" y="14"/>
                      <a:pt x="51" y="14"/>
                      <a:pt x="52" y="15"/>
                    </a:cubicBezTo>
                    <a:cubicBezTo>
                      <a:pt x="53" y="16"/>
                      <a:pt x="54" y="16"/>
                      <a:pt x="55" y="17"/>
                    </a:cubicBezTo>
                    <a:cubicBezTo>
                      <a:pt x="56" y="18"/>
                      <a:pt x="57" y="18"/>
                      <a:pt x="58" y="19"/>
                    </a:cubicBezTo>
                    <a:cubicBezTo>
                      <a:pt x="60" y="20"/>
                      <a:pt x="62" y="22"/>
                      <a:pt x="63" y="23"/>
                    </a:cubicBezTo>
                    <a:cubicBezTo>
                      <a:pt x="65" y="25"/>
                      <a:pt x="67" y="26"/>
                      <a:pt x="68" y="27"/>
                    </a:cubicBezTo>
                    <a:cubicBezTo>
                      <a:pt x="69" y="28"/>
                      <a:pt x="70" y="29"/>
                      <a:pt x="71" y="30"/>
                    </a:cubicBezTo>
                    <a:cubicBezTo>
                      <a:pt x="73" y="32"/>
                      <a:pt x="74" y="33"/>
                      <a:pt x="74" y="33"/>
                    </a:cubicBezTo>
                    <a:cubicBezTo>
                      <a:pt x="74" y="33"/>
                      <a:pt x="74" y="32"/>
                      <a:pt x="73" y="29"/>
                    </a:cubicBezTo>
                    <a:cubicBezTo>
                      <a:pt x="72" y="28"/>
                      <a:pt x="72" y="26"/>
                      <a:pt x="71" y="25"/>
                    </a:cubicBezTo>
                    <a:cubicBezTo>
                      <a:pt x="70" y="23"/>
                      <a:pt x="69" y="21"/>
                      <a:pt x="68" y="20"/>
                    </a:cubicBezTo>
                    <a:cubicBezTo>
                      <a:pt x="67" y="19"/>
                      <a:pt x="66" y="18"/>
                      <a:pt x="65" y="17"/>
                    </a:cubicBezTo>
                    <a:cubicBezTo>
                      <a:pt x="65" y="16"/>
                      <a:pt x="64" y="15"/>
                      <a:pt x="63" y="14"/>
                    </a:cubicBezTo>
                    <a:cubicBezTo>
                      <a:pt x="62" y="13"/>
                      <a:pt x="61" y="12"/>
                      <a:pt x="60" y="11"/>
                    </a:cubicBezTo>
                    <a:cubicBezTo>
                      <a:pt x="59" y="10"/>
                      <a:pt x="58" y="9"/>
                      <a:pt x="57" y="8"/>
                    </a:cubicBezTo>
                    <a:cubicBezTo>
                      <a:pt x="56" y="7"/>
                      <a:pt x="54" y="6"/>
                      <a:pt x="53" y="5"/>
                    </a:cubicBezTo>
                    <a:cubicBezTo>
                      <a:pt x="52" y="5"/>
                      <a:pt x="50" y="4"/>
                      <a:pt x="49" y="3"/>
                    </a:cubicBezTo>
                    <a:cubicBezTo>
                      <a:pt x="46" y="2"/>
                      <a:pt x="43" y="1"/>
                      <a:pt x="39" y="1"/>
                    </a:cubicBezTo>
                    <a:cubicBezTo>
                      <a:pt x="38" y="0"/>
                      <a:pt x="37" y="0"/>
                      <a:pt x="36" y="0"/>
                    </a:cubicBezTo>
                  </a:path>
                </a:pathLst>
              </a:custGeom>
              <a:solidFill>
                <a:srgbClr val="FFB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4" name="iṡľíḋè">
                <a:extLst>
                  <a:ext uri="{FF2B5EF4-FFF2-40B4-BE49-F238E27FC236}">
                    <a16:creationId xmlns:a16="http://schemas.microsoft.com/office/drawing/2014/main" xmlns="" id="{CA5CCADB-ED6F-4642-AF1E-CA548AE40AD9}"/>
                  </a:ext>
                </a:extLst>
              </p:cNvPr>
              <p:cNvSpPr/>
              <p:nvPr/>
            </p:nvSpPr>
            <p:spPr bwMode="auto">
              <a:xfrm>
                <a:off x="6022568" y="2269223"/>
                <a:ext cx="252800" cy="155292"/>
              </a:xfrm>
              <a:custGeom>
                <a:avLst/>
                <a:gdLst>
                  <a:gd name="T0" fmla="*/ 0 w 101"/>
                  <a:gd name="T1" fmla="*/ 19 h 62"/>
                  <a:gd name="T2" fmla="*/ 101 w 101"/>
                  <a:gd name="T3" fmla="*/ 0 h 62"/>
                  <a:gd name="T4" fmla="*/ 23 w 101"/>
                  <a:gd name="T5" fmla="*/ 44 h 62"/>
                  <a:gd name="T6" fmla="*/ 0 w 101"/>
                  <a:gd name="T7" fmla="*/ 1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" h="62">
                    <a:moveTo>
                      <a:pt x="0" y="19"/>
                    </a:moveTo>
                    <a:cubicBezTo>
                      <a:pt x="0" y="19"/>
                      <a:pt x="54" y="30"/>
                      <a:pt x="101" y="0"/>
                    </a:cubicBezTo>
                    <a:cubicBezTo>
                      <a:pt x="76" y="49"/>
                      <a:pt x="42" y="62"/>
                      <a:pt x="23" y="44"/>
                    </a:cubicBezTo>
                    <a:cubicBezTo>
                      <a:pt x="4" y="26"/>
                      <a:pt x="0" y="19"/>
                      <a:pt x="0" y="1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5" name="iSļíḑê">
                <a:extLst>
                  <a:ext uri="{FF2B5EF4-FFF2-40B4-BE49-F238E27FC236}">
                    <a16:creationId xmlns:a16="http://schemas.microsoft.com/office/drawing/2014/main" xmlns="" id="{22B3B7F8-9DE4-4358-B80A-4EF5197E09F1}"/>
                  </a:ext>
                </a:extLst>
              </p:cNvPr>
              <p:cNvSpPr/>
              <p:nvPr/>
            </p:nvSpPr>
            <p:spPr bwMode="auto">
              <a:xfrm>
                <a:off x="5849220" y="1839463"/>
                <a:ext cx="175756" cy="72229"/>
              </a:xfrm>
              <a:custGeom>
                <a:avLst/>
                <a:gdLst>
                  <a:gd name="T0" fmla="*/ 0 w 70"/>
                  <a:gd name="T1" fmla="*/ 29 h 29"/>
                  <a:gd name="T2" fmla="*/ 0 w 70"/>
                  <a:gd name="T3" fmla="*/ 25 h 29"/>
                  <a:gd name="T4" fmla="*/ 5 w 70"/>
                  <a:gd name="T5" fmla="*/ 16 h 29"/>
                  <a:gd name="T6" fmla="*/ 15 w 70"/>
                  <a:gd name="T7" fmla="*/ 5 h 29"/>
                  <a:gd name="T8" fmla="*/ 24 w 70"/>
                  <a:gd name="T9" fmla="*/ 1 h 29"/>
                  <a:gd name="T10" fmla="*/ 33 w 70"/>
                  <a:gd name="T11" fmla="*/ 0 h 29"/>
                  <a:gd name="T12" fmla="*/ 43 w 70"/>
                  <a:gd name="T13" fmla="*/ 2 h 29"/>
                  <a:gd name="T14" fmla="*/ 50 w 70"/>
                  <a:gd name="T15" fmla="*/ 6 h 29"/>
                  <a:gd name="T16" fmla="*/ 57 w 70"/>
                  <a:gd name="T17" fmla="*/ 11 h 29"/>
                  <a:gd name="T18" fmla="*/ 62 w 70"/>
                  <a:gd name="T19" fmla="*/ 16 h 29"/>
                  <a:gd name="T20" fmla="*/ 65 w 70"/>
                  <a:gd name="T21" fmla="*/ 20 h 29"/>
                  <a:gd name="T22" fmla="*/ 68 w 70"/>
                  <a:gd name="T23" fmla="*/ 24 h 29"/>
                  <a:gd name="T24" fmla="*/ 70 w 70"/>
                  <a:gd name="T25" fmla="*/ 27 h 29"/>
                  <a:gd name="T26" fmla="*/ 67 w 70"/>
                  <a:gd name="T27" fmla="*/ 25 h 29"/>
                  <a:gd name="T28" fmla="*/ 63 w 70"/>
                  <a:gd name="T29" fmla="*/ 23 h 29"/>
                  <a:gd name="T30" fmla="*/ 58 w 70"/>
                  <a:gd name="T31" fmla="*/ 20 h 29"/>
                  <a:gd name="T32" fmla="*/ 53 w 70"/>
                  <a:gd name="T33" fmla="*/ 17 h 29"/>
                  <a:gd name="T34" fmla="*/ 46 w 70"/>
                  <a:gd name="T35" fmla="*/ 14 h 29"/>
                  <a:gd name="T36" fmla="*/ 40 w 70"/>
                  <a:gd name="T37" fmla="*/ 11 h 29"/>
                  <a:gd name="T38" fmla="*/ 33 w 70"/>
                  <a:gd name="T39" fmla="*/ 10 h 29"/>
                  <a:gd name="T40" fmla="*/ 26 w 70"/>
                  <a:gd name="T41" fmla="*/ 10 h 29"/>
                  <a:gd name="T42" fmla="*/ 20 w 70"/>
                  <a:gd name="T43" fmla="*/ 12 h 29"/>
                  <a:gd name="T44" fmla="*/ 9 w 70"/>
                  <a:gd name="T45" fmla="*/ 19 h 29"/>
                  <a:gd name="T46" fmla="*/ 2 w 70"/>
                  <a:gd name="T47" fmla="*/ 26 h 29"/>
                  <a:gd name="T48" fmla="*/ 0 w 70"/>
                  <a:gd name="T49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0" h="29">
                    <a:moveTo>
                      <a:pt x="0" y="29"/>
                    </a:moveTo>
                    <a:cubicBezTo>
                      <a:pt x="0" y="29"/>
                      <a:pt x="0" y="28"/>
                      <a:pt x="0" y="25"/>
                    </a:cubicBezTo>
                    <a:cubicBezTo>
                      <a:pt x="1" y="23"/>
                      <a:pt x="2" y="20"/>
                      <a:pt x="5" y="16"/>
                    </a:cubicBezTo>
                    <a:cubicBezTo>
                      <a:pt x="7" y="12"/>
                      <a:pt x="10" y="8"/>
                      <a:pt x="15" y="5"/>
                    </a:cubicBezTo>
                    <a:cubicBezTo>
                      <a:pt x="18" y="3"/>
                      <a:pt x="21" y="2"/>
                      <a:pt x="24" y="1"/>
                    </a:cubicBezTo>
                    <a:cubicBezTo>
                      <a:pt x="27" y="0"/>
                      <a:pt x="30" y="0"/>
                      <a:pt x="33" y="0"/>
                    </a:cubicBezTo>
                    <a:cubicBezTo>
                      <a:pt x="37" y="0"/>
                      <a:pt x="40" y="1"/>
                      <a:pt x="43" y="2"/>
                    </a:cubicBezTo>
                    <a:cubicBezTo>
                      <a:pt x="45" y="3"/>
                      <a:pt x="48" y="5"/>
                      <a:pt x="50" y="6"/>
                    </a:cubicBezTo>
                    <a:cubicBezTo>
                      <a:pt x="53" y="8"/>
                      <a:pt x="55" y="9"/>
                      <a:pt x="57" y="11"/>
                    </a:cubicBezTo>
                    <a:cubicBezTo>
                      <a:pt x="59" y="12"/>
                      <a:pt x="60" y="14"/>
                      <a:pt x="62" y="16"/>
                    </a:cubicBezTo>
                    <a:cubicBezTo>
                      <a:pt x="63" y="17"/>
                      <a:pt x="64" y="19"/>
                      <a:pt x="65" y="20"/>
                    </a:cubicBezTo>
                    <a:cubicBezTo>
                      <a:pt x="67" y="22"/>
                      <a:pt x="67" y="23"/>
                      <a:pt x="68" y="24"/>
                    </a:cubicBezTo>
                    <a:cubicBezTo>
                      <a:pt x="69" y="26"/>
                      <a:pt x="70" y="27"/>
                      <a:pt x="70" y="27"/>
                    </a:cubicBezTo>
                    <a:cubicBezTo>
                      <a:pt x="70" y="27"/>
                      <a:pt x="69" y="27"/>
                      <a:pt x="67" y="25"/>
                    </a:cubicBezTo>
                    <a:cubicBezTo>
                      <a:pt x="66" y="25"/>
                      <a:pt x="64" y="24"/>
                      <a:pt x="63" y="23"/>
                    </a:cubicBezTo>
                    <a:cubicBezTo>
                      <a:pt x="62" y="22"/>
                      <a:pt x="60" y="21"/>
                      <a:pt x="58" y="20"/>
                    </a:cubicBezTo>
                    <a:cubicBezTo>
                      <a:pt x="57" y="19"/>
                      <a:pt x="55" y="18"/>
                      <a:pt x="53" y="17"/>
                    </a:cubicBezTo>
                    <a:cubicBezTo>
                      <a:pt x="51" y="16"/>
                      <a:pt x="49" y="15"/>
                      <a:pt x="46" y="14"/>
                    </a:cubicBezTo>
                    <a:cubicBezTo>
                      <a:pt x="44" y="13"/>
                      <a:pt x="42" y="12"/>
                      <a:pt x="40" y="11"/>
                    </a:cubicBezTo>
                    <a:cubicBezTo>
                      <a:pt x="37" y="10"/>
                      <a:pt x="35" y="10"/>
                      <a:pt x="33" y="10"/>
                    </a:cubicBezTo>
                    <a:cubicBezTo>
                      <a:pt x="30" y="10"/>
                      <a:pt x="28" y="10"/>
                      <a:pt x="26" y="10"/>
                    </a:cubicBezTo>
                    <a:cubicBezTo>
                      <a:pt x="24" y="11"/>
                      <a:pt x="22" y="11"/>
                      <a:pt x="20" y="12"/>
                    </a:cubicBezTo>
                    <a:cubicBezTo>
                      <a:pt x="15" y="14"/>
                      <a:pt x="12" y="17"/>
                      <a:pt x="9" y="19"/>
                    </a:cubicBezTo>
                    <a:cubicBezTo>
                      <a:pt x="6" y="22"/>
                      <a:pt x="4" y="25"/>
                      <a:pt x="2" y="26"/>
                    </a:cubicBezTo>
                    <a:cubicBezTo>
                      <a:pt x="0" y="28"/>
                      <a:pt x="0" y="29"/>
                      <a:pt x="0" y="29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6" name="ïṩ1ïdê">
                <a:extLst>
                  <a:ext uri="{FF2B5EF4-FFF2-40B4-BE49-F238E27FC236}">
                    <a16:creationId xmlns:a16="http://schemas.microsoft.com/office/drawing/2014/main" xmlns="" id="{BC0FC540-3909-4E2E-88FD-F69698CE1DE1}"/>
                  </a:ext>
                </a:extLst>
              </p:cNvPr>
              <p:cNvSpPr/>
              <p:nvPr/>
            </p:nvSpPr>
            <p:spPr bwMode="auto">
              <a:xfrm>
                <a:off x="6212770" y="1797330"/>
                <a:ext cx="185387" cy="81859"/>
              </a:xfrm>
              <a:custGeom>
                <a:avLst/>
                <a:gdLst>
                  <a:gd name="T0" fmla="*/ 0 w 74"/>
                  <a:gd name="T1" fmla="*/ 28 h 33"/>
                  <a:gd name="T2" fmla="*/ 1 w 74"/>
                  <a:gd name="T3" fmla="*/ 24 h 33"/>
                  <a:gd name="T4" fmla="*/ 8 w 74"/>
                  <a:gd name="T5" fmla="*/ 15 h 33"/>
                  <a:gd name="T6" fmla="*/ 20 w 74"/>
                  <a:gd name="T7" fmla="*/ 5 h 33"/>
                  <a:gd name="T8" fmla="*/ 29 w 74"/>
                  <a:gd name="T9" fmla="*/ 1 h 33"/>
                  <a:gd name="T10" fmla="*/ 39 w 74"/>
                  <a:gd name="T11" fmla="*/ 1 h 33"/>
                  <a:gd name="T12" fmla="*/ 48 w 74"/>
                  <a:gd name="T13" fmla="*/ 3 h 33"/>
                  <a:gd name="T14" fmla="*/ 53 w 74"/>
                  <a:gd name="T15" fmla="*/ 6 h 33"/>
                  <a:gd name="T16" fmla="*/ 56 w 74"/>
                  <a:gd name="T17" fmla="*/ 8 h 33"/>
                  <a:gd name="T18" fmla="*/ 60 w 74"/>
                  <a:gd name="T19" fmla="*/ 11 h 33"/>
                  <a:gd name="T20" fmla="*/ 63 w 74"/>
                  <a:gd name="T21" fmla="*/ 14 h 33"/>
                  <a:gd name="T22" fmla="*/ 65 w 74"/>
                  <a:gd name="T23" fmla="*/ 17 h 33"/>
                  <a:gd name="T24" fmla="*/ 67 w 74"/>
                  <a:gd name="T25" fmla="*/ 20 h 33"/>
                  <a:gd name="T26" fmla="*/ 70 w 74"/>
                  <a:gd name="T27" fmla="*/ 25 h 33"/>
                  <a:gd name="T28" fmla="*/ 73 w 74"/>
                  <a:gd name="T29" fmla="*/ 29 h 33"/>
                  <a:gd name="T30" fmla="*/ 74 w 74"/>
                  <a:gd name="T31" fmla="*/ 33 h 33"/>
                  <a:gd name="T32" fmla="*/ 71 w 74"/>
                  <a:gd name="T33" fmla="*/ 30 h 33"/>
                  <a:gd name="T34" fmla="*/ 68 w 74"/>
                  <a:gd name="T35" fmla="*/ 27 h 33"/>
                  <a:gd name="T36" fmla="*/ 63 w 74"/>
                  <a:gd name="T37" fmla="*/ 23 h 33"/>
                  <a:gd name="T38" fmla="*/ 58 w 74"/>
                  <a:gd name="T39" fmla="*/ 19 h 33"/>
                  <a:gd name="T40" fmla="*/ 55 w 74"/>
                  <a:gd name="T41" fmla="*/ 17 h 33"/>
                  <a:gd name="T42" fmla="*/ 52 w 74"/>
                  <a:gd name="T43" fmla="*/ 15 h 33"/>
                  <a:gd name="T44" fmla="*/ 48 w 74"/>
                  <a:gd name="T45" fmla="*/ 13 h 33"/>
                  <a:gd name="T46" fmla="*/ 45 w 74"/>
                  <a:gd name="T47" fmla="*/ 12 h 33"/>
                  <a:gd name="T48" fmla="*/ 38 w 74"/>
                  <a:gd name="T49" fmla="*/ 10 h 33"/>
                  <a:gd name="T50" fmla="*/ 30 w 74"/>
                  <a:gd name="T51" fmla="*/ 10 h 33"/>
                  <a:gd name="T52" fmla="*/ 23 w 74"/>
                  <a:gd name="T53" fmla="*/ 12 h 33"/>
                  <a:gd name="T54" fmla="*/ 11 w 74"/>
                  <a:gd name="T55" fmla="*/ 19 h 33"/>
                  <a:gd name="T56" fmla="*/ 3 w 74"/>
                  <a:gd name="T57" fmla="*/ 25 h 33"/>
                  <a:gd name="T58" fmla="*/ 0 w 74"/>
                  <a:gd name="T59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4" h="33">
                    <a:moveTo>
                      <a:pt x="0" y="28"/>
                    </a:moveTo>
                    <a:cubicBezTo>
                      <a:pt x="0" y="28"/>
                      <a:pt x="0" y="26"/>
                      <a:pt x="1" y="24"/>
                    </a:cubicBezTo>
                    <a:cubicBezTo>
                      <a:pt x="3" y="22"/>
                      <a:pt x="5" y="18"/>
                      <a:pt x="8" y="15"/>
                    </a:cubicBezTo>
                    <a:cubicBezTo>
                      <a:pt x="10" y="11"/>
                      <a:pt x="14" y="7"/>
                      <a:pt x="20" y="5"/>
                    </a:cubicBezTo>
                    <a:cubicBezTo>
                      <a:pt x="23" y="3"/>
                      <a:pt x="26" y="2"/>
                      <a:pt x="29" y="1"/>
                    </a:cubicBezTo>
                    <a:cubicBezTo>
                      <a:pt x="32" y="1"/>
                      <a:pt x="35" y="0"/>
                      <a:pt x="39" y="1"/>
                    </a:cubicBezTo>
                    <a:cubicBezTo>
                      <a:pt x="42" y="1"/>
                      <a:pt x="45" y="2"/>
                      <a:pt x="48" y="3"/>
                    </a:cubicBezTo>
                    <a:cubicBezTo>
                      <a:pt x="50" y="4"/>
                      <a:pt x="51" y="5"/>
                      <a:pt x="53" y="6"/>
                    </a:cubicBezTo>
                    <a:cubicBezTo>
                      <a:pt x="54" y="6"/>
                      <a:pt x="55" y="7"/>
                      <a:pt x="56" y="8"/>
                    </a:cubicBezTo>
                    <a:cubicBezTo>
                      <a:pt x="58" y="9"/>
                      <a:pt x="59" y="10"/>
                      <a:pt x="60" y="11"/>
                    </a:cubicBezTo>
                    <a:cubicBezTo>
                      <a:pt x="61" y="12"/>
                      <a:pt x="62" y="13"/>
                      <a:pt x="63" y="14"/>
                    </a:cubicBezTo>
                    <a:cubicBezTo>
                      <a:pt x="63" y="15"/>
                      <a:pt x="64" y="16"/>
                      <a:pt x="65" y="17"/>
                    </a:cubicBezTo>
                    <a:cubicBezTo>
                      <a:pt x="66" y="18"/>
                      <a:pt x="66" y="19"/>
                      <a:pt x="67" y="20"/>
                    </a:cubicBezTo>
                    <a:cubicBezTo>
                      <a:pt x="69" y="22"/>
                      <a:pt x="69" y="23"/>
                      <a:pt x="70" y="25"/>
                    </a:cubicBezTo>
                    <a:cubicBezTo>
                      <a:pt x="71" y="27"/>
                      <a:pt x="72" y="28"/>
                      <a:pt x="73" y="29"/>
                    </a:cubicBezTo>
                    <a:cubicBezTo>
                      <a:pt x="74" y="32"/>
                      <a:pt x="74" y="33"/>
                      <a:pt x="74" y="33"/>
                    </a:cubicBezTo>
                    <a:cubicBezTo>
                      <a:pt x="74" y="33"/>
                      <a:pt x="73" y="32"/>
                      <a:pt x="71" y="30"/>
                    </a:cubicBezTo>
                    <a:cubicBezTo>
                      <a:pt x="70" y="29"/>
                      <a:pt x="69" y="28"/>
                      <a:pt x="68" y="27"/>
                    </a:cubicBezTo>
                    <a:cubicBezTo>
                      <a:pt x="66" y="26"/>
                      <a:pt x="65" y="25"/>
                      <a:pt x="63" y="23"/>
                    </a:cubicBezTo>
                    <a:cubicBezTo>
                      <a:pt x="62" y="22"/>
                      <a:pt x="60" y="21"/>
                      <a:pt x="58" y="19"/>
                    </a:cubicBezTo>
                    <a:cubicBezTo>
                      <a:pt x="57" y="18"/>
                      <a:pt x="56" y="18"/>
                      <a:pt x="55" y="17"/>
                    </a:cubicBezTo>
                    <a:cubicBezTo>
                      <a:pt x="54" y="16"/>
                      <a:pt x="53" y="16"/>
                      <a:pt x="52" y="15"/>
                    </a:cubicBezTo>
                    <a:cubicBezTo>
                      <a:pt x="51" y="14"/>
                      <a:pt x="50" y="14"/>
                      <a:pt x="48" y="13"/>
                    </a:cubicBezTo>
                    <a:cubicBezTo>
                      <a:pt x="47" y="13"/>
                      <a:pt x="46" y="12"/>
                      <a:pt x="45" y="12"/>
                    </a:cubicBezTo>
                    <a:cubicBezTo>
                      <a:pt x="43" y="11"/>
                      <a:pt x="40" y="10"/>
                      <a:pt x="38" y="10"/>
                    </a:cubicBezTo>
                    <a:cubicBezTo>
                      <a:pt x="35" y="10"/>
                      <a:pt x="33" y="10"/>
                      <a:pt x="30" y="10"/>
                    </a:cubicBezTo>
                    <a:cubicBezTo>
                      <a:pt x="28" y="11"/>
                      <a:pt x="26" y="11"/>
                      <a:pt x="23" y="12"/>
                    </a:cubicBezTo>
                    <a:cubicBezTo>
                      <a:pt x="19" y="14"/>
                      <a:pt x="15" y="16"/>
                      <a:pt x="11" y="19"/>
                    </a:cubicBezTo>
                    <a:cubicBezTo>
                      <a:pt x="8" y="21"/>
                      <a:pt x="5" y="24"/>
                      <a:pt x="3" y="25"/>
                    </a:cubicBezTo>
                    <a:cubicBezTo>
                      <a:pt x="1" y="27"/>
                      <a:pt x="0" y="28"/>
                      <a:pt x="0" y="28"/>
                    </a:cubicBezTo>
                    <a:close/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7" name="ïSḻîdé">
                <a:extLst>
                  <a:ext uri="{FF2B5EF4-FFF2-40B4-BE49-F238E27FC236}">
                    <a16:creationId xmlns:a16="http://schemas.microsoft.com/office/drawing/2014/main" xmlns="" id="{C49C2879-865A-4429-9673-529ACC2D5066}"/>
                  </a:ext>
                </a:extLst>
              </p:cNvPr>
              <p:cNvSpPr/>
              <p:nvPr/>
            </p:nvSpPr>
            <p:spPr bwMode="auto">
              <a:xfrm>
                <a:off x="6022568" y="2259593"/>
                <a:ext cx="260023" cy="142050"/>
              </a:xfrm>
              <a:custGeom>
                <a:avLst/>
                <a:gdLst>
                  <a:gd name="T0" fmla="*/ 13 w 104"/>
                  <a:gd name="T1" fmla="*/ 24 h 57"/>
                  <a:gd name="T2" fmla="*/ 32 w 104"/>
                  <a:gd name="T3" fmla="*/ 24 h 57"/>
                  <a:gd name="T4" fmla="*/ 45 w 104"/>
                  <a:gd name="T5" fmla="*/ 23 h 57"/>
                  <a:gd name="T6" fmla="*/ 58 w 104"/>
                  <a:gd name="T7" fmla="*/ 20 h 57"/>
                  <a:gd name="T8" fmla="*/ 70 w 104"/>
                  <a:gd name="T9" fmla="*/ 17 h 57"/>
                  <a:gd name="T10" fmla="*/ 77 w 104"/>
                  <a:gd name="T11" fmla="*/ 14 h 57"/>
                  <a:gd name="T12" fmla="*/ 88 w 104"/>
                  <a:gd name="T13" fmla="*/ 9 h 57"/>
                  <a:gd name="T14" fmla="*/ 100 w 104"/>
                  <a:gd name="T15" fmla="*/ 3 h 57"/>
                  <a:gd name="T16" fmla="*/ 102 w 104"/>
                  <a:gd name="T17" fmla="*/ 5 h 57"/>
                  <a:gd name="T18" fmla="*/ 94 w 104"/>
                  <a:gd name="T19" fmla="*/ 20 h 57"/>
                  <a:gd name="T20" fmla="*/ 83 w 104"/>
                  <a:gd name="T21" fmla="*/ 34 h 57"/>
                  <a:gd name="T22" fmla="*/ 71 w 104"/>
                  <a:gd name="T23" fmla="*/ 46 h 57"/>
                  <a:gd name="T24" fmla="*/ 56 w 104"/>
                  <a:gd name="T25" fmla="*/ 55 h 57"/>
                  <a:gd name="T26" fmla="*/ 45 w 104"/>
                  <a:gd name="T27" fmla="*/ 57 h 57"/>
                  <a:gd name="T28" fmla="*/ 38 w 104"/>
                  <a:gd name="T29" fmla="*/ 56 h 57"/>
                  <a:gd name="T30" fmla="*/ 26 w 104"/>
                  <a:gd name="T31" fmla="*/ 51 h 57"/>
                  <a:gd name="T32" fmla="*/ 11 w 104"/>
                  <a:gd name="T33" fmla="*/ 36 h 57"/>
                  <a:gd name="T34" fmla="*/ 0 w 104"/>
                  <a:gd name="T35" fmla="*/ 23 h 57"/>
                  <a:gd name="T36" fmla="*/ 5 w 104"/>
                  <a:gd name="T37" fmla="*/ 30 h 57"/>
                  <a:gd name="T38" fmla="*/ 24 w 104"/>
                  <a:gd name="T39" fmla="*/ 47 h 57"/>
                  <a:gd name="T40" fmla="*/ 31 w 104"/>
                  <a:gd name="T41" fmla="*/ 52 h 57"/>
                  <a:gd name="T42" fmla="*/ 43 w 104"/>
                  <a:gd name="T43" fmla="*/ 54 h 57"/>
                  <a:gd name="T44" fmla="*/ 47 w 104"/>
                  <a:gd name="T45" fmla="*/ 54 h 57"/>
                  <a:gd name="T46" fmla="*/ 62 w 104"/>
                  <a:gd name="T47" fmla="*/ 48 h 57"/>
                  <a:gd name="T48" fmla="*/ 75 w 104"/>
                  <a:gd name="T49" fmla="*/ 38 h 57"/>
                  <a:gd name="T50" fmla="*/ 86 w 104"/>
                  <a:gd name="T51" fmla="*/ 25 h 57"/>
                  <a:gd name="T52" fmla="*/ 95 w 104"/>
                  <a:gd name="T53" fmla="*/ 11 h 57"/>
                  <a:gd name="T54" fmla="*/ 101 w 104"/>
                  <a:gd name="T55" fmla="*/ 6 h 57"/>
                  <a:gd name="T56" fmla="*/ 90 w 104"/>
                  <a:gd name="T57" fmla="*/ 12 h 57"/>
                  <a:gd name="T58" fmla="*/ 78 w 104"/>
                  <a:gd name="T59" fmla="*/ 17 h 57"/>
                  <a:gd name="T60" fmla="*/ 71 w 104"/>
                  <a:gd name="T61" fmla="*/ 19 h 57"/>
                  <a:gd name="T62" fmla="*/ 59 w 104"/>
                  <a:gd name="T63" fmla="*/ 22 h 57"/>
                  <a:gd name="T64" fmla="*/ 45 w 104"/>
                  <a:gd name="T65" fmla="*/ 25 h 57"/>
                  <a:gd name="T66" fmla="*/ 32 w 104"/>
                  <a:gd name="T67" fmla="*/ 26 h 57"/>
                  <a:gd name="T68" fmla="*/ 13 w 104"/>
                  <a:gd name="T69" fmla="*/ 25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" h="57">
                    <a:moveTo>
                      <a:pt x="0" y="23"/>
                    </a:moveTo>
                    <a:cubicBezTo>
                      <a:pt x="4" y="24"/>
                      <a:pt x="8" y="24"/>
                      <a:pt x="13" y="24"/>
                    </a:cubicBezTo>
                    <a:cubicBezTo>
                      <a:pt x="17" y="25"/>
                      <a:pt x="21" y="25"/>
                      <a:pt x="26" y="24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41" y="23"/>
                      <a:pt x="43" y="23"/>
                      <a:pt x="45" y="23"/>
                    </a:cubicBezTo>
                    <a:cubicBezTo>
                      <a:pt x="47" y="22"/>
                      <a:pt x="49" y="22"/>
                      <a:pt x="52" y="21"/>
                    </a:cubicBezTo>
                    <a:cubicBezTo>
                      <a:pt x="54" y="21"/>
                      <a:pt x="56" y="21"/>
                      <a:pt x="58" y="20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4"/>
                      <a:pt x="77" y="14"/>
                      <a:pt x="77" y="14"/>
                    </a:cubicBezTo>
                    <a:cubicBezTo>
                      <a:pt x="79" y="14"/>
                      <a:pt x="81" y="13"/>
                      <a:pt x="83" y="12"/>
                    </a:cubicBezTo>
                    <a:cubicBezTo>
                      <a:pt x="88" y="9"/>
                      <a:pt x="88" y="9"/>
                      <a:pt x="88" y="9"/>
                    </a:cubicBezTo>
                    <a:cubicBezTo>
                      <a:pt x="90" y="8"/>
                      <a:pt x="92" y="7"/>
                      <a:pt x="94" y="6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98" y="13"/>
                      <a:pt x="98" y="13"/>
                      <a:pt x="98" y="13"/>
                    </a:cubicBezTo>
                    <a:cubicBezTo>
                      <a:pt x="97" y="15"/>
                      <a:pt x="95" y="18"/>
                      <a:pt x="94" y="20"/>
                    </a:cubicBezTo>
                    <a:cubicBezTo>
                      <a:pt x="92" y="23"/>
                      <a:pt x="90" y="25"/>
                      <a:pt x="89" y="27"/>
                    </a:cubicBezTo>
                    <a:cubicBezTo>
                      <a:pt x="87" y="30"/>
                      <a:pt x="85" y="32"/>
                      <a:pt x="83" y="34"/>
                    </a:cubicBezTo>
                    <a:cubicBezTo>
                      <a:pt x="81" y="36"/>
                      <a:pt x="79" y="38"/>
                      <a:pt x="77" y="40"/>
                    </a:cubicBezTo>
                    <a:cubicBezTo>
                      <a:pt x="75" y="42"/>
                      <a:pt x="73" y="44"/>
                      <a:pt x="71" y="46"/>
                    </a:cubicBezTo>
                    <a:cubicBezTo>
                      <a:pt x="68" y="48"/>
                      <a:pt x="66" y="49"/>
                      <a:pt x="63" y="51"/>
                    </a:cubicBezTo>
                    <a:cubicBezTo>
                      <a:pt x="61" y="52"/>
                      <a:pt x="58" y="53"/>
                      <a:pt x="56" y="55"/>
                    </a:cubicBezTo>
                    <a:cubicBezTo>
                      <a:pt x="53" y="55"/>
                      <a:pt x="50" y="56"/>
                      <a:pt x="47" y="57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3" y="57"/>
                      <a:pt x="43" y="57"/>
                      <a:pt x="43" y="57"/>
                    </a:cubicBezTo>
                    <a:cubicBezTo>
                      <a:pt x="41" y="57"/>
                      <a:pt x="40" y="57"/>
                      <a:pt x="38" y="56"/>
                    </a:cubicBezTo>
                    <a:cubicBezTo>
                      <a:pt x="35" y="56"/>
                      <a:pt x="32" y="55"/>
                      <a:pt x="30" y="54"/>
                    </a:cubicBezTo>
                    <a:cubicBezTo>
                      <a:pt x="29" y="53"/>
                      <a:pt x="27" y="52"/>
                      <a:pt x="26" y="51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3" y="28"/>
                      <a:pt x="1" y="25"/>
                      <a:pt x="0" y="23"/>
                    </a:cubicBezTo>
                    <a:moveTo>
                      <a:pt x="0" y="23"/>
                    </a:moveTo>
                    <a:cubicBezTo>
                      <a:pt x="2" y="25"/>
                      <a:pt x="3" y="28"/>
                      <a:pt x="5" y="30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8" y="51"/>
                      <a:pt x="29" y="51"/>
                      <a:pt x="31" y="52"/>
                    </a:cubicBezTo>
                    <a:cubicBezTo>
                      <a:pt x="33" y="53"/>
                      <a:pt x="36" y="54"/>
                      <a:pt x="39" y="54"/>
                    </a:cubicBezTo>
                    <a:cubicBezTo>
                      <a:pt x="40" y="55"/>
                      <a:pt x="41" y="54"/>
                      <a:pt x="43" y="54"/>
                    </a:cubicBezTo>
                    <a:cubicBezTo>
                      <a:pt x="45" y="54"/>
                      <a:pt x="45" y="54"/>
                      <a:pt x="45" y="54"/>
                    </a:cubicBezTo>
                    <a:cubicBezTo>
                      <a:pt x="47" y="54"/>
                      <a:pt x="47" y="54"/>
                      <a:pt x="47" y="54"/>
                    </a:cubicBezTo>
                    <a:cubicBezTo>
                      <a:pt x="49" y="54"/>
                      <a:pt x="52" y="53"/>
                      <a:pt x="55" y="52"/>
                    </a:cubicBezTo>
                    <a:cubicBezTo>
                      <a:pt x="57" y="51"/>
                      <a:pt x="60" y="50"/>
                      <a:pt x="62" y="48"/>
                    </a:cubicBezTo>
                    <a:cubicBezTo>
                      <a:pt x="65" y="47"/>
                      <a:pt x="67" y="45"/>
                      <a:pt x="69" y="44"/>
                    </a:cubicBezTo>
                    <a:cubicBezTo>
                      <a:pt x="71" y="42"/>
                      <a:pt x="73" y="40"/>
                      <a:pt x="75" y="38"/>
                    </a:cubicBezTo>
                    <a:cubicBezTo>
                      <a:pt x="77" y="36"/>
                      <a:pt x="79" y="34"/>
                      <a:pt x="81" y="32"/>
                    </a:cubicBezTo>
                    <a:cubicBezTo>
                      <a:pt x="83" y="30"/>
                      <a:pt x="85" y="28"/>
                      <a:pt x="86" y="25"/>
                    </a:cubicBezTo>
                    <a:cubicBezTo>
                      <a:pt x="88" y="23"/>
                      <a:pt x="90" y="21"/>
                      <a:pt x="91" y="18"/>
                    </a:cubicBezTo>
                    <a:cubicBezTo>
                      <a:pt x="92" y="16"/>
                      <a:pt x="94" y="14"/>
                      <a:pt x="95" y="11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101" y="6"/>
                      <a:pt x="101" y="6"/>
                      <a:pt x="101" y="6"/>
                    </a:cubicBezTo>
                    <a:cubicBezTo>
                      <a:pt x="96" y="9"/>
                      <a:pt x="96" y="9"/>
                      <a:pt x="96" y="9"/>
                    </a:cubicBezTo>
                    <a:cubicBezTo>
                      <a:pt x="94" y="10"/>
                      <a:pt x="92" y="11"/>
                      <a:pt x="90" y="12"/>
                    </a:cubicBezTo>
                    <a:cubicBezTo>
                      <a:pt x="84" y="15"/>
                      <a:pt x="84" y="15"/>
                      <a:pt x="84" y="15"/>
                    </a:cubicBezTo>
                    <a:cubicBezTo>
                      <a:pt x="82" y="16"/>
                      <a:pt x="80" y="16"/>
                      <a:pt x="78" y="17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69" y="20"/>
                      <a:pt x="67" y="20"/>
                      <a:pt x="65" y="21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56" y="23"/>
                      <a:pt x="54" y="23"/>
                      <a:pt x="52" y="24"/>
                    </a:cubicBezTo>
                    <a:cubicBezTo>
                      <a:pt x="50" y="24"/>
                      <a:pt x="48" y="24"/>
                      <a:pt x="45" y="25"/>
                    </a:cubicBezTo>
                    <a:cubicBezTo>
                      <a:pt x="43" y="25"/>
                      <a:pt x="41" y="25"/>
                      <a:pt x="39" y="25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1" y="26"/>
                      <a:pt x="17" y="25"/>
                      <a:pt x="13" y="25"/>
                    </a:cubicBezTo>
                    <a:cubicBezTo>
                      <a:pt x="8" y="25"/>
                      <a:pt x="4" y="24"/>
                      <a:pt x="0" y="23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8" name="išľíḓé">
                <a:extLst>
                  <a:ext uri="{FF2B5EF4-FFF2-40B4-BE49-F238E27FC236}">
                    <a16:creationId xmlns:a16="http://schemas.microsoft.com/office/drawing/2014/main" xmlns="" id="{7463F1E6-3C3D-48C1-B1F0-E47AEC66C761}"/>
                  </a:ext>
                </a:extLst>
              </p:cNvPr>
              <p:cNvSpPr/>
              <p:nvPr/>
            </p:nvSpPr>
            <p:spPr bwMode="auto">
              <a:xfrm>
                <a:off x="6047848" y="1971882"/>
                <a:ext cx="32503" cy="107139"/>
              </a:xfrm>
              <a:custGeom>
                <a:avLst/>
                <a:gdLst>
                  <a:gd name="T0" fmla="*/ 0 w 13"/>
                  <a:gd name="T1" fmla="*/ 0 h 43"/>
                  <a:gd name="T2" fmla="*/ 5 w 13"/>
                  <a:gd name="T3" fmla="*/ 6 h 43"/>
                  <a:gd name="T4" fmla="*/ 7 w 13"/>
                  <a:gd name="T5" fmla="*/ 8 h 43"/>
                  <a:gd name="T6" fmla="*/ 10 w 13"/>
                  <a:gd name="T7" fmla="*/ 12 h 43"/>
                  <a:gd name="T8" fmla="*/ 11 w 13"/>
                  <a:gd name="T9" fmla="*/ 16 h 43"/>
                  <a:gd name="T10" fmla="*/ 13 w 13"/>
                  <a:gd name="T11" fmla="*/ 20 h 43"/>
                  <a:gd name="T12" fmla="*/ 13 w 13"/>
                  <a:gd name="T13" fmla="*/ 25 h 43"/>
                  <a:gd name="T14" fmla="*/ 13 w 13"/>
                  <a:gd name="T15" fmla="*/ 27 h 43"/>
                  <a:gd name="T16" fmla="*/ 13 w 13"/>
                  <a:gd name="T17" fmla="*/ 29 h 43"/>
                  <a:gd name="T18" fmla="*/ 12 w 13"/>
                  <a:gd name="T19" fmla="*/ 33 h 43"/>
                  <a:gd name="T20" fmla="*/ 12 w 13"/>
                  <a:gd name="T21" fmla="*/ 35 h 43"/>
                  <a:gd name="T22" fmla="*/ 11 w 13"/>
                  <a:gd name="T23" fmla="*/ 37 h 43"/>
                  <a:gd name="T24" fmla="*/ 9 w 13"/>
                  <a:gd name="T25" fmla="*/ 40 h 43"/>
                  <a:gd name="T26" fmla="*/ 8 w 13"/>
                  <a:gd name="T27" fmla="*/ 41 h 43"/>
                  <a:gd name="T28" fmla="*/ 6 w 13"/>
                  <a:gd name="T29" fmla="*/ 43 h 43"/>
                  <a:gd name="T30" fmla="*/ 7 w 13"/>
                  <a:gd name="T31" fmla="*/ 41 h 43"/>
                  <a:gd name="T32" fmla="*/ 8 w 13"/>
                  <a:gd name="T33" fmla="*/ 39 h 43"/>
                  <a:gd name="T34" fmla="*/ 9 w 13"/>
                  <a:gd name="T35" fmla="*/ 36 h 43"/>
                  <a:gd name="T36" fmla="*/ 10 w 13"/>
                  <a:gd name="T37" fmla="*/ 35 h 43"/>
                  <a:gd name="T38" fmla="*/ 10 w 13"/>
                  <a:gd name="T39" fmla="*/ 33 h 43"/>
                  <a:gd name="T40" fmla="*/ 10 w 13"/>
                  <a:gd name="T41" fmla="*/ 29 h 43"/>
                  <a:gd name="T42" fmla="*/ 10 w 13"/>
                  <a:gd name="T43" fmla="*/ 27 h 43"/>
                  <a:gd name="T44" fmla="*/ 10 w 13"/>
                  <a:gd name="T45" fmla="*/ 25 h 43"/>
                  <a:gd name="T46" fmla="*/ 10 w 13"/>
                  <a:gd name="T47" fmla="*/ 21 h 43"/>
                  <a:gd name="T48" fmla="*/ 9 w 13"/>
                  <a:gd name="T49" fmla="*/ 17 h 43"/>
                  <a:gd name="T50" fmla="*/ 7 w 13"/>
                  <a:gd name="T51" fmla="*/ 13 h 43"/>
                  <a:gd name="T52" fmla="*/ 5 w 13"/>
                  <a:gd name="T53" fmla="*/ 10 h 43"/>
                  <a:gd name="T54" fmla="*/ 4 w 13"/>
                  <a:gd name="T55" fmla="*/ 7 h 43"/>
                  <a:gd name="T56" fmla="*/ 0 w 13"/>
                  <a:gd name="T5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" h="43">
                    <a:moveTo>
                      <a:pt x="0" y="0"/>
                    </a:moveTo>
                    <a:cubicBezTo>
                      <a:pt x="0" y="0"/>
                      <a:pt x="2" y="2"/>
                      <a:pt x="5" y="6"/>
                    </a:cubicBezTo>
                    <a:cubicBezTo>
                      <a:pt x="6" y="6"/>
                      <a:pt x="7" y="7"/>
                      <a:pt x="7" y="8"/>
                    </a:cubicBezTo>
                    <a:cubicBezTo>
                      <a:pt x="8" y="9"/>
                      <a:pt x="9" y="11"/>
                      <a:pt x="10" y="12"/>
                    </a:cubicBezTo>
                    <a:cubicBezTo>
                      <a:pt x="10" y="13"/>
                      <a:pt x="11" y="15"/>
                      <a:pt x="11" y="16"/>
                    </a:cubicBezTo>
                    <a:cubicBezTo>
                      <a:pt x="12" y="17"/>
                      <a:pt x="12" y="19"/>
                      <a:pt x="13" y="20"/>
                    </a:cubicBezTo>
                    <a:cubicBezTo>
                      <a:pt x="13" y="22"/>
                      <a:pt x="13" y="23"/>
                      <a:pt x="13" y="25"/>
                    </a:cubicBezTo>
                    <a:cubicBezTo>
                      <a:pt x="13" y="26"/>
                      <a:pt x="13" y="26"/>
                      <a:pt x="13" y="27"/>
                    </a:cubicBezTo>
                    <a:cubicBezTo>
                      <a:pt x="13" y="28"/>
                      <a:pt x="13" y="29"/>
                      <a:pt x="13" y="29"/>
                    </a:cubicBezTo>
                    <a:cubicBezTo>
                      <a:pt x="13" y="31"/>
                      <a:pt x="12" y="32"/>
                      <a:pt x="12" y="33"/>
                    </a:cubicBezTo>
                    <a:cubicBezTo>
                      <a:pt x="12" y="34"/>
                      <a:pt x="12" y="35"/>
                      <a:pt x="12" y="35"/>
                    </a:cubicBezTo>
                    <a:cubicBezTo>
                      <a:pt x="11" y="36"/>
                      <a:pt x="11" y="36"/>
                      <a:pt x="11" y="37"/>
                    </a:cubicBezTo>
                    <a:cubicBezTo>
                      <a:pt x="10" y="38"/>
                      <a:pt x="10" y="39"/>
                      <a:pt x="9" y="40"/>
                    </a:cubicBezTo>
                    <a:cubicBezTo>
                      <a:pt x="9" y="40"/>
                      <a:pt x="8" y="41"/>
                      <a:pt x="8" y="41"/>
                    </a:cubicBezTo>
                    <a:cubicBezTo>
                      <a:pt x="7" y="42"/>
                      <a:pt x="6" y="43"/>
                      <a:pt x="6" y="43"/>
                    </a:cubicBezTo>
                    <a:cubicBezTo>
                      <a:pt x="6" y="43"/>
                      <a:pt x="7" y="42"/>
                      <a:pt x="7" y="41"/>
                    </a:cubicBezTo>
                    <a:cubicBezTo>
                      <a:pt x="7" y="41"/>
                      <a:pt x="8" y="40"/>
                      <a:pt x="8" y="39"/>
                    </a:cubicBezTo>
                    <a:cubicBezTo>
                      <a:pt x="8" y="38"/>
                      <a:pt x="9" y="37"/>
                      <a:pt x="9" y="36"/>
                    </a:cubicBezTo>
                    <a:cubicBezTo>
                      <a:pt x="9" y="36"/>
                      <a:pt x="9" y="35"/>
                      <a:pt x="10" y="35"/>
                    </a:cubicBezTo>
                    <a:cubicBezTo>
                      <a:pt x="10" y="34"/>
                      <a:pt x="10" y="33"/>
                      <a:pt x="10" y="33"/>
                    </a:cubicBezTo>
                    <a:cubicBezTo>
                      <a:pt x="10" y="32"/>
                      <a:pt x="10" y="30"/>
                      <a:pt x="10" y="29"/>
                    </a:cubicBezTo>
                    <a:cubicBezTo>
                      <a:pt x="10" y="28"/>
                      <a:pt x="10" y="28"/>
                      <a:pt x="10" y="27"/>
                    </a:cubicBezTo>
                    <a:cubicBezTo>
                      <a:pt x="10" y="26"/>
                      <a:pt x="10" y="26"/>
                      <a:pt x="10" y="25"/>
                    </a:cubicBezTo>
                    <a:cubicBezTo>
                      <a:pt x="10" y="24"/>
                      <a:pt x="10" y="22"/>
                      <a:pt x="10" y="21"/>
                    </a:cubicBezTo>
                    <a:cubicBezTo>
                      <a:pt x="9" y="20"/>
                      <a:pt x="9" y="18"/>
                      <a:pt x="9" y="17"/>
                    </a:cubicBezTo>
                    <a:cubicBezTo>
                      <a:pt x="8" y="16"/>
                      <a:pt x="8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1" y="3"/>
                      <a:pt x="0" y="0"/>
                      <a:pt x="0" y="0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9" name="íśḻïde">
                <a:extLst>
                  <a:ext uri="{FF2B5EF4-FFF2-40B4-BE49-F238E27FC236}">
                    <a16:creationId xmlns:a16="http://schemas.microsoft.com/office/drawing/2014/main" xmlns="" id="{82B7489C-7D73-4BA6-A289-CCD1B502DB70}"/>
                  </a:ext>
                </a:extLst>
              </p:cNvPr>
              <p:cNvSpPr/>
              <p:nvPr/>
            </p:nvSpPr>
            <p:spPr bwMode="auto">
              <a:xfrm>
                <a:off x="6017753" y="2069391"/>
                <a:ext cx="182979" cy="167330"/>
              </a:xfrm>
              <a:custGeom>
                <a:avLst/>
                <a:gdLst>
                  <a:gd name="T0" fmla="*/ 55 w 73"/>
                  <a:gd name="T1" fmla="*/ 8 h 67"/>
                  <a:gd name="T2" fmla="*/ 49 w 73"/>
                  <a:gd name="T3" fmla="*/ 5 h 67"/>
                  <a:gd name="T4" fmla="*/ 30 w 73"/>
                  <a:gd name="T5" fmla="*/ 2 h 67"/>
                  <a:gd name="T6" fmla="*/ 18 w 73"/>
                  <a:gd name="T7" fmla="*/ 6 h 67"/>
                  <a:gd name="T8" fmla="*/ 15 w 73"/>
                  <a:gd name="T9" fmla="*/ 7 h 67"/>
                  <a:gd name="T10" fmla="*/ 14 w 73"/>
                  <a:gd name="T11" fmla="*/ 8 h 67"/>
                  <a:gd name="T12" fmla="*/ 13 w 73"/>
                  <a:gd name="T13" fmla="*/ 9 h 67"/>
                  <a:gd name="T14" fmla="*/ 13 w 73"/>
                  <a:gd name="T15" fmla="*/ 9 h 67"/>
                  <a:gd name="T16" fmla="*/ 10 w 73"/>
                  <a:gd name="T17" fmla="*/ 12 h 67"/>
                  <a:gd name="T18" fmla="*/ 8 w 73"/>
                  <a:gd name="T19" fmla="*/ 14 h 67"/>
                  <a:gd name="T20" fmla="*/ 3 w 73"/>
                  <a:gd name="T21" fmla="*/ 28 h 67"/>
                  <a:gd name="T22" fmla="*/ 6 w 73"/>
                  <a:gd name="T23" fmla="*/ 43 h 67"/>
                  <a:gd name="T24" fmla="*/ 15 w 73"/>
                  <a:gd name="T25" fmla="*/ 55 h 67"/>
                  <a:gd name="T26" fmla="*/ 28 w 73"/>
                  <a:gd name="T27" fmla="*/ 62 h 67"/>
                  <a:gd name="T28" fmla="*/ 35 w 73"/>
                  <a:gd name="T29" fmla="*/ 64 h 67"/>
                  <a:gd name="T30" fmla="*/ 42 w 73"/>
                  <a:gd name="T31" fmla="*/ 65 h 67"/>
                  <a:gd name="T32" fmla="*/ 54 w 73"/>
                  <a:gd name="T33" fmla="*/ 64 h 67"/>
                  <a:gd name="T34" fmla="*/ 64 w 73"/>
                  <a:gd name="T35" fmla="*/ 60 h 67"/>
                  <a:gd name="T36" fmla="*/ 70 w 73"/>
                  <a:gd name="T37" fmla="*/ 54 h 67"/>
                  <a:gd name="T38" fmla="*/ 73 w 73"/>
                  <a:gd name="T39" fmla="*/ 50 h 67"/>
                  <a:gd name="T40" fmla="*/ 73 w 73"/>
                  <a:gd name="T41" fmla="*/ 48 h 67"/>
                  <a:gd name="T42" fmla="*/ 73 w 73"/>
                  <a:gd name="T43" fmla="*/ 50 h 67"/>
                  <a:gd name="T44" fmla="*/ 70 w 73"/>
                  <a:gd name="T45" fmla="*/ 54 h 67"/>
                  <a:gd name="T46" fmla="*/ 55 w 73"/>
                  <a:gd name="T47" fmla="*/ 65 h 67"/>
                  <a:gd name="T48" fmla="*/ 42 w 73"/>
                  <a:gd name="T49" fmla="*/ 67 h 67"/>
                  <a:gd name="T50" fmla="*/ 35 w 73"/>
                  <a:gd name="T51" fmla="*/ 66 h 67"/>
                  <a:gd name="T52" fmla="*/ 27 w 73"/>
                  <a:gd name="T53" fmla="*/ 65 h 67"/>
                  <a:gd name="T54" fmla="*/ 14 w 73"/>
                  <a:gd name="T55" fmla="*/ 57 h 67"/>
                  <a:gd name="T56" fmla="*/ 4 w 73"/>
                  <a:gd name="T57" fmla="*/ 44 h 67"/>
                  <a:gd name="T58" fmla="*/ 0 w 73"/>
                  <a:gd name="T59" fmla="*/ 28 h 67"/>
                  <a:gd name="T60" fmla="*/ 6 w 73"/>
                  <a:gd name="T61" fmla="*/ 13 h 67"/>
                  <a:gd name="T62" fmla="*/ 8 w 73"/>
                  <a:gd name="T63" fmla="*/ 10 h 67"/>
                  <a:gd name="T64" fmla="*/ 11 w 73"/>
                  <a:gd name="T65" fmla="*/ 7 h 67"/>
                  <a:gd name="T66" fmla="*/ 12 w 73"/>
                  <a:gd name="T67" fmla="*/ 7 h 67"/>
                  <a:gd name="T68" fmla="*/ 13 w 73"/>
                  <a:gd name="T69" fmla="*/ 6 h 67"/>
                  <a:gd name="T70" fmla="*/ 14 w 73"/>
                  <a:gd name="T71" fmla="*/ 5 h 67"/>
                  <a:gd name="T72" fmla="*/ 17 w 73"/>
                  <a:gd name="T73" fmla="*/ 4 h 67"/>
                  <a:gd name="T74" fmla="*/ 30 w 73"/>
                  <a:gd name="T75" fmla="*/ 0 h 67"/>
                  <a:gd name="T76" fmla="*/ 41 w 73"/>
                  <a:gd name="T77" fmla="*/ 1 h 67"/>
                  <a:gd name="T78" fmla="*/ 49 w 73"/>
                  <a:gd name="T79" fmla="*/ 4 h 67"/>
                  <a:gd name="T80" fmla="*/ 54 w 73"/>
                  <a:gd name="T81" fmla="*/ 7 h 67"/>
                  <a:gd name="T82" fmla="*/ 55 w 73"/>
                  <a:gd name="T83" fmla="*/ 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" h="67">
                    <a:moveTo>
                      <a:pt x="55" y="8"/>
                    </a:moveTo>
                    <a:cubicBezTo>
                      <a:pt x="55" y="8"/>
                      <a:pt x="53" y="6"/>
                      <a:pt x="49" y="5"/>
                    </a:cubicBezTo>
                    <a:cubicBezTo>
                      <a:pt x="44" y="3"/>
                      <a:pt x="38" y="1"/>
                      <a:pt x="30" y="2"/>
                    </a:cubicBezTo>
                    <a:cubicBezTo>
                      <a:pt x="26" y="3"/>
                      <a:pt x="22" y="4"/>
                      <a:pt x="18" y="6"/>
                    </a:cubicBezTo>
                    <a:cubicBezTo>
                      <a:pt x="17" y="6"/>
                      <a:pt x="16" y="7"/>
                      <a:pt x="15" y="7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10"/>
                      <a:pt x="11" y="11"/>
                      <a:pt x="10" y="12"/>
                    </a:cubicBezTo>
                    <a:cubicBezTo>
                      <a:pt x="9" y="13"/>
                      <a:pt x="9" y="14"/>
                      <a:pt x="8" y="14"/>
                    </a:cubicBezTo>
                    <a:cubicBezTo>
                      <a:pt x="5" y="18"/>
                      <a:pt x="4" y="23"/>
                      <a:pt x="3" y="28"/>
                    </a:cubicBezTo>
                    <a:cubicBezTo>
                      <a:pt x="3" y="33"/>
                      <a:pt x="4" y="38"/>
                      <a:pt x="6" y="43"/>
                    </a:cubicBezTo>
                    <a:cubicBezTo>
                      <a:pt x="9" y="47"/>
                      <a:pt x="12" y="51"/>
                      <a:pt x="15" y="55"/>
                    </a:cubicBezTo>
                    <a:cubicBezTo>
                      <a:pt x="19" y="58"/>
                      <a:pt x="24" y="60"/>
                      <a:pt x="28" y="62"/>
                    </a:cubicBezTo>
                    <a:cubicBezTo>
                      <a:pt x="30" y="63"/>
                      <a:pt x="33" y="63"/>
                      <a:pt x="35" y="64"/>
                    </a:cubicBezTo>
                    <a:cubicBezTo>
                      <a:pt x="37" y="64"/>
                      <a:pt x="40" y="64"/>
                      <a:pt x="42" y="65"/>
                    </a:cubicBezTo>
                    <a:cubicBezTo>
                      <a:pt x="46" y="65"/>
                      <a:pt x="50" y="65"/>
                      <a:pt x="54" y="64"/>
                    </a:cubicBezTo>
                    <a:cubicBezTo>
                      <a:pt x="58" y="63"/>
                      <a:pt x="61" y="61"/>
                      <a:pt x="64" y="60"/>
                    </a:cubicBezTo>
                    <a:cubicBezTo>
                      <a:pt x="67" y="58"/>
                      <a:pt x="69" y="56"/>
                      <a:pt x="70" y="54"/>
                    </a:cubicBezTo>
                    <a:cubicBezTo>
                      <a:pt x="71" y="52"/>
                      <a:pt x="72" y="51"/>
                      <a:pt x="73" y="50"/>
                    </a:cubicBezTo>
                    <a:cubicBezTo>
                      <a:pt x="73" y="48"/>
                      <a:pt x="73" y="48"/>
                      <a:pt x="73" y="48"/>
                    </a:cubicBezTo>
                    <a:cubicBezTo>
                      <a:pt x="73" y="48"/>
                      <a:pt x="73" y="48"/>
                      <a:pt x="73" y="50"/>
                    </a:cubicBezTo>
                    <a:cubicBezTo>
                      <a:pt x="73" y="51"/>
                      <a:pt x="72" y="53"/>
                      <a:pt x="70" y="54"/>
                    </a:cubicBezTo>
                    <a:cubicBezTo>
                      <a:pt x="68" y="58"/>
                      <a:pt x="63" y="63"/>
                      <a:pt x="55" y="65"/>
                    </a:cubicBezTo>
                    <a:cubicBezTo>
                      <a:pt x="51" y="67"/>
                      <a:pt x="46" y="67"/>
                      <a:pt x="42" y="67"/>
                    </a:cubicBezTo>
                    <a:cubicBezTo>
                      <a:pt x="39" y="67"/>
                      <a:pt x="37" y="67"/>
                      <a:pt x="35" y="66"/>
                    </a:cubicBezTo>
                    <a:cubicBezTo>
                      <a:pt x="32" y="66"/>
                      <a:pt x="30" y="65"/>
                      <a:pt x="27" y="65"/>
                    </a:cubicBezTo>
                    <a:cubicBezTo>
                      <a:pt x="22" y="63"/>
                      <a:pt x="18" y="60"/>
                      <a:pt x="14" y="57"/>
                    </a:cubicBezTo>
                    <a:cubicBezTo>
                      <a:pt x="9" y="53"/>
                      <a:pt x="6" y="49"/>
                      <a:pt x="4" y="44"/>
                    </a:cubicBezTo>
                    <a:cubicBezTo>
                      <a:pt x="1" y="39"/>
                      <a:pt x="0" y="33"/>
                      <a:pt x="0" y="28"/>
                    </a:cubicBezTo>
                    <a:cubicBezTo>
                      <a:pt x="1" y="22"/>
                      <a:pt x="2" y="17"/>
                      <a:pt x="6" y="13"/>
                    </a:cubicBezTo>
                    <a:cubicBezTo>
                      <a:pt x="6" y="12"/>
                      <a:pt x="7" y="11"/>
                      <a:pt x="8" y="10"/>
                    </a:cubicBezTo>
                    <a:cubicBezTo>
                      <a:pt x="9" y="9"/>
                      <a:pt x="10" y="8"/>
                      <a:pt x="11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5" y="5"/>
                      <a:pt x="16" y="4"/>
                      <a:pt x="17" y="4"/>
                    </a:cubicBezTo>
                    <a:cubicBezTo>
                      <a:pt x="21" y="2"/>
                      <a:pt x="26" y="1"/>
                      <a:pt x="30" y="0"/>
                    </a:cubicBezTo>
                    <a:cubicBezTo>
                      <a:pt x="34" y="0"/>
                      <a:pt x="38" y="1"/>
                      <a:pt x="41" y="1"/>
                    </a:cubicBezTo>
                    <a:cubicBezTo>
                      <a:pt x="44" y="2"/>
                      <a:pt x="47" y="3"/>
                      <a:pt x="49" y="4"/>
                    </a:cubicBezTo>
                    <a:cubicBezTo>
                      <a:pt x="51" y="5"/>
                      <a:pt x="53" y="6"/>
                      <a:pt x="54" y="7"/>
                    </a:cubicBezTo>
                    <a:cubicBezTo>
                      <a:pt x="55" y="7"/>
                      <a:pt x="55" y="8"/>
                      <a:pt x="55" y="8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0" name="îšḻíḋe">
                <a:extLst>
                  <a:ext uri="{FF2B5EF4-FFF2-40B4-BE49-F238E27FC236}">
                    <a16:creationId xmlns:a16="http://schemas.microsoft.com/office/drawing/2014/main" xmlns="" id="{65C931F0-A632-41F1-9797-9FD8F74AA820}"/>
                  </a:ext>
                </a:extLst>
              </p:cNvPr>
              <p:cNvSpPr/>
              <p:nvPr/>
            </p:nvSpPr>
            <p:spPr bwMode="auto">
              <a:xfrm>
                <a:off x="5959970" y="2257185"/>
                <a:ext cx="62598" cy="60190"/>
              </a:xfrm>
              <a:custGeom>
                <a:avLst/>
                <a:gdLst>
                  <a:gd name="T0" fmla="*/ 7 w 25"/>
                  <a:gd name="T1" fmla="*/ 0 h 24"/>
                  <a:gd name="T2" fmla="*/ 6 w 25"/>
                  <a:gd name="T3" fmla="*/ 1 h 24"/>
                  <a:gd name="T4" fmla="*/ 5 w 25"/>
                  <a:gd name="T5" fmla="*/ 2 h 24"/>
                  <a:gd name="T6" fmla="*/ 3 w 25"/>
                  <a:gd name="T7" fmla="*/ 4 h 24"/>
                  <a:gd name="T8" fmla="*/ 3 w 25"/>
                  <a:gd name="T9" fmla="*/ 5 h 24"/>
                  <a:gd name="T10" fmla="*/ 3 w 25"/>
                  <a:gd name="T11" fmla="*/ 7 h 24"/>
                  <a:gd name="T12" fmla="*/ 3 w 25"/>
                  <a:gd name="T13" fmla="*/ 8 h 24"/>
                  <a:gd name="T14" fmla="*/ 3 w 25"/>
                  <a:gd name="T15" fmla="*/ 9 h 24"/>
                  <a:gd name="T16" fmla="*/ 4 w 25"/>
                  <a:gd name="T17" fmla="*/ 10 h 24"/>
                  <a:gd name="T18" fmla="*/ 5 w 25"/>
                  <a:gd name="T19" fmla="*/ 12 h 24"/>
                  <a:gd name="T20" fmla="*/ 8 w 25"/>
                  <a:gd name="T21" fmla="*/ 14 h 24"/>
                  <a:gd name="T22" fmla="*/ 11 w 25"/>
                  <a:gd name="T23" fmla="*/ 16 h 24"/>
                  <a:gd name="T24" fmla="*/ 14 w 25"/>
                  <a:gd name="T25" fmla="*/ 18 h 24"/>
                  <a:gd name="T26" fmla="*/ 17 w 25"/>
                  <a:gd name="T27" fmla="*/ 20 h 24"/>
                  <a:gd name="T28" fmla="*/ 19 w 25"/>
                  <a:gd name="T29" fmla="*/ 21 h 24"/>
                  <a:gd name="T30" fmla="*/ 25 w 25"/>
                  <a:gd name="T31" fmla="*/ 24 h 24"/>
                  <a:gd name="T32" fmla="*/ 18 w 25"/>
                  <a:gd name="T33" fmla="*/ 23 h 24"/>
                  <a:gd name="T34" fmla="*/ 12 w 25"/>
                  <a:gd name="T35" fmla="*/ 20 h 24"/>
                  <a:gd name="T36" fmla="*/ 9 w 25"/>
                  <a:gd name="T37" fmla="*/ 19 h 24"/>
                  <a:gd name="T38" fmla="*/ 6 w 25"/>
                  <a:gd name="T39" fmla="*/ 16 h 24"/>
                  <a:gd name="T40" fmla="*/ 3 w 25"/>
                  <a:gd name="T41" fmla="*/ 14 h 24"/>
                  <a:gd name="T42" fmla="*/ 2 w 25"/>
                  <a:gd name="T43" fmla="*/ 12 h 24"/>
                  <a:gd name="T44" fmla="*/ 1 w 25"/>
                  <a:gd name="T45" fmla="*/ 10 h 24"/>
                  <a:gd name="T46" fmla="*/ 0 w 25"/>
                  <a:gd name="T47" fmla="*/ 8 h 24"/>
                  <a:gd name="T48" fmla="*/ 0 w 25"/>
                  <a:gd name="T49" fmla="*/ 6 h 24"/>
                  <a:gd name="T50" fmla="*/ 1 w 25"/>
                  <a:gd name="T51" fmla="*/ 5 h 24"/>
                  <a:gd name="T52" fmla="*/ 2 w 25"/>
                  <a:gd name="T53" fmla="*/ 3 h 24"/>
                  <a:gd name="T54" fmla="*/ 4 w 25"/>
                  <a:gd name="T55" fmla="*/ 1 h 24"/>
                  <a:gd name="T56" fmla="*/ 6 w 25"/>
                  <a:gd name="T57" fmla="*/ 0 h 24"/>
                  <a:gd name="T58" fmla="*/ 7 w 25"/>
                  <a:gd name="T5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5" h="24">
                    <a:moveTo>
                      <a:pt x="7" y="0"/>
                    </a:moveTo>
                    <a:cubicBezTo>
                      <a:pt x="7" y="0"/>
                      <a:pt x="7" y="0"/>
                      <a:pt x="6" y="1"/>
                    </a:cubicBezTo>
                    <a:cubicBezTo>
                      <a:pt x="6" y="1"/>
                      <a:pt x="5" y="2"/>
                      <a:pt x="5" y="2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7"/>
                      <a:pt x="3" y="7"/>
                      <a:pt x="3" y="8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3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3"/>
                      <a:pt x="7" y="13"/>
                      <a:pt x="8" y="14"/>
                    </a:cubicBezTo>
                    <a:cubicBezTo>
                      <a:pt x="9" y="15"/>
                      <a:pt x="10" y="15"/>
                      <a:pt x="11" y="16"/>
                    </a:cubicBezTo>
                    <a:cubicBezTo>
                      <a:pt x="12" y="17"/>
                      <a:pt x="13" y="17"/>
                      <a:pt x="14" y="18"/>
                    </a:cubicBezTo>
                    <a:cubicBezTo>
                      <a:pt x="15" y="18"/>
                      <a:pt x="16" y="19"/>
                      <a:pt x="17" y="20"/>
                    </a:cubicBezTo>
                    <a:cubicBezTo>
                      <a:pt x="18" y="20"/>
                      <a:pt x="18" y="21"/>
                      <a:pt x="19" y="21"/>
                    </a:cubicBezTo>
                    <a:cubicBezTo>
                      <a:pt x="22" y="23"/>
                      <a:pt x="25" y="24"/>
                      <a:pt x="25" y="24"/>
                    </a:cubicBezTo>
                    <a:cubicBezTo>
                      <a:pt x="25" y="24"/>
                      <a:pt x="22" y="24"/>
                      <a:pt x="18" y="23"/>
                    </a:cubicBezTo>
                    <a:cubicBezTo>
                      <a:pt x="17" y="22"/>
                      <a:pt x="15" y="21"/>
                      <a:pt x="12" y="20"/>
                    </a:cubicBezTo>
                    <a:cubicBezTo>
                      <a:pt x="11" y="20"/>
                      <a:pt x="10" y="19"/>
                      <a:pt x="9" y="19"/>
                    </a:cubicBezTo>
                    <a:cubicBezTo>
                      <a:pt x="8" y="18"/>
                      <a:pt x="7" y="17"/>
                      <a:pt x="6" y="16"/>
                    </a:cubicBezTo>
                    <a:cubicBezTo>
                      <a:pt x="5" y="16"/>
                      <a:pt x="4" y="15"/>
                      <a:pt x="3" y="14"/>
                    </a:cubicBezTo>
                    <a:cubicBezTo>
                      <a:pt x="2" y="13"/>
                      <a:pt x="2" y="13"/>
                      <a:pt x="2" y="12"/>
                    </a:cubicBezTo>
                    <a:cubicBezTo>
                      <a:pt x="1" y="11"/>
                      <a:pt x="1" y="11"/>
                      <a:pt x="1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2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5" y="1"/>
                      <a:pt x="5" y="0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1" name="îṡľïdé">
                <a:extLst>
                  <a:ext uri="{FF2B5EF4-FFF2-40B4-BE49-F238E27FC236}">
                    <a16:creationId xmlns:a16="http://schemas.microsoft.com/office/drawing/2014/main" xmlns="" id="{DF6DDBF5-3B36-4E8E-8135-C11812A7D835}"/>
                  </a:ext>
                </a:extLst>
              </p:cNvPr>
              <p:cNvSpPr/>
              <p:nvPr/>
            </p:nvSpPr>
            <p:spPr bwMode="auto">
              <a:xfrm>
                <a:off x="6275369" y="2217459"/>
                <a:ext cx="46949" cy="51764"/>
              </a:xfrm>
              <a:custGeom>
                <a:avLst/>
                <a:gdLst>
                  <a:gd name="T0" fmla="*/ 0 w 19"/>
                  <a:gd name="T1" fmla="*/ 21 h 21"/>
                  <a:gd name="T2" fmla="*/ 3 w 19"/>
                  <a:gd name="T3" fmla="*/ 18 h 21"/>
                  <a:gd name="T4" fmla="*/ 6 w 19"/>
                  <a:gd name="T5" fmla="*/ 14 h 21"/>
                  <a:gd name="T6" fmla="*/ 7 w 19"/>
                  <a:gd name="T7" fmla="*/ 12 h 21"/>
                  <a:gd name="T8" fmla="*/ 9 w 19"/>
                  <a:gd name="T9" fmla="*/ 11 h 21"/>
                  <a:gd name="T10" fmla="*/ 11 w 19"/>
                  <a:gd name="T11" fmla="*/ 9 h 21"/>
                  <a:gd name="T12" fmla="*/ 13 w 19"/>
                  <a:gd name="T13" fmla="*/ 7 h 21"/>
                  <a:gd name="T14" fmla="*/ 14 w 19"/>
                  <a:gd name="T15" fmla="*/ 5 h 21"/>
                  <a:gd name="T16" fmla="*/ 16 w 19"/>
                  <a:gd name="T17" fmla="*/ 3 h 21"/>
                  <a:gd name="T18" fmla="*/ 19 w 19"/>
                  <a:gd name="T19" fmla="*/ 0 h 21"/>
                  <a:gd name="T20" fmla="*/ 17 w 19"/>
                  <a:gd name="T21" fmla="*/ 4 h 21"/>
                  <a:gd name="T22" fmla="*/ 16 w 19"/>
                  <a:gd name="T23" fmla="*/ 6 h 21"/>
                  <a:gd name="T24" fmla="*/ 15 w 19"/>
                  <a:gd name="T25" fmla="*/ 8 h 21"/>
                  <a:gd name="T26" fmla="*/ 11 w 19"/>
                  <a:gd name="T27" fmla="*/ 13 h 21"/>
                  <a:gd name="T28" fmla="*/ 4 w 19"/>
                  <a:gd name="T29" fmla="*/ 19 h 21"/>
                  <a:gd name="T30" fmla="*/ 0 w 19"/>
                  <a:gd name="T3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21">
                    <a:moveTo>
                      <a:pt x="0" y="21"/>
                    </a:moveTo>
                    <a:cubicBezTo>
                      <a:pt x="0" y="21"/>
                      <a:pt x="1" y="20"/>
                      <a:pt x="3" y="18"/>
                    </a:cubicBezTo>
                    <a:cubicBezTo>
                      <a:pt x="3" y="17"/>
                      <a:pt x="4" y="16"/>
                      <a:pt x="6" y="14"/>
                    </a:cubicBezTo>
                    <a:cubicBezTo>
                      <a:pt x="6" y="14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1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1" y="8"/>
                      <a:pt x="12" y="7"/>
                      <a:pt x="13" y="7"/>
                    </a:cubicBezTo>
                    <a:cubicBezTo>
                      <a:pt x="13" y="6"/>
                      <a:pt x="14" y="5"/>
                      <a:pt x="14" y="5"/>
                    </a:cubicBezTo>
                    <a:cubicBezTo>
                      <a:pt x="15" y="4"/>
                      <a:pt x="15" y="4"/>
                      <a:pt x="16" y="3"/>
                    </a:cubicBezTo>
                    <a:cubicBezTo>
                      <a:pt x="17" y="1"/>
                      <a:pt x="19" y="0"/>
                      <a:pt x="19" y="0"/>
                    </a:cubicBezTo>
                    <a:cubicBezTo>
                      <a:pt x="19" y="0"/>
                      <a:pt x="18" y="2"/>
                      <a:pt x="17" y="4"/>
                    </a:cubicBezTo>
                    <a:cubicBezTo>
                      <a:pt x="17" y="5"/>
                      <a:pt x="16" y="5"/>
                      <a:pt x="16" y="6"/>
                    </a:cubicBezTo>
                    <a:cubicBezTo>
                      <a:pt x="16" y="7"/>
                      <a:pt x="15" y="8"/>
                      <a:pt x="15" y="8"/>
                    </a:cubicBezTo>
                    <a:cubicBezTo>
                      <a:pt x="14" y="10"/>
                      <a:pt x="13" y="11"/>
                      <a:pt x="11" y="13"/>
                    </a:cubicBezTo>
                    <a:cubicBezTo>
                      <a:pt x="9" y="15"/>
                      <a:pt x="6" y="18"/>
                      <a:pt x="4" y="19"/>
                    </a:cubicBezTo>
                    <a:cubicBezTo>
                      <a:pt x="1" y="21"/>
                      <a:pt x="0" y="21"/>
                      <a:pt x="0" y="21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2" name="ïṡļiḍé">
                <a:extLst>
                  <a:ext uri="{FF2B5EF4-FFF2-40B4-BE49-F238E27FC236}">
                    <a16:creationId xmlns:a16="http://schemas.microsoft.com/office/drawing/2014/main" xmlns="" id="{6F753723-2330-4E67-913E-1CA160B9EA4F}"/>
                  </a:ext>
                </a:extLst>
              </p:cNvPr>
              <p:cNvSpPr/>
              <p:nvPr/>
            </p:nvSpPr>
            <p:spPr bwMode="auto">
              <a:xfrm>
                <a:off x="6307871" y="2194587"/>
                <a:ext cx="39726" cy="34911"/>
              </a:xfrm>
              <a:custGeom>
                <a:avLst/>
                <a:gdLst>
                  <a:gd name="T0" fmla="*/ 0 w 16"/>
                  <a:gd name="T1" fmla="*/ 0 h 14"/>
                  <a:gd name="T2" fmla="*/ 2 w 16"/>
                  <a:gd name="T3" fmla="*/ 3 h 14"/>
                  <a:gd name="T4" fmla="*/ 3 w 16"/>
                  <a:gd name="T5" fmla="*/ 6 h 14"/>
                  <a:gd name="T6" fmla="*/ 6 w 16"/>
                  <a:gd name="T7" fmla="*/ 9 h 14"/>
                  <a:gd name="T8" fmla="*/ 7 w 16"/>
                  <a:gd name="T9" fmla="*/ 10 h 14"/>
                  <a:gd name="T10" fmla="*/ 9 w 16"/>
                  <a:gd name="T11" fmla="*/ 11 h 14"/>
                  <a:gd name="T12" fmla="*/ 10 w 16"/>
                  <a:gd name="T13" fmla="*/ 12 h 14"/>
                  <a:gd name="T14" fmla="*/ 12 w 16"/>
                  <a:gd name="T15" fmla="*/ 12 h 14"/>
                  <a:gd name="T16" fmla="*/ 15 w 16"/>
                  <a:gd name="T17" fmla="*/ 13 h 14"/>
                  <a:gd name="T18" fmla="*/ 16 w 16"/>
                  <a:gd name="T19" fmla="*/ 13 h 14"/>
                  <a:gd name="T20" fmla="*/ 15 w 16"/>
                  <a:gd name="T21" fmla="*/ 14 h 14"/>
                  <a:gd name="T22" fmla="*/ 12 w 16"/>
                  <a:gd name="T23" fmla="*/ 14 h 14"/>
                  <a:gd name="T24" fmla="*/ 10 w 16"/>
                  <a:gd name="T25" fmla="*/ 14 h 14"/>
                  <a:gd name="T26" fmla="*/ 8 w 16"/>
                  <a:gd name="T27" fmla="*/ 14 h 14"/>
                  <a:gd name="T28" fmla="*/ 6 w 16"/>
                  <a:gd name="T29" fmla="*/ 13 h 14"/>
                  <a:gd name="T30" fmla="*/ 4 w 16"/>
                  <a:gd name="T31" fmla="*/ 12 h 14"/>
                  <a:gd name="T32" fmla="*/ 2 w 16"/>
                  <a:gd name="T33" fmla="*/ 10 h 14"/>
                  <a:gd name="T34" fmla="*/ 1 w 16"/>
                  <a:gd name="T35" fmla="*/ 8 h 14"/>
                  <a:gd name="T36" fmla="*/ 0 w 16"/>
                  <a:gd name="T37" fmla="*/ 4 h 14"/>
                  <a:gd name="T38" fmla="*/ 0 w 16"/>
                  <a:gd name="T3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" h="14">
                    <a:moveTo>
                      <a:pt x="0" y="0"/>
                    </a:moveTo>
                    <a:cubicBezTo>
                      <a:pt x="0" y="0"/>
                      <a:pt x="1" y="1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4" y="7"/>
                      <a:pt x="5" y="8"/>
                      <a:pt x="6" y="9"/>
                    </a:cubicBezTo>
                    <a:cubicBezTo>
                      <a:pt x="6" y="10"/>
                      <a:pt x="7" y="10"/>
                      <a:pt x="7" y="10"/>
                    </a:cubicBezTo>
                    <a:cubicBezTo>
                      <a:pt x="8" y="11"/>
                      <a:pt x="8" y="11"/>
                      <a:pt x="9" y="11"/>
                    </a:cubicBezTo>
                    <a:cubicBezTo>
                      <a:pt x="9" y="11"/>
                      <a:pt x="10" y="12"/>
                      <a:pt x="10" y="12"/>
                    </a:cubicBezTo>
                    <a:cubicBezTo>
                      <a:pt x="11" y="12"/>
                      <a:pt x="11" y="12"/>
                      <a:pt x="12" y="12"/>
                    </a:cubicBezTo>
                    <a:cubicBezTo>
                      <a:pt x="13" y="13"/>
                      <a:pt x="14" y="13"/>
                      <a:pt x="15" y="13"/>
                    </a:cubicBezTo>
                    <a:cubicBezTo>
                      <a:pt x="15" y="13"/>
                      <a:pt x="16" y="13"/>
                      <a:pt x="16" y="13"/>
                    </a:cubicBezTo>
                    <a:cubicBezTo>
                      <a:pt x="16" y="13"/>
                      <a:pt x="15" y="14"/>
                      <a:pt x="15" y="14"/>
                    </a:cubicBezTo>
                    <a:cubicBezTo>
                      <a:pt x="14" y="14"/>
                      <a:pt x="13" y="14"/>
                      <a:pt x="12" y="14"/>
                    </a:cubicBezTo>
                    <a:cubicBezTo>
                      <a:pt x="11" y="14"/>
                      <a:pt x="11" y="14"/>
                      <a:pt x="10" y="14"/>
                    </a:cubicBezTo>
                    <a:cubicBezTo>
                      <a:pt x="9" y="14"/>
                      <a:pt x="8" y="14"/>
                      <a:pt x="8" y="14"/>
                    </a:cubicBezTo>
                    <a:cubicBezTo>
                      <a:pt x="7" y="14"/>
                      <a:pt x="6" y="13"/>
                      <a:pt x="6" y="13"/>
                    </a:cubicBezTo>
                    <a:cubicBezTo>
                      <a:pt x="5" y="13"/>
                      <a:pt x="4" y="12"/>
                      <a:pt x="4" y="12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9"/>
                      <a:pt x="1" y="8"/>
                      <a:pt x="1" y="8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3" name="ïślïḍè">
                <a:extLst>
                  <a:ext uri="{FF2B5EF4-FFF2-40B4-BE49-F238E27FC236}">
                    <a16:creationId xmlns:a16="http://schemas.microsoft.com/office/drawing/2014/main" xmlns="" id="{EEC48BA5-E68B-4E68-A0C4-3E5DE645F72A}"/>
                  </a:ext>
                </a:extLst>
              </p:cNvPr>
              <p:cNvSpPr/>
              <p:nvPr/>
            </p:nvSpPr>
            <p:spPr bwMode="auto">
              <a:xfrm>
                <a:off x="5855239" y="2104301"/>
                <a:ext cx="86674" cy="39726"/>
              </a:xfrm>
              <a:custGeom>
                <a:avLst/>
                <a:gdLst>
                  <a:gd name="T0" fmla="*/ 0 w 35"/>
                  <a:gd name="T1" fmla="*/ 1 h 16"/>
                  <a:gd name="T2" fmla="*/ 6 w 35"/>
                  <a:gd name="T3" fmla="*/ 0 h 16"/>
                  <a:gd name="T4" fmla="*/ 12 w 35"/>
                  <a:gd name="T5" fmla="*/ 0 h 16"/>
                  <a:gd name="T6" fmla="*/ 20 w 35"/>
                  <a:gd name="T7" fmla="*/ 3 h 16"/>
                  <a:gd name="T8" fmla="*/ 23 w 35"/>
                  <a:gd name="T9" fmla="*/ 4 h 16"/>
                  <a:gd name="T10" fmla="*/ 26 w 35"/>
                  <a:gd name="T11" fmla="*/ 6 h 16"/>
                  <a:gd name="T12" fmla="*/ 29 w 35"/>
                  <a:gd name="T13" fmla="*/ 9 h 16"/>
                  <a:gd name="T14" fmla="*/ 31 w 35"/>
                  <a:gd name="T15" fmla="*/ 11 h 16"/>
                  <a:gd name="T16" fmla="*/ 34 w 35"/>
                  <a:gd name="T17" fmla="*/ 14 h 16"/>
                  <a:gd name="T18" fmla="*/ 35 w 35"/>
                  <a:gd name="T19" fmla="*/ 16 h 16"/>
                  <a:gd name="T20" fmla="*/ 33 w 35"/>
                  <a:gd name="T21" fmla="*/ 15 h 16"/>
                  <a:gd name="T22" fmla="*/ 32 w 35"/>
                  <a:gd name="T23" fmla="*/ 14 h 16"/>
                  <a:gd name="T24" fmla="*/ 30 w 35"/>
                  <a:gd name="T25" fmla="*/ 12 h 16"/>
                  <a:gd name="T26" fmla="*/ 27 w 35"/>
                  <a:gd name="T27" fmla="*/ 10 h 16"/>
                  <a:gd name="T28" fmla="*/ 25 w 35"/>
                  <a:gd name="T29" fmla="*/ 9 h 16"/>
                  <a:gd name="T30" fmla="*/ 18 w 35"/>
                  <a:gd name="T31" fmla="*/ 6 h 16"/>
                  <a:gd name="T32" fmla="*/ 12 w 35"/>
                  <a:gd name="T33" fmla="*/ 3 h 16"/>
                  <a:gd name="T34" fmla="*/ 6 w 35"/>
                  <a:gd name="T35" fmla="*/ 2 h 16"/>
                  <a:gd name="T36" fmla="*/ 0 w 35"/>
                  <a:gd name="T37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" h="16">
                    <a:moveTo>
                      <a:pt x="0" y="1"/>
                    </a:moveTo>
                    <a:cubicBezTo>
                      <a:pt x="0" y="1"/>
                      <a:pt x="2" y="0"/>
                      <a:pt x="6" y="0"/>
                    </a:cubicBezTo>
                    <a:cubicBezTo>
                      <a:pt x="8" y="0"/>
                      <a:pt x="10" y="0"/>
                      <a:pt x="12" y="0"/>
                    </a:cubicBezTo>
                    <a:cubicBezTo>
                      <a:pt x="15" y="1"/>
                      <a:pt x="17" y="2"/>
                      <a:pt x="20" y="3"/>
                    </a:cubicBezTo>
                    <a:cubicBezTo>
                      <a:pt x="21" y="3"/>
                      <a:pt x="22" y="4"/>
                      <a:pt x="23" y="4"/>
                    </a:cubicBezTo>
                    <a:cubicBezTo>
                      <a:pt x="24" y="5"/>
                      <a:pt x="25" y="6"/>
                      <a:pt x="26" y="6"/>
                    </a:cubicBezTo>
                    <a:cubicBezTo>
                      <a:pt x="27" y="7"/>
                      <a:pt x="28" y="8"/>
                      <a:pt x="29" y="9"/>
                    </a:cubicBezTo>
                    <a:cubicBezTo>
                      <a:pt x="30" y="9"/>
                      <a:pt x="30" y="10"/>
                      <a:pt x="31" y="11"/>
                    </a:cubicBezTo>
                    <a:cubicBezTo>
                      <a:pt x="32" y="12"/>
                      <a:pt x="33" y="13"/>
                      <a:pt x="34" y="14"/>
                    </a:cubicBezTo>
                    <a:cubicBezTo>
                      <a:pt x="34" y="15"/>
                      <a:pt x="35" y="16"/>
                      <a:pt x="35" y="16"/>
                    </a:cubicBezTo>
                    <a:cubicBezTo>
                      <a:pt x="35" y="16"/>
                      <a:pt x="34" y="15"/>
                      <a:pt x="33" y="15"/>
                    </a:cubicBezTo>
                    <a:cubicBezTo>
                      <a:pt x="33" y="14"/>
                      <a:pt x="32" y="14"/>
                      <a:pt x="32" y="14"/>
                    </a:cubicBezTo>
                    <a:cubicBezTo>
                      <a:pt x="31" y="13"/>
                      <a:pt x="30" y="13"/>
                      <a:pt x="30" y="12"/>
                    </a:cubicBezTo>
                    <a:cubicBezTo>
                      <a:pt x="29" y="12"/>
                      <a:pt x="28" y="11"/>
                      <a:pt x="27" y="10"/>
                    </a:cubicBezTo>
                    <a:cubicBezTo>
                      <a:pt x="26" y="10"/>
                      <a:pt x="25" y="9"/>
                      <a:pt x="25" y="9"/>
                    </a:cubicBezTo>
                    <a:cubicBezTo>
                      <a:pt x="23" y="8"/>
                      <a:pt x="21" y="6"/>
                      <a:pt x="18" y="6"/>
                    </a:cubicBezTo>
                    <a:cubicBezTo>
                      <a:pt x="16" y="5"/>
                      <a:pt x="14" y="4"/>
                      <a:pt x="12" y="3"/>
                    </a:cubicBezTo>
                    <a:cubicBezTo>
                      <a:pt x="10" y="3"/>
                      <a:pt x="8" y="2"/>
                      <a:pt x="6" y="2"/>
                    </a:cubicBezTo>
                    <a:cubicBezTo>
                      <a:pt x="2" y="1"/>
                      <a:pt x="0" y="1"/>
                      <a:pt x="0" y="1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4" name="ïŝlïďè">
                <a:extLst>
                  <a:ext uri="{FF2B5EF4-FFF2-40B4-BE49-F238E27FC236}">
                    <a16:creationId xmlns:a16="http://schemas.microsoft.com/office/drawing/2014/main" xmlns="" id="{02B4FDE7-DBF9-4A2B-9B8D-C12414CEBA29}"/>
                  </a:ext>
                </a:extLst>
              </p:cNvPr>
              <p:cNvSpPr/>
              <p:nvPr/>
            </p:nvSpPr>
            <p:spPr bwMode="auto">
              <a:xfrm>
                <a:off x="6300648" y="2092263"/>
                <a:ext cx="92694" cy="34911"/>
              </a:xfrm>
              <a:custGeom>
                <a:avLst/>
                <a:gdLst>
                  <a:gd name="T0" fmla="*/ 0 w 37"/>
                  <a:gd name="T1" fmla="*/ 14 h 14"/>
                  <a:gd name="T2" fmla="*/ 4 w 37"/>
                  <a:gd name="T3" fmla="*/ 9 h 14"/>
                  <a:gd name="T4" fmla="*/ 16 w 37"/>
                  <a:gd name="T5" fmla="*/ 1 h 14"/>
                  <a:gd name="T6" fmla="*/ 20 w 37"/>
                  <a:gd name="T7" fmla="*/ 0 h 14"/>
                  <a:gd name="T8" fmla="*/ 24 w 37"/>
                  <a:gd name="T9" fmla="*/ 0 h 14"/>
                  <a:gd name="T10" fmla="*/ 28 w 37"/>
                  <a:gd name="T11" fmla="*/ 0 h 14"/>
                  <a:gd name="T12" fmla="*/ 31 w 37"/>
                  <a:gd name="T13" fmla="*/ 1 h 14"/>
                  <a:gd name="T14" fmla="*/ 33 w 37"/>
                  <a:gd name="T15" fmla="*/ 2 h 14"/>
                  <a:gd name="T16" fmla="*/ 35 w 37"/>
                  <a:gd name="T17" fmla="*/ 3 h 14"/>
                  <a:gd name="T18" fmla="*/ 37 w 37"/>
                  <a:gd name="T19" fmla="*/ 3 h 14"/>
                  <a:gd name="T20" fmla="*/ 35 w 37"/>
                  <a:gd name="T21" fmla="*/ 3 h 14"/>
                  <a:gd name="T22" fmla="*/ 33 w 37"/>
                  <a:gd name="T23" fmla="*/ 3 h 14"/>
                  <a:gd name="T24" fmla="*/ 30 w 37"/>
                  <a:gd name="T25" fmla="*/ 3 h 14"/>
                  <a:gd name="T26" fmla="*/ 27 w 37"/>
                  <a:gd name="T27" fmla="*/ 3 h 14"/>
                  <a:gd name="T28" fmla="*/ 24 w 37"/>
                  <a:gd name="T29" fmla="*/ 3 h 14"/>
                  <a:gd name="T30" fmla="*/ 21 w 37"/>
                  <a:gd name="T31" fmla="*/ 3 h 14"/>
                  <a:gd name="T32" fmla="*/ 17 w 37"/>
                  <a:gd name="T33" fmla="*/ 4 h 14"/>
                  <a:gd name="T34" fmla="*/ 14 w 37"/>
                  <a:gd name="T35" fmla="*/ 6 h 14"/>
                  <a:gd name="T36" fmla="*/ 11 w 37"/>
                  <a:gd name="T37" fmla="*/ 7 h 14"/>
                  <a:gd name="T38" fmla="*/ 8 w 37"/>
                  <a:gd name="T39" fmla="*/ 9 h 14"/>
                  <a:gd name="T40" fmla="*/ 5 w 37"/>
                  <a:gd name="T41" fmla="*/ 10 h 14"/>
                  <a:gd name="T42" fmla="*/ 0 w 37"/>
                  <a:gd name="T4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" h="14">
                    <a:moveTo>
                      <a:pt x="0" y="14"/>
                    </a:moveTo>
                    <a:cubicBezTo>
                      <a:pt x="0" y="14"/>
                      <a:pt x="1" y="11"/>
                      <a:pt x="4" y="9"/>
                    </a:cubicBezTo>
                    <a:cubicBezTo>
                      <a:pt x="7" y="6"/>
                      <a:pt x="11" y="3"/>
                      <a:pt x="16" y="1"/>
                    </a:cubicBezTo>
                    <a:cubicBezTo>
                      <a:pt x="18" y="1"/>
                      <a:pt x="19" y="1"/>
                      <a:pt x="20" y="0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25" y="0"/>
                      <a:pt x="26" y="0"/>
                      <a:pt x="28" y="0"/>
                    </a:cubicBezTo>
                    <a:cubicBezTo>
                      <a:pt x="29" y="0"/>
                      <a:pt x="30" y="1"/>
                      <a:pt x="31" y="1"/>
                    </a:cubicBezTo>
                    <a:cubicBezTo>
                      <a:pt x="32" y="1"/>
                      <a:pt x="32" y="1"/>
                      <a:pt x="33" y="2"/>
                    </a:cubicBezTo>
                    <a:cubicBezTo>
                      <a:pt x="34" y="2"/>
                      <a:pt x="35" y="2"/>
                      <a:pt x="35" y="3"/>
                    </a:cubicBezTo>
                    <a:cubicBezTo>
                      <a:pt x="36" y="3"/>
                      <a:pt x="37" y="3"/>
                      <a:pt x="37" y="3"/>
                    </a:cubicBezTo>
                    <a:cubicBezTo>
                      <a:pt x="37" y="3"/>
                      <a:pt x="36" y="3"/>
                      <a:pt x="35" y="3"/>
                    </a:cubicBezTo>
                    <a:cubicBezTo>
                      <a:pt x="34" y="3"/>
                      <a:pt x="34" y="3"/>
                      <a:pt x="33" y="3"/>
                    </a:cubicBezTo>
                    <a:cubicBezTo>
                      <a:pt x="32" y="3"/>
                      <a:pt x="31" y="3"/>
                      <a:pt x="30" y="3"/>
                    </a:cubicBezTo>
                    <a:cubicBezTo>
                      <a:pt x="29" y="3"/>
                      <a:pt x="28" y="3"/>
                      <a:pt x="27" y="3"/>
                    </a:cubicBezTo>
                    <a:cubicBezTo>
                      <a:pt x="26" y="3"/>
                      <a:pt x="25" y="3"/>
                      <a:pt x="24" y="3"/>
                    </a:cubicBezTo>
                    <a:cubicBezTo>
                      <a:pt x="23" y="3"/>
                      <a:pt x="22" y="3"/>
                      <a:pt x="21" y="3"/>
                    </a:cubicBezTo>
                    <a:cubicBezTo>
                      <a:pt x="20" y="4"/>
                      <a:pt x="18" y="4"/>
                      <a:pt x="17" y="4"/>
                    </a:cubicBezTo>
                    <a:cubicBezTo>
                      <a:pt x="16" y="5"/>
                      <a:pt x="15" y="5"/>
                      <a:pt x="14" y="6"/>
                    </a:cubicBezTo>
                    <a:cubicBezTo>
                      <a:pt x="13" y="6"/>
                      <a:pt x="12" y="6"/>
                      <a:pt x="11" y="7"/>
                    </a:cubicBezTo>
                    <a:cubicBezTo>
                      <a:pt x="10" y="7"/>
                      <a:pt x="9" y="8"/>
                      <a:pt x="8" y="9"/>
                    </a:cubicBezTo>
                    <a:cubicBezTo>
                      <a:pt x="7" y="9"/>
                      <a:pt x="6" y="10"/>
                      <a:pt x="5" y="10"/>
                    </a:cubicBezTo>
                    <a:cubicBezTo>
                      <a:pt x="2" y="12"/>
                      <a:pt x="0" y="14"/>
                      <a:pt x="0" y="14"/>
                    </a:cubicBezTo>
                  </a:path>
                </a:pathLst>
              </a:custGeom>
              <a:solidFill>
                <a:srgbClr val="D882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5" name="ïşľïḋe">
                <a:extLst>
                  <a:ext uri="{FF2B5EF4-FFF2-40B4-BE49-F238E27FC236}">
                    <a16:creationId xmlns:a16="http://schemas.microsoft.com/office/drawing/2014/main" xmlns="" id="{FA685E3C-AD10-40AE-A46C-2BF2965E19E4}"/>
                  </a:ext>
                </a:extLst>
              </p:cNvPr>
              <p:cNvSpPr/>
              <p:nvPr/>
            </p:nvSpPr>
            <p:spPr bwMode="auto">
              <a:xfrm>
                <a:off x="5619292" y="1809368"/>
                <a:ext cx="12038" cy="15650"/>
              </a:xfrm>
              <a:custGeom>
                <a:avLst/>
                <a:gdLst>
                  <a:gd name="T0" fmla="*/ 3 w 5"/>
                  <a:gd name="T1" fmla="*/ 6 h 6"/>
                  <a:gd name="T2" fmla="*/ 0 w 5"/>
                  <a:gd name="T3" fmla="*/ 5 h 6"/>
                  <a:gd name="T4" fmla="*/ 2 w 5"/>
                  <a:gd name="T5" fmla="*/ 0 h 6"/>
                  <a:gd name="T6" fmla="*/ 5 w 5"/>
                  <a:gd name="T7" fmla="*/ 1 h 6"/>
                  <a:gd name="T8" fmla="*/ 3 w 5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3" y="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2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3"/>
                      <a:pt x="4" y="5"/>
                      <a:pt x="3" y="6"/>
                    </a:cubicBezTo>
                  </a:path>
                </a:pathLst>
              </a:custGeom>
              <a:solidFill>
                <a:srgbClr val="FF30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6" name="ïṩḷïďé">
                <a:extLst>
                  <a:ext uri="{FF2B5EF4-FFF2-40B4-BE49-F238E27FC236}">
                    <a16:creationId xmlns:a16="http://schemas.microsoft.com/office/drawing/2014/main" xmlns="" id="{3994A35F-9CD1-4F5B-9AE7-49BF85D46D6B}"/>
                  </a:ext>
                </a:extLst>
              </p:cNvPr>
              <p:cNvSpPr/>
              <p:nvPr/>
            </p:nvSpPr>
            <p:spPr bwMode="auto">
              <a:xfrm>
                <a:off x="5591605" y="1432575"/>
                <a:ext cx="1108709" cy="729509"/>
              </a:xfrm>
              <a:custGeom>
                <a:avLst/>
                <a:gdLst>
                  <a:gd name="T0" fmla="*/ 394 w 443"/>
                  <a:gd name="T1" fmla="*/ 100 h 292"/>
                  <a:gd name="T2" fmla="*/ 141 w 443"/>
                  <a:gd name="T3" fmla="*/ 48 h 292"/>
                  <a:gd name="T4" fmla="*/ 67 w 443"/>
                  <a:gd name="T5" fmla="*/ 0 h 292"/>
                  <a:gd name="T6" fmla="*/ 47 w 443"/>
                  <a:gd name="T7" fmla="*/ 47 h 292"/>
                  <a:gd name="T8" fmla="*/ 45 w 443"/>
                  <a:gd name="T9" fmla="*/ 113 h 292"/>
                  <a:gd name="T10" fmla="*/ 15 w 443"/>
                  <a:gd name="T11" fmla="*/ 151 h 292"/>
                  <a:gd name="T12" fmla="*/ 13 w 443"/>
                  <a:gd name="T13" fmla="*/ 157 h 292"/>
                  <a:gd name="T14" fmla="*/ 31 w 443"/>
                  <a:gd name="T15" fmla="*/ 237 h 292"/>
                  <a:gd name="T16" fmla="*/ 60 w 443"/>
                  <a:gd name="T17" fmla="*/ 272 h 292"/>
                  <a:gd name="T18" fmla="*/ 68 w 443"/>
                  <a:gd name="T19" fmla="*/ 226 h 292"/>
                  <a:gd name="T20" fmla="*/ 82 w 443"/>
                  <a:gd name="T21" fmla="*/ 157 h 292"/>
                  <a:gd name="T22" fmla="*/ 191 w 443"/>
                  <a:gd name="T23" fmla="*/ 143 h 292"/>
                  <a:gd name="T24" fmla="*/ 259 w 443"/>
                  <a:gd name="T25" fmla="*/ 113 h 292"/>
                  <a:gd name="T26" fmla="*/ 329 w 443"/>
                  <a:gd name="T27" fmla="*/ 113 h 292"/>
                  <a:gd name="T28" fmla="*/ 368 w 443"/>
                  <a:gd name="T29" fmla="*/ 195 h 292"/>
                  <a:gd name="T30" fmla="*/ 369 w 443"/>
                  <a:gd name="T31" fmla="*/ 236 h 292"/>
                  <a:gd name="T32" fmla="*/ 364 w 443"/>
                  <a:gd name="T33" fmla="*/ 292 h 292"/>
                  <a:gd name="T34" fmla="*/ 396 w 443"/>
                  <a:gd name="T35" fmla="*/ 248 h 292"/>
                  <a:gd name="T36" fmla="*/ 418 w 443"/>
                  <a:gd name="T37" fmla="*/ 195 h 292"/>
                  <a:gd name="T38" fmla="*/ 394 w 443"/>
                  <a:gd name="T39" fmla="*/ 10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3" h="292">
                    <a:moveTo>
                      <a:pt x="394" y="100"/>
                    </a:moveTo>
                    <a:cubicBezTo>
                      <a:pt x="309" y="9"/>
                      <a:pt x="178" y="32"/>
                      <a:pt x="141" y="48"/>
                    </a:cubicBezTo>
                    <a:cubicBezTo>
                      <a:pt x="103" y="63"/>
                      <a:pt x="64" y="18"/>
                      <a:pt x="67" y="0"/>
                    </a:cubicBezTo>
                    <a:cubicBezTo>
                      <a:pt x="57" y="7"/>
                      <a:pt x="41" y="23"/>
                      <a:pt x="47" y="47"/>
                    </a:cubicBezTo>
                    <a:cubicBezTo>
                      <a:pt x="26" y="60"/>
                      <a:pt x="27" y="94"/>
                      <a:pt x="45" y="113"/>
                    </a:cubicBezTo>
                    <a:cubicBezTo>
                      <a:pt x="35" y="116"/>
                      <a:pt x="22" y="130"/>
                      <a:pt x="15" y="151"/>
                    </a:cubicBezTo>
                    <a:cubicBezTo>
                      <a:pt x="14" y="153"/>
                      <a:pt x="13" y="155"/>
                      <a:pt x="13" y="157"/>
                    </a:cubicBezTo>
                    <a:cubicBezTo>
                      <a:pt x="0" y="191"/>
                      <a:pt x="18" y="227"/>
                      <a:pt x="31" y="237"/>
                    </a:cubicBezTo>
                    <a:cubicBezTo>
                      <a:pt x="39" y="255"/>
                      <a:pt x="46" y="265"/>
                      <a:pt x="60" y="272"/>
                    </a:cubicBezTo>
                    <a:cubicBezTo>
                      <a:pt x="61" y="253"/>
                      <a:pt x="67" y="233"/>
                      <a:pt x="68" y="226"/>
                    </a:cubicBezTo>
                    <a:cubicBezTo>
                      <a:pt x="82" y="221"/>
                      <a:pt x="86" y="178"/>
                      <a:pt x="82" y="157"/>
                    </a:cubicBezTo>
                    <a:cubicBezTo>
                      <a:pt x="128" y="176"/>
                      <a:pt x="171" y="160"/>
                      <a:pt x="191" y="143"/>
                    </a:cubicBezTo>
                    <a:cubicBezTo>
                      <a:pt x="211" y="154"/>
                      <a:pt x="241" y="135"/>
                      <a:pt x="259" y="113"/>
                    </a:cubicBezTo>
                    <a:cubicBezTo>
                      <a:pt x="269" y="131"/>
                      <a:pt x="318" y="128"/>
                      <a:pt x="329" y="113"/>
                    </a:cubicBezTo>
                    <a:cubicBezTo>
                      <a:pt x="324" y="144"/>
                      <a:pt x="343" y="183"/>
                      <a:pt x="368" y="195"/>
                    </a:cubicBezTo>
                    <a:cubicBezTo>
                      <a:pt x="368" y="195"/>
                      <a:pt x="364" y="218"/>
                      <a:pt x="369" y="236"/>
                    </a:cubicBezTo>
                    <a:cubicBezTo>
                      <a:pt x="374" y="254"/>
                      <a:pt x="369" y="279"/>
                      <a:pt x="364" y="292"/>
                    </a:cubicBezTo>
                    <a:cubicBezTo>
                      <a:pt x="364" y="292"/>
                      <a:pt x="386" y="264"/>
                      <a:pt x="396" y="248"/>
                    </a:cubicBezTo>
                    <a:cubicBezTo>
                      <a:pt x="405" y="232"/>
                      <a:pt x="417" y="214"/>
                      <a:pt x="418" y="195"/>
                    </a:cubicBezTo>
                    <a:cubicBezTo>
                      <a:pt x="433" y="180"/>
                      <a:pt x="443" y="147"/>
                      <a:pt x="394" y="100"/>
                    </a:cubicBezTo>
                  </a:path>
                </a:pathLst>
              </a:custGeom>
              <a:solidFill>
                <a:srgbClr val="FFB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7" name="iśḻîḑè">
                <a:extLst>
                  <a:ext uri="{FF2B5EF4-FFF2-40B4-BE49-F238E27FC236}">
                    <a16:creationId xmlns:a16="http://schemas.microsoft.com/office/drawing/2014/main" xmlns="" id="{459717A4-D7D1-4FB0-81AC-B563B807EB5D}"/>
                  </a:ext>
                </a:extLst>
              </p:cNvPr>
              <p:cNvSpPr/>
              <p:nvPr/>
            </p:nvSpPr>
            <p:spPr bwMode="auto">
              <a:xfrm>
                <a:off x="5709578" y="1550549"/>
                <a:ext cx="44541" cy="77044"/>
              </a:xfrm>
              <a:custGeom>
                <a:avLst/>
                <a:gdLst>
                  <a:gd name="T0" fmla="*/ 0 w 18"/>
                  <a:gd name="T1" fmla="*/ 0 h 31"/>
                  <a:gd name="T2" fmla="*/ 2 w 18"/>
                  <a:gd name="T3" fmla="*/ 5 h 31"/>
                  <a:gd name="T4" fmla="*/ 7 w 18"/>
                  <a:gd name="T5" fmla="*/ 16 h 31"/>
                  <a:gd name="T6" fmla="*/ 9 w 18"/>
                  <a:gd name="T7" fmla="*/ 19 h 31"/>
                  <a:gd name="T8" fmla="*/ 11 w 18"/>
                  <a:gd name="T9" fmla="*/ 22 h 31"/>
                  <a:gd name="T10" fmla="*/ 12 w 18"/>
                  <a:gd name="T11" fmla="*/ 25 h 31"/>
                  <a:gd name="T12" fmla="*/ 14 w 18"/>
                  <a:gd name="T13" fmla="*/ 27 h 31"/>
                  <a:gd name="T14" fmla="*/ 16 w 18"/>
                  <a:gd name="T15" fmla="*/ 28 h 31"/>
                  <a:gd name="T16" fmla="*/ 17 w 18"/>
                  <a:gd name="T17" fmla="*/ 30 h 31"/>
                  <a:gd name="T18" fmla="*/ 18 w 18"/>
                  <a:gd name="T19" fmla="*/ 31 h 31"/>
                  <a:gd name="T20" fmla="*/ 17 w 18"/>
                  <a:gd name="T21" fmla="*/ 30 h 31"/>
                  <a:gd name="T22" fmla="*/ 13 w 18"/>
                  <a:gd name="T23" fmla="*/ 28 h 31"/>
                  <a:gd name="T24" fmla="*/ 11 w 18"/>
                  <a:gd name="T25" fmla="*/ 26 h 31"/>
                  <a:gd name="T26" fmla="*/ 8 w 18"/>
                  <a:gd name="T27" fmla="*/ 24 h 31"/>
                  <a:gd name="T28" fmla="*/ 6 w 18"/>
                  <a:gd name="T29" fmla="*/ 21 h 31"/>
                  <a:gd name="T30" fmla="*/ 4 w 18"/>
                  <a:gd name="T31" fmla="*/ 18 h 31"/>
                  <a:gd name="T32" fmla="*/ 2 w 18"/>
                  <a:gd name="T33" fmla="*/ 11 h 31"/>
                  <a:gd name="T34" fmla="*/ 0 w 18"/>
                  <a:gd name="T35" fmla="*/ 6 h 31"/>
                  <a:gd name="T36" fmla="*/ 0 w 18"/>
                  <a:gd name="T3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" h="31">
                    <a:moveTo>
                      <a:pt x="0" y="0"/>
                    </a:moveTo>
                    <a:cubicBezTo>
                      <a:pt x="0" y="0"/>
                      <a:pt x="1" y="2"/>
                      <a:pt x="2" y="5"/>
                    </a:cubicBezTo>
                    <a:cubicBezTo>
                      <a:pt x="3" y="8"/>
                      <a:pt x="5" y="12"/>
                      <a:pt x="7" y="16"/>
                    </a:cubicBezTo>
                    <a:cubicBezTo>
                      <a:pt x="8" y="17"/>
                      <a:pt x="8" y="18"/>
                      <a:pt x="9" y="19"/>
                    </a:cubicBezTo>
                    <a:cubicBezTo>
                      <a:pt x="9" y="20"/>
                      <a:pt x="10" y="21"/>
                      <a:pt x="11" y="22"/>
                    </a:cubicBezTo>
                    <a:cubicBezTo>
                      <a:pt x="11" y="23"/>
                      <a:pt x="12" y="24"/>
                      <a:pt x="12" y="25"/>
                    </a:cubicBezTo>
                    <a:cubicBezTo>
                      <a:pt x="13" y="25"/>
                      <a:pt x="13" y="26"/>
                      <a:pt x="14" y="27"/>
                    </a:cubicBezTo>
                    <a:cubicBezTo>
                      <a:pt x="15" y="27"/>
                      <a:pt x="15" y="28"/>
                      <a:pt x="16" y="28"/>
                    </a:cubicBezTo>
                    <a:cubicBezTo>
                      <a:pt x="16" y="29"/>
                      <a:pt x="17" y="29"/>
                      <a:pt x="17" y="30"/>
                    </a:cubicBezTo>
                    <a:cubicBezTo>
                      <a:pt x="18" y="30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7" y="30"/>
                    </a:cubicBezTo>
                    <a:cubicBezTo>
                      <a:pt x="16" y="30"/>
                      <a:pt x="14" y="29"/>
                      <a:pt x="13" y="28"/>
                    </a:cubicBezTo>
                    <a:cubicBezTo>
                      <a:pt x="12" y="28"/>
                      <a:pt x="11" y="27"/>
                      <a:pt x="11" y="26"/>
                    </a:cubicBezTo>
                    <a:cubicBezTo>
                      <a:pt x="10" y="25"/>
                      <a:pt x="9" y="25"/>
                      <a:pt x="8" y="24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6" y="20"/>
                      <a:pt x="5" y="19"/>
                      <a:pt x="4" y="18"/>
                    </a:cubicBezTo>
                    <a:cubicBezTo>
                      <a:pt x="3" y="16"/>
                      <a:pt x="2" y="14"/>
                      <a:pt x="2" y="11"/>
                    </a:cubicBezTo>
                    <a:cubicBezTo>
                      <a:pt x="1" y="9"/>
                      <a:pt x="0" y="7"/>
                      <a:pt x="0" y="6"/>
                    </a:cubicBezTo>
                    <a:cubicBezTo>
                      <a:pt x="0" y="2"/>
                      <a:pt x="0" y="0"/>
                      <a:pt x="0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8" name="i$ḷidê">
                <a:extLst>
                  <a:ext uri="{FF2B5EF4-FFF2-40B4-BE49-F238E27FC236}">
                    <a16:creationId xmlns:a16="http://schemas.microsoft.com/office/drawing/2014/main" xmlns="" id="{59480C32-6CD7-4FE5-9DDC-8C34159317B3}"/>
                  </a:ext>
                </a:extLst>
              </p:cNvPr>
              <p:cNvSpPr/>
              <p:nvPr/>
            </p:nvSpPr>
            <p:spPr bwMode="auto">
              <a:xfrm>
                <a:off x="5892557" y="1530084"/>
                <a:ext cx="130011" cy="34911"/>
              </a:xfrm>
              <a:custGeom>
                <a:avLst/>
                <a:gdLst>
                  <a:gd name="T0" fmla="*/ 0 w 52"/>
                  <a:gd name="T1" fmla="*/ 11 h 14"/>
                  <a:gd name="T2" fmla="*/ 9 w 52"/>
                  <a:gd name="T3" fmla="*/ 11 h 14"/>
                  <a:gd name="T4" fmla="*/ 18 w 52"/>
                  <a:gd name="T5" fmla="*/ 11 h 14"/>
                  <a:gd name="T6" fmla="*/ 27 w 52"/>
                  <a:gd name="T7" fmla="*/ 10 h 14"/>
                  <a:gd name="T8" fmla="*/ 32 w 52"/>
                  <a:gd name="T9" fmla="*/ 10 h 14"/>
                  <a:gd name="T10" fmla="*/ 37 w 52"/>
                  <a:gd name="T11" fmla="*/ 8 h 14"/>
                  <a:gd name="T12" fmla="*/ 41 w 52"/>
                  <a:gd name="T13" fmla="*/ 7 h 14"/>
                  <a:gd name="T14" fmla="*/ 45 w 52"/>
                  <a:gd name="T15" fmla="*/ 5 h 14"/>
                  <a:gd name="T16" fmla="*/ 48 w 52"/>
                  <a:gd name="T17" fmla="*/ 3 h 14"/>
                  <a:gd name="T18" fmla="*/ 50 w 52"/>
                  <a:gd name="T19" fmla="*/ 2 h 14"/>
                  <a:gd name="T20" fmla="*/ 52 w 52"/>
                  <a:gd name="T21" fmla="*/ 0 h 14"/>
                  <a:gd name="T22" fmla="*/ 50 w 52"/>
                  <a:gd name="T23" fmla="*/ 2 h 14"/>
                  <a:gd name="T24" fmla="*/ 49 w 52"/>
                  <a:gd name="T25" fmla="*/ 4 h 14"/>
                  <a:gd name="T26" fmla="*/ 46 w 52"/>
                  <a:gd name="T27" fmla="*/ 7 h 14"/>
                  <a:gd name="T28" fmla="*/ 42 w 52"/>
                  <a:gd name="T29" fmla="*/ 9 h 14"/>
                  <a:gd name="T30" fmla="*/ 38 w 52"/>
                  <a:gd name="T31" fmla="*/ 11 h 14"/>
                  <a:gd name="T32" fmla="*/ 33 w 52"/>
                  <a:gd name="T33" fmla="*/ 13 h 14"/>
                  <a:gd name="T34" fmla="*/ 28 w 52"/>
                  <a:gd name="T35" fmla="*/ 14 h 14"/>
                  <a:gd name="T36" fmla="*/ 23 w 52"/>
                  <a:gd name="T37" fmla="*/ 14 h 14"/>
                  <a:gd name="T38" fmla="*/ 19 w 52"/>
                  <a:gd name="T39" fmla="*/ 14 h 14"/>
                  <a:gd name="T40" fmla="*/ 18 w 52"/>
                  <a:gd name="T41" fmla="*/ 14 h 14"/>
                  <a:gd name="T42" fmla="*/ 9 w 52"/>
                  <a:gd name="T43" fmla="*/ 13 h 14"/>
                  <a:gd name="T44" fmla="*/ 2 w 52"/>
                  <a:gd name="T45" fmla="*/ 12 h 14"/>
                  <a:gd name="T46" fmla="*/ 0 w 52"/>
                  <a:gd name="T47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2" h="14">
                    <a:moveTo>
                      <a:pt x="0" y="11"/>
                    </a:moveTo>
                    <a:cubicBezTo>
                      <a:pt x="0" y="11"/>
                      <a:pt x="4" y="12"/>
                      <a:pt x="9" y="11"/>
                    </a:cubicBezTo>
                    <a:cubicBezTo>
                      <a:pt x="11" y="11"/>
                      <a:pt x="14" y="11"/>
                      <a:pt x="18" y="11"/>
                    </a:cubicBezTo>
                    <a:cubicBezTo>
                      <a:pt x="21" y="11"/>
                      <a:pt x="24" y="11"/>
                      <a:pt x="27" y="10"/>
                    </a:cubicBezTo>
                    <a:cubicBezTo>
                      <a:pt x="29" y="10"/>
                      <a:pt x="31" y="10"/>
                      <a:pt x="32" y="10"/>
                    </a:cubicBezTo>
                    <a:cubicBezTo>
                      <a:pt x="34" y="9"/>
                      <a:pt x="36" y="9"/>
                      <a:pt x="37" y="8"/>
                    </a:cubicBezTo>
                    <a:cubicBezTo>
                      <a:pt x="39" y="8"/>
                      <a:pt x="40" y="7"/>
                      <a:pt x="41" y="7"/>
                    </a:cubicBezTo>
                    <a:cubicBezTo>
                      <a:pt x="43" y="6"/>
                      <a:pt x="44" y="6"/>
                      <a:pt x="45" y="5"/>
                    </a:cubicBezTo>
                    <a:cubicBezTo>
                      <a:pt x="46" y="4"/>
                      <a:pt x="47" y="4"/>
                      <a:pt x="48" y="3"/>
                    </a:cubicBezTo>
                    <a:cubicBezTo>
                      <a:pt x="49" y="3"/>
                      <a:pt x="49" y="2"/>
                      <a:pt x="50" y="2"/>
                    </a:cubicBezTo>
                    <a:cubicBezTo>
                      <a:pt x="51" y="1"/>
                      <a:pt x="52" y="0"/>
                      <a:pt x="52" y="0"/>
                    </a:cubicBezTo>
                    <a:cubicBezTo>
                      <a:pt x="52" y="0"/>
                      <a:pt x="51" y="1"/>
                      <a:pt x="50" y="2"/>
                    </a:cubicBezTo>
                    <a:cubicBezTo>
                      <a:pt x="50" y="3"/>
                      <a:pt x="50" y="4"/>
                      <a:pt x="49" y="4"/>
                    </a:cubicBezTo>
                    <a:cubicBezTo>
                      <a:pt x="48" y="5"/>
                      <a:pt x="47" y="6"/>
                      <a:pt x="46" y="7"/>
                    </a:cubicBezTo>
                    <a:cubicBezTo>
                      <a:pt x="45" y="7"/>
                      <a:pt x="44" y="8"/>
                      <a:pt x="42" y="9"/>
                    </a:cubicBezTo>
                    <a:cubicBezTo>
                      <a:pt x="41" y="10"/>
                      <a:pt x="40" y="10"/>
                      <a:pt x="38" y="11"/>
                    </a:cubicBezTo>
                    <a:cubicBezTo>
                      <a:pt x="36" y="12"/>
                      <a:pt x="35" y="12"/>
                      <a:pt x="33" y="13"/>
                    </a:cubicBezTo>
                    <a:cubicBezTo>
                      <a:pt x="31" y="13"/>
                      <a:pt x="30" y="13"/>
                      <a:pt x="28" y="14"/>
                    </a:cubicBezTo>
                    <a:cubicBezTo>
                      <a:pt x="26" y="14"/>
                      <a:pt x="24" y="14"/>
                      <a:pt x="23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4" y="14"/>
                      <a:pt x="11" y="14"/>
                      <a:pt x="9" y="13"/>
                    </a:cubicBezTo>
                    <a:cubicBezTo>
                      <a:pt x="6" y="13"/>
                      <a:pt x="4" y="12"/>
                      <a:pt x="2" y="12"/>
                    </a:cubicBezTo>
                    <a:cubicBezTo>
                      <a:pt x="1" y="12"/>
                      <a:pt x="0" y="11"/>
                      <a:pt x="0" y="11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9" name="ïšľîḍé">
                <a:extLst>
                  <a:ext uri="{FF2B5EF4-FFF2-40B4-BE49-F238E27FC236}">
                    <a16:creationId xmlns:a16="http://schemas.microsoft.com/office/drawing/2014/main" xmlns="" id="{FC0063AE-F4E3-442E-8634-9268C629BAB6}"/>
                  </a:ext>
                </a:extLst>
              </p:cNvPr>
              <p:cNvSpPr/>
              <p:nvPr/>
            </p:nvSpPr>
            <p:spPr bwMode="auto">
              <a:xfrm>
                <a:off x="5704763" y="1715471"/>
                <a:ext cx="109547" cy="49357"/>
              </a:xfrm>
              <a:custGeom>
                <a:avLst/>
                <a:gdLst>
                  <a:gd name="T0" fmla="*/ 0 w 44"/>
                  <a:gd name="T1" fmla="*/ 0 h 20"/>
                  <a:gd name="T2" fmla="*/ 1 w 44"/>
                  <a:gd name="T3" fmla="*/ 1 h 20"/>
                  <a:gd name="T4" fmla="*/ 6 w 44"/>
                  <a:gd name="T5" fmla="*/ 5 h 20"/>
                  <a:gd name="T6" fmla="*/ 9 w 44"/>
                  <a:gd name="T7" fmla="*/ 7 h 20"/>
                  <a:gd name="T8" fmla="*/ 12 w 44"/>
                  <a:gd name="T9" fmla="*/ 9 h 20"/>
                  <a:gd name="T10" fmla="*/ 20 w 44"/>
                  <a:gd name="T11" fmla="*/ 14 h 20"/>
                  <a:gd name="T12" fmla="*/ 25 w 44"/>
                  <a:gd name="T13" fmla="*/ 15 h 20"/>
                  <a:gd name="T14" fmla="*/ 29 w 44"/>
                  <a:gd name="T15" fmla="*/ 17 h 20"/>
                  <a:gd name="T16" fmla="*/ 33 w 44"/>
                  <a:gd name="T17" fmla="*/ 18 h 20"/>
                  <a:gd name="T18" fmla="*/ 37 w 44"/>
                  <a:gd name="T19" fmla="*/ 18 h 20"/>
                  <a:gd name="T20" fmla="*/ 40 w 44"/>
                  <a:gd name="T21" fmla="*/ 19 h 20"/>
                  <a:gd name="T22" fmla="*/ 42 w 44"/>
                  <a:gd name="T23" fmla="*/ 19 h 20"/>
                  <a:gd name="T24" fmla="*/ 44 w 44"/>
                  <a:gd name="T25" fmla="*/ 19 h 20"/>
                  <a:gd name="T26" fmla="*/ 42 w 44"/>
                  <a:gd name="T27" fmla="*/ 20 h 20"/>
                  <a:gd name="T28" fmla="*/ 40 w 44"/>
                  <a:gd name="T29" fmla="*/ 20 h 20"/>
                  <a:gd name="T30" fmla="*/ 36 w 44"/>
                  <a:gd name="T31" fmla="*/ 20 h 20"/>
                  <a:gd name="T32" fmla="*/ 34 w 44"/>
                  <a:gd name="T33" fmla="*/ 20 h 20"/>
                  <a:gd name="T34" fmla="*/ 32 w 44"/>
                  <a:gd name="T35" fmla="*/ 20 h 20"/>
                  <a:gd name="T36" fmla="*/ 28 w 44"/>
                  <a:gd name="T37" fmla="*/ 19 h 20"/>
                  <a:gd name="T38" fmla="*/ 24 w 44"/>
                  <a:gd name="T39" fmla="*/ 18 h 20"/>
                  <a:gd name="T40" fmla="*/ 19 w 44"/>
                  <a:gd name="T41" fmla="*/ 16 h 20"/>
                  <a:gd name="T42" fmla="*/ 15 w 44"/>
                  <a:gd name="T43" fmla="*/ 14 h 20"/>
                  <a:gd name="T44" fmla="*/ 11 w 44"/>
                  <a:gd name="T45" fmla="*/ 12 h 20"/>
                  <a:gd name="T46" fmla="*/ 5 w 44"/>
                  <a:gd name="T47" fmla="*/ 6 h 20"/>
                  <a:gd name="T48" fmla="*/ 0 w 4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" h="20">
                    <a:moveTo>
                      <a:pt x="0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2" y="2"/>
                      <a:pt x="4" y="3"/>
                      <a:pt x="6" y="5"/>
                    </a:cubicBezTo>
                    <a:cubicBezTo>
                      <a:pt x="7" y="6"/>
                      <a:pt x="8" y="6"/>
                      <a:pt x="9" y="7"/>
                    </a:cubicBezTo>
                    <a:cubicBezTo>
                      <a:pt x="10" y="8"/>
                      <a:pt x="11" y="8"/>
                      <a:pt x="12" y="9"/>
                    </a:cubicBezTo>
                    <a:cubicBezTo>
                      <a:pt x="15" y="11"/>
                      <a:pt x="18" y="12"/>
                      <a:pt x="20" y="14"/>
                    </a:cubicBezTo>
                    <a:cubicBezTo>
                      <a:pt x="22" y="14"/>
                      <a:pt x="23" y="15"/>
                      <a:pt x="25" y="15"/>
                    </a:cubicBezTo>
                    <a:cubicBezTo>
                      <a:pt x="26" y="16"/>
                      <a:pt x="27" y="16"/>
                      <a:pt x="29" y="17"/>
                    </a:cubicBezTo>
                    <a:cubicBezTo>
                      <a:pt x="30" y="17"/>
                      <a:pt x="32" y="17"/>
                      <a:pt x="33" y="18"/>
                    </a:cubicBezTo>
                    <a:cubicBezTo>
                      <a:pt x="34" y="18"/>
                      <a:pt x="35" y="18"/>
                      <a:pt x="37" y="18"/>
                    </a:cubicBezTo>
                    <a:cubicBezTo>
                      <a:pt x="38" y="19"/>
                      <a:pt x="39" y="19"/>
                      <a:pt x="40" y="19"/>
                    </a:cubicBezTo>
                    <a:cubicBezTo>
                      <a:pt x="41" y="19"/>
                      <a:pt x="41" y="19"/>
                      <a:pt x="42" y="19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19"/>
                      <a:pt x="44" y="20"/>
                      <a:pt x="42" y="20"/>
                    </a:cubicBezTo>
                    <a:cubicBezTo>
                      <a:pt x="41" y="20"/>
                      <a:pt x="41" y="20"/>
                      <a:pt x="40" y="20"/>
                    </a:cubicBezTo>
                    <a:cubicBezTo>
                      <a:pt x="39" y="20"/>
                      <a:pt x="38" y="20"/>
                      <a:pt x="36" y="20"/>
                    </a:cubicBezTo>
                    <a:cubicBezTo>
                      <a:pt x="36" y="20"/>
                      <a:pt x="35" y="20"/>
                      <a:pt x="34" y="20"/>
                    </a:cubicBezTo>
                    <a:cubicBezTo>
                      <a:pt x="34" y="20"/>
                      <a:pt x="33" y="20"/>
                      <a:pt x="32" y="20"/>
                    </a:cubicBezTo>
                    <a:cubicBezTo>
                      <a:pt x="31" y="20"/>
                      <a:pt x="30" y="20"/>
                      <a:pt x="28" y="19"/>
                    </a:cubicBezTo>
                    <a:cubicBezTo>
                      <a:pt x="27" y="19"/>
                      <a:pt x="25" y="19"/>
                      <a:pt x="24" y="18"/>
                    </a:cubicBezTo>
                    <a:cubicBezTo>
                      <a:pt x="22" y="18"/>
                      <a:pt x="21" y="17"/>
                      <a:pt x="19" y="16"/>
                    </a:cubicBezTo>
                    <a:cubicBezTo>
                      <a:pt x="18" y="16"/>
                      <a:pt x="16" y="15"/>
                      <a:pt x="15" y="14"/>
                    </a:cubicBezTo>
                    <a:cubicBezTo>
                      <a:pt x="13" y="13"/>
                      <a:pt x="12" y="12"/>
                      <a:pt x="11" y="12"/>
                    </a:cubicBezTo>
                    <a:cubicBezTo>
                      <a:pt x="8" y="10"/>
                      <a:pt x="6" y="8"/>
                      <a:pt x="5" y="6"/>
                    </a:cubicBezTo>
                    <a:cubicBezTo>
                      <a:pt x="1" y="3"/>
                      <a:pt x="0" y="0"/>
                      <a:pt x="0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0" name="ïṧľiḓe">
                <a:extLst>
                  <a:ext uri="{FF2B5EF4-FFF2-40B4-BE49-F238E27FC236}">
                    <a16:creationId xmlns:a16="http://schemas.microsoft.com/office/drawing/2014/main" xmlns="" id="{90F05CBB-59E6-46AC-8065-B42771F0070A}"/>
                  </a:ext>
                </a:extLst>
              </p:cNvPr>
              <p:cNvSpPr/>
              <p:nvPr/>
            </p:nvSpPr>
            <p:spPr bwMode="auto">
              <a:xfrm>
                <a:off x="5726431" y="1739547"/>
                <a:ext cx="73433" cy="85471"/>
              </a:xfrm>
              <a:custGeom>
                <a:avLst/>
                <a:gdLst>
                  <a:gd name="T0" fmla="*/ 0 w 29"/>
                  <a:gd name="T1" fmla="*/ 0 h 34"/>
                  <a:gd name="T2" fmla="*/ 1 w 29"/>
                  <a:gd name="T3" fmla="*/ 2 h 34"/>
                  <a:gd name="T4" fmla="*/ 3 w 29"/>
                  <a:gd name="T5" fmla="*/ 7 h 34"/>
                  <a:gd name="T6" fmla="*/ 6 w 29"/>
                  <a:gd name="T7" fmla="*/ 13 h 34"/>
                  <a:gd name="T8" fmla="*/ 11 w 29"/>
                  <a:gd name="T9" fmla="*/ 20 h 34"/>
                  <a:gd name="T10" fmla="*/ 14 w 29"/>
                  <a:gd name="T11" fmla="*/ 23 h 34"/>
                  <a:gd name="T12" fmla="*/ 17 w 29"/>
                  <a:gd name="T13" fmla="*/ 26 h 34"/>
                  <a:gd name="T14" fmla="*/ 20 w 29"/>
                  <a:gd name="T15" fmla="*/ 29 h 34"/>
                  <a:gd name="T16" fmla="*/ 23 w 29"/>
                  <a:gd name="T17" fmla="*/ 30 h 34"/>
                  <a:gd name="T18" fmla="*/ 26 w 29"/>
                  <a:gd name="T19" fmla="*/ 32 h 34"/>
                  <a:gd name="T20" fmla="*/ 28 w 29"/>
                  <a:gd name="T21" fmla="*/ 33 h 34"/>
                  <a:gd name="T22" fmla="*/ 29 w 29"/>
                  <a:gd name="T23" fmla="*/ 34 h 34"/>
                  <a:gd name="T24" fmla="*/ 27 w 29"/>
                  <a:gd name="T25" fmla="*/ 34 h 34"/>
                  <a:gd name="T26" fmla="*/ 25 w 29"/>
                  <a:gd name="T27" fmla="*/ 33 h 34"/>
                  <a:gd name="T28" fmla="*/ 22 w 29"/>
                  <a:gd name="T29" fmla="*/ 32 h 34"/>
                  <a:gd name="T30" fmla="*/ 19 w 29"/>
                  <a:gd name="T31" fmla="*/ 31 h 34"/>
                  <a:gd name="T32" fmla="*/ 15 w 29"/>
                  <a:gd name="T33" fmla="*/ 28 h 34"/>
                  <a:gd name="T34" fmla="*/ 12 w 29"/>
                  <a:gd name="T35" fmla="*/ 26 h 34"/>
                  <a:gd name="T36" fmla="*/ 8 w 29"/>
                  <a:gd name="T37" fmla="*/ 22 h 34"/>
                  <a:gd name="T38" fmla="*/ 3 w 29"/>
                  <a:gd name="T39" fmla="*/ 15 h 34"/>
                  <a:gd name="T40" fmla="*/ 2 w 29"/>
                  <a:gd name="T41" fmla="*/ 11 h 34"/>
                  <a:gd name="T42" fmla="*/ 1 w 29"/>
                  <a:gd name="T43" fmla="*/ 7 h 34"/>
                  <a:gd name="T44" fmla="*/ 0 w 29"/>
                  <a:gd name="T45" fmla="*/ 2 h 34"/>
                  <a:gd name="T46" fmla="*/ 0 w 29"/>
                  <a:gd name="T4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34">
                    <a:moveTo>
                      <a:pt x="0" y="0"/>
                    </a:moveTo>
                    <a:cubicBezTo>
                      <a:pt x="0" y="0"/>
                      <a:pt x="0" y="0"/>
                      <a:pt x="1" y="2"/>
                    </a:cubicBezTo>
                    <a:cubicBezTo>
                      <a:pt x="1" y="3"/>
                      <a:pt x="2" y="5"/>
                      <a:pt x="3" y="7"/>
                    </a:cubicBezTo>
                    <a:cubicBezTo>
                      <a:pt x="3" y="9"/>
                      <a:pt x="5" y="11"/>
                      <a:pt x="6" y="13"/>
                    </a:cubicBezTo>
                    <a:cubicBezTo>
                      <a:pt x="7" y="16"/>
                      <a:pt x="9" y="18"/>
                      <a:pt x="11" y="20"/>
                    </a:cubicBezTo>
                    <a:cubicBezTo>
                      <a:pt x="12" y="21"/>
                      <a:pt x="13" y="22"/>
                      <a:pt x="14" y="23"/>
                    </a:cubicBezTo>
                    <a:cubicBezTo>
                      <a:pt x="15" y="24"/>
                      <a:pt x="16" y="25"/>
                      <a:pt x="17" y="26"/>
                    </a:cubicBezTo>
                    <a:cubicBezTo>
                      <a:pt x="18" y="27"/>
                      <a:pt x="19" y="28"/>
                      <a:pt x="20" y="29"/>
                    </a:cubicBezTo>
                    <a:cubicBezTo>
                      <a:pt x="21" y="29"/>
                      <a:pt x="22" y="30"/>
                      <a:pt x="23" y="30"/>
                    </a:cubicBezTo>
                    <a:cubicBezTo>
                      <a:pt x="24" y="31"/>
                      <a:pt x="25" y="32"/>
                      <a:pt x="26" y="32"/>
                    </a:cubicBezTo>
                    <a:cubicBezTo>
                      <a:pt x="26" y="32"/>
                      <a:pt x="27" y="33"/>
                      <a:pt x="28" y="33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7" y="34"/>
                    </a:cubicBezTo>
                    <a:cubicBezTo>
                      <a:pt x="27" y="34"/>
                      <a:pt x="26" y="33"/>
                      <a:pt x="25" y="33"/>
                    </a:cubicBezTo>
                    <a:cubicBezTo>
                      <a:pt x="24" y="33"/>
                      <a:pt x="23" y="32"/>
                      <a:pt x="22" y="32"/>
                    </a:cubicBezTo>
                    <a:cubicBezTo>
                      <a:pt x="21" y="32"/>
                      <a:pt x="20" y="31"/>
                      <a:pt x="19" y="31"/>
                    </a:cubicBezTo>
                    <a:cubicBezTo>
                      <a:pt x="18" y="30"/>
                      <a:pt x="16" y="29"/>
                      <a:pt x="15" y="28"/>
                    </a:cubicBezTo>
                    <a:cubicBezTo>
                      <a:pt x="14" y="27"/>
                      <a:pt x="13" y="27"/>
                      <a:pt x="12" y="26"/>
                    </a:cubicBezTo>
                    <a:cubicBezTo>
                      <a:pt x="11" y="25"/>
                      <a:pt x="9" y="24"/>
                      <a:pt x="8" y="22"/>
                    </a:cubicBezTo>
                    <a:cubicBezTo>
                      <a:pt x="6" y="20"/>
                      <a:pt x="5" y="17"/>
                      <a:pt x="3" y="15"/>
                    </a:cubicBezTo>
                    <a:cubicBezTo>
                      <a:pt x="3" y="13"/>
                      <a:pt x="2" y="12"/>
                      <a:pt x="2" y="11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1" name="íş1íḋe">
                <a:extLst>
                  <a:ext uri="{FF2B5EF4-FFF2-40B4-BE49-F238E27FC236}">
                    <a16:creationId xmlns:a16="http://schemas.microsoft.com/office/drawing/2014/main" xmlns="" id="{7BE560F7-B488-46DE-8F2C-CE18FD04191C}"/>
                  </a:ext>
                </a:extLst>
              </p:cNvPr>
              <p:cNvSpPr/>
              <p:nvPr/>
            </p:nvSpPr>
            <p:spPr bwMode="auto">
              <a:xfrm>
                <a:off x="6064701" y="1695006"/>
                <a:ext cx="75840" cy="97509"/>
              </a:xfrm>
              <a:custGeom>
                <a:avLst/>
                <a:gdLst>
                  <a:gd name="T0" fmla="*/ 30 w 30"/>
                  <a:gd name="T1" fmla="*/ 0 h 39"/>
                  <a:gd name="T2" fmla="*/ 29 w 30"/>
                  <a:gd name="T3" fmla="*/ 2 h 39"/>
                  <a:gd name="T4" fmla="*/ 27 w 30"/>
                  <a:gd name="T5" fmla="*/ 8 h 39"/>
                  <a:gd name="T6" fmla="*/ 24 w 30"/>
                  <a:gd name="T7" fmla="*/ 15 h 39"/>
                  <a:gd name="T8" fmla="*/ 19 w 30"/>
                  <a:gd name="T9" fmla="*/ 23 h 39"/>
                  <a:gd name="T10" fmla="*/ 16 w 30"/>
                  <a:gd name="T11" fmla="*/ 26 h 39"/>
                  <a:gd name="T12" fmla="*/ 13 w 30"/>
                  <a:gd name="T13" fmla="*/ 30 h 39"/>
                  <a:gd name="T14" fmla="*/ 7 w 30"/>
                  <a:gd name="T15" fmla="*/ 35 h 39"/>
                  <a:gd name="T16" fmla="*/ 4 w 30"/>
                  <a:gd name="T17" fmla="*/ 37 h 39"/>
                  <a:gd name="T18" fmla="*/ 2 w 30"/>
                  <a:gd name="T19" fmla="*/ 38 h 39"/>
                  <a:gd name="T20" fmla="*/ 0 w 30"/>
                  <a:gd name="T21" fmla="*/ 39 h 39"/>
                  <a:gd name="T22" fmla="*/ 2 w 30"/>
                  <a:gd name="T23" fmla="*/ 38 h 39"/>
                  <a:gd name="T24" fmla="*/ 3 w 30"/>
                  <a:gd name="T25" fmla="*/ 36 h 39"/>
                  <a:gd name="T26" fmla="*/ 6 w 30"/>
                  <a:gd name="T27" fmla="*/ 34 h 39"/>
                  <a:gd name="T28" fmla="*/ 8 w 30"/>
                  <a:gd name="T29" fmla="*/ 31 h 39"/>
                  <a:gd name="T30" fmla="*/ 11 w 30"/>
                  <a:gd name="T31" fmla="*/ 28 h 39"/>
                  <a:gd name="T32" fmla="*/ 16 w 30"/>
                  <a:gd name="T33" fmla="*/ 21 h 39"/>
                  <a:gd name="T34" fmla="*/ 21 w 30"/>
                  <a:gd name="T35" fmla="*/ 13 h 39"/>
                  <a:gd name="T36" fmla="*/ 25 w 30"/>
                  <a:gd name="T37" fmla="*/ 7 h 39"/>
                  <a:gd name="T38" fmla="*/ 30 w 30"/>
                  <a:gd name="T3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" h="39">
                    <a:moveTo>
                      <a:pt x="30" y="0"/>
                    </a:moveTo>
                    <a:cubicBezTo>
                      <a:pt x="30" y="0"/>
                      <a:pt x="30" y="1"/>
                      <a:pt x="29" y="2"/>
                    </a:cubicBezTo>
                    <a:cubicBezTo>
                      <a:pt x="29" y="4"/>
                      <a:pt x="28" y="6"/>
                      <a:pt x="27" y="8"/>
                    </a:cubicBezTo>
                    <a:cubicBezTo>
                      <a:pt x="26" y="10"/>
                      <a:pt x="25" y="12"/>
                      <a:pt x="24" y="15"/>
                    </a:cubicBezTo>
                    <a:cubicBezTo>
                      <a:pt x="22" y="17"/>
                      <a:pt x="20" y="20"/>
                      <a:pt x="19" y="23"/>
                    </a:cubicBezTo>
                    <a:cubicBezTo>
                      <a:pt x="18" y="24"/>
                      <a:pt x="17" y="25"/>
                      <a:pt x="16" y="26"/>
                    </a:cubicBezTo>
                    <a:cubicBezTo>
                      <a:pt x="15" y="28"/>
                      <a:pt x="14" y="29"/>
                      <a:pt x="13" y="30"/>
                    </a:cubicBezTo>
                    <a:cubicBezTo>
                      <a:pt x="11" y="32"/>
                      <a:pt x="9" y="34"/>
                      <a:pt x="7" y="35"/>
                    </a:cubicBezTo>
                    <a:cubicBezTo>
                      <a:pt x="6" y="36"/>
                      <a:pt x="5" y="37"/>
                      <a:pt x="4" y="37"/>
                    </a:cubicBezTo>
                    <a:cubicBezTo>
                      <a:pt x="3" y="38"/>
                      <a:pt x="3" y="38"/>
                      <a:pt x="2" y="38"/>
                    </a:cubicBezTo>
                    <a:cubicBezTo>
                      <a:pt x="1" y="39"/>
                      <a:pt x="0" y="39"/>
                      <a:pt x="0" y="39"/>
                    </a:cubicBezTo>
                    <a:cubicBezTo>
                      <a:pt x="0" y="39"/>
                      <a:pt x="1" y="39"/>
                      <a:pt x="2" y="38"/>
                    </a:cubicBezTo>
                    <a:cubicBezTo>
                      <a:pt x="2" y="37"/>
                      <a:pt x="3" y="37"/>
                      <a:pt x="3" y="36"/>
                    </a:cubicBezTo>
                    <a:cubicBezTo>
                      <a:pt x="4" y="36"/>
                      <a:pt x="5" y="35"/>
                      <a:pt x="6" y="34"/>
                    </a:cubicBezTo>
                    <a:cubicBezTo>
                      <a:pt x="6" y="33"/>
                      <a:pt x="7" y="32"/>
                      <a:pt x="8" y="31"/>
                    </a:cubicBezTo>
                    <a:cubicBezTo>
                      <a:pt x="9" y="30"/>
                      <a:pt x="10" y="29"/>
                      <a:pt x="11" y="28"/>
                    </a:cubicBezTo>
                    <a:cubicBezTo>
                      <a:pt x="12" y="26"/>
                      <a:pt x="14" y="23"/>
                      <a:pt x="16" y="21"/>
                    </a:cubicBezTo>
                    <a:cubicBezTo>
                      <a:pt x="18" y="18"/>
                      <a:pt x="20" y="16"/>
                      <a:pt x="21" y="13"/>
                    </a:cubicBezTo>
                    <a:cubicBezTo>
                      <a:pt x="23" y="11"/>
                      <a:pt x="24" y="9"/>
                      <a:pt x="25" y="7"/>
                    </a:cubicBezTo>
                    <a:cubicBezTo>
                      <a:pt x="28" y="3"/>
                      <a:pt x="30" y="0"/>
                      <a:pt x="30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2" name="iSlîḑe">
                <a:extLst>
                  <a:ext uri="{FF2B5EF4-FFF2-40B4-BE49-F238E27FC236}">
                    <a16:creationId xmlns:a16="http://schemas.microsoft.com/office/drawing/2014/main" xmlns="" id="{B19D8631-D90F-46FC-B244-C4D32A8741F0}"/>
                  </a:ext>
                </a:extLst>
              </p:cNvPr>
              <p:cNvSpPr/>
              <p:nvPr/>
            </p:nvSpPr>
            <p:spPr bwMode="auto">
              <a:xfrm>
                <a:off x="6238050" y="1644446"/>
                <a:ext cx="30096" cy="75840"/>
              </a:xfrm>
              <a:custGeom>
                <a:avLst/>
                <a:gdLst>
                  <a:gd name="T0" fmla="*/ 12 w 12"/>
                  <a:gd name="T1" fmla="*/ 0 h 30"/>
                  <a:gd name="T2" fmla="*/ 12 w 12"/>
                  <a:gd name="T3" fmla="*/ 5 h 30"/>
                  <a:gd name="T4" fmla="*/ 10 w 12"/>
                  <a:gd name="T5" fmla="*/ 10 h 30"/>
                  <a:gd name="T6" fmla="*/ 8 w 12"/>
                  <a:gd name="T7" fmla="*/ 16 h 30"/>
                  <a:gd name="T8" fmla="*/ 6 w 12"/>
                  <a:gd name="T9" fmla="*/ 21 h 30"/>
                  <a:gd name="T10" fmla="*/ 3 w 12"/>
                  <a:gd name="T11" fmla="*/ 26 h 30"/>
                  <a:gd name="T12" fmla="*/ 0 w 12"/>
                  <a:gd name="T13" fmla="*/ 30 h 30"/>
                  <a:gd name="T14" fmla="*/ 1 w 12"/>
                  <a:gd name="T15" fmla="*/ 25 h 30"/>
                  <a:gd name="T16" fmla="*/ 3 w 12"/>
                  <a:gd name="T17" fmla="*/ 20 h 30"/>
                  <a:gd name="T18" fmla="*/ 6 w 12"/>
                  <a:gd name="T19" fmla="*/ 15 h 30"/>
                  <a:gd name="T20" fmla="*/ 8 w 12"/>
                  <a:gd name="T21" fmla="*/ 9 h 30"/>
                  <a:gd name="T22" fmla="*/ 10 w 12"/>
                  <a:gd name="T23" fmla="*/ 5 h 30"/>
                  <a:gd name="T24" fmla="*/ 12 w 12"/>
                  <a:gd name="T2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12" y="0"/>
                      <a:pt x="12" y="2"/>
                      <a:pt x="12" y="5"/>
                    </a:cubicBezTo>
                    <a:cubicBezTo>
                      <a:pt x="11" y="7"/>
                      <a:pt x="11" y="9"/>
                      <a:pt x="10" y="10"/>
                    </a:cubicBezTo>
                    <a:cubicBezTo>
                      <a:pt x="10" y="12"/>
                      <a:pt x="9" y="14"/>
                      <a:pt x="8" y="16"/>
                    </a:cubicBezTo>
                    <a:cubicBezTo>
                      <a:pt x="8" y="18"/>
                      <a:pt x="7" y="20"/>
                      <a:pt x="6" y="21"/>
                    </a:cubicBezTo>
                    <a:cubicBezTo>
                      <a:pt x="5" y="23"/>
                      <a:pt x="4" y="25"/>
                      <a:pt x="3" y="26"/>
                    </a:cubicBezTo>
                    <a:cubicBezTo>
                      <a:pt x="1" y="28"/>
                      <a:pt x="0" y="30"/>
                      <a:pt x="0" y="30"/>
                    </a:cubicBezTo>
                    <a:cubicBezTo>
                      <a:pt x="0" y="30"/>
                      <a:pt x="0" y="28"/>
                      <a:pt x="1" y="25"/>
                    </a:cubicBezTo>
                    <a:cubicBezTo>
                      <a:pt x="2" y="23"/>
                      <a:pt x="3" y="22"/>
                      <a:pt x="3" y="20"/>
                    </a:cubicBezTo>
                    <a:cubicBezTo>
                      <a:pt x="4" y="18"/>
                      <a:pt x="5" y="17"/>
                      <a:pt x="6" y="15"/>
                    </a:cubicBezTo>
                    <a:cubicBezTo>
                      <a:pt x="6" y="13"/>
                      <a:pt x="7" y="11"/>
                      <a:pt x="8" y="9"/>
                    </a:cubicBezTo>
                    <a:cubicBezTo>
                      <a:pt x="9" y="8"/>
                      <a:pt x="9" y="6"/>
                      <a:pt x="10" y="5"/>
                    </a:cubicBezTo>
                    <a:cubicBezTo>
                      <a:pt x="11" y="2"/>
                      <a:pt x="12" y="0"/>
                      <a:pt x="12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3" name="íś1ïďê">
                <a:extLst>
                  <a:ext uri="{FF2B5EF4-FFF2-40B4-BE49-F238E27FC236}">
                    <a16:creationId xmlns:a16="http://schemas.microsoft.com/office/drawing/2014/main" xmlns="" id="{127D2E30-2075-4F1F-8FB1-76E2B243C290}"/>
                  </a:ext>
                </a:extLst>
              </p:cNvPr>
              <p:cNvSpPr/>
              <p:nvPr/>
            </p:nvSpPr>
            <p:spPr bwMode="auto">
              <a:xfrm>
                <a:off x="6410195" y="1609536"/>
                <a:ext cx="39726" cy="108343"/>
              </a:xfrm>
              <a:custGeom>
                <a:avLst/>
                <a:gdLst>
                  <a:gd name="T0" fmla="*/ 16 w 16"/>
                  <a:gd name="T1" fmla="*/ 0 h 43"/>
                  <a:gd name="T2" fmla="*/ 16 w 16"/>
                  <a:gd name="T3" fmla="*/ 7 h 43"/>
                  <a:gd name="T4" fmla="*/ 13 w 16"/>
                  <a:gd name="T5" fmla="*/ 23 h 43"/>
                  <a:gd name="T6" fmla="*/ 11 w 16"/>
                  <a:gd name="T7" fmla="*/ 27 h 43"/>
                  <a:gd name="T8" fmla="*/ 9 w 16"/>
                  <a:gd name="T9" fmla="*/ 31 h 43"/>
                  <a:gd name="T10" fmla="*/ 7 w 16"/>
                  <a:gd name="T11" fmla="*/ 35 h 43"/>
                  <a:gd name="T12" fmla="*/ 5 w 16"/>
                  <a:gd name="T13" fmla="*/ 38 h 43"/>
                  <a:gd name="T14" fmla="*/ 1 w 16"/>
                  <a:gd name="T15" fmla="*/ 42 h 43"/>
                  <a:gd name="T16" fmla="*/ 0 w 16"/>
                  <a:gd name="T17" fmla="*/ 43 h 43"/>
                  <a:gd name="T18" fmla="*/ 1 w 16"/>
                  <a:gd name="T19" fmla="*/ 41 h 43"/>
                  <a:gd name="T20" fmla="*/ 3 w 16"/>
                  <a:gd name="T21" fmla="*/ 37 h 43"/>
                  <a:gd name="T22" fmla="*/ 7 w 16"/>
                  <a:gd name="T23" fmla="*/ 30 h 43"/>
                  <a:gd name="T24" fmla="*/ 10 w 16"/>
                  <a:gd name="T25" fmla="*/ 22 h 43"/>
                  <a:gd name="T26" fmla="*/ 12 w 16"/>
                  <a:gd name="T27" fmla="*/ 14 h 43"/>
                  <a:gd name="T28" fmla="*/ 14 w 16"/>
                  <a:gd name="T29" fmla="*/ 7 h 43"/>
                  <a:gd name="T30" fmla="*/ 16 w 16"/>
                  <a:gd name="T31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43">
                    <a:moveTo>
                      <a:pt x="16" y="0"/>
                    </a:moveTo>
                    <a:cubicBezTo>
                      <a:pt x="16" y="0"/>
                      <a:pt x="16" y="3"/>
                      <a:pt x="16" y="7"/>
                    </a:cubicBezTo>
                    <a:cubicBezTo>
                      <a:pt x="16" y="12"/>
                      <a:pt x="15" y="18"/>
                      <a:pt x="13" y="23"/>
                    </a:cubicBezTo>
                    <a:cubicBezTo>
                      <a:pt x="12" y="25"/>
                      <a:pt x="12" y="26"/>
                      <a:pt x="11" y="27"/>
                    </a:cubicBezTo>
                    <a:cubicBezTo>
                      <a:pt x="10" y="29"/>
                      <a:pt x="10" y="30"/>
                      <a:pt x="9" y="31"/>
                    </a:cubicBezTo>
                    <a:cubicBezTo>
                      <a:pt x="8" y="33"/>
                      <a:pt x="8" y="34"/>
                      <a:pt x="7" y="35"/>
                    </a:cubicBezTo>
                    <a:cubicBezTo>
                      <a:pt x="6" y="36"/>
                      <a:pt x="5" y="37"/>
                      <a:pt x="5" y="38"/>
                    </a:cubicBezTo>
                    <a:cubicBezTo>
                      <a:pt x="3" y="39"/>
                      <a:pt x="2" y="41"/>
                      <a:pt x="1" y="42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2"/>
                      <a:pt x="1" y="41"/>
                    </a:cubicBezTo>
                    <a:cubicBezTo>
                      <a:pt x="1" y="40"/>
                      <a:pt x="2" y="39"/>
                      <a:pt x="3" y="37"/>
                    </a:cubicBezTo>
                    <a:cubicBezTo>
                      <a:pt x="4" y="35"/>
                      <a:pt x="5" y="32"/>
                      <a:pt x="7" y="30"/>
                    </a:cubicBezTo>
                    <a:cubicBezTo>
                      <a:pt x="8" y="28"/>
                      <a:pt x="9" y="25"/>
                      <a:pt x="10" y="22"/>
                    </a:cubicBezTo>
                    <a:cubicBezTo>
                      <a:pt x="11" y="20"/>
                      <a:pt x="12" y="17"/>
                      <a:pt x="12" y="14"/>
                    </a:cubicBezTo>
                    <a:cubicBezTo>
                      <a:pt x="13" y="12"/>
                      <a:pt x="14" y="9"/>
                      <a:pt x="14" y="7"/>
                    </a:cubicBezTo>
                    <a:cubicBezTo>
                      <a:pt x="15" y="3"/>
                      <a:pt x="16" y="0"/>
                      <a:pt x="16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4" name="îṧḻídè">
                <a:extLst>
                  <a:ext uri="{FF2B5EF4-FFF2-40B4-BE49-F238E27FC236}">
                    <a16:creationId xmlns:a16="http://schemas.microsoft.com/office/drawing/2014/main" xmlns="" id="{DA22F744-98B3-4063-A8C3-5B8C7EBB9414}"/>
                  </a:ext>
                </a:extLst>
              </p:cNvPr>
              <p:cNvSpPr/>
              <p:nvPr/>
            </p:nvSpPr>
            <p:spPr bwMode="auto">
              <a:xfrm>
                <a:off x="5756526" y="1892431"/>
                <a:ext cx="13242" cy="107139"/>
              </a:xfrm>
              <a:custGeom>
                <a:avLst/>
                <a:gdLst>
                  <a:gd name="T0" fmla="*/ 0 w 5"/>
                  <a:gd name="T1" fmla="*/ 0 h 43"/>
                  <a:gd name="T2" fmla="*/ 2 w 5"/>
                  <a:gd name="T3" fmla="*/ 6 h 43"/>
                  <a:gd name="T4" fmla="*/ 4 w 5"/>
                  <a:gd name="T5" fmla="*/ 13 h 43"/>
                  <a:gd name="T6" fmla="*/ 5 w 5"/>
                  <a:gd name="T7" fmla="*/ 21 h 43"/>
                  <a:gd name="T8" fmla="*/ 5 w 5"/>
                  <a:gd name="T9" fmla="*/ 25 h 43"/>
                  <a:gd name="T10" fmla="*/ 5 w 5"/>
                  <a:gd name="T11" fmla="*/ 29 h 43"/>
                  <a:gd name="T12" fmla="*/ 4 w 5"/>
                  <a:gd name="T13" fmla="*/ 33 h 43"/>
                  <a:gd name="T14" fmla="*/ 4 w 5"/>
                  <a:gd name="T15" fmla="*/ 36 h 43"/>
                  <a:gd name="T16" fmla="*/ 2 w 5"/>
                  <a:gd name="T17" fmla="*/ 43 h 43"/>
                  <a:gd name="T18" fmla="*/ 2 w 5"/>
                  <a:gd name="T19" fmla="*/ 36 h 43"/>
                  <a:gd name="T20" fmla="*/ 2 w 5"/>
                  <a:gd name="T21" fmla="*/ 33 h 43"/>
                  <a:gd name="T22" fmla="*/ 2 w 5"/>
                  <a:gd name="T23" fmla="*/ 29 h 43"/>
                  <a:gd name="T24" fmla="*/ 2 w 5"/>
                  <a:gd name="T25" fmla="*/ 25 h 43"/>
                  <a:gd name="T26" fmla="*/ 2 w 5"/>
                  <a:gd name="T27" fmla="*/ 21 h 43"/>
                  <a:gd name="T28" fmla="*/ 1 w 5"/>
                  <a:gd name="T29" fmla="*/ 17 h 43"/>
                  <a:gd name="T30" fmla="*/ 1 w 5"/>
                  <a:gd name="T31" fmla="*/ 13 h 43"/>
                  <a:gd name="T32" fmla="*/ 1 w 5"/>
                  <a:gd name="T33" fmla="*/ 6 h 43"/>
                  <a:gd name="T34" fmla="*/ 0 w 5"/>
                  <a:gd name="T3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3">
                    <a:moveTo>
                      <a:pt x="0" y="0"/>
                    </a:moveTo>
                    <a:cubicBezTo>
                      <a:pt x="0" y="0"/>
                      <a:pt x="1" y="2"/>
                      <a:pt x="2" y="6"/>
                    </a:cubicBezTo>
                    <a:cubicBezTo>
                      <a:pt x="3" y="8"/>
                      <a:pt x="3" y="10"/>
                      <a:pt x="4" y="13"/>
                    </a:cubicBezTo>
                    <a:cubicBezTo>
                      <a:pt x="4" y="15"/>
                      <a:pt x="4" y="18"/>
                      <a:pt x="5" y="21"/>
                    </a:cubicBezTo>
                    <a:cubicBezTo>
                      <a:pt x="5" y="22"/>
                      <a:pt x="5" y="24"/>
                      <a:pt x="5" y="25"/>
                    </a:cubicBezTo>
                    <a:cubicBezTo>
                      <a:pt x="5" y="26"/>
                      <a:pt x="5" y="28"/>
                      <a:pt x="5" y="29"/>
                    </a:cubicBezTo>
                    <a:cubicBezTo>
                      <a:pt x="5" y="30"/>
                      <a:pt x="4" y="32"/>
                      <a:pt x="4" y="33"/>
                    </a:cubicBezTo>
                    <a:cubicBezTo>
                      <a:pt x="4" y="34"/>
                      <a:pt x="4" y="35"/>
                      <a:pt x="4" y="36"/>
                    </a:cubicBezTo>
                    <a:cubicBezTo>
                      <a:pt x="3" y="40"/>
                      <a:pt x="2" y="43"/>
                      <a:pt x="2" y="43"/>
                    </a:cubicBezTo>
                    <a:cubicBezTo>
                      <a:pt x="2" y="43"/>
                      <a:pt x="2" y="40"/>
                      <a:pt x="2" y="36"/>
                    </a:cubicBezTo>
                    <a:cubicBezTo>
                      <a:pt x="2" y="35"/>
                      <a:pt x="2" y="34"/>
                      <a:pt x="2" y="33"/>
                    </a:cubicBezTo>
                    <a:cubicBezTo>
                      <a:pt x="2" y="31"/>
                      <a:pt x="2" y="30"/>
                      <a:pt x="2" y="29"/>
                    </a:cubicBezTo>
                    <a:cubicBezTo>
                      <a:pt x="2" y="28"/>
                      <a:pt x="2" y="26"/>
                      <a:pt x="2" y="25"/>
                    </a:cubicBezTo>
                    <a:cubicBezTo>
                      <a:pt x="2" y="24"/>
                      <a:pt x="2" y="22"/>
                      <a:pt x="2" y="21"/>
                    </a:cubicBezTo>
                    <a:cubicBezTo>
                      <a:pt x="2" y="20"/>
                      <a:pt x="1" y="18"/>
                      <a:pt x="1" y="17"/>
                    </a:cubicBezTo>
                    <a:cubicBezTo>
                      <a:pt x="1" y="16"/>
                      <a:pt x="1" y="15"/>
                      <a:pt x="1" y="13"/>
                    </a:cubicBezTo>
                    <a:cubicBezTo>
                      <a:pt x="1" y="11"/>
                      <a:pt x="1" y="8"/>
                      <a:pt x="1" y="6"/>
                    </a:cubicBezTo>
                    <a:cubicBezTo>
                      <a:pt x="0" y="2"/>
                      <a:pt x="0" y="0"/>
                      <a:pt x="0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5" name="ïśḻiďe">
                <a:extLst>
                  <a:ext uri="{FF2B5EF4-FFF2-40B4-BE49-F238E27FC236}">
                    <a16:creationId xmlns:a16="http://schemas.microsoft.com/office/drawing/2014/main" xmlns="" id="{DAA3C7FD-3CBC-432E-B7F2-E9DCD0D97E19}"/>
                  </a:ext>
                </a:extLst>
              </p:cNvPr>
              <p:cNvSpPr/>
              <p:nvPr/>
            </p:nvSpPr>
            <p:spPr bwMode="auto">
              <a:xfrm>
                <a:off x="6611231" y="1827425"/>
                <a:ext cx="26484" cy="92694"/>
              </a:xfrm>
              <a:custGeom>
                <a:avLst/>
                <a:gdLst>
                  <a:gd name="T0" fmla="*/ 0 w 11"/>
                  <a:gd name="T1" fmla="*/ 0 h 37"/>
                  <a:gd name="T2" fmla="*/ 4 w 11"/>
                  <a:gd name="T3" fmla="*/ 5 h 37"/>
                  <a:gd name="T4" fmla="*/ 6 w 11"/>
                  <a:gd name="T5" fmla="*/ 11 h 37"/>
                  <a:gd name="T6" fmla="*/ 9 w 11"/>
                  <a:gd name="T7" fmla="*/ 18 h 37"/>
                  <a:gd name="T8" fmla="*/ 10 w 11"/>
                  <a:gd name="T9" fmla="*/ 25 h 37"/>
                  <a:gd name="T10" fmla="*/ 11 w 11"/>
                  <a:gd name="T11" fmla="*/ 28 h 37"/>
                  <a:gd name="T12" fmla="*/ 11 w 11"/>
                  <a:gd name="T13" fmla="*/ 31 h 37"/>
                  <a:gd name="T14" fmla="*/ 11 w 11"/>
                  <a:gd name="T15" fmla="*/ 37 h 37"/>
                  <a:gd name="T16" fmla="*/ 9 w 11"/>
                  <a:gd name="T17" fmla="*/ 31 h 37"/>
                  <a:gd name="T18" fmla="*/ 8 w 11"/>
                  <a:gd name="T19" fmla="*/ 28 h 37"/>
                  <a:gd name="T20" fmla="*/ 8 w 11"/>
                  <a:gd name="T21" fmla="*/ 25 h 37"/>
                  <a:gd name="T22" fmla="*/ 7 w 11"/>
                  <a:gd name="T23" fmla="*/ 22 h 37"/>
                  <a:gd name="T24" fmla="*/ 6 w 11"/>
                  <a:gd name="T25" fmla="*/ 19 h 37"/>
                  <a:gd name="T26" fmla="*/ 2 w 11"/>
                  <a:gd name="T27" fmla="*/ 6 h 37"/>
                  <a:gd name="T28" fmla="*/ 0 w 11"/>
                  <a:gd name="T2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37">
                    <a:moveTo>
                      <a:pt x="0" y="0"/>
                    </a:moveTo>
                    <a:cubicBezTo>
                      <a:pt x="0" y="0"/>
                      <a:pt x="2" y="2"/>
                      <a:pt x="4" y="5"/>
                    </a:cubicBezTo>
                    <a:cubicBezTo>
                      <a:pt x="5" y="7"/>
                      <a:pt x="5" y="9"/>
                      <a:pt x="6" y="11"/>
                    </a:cubicBezTo>
                    <a:cubicBezTo>
                      <a:pt x="7" y="13"/>
                      <a:pt x="8" y="15"/>
                      <a:pt x="9" y="18"/>
                    </a:cubicBezTo>
                    <a:cubicBezTo>
                      <a:pt x="9" y="20"/>
                      <a:pt x="10" y="22"/>
                      <a:pt x="10" y="25"/>
                    </a:cubicBezTo>
                    <a:cubicBezTo>
                      <a:pt x="11" y="26"/>
                      <a:pt x="11" y="27"/>
                      <a:pt x="11" y="28"/>
                    </a:cubicBezTo>
                    <a:cubicBezTo>
                      <a:pt x="11" y="29"/>
                      <a:pt x="11" y="30"/>
                      <a:pt x="11" y="31"/>
                    </a:cubicBezTo>
                    <a:cubicBezTo>
                      <a:pt x="11" y="34"/>
                      <a:pt x="11" y="37"/>
                      <a:pt x="11" y="37"/>
                    </a:cubicBezTo>
                    <a:cubicBezTo>
                      <a:pt x="11" y="37"/>
                      <a:pt x="10" y="35"/>
                      <a:pt x="9" y="31"/>
                    </a:cubicBezTo>
                    <a:cubicBezTo>
                      <a:pt x="9" y="30"/>
                      <a:pt x="9" y="29"/>
                      <a:pt x="8" y="28"/>
                    </a:cubicBezTo>
                    <a:cubicBezTo>
                      <a:pt x="8" y="27"/>
                      <a:pt x="8" y="26"/>
                      <a:pt x="8" y="25"/>
                    </a:cubicBezTo>
                    <a:cubicBezTo>
                      <a:pt x="7" y="24"/>
                      <a:pt x="7" y="23"/>
                      <a:pt x="7" y="22"/>
                    </a:cubicBezTo>
                    <a:cubicBezTo>
                      <a:pt x="6" y="21"/>
                      <a:pt x="6" y="20"/>
                      <a:pt x="6" y="19"/>
                    </a:cubicBezTo>
                    <a:cubicBezTo>
                      <a:pt x="4" y="14"/>
                      <a:pt x="3" y="9"/>
                      <a:pt x="2" y="6"/>
                    </a:cubicBezTo>
                    <a:cubicBezTo>
                      <a:pt x="1" y="3"/>
                      <a:pt x="0" y="0"/>
                      <a:pt x="0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6" name="íSľîḋé">
                <a:extLst>
                  <a:ext uri="{FF2B5EF4-FFF2-40B4-BE49-F238E27FC236}">
                    <a16:creationId xmlns:a16="http://schemas.microsoft.com/office/drawing/2014/main" xmlns="" id="{4D7506F5-3072-43CD-8F63-593498DB46FA}"/>
                  </a:ext>
                </a:extLst>
              </p:cNvPr>
              <p:cNvSpPr/>
              <p:nvPr/>
            </p:nvSpPr>
            <p:spPr bwMode="auto">
              <a:xfrm>
                <a:off x="6555856" y="1899653"/>
                <a:ext cx="44541" cy="192610"/>
              </a:xfrm>
              <a:custGeom>
                <a:avLst/>
                <a:gdLst>
                  <a:gd name="T0" fmla="*/ 14 w 18"/>
                  <a:gd name="T1" fmla="*/ 0 h 77"/>
                  <a:gd name="T2" fmla="*/ 15 w 18"/>
                  <a:gd name="T3" fmla="*/ 3 h 77"/>
                  <a:gd name="T4" fmla="*/ 17 w 18"/>
                  <a:gd name="T5" fmla="*/ 12 h 77"/>
                  <a:gd name="T6" fmla="*/ 17 w 18"/>
                  <a:gd name="T7" fmla="*/ 18 h 77"/>
                  <a:gd name="T8" fmla="*/ 17 w 18"/>
                  <a:gd name="T9" fmla="*/ 25 h 77"/>
                  <a:gd name="T10" fmla="*/ 17 w 18"/>
                  <a:gd name="T11" fmla="*/ 32 h 77"/>
                  <a:gd name="T12" fmla="*/ 16 w 18"/>
                  <a:gd name="T13" fmla="*/ 40 h 77"/>
                  <a:gd name="T14" fmla="*/ 14 w 18"/>
                  <a:gd name="T15" fmla="*/ 47 h 77"/>
                  <a:gd name="T16" fmla="*/ 12 w 18"/>
                  <a:gd name="T17" fmla="*/ 54 h 77"/>
                  <a:gd name="T18" fmla="*/ 9 w 18"/>
                  <a:gd name="T19" fmla="*/ 61 h 77"/>
                  <a:gd name="T20" fmla="*/ 6 w 18"/>
                  <a:gd name="T21" fmla="*/ 66 h 77"/>
                  <a:gd name="T22" fmla="*/ 4 w 18"/>
                  <a:gd name="T23" fmla="*/ 71 h 77"/>
                  <a:gd name="T24" fmla="*/ 2 w 18"/>
                  <a:gd name="T25" fmla="*/ 74 h 77"/>
                  <a:gd name="T26" fmla="*/ 0 w 18"/>
                  <a:gd name="T27" fmla="*/ 77 h 77"/>
                  <a:gd name="T28" fmla="*/ 1 w 18"/>
                  <a:gd name="T29" fmla="*/ 74 h 77"/>
                  <a:gd name="T30" fmla="*/ 3 w 18"/>
                  <a:gd name="T31" fmla="*/ 70 h 77"/>
                  <a:gd name="T32" fmla="*/ 5 w 18"/>
                  <a:gd name="T33" fmla="*/ 65 h 77"/>
                  <a:gd name="T34" fmla="*/ 7 w 18"/>
                  <a:gd name="T35" fmla="*/ 60 h 77"/>
                  <a:gd name="T36" fmla="*/ 9 w 18"/>
                  <a:gd name="T37" fmla="*/ 53 h 77"/>
                  <a:gd name="T38" fmla="*/ 11 w 18"/>
                  <a:gd name="T39" fmla="*/ 46 h 77"/>
                  <a:gd name="T40" fmla="*/ 13 w 18"/>
                  <a:gd name="T41" fmla="*/ 39 h 77"/>
                  <a:gd name="T42" fmla="*/ 14 w 18"/>
                  <a:gd name="T43" fmla="*/ 32 h 77"/>
                  <a:gd name="T44" fmla="*/ 15 w 18"/>
                  <a:gd name="T45" fmla="*/ 25 h 77"/>
                  <a:gd name="T46" fmla="*/ 15 w 18"/>
                  <a:gd name="T47" fmla="*/ 12 h 77"/>
                  <a:gd name="T48" fmla="*/ 15 w 18"/>
                  <a:gd name="T49" fmla="*/ 3 h 77"/>
                  <a:gd name="T50" fmla="*/ 14 w 18"/>
                  <a:gd name="T5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" h="77">
                    <a:moveTo>
                      <a:pt x="14" y="0"/>
                    </a:moveTo>
                    <a:cubicBezTo>
                      <a:pt x="14" y="0"/>
                      <a:pt x="15" y="1"/>
                      <a:pt x="15" y="3"/>
                    </a:cubicBezTo>
                    <a:cubicBezTo>
                      <a:pt x="16" y="5"/>
                      <a:pt x="17" y="8"/>
                      <a:pt x="17" y="12"/>
                    </a:cubicBezTo>
                    <a:cubicBezTo>
                      <a:pt x="17" y="14"/>
                      <a:pt x="17" y="16"/>
                      <a:pt x="17" y="18"/>
                    </a:cubicBezTo>
                    <a:cubicBezTo>
                      <a:pt x="17" y="20"/>
                      <a:pt x="18" y="23"/>
                      <a:pt x="17" y="25"/>
                    </a:cubicBezTo>
                    <a:cubicBezTo>
                      <a:pt x="17" y="27"/>
                      <a:pt x="17" y="30"/>
                      <a:pt x="17" y="32"/>
                    </a:cubicBezTo>
                    <a:cubicBezTo>
                      <a:pt x="17" y="35"/>
                      <a:pt x="16" y="37"/>
                      <a:pt x="16" y="40"/>
                    </a:cubicBezTo>
                    <a:cubicBezTo>
                      <a:pt x="15" y="42"/>
                      <a:pt x="14" y="45"/>
                      <a:pt x="14" y="47"/>
                    </a:cubicBezTo>
                    <a:cubicBezTo>
                      <a:pt x="13" y="50"/>
                      <a:pt x="12" y="52"/>
                      <a:pt x="12" y="54"/>
                    </a:cubicBezTo>
                    <a:cubicBezTo>
                      <a:pt x="11" y="56"/>
                      <a:pt x="10" y="59"/>
                      <a:pt x="9" y="61"/>
                    </a:cubicBezTo>
                    <a:cubicBezTo>
                      <a:pt x="8" y="63"/>
                      <a:pt x="7" y="64"/>
                      <a:pt x="6" y="66"/>
                    </a:cubicBezTo>
                    <a:cubicBezTo>
                      <a:pt x="5" y="68"/>
                      <a:pt x="5" y="69"/>
                      <a:pt x="4" y="71"/>
                    </a:cubicBezTo>
                    <a:cubicBezTo>
                      <a:pt x="3" y="72"/>
                      <a:pt x="2" y="73"/>
                      <a:pt x="2" y="74"/>
                    </a:cubicBezTo>
                    <a:cubicBezTo>
                      <a:pt x="1" y="76"/>
                      <a:pt x="0" y="77"/>
                      <a:pt x="0" y="77"/>
                    </a:cubicBezTo>
                    <a:cubicBezTo>
                      <a:pt x="0" y="77"/>
                      <a:pt x="0" y="76"/>
                      <a:pt x="1" y="74"/>
                    </a:cubicBezTo>
                    <a:cubicBezTo>
                      <a:pt x="2" y="73"/>
                      <a:pt x="2" y="71"/>
                      <a:pt x="3" y="70"/>
                    </a:cubicBezTo>
                    <a:cubicBezTo>
                      <a:pt x="3" y="69"/>
                      <a:pt x="4" y="67"/>
                      <a:pt x="5" y="65"/>
                    </a:cubicBezTo>
                    <a:cubicBezTo>
                      <a:pt x="5" y="64"/>
                      <a:pt x="6" y="62"/>
                      <a:pt x="7" y="60"/>
                    </a:cubicBezTo>
                    <a:cubicBezTo>
                      <a:pt x="7" y="58"/>
                      <a:pt x="8" y="56"/>
                      <a:pt x="9" y="53"/>
                    </a:cubicBezTo>
                    <a:cubicBezTo>
                      <a:pt x="10" y="51"/>
                      <a:pt x="10" y="49"/>
                      <a:pt x="11" y="46"/>
                    </a:cubicBezTo>
                    <a:cubicBezTo>
                      <a:pt x="11" y="44"/>
                      <a:pt x="12" y="42"/>
                      <a:pt x="13" y="39"/>
                    </a:cubicBezTo>
                    <a:cubicBezTo>
                      <a:pt x="13" y="37"/>
                      <a:pt x="14" y="34"/>
                      <a:pt x="14" y="32"/>
                    </a:cubicBezTo>
                    <a:cubicBezTo>
                      <a:pt x="14" y="30"/>
                      <a:pt x="14" y="27"/>
                      <a:pt x="15" y="25"/>
                    </a:cubicBezTo>
                    <a:cubicBezTo>
                      <a:pt x="15" y="20"/>
                      <a:pt x="15" y="16"/>
                      <a:pt x="15" y="12"/>
                    </a:cubicBezTo>
                    <a:cubicBezTo>
                      <a:pt x="15" y="9"/>
                      <a:pt x="15" y="5"/>
                      <a:pt x="15" y="3"/>
                    </a:cubicBezTo>
                    <a:cubicBezTo>
                      <a:pt x="15" y="1"/>
                      <a:pt x="14" y="0"/>
                      <a:pt x="14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7" name="iṣḻïde">
                <a:extLst>
                  <a:ext uri="{FF2B5EF4-FFF2-40B4-BE49-F238E27FC236}">
                    <a16:creationId xmlns:a16="http://schemas.microsoft.com/office/drawing/2014/main" xmlns="" id="{9B75A35B-318A-4DD6-A469-BCC6D8BCB014}"/>
                  </a:ext>
                </a:extLst>
              </p:cNvPr>
              <p:cNvSpPr/>
              <p:nvPr/>
            </p:nvSpPr>
            <p:spPr bwMode="auto">
              <a:xfrm>
                <a:off x="5802271" y="1155699"/>
                <a:ext cx="776458" cy="527269"/>
              </a:xfrm>
              <a:custGeom>
                <a:avLst/>
                <a:gdLst>
                  <a:gd name="T0" fmla="*/ 308 w 310"/>
                  <a:gd name="T1" fmla="*/ 210 h 211"/>
                  <a:gd name="T2" fmla="*/ 310 w 310"/>
                  <a:gd name="T3" fmla="*/ 211 h 211"/>
                  <a:gd name="T4" fmla="*/ 221 w 310"/>
                  <a:gd name="T5" fmla="*/ 38 h 211"/>
                  <a:gd name="T6" fmla="*/ 0 w 310"/>
                  <a:gd name="T7" fmla="*/ 81 h 211"/>
                  <a:gd name="T8" fmla="*/ 308 w 310"/>
                  <a:gd name="T9" fmla="*/ 21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211">
                    <a:moveTo>
                      <a:pt x="308" y="210"/>
                    </a:moveTo>
                    <a:cubicBezTo>
                      <a:pt x="309" y="210"/>
                      <a:pt x="309" y="211"/>
                      <a:pt x="310" y="211"/>
                    </a:cubicBezTo>
                    <a:cubicBezTo>
                      <a:pt x="306" y="160"/>
                      <a:pt x="306" y="76"/>
                      <a:pt x="221" y="38"/>
                    </a:cubicBezTo>
                    <a:cubicBezTo>
                      <a:pt x="136" y="0"/>
                      <a:pt x="26" y="11"/>
                      <a:pt x="0" y="81"/>
                    </a:cubicBezTo>
                    <a:cubicBezTo>
                      <a:pt x="0" y="81"/>
                      <a:pt x="179" y="8"/>
                      <a:pt x="308" y="210"/>
                    </a:cubicBezTo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8" name="î$líde">
                <a:extLst>
                  <a:ext uri="{FF2B5EF4-FFF2-40B4-BE49-F238E27FC236}">
                    <a16:creationId xmlns:a16="http://schemas.microsoft.com/office/drawing/2014/main" xmlns="" id="{E034F141-0FC2-4B20-BA04-1ECBFF4A1E45}"/>
                  </a:ext>
                </a:extLst>
              </p:cNvPr>
              <p:cNvSpPr/>
              <p:nvPr/>
            </p:nvSpPr>
            <p:spPr bwMode="auto">
              <a:xfrm>
                <a:off x="5464001" y="1174960"/>
                <a:ext cx="1108709" cy="634408"/>
              </a:xfrm>
              <a:custGeom>
                <a:avLst/>
                <a:gdLst>
                  <a:gd name="T0" fmla="*/ 135 w 443"/>
                  <a:gd name="T1" fmla="*/ 73 h 254"/>
                  <a:gd name="T2" fmla="*/ 66 w 443"/>
                  <a:gd name="T3" fmla="*/ 254 h 254"/>
                  <a:gd name="T4" fmla="*/ 96 w 443"/>
                  <a:gd name="T5" fmla="*/ 216 h 254"/>
                  <a:gd name="T6" fmla="*/ 98 w 443"/>
                  <a:gd name="T7" fmla="*/ 150 h 254"/>
                  <a:gd name="T8" fmla="*/ 118 w 443"/>
                  <a:gd name="T9" fmla="*/ 103 h 254"/>
                  <a:gd name="T10" fmla="*/ 192 w 443"/>
                  <a:gd name="T11" fmla="*/ 151 h 254"/>
                  <a:gd name="T12" fmla="*/ 443 w 443"/>
                  <a:gd name="T13" fmla="*/ 202 h 254"/>
                  <a:gd name="T14" fmla="*/ 135 w 443"/>
                  <a:gd name="T15" fmla="*/ 7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43" h="254">
                    <a:moveTo>
                      <a:pt x="135" y="73"/>
                    </a:moveTo>
                    <a:cubicBezTo>
                      <a:pt x="82" y="89"/>
                      <a:pt x="0" y="160"/>
                      <a:pt x="66" y="254"/>
                    </a:cubicBezTo>
                    <a:cubicBezTo>
                      <a:pt x="73" y="233"/>
                      <a:pt x="86" y="219"/>
                      <a:pt x="96" y="216"/>
                    </a:cubicBezTo>
                    <a:cubicBezTo>
                      <a:pt x="78" y="197"/>
                      <a:pt x="77" y="163"/>
                      <a:pt x="98" y="150"/>
                    </a:cubicBezTo>
                    <a:cubicBezTo>
                      <a:pt x="92" y="126"/>
                      <a:pt x="108" y="110"/>
                      <a:pt x="118" y="103"/>
                    </a:cubicBezTo>
                    <a:cubicBezTo>
                      <a:pt x="115" y="121"/>
                      <a:pt x="154" y="166"/>
                      <a:pt x="192" y="151"/>
                    </a:cubicBezTo>
                    <a:cubicBezTo>
                      <a:pt x="229" y="135"/>
                      <a:pt x="358" y="113"/>
                      <a:pt x="443" y="202"/>
                    </a:cubicBezTo>
                    <a:cubicBezTo>
                      <a:pt x="314" y="0"/>
                      <a:pt x="135" y="73"/>
                      <a:pt x="135" y="73"/>
                    </a:cubicBezTo>
                  </a:path>
                </a:pathLst>
              </a:custGeom>
              <a:solidFill>
                <a:srgbClr val="FF30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9" name="íşḻîḑe">
                <a:extLst>
                  <a:ext uri="{FF2B5EF4-FFF2-40B4-BE49-F238E27FC236}">
                    <a16:creationId xmlns:a16="http://schemas.microsoft.com/office/drawing/2014/main" xmlns="" id="{613A30E1-06C2-4C21-97F8-C923F2888049}"/>
                  </a:ext>
                </a:extLst>
              </p:cNvPr>
              <p:cNvSpPr/>
              <p:nvPr/>
            </p:nvSpPr>
            <p:spPr bwMode="auto">
              <a:xfrm>
                <a:off x="6024976" y="2129581"/>
                <a:ext cx="204648" cy="117973"/>
              </a:xfrm>
              <a:custGeom>
                <a:avLst/>
                <a:gdLst>
                  <a:gd name="T0" fmla="*/ 1 w 82"/>
                  <a:gd name="T1" fmla="*/ 0 h 47"/>
                  <a:gd name="T2" fmla="*/ 0 w 82"/>
                  <a:gd name="T3" fmla="*/ 4 h 47"/>
                  <a:gd name="T4" fmla="*/ 3 w 82"/>
                  <a:gd name="T5" fmla="*/ 19 h 47"/>
                  <a:gd name="T6" fmla="*/ 12 w 82"/>
                  <a:gd name="T7" fmla="*/ 31 h 47"/>
                  <a:gd name="T8" fmla="*/ 25 w 82"/>
                  <a:gd name="T9" fmla="*/ 38 h 47"/>
                  <a:gd name="T10" fmla="*/ 32 w 82"/>
                  <a:gd name="T11" fmla="*/ 40 h 47"/>
                  <a:gd name="T12" fmla="*/ 39 w 82"/>
                  <a:gd name="T13" fmla="*/ 41 h 47"/>
                  <a:gd name="T14" fmla="*/ 42 w 82"/>
                  <a:gd name="T15" fmla="*/ 41 h 47"/>
                  <a:gd name="T16" fmla="*/ 51 w 82"/>
                  <a:gd name="T17" fmla="*/ 40 h 47"/>
                  <a:gd name="T18" fmla="*/ 61 w 82"/>
                  <a:gd name="T19" fmla="*/ 36 h 47"/>
                  <a:gd name="T20" fmla="*/ 67 w 82"/>
                  <a:gd name="T21" fmla="*/ 30 h 47"/>
                  <a:gd name="T22" fmla="*/ 70 w 82"/>
                  <a:gd name="T23" fmla="*/ 26 h 47"/>
                  <a:gd name="T24" fmla="*/ 70 w 82"/>
                  <a:gd name="T25" fmla="*/ 24 h 47"/>
                  <a:gd name="T26" fmla="*/ 70 w 82"/>
                  <a:gd name="T27" fmla="*/ 24 h 47"/>
                  <a:gd name="T28" fmla="*/ 70 w 82"/>
                  <a:gd name="T29" fmla="*/ 24 h 47"/>
                  <a:gd name="T30" fmla="*/ 70 w 82"/>
                  <a:gd name="T31" fmla="*/ 24 h 47"/>
                  <a:gd name="T32" fmla="*/ 70 w 82"/>
                  <a:gd name="T33" fmla="*/ 24 h 47"/>
                  <a:gd name="T34" fmla="*/ 70 w 82"/>
                  <a:gd name="T35" fmla="*/ 26 h 47"/>
                  <a:gd name="T36" fmla="*/ 67 w 82"/>
                  <a:gd name="T37" fmla="*/ 30 h 47"/>
                  <a:gd name="T38" fmla="*/ 52 w 82"/>
                  <a:gd name="T39" fmla="*/ 41 h 47"/>
                  <a:gd name="T40" fmla="*/ 40 w 82"/>
                  <a:gd name="T41" fmla="*/ 43 h 47"/>
                  <a:gd name="T42" fmla="*/ 39 w 82"/>
                  <a:gd name="T43" fmla="*/ 43 h 47"/>
                  <a:gd name="T44" fmla="*/ 32 w 82"/>
                  <a:gd name="T45" fmla="*/ 42 h 47"/>
                  <a:gd name="T46" fmla="*/ 24 w 82"/>
                  <a:gd name="T47" fmla="*/ 41 h 47"/>
                  <a:gd name="T48" fmla="*/ 11 w 82"/>
                  <a:gd name="T49" fmla="*/ 33 h 47"/>
                  <a:gd name="T50" fmla="*/ 1 w 82"/>
                  <a:gd name="T51" fmla="*/ 20 h 47"/>
                  <a:gd name="T52" fmla="*/ 0 w 82"/>
                  <a:gd name="T53" fmla="*/ 19 h 47"/>
                  <a:gd name="T54" fmla="*/ 38 w 82"/>
                  <a:gd name="T55" fmla="*/ 47 h 47"/>
                  <a:gd name="T56" fmla="*/ 41 w 82"/>
                  <a:gd name="T57" fmla="*/ 47 h 47"/>
                  <a:gd name="T58" fmla="*/ 75 w 82"/>
                  <a:gd name="T59" fmla="*/ 12 h 47"/>
                  <a:gd name="T60" fmla="*/ 40 w 82"/>
                  <a:gd name="T61" fmla="*/ 29 h 47"/>
                  <a:gd name="T62" fmla="*/ 36 w 82"/>
                  <a:gd name="T63" fmla="*/ 29 h 47"/>
                  <a:gd name="T64" fmla="*/ 1 w 82"/>
                  <a:gd name="T6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" h="47">
                    <a:moveTo>
                      <a:pt x="1" y="0"/>
                    </a:moveTo>
                    <a:cubicBezTo>
                      <a:pt x="1" y="1"/>
                      <a:pt x="0" y="2"/>
                      <a:pt x="0" y="4"/>
                    </a:cubicBezTo>
                    <a:cubicBezTo>
                      <a:pt x="0" y="9"/>
                      <a:pt x="1" y="14"/>
                      <a:pt x="3" y="19"/>
                    </a:cubicBezTo>
                    <a:cubicBezTo>
                      <a:pt x="6" y="23"/>
                      <a:pt x="9" y="27"/>
                      <a:pt x="12" y="31"/>
                    </a:cubicBezTo>
                    <a:cubicBezTo>
                      <a:pt x="16" y="34"/>
                      <a:pt x="21" y="36"/>
                      <a:pt x="25" y="38"/>
                    </a:cubicBezTo>
                    <a:cubicBezTo>
                      <a:pt x="27" y="39"/>
                      <a:pt x="30" y="39"/>
                      <a:pt x="32" y="40"/>
                    </a:cubicBezTo>
                    <a:cubicBezTo>
                      <a:pt x="34" y="40"/>
                      <a:pt x="37" y="40"/>
                      <a:pt x="39" y="41"/>
                    </a:cubicBezTo>
                    <a:cubicBezTo>
                      <a:pt x="40" y="41"/>
                      <a:pt x="41" y="41"/>
                      <a:pt x="42" y="41"/>
                    </a:cubicBezTo>
                    <a:cubicBezTo>
                      <a:pt x="45" y="41"/>
                      <a:pt x="48" y="40"/>
                      <a:pt x="51" y="40"/>
                    </a:cubicBezTo>
                    <a:cubicBezTo>
                      <a:pt x="55" y="39"/>
                      <a:pt x="58" y="37"/>
                      <a:pt x="61" y="36"/>
                    </a:cubicBezTo>
                    <a:cubicBezTo>
                      <a:pt x="64" y="34"/>
                      <a:pt x="66" y="32"/>
                      <a:pt x="67" y="30"/>
                    </a:cubicBezTo>
                    <a:cubicBezTo>
                      <a:pt x="68" y="28"/>
                      <a:pt x="69" y="27"/>
                      <a:pt x="70" y="26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0" y="24"/>
                      <a:pt x="70" y="24"/>
                      <a:pt x="70" y="26"/>
                    </a:cubicBezTo>
                    <a:cubicBezTo>
                      <a:pt x="70" y="27"/>
                      <a:pt x="69" y="29"/>
                      <a:pt x="67" y="30"/>
                    </a:cubicBezTo>
                    <a:cubicBezTo>
                      <a:pt x="65" y="34"/>
                      <a:pt x="60" y="39"/>
                      <a:pt x="52" y="41"/>
                    </a:cubicBezTo>
                    <a:cubicBezTo>
                      <a:pt x="48" y="42"/>
                      <a:pt x="44" y="43"/>
                      <a:pt x="40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6" y="43"/>
                      <a:pt x="34" y="43"/>
                      <a:pt x="32" y="42"/>
                    </a:cubicBezTo>
                    <a:cubicBezTo>
                      <a:pt x="29" y="42"/>
                      <a:pt x="27" y="41"/>
                      <a:pt x="24" y="41"/>
                    </a:cubicBezTo>
                    <a:cubicBezTo>
                      <a:pt x="19" y="39"/>
                      <a:pt x="15" y="36"/>
                      <a:pt x="11" y="33"/>
                    </a:cubicBezTo>
                    <a:cubicBezTo>
                      <a:pt x="6" y="29"/>
                      <a:pt x="3" y="25"/>
                      <a:pt x="1" y="20"/>
                    </a:cubicBezTo>
                    <a:cubicBezTo>
                      <a:pt x="1" y="20"/>
                      <a:pt x="0" y="20"/>
                      <a:pt x="0" y="19"/>
                    </a:cubicBezTo>
                    <a:cubicBezTo>
                      <a:pt x="3" y="33"/>
                      <a:pt x="12" y="47"/>
                      <a:pt x="38" y="47"/>
                    </a:cubicBezTo>
                    <a:cubicBezTo>
                      <a:pt x="39" y="47"/>
                      <a:pt x="40" y="47"/>
                      <a:pt x="41" y="47"/>
                    </a:cubicBezTo>
                    <a:cubicBezTo>
                      <a:pt x="82" y="47"/>
                      <a:pt x="75" y="12"/>
                      <a:pt x="75" y="12"/>
                    </a:cubicBezTo>
                    <a:cubicBezTo>
                      <a:pt x="75" y="12"/>
                      <a:pt x="68" y="29"/>
                      <a:pt x="40" y="29"/>
                    </a:cubicBezTo>
                    <a:cubicBezTo>
                      <a:pt x="38" y="29"/>
                      <a:pt x="37" y="29"/>
                      <a:pt x="36" y="29"/>
                    </a:cubicBezTo>
                    <a:cubicBezTo>
                      <a:pt x="8" y="27"/>
                      <a:pt x="2" y="8"/>
                      <a:pt x="1" y="0"/>
                    </a:cubicBezTo>
                  </a:path>
                </a:pathLst>
              </a:custGeom>
              <a:solidFill>
                <a:srgbClr val="FFB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0" name="išḻïḑê">
                <a:extLst>
                  <a:ext uri="{FF2B5EF4-FFF2-40B4-BE49-F238E27FC236}">
                    <a16:creationId xmlns:a16="http://schemas.microsoft.com/office/drawing/2014/main" xmlns="" id="{9B908556-4A70-4569-82A7-2511ABB1A17A}"/>
                  </a:ext>
                </a:extLst>
              </p:cNvPr>
              <p:cNvSpPr/>
              <p:nvPr/>
            </p:nvSpPr>
            <p:spPr bwMode="auto">
              <a:xfrm>
                <a:off x="6022568" y="2119950"/>
                <a:ext cx="178164" cy="116770"/>
              </a:xfrm>
              <a:custGeom>
                <a:avLst/>
                <a:gdLst>
                  <a:gd name="T0" fmla="*/ 71 w 71"/>
                  <a:gd name="T1" fmla="*/ 28 h 47"/>
                  <a:gd name="T2" fmla="*/ 71 w 71"/>
                  <a:gd name="T3" fmla="*/ 28 h 47"/>
                  <a:gd name="T4" fmla="*/ 71 w 71"/>
                  <a:gd name="T5" fmla="*/ 28 h 47"/>
                  <a:gd name="T6" fmla="*/ 71 w 71"/>
                  <a:gd name="T7" fmla="*/ 28 h 47"/>
                  <a:gd name="T8" fmla="*/ 2 w 71"/>
                  <a:gd name="T9" fmla="*/ 0 h 47"/>
                  <a:gd name="T10" fmla="*/ 1 w 71"/>
                  <a:gd name="T11" fmla="*/ 23 h 47"/>
                  <a:gd name="T12" fmla="*/ 2 w 71"/>
                  <a:gd name="T13" fmla="*/ 24 h 47"/>
                  <a:gd name="T14" fmla="*/ 12 w 71"/>
                  <a:gd name="T15" fmla="*/ 37 h 47"/>
                  <a:gd name="T16" fmla="*/ 25 w 71"/>
                  <a:gd name="T17" fmla="*/ 45 h 47"/>
                  <a:gd name="T18" fmla="*/ 33 w 71"/>
                  <a:gd name="T19" fmla="*/ 46 h 47"/>
                  <a:gd name="T20" fmla="*/ 40 w 71"/>
                  <a:gd name="T21" fmla="*/ 47 h 47"/>
                  <a:gd name="T22" fmla="*/ 41 w 71"/>
                  <a:gd name="T23" fmla="*/ 47 h 47"/>
                  <a:gd name="T24" fmla="*/ 53 w 71"/>
                  <a:gd name="T25" fmla="*/ 45 h 47"/>
                  <a:gd name="T26" fmla="*/ 68 w 71"/>
                  <a:gd name="T27" fmla="*/ 34 h 47"/>
                  <a:gd name="T28" fmla="*/ 71 w 71"/>
                  <a:gd name="T29" fmla="*/ 30 h 47"/>
                  <a:gd name="T30" fmla="*/ 71 w 71"/>
                  <a:gd name="T31" fmla="*/ 28 h 47"/>
                  <a:gd name="T32" fmla="*/ 71 w 71"/>
                  <a:gd name="T33" fmla="*/ 28 h 47"/>
                  <a:gd name="T34" fmla="*/ 71 w 71"/>
                  <a:gd name="T35" fmla="*/ 30 h 47"/>
                  <a:gd name="T36" fmla="*/ 68 w 71"/>
                  <a:gd name="T37" fmla="*/ 34 h 47"/>
                  <a:gd name="T38" fmla="*/ 62 w 71"/>
                  <a:gd name="T39" fmla="*/ 40 h 47"/>
                  <a:gd name="T40" fmla="*/ 52 w 71"/>
                  <a:gd name="T41" fmla="*/ 44 h 47"/>
                  <a:gd name="T42" fmla="*/ 43 w 71"/>
                  <a:gd name="T43" fmla="*/ 45 h 47"/>
                  <a:gd name="T44" fmla="*/ 40 w 71"/>
                  <a:gd name="T45" fmla="*/ 45 h 47"/>
                  <a:gd name="T46" fmla="*/ 33 w 71"/>
                  <a:gd name="T47" fmla="*/ 44 h 47"/>
                  <a:gd name="T48" fmla="*/ 26 w 71"/>
                  <a:gd name="T49" fmla="*/ 42 h 47"/>
                  <a:gd name="T50" fmla="*/ 13 w 71"/>
                  <a:gd name="T51" fmla="*/ 35 h 47"/>
                  <a:gd name="T52" fmla="*/ 4 w 71"/>
                  <a:gd name="T53" fmla="*/ 23 h 47"/>
                  <a:gd name="T54" fmla="*/ 1 w 71"/>
                  <a:gd name="T55" fmla="*/ 8 h 47"/>
                  <a:gd name="T56" fmla="*/ 2 w 71"/>
                  <a:gd name="T57" fmla="*/ 4 h 47"/>
                  <a:gd name="T58" fmla="*/ 2 w 71"/>
                  <a:gd name="T5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1" h="47">
                    <a:moveTo>
                      <a:pt x="71" y="28"/>
                    </a:move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28"/>
                      <a:pt x="71" y="28"/>
                      <a:pt x="71" y="28"/>
                    </a:cubicBezTo>
                    <a:moveTo>
                      <a:pt x="2" y="0"/>
                    </a:moveTo>
                    <a:cubicBezTo>
                      <a:pt x="1" y="5"/>
                      <a:pt x="0" y="14"/>
                      <a:pt x="1" y="23"/>
                    </a:cubicBezTo>
                    <a:cubicBezTo>
                      <a:pt x="1" y="24"/>
                      <a:pt x="2" y="24"/>
                      <a:pt x="2" y="24"/>
                    </a:cubicBezTo>
                    <a:cubicBezTo>
                      <a:pt x="4" y="29"/>
                      <a:pt x="7" y="33"/>
                      <a:pt x="12" y="37"/>
                    </a:cubicBezTo>
                    <a:cubicBezTo>
                      <a:pt x="16" y="40"/>
                      <a:pt x="20" y="43"/>
                      <a:pt x="25" y="45"/>
                    </a:cubicBezTo>
                    <a:cubicBezTo>
                      <a:pt x="28" y="45"/>
                      <a:pt x="30" y="46"/>
                      <a:pt x="33" y="46"/>
                    </a:cubicBezTo>
                    <a:cubicBezTo>
                      <a:pt x="35" y="47"/>
                      <a:pt x="37" y="47"/>
                      <a:pt x="40" y="47"/>
                    </a:cubicBezTo>
                    <a:cubicBezTo>
                      <a:pt x="40" y="47"/>
                      <a:pt x="40" y="47"/>
                      <a:pt x="41" y="47"/>
                    </a:cubicBezTo>
                    <a:cubicBezTo>
                      <a:pt x="45" y="47"/>
                      <a:pt x="49" y="46"/>
                      <a:pt x="53" y="45"/>
                    </a:cubicBezTo>
                    <a:cubicBezTo>
                      <a:pt x="61" y="43"/>
                      <a:pt x="66" y="38"/>
                      <a:pt x="68" y="34"/>
                    </a:cubicBezTo>
                    <a:cubicBezTo>
                      <a:pt x="70" y="33"/>
                      <a:pt x="71" y="31"/>
                      <a:pt x="71" y="30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28"/>
                      <a:pt x="71" y="28"/>
                      <a:pt x="71" y="28"/>
                    </a:cubicBezTo>
                    <a:cubicBezTo>
                      <a:pt x="71" y="28"/>
                      <a:pt x="71" y="28"/>
                      <a:pt x="71" y="30"/>
                    </a:cubicBezTo>
                    <a:cubicBezTo>
                      <a:pt x="70" y="31"/>
                      <a:pt x="69" y="32"/>
                      <a:pt x="68" y="34"/>
                    </a:cubicBezTo>
                    <a:cubicBezTo>
                      <a:pt x="67" y="36"/>
                      <a:pt x="65" y="38"/>
                      <a:pt x="62" y="40"/>
                    </a:cubicBezTo>
                    <a:cubicBezTo>
                      <a:pt x="59" y="41"/>
                      <a:pt x="56" y="43"/>
                      <a:pt x="52" y="44"/>
                    </a:cubicBezTo>
                    <a:cubicBezTo>
                      <a:pt x="49" y="44"/>
                      <a:pt x="46" y="45"/>
                      <a:pt x="43" y="45"/>
                    </a:cubicBezTo>
                    <a:cubicBezTo>
                      <a:pt x="42" y="45"/>
                      <a:pt x="41" y="45"/>
                      <a:pt x="40" y="45"/>
                    </a:cubicBezTo>
                    <a:cubicBezTo>
                      <a:pt x="38" y="44"/>
                      <a:pt x="35" y="44"/>
                      <a:pt x="33" y="44"/>
                    </a:cubicBezTo>
                    <a:cubicBezTo>
                      <a:pt x="31" y="43"/>
                      <a:pt x="28" y="43"/>
                      <a:pt x="26" y="42"/>
                    </a:cubicBezTo>
                    <a:cubicBezTo>
                      <a:pt x="22" y="40"/>
                      <a:pt x="17" y="38"/>
                      <a:pt x="13" y="35"/>
                    </a:cubicBezTo>
                    <a:cubicBezTo>
                      <a:pt x="10" y="31"/>
                      <a:pt x="7" y="27"/>
                      <a:pt x="4" y="23"/>
                    </a:cubicBezTo>
                    <a:cubicBezTo>
                      <a:pt x="2" y="18"/>
                      <a:pt x="1" y="13"/>
                      <a:pt x="1" y="8"/>
                    </a:cubicBezTo>
                    <a:cubicBezTo>
                      <a:pt x="1" y="6"/>
                      <a:pt x="2" y="5"/>
                      <a:pt x="2" y="4"/>
                    </a:cubicBezTo>
                    <a:cubicBezTo>
                      <a:pt x="2" y="1"/>
                      <a:pt x="2" y="0"/>
                      <a:pt x="2" y="0"/>
                    </a:cubicBezTo>
                  </a:path>
                </a:pathLst>
              </a:custGeom>
              <a:solidFill>
                <a:srgbClr val="D86C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1" name="iṧ1iḍé">
                <a:extLst>
                  <a:ext uri="{FF2B5EF4-FFF2-40B4-BE49-F238E27FC236}">
                    <a16:creationId xmlns:a16="http://schemas.microsoft.com/office/drawing/2014/main" xmlns="" id="{F30A56C3-5E0B-4A21-A838-B27A0515B0F7}"/>
                  </a:ext>
                </a:extLst>
              </p:cNvPr>
              <p:cNvSpPr/>
              <p:nvPr/>
            </p:nvSpPr>
            <p:spPr bwMode="auto">
              <a:xfrm>
                <a:off x="5742080" y="1715470"/>
                <a:ext cx="816183" cy="741547"/>
              </a:xfrm>
              <a:custGeom>
                <a:avLst/>
                <a:gdLst>
                  <a:gd name="T0" fmla="*/ 269 w 326"/>
                  <a:gd name="T1" fmla="*/ 0 h 297"/>
                  <a:gd name="T2" fmla="*/ 231 w 326"/>
                  <a:gd name="T3" fmla="*/ 12 h 297"/>
                  <a:gd name="T4" fmla="*/ 231 w 326"/>
                  <a:gd name="T5" fmla="*/ 12 h 297"/>
                  <a:gd name="T6" fmla="*/ 199 w 326"/>
                  <a:gd name="T7" fmla="*/ 0 h 297"/>
                  <a:gd name="T8" fmla="*/ 199 w 326"/>
                  <a:gd name="T9" fmla="*/ 0 h 297"/>
                  <a:gd name="T10" fmla="*/ 198 w 326"/>
                  <a:gd name="T11" fmla="*/ 0 h 297"/>
                  <a:gd name="T12" fmla="*/ 144 w 326"/>
                  <a:gd name="T13" fmla="*/ 33 h 297"/>
                  <a:gd name="T14" fmla="*/ 144 w 326"/>
                  <a:gd name="T15" fmla="*/ 33 h 297"/>
                  <a:gd name="T16" fmla="*/ 131 w 326"/>
                  <a:gd name="T17" fmla="*/ 31 h 297"/>
                  <a:gd name="T18" fmla="*/ 131 w 326"/>
                  <a:gd name="T19" fmla="*/ 30 h 297"/>
                  <a:gd name="T20" fmla="*/ 131 w 326"/>
                  <a:gd name="T21" fmla="*/ 31 h 297"/>
                  <a:gd name="T22" fmla="*/ 82 w 326"/>
                  <a:gd name="T23" fmla="*/ 51 h 297"/>
                  <a:gd name="T24" fmla="*/ 93 w 326"/>
                  <a:gd name="T25" fmla="*/ 56 h 297"/>
                  <a:gd name="T26" fmla="*/ 128 w 326"/>
                  <a:gd name="T27" fmla="*/ 41 h 297"/>
                  <a:gd name="T28" fmla="*/ 196 w 326"/>
                  <a:gd name="T29" fmla="*/ 13 h 297"/>
                  <a:gd name="T30" fmla="*/ 256 w 326"/>
                  <a:gd name="T31" fmla="*/ 15 h 297"/>
                  <a:gd name="T32" fmla="*/ 171 w 326"/>
                  <a:gd name="T33" fmla="*/ 289 h 297"/>
                  <a:gd name="T34" fmla="*/ 13 w 326"/>
                  <a:gd name="T35" fmla="*/ 169 h 297"/>
                  <a:gd name="T36" fmla="*/ 50 w 326"/>
                  <a:gd name="T37" fmla="*/ 63 h 297"/>
                  <a:gd name="T38" fmla="*/ 62 w 326"/>
                  <a:gd name="T39" fmla="*/ 53 h 297"/>
                  <a:gd name="T40" fmla="*/ 22 w 326"/>
                  <a:gd name="T41" fmla="*/ 44 h 297"/>
                  <a:gd name="T42" fmla="*/ 24 w 326"/>
                  <a:gd name="T43" fmla="*/ 64 h 297"/>
                  <a:gd name="T44" fmla="*/ 8 w 326"/>
                  <a:gd name="T45" fmla="*/ 113 h 297"/>
                  <a:gd name="T46" fmla="*/ 5 w 326"/>
                  <a:gd name="T47" fmla="*/ 161 h 297"/>
                  <a:gd name="T48" fmla="*/ 11 w 326"/>
                  <a:gd name="T49" fmla="*/ 207 h 297"/>
                  <a:gd name="T50" fmla="*/ 304 w 326"/>
                  <a:gd name="T51" fmla="*/ 179 h 297"/>
                  <a:gd name="T52" fmla="*/ 304 w 326"/>
                  <a:gd name="T53" fmla="*/ 179 h 297"/>
                  <a:gd name="T54" fmla="*/ 309 w 326"/>
                  <a:gd name="T55" fmla="*/ 123 h 297"/>
                  <a:gd name="T56" fmla="*/ 307 w 326"/>
                  <a:gd name="T57" fmla="*/ 102 h 297"/>
                  <a:gd name="T58" fmla="*/ 308 w 326"/>
                  <a:gd name="T59" fmla="*/ 82 h 297"/>
                  <a:gd name="T60" fmla="*/ 268 w 326"/>
                  <a:gd name="T61" fmla="*/ 10 h 297"/>
                  <a:gd name="T62" fmla="*/ 269 w 326"/>
                  <a:gd name="T63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6" h="297">
                    <a:moveTo>
                      <a:pt x="269" y="0"/>
                    </a:moveTo>
                    <a:cubicBezTo>
                      <a:pt x="269" y="0"/>
                      <a:pt x="269" y="0"/>
                      <a:pt x="269" y="0"/>
                    </a:cubicBezTo>
                    <a:cubicBezTo>
                      <a:pt x="263" y="7"/>
                      <a:pt x="247" y="12"/>
                      <a:pt x="231" y="12"/>
                    </a:cubicBezTo>
                    <a:cubicBezTo>
                      <a:pt x="231" y="12"/>
                      <a:pt x="231" y="12"/>
                      <a:pt x="231" y="12"/>
                    </a:cubicBezTo>
                    <a:cubicBezTo>
                      <a:pt x="231" y="12"/>
                      <a:pt x="231" y="12"/>
                      <a:pt x="231" y="12"/>
                    </a:cubicBezTo>
                    <a:cubicBezTo>
                      <a:pt x="231" y="12"/>
                      <a:pt x="231" y="12"/>
                      <a:pt x="231" y="12"/>
                    </a:cubicBezTo>
                    <a:cubicBezTo>
                      <a:pt x="231" y="12"/>
                      <a:pt x="231" y="12"/>
                      <a:pt x="231" y="12"/>
                    </a:cubicBezTo>
                    <a:cubicBezTo>
                      <a:pt x="218" y="12"/>
                      <a:pt x="204" y="8"/>
                      <a:pt x="199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198" y="1"/>
                      <a:pt x="198" y="2"/>
                      <a:pt x="198" y="2"/>
                    </a:cubicBezTo>
                    <a:cubicBezTo>
                      <a:pt x="198" y="2"/>
                      <a:pt x="198" y="1"/>
                      <a:pt x="198" y="0"/>
                    </a:cubicBezTo>
                    <a:cubicBezTo>
                      <a:pt x="183" y="18"/>
                      <a:pt x="162" y="33"/>
                      <a:pt x="144" y="33"/>
                    </a:cubicBezTo>
                    <a:cubicBezTo>
                      <a:pt x="144" y="33"/>
                      <a:pt x="144" y="33"/>
                      <a:pt x="144" y="33"/>
                    </a:cubicBezTo>
                    <a:cubicBezTo>
                      <a:pt x="144" y="33"/>
                      <a:pt x="144" y="33"/>
                      <a:pt x="144" y="33"/>
                    </a:cubicBezTo>
                    <a:cubicBezTo>
                      <a:pt x="144" y="33"/>
                      <a:pt x="144" y="33"/>
                      <a:pt x="144" y="33"/>
                    </a:cubicBezTo>
                    <a:cubicBezTo>
                      <a:pt x="144" y="33"/>
                      <a:pt x="144" y="33"/>
                      <a:pt x="144" y="33"/>
                    </a:cubicBezTo>
                    <a:cubicBezTo>
                      <a:pt x="139" y="33"/>
                      <a:pt x="135" y="32"/>
                      <a:pt x="131" y="31"/>
                    </a:cubicBezTo>
                    <a:cubicBezTo>
                      <a:pt x="131" y="30"/>
                      <a:pt x="131" y="30"/>
                      <a:pt x="131" y="30"/>
                    </a:cubicBezTo>
                    <a:cubicBezTo>
                      <a:pt x="131" y="30"/>
                      <a:pt x="131" y="30"/>
                      <a:pt x="131" y="30"/>
                    </a:cubicBezTo>
                    <a:cubicBezTo>
                      <a:pt x="131" y="30"/>
                      <a:pt x="131" y="30"/>
                      <a:pt x="131" y="30"/>
                    </a:cubicBezTo>
                    <a:cubicBezTo>
                      <a:pt x="131" y="30"/>
                      <a:pt x="131" y="30"/>
                      <a:pt x="131" y="31"/>
                    </a:cubicBezTo>
                    <a:cubicBezTo>
                      <a:pt x="131" y="31"/>
                      <a:pt x="131" y="31"/>
                      <a:pt x="130" y="31"/>
                    </a:cubicBezTo>
                    <a:cubicBezTo>
                      <a:pt x="120" y="39"/>
                      <a:pt x="103" y="48"/>
                      <a:pt x="82" y="51"/>
                    </a:cubicBezTo>
                    <a:cubicBezTo>
                      <a:pt x="83" y="52"/>
                      <a:pt x="85" y="52"/>
                      <a:pt x="86" y="52"/>
                    </a:cubicBezTo>
                    <a:cubicBezTo>
                      <a:pt x="88" y="53"/>
                      <a:pt x="91" y="55"/>
                      <a:pt x="93" y="56"/>
                    </a:cubicBezTo>
                    <a:cubicBezTo>
                      <a:pt x="94" y="57"/>
                      <a:pt x="95" y="57"/>
                      <a:pt x="96" y="58"/>
                    </a:cubicBezTo>
                    <a:cubicBezTo>
                      <a:pt x="106" y="55"/>
                      <a:pt x="117" y="49"/>
                      <a:pt x="128" y="41"/>
                    </a:cubicBezTo>
                    <a:cubicBezTo>
                      <a:pt x="134" y="43"/>
                      <a:pt x="140" y="44"/>
                      <a:pt x="145" y="44"/>
                    </a:cubicBezTo>
                    <a:cubicBezTo>
                      <a:pt x="171" y="44"/>
                      <a:pt x="191" y="24"/>
                      <a:pt x="196" y="13"/>
                    </a:cubicBezTo>
                    <a:cubicBezTo>
                      <a:pt x="203" y="20"/>
                      <a:pt x="213" y="23"/>
                      <a:pt x="224" y="23"/>
                    </a:cubicBezTo>
                    <a:cubicBezTo>
                      <a:pt x="236" y="23"/>
                      <a:pt x="248" y="20"/>
                      <a:pt x="256" y="15"/>
                    </a:cubicBezTo>
                    <a:cubicBezTo>
                      <a:pt x="259" y="40"/>
                      <a:pt x="264" y="56"/>
                      <a:pt x="284" y="78"/>
                    </a:cubicBezTo>
                    <a:cubicBezTo>
                      <a:pt x="304" y="101"/>
                      <a:pt x="326" y="270"/>
                      <a:pt x="171" y="289"/>
                    </a:cubicBezTo>
                    <a:cubicBezTo>
                      <a:pt x="162" y="290"/>
                      <a:pt x="153" y="291"/>
                      <a:pt x="145" y="291"/>
                    </a:cubicBezTo>
                    <a:cubicBezTo>
                      <a:pt x="47" y="291"/>
                      <a:pt x="17" y="220"/>
                      <a:pt x="13" y="169"/>
                    </a:cubicBezTo>
                    <a:cubicBezTo>
                      <a:pt x="10" y="120"/>
                      <a:pt x="39" y="108"/>
                      <a:pt x="33" y="58"/>
                    </a:cubicBezTo>
                    <a:cubicBezTo>
                      <a:pt x="33" y="58"/>
                      <a:pt x="39" y="61"/>
                      <a:pt x="50" y="63"/>
                    </a:cubicBezTo>
                    <a:cubicBezTo>
                      <a:pt x="52" y="60"/>
                      <a:pt x="55" y="57"/>
                      <a:pt x="58" y="55"/>
                    </a:cubicBezTo>
                    <a:cubicBezTo>
                      <a:pt x="60" y="54"/>
                      <a:pt x="61" y="53"/>
                      <a:pt x="62" y="53"/>
                    </a:cubicBezTo>
                    <a:cubicBezTo>
                      <a:pt x="50" y="52"/>
                      <a:pt x="36" y="50"/>
                      <a:pt x="22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3" y="49"/>
                      <a:pt x="24" y="56"/>
                      <a:pt x="24" y="64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4" y="85"/>
                      <a:pt x="19" y="110"/>
                      <a:pt x="8" y="113"/>
                    </a:cubicBezTo>
                    <a:cubicBezTo>
                      <a:pt x="8" y="120"/>
                      <a:pt x="2" y="137"/>
                      <a:pt x="0" y="155"/>
                    </a:cubicBezTo>
                    <a:cubicBezTo>
                      <a:pt x="3" y="158"/>
                      <a:pt x="5" y="161"/>
                      <a:pt x="5" y="161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18" y="182"/>
                      <a:pt x="18" y="200"/>
                      <a:pt x="11" y="207"/>
                    </a:cubicBezTo>
                    <a:cubicBezTo>
                      <a:pt x="27" y="247"/>
                      <a:pt x="64" y="297"/>
                      <a:pt x="151" y="297"/>
                    </a:cubicBezTo>
                    <a:cubicBezTo>
                      <a:pt x="274" y="296"/>
                      <a:pt x="304" y="191"/>
                      <a:pt x="304" y="179"/>
                    </a:cubicBezTo>
                    <a:cubicBezTo>
                      <a:pt x="304" y="179"/>
                      <a:pt x="304" y="179"/>
                      <a:pt x="304" y="179"/>
                    </a:cubicBezTo>
                    <a:cubicBezTo>
                      <a:pt x="304" y="179"/>
                      <a:pt x="304" y="179"/>
                      <a:pt x="304" y="179"/>
                    </a:cubicBezTo>
                    <a:cubicBezTo>
                      <a:pt x="308" y="170"/>
                      <a:pt x="311" y="154"/>
                      <a:pt x="311" y="139"/>
                    </a:cubicBezTo>
                    <a:cubicBezTo>
                      <a:pt x="311" y="134"/>
                      <a:pt x="311" y="128"/>
                      <a:pt x="309" y="123"/>
                    </a:cubicBezTo>
                    <a:cubicBezTo>
                      <a:pt x="307" y="116"/>
                      <a:pt x="307" y="109"/>
                      <a:pt x="307" y="102"/>
                    </a:cubicBezTo>
                    <a:cubicBezTo>
                      <a:pt x="307" y="102"/>
                      <a:pt x="307" y="102"/>
                      <a:pt x="307" y="102"/>
                    </a:cubicBezTo>
                    <a:cubicBezTo>
                      <a:pt x="307" y="102"/>
                      <a:pt x="307" y="102"/>
                      <a:pt x="307" y="102"/>
                    </a:cubicBezTo>
                    <a:cubicBezTo>
                      <a:pt x="307" y="91"/>
                      <a:pt x="308" y="82"/>
                      <a:pt x="308" y="82"/>
                    </a:cubicBezTo>
                    <a:cubicBezTo>
                      <a:pt x="286" y="71"/>
                      <a:pt x="268" y="39"/>
                      <a:pt x="268" y="10"/>
                    </a:cubicBezTo>
                    <a:cubicBezTo>
                      <a:pt x="268" y="10"/>
                      <a:pt x="268" y="10"/>
                      <a:pt x="268" y="10"/>
                    </a:cubicBezTo>
                    <a:cubicBezTo>
                      <a:pt x="268" y="10"/>
                      <a:pt x="268" y="10"/>
                      <a:pt x="268" y="10"/>
                    </a:cubicBezTo>
                    <a:cubicBezTo>
                      <a:pt x="268" y="6"/>
                      <a:pt x="268" y="3"/>
                      <a:pt x="269" y="0"/>
                    </a:cubicBezTo>
                  </a:path>
                </a:pathLst>
              </a:custGeom>
              <a:solidFill>
                <a:srgbClr val="FFB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2" name="îṧḻíḓè">
                <a:extLst>
                  <a:ext uri="{FF2B5EF4-FFF2-40B4-BE49-F238E27FC236}">
                    <a16:creationId xmlns:a16="http://schemas.microsoft.com/office/drawing/2014/main" xmlns="" id="{FA363482-898C-403F-BBB0-669B260006F9}"/>
                  </a:ext>
                </a:extLst>
              </p:cNvPr>
              <p:cNvSpPr/>
              <p:nvPr/>
            </p:nvSpPr>
            <p:spPr bwMode="auto">
              <a:xfrm>
                <a:off x="5754119" y="2117543"/>
                <a:ext cx="32503" cy="114362"/>
              </a:xfrm>
              <a:custGeom>
                <a:avLst/>
                <a:gdLst>
                  <a:gd name="T0" fmla="*/ 0 w 13"/>
                  <a:gd name="T1" fmla="*/ 0 h 46"/>
                  <a:gd name="T2" fmla="*/ 6 w 13"/>
                  <a:gd name="T3" fmla="*/ 46 h 46"/>
                  <a:gd name="T4" fmla="*/ 6 w 13"/>
                  <a:gd name="T5" fmla="*/ 46 h 46"/>
                  <a:gd name="T6" fmla="*/ 0 w 13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6">
                    <a:moveTo>
                      <a:pt x="0" y="0"/>
                    </a:moveTo>
                    <a:cubicBezTo>
                      <a:pt x="13" y="21"/>
                      <a:pt x="13" y="39"/>
                      <a:pt x="6" y="46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13" y="39"/>
                      <a:pt x="13" y="21"/>
                      <a:pt x="0" y="0"/>
                    </a:cubicBezTo>
                  </a:path>
                </a:pathLst>
              </a:custGeom>
              <a:solidFill>
                <a:srgbClr val="FFB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3" name="ïṧļïďê">
                <a:extLst>
                  <a:ext uri="{FF2B5EF4-FFF2-40B4-BE49-F238E27FC236}">
                    <a16:creationId xmlns:a16="http://schemas.microsoft.com/office/drawing/2014/main" xmlns="" id="{CEECCE13-35C6-41F0-A59A-95BE8A10C098}"/>
                  </a:ext>
                </a:extLst>
              </p:cNvPr>
              <p:cNvSpPr/>
              <p:nvPr/>
            </p:nvSpPr>
            <p:spPr bwMode="auto">
              <a:xfrm>
                <a:off x="5742080" y="2101894"/>
                <a:ext cx="44541" cy="130011"/>
              </a:xfrm>
              <a:custGeom>
                <a:avLst/>
                <a:gdLst>
                  <a:gd name="T0" fmla="*/ 0 w 18"/>
                  <a:gd name="T1" fmla="*/ 0 h 52"/>
                  <a:gd name="T2" fmla="*/ 0 w 18"/>
                  <a:gd name="T3" fmla="*/ 4 h 52"/>
                  <a:gd name="T4" fmla="*/ 3 w 18"/>
                  <a:gd name="T5" fmla="*/ 25 h 52"/>
                  <a:gd name="T6" fmla="*/ 4 w 18"/>
                  <a:gd name="T7" fmla="*/ 29 h 52"/>
                  <a:gd name="T8" fmla="*/ 5 w 18"/>
                  <a:gd name="T9" fmla="*/ 31 h 52"/>
                  <a:gd name="T10" fmla="*/ 11 w 18"/>
                  <a:gd name="T11" fmla="*/ 52 h 52"/>
                  <a:gd name="T12" fmla="*/ 5 w 18"/>
                  <a:gd name="T13" fmla="*/ 6 h 52"/>
                  <a:gd name="T14" fmla="*/ 5 w 18"/>
                  <a:gd name="T15" fmla="*/ 6 h 52"/>
                  <a:gd name="T16" fmla="*/ 0 w 18"/>
                  <a:gd name="T17" fmla="*/ 0 h 52"/>
                  <a:gd name="T18" fmla="*/ 0 w 18"/>
                  <a:gd name="T1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52">
                    <a:moveTo>
                      <a:pt x="0" y="0"/>
                    </a:move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1" y="12"/>
                      <a:pt x="3" y="25"/>
                    </a:cubicBezTo>
                    <a:cubicBezTo>
                      <a:pt x="4" y="26"/>
                      <a:pt x="4" y="27"/>
                      <a:pt x="4" y="29"/>
                    </a:cubicBezTo>
                    <a:cubicBezTo>
                      <a:pt x="4" y="29"/>
                      <a:pt x="4" y="30"/>
                      <a:pt x="5" y="31"/>
                    </a:cubicBezTo>
                    <a:cubicBezTo>
                      <a:pt x="6" y="37"/>
                      <a:pt x="8" y="44"/>
                      <a:pt x="11" y="52"/>
                    </a:cubicBezTo>
                    <a:cubicBezTo>
                      <a:pt x="18" y="45"/>
                      <a:pt x="18" y="2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92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4" name="iṩlîḓê">
                <a:extLst>
                  <a:ext uri="{FF2B5EF4-FFF2-40B4-BE49-F238E27FC236}">
                    <a16:creationId xmlns:a16="http://schemas.microsoft.com/office/drawing/2014/main" xmlns="" id="{93BA4CFE-D3F1-49C4-8498-0698EB7814FB}"/>
                  </a:ext>
                </a:extLst>
              </p:cNvPr>
              <p:cNvSpPr/>
              <p:nvPr/>
            </p:nvSpPr>
            <p:spPr bwMode="auto">
              <a:xfrm>
                <a:off x="5749303" y="2164492"/>
                <a:ext cx="4815" cy="14446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6 h 6"/>
                  <a:gd name="T4" fmla="*/ 1 w 2"/>
                  <a:gd name="T5" fmla="*/ 4 h 6"/>
                  <a:gd name="T6" fmla="*/ 0 w 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cubicBezTo>
                      <a:pt x="1" y="2"/>
                      <a:pt x="1" y="4"/>
                      <a:pt x="2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1"/>
                      <a:pt x="0" y="0"/>
                    </a:cubicBezTo>
                  </a:path>
                </a:pathLst>
              </a:custGeom>
              <a:solidFill>
                <a:srgbClr val="EF76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5" name="íŝľíḑè">
                <a:extLst>
                  <a:ext uri="{FF2B5EF4-FFF2-40B4-BE49-F238E27FC236}">
                    <a16:creationId xmlns:a16="http://schemas.microsoft.com/office/drawing/2014/main" xmlns="" id="{88E638EB-DE44-485F-99A5-64D848A17BB6}"/>
                  </a:ext>
                </a:extLst>
              </p:cNvPr>
              <p:cNvSpPr/>
              <p:nvPr/>
            </p:nvSpPr>
            <p:spPr bwMode="auto">
              <a:xfrm>
                <a:off x="5892557" y="1864743"/>
                <a:ext cx="60190" cy="9630"/>
              </a:xfrm>
              <a:custGeom>
                <a:avLst/>
                <a:gdLst>
                  <a:gd name="T0" fmla="*/ 14 w 24"/>
                  <a:gd name="T1" fmla="*/ 0 h 4"/>
                  <a:gd name="T2" fmla="*/ 9 w 24"/>
                  <a:gd name="T3" fmla="*/ 0 h 4"/>
                  <a:gd name="T4" fmla="*/ 3 w 24"/>
                  <a:gd name="T5" fmla="*/ 2 h 4"/>
                  <a:gd name="T6" fmla="*/ 0 w 24"/>
                  <a:gd name="T7" fmla="*/ 4 h 4"/>
                  <a:gd name="T8" fmla="*/ 4 w 24"/>
                  <a:gd name="T9" fmla="*/ 4 h 4"/>
                  <a:gd name="T10" fmla="*/ 24 w 24"/>
                  <a:gd name="T11" fmla="*/ 2 h 4"/>
                  <a:gd name="T12" fmla="*/ 23 w 24"/>
                  <a:gd name="T13" fmla="*/ 1 h 4"/>
                  <a:gd name="T14" fmla="*/ 16 w 24"/>
                  <a:gd name="T15" fmla="*/ 0 h 4"/>
                  <a:gd name="T16" fmla="*/ 14 w 24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4">
                    <a:moveTo>
                      <a:pt x="14" y="0"/>
                    </a:moveTo>
                    <a:cubicBezTo>
                      <a:pt x="12" y="0"/>
                      <a:pt x="10" y="0"/>
                      <a:pt x="9" y="0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1" y="4"/>
                      <a:pt x="3" y="4"/>
                      <a:pt x="4" y="4"/>
                    </a:cubicBezTo>
                    <a:cubicBezTo>
                      <a:pt x="10" y="4"/>
                      <a:pt x="17" y="3"/>
                      <a:pt x="24" y="2"/>
                    </a:cubicBezTo>
                    <a:cubicBezTo>
                      <a:pt x="24" y="1"/>
                      <a:pt x="23" y="1"/>
                      <a:pt x="23" y="1"/>
                    </a:cubicBezTo>
                    <a:cubicBezTo>
                      <a:pt x="20" y="0"/>
                      <a:pt x="18" y="0"/>
                      <a:pt x="16" y="0"/>
                    </a:cubicBezTo>
                    <a:cubicBezTo>
                      <a:pt x="15" y="0"/>
                      <a:pt x="14" y="0"/>
                      <a:pt x="14" y="0"/>
                    </a:cubicBezTo>
                  </a:path>
                </a:pathLst>
              </a:custGeom>
              <a:solidFill>
                <a:srgbClr val="FF92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6" name="îṩ1ïḑè">
                <a:extLst>
                  <a:ext uri="{FF2B5EF4-FFF2-40B4-BE49-F238E27FC236}">
                    <a16:creationId xmlns:a16="http://schemas.microsoft.com/office/drawing/2014/main" xmlns="" id="{FEA106CE-902E-4E6B-9EBA-DD0630E61D6F}"/>
                  </a:ext>
                </a:extLst>
              </p:cNvPr>
              <p:cNvSpPr/>
              <p:nvPr/>
            </p:nvSpPr>
            <p:spPr bwMode="auto">
              <a:xfrm>
                <a:off x="5867277" y="1841871"/>
                <a:ext cx="115566" cy="32503"/>
              </a:xfrm>
              <a:custGeom>
                <a:avLst/>
                <a:gdLst>
                  <a:gd name="T0" fmla="*/ 32 w 46"/>
                  <a:gd name="T1" fmla="*/ 0 h 13"/>
                  <a:gd name="T2" fmla="*/ 15 w 46"/>
                  <a:gd name="T3" fmla="*/ 2 h 13"/>
                  <a:gd name="T4" fmla="*/ 15 w 46"/>
                  <a:gd name="T5" fmla="*/ 2 h 13"/>
                  <a:gd name="T6" fmla="*/ 15 w 46"/>
                  <a:gd name="T7" fmla="*/ 2 h 13"/>
                  <a:gd name="T8" fmla="*/ 15 w 46"/>
                  <a:gd name="T9" fmla="*/ 2 h 13"/>
                  <a:gd name="T10" fmla="*/ 14 w 46"/>
                  <a:gd name="T11" fmla="*/ 2 h 13"/>
                  <a:gd name="T12" fmla="*/ 12 w 46"/>
                  <a:gd name="T13" fmla="*/ 2 h 13"/>
                  <a:gd name="T14" fmla="*/ 12 w 46"/>
                  <a:gd name="T15" fmla="*/ 2 h 13"/>
                  <a:gd name="T16" fmla="*/ 8 w 46"/>
                  <a:gd name="T17" fmla="*/ 4 h 13"/>
                  <a:gd name="T18" fmla="*/ 0 w 46"/>
                  <a:gd name="T19" fmla="*/ 12 h 13"/>
                  <a:gd name="T20" fmla="*/ 10 w 46"/>
                  <a:gd name="T21" fmla="*/ 13 h 13"/>
                  <a:gd name="T22" fmla="*/ 13 w 46"/>
                  <a:gd name="T23" fmla="*/ 11 h 13"/>
                  <a:gd name="T24" fmla="*/ 19 w 46"/>
                  <a:gd name="T25" fmla="*/ 9 h 13"/>
                  <a:gd name="T26" fmla="*/ 24 w 46"/>
                  <a:gd name="T27" fmla="*/ 9 h 13"/>
                  <a:gd name="T28" fmla="*/ 26 w 46"/>
                  <a:gd name="T29" fmla="*/ 9 h 13"/>
                  <a:gd name="T30" fmla="*/ 33 w 46"/>
                  <a:gd name="T31" fmla="*/ 10 h 13"/>
                  <a:gd name="T32" fmla="*/ 34 w 46"/>
                  <a:gd name="T33" fmla="*/ 11 h 13"/>
                  <a:gd name="T34" fmla="*/ 46 w 46"/>
                  <a:gd name="T35" fmla="*/ 7 h 13"/>
                  <a:gd name="T36" fmla="*/ 43 w 46"/>
                  <a:gd name="T37" fmla="*/ 5 h 13"/>
                  <a:gd name="T38" fmla="*/ 36 w 46"/>
                  <a:gd name="T39" fmla="*/ 1 h 13"/>
                  <a:gd name="T40" fmla="*/ 32 w 46"/>
                  <a:gd name="T4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13">
                    <a:moveTo>
                      <a:pt x="32" y="0"/>
                    </a:moveTo>
                    <a:cubicBezTo>
                      <a:pt x="27" y="1"/>
                      <a:pt x="21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0" y="3"/>
                      <a:pt x="8" y="4"/>
                    </a:cubicBezTo>
                    <a:cubicBezTo>
                      <a:pt x="5" y="6"/>
                      <a:pt x="2" y="9"/>
                      <a:pt x="0" y="12"/>
                    </a:cubicBezTo>
                    <a:cubicBezTo>
                      <a:pt x="3" y="12"/>
                      <a:pt x="6" y="12"/>
                      <a:pt x="10" y="13"/>
                    </a:cubicBezTo>
                    <a:cubicBezTo>
                      <a:pt x="11" y="12"/>
                      <a:pt x="12" y="12"/>
                      <a:pt x="13" y="11"/>
                    </a:cubicBezTo>
                    <a:cubicBezTo>
                      <a:pt x="15" y="10"/>
                      <a:pt x="17" y="10"/>
                      <a:pt x="19" y="9"/>
                    </a:cubicBezTo>
                    <a:cubicBezTo>
                      <a:pt x="20" y="9"/>
                      <a:pt x="22" y="9"/>
                      <a:pt x="24" y="9"/>
                    </a:cubicBezTo>
                    <a:cubicBezTo>
                      <a:pt x="24" y="9"/>
                      <a:pt x="25" y="9"/>
                      <a:pt x="26" y="9"/>
                    </a:cubicBezTo>
                    <a:cubicBezTo>
                      <a:pt x="28" y="9"/>
                      <a:pt x="30" y="9"/>
                      <a:pt x="33" y="10"/>
                    </a:cubicBezTo>
                    <a:cubicBezTo>
                      <a:pt x="33" y="10"/>
                      <a:pt x="34" y="10"/>
                      <a:pt x="34" y="11"/>
                    </a:cubicBezTo>
                    <a:cubicBezTo>
                      <a:pt x="38" y="10"/>
                      <a:pt x="42" y="9"/>
                      <a:pt x="46" y="7"/>
                    </a:cubicBezTo>
                    <a:cubicBezTo>
                      <a:pt x="45" y="6"/>
                      <a:pt x="44" y="6"/>
                      <a:pt x="43" y="5"/>
                    </a:cubicBezTo>
                    <a:cubicBezTo>
                      <a:pt x="41" y="4"/>
                      <a:pt x="38" y="2"/>
                      <a:pt x="36" y="1"/>
                    </a:cubicBezTo>
                    <a:cubicBezTo>
                      <a:pt x="35" y="1"/>
                      <a:pt x="33" y="1"/>
                      <a:pt x="32" y="0"/>
                    </a:cubicBezTo>
                  </a:path>
                </a:pathLst>
              </a:custGeom>
              <a:solidFill>
                <a:srgbClr val="C03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7" name="ïṩḻîḓè">
                <a:extLst>
                  <a:ext uri="{FF2B5EF4-FFF2-40B4-BE49-F238E27FC236}">
                    <a16:creationId xmlns:a16="http://schemas.microsoft.com/office/drawing/2014/main" xmlns="" id="{C9D815CE-0593-4FAA-8374-BBC368C8E73C}"/>
                  </a:ext>
                </a:extLst>
              </p:cNvPr>
              <p:cNvSpPr/>
              <p:nvPr/>
            </p:nvSpPr>
            <p:spPr bwMode="auto">
              <a:xfrm>
                <a:off x="5742080" y="1715470"/>
                <a:ext cx="778865" cy="396054"/>
              </a:xfrm>
              <a:custGeom>
                <a:avLst/>
                <a:gdLst>
                  <a:gd name="T0" fmla="*/ 307 w 311"/>
                  <a:gd name="T1" fmla="*/ 102 h 159"/>
                  <a:gd name="T2" fmla="*/ 307 w 311"/>
                  <a:gd name="T3" fmla="*/ 102 h 159"/>
                  <a:gd name="T4" fmla="*/ 309 w 311"/>
                  <a:gd name="T5" fmla="*/ 123 h 159"/>
                  <a:gd name="T6" fmla="*/ 311 w 311"/>
                  <a:gd name="T7" fmla="*/ 139 h 159"/>
                  <a:gd name="T8" fmla="*/ 311 w 311"/>
                  <a:gd name="T9" fmla="*/ 139 h 159"/>
                  <a:gd name="T10" fmla="*/ 309 w 311"/>
                  <a:gd name="T11" fmla="*/ 123 h 159"/>
                  <a:gd name="T12" fmla="*/ 307 w 311"/>
                  <a:gd name="T13" fmla="*/ 102 h 159"/>
                  <a:gd name="T14" fmla="*/ 24 w 311"/>
                  <a:gd name="T15" fmla="*/ 64 h 159"/>
                  <a:gd name="T16" fmla="*/ 8 w 311"/>
                  <a:gd name="T17" fmla="*/ 113 h 159"/>
                  <a:gd name="T18" fmla="*/ 0 w 311"/>
                  <a:gd name="T19" fmla="*/ 159 h 159"/>
                  <a:gd name="T20" fmla="*/ 0 w 311"/>
                  <a:gd name="T21" fmla="*/ 159 h 159"/>
                  <a:gd name="T22" fmla="*/ 0 w 311"/>
                  <a:gd name="T23" fmla="*/ 155 h 159"/>
                  <a:gd name="T24" fmla="*/ 8 w 311"/>
                  <a:gd name="T25" fmla="*/ 113 h 159"/>
                  <a:gd name="T26" fmla="*/ 24 w 311"/>
                  <a:gd name="T27" fmla="*/ 64 h 159"/>
                  <a:gd name="T28" fmla="*/ 24 w 311"/>
                  <a:gd name="T29" fmla="*/ 64 h 159"/>
                  <a:gd name="T30" fmla="*/ 22 w 311"/>
                  <a:gd name="T31" fmla="*/ 44 h 159"/>
                  <a:gd name="T32" fmla="*/ 22 w 311"/>
                  <a:gd name="T33" fmla="*/ 44 h 159"/>
                  <a:gd name="T34" fmla="*/ 22 w 311"/>
                  <a:gd name="T35" fmla="*/ 44 h 159"/>
                  <a:gd name="T36" fmla="*/ 22 w 311"/>
                  <a:gd name="T37" fmla="*/ 44 h 159"/>
                  <a:gd name="T38" fmla="*/ 22 w 311"/>
                  <a:gd name="T39" fmla="*/ 44 h 159"/>
                  <a:gd name="T40" fmla="*/ 22 w 311"/>
                  <a:gd name="T41" fmla="*/ 44 h 159"/>
                  <a:gd name="T42" fmla="*/ 22 w 311"/>
                  <a:gd name="T43" fmla="*/ 44 h 159"/>
                  <a:gd name="T44" fmla="*/ 131 w 311"/>
                  <a:gd name="T45" fmla="*/ 30 h 159"/>
                  <a:gd name="T46" fmla="*/ 131 w 311"/>
                  <a:gd name="T47" fmla="*/ 30 h 159"/>
                  <a:gd name="T48" fmla="*/ 131 w 311"/>
                  <a:gd name="T49" fmla="*/ 31 h 159"/>
                  <a:gd name="T50" fmla="*/ 131 w 311"/>
                  <a:gd name="T51" fmla="*/ 31 h 159"/>
                  <a:gd name="T52" fmla="*/ 131 w 311"/>
                  <a:gd name="T53" fmla="*/ 31 h 159"/>
                  <a:gd name="T54" fmla="*/ 131 w 311"/>
                  <a:gd name="T55" fmla="*/ 30 h 159"/>
                  <a:gd name="T56" fmla="*/ 131 w 311"/>
                  <a:gd name="T57" fmla="*/ 30 h 159"/>
                  <a:gd name="T58" fmla="*/ 131 w 311"/>
                  <a:gd name="T59" fmla="*/ 30 h 159"/>
                  <a:gd name="T60" fmla="*/ 131 w 311"/>
                  <a:gd name="T61" fmla="*/ 30 h 159"/>
                  <a:gd name="T62" fmla="*/ 131 w 311"/>
                  <a:gd name="T63" fmla="*/ 31 h 159"/>
                  <a:gd name="T64" fmla="*/ 131 w 311"/>
                  <a:gd name="T65" fmla="*/ 31 h 159"/>
                  <a:gd name="T66" fmla="*/ 131 w 311"/>
                  <a:gd name="T67" fmla="*/ 31 h 159"/>
                  <a:gd name="T68" fmla="*/ 131 w 311"/>
                  <a:gd name="T69" fmla="*/ 30 h 159"/>
                  <a:gd name="T70" fmla="*/ 131 w 311"/>
                  <a:gd name="T71" fmla="*/ 30 h 159"/>
                  <a:gd name="T72" fmla="*/ 131 w 311"/>
                  <a:gd name="T73" fmla="*/ 30 h 159"/>
                  <a:gd name="T74" fmla="*/ 131 w 311"/>
                  <a:gd name="T75" fmla="*/ 30 h 159"/>
                  <a:gd name="T76" fmla="*/ 268 w 311"/>
                  <a:gd name="T77" fmla="*/ 10 h 159"/>
                  <a:gd name="T78" fmla="*/ 268 w 311"/>
                  <a:gd name="T79" fmla="*/ 10 h 159"/>
                  <a:gd name="T80" fmla="*/ 308 w 311"/>
                  <a:gd name="T81" fmla="*/ 82 h 159"/>
                  <a:gd name="T82" fmla="*/ 308 w 311"/>
                  <a:gd name="T83" fmla="*/ 82 h 159"/>
                  <a:gd name="T84" fmla="*/ 268 w 311"/>
                  <a:gd name="T85" fmla="*/ 10 h 159"/>
                  <a:gd name="T86" fmla="*/ 198 w 311"/>
                  <a:gd name="T87" fmla="*/ 0 h 159"/>
                  <a:gd name="T88" fmla="*/ 144 w 311"/>
                  <a:gd name="T89" fmla="*/ 33 h 159"/>
                  <a:gd name="T90" fmla="*/ 144 w 311"/>
                  <a:gd name="T91" fmla="*/ 33 h 159"/>
                  <a:gd name="T92" fmla="*/ 144 w 311"/>
                  <a:gd name="T93" fmla="*/ 33 h 159"/>
                  <a:gd name="T94" fmla="*/ 198 w 311"/>
                  <a:gd name="T95" fmla="*/ 0 h 159"/>
                  <a:gd name="T96" fmla="*/ 198 w 311"/>
                  <a:gd name="T97" fmla="*/ 0 h 159"/>
                  <a:gd name="T98" fmla="*/ 199 w 311"/>
                  <a:gd name="T99" fmla="*/ 0 h 159"/>
                  <a:gd name="T100" fmla="*/ 199 w 311"/>
                  <a:gd name="T101" fmla="*/ 0 h 159"/>
                  <a:gd name="T102" fmla="*/ 199 w 311"/>
                  <a:gd name="T103" fmla="*/ 0 h 159"/>
                  <a:gd name="T104" fmla="*/ 199 w 311"/>
                  <a:gd name="T105" fmla="*/ 0 h 159"/>
                  <a:gd name="T106" fmla="*/ 199 w 311"/>
                  <a:gd name="T107" fmla="*/ 0 h 159"/>
                  <a:gd name="T108" fmla="*/ 199 w 311"/>
                  <a:gd name="T109" fmla="*/ 0 h 159"/>
                  <a:gd name="T110" fmla="*/ 199 w 311"/>
                  <a:gd name="T111" fmla="*/ 0 h 159"/>
                  <a:gd name="T112" fmla="*/ 269 w 311"/>
                  <a:gd name="T113" fmla="*/ 0 h 159"/>
                  <a:gd name="T114" fmla="*/ 269 w 311"/>
                  <a:gd name="T115" fmla="*/ 0 h 159"/>
                  <a:gd name="T116" fmla="*/ 231 w 311"/>
                  <a:gd name="T117" fmla="*/ 12 h 159"/>
                  <a:gd name="T118" fmla="*/ 231 w 311"/>
                  <a:gd name="T119" fmla="*/ 12 h 159"/>
                  <a:gd name="T120" fmla="*/ 231 w 311"/>
                  <a:gd name="T121" fmla="*/ 12 h 159"/>
                  <a:gd name="T122" fmla="*/ 269 w 311"/>
                  <a:gd name="T123" fmla="*/ 0 h 159"/>
                  <a:gd name="T124" fmla="*/ 269 w 311"/>
                  <a:gd name="T125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1" h="159">
                    <a:moveTo>
                      <a:pt x="307" y="102"/>
                    </a:moveTo>
                    <a:cubicBezTo>
                      <a:pt x="307" y="102"/>
                      <a:pt x="307" y="102"/>
                      <a:pt x="307" y="102"/>
                    </a:cubicBezTo>
                    <a:cubicBezTo>
                      <a:pt x="307" y="109"/>
                      <a:pt x="307" y="116"/>
                      <a:pt x="309" y="123"/>
                    </a:cubicBezTo>
                    <a:cubicBezTo>
                      <a:pt x="311" y="128"/>
                      <a:pt x="311" y="134"/>
                      <a:pt x="311" y="139"/>
                    </a:cubicBezTo>
                    <a:cubicBezTo>
                      <a:pt x="311" y="139"/>
                      <a:pt x="311" y="139"/>
                      <a:pt x="311" y="139"/>
                    </a:cubicBezTo>
                    <a:cubicBezTo>
                      <a:pt x="311" y="134"/>
                      <a:pt x="311" y="128"/>
                      <a:pt x="309" y="123"/>
                    </a:cubicBezTo>
                    <a:cubicBezTo>
                      <a:pt x="307" y="116"/>
                      <a:pt x="307" y="109"/>
                      <a:pt x="307" y="102"/>
                    </a:cubicBezTo>
                    <a:moveTo>
                      <a:pt x="24" y="64"/>
                    </a:moveTo>
                    <a:cubicBezTo>
                      <a:pt x="24" y="85"/>
                      <a:pt x="19" y="110"/>
                      <a:pt x="8" y="113"/>
                    </a:cubicBezTo>
                    <a:cubicBezTo>
                      <a:pt x="7" y="120"/>
                      <a:pt x="1" y="140"/>
                      <a:pt x="0" y="159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8"/>
                      <a:pt x="0" y="156"/>
                      <a:pt x="0" y="155"/>
                    </a:cubicBezTo>
                    <a:cubicBezTo>
                      <a:pt x="2" y="137"/>
                      <a:pt x="8" y="120"/>
                      <a:pt x="8" y="113"/>
                    </a:cubicBezTo>
                    <a:cubicBezTo>
                      <a:pt x="19" y="110"/>
                      <a:pt x="24" y="85"/>
                      <a:pt x="24" y="64"/>
                    </a:cubicBezTo>
                    <a:cubicBezTo>
                      <a:pt x="24" y="64"/>
                      <a:pt x="24" y="64"/>
                      <a:pt x="24" y="64"/>
                    </a:cubicBezTo>
                    <a:moveTo>
                      <a:pt x="22" y="44"/>
                    </a:move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4"/>
                      <a:pt x="22" y="44"/>
                      <a:pt x="22" y="44"/>
                    </a:cubicBezTo>
                    <a:moveTo>
                      <a:pt x="131" y="30"/>
                    </a:moveTo>
                    <a:cubicBezTo>
                      <a:pt x="131" y="30"/>
                      <a:pt x="131" y="30"/>
                      <a:pt x="131" y="30"/>
                    </a:cubicBezTo>
                    <a:cubicBezTo>
                      <a:pt x="131" y="30"/>
                      <a:pt x="131" y="30"/>
                      <a:pt x="131" y="31"/>
                    </a:cubicBezTo>
                    <a:cubicBezTo>
                      <a:pt x="131" y="31"/>
                      <a:pt x="131" y="31"/>
                      <a:pt x="131" y="31"/>
                    </a:cubicBezTo>
                    <a:cubicBezTo>
                      <a:pt x="131" y="31"/>
                      <a:pt x="131" y="31"/>
                      <a:pt x="131" y="31"/>
                    </a:cubicBezTo>
                    <a:cubicBezTo>
                      <a:pt x="131" y="30"/>
                      <a:pt x="131" y="30"/>
                      <a:pt x="131" y="30"/>
                    </a:cubicBezTo>
                    <a:cubicBezTo>
                      <a:pt x="131" y="30"/>
                      <a:pt x="131" y="30"/>
                      <a:pt x="131" y="30"/>
                    </a:cubicBezTo>
                    <a:moveTo>
                      <a:pt x="131" y="30"/>
                    </a:moveTo>
                    <a:cubicBezTo>
                      <a:pt x="131" y="30"/>
                      <a:pt x="131" y="30"/>
                      <a:pt x="131" y="30"/>
                    </a:cubicBezTo>
                    <a:cubicBezTo>
                      <a:pt x="131" y="30"/>
                      <a:pt x="131" y="30"/>
                      <a:pt x="131" y="31"/>
                    </a:cubicBezTo>
                    <a:cubicBezTo>
                      <a:pt x="131" y="31"/>
                      <a:pt x="131" y="31"/>
                      <a:pt x="131" y="31"/>
                    </a:cubicBezTo>
                    <a:cubicBezTo>
                      <a:pt x="131" y="31"/>
                      <a:pt x="131" y="31"/>
                      <a:pt x="131" y="31"/>
                    </a:cubicBezTo>
                    <a:cubicBezTo>
                      <a:pt x="131" y="30"/>
                      <a:pt x="131" y="30"/>
                      <a:pt x="131" y="30"/>
                    </a:cubicBezTo>
                    <a:cubicBezTo>
                      <a:pt x="131" y="30"/>
                      <a:pt x="131" y="30"/>
                      <a:pt x="131" y="30"/>
                    </a:cubicBezTo>
                    <a:cubicBezTo>
                      <a:pt x="131" y="30"/>
                      <a:pt x="131" y="30"/>
                      <a:pt x="131" y="30"/>
                    </a:cubicBezTo>
                    <a:cubicBezTo>
                      <a:pt x="131" y="30"/>
                      <a:pt x="131" y="30"/>
                      <a:pt x="131" y="30"/>
                    </a:cubicBezTo>
                    <a:moveTo>
                      <a:pt x="268" y="10"/>
                    </a:moveTo>
                    <a:cubicBezTo>
                      <a:pt x="268" y="10"/>
                      <a:pt x="268" y="10"/>
                      <a:pt x="268" y="10"/>
                    </a:cubicBezTo>
                    <a:cubicBezTo>
                      <a:pt x="268" y="39"/>
                      <a:pt x="286" y="71"/>
                      <a:pt x="308" y="82"/>
                    </a:cubicBezTo>
                    <a:cubicBezTo>
                      <a:pt x="308" y="82"/>
                      <a:pt x="308" y="82"/>
                      <a:pt x="308" y="82"/>
                    </a:cubicBezTo>
                    <a:cubicBezTo>
                      <a:pt x="286" y="71"/>
                      <a:pt x="268" y="39"/>
                      <a:pt x="268" y="10"/>
                    </a:cubicBezTo>
                    <a:moveTo>
                      <a:pt x="198" y="0"/>
                    </a:moveTo>
                    <a:cubicBezTo>
                      <a:pt x="183" y="18"/>
                      <a:pt x="162" y="33"/>
                      <a:pt x="144" y="33"/>
                    </a:cubicBezTo>
                    <a:cubicBezTo>
                      <a:pt x="144" y="33"/>
                      <a:pt x="144" y="33"/>
                      <a:pt x="144" y="33"/>
                    </a:cubicBezTo>
                    <a:cubicBezTo>
                      <a:pt x="144" y="33"/>
                      <a:pt x="144" y="33"/>
                      <a:pt x="144" y="33"/>
                    </a:cubicBezTo>
                    <a:cubicBezTo>
                      <a:pt x="162" y="33"/>
                      <a:pt x="183" y="18"/>
                      <a:pt x="198" y="0"/>
                    </a:cubicBezTo>
                    <a:cubicBezTo>
                      <a:pt x="198" y="0"/>
                      <a:pt x="198" y="0"/>
                      <a:pt x="198" y="0"/>
                    </a:cubicBezTo>
                    <a:moveTo>
                      <a:pt x="199" y="0"/>
                    </a:moveTo>
                    <a:cubicBezTo>
                      <a:pt x="199" y="0"/>
                      <a:pt x="199" y="0"/>
                      <a:pt x="199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199" y="0"/>
                      <a:pt x="199" y="0"/>
                      <a:pt x="199" y="0"/>
                    </a:cubicBezTo>
                    <a:moveTo>
                      <a:pt x="269" y="0"/>
                    </a:moveTo>
                    <a:cubicBezTo>
                      <a:pt x="269" y="0"/>
                      <a:pt x="269" y="0"/>
                      <a:pt x="269" y="0"/>
                    </a:cubicBezTo>
                    <a:cubicBezTo>
                      <a:pt x="263" y="7"/>
                      <a:pt x="247" y="12"/>
                      <a:pt x="231" y="12"/>
                    </a:cubicBezTo>
                    <a:cubicBezTo>
                      <a:pt x="231" y="12"/>
                      <a:pt x="231" y="12"/>
                      <a:pt x="231" y="12"/>
                    </a:cubicBezTo>
                    <a:cubicBezTo>
                      <a:pt x="231" y="12"/>
                      <a:pt x="231" y="12"/>
                      <a:pt x="231" y="12"/>
                    </a:cubicBezTo>
                    <a:cubicBezTo>
                      <a:pt x="247" y="12"/>
                      <a:pt x="263" y="7"/>
                      <a:pt x="269" y="0"/>
                    </a:cubicBezTo>
                    <a:cubicBezTo>
                      <a:pt x="269" y="0"/>
                      <a:pt x="269" y="0"/>
                      <a:pt x="269" y="0"/>
                    </a:cubicBezTo>
                  </a:path>
                </a:pathLst>
              </a:custGeom>
              <a:solidFill>
                <a:srgbClr val="FF9E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8" name="iSlîḓê">
                <a:extLst>
                  <a:ext uri="{FF2B5EF4-FFF2-40B4-BE49-F238E27FC236}">
                    <a16:creationId xmlns:a16="http://schemas.microsoft.com/office/drawing/2014/main" xmlns="" id="{1F15E6E2-A8C0-4509-A709-9D63AF1769EB}"/>
                  </a:ext>
                </a:extLst>
              </p:cNvPr>
              <p:cNvSpPr/>
              <p:nvPr/>
            </p:nvSpPr>
            <p:spPr bwMode="auto">
              <a:xfrm>
                <a:off x="6238050" y="1715470"/>
                <a:ext cx="2408" cy="4815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0 h 2"/>
                  <a:gd name="T8" fmla="*/ 0 w 1"/>
                  <a:gd name="T9" fmla="*/ 2 h 2"/>
                  <a:gd name="T10" fmla="*/ 1 w 1"/>
                  <a:gd name="T11" fmla="*/ 0 h 2"/>
                  <a:gd name="T12" fmla="*/ 1 w 1"/>
                  <a:gd name="T13" fmla="*/ 0 h 2"/>
                  <a:gd name="T14" fmla="*/ 1 w 1"/>
                  <a:gd name="T15" fmla="*/ 0 h 2"/>
                  <a:gd name="T16" fmla="*/ 1 w 1"/>
                  <a:gd name="T17" fmla="*/ 0 h 2"/>
                  <a:gd name="T18" fmla="*/ 1 w 1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C03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9" name="íṡḻiḑe">
                <a:extLst>
                  <a:ext uri="{FF2B5EF4-FFF2-40B4-BE49-F238E27FC236}">
                    <a16:creationId xmlns:a16="http://schemas.microsoft.com/office/drawing/2014/main" xmlns="" id="{064A2676-9848-460D-B34C-352FBBF20BFF}"/>
                  </a:ext>
                </a:extLst>
              </p:cNvPr>
              <p:cNvSpPr/>
              <p:nvPr/>
            </p:nvSpPr>
            <p:spPr bwMode="auto">
              <a:xfrm>
                <a:off x="6287407" y="2101894"/>
                <a:ext cx="152884" cy="107139"/>
              </a:xfrm>
              <a:custGeom>
                <a:avLst/>
                <a:gdLst>
                  <a:gd name="T0" fmla="*/ 35 w 61"/>
                  <a:gd name="T1" fmla="*/ 0 h 43"/>
                  <a:gd name="T2" fmla="*/ 24 w 61"/>
                  <a:gd name="T3" fmla="*/ 2 h 43"/>
                  <a:gd name="T4" fmla="*/ 3 w 61"/>
                  <a:gd name="T5" fmla="*/ 30 h 43"/>
                  <a:gd name="T6" fmla="*/ 7 w 61"/>
                  <a:gd name="T7" fmla="*/ 36 h 43"/>
                  <a:gd name="T8" fmla="*/ 8 w 61"/>
                  <a:gd name="T9" fmla="*/ 34 h 43"/>
                  <a:gd name="T10" fmla="*/ 10 w 61"/>
                  <a:gd name="T11" fmla="*/ 39 h 43"/>
                  <a:gd name="T12" fmla="*/ 25 w 61"/>
                  <a:gd name="T13" fmla="*/ 43 h 43"/>
                  <a:gd name="T14" fmla="*/ 37 w 61"/>
                  <a:gd name="T15" fmla="*/ 41 h 43"/>
                  <a:gd name="T16" fmla="*/ 57 w 61"/>
                  <a:gd name="T17" fmla="*/ 13 h 43"/>
                  <a:gd name="T18" fmla="*/ 35 w 61"/>
                  <a:gd name="T1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43">
                    <a:moveTo>
                      <a:pt x="35" y="0"/>
                    </a:moveTo>
                    <a:cubicBezTo>
                      <a:pt x="32" y="0"/>
                      <a:pt x="28" y="0"/>
                      <a:pt x="24" y="2"/>
                    </a:cubicBezTo>
                    <a:cubicBezTo>
                      <a:pt x="9" y="6"/>
                      <a:pt x="0" y="19"/>
                      <a:pt x="3" y="30"/>
                    </a:cubicBezTo>
                    <a:cubicBezTo>
                      <a:pt x="4" y="32"/>
                      <a:pt x="5" y="35"/>
                      <a:pt x="7" y="36"/>
                    </a:cubicBezTo>
                    <a:cubicBezTo>
                      <a:pt x="7" y="36"/>
                      <a:pt x="8" y="35"/>
                      <a:pt x="8" y="34"/>
                    </a:cubicBezTo>
                    <a:cubicBezTo>
                      <a:pt x="9" y="36"/>
                      <a:pt x="9" y="37"/>
                      <a:pt x="10" y="39"/>
                    </a:cubicBezTo>
                    <a:cubicBezTo>
                      <a:pt x="14" y="41"/>
                      <a:pt x="19" y="43"/>
                      <a:pt x="25" y="43"/>
                    </a:cubicBezTo>
                    <a:cubicBezTo>
                      <a:pt x="29" y="43"/>
                      <a:pt x="33" y="42"/>
                      <a:pt x="37" y="41"/>
                    </a:cubicBezTo>
                    <a:cubicBezTo>
                      <a:pt x="52" y="36"/>
                      <a:pt x="61" y="23"/>
                      <a:pt x="57" y="13"/>
                    </a:cubicBezTo>
                    <a:cubicBezTo>
                      <a:pt x="55" y="4"/>
                      <a:pt x="46" y="0"/>
                      <a:pt x="35" y="0"/>
                    </a:cubicBezTo>
                  </a:path>
                </a:pathLst>
              </a:custGeom>
              <a:solidFill>
                <a:srgbClr val="FFC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0" name="ïṡ1iḓé">
                <a:extLst>
                  <a:ext uri="{FF2B5EF4-FFF2-40B4-BE49-F238E27FC236}">
                    <a16:creationId xmlns:a16="http://schemas.microsoft.com/office/drawing/2014/main" xmlns="" id="{6BF8371B-5C02-4D92-917A-50351BF640B2}"/>
                  </a:ext>
                </a:extLst>
              </p:cNvPr>
              <p:cNvSpPr/>
              <p:nvPr/>
            </p:nvSpPr>
            <p:spPr bwMode="auto">
              <a:xfrm>
                <a:off x="6305463" y="2187364"/>
                <a:ext cx="7223" cy="12038"/>
              </a:xfrm>
              <a:custGeom>
                <a:avLst/>
                <a:gdLst>
                  <a:gd name="T0" fmla="*/ 1 w 3"/>
                  <a:gd name="T1" fmla="*/ 0 h 5"/>
                  <a:gd name="T2" fmla="*/ 0 w 3"/>
                  <a:gd name="T3" fmla="*/ 2 h 5"/>
                  <a:gd name="T4" fmla="*/ 1 w 3"/>
                  <a:gd name="T5" fmla="*/ 3 h 5"/>
                  <a:gd name="T6" fmla="*/ 1 w 3"/>
                  <a:gd name="T7" fmla="*/ 3 h 5"/>
                  <a:gd name="T8" fmla="*/ 2 w 3"/>
                  <a:gd name="T9" fmla="*/ 4 h 5"/>
                  <a:gd name="T10" fmla="*/ 3 w 3"/>
                  <a:gd name="T11" fmla="*/ 5 h 5"/>
                  <a:gd name="T12" fmla="*/ 1 w 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4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2" y="3"/>
                      <a:pt x="2" y="2"/>
                      <a:pt x="1" y="0"/>
                    </a:cubicBezTo>
                  </a:path>
                </a:pathLst>
              </a:custGeom>
              <a:solidFill>
                <a:srgbClr val="FFA0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1" name="í$lîḑè">
                <a:extLst>
                  <a:ext uri="{FF2B5EF4-FFF2-40B4-BE49-F238E27FC236}">
                    <a16:creationId xmlns:a16="http://schemas.microsoft.com/office/drawing/2014/main" xmlns="" id="{27E3ED07-4C41-41F2-8B05-DE37CE9E49B0}"/>
                  </a:ext>
                </a:extLst>
              </p:cNvPr>
              <p:cNvSpPr/>
              <p:nvPr/>
            </p:nvSpPr>
            <p:spPr bwMode="auto">
              <a:xfrm>
                <a:off x="6307871" y="2194586"/>
                <a:ext cx="2408" cy="240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876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2" name="íš1íďè">
                <a:extLst>
                  <a:ext uri="{FF2B5EF4-FFF2-40B4-BE49-F238E27FC236}">
                    <a16:creationId xmlns:a16="http://schemas.microsoft.com/office/drawing/2014/main" xmlns="" id="{901A94FA-C254-49CD-900A-261850AB94A3}"/>
                  </a:ext>
                </a:extLst>
              </p:cNvPr>
              <p:cNvSpPr/>
              <p:nvPr/>
            </p:nvSpPr>
            <p:spPr bwMode="auto">
              <a:xfrm>
                <a:off x="5802271" y="2111524"/>
                <a:ext cx="152884" cy="110751"/>
              </a:xfrm>
              <a:custGeom>
                <a:avLst/>
                <a:gdLst>
                  <a:gd name="T0" fmla="*/ 26 w 61"/>
                  <a:gd name="T1" fmla="*/ 0 h 44"/>
                  <a:gd name="T2" fmla="*/ 4 w 61"/>
                  <a:gd name="T3" fmla="*/ 13 h 44"/>
                  <a:gd name="T4" fmla="*/ 25 w 61"/>
                  <a:gd name="T5" fmla="*/ 42 h 44"/>
                  <a:gd name="T6" fmla="*/ 36 w 61"/>
                  <a:gd name="T7" fmla="*/ 44 h 44"/>
                  <a:gd name="T8" fmla="*/ 58 w 61"/>
                  <a:gd name="T9" fmla="*/ 31 h 44"/>
                  <a:gd name="T10" fmla="*/ 37 w 61"/>
                  <a:gd name="T11" fmla="*/ 2 h 44"/>
                  <a:gd name="T12" fmla="*/ 26 w 61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44">
                    <a:moveTo>
                      <a:pt x="26" y="0"/>
                    </a:moveTo>
                    <a:cubicBezTo>
                      <a:pt x="15" y="0"/>
                      <a:pt x="7" y="5"/>
                      <a:pt x="4" y="13"/>
                    </a:cubicBezTo>
                    <a:cubicBezTo>
                      <a:pt x="0" y="24"/>
                      <a:pt x="10" y="37"/>
                      <a:pt x="25" y="42"/>
                    </a:cubicBezTo>
                    <a:cubicBezTo>
                      <a:pt x="28" y="43"/>
                      <a:pt x="32" y="44"/>
                      <a:pt x="36" y="44"/>
                    </a:cubicBezTo>
                    <a:cubicBezTo>
                      <a:pt x="46" y="44"/>
                      <a:pt x="55" y="39"/>
                      <a:pt x="58" y="31"/>
                    </a:cubicBezTo>
                    <a:cubicBezTo>
                      <a:pt x="61" y="20"/>
                      <a:pt x="52" y="7"/>
                      <a:pt x="37" y="2"/>
                    </a:cubicBezTo>
                    <a:cubicBezTo>
                      <a:pt x="33" y="1"/>
                      <a:pt x="30" y="0"/>
                      <a:pt x="26" y="0"/>
                    </a:cubicBezTo>
                  </a:path>
                </a:pathLst>
              </a:custGeom>
              <a:solidFill>
                <a:srgbClr val="FFC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3" name="ïṣḷïḍê">
                <a:extLst>
                  <a:ext uri="{FF2B5EF4-FFF2-40B4-BE49-F238E27FC236}">
                    <a16:creationId xmlns:a16="http://schemas.microsoft.com/office/drawing/2014/main" xmlns="" id="{F0867AE4-8BFD-40CA-A44D-414056600718}"/>
                  </a:ext>
                </a:extLst>
              </p:cNvPr>
              <p:cNvSpPr/>
              <p:nvPr/>
            </p:nvSpPr>
            <p:spPr bwMode="auto">
              <a:xfrm>
                <a:off x="6071924" y="2278853"/>
                <a:ext cx="193814" cy="115566"/>
              </a:xfrm>
              <a:custGeom>
                <a:avLst/>
                <a:gdLst>
                  <a:gd name="T0" fmla="*/ 77 w 77"/>
                  <a:gd name="T1" fmla="*/ 0 h 46"/>
                  <a:gd name="T2" fmla="*/ 76 w 77"/>
                  <a:gd name="T3" fmla="*/ 1 h 46"/>
                  <a:gd name="T4" fmla="*/ 70 w 77"/>
                  <a:gd name="T5" fmla="*/ 4 h 46"/>
                  <a:gd name="T6" fmla="*/ 64 w 77"/>
                  <a:gd name="T7" fmla="*/ 7 h 46"/>
                  <a:gd name="T8" fmla="*/ 58 w 77"/>
                  <a:gd name="T9" fmla="*/ 9 h 46"/>
                  <a:gd name="T10" fmla="*/ 54 w 77"/>
                  <a:gd name="T11" fmla="*/ 10 h 46"/>
                  <a:gd name="T12" fmla="*/ 51 w 77"/>
                  <a:gd name="T13" fmla="*/ 11 h 46"/>
                  <a:gd name="T14" fmla="*/ 45 w 77"/>
                  <a:gd name="T15" fmla="*/ 13 h 46"/>
                  <a:gd name="T16" fmla="*/ 39 w 77"/>
                  <a:gd name="T17" fmla="*/ 14 h 46"/>
                  <a:gd name="T18" fmla="*/ 32 w 77"/>
                  <a:gd name="T19" fmla="*/ 16 h 46"/>
                  <a:gd name="T20" fmla="*/ 25 w 77"/>
                  <a:gd name="T21" fmla="*/ 17 h 46"/>
                  <a:gd name="T22" fmla="*/ 19 w 77"/>
                  <a:gd name="T23" fmla="*/ 17 h 46"/>
                  <a:gd name="T24" fmla="*/ 12 w 77"/>
                  <a:gd name="T25" fmla="*/ 18 h 46"/>
                  <a:gd name="T26" fmla="*/ 6 w 77"/>
                  <a:gd name="T27" fmla="*/ 18 h 46"/>
                  <a:gd name="T28" fmla="*/ 0 w 77"/>
                  <a:gd name="T29" fmla="*/ 18 h 46"/>
                  <a:gd name="T30" fmla="*/ 12 w 77"/>
                  <a:gd name="T31" fmla="*/ 18 h 46"/>
                  <a:gd name="T32" fmla="*/ 54 w 77"/>
                  <a:gd name="T33" fmla="*/ 13 h 46"/>
                  <a:gd name="T34" fmla="*/ 61 w 77"/>
                  <a:gd name="T35" fmla="*/ 11 h 46"/>
                  <a:gd name="T36" fmla="*/ 59 w 77"/>
                  <a:gd name="T37" fmla="*/ 22 h 46"/>
                  <a:gd name="T38" fmla="*/ 4 w 77"/>
                  <a:gd name="T39" fmla="*/ 32 h 46"/>
                  <a:gd name="T40" fmla="*/ 9 w 77"/>
                  <a:gd name="T41" fmla="*/ 33 h 46"/>
                  <a:gd name="T42" fmla="*/ 35 w 77"/>
                  <a:gd name="T43" fmla="*/ 30 h 46"/>
                  <a:gd name="T44" fmla="*/ 52 w 77"/>
                  <a:gd name="T45" fmla="*/ 27 h 46"/>
                  <a:gd name="T46" fmla="*/ 53 w 77"/>
                  <a:gd name="T47" fmla="*/ 28 h 46"/>
                  <a:gd name="T48" fmla="*/ 23 w 77"/>
                  <a:gd name="T49" fmla="*/ 46 h 46"/>
                  <a:gd name="T50" fmla="*/ 21 w 77"/>
                  <a:gd name="T51" fmla="*/ 46 h 46"/>
                  <a:gd name="T52" fmla="*/ 14 w 77"/>
                  <a:gd name="T53" fmla="*/ 45 h 46"/>
                  <a:gd name="T54" fmla="*/ 19 w 77"/>
                  <a:gd name="T55" fmla="*/ 46 h 46"/>
                  <a:gd name="T56" fmla="*/ 21 w 77"/>
                  <a:gd name="T57" fmla="*/ 46 h 46"/>
                  <a:gd name="T58" fmla="*/ 23 w 77"/>
                  <a:gd name="T59" fmla="*/ 46 h 46"/>
                  <a:gd name="T60" fmla="*/ 25 w 77"/>
                  <a:gd name="T61" fmla="*/ 46 h 46"/>
                  <a:gd name="T62" fmla="*/ 27 w 77"/>
                  <a:gd name="T63" fmla="*/ 46 h 46"/>
                  <a:gd name="T64" fmla="*/ 35 w 77"/>
                  <a:gd name="T65" fmla="*/ 44 h 46"/>
                  <a:gd name="T66" fmla="*/ 42 w 77"/>
                  <a:gd name="T67" fmla="*/ 40 h 46"/>
                  <a:gd name="T68" fmla="*/ 49 w 77"/>
                  <a:gd name="T69" fmla="*/ 36 h 46"/>
                  <a:gd name="T70" fmla="*/ 55 w 77"/>
                  <a:gd name="T71" fmla="*/ 30 h 46"/>
                  <a:gd name="T72" fmla="*/ 61 w 77"/>
                  <a:gd name="T73" fmla="*/ 24 h 46"/>
                  <a:gd name="T74" fmla="*/ 66 w 77"/>
                  <a:gd name="T75" fmla="*/ 17 h 46"/>
                  <a:gd name="T76" fmla="*/ 71 w 77"/>
                  <a:gd name="T77" fmla="*/ 10 h 46"/>
                  <a:gd name="T78" fmla="*/ 75 w 77"/>
                  <a:gd name="T79" fmla="*/ 3 h 46"/>
                  <a:gd name="T80" fmla="*/ 77 w 77"/>
                  <a:gd name="T81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7" h="46">
                    <a:moveTo>
                      <a:pt x="77" y="0"/>
                    </a:moveTo>
                    <a:cubicBezTo>
                      <a:pt x="76" y="1"/>
                      <a:pt x="76" y="1"/>
                      <a:pt x="76" y="1"/>
                    </a:cubicBezTo>
                    <a:cubicBezTo>
                      <a:pt x="74" y="2"/>
                      <a:pt x="72" y="3"/>
                      <a:pt x="70" y="4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2" y="8"/>
                      <a:pt x="60" y="8"/>
                      <a:pt x="58" y="9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7" y="12"/>
                      <a:pt x="45" y="13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6" y="15"/>
                      <a:pt x="34" y="15"/>
                      <a:pt x="32" y="16"/>
                    </a:cubicBezTo>
                    <a:cubicBezTo>
                      <a:pt x="30" y="16"/>
                      <a:pt x="28" y="16"/>
                      <a:pt x="25" y="17"/>
                    </a:cubicBezTo>
                    <a:cubicBezTo>
                      <a:pt x="23" y="17"/>
                      <a:pt x="21" y="17"/>
                      <a:pt x="19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8"/>
                      <a:pt x="2" y="18"/>
                      <a:pt x="0" y="18"/>
                    </a:cubicBezTo>
                    <a:cubicBezTo>
                      <a:pt x="3" y="18"/>
                      <a:pt x="7" y="18"/>
                      <a:pt x="12" y="18"/>
                    </a:cubicBezTo>
                    <a:cubicBezTo>
                      <a:pt x="22" y="18"/>
                      <a:pt x="35" y="17"/>
                      <a:pt x="54" y="13"/>
                    </a:cubicBezTo>
                    <a:cubicBezTo>
                      <a:pt x="57" y="12"/>
                      <a:pt x="59" y="11"/>
                      <a:pt x="61" y="11"/>
                    </a:cubicBezTo>
                    <a:cubicBezTo>
                      <a:pt x="68" y="11"/>
                      <a:pt x="61" y="19"/>
                      <a:pt x="59" y="22"/>
                    </a:cubicBezTo>
                    <a:cubicBezTo>
                      <a:pt x="57" y="25"/>
                      <a:pt x="22" y="30"/>
                      <a:pt x="4" y="32"/>
                    </a:cubicBezTo>
                    <a:cubicBezTo>
                      <a:pt x="5" y="33"/>
                      <a:pt x="7" y="33"/>
                      <a:pt x="9" y="33"/>
                    </a:cubicBezTo>
                    <a:cubicBezTo>
                      <a:pt x="17" y="33"/>
                      <a:pt x="27" y="31"/>
                      <a:pt x="35" y="30"/>
                    </a:cubicBezTo>
                    <a:cubicBezTo>
                      <a:pt x="43" y="29"/>
                      <a:pt x="49" y="27"/>
                      <a:pt x="52" y="27"/>
                    </a:cubicBezTo>
                    <a:cubicBezTo>
                      <a:pt x="52" y="27"/>
                      <a:pt x="53" y="28"/>
                      <a:pt x="53" y="28"/>
                    </a:cubicBezTo>
                    <a:cubicBezTo>
                      <a:pt x="53" y="29"/>
                      <a:pt x="42" y="44"/>
                      <a:pt x="23" y="46"/>
                    </a:cubicBezTo>
                    <a:cubicBezTo>
                      <a:pt x="22" y="46"/>
                      <a:pt x="21" y="46"/>
                      <a:pt x="21" y="46"/>
                    </a:cubicBezTo>
                    <a:cubicBezTo>
                      <a:pt x="18" y="46"/>
                      <a:pt x="16" y="45"/>
                      <a:pt x="14" y="45"/>
                    </a:cubicBezTo>
                    <a:cubicBezTo>
                      <a:pt x="15" y="46"/>
                      <a:pt x="17" y="46"/>
                      <a:pt x="19" y="46"/>
                    </a:cubicBezTo>
                    <a:cubicBezTo>
                      <a:pt x="19" y="46"/>
                      <a:pt x="20" y="46"/>
                      <a:pt x="21" y="46"/>
                    </a:cubicBezTo>
                    <a:cubicBezTo>
                      <a:pt x="22" y="46"/>
                      <a:pt x="22" y="46"/>
                      <a:pt x="23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7" y="46"/>
                      <a:pt x="27" y="46"/>
                      <a:pt x="27" y="46"/>
                    </a:cubicBezTo>
                    <a:cubicBezTo>
                      <a:pt x="29" y="46"/>
                      <a:pt x="32" y="45"/>
                      <a:pt x="35" y="44"/>
                    </a:cubicBezTo>
                    <a:cubicBezTo>
                      <a:pt x="37" y="43"/>
                      <a:pt x="40" y="42"/>
                      <a:pt x="42" y="40"/>
                    </a:cubicBezTo>
                    <a:cubicBezTo>
                      <a:pt x="45" y="39"/>
                      <a:pt x="47" y="37"/>
                      <a:pt x="49" y="36"/>
                    </a:cubicBezTo>
                    <a:cubicBezTo>
                      <a:pt x="51" y="34"/>
                      <a:pt x="53" y="32"/>
                      <a:pt x="55" y="30"/>
                    </a:cubicBezTo>
                    <a:cubicBezTo>
                      <a:pt x="57" y="28"/>
                      <a:pt x="59" y="26"/>
                      <a:pt x="61" y="24"/>
                    </a:cubicBezTo>
                    <a:cubicBezTo>
                      <a:pt x="63" y="22"/>
                      <a:pt x="65" y="20"/>
                      <a:pt x="66" y="17"/>
                    </a:cubicBezTo>
                    <a:cubicBezTo>
                      <a:pt x="68" y="15"/>
                      <a:pt x="70" y="13"/>
                      <a:pt x="71" y="10"/>
                    </a:cubicBezTo>
                    <a:cubicBezTo>
                      <a:pt x="72" y="8"/>
                      <a:pt x="74" y="6"/>
                      <a:pt x="75" y="3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rgbClr val="D6D5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4" name="îṧḻîde">
                <a:extLst>
                  <a:ext uri="{FF2B5EF4-FFF2-40B4-BE49-F238E27FC236}">
                    <a16:creationId xmlns:a16="http://schemas.microsoft.com/office/drawing/2014/main" xmlns="" id="{AEF83BFC-A896-4971-9229-F82603853007}"/>
                  </a:ext>
                </a:extLst>
              </p:cNvPr>
              <p:cNvSpPr/>
              <p:nvPr/>
            </p:nvSpPr>
            <p:spPr bwMode="auto">
              <a:xfrm>
                <a:off x="6064701" y="2269223"/>
                <a:ext cx="210667" cy="130011"/>
              </a:xfrm>
              <a:custGeom>
                <a:avLst/>
                <a:gdLst>
                  <a:gd name="T0" fmla="*/ 84 w 84"/>
                  <a:gd name="T1" fmla="*/ 0 h 52"/>
                  <a:gd name="T2" fmla="*/ 6 w 84"/>
                  <a:gd name="T3" fmla="*/ 21 h 52"/>
                  <a:gd name="T4" fmla="*/ 0 w 84"/>
                  <a:gd name="T5" fmla="*/ 21 h 52"/>
                  <a:gd name="T6" fmla="*/ 3 w 84"/>
                  <a:gd name="T7" fmla="*/ 22 h 52"/>
                  <a:gd name="T8" fmla="*/ 9 w 84"/>
                  <a:gd name="T9" fmla="*/ 22 h 52"/>
                  <a:gd name="T10" fmla="*/ 15 w 84"/>
                  <a:gd name="T11" fmla="*/ 22 h 52"/>
                  <a:gd name="T12" fmla="*/ 22 w 84"/>
                  <a:gd name="T13" fmla="*/ 21 h 52"/>
                  <a:gd name="T14" fmla="*/ 28 w 84"/>
                  <a:gd name="T15" fmla="*/ 21 h 52"/>
                  <a:gd name="T16" fmla="*/ 35 w 84"/>
                  <a:gd name="T17" fmla="*/ 20 h 52"/>
                  <a:gd name="T18" fmla="*/ 42 w 84"/>
                  <a:gd name="T19" fmla="*/ 18 h 52"/>
                  <a:gd name="T20" fmla="*/ 48 w 84"/>
                  <a:gd name="T21" fmla="*/ 17 h 52"/>
                  <a:gd name="T22" fmla="*/ 54 w 84"/>
                  <a:gd name="T23" fmla="*/ 15 h 52"/>
                  <a:gd name="T24" fmla="*/ 57 w 84"/>
                  <a:gd name="T25" fmla="*/ 14 h 52"/>
                  <a:gd name="T26" fmla="*/ 61 w 84"/>
                  <a:gd name="T27" fmla="*/ 13 h 52"/>
                  <a:gd name="T28" fmla="*/ 67 w 84"/>
                  <a:gd name="T29" fmla="*/ 11 h 52"/>
                  <a:gd name="T30" fmla="*/ 73 w 84"/>
                  <a:gd name="T31" fmla="*/ 8 h 52"/>
                  <a:gd name="T32" fmla="*/ 79 w 84"/>
                  <a:gd name="T33" fmla="*/ 5 h 52"/>
                  <a:gd name="T34" fmla="*/ 80 w 84"/>
                  <a:gd name="T35" fmla="*/ 4 h 52"/>
                  <a:gd name="T36" fmla="*/ 78 w 84"/>
                  <a:gd name="T37" fmla="*/ 7 h 52"/>
                  <a:gd name="T38" fmla="*/ 74 w 84"/>
                  <a:gd name="T39" fmla="*/ 14 h 52"/>
                  <a:gd name="T40" fmla="*/ 69 w 84"/>
                  <a:gd name="T41" fmla="*/ 21 h 52"/>
                  <a:gd name="T42" fmla="*/ 64 w 84"/>
                  <a:gd name="T43" fmla="*/ 28 h 52"/>
                  <a:gd name="T44" fmla="*/ 58 w 84"/>
                  <a:gd name="T45" fmla="*/ 34 h 52"/>
                  <a:gd name="T46" fmla="*/ 52 w 84"/>
                  <a:gd name="T47" fmla="*/ 40 h 52"/>
                  <a:gd name="T48" fmla="*/ 45 w 84"/>
                  <a:gd name="T49" fmla="*/ 44 h 52"/>
                  <a:gd name="T50" fmla="*/ 38 w 84"/>
                  <a:gd name="T51" fmla="*/ 48 h 52"/>
                  <a:gd name="T52" fmla="*/ 30 w 84"/>
                  <a:gd name="T53" fmla="*/ 50 h 52"/>
                  <a:gd name="T54" fmla="*/ 28 w 84"/>
                  <a:gd name="T55" fmla="*/ 50 h 52"/>
                  <a:gd name="T56" fmla="*/ 26 w 84"/>
                  <a:gd name="T57" fmla="*/ 50 h 52"/>
                  <a:gd name="T58" fmla="*/ 24 w 84"/>
                  <a:gd name="T59" fmla="*/ 50 h 52"/>
                  <a:gd name="T60" fmla="*/ 22 w 84"/>
                  <a:gd name="T61" fmla="*/ 50 h 52"/>
                  <a:gd name="T62" fmla="*/ 17 w 84"/>
                  <a:gd name="T63" fmla="*/ 49 h 52"/>
                  <a:gd name="T64" fmla="*/ 12 w 84"/>
                  <a:gd name="T65" fmla="*/ 48 h 52"/>
                  <a:gd name="T66" fmla="*/ 26 w 84"/>
                  <a:gd name="T67" fmla="*/ 52 h 52"/>
                  <a:gd name="T68" fmla="*/ 84 w 84"/>
                  <a:gd name="T6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4" h="52">
                    <a:moveTo>
                      <a:pt x="84" y="0"/>
                    </a:moveTo>
                    <a:cubicBezTo>
                      <a:pt x="56" y="17"/>
                      <a:pt x="26" y="21"/>
                      <a:pt x="6" y="21"/>
                    </a:cubicBezTo>
                    <a:cubicBezTo>
                      <a:pt x="4" y="21"/>
                      <a:pt x="2" y="21"/>
                      <a:pt x="0" y="21"/>
                    </a:cubicBezTo>
                    <a:cubicBezTo>
                      <a:pt x="1" y="21"/>
                      <a:pt x="2" y="21"/>
                      <a:pt x="3" y="22"/>
                    </a:cubicBezTo>
                    <a:cubicBezTo>
                      <a:pt x="5" y="22"/>
                      <a:pt x="7" y="22"/>
                      <a:pt x="9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4" y="21"/>
                      <a:pt x="26" y="21"/>
                      <a:pt x="28" y="21"/>
                    </a:cubicBezTo>
                    <a:cubicBezTo>
                      <a:pt x="31" y="20"/>
                      <a:pt x="33" y="20"/>
                      <a:pt x="35" y="20"/>
                    </a:cubicBezTo>
                    <a:cubicBezTo>
                      <a:pt x="37" y="19"/>
                      <a:pt x="39" y="19"/>
                      <a:pt x="42" y="18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50" y="16"/>
                      <a:pt x="52" y="16"/>
                      <a:pt x="54" y="15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63" y="12"/>
                      <a:pt x="65" y="12"/>
                      <a:pt x="67" y="11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5" y="7"/>
                      <a:pt x="77" y="6"/>
                      <a:pt x="79" y="5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8" y="7"/>
                      <a:pt x="78" y="7"/>
                      <a:pt x="78" y="7"/>
                    </a:cubicBezTo>
                    <a:cubicBezTo>
                      <a:pt x="77" y="10"/>
                      <a:pt x="75" y="12"/>
                      <a:pt x="74" y="14"/>
                    </a:cubicBezTo>
                    <a:cubicBezTo>
                      <a:pt x="73" y="17"/>
                      <a:pt x="71" y="19"/>
                      <a:pt x="69" y="21"/>
                    </a:cubicBezTo>
                    <a:cubicBezTo>
                      <a:pt x="68" y="24"/>
                      <a:pt x="66" y="26"/>
                      <a:pt x="64" y="28"/>
                    </a:cubicBezTo>
                    <a:cubicBezTo>
                      <a:pt x="62" y="30"/>
                      <a:pt x="60" y="32"/>
                      <a:pt x="58" y="34"/>
                    </a:cubicBezTo>
                    <a:cubicBezTo>
                      <a:pt x="56" y="36"/>
                      <a:pt x="54" y="38"/>
                      <a:pt x="52" y="40"/>
                    </a:cubicBezTo>
                    <a:cubicBezTo>
                      <a:pt x="50" y="41"/>
                      <a:pt x="48" y="43"/>
                      <a:pt x="45" y="44"/>
                    </a:cubicBezTo>
                    <a:cubicBezTo>
                      <a:pt x="43" y="46"/>
                      <a:pt x="40" y="47"/>
                      <a:pt x="38" y="48"/>
                    </a:cubicBezTo>
                    <a:cubicBezTo>
                      <a:pt x="35" y="49"/>
                      <a:pt x="32" y="50"/>
                      <a:pt x="30" y="50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5" y="50"/>
                      <a:pt x="25" y="50"/>
                      <a:pt x="24" y="50"/>
                    </a:cubicBezTo>
                    <a:cubicBezTo>
                      <a:pt x="23" y="50"/>
                      <a:pt x="22" y="50"/>
                      <a:pt x="22" y="50"/>
                    </a:cubicBezTo>
                    <a:cubicBezTo>
                      <a:pt x="20" y="50"/>
                      <a:pt x="18" y="50"/>
                      <a:pt x="17" y="49"/>
                    </a:cubicBezTo>
                    <a:cubicBezTo>
                      <a:pt x="15" y="49"/>
                      <a:pt x="13" y="49"/>
                      <a:pt x="12" y="48"/>
                    </a:cubicBezTo>
                    <a:cubicBezTo>
                      <a:pt x="16" y="50"/>
                      <a:pt x="21" y="52"/>
                      <a:pt x="26" y="52"/>
                    </a:cubicBezTo>
                    <a:cubicBezTo>
                      <a:pt x="44" y="52"/>
                      <a:pt x="66" y="35"/>
                      <a:pt x="84" y="0"/>
                    </a:cubicBezTo>
                  </a:path>
                </a:pathLst>
              </a:custGeom>
              <a:solidFill>
                <a:srgbClr val="B56D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5" name="íṥḻïde">
                <a:extLst>
                  <a:ext uri="{FF2B5EF4-FFF2-40B4-BE49-F238E27FC236}">
                    <a16:creationId xmlns:a16="http://schemas.microsoft.com/office/drawing/2014/main" xmlns="" id="{A220711C-C6DE-4646-812F-9283F21F3C9E}"/>
                  </a:ext>
                </a:extLst>
              </p:cNvPr>
              <p:cNvSpPr/>
              <p:nvPr/>
            </p:nvSpPr>
            <p:spPr bwMode="auto">
              <a:xfrm>
                <a:off x="6047848" y="2085040"/>
                <a:ext cx="86674" cy="44541"/>
              </a:xfrm>
              <a:prstGeom prst="ellipse">
                <a:avLst/>
              </a:prstGeom>
              <a:solidFill>
                <a:srgbClr val="FF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6" name="íṧḷiḋè">
                <a:extLst>
                  <a:ext uri="{FF2B5EF4-FFF2-40B4-BE49-F238E27FC236}">
                    <a16:creationId xmlns:a16="http://schemas.microsoft.com/office/drawing/2014/main" xmlns="" id="{F8AAD80A-CF49-4C32-8CAB-776C0D22DC65}"/>
                  </a:ext>
                </a:extLst>
              </p:cNvPr>
              <p:cNvSpPr/>
              <p:nvPr/>
            </p:nvSpPr>
            <p:spPr bwMode="auto">
              <a:xfrm>
                <a:off x="6067109" y="1955029"/>
                <a:ext cx="52968" cy="102324"/>
              </a:xfrm>
              <a:custGeom>
                <a:avLst/>
                <a:gdLst>
                  <a:gd name="T0" fmla="*/ 6 w 21"/>
                  <a:gd name="T1" fmla="*/ 0 h 41"/>
                  <a:gd name="T2" fmla="*/ 3 w 21"/>
                  <a:gd name="T3" fmla="*/ 8 h 41"/>
                  <a:gd name="T4" fmla="*/ 8 w 21"/>
                  <a:gd name="T5" fmla="*/ 34 h 41"/>
                  <a:gd name="T6" fmla="*/ 11 w 21"/>
                  <a:gd name="T7" fmla="*/ 41 h 41"/>
                  <a:gd name="T8" fmla="*/ 18 w 21"/>
                  <a:gd name="T9" fmla="*/ 17 h 41"/>
                  <a:gd name="T10" fmla="*/ 6 w 21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41">
                    <a:moveTo>
                      <a:pt x="6" y="0"/>
                    </a:moveTo>
                    <a:cubicBezTo>
                      <a:pt x="2" y="0"/>
                      <a:pt x="0" y="4"/>
                      <a:pt x="3" y="8"/>
                    </a:cubicBezTo>
                    <a:cubicBezTo>
                      <a:pt x="3" y="8"/>
                      <a:pt x="10" y="18"/>
                      <a:pt x="8" y="34"/>
                    </a:cubicBezTo>
                    <a:cubicBezTo>
                      <a:pt x="7" y="39"/>
                      <a:pt x="9" y="41"/>
                      <a:pt x="11" y="41"/>
                    </a:cubicBezTo>
                    <a:cubicBezTo>
                      <a:pt x="15" y="41"/>
                      <a:pt x="21" y="32"/>
                      <a:pt x="18" y="17"/>
                    </a:cubicBezTo>
                    <a:cubicBezTo>
                      <a:pt x="16" y="5"/>
                      <a:pt x="10" y="0"/>
                      <a:pt x="6" y="0"/>
                    </a:cubicBezTo>
                  </a:path>
                </a:pathLst>
              </a:custGeom>
              <a:solidFill>
                <a:srgbClr val="FF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7" name="iṣľïḋê">
                <a:extLst>
                  <a:ext uri="{FF2B5EF4-FFF2-40B4-BE49-F238E27FC236}">
                    <a16:creationId xmlns:a16="http://schemas.microsoft.com/office/drawing/2014/main" xmlns="" id="{85523C30-D4DC-4F4E-A18A-1305B09C7131}"/>
                  </a:ext>
                </a:extLst>
              </p:cNvPr>
              <p:cNvSpPr/>
              <p:nvPr/>
            </p:nvSpPr>
            <p:spPr bwMode="auto">
              <a:xfrm>
                <a:off x="5669852" y="1915303"/>
                <a:ext cx="973882" cy="109547"/>
              </a:xfrm>
              <a:custGeom>
                <a:avLst/>
                <a:gdLst>
                  <a:gd name="T0" fmla="*/ 0 w 389"/>
                  <a:gd name="T1" fmla="*/ 44 h 44"/>
                  <a:gd name="T2" fmla="*/ 0 w 389"/>
                  <a:gd name="T3" fmla="*/ 44 h 44"/>
                  <a:gd name="T4" fmla="*/ 0 w 389"/>
                  <a:gd name="T5" fmla="*/ 44 h 44"/>
                  <a:gd name="T6" fmla="*/ 389 w 389"/>
                  <a:gd name="T7" fmla="*/ 0 h 44"/>
                  <a:gd name="T8" fmla="*/ 387 w 389"/>
                  <a:gd name="T9" fmla="*/ 2 h 44"/>
                  <a:gd name="T10" fmla="*/ 389 w 389"/>
                  <a:gd name="T11" fmla="*/ 0 h 44"/>
                  <a:gd name="T12" fmla="*/ 389 w 389"/>
                  <a:gd name="T13" fmla="*/ 0 h 44"/>
                  <a:gd name="T14" fmla="*/ 389 w 389"/>
                  <a:gd name="T15" fmla="*/ 0 h 44"/>
                  <a:gd name="T16" fmla="*/ 389 w 389"/>
                  <a:gd name="T17" fmla="*/ 0 h 44"/>
                  <a:gd name="T18" fmla="*/ 389 w 389"/>
                  <a:gd name="T19" fmla="*/ 0 h 44"/>
                  <a:gd name="T20" fmla="*/ 389 w 389"/>
                  <a:gd name="T21" fmla="*/ 0 h 44"/>
                  <a:gd name="T22" fmla="*/ 389 w 389"/>
                  <a:gd name="T2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9" h="44">
                    <a:moveTo>
                      <a:pt x="0" y="44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moveTo>
                      <a:pt x="389" y="0"/>
                    </a:moveTo>
                    <a:cubicBezTo>
                      <a:pt x="388" y="1"/>
                      <a:pt x="388" y="2"/>
                      <a:pt x="387" y="2"/>
                    </a:cubicBezTo>
                    <a:cubicBezTo>
                      <a:pt x="388" y="2"/>
                      <a:pt x="388" y="1"/>
                      <a:pt x="389" y="0"/>
                    </a:cubicBezTo>
                    <a:moveTo>
                      <a:pt x="389" y="0"/>
                    </a:moveTo>
                    <a:cubicBezTo>
                      <a:pt x="389" y="0"/>
                      <a:pt x="389" y="0"/>
                      <a:pt x="389" y="0"/>
                    </a:cubicBezTo>
                    <a:cubicBezTo>
                      <a:pt x="389" y="0"/>
                      <a:pt x="389" y="0"/>
                      <a:pt x="389" y="0"/>
                    </a:cubicBezTo>
                    <a:moveTo>
                      <a:pt x="389" y="0"/>
                    </a:moveTo>
                    <a:cubicBezTo>
                      <a:pt x="389" y="0"/>
                      <a:pt x="389" y="0"/>
                      <a:pt x="389" y="0"/>
                    </a:cubicBezTo>
                    <a:cubicBezTo>
                      <a:pt x="389" y="0"/>
                      <a:pt x="389" y="0"/>
                      <a:pt x="389" y="0"/>
                    </a:cubicBezTo>
                  </a:path>
                </a:pathLst>
              </a:custGeom>
              <a:solidFill>
                <a:srgbClr val="DFA3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8" name="îsļîḋê">
                <a:extLst>
                  <a:ext uri="{FF2B5EF4-FFF2-40B4-BE49-F238E27FC236}">
                    <a16:creationId xmlns:a16="http://schemas.microsoft.com/office/drawing/2014/main" xmlns="" id="{DA8495BF-F004-4989-B6BF-3BAF2B2E380D}"/>
                  </a:ext>
                </a:extLst>
              </p:cNvPr>
              <p:cNvSpPr/>
              <p:nvPr/>
            </p:nvSpPr>
            <p:spPr bwMode="auto">
              <a:xfrm>
                <a:off x="5631330" y="1604720"/>
                <a:ext cx="1036480" cy="557364"/>
              </a:xfrm>
              <a:custGeom>
                <a:avLst/>
                <a:gdLst>
                  <a:gd name="T0" fmla="*/ 374 w 414"/>
                  <a:gd name="T1" fmla="*/ 183 h 223"/>
                  <a:gd name="T2" fmla="*/ 382 w 414"/>
                  <a:gd name="T3" fmla="*/ 157 h 223"/>
                  <a:gd name="T4" fmla="*/ 384 w 414"/>
                  <a:gd name="T5" fmla="*/ 121 h 223"/>
                  <a:gd name="T6" fmla="*/ 386 w 414"/>
                  <a:gd name="T7" fmla="*/ 136 h 223"/>
                  <a:gd name="T8" fmla="*/ 383 w 414"/>
                  <a:gd name="T9" fmla="*/ 165 h 223"/>
                  <a:gd name="T10" fmla="*/ 373 w 414"/>
                  <a:gd name="T11" fmla="*/ 189 h 223"/>
                  <a:gd name="T12" fmla="*/ 400 w 414"/>
                  <a:gd name="T13" fmla="*/ 120 h 223"/>
                  <a:gd name="T14" fmla="*/ 397 w 414"/>
                  <a:gd name="T15" fmla="*/ 108 h 223"/>
                  <a:gd name="T16" fmla="*/ 397 w 414"/>
                  <a:gd name="T17" fmla="*/ 100 h 223"/>
                  <a:gd name="T18" fmla="*/ 402 w 414"/>
                  <a:gd name="T19" fmla="*/ 120 h 223"/>
                  <a:gd name="T20" fmla="*/ 176 w 414"/>
                  <a:gd name="T21" fmla="*/ 72 h 223"/>
                  <a:gd name="T22" fmla="*/ 189 w 414"/>
                  <a:gd name="T23" fmla="*/ 57 h 223"/>
                  <a:gd name="T24" fmla="*/ 202 w 414"/>
                  <a:gd name="T25" fmla="*/ 38 h 223"/>
                  <a:gd name="T26" fmla="*/ 189 w 414"/>
                  <a:gd name="T27" fmla="*/ 62 h 223"/>
                  <a:gd name="T28" fmla="*/ 175 w 414"/>
                  <a:gd name="T29" fmla="*/ 74 h 223"/>
                  <a:gd name="T30" fmla="*/ 210 w 414"/>
                  <a:gd name="T31" fmla="*/ 57 h 223"/>
                  <a:gd name="T32" fmla="*/ 47 w 414"/>
                  <a:gd name="T33" fmla="*/ 72 h 223"/>
                  <a:gd name="T34" fmla="*/ 58 w 414"/>
                  <a:gd name="T35" fmla="*/ 83 h 223"/>
                  <a:gd name="T36" fmla="*/ 67 w 414"/>
                  <a:gd name="T37" fmla="*/ 88 h 223"/>
                  <a:gd name="T38" fmla="*/ 57 w 414"/>
                  <a:gd name="T39" fmla="*/ 85 h 223"/>
                  <a:gd name="T40" fmla="*/ 43 w 414"/>
                  <a:gd name="T41" fmla="*/ 72 h 223"/>
                  <a:gd name="T42" fmla="*/ 55 w 414"/>
                  <a:gd name="T43" fmla="*/ 140 h 223"/>
                  <a:gd name="T44" fmla="*/ 52 w 414"/>
                  <a:gd name="T45" fmla="*/ 158 h 223"/>
                  <a:gd name="T46" fmla="*/ 52 w 414"/>
                  <a:gd name="T47" fmla="*/ 140 h 223"/>
                  <a:gd name="T48" fmla="*/ 51 w 414"/>
                  <a:gd name="T49" fmla="*/ 132 h 223"/>
                  <a:gd name="T50" fmla="*/ 10 w 414"/>
                  <a:gd name="T51" fmla="*/ 150 h 223"/>
                  <a:gd name="T52" fmla="*/ 15 w 414"/>
                  <a:gd name="T53" fmla="*/ 168 h 223"/>
                  <a:gd name="T54" fmla="*/ 66 w 414"/>
                  <a:gd name="T55" fmla="*/ 88 h 223"/>
                  <a:gd name="T56" fmla="*/ 66 w 414"/>
                  <a:gd name="T57" fmla="*/ 88 h 223"/>
                  <a:gd name="T58" fmla="*/ 109 w 414"/>
                  <a:gd name="T59" fmla="*/ 97 h 223"/>
                  <a:gd name="T60" fmla="*/ 175 w 414"/>
                  <a:gd name="T61" fmla="*/ 74 h 223"/>
                  <a:gd name="T62" fmla="*/ 188 w 414"/>
                  <a:gd name="T63" fmla="*/ 77 h 223"/>
                  <a:gd name="T64" fmla="*/ 243 w 414"/>
                  <a:gd name="T65" fmla="*/ 41 h 223"/>
                  <a:gd name="T66" fmla="*/ 252 w 414"/>
                  <a:gd name="T67" fmla="*/ 21 h 223"/>
                  <a:gd name="T68" fmla="*/ 250 w 414"/>
                  <a:gd name="T69" fmla="*/ 32 h 223"/>
                  <a:gd name="T70" fmla="*/ 243 w 414"/>
                  <a:gd name="T71" fmla="*/ 44 h 223"/>
                  <a:gd name="T72" fmla="*/ 275 w 414"/>
                  <a:gd name="T73" fmla="*/ 56 h 223"/>
                  <a:gd name="T74" fmla="*/ 313 w 414"/>
                  <a:gd name="T75" fmla="*/ 44 h 223"/>
                  <a:gd name="T76" fmla="*/ 312 w 414"/>
                  <a:gd name="T77" fmla="*/ 54 h 223"/>
                  <a:gd name="T78" fmla="*/ 352 w 414"/>
                  <a:gd name="T79" fmla="*/ 126 h 223"/>
                  <a:gd name="T80" fmla="*/ 355 w 414"/>
                  <a:gd name="T81" fmla="*/ 183 h 223"/>
                  <a:gd name="T82" fmla="*/ 402 w 414"/>
                  <a:gd name="T83" fmla="*/ 126 h 223"/>
                  <a:gd name="T84" fmla="*/ 404 w 414"/>
                  <a:gd name="T85" fmla="*/ 124 h 223"/>
                  <a:gd name="T86" fmla="*/ 385 w 414"/>
                  <a:gd name="T87" fmla="*/ 76 h 223"/>
                  <a:gd name="T88" fmla="*/ 380 w 414"/>
                  <a:gd name="T89" fmla="*/ 110 h 223"/>
                  <a:gd name="T90" fmla="*/ 363 w 414"/>
                  <a:gd name="T91" fmla="*/ 118 h 223"/>
                  <a:gd name="T92" fmla="*/ 324 w 414"/>
                  <a:gd name="T93" fmla="*/ 25 h 223"/>
                  <a:gd name="T94" fmla="*/ 316 w 414"/>
                  <a:gd name="T95" fmla="*/ 40 h 223"/>
                  <a:gd name="T96" fmla="*/ 314 w 414"/>
                  <a:gd name="T97" fmla="*/ 39 h 223"/>
                  <a:gd name="T98" fmla="*/ 323 w 414"/>
                  <a:gd name="T99" fmla="*/ 16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14" h="223">
                    <a:moveTo>
                      <a:pt x="369" y="195"/>
                    </a:moveTo>
                    <a:cubicBezTo>
                      <a:pt x="369" y="195"/>
                      <a:pt x="369" y="194"/>
                      <a:pt x="370" y="192"/>
                    </a:cubicBezTo>
                    <a:cubicBezTo>
                      <a:pt x="371" y="191"/>
                      <a:pt x="371" y="189"/>
                      <a:pt x="372" y="188"/>
                    </a:cubicBezTo>
                    <a:cubicBezTo>
                      <a:pt x="372" y="187"/>
                      <a:pt x="373" y="185"/>
                      <a:pt x="374" y="183"/>
                    </a:cubicBezTo>
                    <a:cubicBezTo>
                      <a:pt x="374" y="182"/>
                      <a:pt x="375" y="180"/>
                      <a:pt x="376" y="178"/>
                    </a:cubicBezTo>
                    <a:cubicBezTo>
                      <a:pt x="376" y="176"/>
                      <a:pt x="377" y="174"/>
                      <a:pt x="378" y="171"/>
                    </a:cubicBezTo>
                    <a:cubicBezTo>
                      <a:pt x="379" y="169"/>
                      <a:pt x="379" y="167"/>
                      <a:pt x="380" y="164"/>
                    </a:cubicBezTo>
                    <a:cubicBezTo>
                      <a:pt x="380" y="162"/>
                      <a:pt x="381" y="160"/>
                      <a:pt x="382" y="157"/>
                    </a:cubicBezTo>
                    <a:cubicBezTo>
                      <a:pt x="382" y="155"/>
                      <a:pt x="383" y="152"/>
                      <a:pt x="383" y="150"/>
                    </a:cubicBezTo>
                    <a:cubicBezTo>
                      <a:pt x="383" y="148"/>
                      <a:pt x="383" y="145"/>
                      <a:pt x="384" y="143"/>
                    </a:cubicBezTo>
                    <a:cubicBezTo>
                      <a:pt x="384" y="138"/>
                      <a:pt x="384" y="134"/>
                      <a:pt x="384" y="130"/>
                    </a:cubicBezTo>
                    <a:cubicBezTo>
                      <a:pt x="384" y="127"/>
                      <a:pt x="384" y="123"/>
                      <a:pt x="384" y="121"/>
                    </a:cubicBezTo>
                    <a:cubicBezTo>
                      <a:pt x="384" y="119"/>
                      <a:pt x="383" y="118"/>
                      <a:pt x="383" y="118"/>
                    </a:cubicBezTo>
                    <a:cubicBezTo>
                      <a:pt x="383" y="118"/>
                      <a:pt x="384" y="119"/>
                      <a:pt x="384" y="121"/>
                    </a:cubicBezTo>
                    <a:cubicBezTo>
                      <a:pt x="385" y="123"/>
                      <a:pt x="386" y="126"/>
                      <a:pt x="386" y="130"/>
                    </a:cubicBezTo>
                    <a:cubicBezTo>
                      <a:pt x="386" y="132"/>
                      <a:pt x="386" y="134"/>
                      <a:pt x="386" y="136"/>
                    </a:cubicBezTo>
                    <a:cubicBezTo>
                      <a:pt x="386" y="138"/>
                      <a:pt x="387" y="141"/>
                      <a:pt x="386" y="143"/>
                    </a:cubicBezTo>
                    <a:cubicBezTo>
                      <a:pt x="386" y="145"/>
                      <a:pt x="386" y="148"/>
                      <a:pt x="386" y="150"/>
                    </a:cubicBezTo>
                    <a:cubicBezTo>
                      <a:pt x="386" y="153"/>
                      <a:pt x="385" y="155"/>
                      <a:pt x="385" y="158"/>
                    </a:cubicBezTo>
                    <a:cubicBezTo>
                      <a:pt x="384" y="160"/>
                      <a:pt x="383" y="163"/>
                      <a:pt x="383" y="165"/>
                    </a:cubicBezTo>
                    <a:cubicBezTo>
                      <a:pt x="382" y="168"/>
                      <a:pt x="381" y="170"/>
                      <a:pt x="381" y="172"/>
                    </a:cubicBezTo>
                    <a:cubicBezTo>
                      <a:pt x="380" y="174"/>
                      <a:pt x="379" y="177"/>
                      <a:pt x="378" y="179"/>
                    </a:cubicBezTo>
                    <a:cubicBezTo>
                      <a:pt x="377" y="181"/>
                      <a:pt x="376" y="182"/>
                      <a:pt x="375" y="184"/>
                    </a:cubicBezTo>
                    <a:cubicBezTo>
                      <a:pt x="374" y="186"/>
                      <a:pt x="374" y="187"/>
                      <a:pt x="373" y="189"/>
                    </a:cubicBezTo>
                    <a:cubicBezTo>
                      <a:pt x="372" y="190"/>
                      <a:pt x="371" y="191"/>
                      <a:pt x="371" y="192"/>
                    </a:cubicBezTo>
                    <a:cubicBezTo>
                      <a:pt x="370" y="194"/>
                      <a:pt x="369" y="195"/>
                      <a:pt x="369" y="195"/>
                    </a:cubicBezTo>
                    <a:moveTo>
                      <a:pt x="402" y="126"/>
                    </a:moveTo>
                    <a:cubicBezTo>
                      <a:pt x="402" y="126"/>
                      <a:pt x="401" y="124"/>
                      <a:pt x="400" y="120"/>
                    </a:cubicBezTo>
                    <a:cubicBezTo>
                      <a:pt x="400" y="119"/>
                      <a:pt x="400" y="118"/>
                      <a:pt x="399" y="117"/>
                    </a:cubicBezTo>
                    <a:cubicBezTo>
                      <a:pt x="399" y="116"/>
                      <a:pt x="399" y="115"/>
                      <a:pt x="399" y="114"/>
                    </a:cubicBezTo>
                    <a:cubicBezTo>
                      <a:pt x="398" y="113"/>
                      <a:pt x="398" y="112"/>
                      <a:pt x="398" y="111"/>
                    </a:cubicBezTo>
                    <a:cubicBezTo>
                      <a:pt x="397" y="110"/>
                      <a:pt x="397" y="109"/>
                      <a:pt x="397" y="108"/>
                    </a:cubicBezTo>
                    <a:cubicBezTo>
                      <a:pt x="395" y="103"/>
                      <a:pt x="394" y="98"/>
                      <a:pt x="393" y="95"/>
                    </a:cubicBezTo>
                    <a:cubicBezTo>
                      <a:pt x="392" y="92"/>
                      <a:pt x="391" y="89"/>
                      <a:pt x="391" y="89"/>
                    </a:cubicBezTo>
                    <a:cubicBezTo>
                      <a:pt x="391" y="89"/>
                      <a:pt x="393" y="91"/>
                      <a:pt x="395" y="94"/>
                    </a:cubicBezTo>
                    <a:cubicBezTo>
                      <a:pt x="396" y="96"/>
                      <a:pt x="396" y="98"/>
                      <a:pt x="397" y="100"/>
                    </a:cubicBezTo>
                    <a:cubicBezTo>
                      <a:pt x="398" y="102"/>
                      <a:pt x="399" y="104"/>
                      <a:pt x="400" y="107"/>
                    </a:cubicBezTo>
                    <a:cubicBezTo>
                      <a:pt x="400" y="109"/>
                      <a:pt x="401" y="111"/>
                      <a:pt x="401" y="114"/>
                    </a:cubicBezTo>
                    <a:cubicBezTo>
                      <a:pt x="402" y="115"/>
                      <a:pt x="402" y="116"/>
                      <a:pt x="402" y="117"/>
                    </a:cubicBezTo>
                    <a:cubicBezTo>
                      <a:pt x="402" y="118"/>
                      <a:pt x="402" y="119"/>
                      <a:pt x="402" y="120"/>
                    </a:cubicBezTo>
                    <a:cubicBezTo>
                      <a:pt x="402" y="123"/>
                      <a:pt x="402" y="126"/>
                      <a:pt x="402" y="126"/>
                    </a:cubicBezTo>
                    <a:moveTo>
                      <a:pt x="173" y="75"/>
                    </a:moveTo>
                    <a:cubicBezTo>
                      <a:pt x="173" y="75"/>
                      <a:pt x="174" y="75"/>
                      <a:pt x="175" y="74"/>
                    </a:cubicBezTo>
                    <a:cubicBezTo>
                      <a:pt x="175" y="73"/>
                      <a:pt x="176" y="73"/>
                      <a:pt x="176" y="72"/>
                    </a:cubicBezTo>
                    <a:cubicBezTo>
                      <a:pt x="177" y="72"/>
                      <a:pt x="178" y="71"/>
                      <a:pt x="179" y="70"/>
                    </a:cubicBezTo>
                    <a:cubicBezTo>
                      <a:pt x="179" y="69"/>
                      <a:pt x="180" y="68"/>
                      <a:pt x="181" y="67"/>
                    </a:cubicBezTo>
                    <a:cubicBezTo>
                      <a:pt x="182" y="66"/>
                      <a:pt x="183" y="65"/>
                      <a:pt x="184" y="64"/>
                    </a:cubicBezTo>
                    <a:cubicBezTo>
                      <a:pt x="185" y="62"/>
                      <a:pt x="187" y="59"/>
                      <a:pt x="189" y="57"/>
                    </a:cubicBezTo>
                    <a:cubicBezTo>
                      <a:pt x="191" y="54"/>
                      <a:pt x="193" y="52"/>
                      <a:pt x="194" y="49"/>
                    </a:cubicBezTo>
                    <a:cubicBezTo>
                      <a:pt x="196" y="47"/>
                      <a:pt x="197" y="45"/>
                      <a:pt x="198" y="43"/>
                    </a:cubicBezTo>
                    <a:cubicBezTo>
                      <a:pt x="201" y="39"/>
                      <a:pt x="203" y="36"/>
                      <a:pt x="203" y="36"/>
                    </a:cubicBezTo>
                    <a:cubicBezTo>
                      <a:pt x="203" y="36"/>
                      <a:pt x="203" y="37"/>
                      <a:pt x="202" y="38"/>
                    </a:cubicBezTo>
                    <a:cubicBezTo>
                      <a:pt x="202" y="40"/>
                      <a:pt x="201" y="42"/>
                      <a:pt x="200" y="44"/>
                    </a:cubicBezTo>
                    <a:cubicBezTo>
                      <a:pt x="199" y="46"/>
                      <a:pt x="198" y="48"/>
                      <a:pt x="197" y="51"/>
                    </a:cubicBezTo>
                    <a:cubicBezTo>
                      <a:pt x="195" y="53"/>
                      <a:pt x="193" y="56"/>
                      <a:pt x="192" y="59"/>
                    </a:cubicBezTo>
                    <a:cubicBezTo>
                      <a:pt x="191" y="60"/>
                      <a:pt x="190" y="61"/>
                      <a:pt x="189" y="62"/>
                    </a:cubicBezTo>
                    <a:cubicBezTo>
                      <a:pt x="188" y="64"/>
                      <a:pt x="187" y="65"/>
                      <a:pt x="186" y="66"/>
                    </a:cubicBezTo>
                    <a:cubicBezTo>
                      <a:pt x="184" y="68"/>
                      <a:pt x="182" y="70"/>
                      <a:pt x="180" y="71"/>
                    </a:cubicBezTo>
                    <a:cubicBezTo>
                      <a:pt x="179" y="72"/>
                      <a:pt x="178" y="73"/>
                      <a:pt x="177" y="73"/>
                    </a:cubicBezTo>
                    <a:cubicBezTo>
                      <a:pt x="176" y="74"/>
                      <a:pt x="176" y="74"/>
                      <a:pt x="175" y="74"/>
                    </a:cubicBezTo>
                    <a:cubicBezTo>
                      <a:pt x="174" y="75"/>
                      <a:pt x="173" y="75"/>
                      <a:pt x="173" y="75"/>
                    </a:cubicBezTo>
                    <a:moveTo>
                      <a:pt x="261" y="0"/>
                    </a:moveTo>
                    <a:cubicBezTo>
                      <a:pt x="260" y="0"/>
                      <a:pt x="259" y="2"/>
                      <a:pt x="257" y="7"/>
                    </a:cubicBezTo>
                    <a:cubicBezTo>
                      <a:pt x="249" y="26"/>
                      <a:pt x="226" y="57"/>
                      <a:pt x="210" y="57"/>
                    </a:cubicBezTo>
                    <a:cubicBezTo>
                      <a:pt x="210" y="57"/>
                      <a:pt x="210" y="57"/>
                      <a:pt x="209" y="56"/>
                    </a:cubicBezTo>
                    <a:cubicBezTo>
                      <a:pt x="193" y="56"/>
                      <a:pt x="208" y="25"/>
                      <a:pt x="208" y="25"/>
                    </a:cubicBezTo>
                    <a:cubicBezTo>
                      <a:pt x="176" y="71"/>
                      <a:pt x="135" y="83"/>
                      <a:pt x="102" y="83"/>
                    </a:cubicBezTo>
                    <a:cubicBezTo>
                      <a:pt x="77" y="83"/>
                      <a:pt x="56" y="76"/>
                      <a:pt x="47" y="72"/>
                    </a:cubicBezTo>
                    <a:cubicBezTo>
                      <a:pt x="48" y="73"/>
                      <a:pt x="48" y="74"/>
                      <a:pt x="49" y="74"/>
                    </a:cubicBezTo>
                    <a:cubicBezTo>
                      <a:pt x="50" y="75"/>
                      <a:pt x="51" y="76"/>
                      <a:pt x="52" y="77"/>
                    </a:cubicBezTo>
                    <a:cubicBezTo>
                      <a:pt x="53" y="78"/>
                      <a:pt x="54" y="79"/>
                      <a:pt x="55" y="80"/>
                    </a:cubicBezTo>
                    <a:cubicBezTo>
                      <a:pt x="56" y="81"/>
                      <a:pt x="57" y="82"/>
                      <a:pt x="58" y="83"/>
                    </a:cubicBezTo>
                    <a:cubicBezTo>
                      <a:pt x="59" y="83"/>
                      <a:pt x="60" y="84"/>
                      <a:pt x="61" y="84"/>
                    </a:cubicBezTo>
                    <a:cubicBezTo>
                      <a:pt x="62" y="85"/>
                      <a:pt x="63" y="86"/>
                      <a:pt x="64" y="86"/>
                    </a:cubicBezTo>
                    <a:cubicBezTo>
                      <a:pt x="64" y="86"/>
                      <a:pt x="65" y="87"/>
                      <a:pt x="66" y="87"/>
                    </a:cubicBezTo>
                    <a:cubicBezTo>
                      <a:pt x="67" y="88"/>
                      <a:pt x="67" y="88"/>
                      <a:pt x="67" y="88"/>
                    </a:cubicBezTo>
                    <a:cubicBezTo>
                      <a:pt x="67" y="88"/>
                      <a:pt x="67" y="88"/>
                      <a:pt x="65" y="88"/>
                    </a:cubicBezTo>
                    <a:cubicBezTo>
                      <a:pt x="65" y="88"/>
                      <a:pt x="64" y="87"/>
                      <a:pt x="63" y="87"/>
                    </a:cubicBezTo>
                    <a:cubicBezTo>
                      <a:pt x="62" y="87"/>
                      <a:pt x="61" y="86"/>
                      <a:pt x="60" y="86"/>
                    </a:cubicBezTo>
                    <a:cubicBezTo>
                      <a:pt x="59" y="86"/>
                      <a:pt x="58" y="85"/>
                      <a:pt x="57" y="85"/>
                    </a:cubicBezTo>
                    <a:cubicBezTo>
                      <a:pt x="56" y="84"/>
                      <a:pt x="54" y="83"/>
                      <a:pt x="53" y="82"/>
                    </a:cubicBezTo>
                    <a:cubicBezTo>
                      <a:pt x="52" y="81"/>
                      <a:pt x="51" y="81"/>
                      <a:pt x="50" y="80"/>
                    </a:cubicBezTo>
                    <a:cubicBezTo>
                      <a:pt x="49" y="79"/>
                      <a:pt x="47" y="78"/>
                      <a:pt x="46" y="76"/>
                    </a:cubicBezTo>
                    <a:cubicBezTo>
                      <a:pt x="45" y="75"/>
                      <a:pt x="44" y="74"/>
                      <a:pt x="43" y="72"/>
                    </a:cubicBezTo>
                    <a:cubicBezTo>
                      <a:pt x="46" y="79"/>
                      <a:pt x="56" y="102"/>
                      <a:pt x="53" y="123"/>
                    </a:cubicBezTo>
                    <a:cubicBezTo>
                      <a:pt x="53" y="125"/>
                      <a:pt x="54" y="126"/>
                      <a:pt x="54" y="128"/>
                    </a:cubicBezTo>
                    <a:cubicBezTo>
                      <a:pt x="54" y="130"/>
                      <a:pt x="54" y="133"/>
                      <a:pt x="55" y="136"/>
                    </a:cubicBezTo>
                    <a:cubicBezTo>
                      <a:pt x="55" y="137"/>
                      <a:pt x="55" y="139"/>
                      <a:pt x="55" y="140"/>
                    </a:cubicBezTo>
                    <a:cubicBezTo>
                      <a:pt x="55" y="141"/>
                      <a:pt x="55" y="143"/>
                      <a:pt x="55" y="144"/>
                    </a:cubicBezTo>
                    <a:cubicBezTo>
                      <a:pt x="55" y="145"/>
                      <a:pt x="54" y="147"/>
                      <a:pt x="54" y="148"/>
                    </a:cubicBezTo>
                    <a:cubicBezTo>
                      <a:pt x="54" y="149"/>
                      <a:pt x="54" y="150"/>
                      <a:pt x="54" y="151"/>
                    </a:cubicBezTo>
                    <a:cubicBezTo>
                      <a:pt x="53" y="155"/>
                      <a:pt x="52" y="158"/>
                      <a:pt x="52" y="158"/>
                    </a:cubicBezTo>
                    <a:cubicBezTo>
                      <a:pt x="52" y="158"/>
                      <a:pt x="52" y="155"/>
                      <a:pt x="52" y="151"/>
                    </a:cubicBezTo>
                    <a:cubicBezTo>
                      <a:pt x="52" y="150"/>
                      <a:pt x="52" y="149"/>
                      <a:pt x="52" y="148"/>
                    </a:cubicBezTo>
                    <a:cubicBezTo>
                      <a:pt x="52" y="146"/>
                      <a:pt x="52" y="145"/>
                      <a:pt x="52" y="144"/>
                    </a:cubicBezTo>
                    <a:cubicBezTo>
                      <a:pt x="52" y="143"/>
                      <a:pt x="52" y="141"/>
                      <a:pt x="52" y="140"/>
                    </a:cubicBezTo>
                    <a:cubicBezTo>
                      <a:pt x="52" y="139"/>
                      <a:pt x="52" y="137"/>
                      <a:pt x="52" y="136"/>
                    </a:cubicBezTo>
                    <a:cubicBezTo>
                      <a:pt x="52" y="135"/>
                      <a:pt x="51" y="133"/>
                      <a:pt x="51" y="132"/>
                    </a:cubicBezTo>
                    <a:cubicBezTo>
                      <a:pt x="51" y="132"/>
                      <a:pt x="51" y="132"/>
                      <a:pt x="51" y="131"/>
                    </a:cubicBezTo>
                    <a:cubicBezTo>
                      <a:pt x="51" y="131"/>
                      <a:pt x="51" y="132"/>
                      <a:pt x="51" y="132"/>
                    </a:cubicBezTo>
                    <a:cubicBezTo>
                      <a:pt x="42" y="159"/>
                      <a:pt x="40" y="168"/>
                      <a:pt x="40" y="182"/>
                    </a:cubicBezTo>
                    <a:cubicBezTo>
                      <a:pt x="40" y="185"/>
                      <a:pt x="39" y="186"/>
                      <a:pt x="38" y="186"/>
                    </a:cubicBezTo>
                    <a:cubicBezTo>
                      <a:pt x="33" y="186"/>
                      <a:pt x="21" y="168"/>
                      <a:pt x="23" y="146"/>
                    </a:cubicBezTo>
                    <a:cubicBezTo>
                      <a:pt x="19" y="149"/>
                      <a:pt x="14" y="150"/>
                      <a:pt x="10" y="150"/>
                    </a:cubicBezTo>
                    <a:cubicBezTo>
                      <a:pt x="7" y="150"/>
                      <a:pt x="3" y="149"/>
                      <a:pt x="0" y="148"/>
                    </a:cubicBezTo>
                    <a:cubicBezTo>
                      <a:pt x="4" y="157"/>
                      <a:pt x="10" y="165"/>
                      <a:pt x="15" y="168"/>
                    </a:cubicBezTo>
                    <a:cubicBezTo>
                      <a:pt x="15" y="168"/>
                      <a:pt x="15" y="168"/>
                      <a:pt x="15" y="168"/>
                    </a:cubicBezTo>
                    <a:cubicBezTo>
                      <a:pt x="15" y="168"/>
                      <a:pt x="15" y="168"/>
                      <a:pt x="15" y="168"/>
                    </a:cubicBezTo>
                    <a:cubicBezTo>
                      <a:pt x="23" y="186"/>
                      <a:pt x="30" y="196"/>
                      <a:pt x="44" y="203"/>
                    </a:cubicBezTo>
                    <a:cubicBezTo>
                      <a:pt x="45" y="184"/>
                      <a:pt x="51" y="164"/>
                      <a:pt x="52" y="157"/>
                    </a:cubicBezTo>
                    <a:cubicBezTo>
                      <a:pt x="63" y="154"/>
                      <a:pt x="68" y="129"/>
                      <a:pt x="68" y="108"/>
                    </a:cubicBezTo>
                    <a:cubicBezTo>
                      <a:pt x="68" y="100"/>
                      <a:pt x="67" y="93"/>
                      <a:pt x="66" y="88"/>
                    </a:cubicBezTo>
                    <a:cubicBezTo>
                      <a:pt x="66" y="88"/>
                      <a:pt x="66" y="88"/>
                      <a:pt x="66" y="88"/>
                    </a:cubicBezTo>
                    <a:cubicBezTo>
                      <a:pt x="66" y="88"/>
                      <a:pt x="66" y="88"/>
                      <a:pt x="66" y="88"/>
                    </a:cubicBezTo>
                    <a:cubicBezTo>
                      <a:pt x="66" y="88"/>
                      <a:pt x="66" y="88"/>
                      <a:pt x="66" y="88"/>
                    </a:cubicBezTo>
                    <a:cubicBezTo>
                      <a:pt x="66" y="88"/>
                      <a:pt x="66" y="88"/>
                      <a:pt x="66" y="88"/>
                    </a:cubicBezTo>
                    <a:cubicBezTo>
                      <a:pt x="66" y="88"/>
                      <a:pt x="66" y="88"/>
                      <a:pt x="66" y="88"/>
                    </a:cubicBezTo>
                    <a:cubicBezTo>
                      <a:pt x="66" y="88"/>
                      <a:pt x="66" y="88"/>
                      <a:pt x="66" y="88"/>
                    </a:cubicBezTo>
                    <a:cubicBezTo>
                      <a:pt x="81" y="94"/>
                      <a:pt x="95" y="97"/>
                      <a:pt x="108" y="97"/>
                    </a:cubicBezTo>
                    <a:cubicBezTo>
                      <a:pt x="108" y="97"/>
                      <a:pt x="108" y="97"/>
                      <a:pt x="109" y="97"/>
                    </a:cubicBezTo>
                    <a:cubicBezTo>
                      <a:pt x="109" y="97"/>
                      <a:pt x="109" y="97"/>
                      <a:pt x="109" y="97"/>
                    </a:cubicBezTo>
                    <a:cubicBezTo>
                      <a:pt x="137" y="97"/>
                      <a:pt x="161" y="86"/>
                      <a:pt x="174" y="75"/>
                    </a:cubicBezTo>
                    <a:cubicBezTo>
                      <a:pt x="175" y="75"/>
                      <a:pt x="175" y="75"/>
                      <a:pt x="175" y="75"/>
                    </a:cubicBezTo>
                    <a:cubicBezTo>
                      <a:pt x="175" y="74"/>
                      <a:pt x="175" y="74"/>
                      <a:pt x="175" y="74"/>
                    </a:cubicBezTo>
                    <a:cubicBezTo>
                      <a:pt x="175" y="74"/>
                      <a:pt x="175" y="74"/>
                      <a:pt x="175" y="74"/>
                    </a:cubicBezTo>
                    <a:cubicBezTo>
                      <a:pt x="175" y="74"/>
                      <a:pt x="175" y="74"/>
                      <a:pt x="175" y="74"/>
                    </a:cubicBezTo>
                    <a:cubicBezTo>
                      <a:pt x="175" y="74"/>
                      <a:pt x="175" y="74"/>
                      <a:pt x="175" y="75"/>
                    </a:cubicBezTo>
                    <a:cubicBezTo>
                      <a:pt x="179" y="76"/>
                      <a:pt x="183" y="77"/>
                      <a:pt x="188" y="77"/>
                    </a:cubicBezTo>
                    <a:cubicBezTo>
                      <a:pt x="188" y="77"/>
                      <a:pt x="188" y="77"/>
                      <a:pt x="188" y="77"/>
                    </a:cubicBezTo>
                    <a:cubicBezTo>
                      <a:pt x="188" y="77"/>
                      <a:pt x="188" y="77"/>
                      <a:pt x="188" y="77"/>
                    </a:cubicBezTo>
                    <a:cubicBezTo>
                      <a:pt x="206" y="77"/>
                      <a:pt x="227" y="62"/>
                      <a:pt x="242" y="44"/>
                    </a:cubicBezTo>
                    <a:cubicBezTo>
                      <a:pt x="242" y="44"/>
                      <a:pt x="243" y="42"/>
                      <a:pt x="243" y="41"/>
                    </a:cubicBezTo>
                    <a:cubicBezTo>
                      <a:pt x="244" y="39"/>
                      <a:pt x="245" y="38"/>
                      <a:pt x="245" y="36"/>
                    </a:cubicBezTo>
                    <a:cubicBezTo>
                      <a:pt x="246" y="34"/>
                      <a:pt x="247" y="33"/>
                      <a:pt x="248" y="31"/>
                    </a:cubicBezTo>
                    <a:cubicBezTo>
                      <a:pt x="248" y="29"/>
                      <a:pt x="249" y="27"/>
                      <a:pt x="250" y="25"/>
                    </a:cubicBezTo>
                    <a:cubicBezTo>
                      <a:pt x="251" y="24"/>
                      <a:pt x="251" y="22"/>
                      <a:pt x="252" y="21"/>
                    </a:cubicBezTo>
                    <a:cubicBezTo>
                      <a:pt x="253" y="18"/>
                      <a:pt x="254" y="16"/>
                      <a:pt x="254" y="16"/>
                    </a:cubicBezTo>
                    <a:cubicBezTo>
                      <a:pt x="254" y="16"/>
                      <a:pt x="254" y="18"/>
                      <a:pt x="254" y="21"/>
                    </a:cubicBezTo>
                    <a:cubicBezTo>
                      <a:pt x="253" y="23"/>
                      <a:pt x="253" y="25"/>
                      <a:pt x="252" y="26"/>
                    </a:cubicBezTo>
                    <a:cubicBezTo>
                      <a:pt x="252" y="28"/>
                      <a:pt x="251" y="30"/>
                      <a:pt x="250" y="32"/>
                    </a:cubicBezTo>
                    <a:cubicBezTo>
                      <a:pt x="250" y="34"/>
                      <a:pt x="249" y="36"/>
                      <a:pt x="248" y="37"/>
                    </a:cubicBezTo>
                    <a:cubicBezTo>
                      <a:pt x="247" y="39"/>
                      <a:pt x="246" y="41"/>
                      <a:pt x="245" y="42"/>
                    </a:cubicBezTo>
                    <a:cubicBezTo>
                      <a:pt x="244" y="43"/>
                      <a:pt x="244" y="43"/>
                      <a:pt x="243" y="44"/>
                    </a:cubicBezTo>
                    <a:cubicBezTo>
                      <a:pt x="243" y="44"/>
                      <a:pt x="243" y="44"/>
                      <a:pt x="243" y="44"/>
                    </a:cubicBezTo>
                    <a:cubicBezTo>
                      <a:pt x="243" y="44"/>
                      <a:pt x="243" y="44"/>
                      <a:pt x="243" y="44"/>
                    </a:cubicBezTo>
                    <a:cubicBezTo>
                      <a:pt x="248" y="52"/>
                      <a:pt x="262" y="56"/>
                      <a:pt x="275" y="56"/>
                    </a:cubicBezTo>
                    <a:cubicBezTo>
                      <a:pt x="275" y="56"/>
                      <a:pt x="275" y="56"/>
                      <a:pt x="275" y="56"/>
                    </a:cubicBezTo>
                    <a:cubicBezTo>
                      <a:pt x="275" y="56"/>
                      <a:pt x="275" y="56"/>
                      <a:pt x="275" y="56"/>
                    </a:cubicBezTo>
                    <a:cubicBezTo>
                      <a:pt x="291" y="56"/>
                      <a:pt x="307" y="51"/>
                      <a:pt x="313" y="44"/>
                    </a:cubicBezTo>
                    <a:cubicBezTo>
                      <a:pt x="313" y="44"/>
                      <a:pt x="313" y="44"/>
                      <a:pt x="313" y="44"/>
                    </a:cubicBezTo>
                    <a:cubicBezTo>
                      <a:pt x="313" y="44"/>
                      <a:pt x="313" y="44"/>
                      <a:pt x="313" y="44"/>
                    </a:cubicBezTo>
                    <a:cubicBezTo>
                      <a:pt x="313" y="44"/>
                      <a:pt x="313" y="44"/>
                      <a:pt x="313" y="44"/>
                    </a:cubicBezTo>
                    <a:cubicBezTo>
                      <a:pt x="313" y="44"/>
                      <a:pt x="313" y="44"/>
                      <a:pt x="313" y="44"/>
                    </a:cubicBezTo>
                    <a:cubicBezTo>
                      <a:pt x="313" y="44"/>
                      <a:pt x="313" y="44"/>
                      <a:pt x="313" y="44"/>
                    </a:cubicBezTo>
                    <a:cubicBezTo>
                      <a:pt x="313" y="44"/>
                      <a:pt x="313" y="44"/>
                      <a:pt x="313" y="44"/>
                    </a:cubicBezTo>
                    <a:cubicBezTo>
                      <a:pt x="312" y="47"/>
                      <a:pt x="312" y="50"/>
                      <a:pt x="312" y="54"/>
                    </a:cubicBezTo>
                    <a:cubicBezTo>
                      <a:pt x="312" y="83"/>
                      <a:pt x="330" y="115"/>
                      <a:pt x="352" y="126"/>
                    </a:cubicBezTo>
                    <a:cubicBezTo>
                      <a:pt x="352" y="126"/>
                      <a:pt x="352" y="126"/>
                      <a:pt x="352" y="126"/>
                    </a:cubicBezTo>
                    <a:cubicBezTo>
                      <a:pt x="352" y="126"/>
                      <a:pt x="352" y="126"/>
                      <a:pt x="352" y="126"/>
                    </a:cubicBezTo>
                    <a:cubicBezTo>
                      <a:pt x="352" y="126"/>
                      <a:pt x="352" y="126"/>
                      <a:pt x="352" y="126"/>
                    </a:cubicBezTo>
                    <a:cubicBezTo>
                      <a:pt x="352" y="126"/>
                      <a:pt x="352" y="126"/>
                      <a:pt x="352" y="126"/>
                    </a:cubicBezTo>
                    <a:cubicBezTo>
                      <a:pt x="352" y="126"/>
                      <a:pt x="351" y="135"/>
                      <a:pt x="351" y="146"/>
                    </a:cubicBezTo>
                    <a:cubicBezTo>
                      <a:pt x="351" y="153"/>
                      <a:pt x="351" y="160"/>
                      <a:pt x="353" y="167"/>
                    </a:cubicBezTo>
                    <a:cubicBezTo>
                      <a:pt x="355" y="172"/>
                      <a:pt x="355" y="178"/>
                      <a:pt x="355" y="183"/>
                    </a:cubicBezTo>
                    <a:cubicBezTo>
                      <a:pt x="355" y="183"/>
                      <a:pt x="355" y="183"/>
                      <a:pt x="355" y="183"/>
                    </a:cubicBezTo>
                    <a:cubicBezTo>
                      <a:pt x="355" y="198"/>
                      <a:pt x="352" y="214"/>
                      <a:pt x="348" y="223"/>
                    </a:cubicBezTo>
                    <a:cubicBezTo>
                      <a:pt x="348" y="223"/>
                      <a:pt x="370" y="195"/>
                      <a:pt x="380" y="179"/>
                    </a:cubicBezTo>
                    <a:cubicBezTo>
                      <a:pt x="389" y="163"/>
                      <a:pt x="401" y="145"/>
                      <a:pt x="402" y="126"/>
                    </a:cubicBezTo>
                    <a:cubicBezTo>
                      <a:pt x="402" y="126"/>
                      <a:pt x="402" y="126"/>
                      <a:pt x="402" y="126"/>
                    </a:cubicBezTo>
                    <a:cubicBezTo>
                      <a:pt x="403" y="126"/>
                      <a:pt x="403" y="125"/>
                      <a:pt x="404" y="124"/>
                    </a:cubicBezTo>
                    <a:cubicBezTo>
                      <a:pt x="404" y="124"/>
                      <a:pt x="404" y="124"/>
                      <a:pt x="404" y="124"/>
                    </a:cubicBezTo>
                    <a:cubicBezTo>
                      <a:pt x="404" y="124"/>
                      <a:pt x="404" y="124"/>
                      <a:pt x="404" y="124"/>
                    </a:cubicBezTo>
                    <a:cubicBezTo>
                      <a:pt x="404" y="124"/>
                      <a:pt x="404" y="124"/>
                      <a:pt x="404" y="124"/>
                    </a:cubicBezTo>
                    <a:cubicBezTo>
                      <a:pt x="404" y="124"/>
                      <a:pt x="404" y="124"/>
                      <a:pt x="404" y="124"/>
                    </a:cubicBezTo>
                    <a:cubicBezTo>
                      <a:pt x="410" y="117"/>
                      <a:pt x="414" y="107"/>
                      <a:pt x="414" y="95"/>
                    </a:cubicBezTo>
                    <a:cubicBezTo>
                      <a:pt x="402" y="93"/>
                      <a:pt x="388" y="76"/>
                      <a:pt x="385" y="76"/>
                    </a:cubicBezTo>
                    <a:cubicBezTo>
                      <a:pt x="384" y="76"/>
                      <a:pt x="384" y="79"/>
                      <a:pt x="387" y="86"/>
                    </a:cubicBezTo>
                    <a:cubicBezTo>
                      <a:pt x="400" y="115"/>
                      <a:pt x="393" y="146"/>
                      <a:pt x="389" y="146"/>
                    </a:cubicBezTo>
                    <a:cubicBezTo>
                      <a:pt x="388" y="146"/>
                      <a:pt x="388" y="145"/>
                      <a:pt x="387" y="142"/>
                    </a:cubicBezTo>
                    <a:cubicBezTo>
                      <a:pt x="387" y="142"/>
                      <a:pt x="387" y="120"/>
                      <a:pt x="380" y="110"/>
                    </a:cubicBezTo>
                    <a:cubicBezTo>
                      <a:pt x="386" y="139"/>
                      <a:pt x="372" y="177"/>
                      <a:pt x="367" y="177"/>
                    </a:cubicBezTo>
                    <a:cubicBezTo>
                      <a:pt x="365" y="177"/>
                      <a:pt x="365" y="175"/>
                      <a:pt x="365" y="170"/>
                    </a:cubicBezTo>
                    <a:cubicBezTo>
                      <a:pt x="366" y="138"/>
                      <a:pt x="359" y="118"/>
                      <a:pt x="359" y="118"/>
                    </a:cubicBezTo>
                    <a:cubicBezTo>
                      <a:pt x="359" y="118"/>
                      <a:pt x="361" y="118"/>
                      <a:pt x="363" y="118"/>
                    </a:cubicBezTo>
                    <a:cubicBezTo>
                      <a:pt x="367" y="118"/>
                      <a:pt x="372" y="118"/>
                      <a:pt x="365" y="115"/>
                    </a:cubicBezTo>
                    <a:cubicBezTo>
                      <a:pt x="331" y="111"/>
                      <a:pt x="318" y="66"/>
                      <a:pt x="324" y="47"/>
                    </a:cubicBezTo>
                    <a:cubicBezTo>
                      <a:pt x="329" y="32"/>
                      <a:pt x="327" y="19"/>
                      <a:pt x="327" y="14"/>
                    </a:cubicBezTo>
                    <a:cubicBezTo>
                      <a:pt x="326" y="18"/>
                      <a:pt x="325" y="21"/>
                      <a:pt x="324" y="25"/>
                    </a:cubicBezTo>
                    <a:cubicBezTo>
                      <a:pt x="323" y="27"/>
                      <a:pt x="323" y="28"/>
                      <a:pt x="322" y="29"/>
                    </a:cubicBezTo>
                    <a:cubicBezTo>
                      <a:pt x="321" y="31"/>
                      <a:pt x="321" y="32"/>
                      <a:pt x="320" y="33"/>
                    </a:cubicBezTo>
                    <a:cubicBezTo>
                      <a:pt x="319" y="35"/>
                      <a:pt x="319" y="36"/>
                      <a:pt x="318" y="37"/>
                    </a:cubicBezTo>
                    <a:cubicBezTo>
                      <a:pt x="317" y="38"/>
                      <a:pt x="316" y="39"/>
                      <a:pt x="316" y="40"/>
                    </a:cubicBezTo>
                    <a:cubicBezTo>
                      <a:pt x="314" y="41"/>
                      <a:pt x="313" y="43"/>
                      <a:pt x="312" y="44"/>
                    </a:cubicBezTo>
                    <a:cubicBezTo>
                      <a:pt x="311" y="45"/>
                      <a:pt x="311" y="45"/>
                      <a:pt x="311" y="45"/>
                    </a:cubicBezTo>
                    <a:cubicBezTo>
                      <a:pt x="311" y="45"/>
                      <a:pt x="311" y="44"/>
                      <a:pt x="312" y="43"/>
                    </a:cubicBezTo>
                    <a:cubicBezTo>
                      <a:pt x="312" y="42"/>
                      <a:pt x="313" y="41"/>
                      <a:pt x="314" y="39"/>
                    </a:cubicBezTo>
                    <a:cubicBezTo>
                      <a:pt x="315" y="37"/>
                      <a:pt x="316" y="34"/>
                      <a:pt x="318" y="32"/>
                    </a:cubicBezTo>
                    <a:cubicBezTo>
                      <a:pt x="319" y="30"/>
                      <a:pt x="320" y="27"/>
                      <a:pt x="321" y="24"/>
                    </a:cubicBezTo>
                    <a:cubicBezTo>
                      <a:pt x="322" y="22"/>
                      <a:pt x="323" y="19"/>
                      <a:pt x="323" y="16"/>
                    </a:cubicBezTo>
                    <a:cubicBezTo>
                      <a:pt x="323" y="16"/>
                      <a:pt x="323" y="16"/>
                      <a:pt x="323" y="16"/>
                    </a:cubicBezTo>
                    <a:cubicBezTo>
                      <a:pt x="310" y="36"/>
                      <a:pt x="294" y="44"/>
                      <a:pt x="281" y="44"/>
                    </a:cubicBezTo>
                    <a:cubicBezTo>
                      <a:pt x="266" y="44"/>
                      <a:pt x="255" y="34"/>
                      <a:pt x="257" y="24"/>
                    </a:cubicBezTo>
                    <a:cubicBezTo>
                      <a:pt x="259" y="14"/>
                      <a:pt x="262" y="0"/>
                      <a:pt x="261" y="0"/>
                    </a:cubicBezTo>
                  </a:path>
                </a:pathLst>
              </a:custGeom>
              <a:solidFill>
                <a:srgbClr val="DF83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9" name="íşḻiḍê">
                <a:extLst>
                  <a:ext uri="{FF2B5EF4-FFF2-40B4-BE49-F238E27FC236}">
                    <a16:creationId xmlns:a16="http://schemas.microsoft.com/office/drawing/2014/main" xmlns="" id="{03854856-B996-4F2C-8297-4A7364E77E40}"/>
                  </a:ext>
                </a:extLst>
              </p:cNvPr>
              <p:cNvSpPr/>
              <p:nvPr/>
            </p:nvSpPr>
            <p:spPr bwMode="auto">
              <a:xfrm>
                <a:off x="5737265" y="1779272"/>
                <a:ext cx="62598" cy="45745"/>
              </a:xfrm>
              <a:custGeom>
                <a:avLst/>
                <a:gdLst>
                  <a:gd name="T0" fmla="*/ 0 w 25"/>
                  <a:gd name="T1" fmla="*/ 0 h 18"/>
                  <a:gd name="T2" fmla="*/ 1 w 25"/>
                  <a:gd name="T3" fmla="*/ 2 h 18"/>
                  <a:gd name="T4" fmla="*/ 4 w 25"/>
                  <a:gd name="T5" fmla="*/ 6 h 18"/>
                  <a:gd name="T6" fmla="*/ 8 w 25"/>
                  <a:gd name="T7" fmla="*/ 10 h 18"/>
                  <a:gd name="T8" fmla="*/ 11 w 25"/>
                  <a:gd name="T9" fmla="*/ 12 h 18"/>
                  <a:gd name="T10" fmla="*/ 15 w 25"/>
                  <a:gd name="T11" fmla="*/ 15 h 18"/>
                  <a:gd name="T12" fmla="*/ 18 w 25"/>
                  <a:gd name="T13" fmla="*/ 16 h 18"/>
                  <a:gd name="T14" fmla="*/ 21 w 25"/>
                  <a:gd name="T15" fmla="*/ 17 h 18"/>
                  <a:gd name="T16" fmla="*/ 23 w 25"/>
                  <a:gd name="T17" fmla="*/ 18 h 18"/>
                  <a:gd name="T18" fmla="*/ 25 w 25"/>
                  <a:gd name="T19" fmla="*/ 18 h 18"/>
                  <a:gd name="T20" fmla="*/ 24 w 25"/>
                  <a:gd name="T21" fmla="*/ 17 h 18"/>
                  <a:gd name="T22" fmla="*/ 22 w 25"/>
                  <a:gd name="T23" fmla="*/ 16 h 18"/>
                  <a:gd name="T24" fmla="*/ 19 w 25"/>
                  <a:gd name="T25" fmla="*/ 14 h 18"/>
                  <a:gd name="T26" fmla="*/ 16 w 25"/>
                  <a:gd name="T27" fmla="*/ 13 h 18"/>
                  <a:gd name="T28" fmla="*/ 13 w 25"/>
                  <a:gd name="T29" fmla="*/ 10 h 18"/>
                  <a:gd name="T30" fmla="*/ 10 w 25"/>
                  <a:gd name="T31" fmla="*/ 7 h 18"/>
                  <a:gd name="T32" fmla="*/ 7 w 25"/>
                  <a:gd name="T33" fmla="*/ 4 h 18"/>
                  <a:gd name="T34" fmla="*/ 5 w 25"/>
                  <a:gd name="T35" fmla="*/ 2 h 18"/>
                  <a:gd name="T36" fmla="*/ 0 w 25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18">
                    <a:moveTo>
                      <a:pt x="0" y="0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4"/>
                      <a:pt x="3" y="5"/>
                      <a:pt x="4" y="6"/>
                    </a:cubicBezTo>
                    <a:cubicBezTo>
                      <a:pt x="5" y="8"/>
                      <a:pt x="7" y="9"/>
                      <a:pt x="8" y="10"/>
                    </a:cubicBezTo>
                    <a:cubicBezTo>
                      <a:pt x="9" y="11"/>
                      <a:pt x="10" y="11"/>
                      <a:pt x="11" y="12"/>
                    </a:cubicBezTo>
                    <a:cubicBezTo>
                      <a:pt x="12" y="13"/>
                      <a:pt x="14" y="14"/>
                      <a:pt x="15" y="15"/>
                    </a:cubicBezTo>
                    <a:cubicBezTo>
                      <a:pt x="16" y="15"/>
                      <a:pt x="17" y="16"/>
                      <a:pt x="18" y="16"/>
                    </a:cubicBezTo>
                    <a:cubicBezTo>
                      <a:pt x="19" y="16"/>
                      <a:pt x="20" y="17"/>
                      <a:pt x="21" y="17"/>
                    </a:cubicBezTo>
                    <a:cubicBezTo>
                      <a:pt x="22" y="17"/>
                      <a:pt x="23" y="18"/>
                      <a:pt x="23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4" y="17"/>
                    </a:cubicBezTo>
                    <a:cubicBezTo>
                      <a:pt x="23" y="17"/>
                      <a:pt x="22" y="16"/>
                      <a:pt x="22" y="16"/>
                    </a:cubicBezTo>
                    <a:cubicBezTo>
                      <a:pt x="21" y="16"/>
                      <a:pt x="20" y="15"/>
                      <a:pt x="19" y="14"/>
                    </a:cubicBezTo>
                    <a:cubicBezTo>
                      <a:pt x="18" y="14"/>
                      <a:pt x="17" y="13"/>
                      <a:pt x="16" y="13"/>
                    </a:cubicBezTo>
                    <a:cubicBezTo>
                      <a:pt x="15" y="12"/>
                      <a:pt x="14" y="11"/>
                      <a:pt x="13" y="10"/>
                    </a:cubicBezTo>
                    <a:cubicBezTo>
                      <a:pt x="12" y="9"/>
                      <a:pt x="11" y="8"/>
                      <a:pt x="10" y="7"/>
                    </a:cubicBezTo>
                    <a:cubicBezTo>
                      <a:pt x="9" y="6"/>
                      <a:pt x="8" y="5"/>
                      <a:pt x="7" y="4"/>
                    </a:cubicBezTo>
                    <a:cubicBezTo>
                      <a:pt x="6" y="4"/>
                      <a:pt x="6" y="3"/>
                      <a:pt x="5" y="2"/>
                    </a:cubicBezTo>
                    <a:cubicBezTo>
                      <a:pt x="2" y="1"/>
                      <a:pt x="0" y="0"/>
                      <a:pt x="0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0" name="ïŝ1iḋe">
                <a:extLst>
                  <a:ext uri="{FF2B5EF4-FFF2-40B4-BE49-F238E27FC236}">
                    <a16:creationId xmlns:a16="http://schemas.microsoft.com/office/drawing/2014/main" xmlns="" id="{85225DD5-D576-4CB9-A83D-3AEF18CDEDAA}"/>
                  </a:ext>
                </a:extLst>
              </p:cNvPr>
              <p:cNvSpPr/>
              <p:nvPr/>
            </p:nvSpPr>
            <p:spPr bwMode="auto">
              <a:xfrm>
                <a:off x="6064701" y="1695006"/>
                <a:ext cx="75840" cy="97509"/>
              </a:xfrm>
              <a:custGeom>
                <a:avLst/>
                <a:gdLst>
                  <a:gd name="T0" fmla="*/ 30 w 30"/>
                  <a:gd name="T1" fmla="*/ 0 h 39"/>
                  <a:gd name="T2" fmla="*/ 25 w 30"/>
                  <a:gd name="T3" fmla="*/ 7 h 39"/>
                  <a:gd name="T4" fmla="*/ 21 w 30"/>
                  <a:gd name="T5" fmla="*/ 13 h 39"/>
                  <a:gd name="T6" fmla="*/ 16 w 30"/>
                  <a:gd name="T7" fmla="*/ 21 h 39"/>
                  <a:gd name="T8" fmla="*/ 11 w 30"/>
                  <a:gd name="T9" fmla="*/ 28 h 39"/>
                  <a:gd name="T10" fmla="*/ 8 w 30"/>
                  <a:gd name="T11" fmla="*/ 31 h 39"/>
                  <a:gd name="T12" fmla="*/ 6 w 30"/>
                  <a:gd name="T13" fmla="*/ 34 h 39"/>
                  <a:gd name="T14" fmla="*/ 3 w 30"/>
                  <a:gd name="T15" fmla="*/ 36 h 39"/>
                  <a:gd name="T16" fmla="*/ 2 w 30"/>
                  <a:gd name="T17" fmla="*/ 38 h 39"/>
                  <a:gd name="T18" fmla="*/ 0 w 30"/>
                  <a:gd name="T19" fmla="*/ 39 h 39"/>
                  <a:gd name="T20" fmla="*/ 2 w 30"/>
                  <a:gd name="T21" fmla="*/ 38 h 39"/>
                  <a:gd name="T22" fmla="*/ 4 w 30"/>
                  <a:gd name="T23" fmla="*/ 37 h 39"/>
                  <a:gd name="T24" fmla="*/ 7 w 30"/>
                  <a:gd name="T25" fmla="*/ 35 h 39"/>
                  <a:gd name="T26" fmla="*/ 13 w 30"/>
                  <a:gd name="T27" fmla="*/ 30 h 39"/>
                  <a:gd name="T28" fmla="*/ 16 w 30"/>
                  <a:gd name="T29" fmla="*/ 26 h 39"/>
                  <a:gd name="T30" fmla="*/ 19 w 30"/>
                  <a:gd name="T31" fmla="*/ 23 h 39"/>
                  <a:gd name="T32" fmla="*/ 24 w 30"/>
                  <a:gd name="T33" fmla="*/ 15 h 39"/>
                  <a:gd name="T34" fmla="*/ 27 w 30"/>
                  <a:gd name="T35" fmla="*/ 8 h 39"/>
                  <a:gd name="T36" fmla="*/ 29 w 30"/>
                  <a:gd name="T37" fmla="*/ 2 h 39"/>
                  <a:gd name="T38" fmla="*/ 30 w 30"/>
                  <a:gd name="T3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" h="39">
                    <a:moveTo>
                      <a:pt x="30" y="0"/>
                    </a:moveTo>
                    <a:cubicBezTo>
                      <a:pt x="30" y="0"/>
                      <a:pt x="28" y="3"/>
                      <a:pt x="25" y="7"/>
                    </a:cubicBezTo>
                    <a:cubicBezTo>
                      <a:pt x="24" y="9"/>
                      <a:pt x="23" y="11"/>
                      <a:pt x="21" y="13"/>
                    </a:cubicBezTo>
                    <a:cubicBezTo>
                      <a:pt x="20" y="16"/>
                      <a:pt x="18" y="18"/>
                      <a:pt x="16" y="21"/>
                    </a:cubicBezTo>
                    <a:cubicBezTo>
                      <a:pt x="14" y="23"/>
                      <a:pt x="12" y="26"/>
                      <a:pt x="11" y="28"/>
                    </a:cubicBezTo>
                    <a:cubicBezTo>
                      <a:pt x="10" y="29"/>
                      <a:pt x="9" y="30"/>
                      <a:pt x="8" y="31"/>
                    </a:cubicBezTo>
                    <a:cubicBezTo>
                      <a:pt x="7" y="32"/>
                      <a:pt x="6" y="33"/>
                      <a:pt x="6" y="34"/>
                    </a:cubicBezTo>
                    <a:cubicBezTo>
                      <a:pt x="5" y="35"/>
                      <a:pt x="4" y="36"/>
                      <a:pt x="3" y="36"/>
                    </a:cubicBezTo>
                    <a:cubicBezTo>
                      <a:pt x="3" y="37"/>
                      <a:pt x="2" y="37"/>
                      <a:pt x="2" y="38"/>
                    </a:cubicBezTo>
                    <a:cubicBezTo>
                      <a:pt x="1" y="39"/>
                      <a:pt x="0" y="39"/>
                      <a:pt x="0" y="39"/>
                    </a:cubicBezTo>
                    <a:cubicBezTo>
                      <a:pt x="0" y="39"/>
                      <a:pt x="1" y="39"/>
                      <a:pt x="2" y="38"/>
                    </a:cubicBezTo>
                    <a:cubicBezTo>
                      <a:pt x="3" y="38"/>
                      <a:pt x="3" y="38"/>
                      <a:pt x="4" y="37"/>
                    </a:cubicBezTo>
                    <a:cubicBezTo>
                      <a:pt x="5" y="37"/>
                      <a:pt x="6" y="36"/>
                      <a:pt x="7" y="35"/>
                    </a:cubicBezTo>
                    <a:cubicBezTo>
                      <a:pt x="9" y="34"/>
                      <a:pt x="11" y="32"/>
                      <a:pt x="13" y="30"/>
                    </a:cubicBezTo>
                    <a:cubicBezTo>
                      <a:pt x="14" y="29"/>
                      <a:pt x="15" y="28"/>
                      <a:pt x="16" y="26"/>
                    </a:cubicBezTo>
                    <a:cubicBezTo>
                      <a:pt x="17" y="25"/>
                      <a:pt x="18" y="24"/>
                      <a:pt x="19" y="23"/>
                    </a:cubicBezTo>
                    <a:cubicBezTo>
                      <a:pt x="20" y="20"/>
                      <a:pt x="22" y="17"/>
                      <a:pt x="24" y="15"/>
                    </a:cubicBezTo>
                    <a:cubicBezTo>
                      <a:pt x="25" y="12"/>
                      <a:pt x="26" y="10"/>
                      <a:pt x="27" y="8"/>
                    </a:cubicBezTo>
                    <a:cubicBezTo>
                      <a:pt x="28" y="6"/>
                      <a:pt x="29" y="4"/>
                      <a:pt x="29" y="2"/>
                    </a:cubicBezTo>
                    <a:cubicBezTo>
                      <a:pt x="30" y="1"/>
                      <a:pt x="30" y="0"/>
                      <a:pt x="30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1" name="íṡḷïďe">
                <a:extLst>
                  <a:ext uri="{FF2B5EF4-FFF2-40B4-BE49-F238E27FC236}">
                    <a16:creationId xmlns:a16="http://schemas.microsoft.com/office/drawing/2014/main" xmlns="" id="{43AE7804-D9FF-4909-A031-B9AEEB3E9141}"/>
                  </a:ext>
                </a:extLst>
              </p:cNvPr>
              <p:cNvSpPr/>
              <p:nvPr/>
            </p:nvSpPr>
            <p:spPr bwMode="auto">
              <a:xfrm>
                <a:off x="6238050" y="1644446"/>
                <a:ext cx="30096" cy="71025"/>
              </a:xfrm>
              <a:custGeom>
                <a:avLst/>
                <a:gdLst>
                  <a:gd name="T0" fmla="*/ 12 w 12"/>
                  <a:gd name="T1" fmla="*/ 0 h 28"/>
                  <a:gd name="T2" fmla="*/ 10 w 12"/>
                  <a:gd name="T3" fmla="*/ 5 h 28"/>
                  <a:gd name="T4" fmla="*/ 8 w 12"/>
                  <a:gd name="T5" fmla="*/ 9 h 28"/>
                  <a:gd name="T6" fmla="*/ 6 w 12"/>
                  <a:gd name="T7" fmla="*/ 15 h 28"/>
                  <a:gd name="T8" fmla="*/ 3 w 12"/>
                  <a:gd name="T9" fmla="*/ 20 h 28"/>
                  <a:gd name="T10" fmla="*/ 1 w 12"/>
                  <a:gd name="T11" fmla="*/ 25 h 28"/>
                  <a:gd name="T12" fmla="*/ 0 w 12"/>
                  <a:gd name="T13" fmla="*/ 28 h 28"/>
                  <a:gd name="T14" fmla="*/ 1 w 12"/>
                  <a:gd name="T15" fmla="*/ 28 h 28"/>
                  <a:gd name="T16" fmla="*/ 1 w 12"/>
                  <a:gd name="T17" fmla="*/ 28 h 28"/>
                  <a:gd name="T18" fmla="*/ 1 w 12"/>
                  <a:gd name="T19" fmla="*/ 28 h 28"/>
                  <a:gd name="T20" fmla="*/ 1 w 12"/>
                  <a:gd name="T21" fmla="*/ 28 h 28"/>
                  <a:gd name="T22" fmla="*/ 1 w 12"/>
                  <a:gd name="T23" fmla="*/ 28 h 28"/>
                  <a:gd name="T24" fmla="*/ 3 w 12"/>
                  <a:gd name="T25" fmla="*/ 26 h 28"/>
                  <a:gd name="T26" fmla="*/ 6 w 12"/>
                  <a:gd name="T27" fmla="*/ 21 h 28"/>
                  <a:gd name="T28" fmla="*/ 8 w 12"/>
                  <a:gd name="T29" fmla="*/ 16 h 28"/>
                  <a:gd name="T30" fmla="*/ 10 w 12"/>
                  <a:gd name="T31" fmla="*/ 10 h 28"/>
                  <a:gd name="T32" fmla="*/ 12 w 12"/>
                  <a:gd name="T33" fmla="*/ 5 h 28"/>
                  <a:gd name="T34" fmla="*/ 12 w 12"/>
                  <a:gd name="T3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" h="28">
                    <a:moveTo>
                      <a:pt x="12" y="0"/>
                    </a:moveTo>
                    <a:cubicBezTo>
                      <a:pt x="12" y="0"/>
                      <a:pt x="11" y="2"/>
                      <a:pt x="10" y="5"/>
                    </a:cubicBezTo>
                    <a:cubicBezTo>
                      <a:pt x="9" y="6"/>
                      <a:pt x="9" y="8"/>
                      <a:pt x="8" y="9"/>
                    </a:cubicBezTo>
                    <a:cubicBezTo>
                      <a:pt x="7" y="11"/>
                      <a:pt x="6" y="13"/>
                      <a:pt x="6" y="15"/>
                    </a:cubicBezTo>
                    <a:cubicBezTo>
                      <a:pt x="5" y="17"/>
                      <a:pt x="4" y="18"/>
                      <a:pt x="3" y="20"/>
                    </a:cubicBezTo>
                    <a:cubicBezTo>
                      <a:pt x="3" y="22"/>
                      <a:pt x="2" y="23"/>
                      <a:pt x="1" y="25"/>
                    </a:cubicBezTo>
                    <a:cubicBezTo>
                      <a:pt x="1" y="26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2" y="27"/>
                      <a:pt x="2" y="27"/>
                      <a:pt x="3" y="26"/>
                    </a:cubicBezTo>
                    <a:cubicBezTo>
                      <a:pt x="4" y="25"/>
                      <a:pt x="5" y="23"/>
                      <a:pt x="6" y="21"/>
                    </a:cubicBezTo>
                    <a:cubicBezTo>
                      <a:pt x="7" y="20"/>
                      <a:pt x="8" y="18"/>
                      <a:pt x="8" y="16"/>
                    </a:cubicBezTo>
                    <a:cubicBezTo>
                      <a:pt x="9" y="14"/>
                      <a:pt x="10" y="12"/>
                      <a:pt x="10" y="10"/>
                    </a:cubicBezTo>
                    <a:cubicBezTo>
                      <a:pt x="11" y="9"/>
                      <a:pt x="11" y="7"/>
                      <a:pt x="12" y="5"/>
                    </a:cubicBezTo>
                    <a:cubicBezTo>
                      <a:pt x="12" y="2"/>
                      <a:pt x="12" y="0"/>
                      <a:pt x="12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2" name="îŝľíḓê">
                <a:extLst>
                  <a:ext uri="{FF2B5EF4-FFF2-40B4-BE49-F238E27FC236}">
                    <a16:creationId xmlns:a16="http://schemas.microsoft.com/office/drawing/2014/main" xmlns="" id="{263C81FF-B1F9-4F88-83B1-909D78FC1005}"/>
                  </a:ext>
                </a:extLst>
              </p:cNvPr>
              <p:cNvSpPr/>
              <p:nvPr/>
            </p:nvSpPr>
            <p:spPr bwMode="auto">
              <a:xfrm>
                <a:off x="6410195" y="1634815"/>
                <a:ext cx="39726" cy="83063"/>
              </a:xfrm>
              <a:custGeom>
                <a:avLst/>
                <a:gdLst>
                  <a:gd name="T0" fmla="*/ 15 w 16"/>
                  <a:gd name="T1" fmla="*/ 0 h 33"/>
                  <a:gd name="T2" fmla="*/ 12 w 16"/>
                  <a:gd name="T3" fmla="*/ 4 h 33"/>
                  <a:gd name="T4" fmla="*/ 12 w 16"/>
                  <a:gd name="T5" fmla="*/ 4 h 33"/>
                  <a:gd name="T6" fmla="*/ 10 w 16"/>
                  <a:gd name="T7" fmla="*/ 12 h 33"/>
                  <a:gd name="T8" fmla="*/ 7 w 16"/>
                  <a:gd name="T9" fmla="*/ 20 h 33"/>
                  <a:gd name="T10" fmla="*/ 3 w 16"/>
                  <a:gd name="T11" fmla="*/ 27 h 33"/>
                  <a:gd name="T12" fmla="*/ 1 w 16"/>
                  <a:gd name="T13" fmla="*/ 31 h 33"/>
                  <a:gd name="T14" fmla="*/ 0 w 16"/>
                  <a:gd name="T15" fmla="*/ 33 h 33"/>
                  <a:gd name="T16" fmla="*/ 1 w 16"/>
                  <a:gd name="T17" fmla="*/ 32 h 33"/>
                  <a:gd name="T18" fmla="*/ 5 w 16"/>
                  <a:gd name="T19" fmla="*/ 28 h 33"/>
                  <a:gd name="T20" fmla="*/ 7 w 16"/>
                  <a:gd name="T21" fmla="*/ 25 h 33"/>
                  <a:gd name="T22" fmla="*/ 9 w 16"/>
                  <a:gd name="T23" fmla="*/ 21 h 33"/>
                  <a:gd name="T24" fmla="*/ 11 w 16"/>
                  <a:gd name="T25" fmla="*/ 17 h 33"/>
                  <a:gd name="T26" fmla="*/ 13 w 16"/>
                  <a:gd name="T27" fmla="*/ 13 h 33"/>
                  <a:gd name="T28" fmla="*/ 16 w 16"/>
                  <a:gd name="T29" fmla="*/ 2 h 33"/>
                  <a:gd name="T30" fmla="*/ 15 w 16"/>
                  <a:gd name="T3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33">
                    <a:moveTo>
                      <a:pt x="15" y="0"/>
                    </a:moveTo>
                    <a:cubicBezTo>
                      <a:pt x="14" y="1"/>
                      <a:pt x="13" y="2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7"/>
                      <a:pt x="11" y="10"/>
                      <a:pt x="10" y="12"/>
                    </a:cubicBezTo>
                    <a:cubicBezTo>
                      <a:pt x="9" y="15"/>
                      <a:pt x="8" y="18"/>
                      <a:pt x="7" y="20"/>
                    </a:cubicBezTo>
                    <a:cubicBezTo>
                      <a:pt x="5" y="22"/>
                      <a:pt x="4" y="25"/>
                      <a:pt x="3" y="27"/>
                    </a:cubicBezTo>
                    <a:cubicBezTo>
                      <a:pt x="2" y="29"/>
                      <a:pt x="1" y="30"/>
                      <a:pt x="1" y="31"/>
                    </a:cubicBezTo>
                    <a:cubicBezTo>
                      <a:pt x="0" y="32"/>
                      <a:pt x="0" y="33"/>
                      <a:pt x="0" y="33"/>
                    </a:cubicBezTo>
                    <a:cubicBezTo>
                      <a:pt x="0" y="33"/>
                      <a:pt x="0" y="33"/>
                      <a:pt x="1" y="32"/>
                    </a:cubicBezTo>
                    <a:cubicBezTo>
                      <a:pt x="2" y="31"/>
                      <a:pt x="3" y="29"/>
                      <a:pt x="5" y="28"/>
                    </a:cubicBezTo>
                    <a:cubicBezTo>
                      <a:pt x="5" y="27"/>
                      <a:pt x="6" y="26"/>
                      <a:pt x="7" y="25"/>
                    </a:cubicBezTo>
                    <a:cubicBezTo>
                      <a:pt x="8" y="24"/>
                      <a:pt x="8" y="23"/>
                      <a:pt x="9" y="21"/>
                    </a:cubicBezTo>
                    <a:cubicBezTo>
                      <a:pt x="10" y="20"/>
                      <a:pt x="10" y="19"/>
                      <a:pt x="11" y="17"/>
                    </a:cubicBezTo>
                    <a:cubicBezTo>
                      <a:pt x="12" y="16"/>
                      <a:pt x="12" y="15"/>
                      <a:pt x="13" y="13"/>
                    </a:cubicBezTo>
                    <a:cubicBezTo>
                      <a:pt x="14" y="9"/>
                      <a:pt x="15" y="6"/>
                      <a:pt x="16" y="2"/>
                    </a:cubicBezTo>
                    <a:cubicBezTo>
                      <a:pt x="15" y="0"/>
                      <a:pt x="15" y="0"/>
                      <a:pt x="15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3" name="íŝļiḓê">
                <a:extLst>
                  <a:ext uri="{FF2B5EF4-FFF2-40B4-BE49-F238E27FC236}">
                    <a16:creationId xmlns:a16="http://schemas.microsoft.com/office/drawing/2014/main" xmlns="" id="{6865BD1F-F8BE-49DC-8525-5596959B24E1}"/>
                  </a:ext>
                </a:extLst>
              </p:cNvPr>
              <p:cNvSpPr/>
              <p:nvPr/>
            </p:nvSpPr>
            <p:spPr bwMode="auto">
              <a:xfrm>
                <a:off x="5758934" y="1911692"/>
                <a:ext cx="10835" cy="87878"/>
              </a:xfrm>
              <a:custGeom>
                <a:avLst/>
                <a:gdLst>
                  <a:gd name="T0" fmla="*/ 2 w 4"/>
                  <a:gd name="T1" fmla="*/ 0 h 35"/>
                  <a:gd name="T2" fmla="*/ 0 w 4"/>
                  <a:gd name="T3" fmla="*/ 8 h 35"/>
                  <a:gd name="T4" fmla="*/ 0 w 4"/>
                  <a:gd name="T5" fmla="*/ 9 h 35"/>
                  <a:gd name="T6" fmla="*/ 1 w 4"/>
                  <a:gd name="T7" fmla="*/ 13 h 35"/>
                  <a:gd name="T8" fmla="*/ 1 w 4"/>
                  <a:gd name="T9" fmla="*/ 17 h 35"/>
                  <a:gd name="T10" fmla="*/ 1 w 4"/>
                  <a:gd name="T11" fmla="*/ 21 h 35"/>
                  <a:gd name="T12" fmla="*/ 1 w 4"/>
                  <a:gd name="T13" fmla="*/ 25 h 35"/>
                  <a:gd name="T14" fmla="*/ 1 w 4"/>
                  <a:gd name="T15" fmla="*/ 28 h 35"/>
                  <a:gd name="T16" fmla="*/ 1 w 4"/>
                  <a:gd name="T17" fmla="*/ 35 h 35"/>
                  <a:gd name="T18" fmla="*/ 3 w 4"/>
                  <a:gd name="T19" fmla="*/ 28 h 35"/>
                  <a:gd name="T20" fmla="*/ 3 w 4"/>
                  <a:gd name="T21" fmla="*/ 25 h 35"/>
                  <a:gd name="T22" fmla="*/ 4 w 4"/>
                  <a:gd name="T23" fmla="*/ 21 h 35"/>
                  <a:gd name="T24" fmla="*/ 4 w 4"/>
                  <a:gd name="T25" fmla="*/ 17 h 35"/>
                  <a:gd name="T26" fmla="*/ 4 w 4"/>
                  <a:gd name="T27" fmla="*/ 13 h 35"/>
                  <a:gd name="T28" fmla="*/ 3 w 4"/>
                  <a:gd name="T29" fmla="*/ 5 h 35"/>
                  <a:gd name="T30" fmla="*/ 2 w 4"/>
                  <a:gd name="T3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35">
                    <a:moveTo>
                      <a:pt x="2" y="0"/>
                    </a:moveTo>
                    <a:cubicBezTo>
                      <a:pt x="2" y="3"/>
                      <a:pt x="1" y="6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0"/>
                      <a:pt x="1" y="12"/>
                      <a:pt x="1" y="13"/>
                    </a:cubicBezTo>
                    <a:cubicBezTo>
                      <a:pt x="1" y="14"/>
                      <a:pt x="1" y="16"/>
                      <a:pt x="1" y="17"/>
                    </a:cubicBezTo>
                    <a:cubicBezTo>
                      <a:pt x="1" y="18"/>
                      <a:pt x="1" y="20"/>
                      <a:pt x="1" y="21"/>
                    </a:cubicBezTo>
                    <a:cubicBezTo>
                      <a:pt x="1" y="22"/>
                      <a:pt x="1" y="23"/>
                      <a:pt x="1" y="25"/>
                    </a:cubicBezTo>
                    <a:cubicBezTo>
                      <a:pt x="1" y="26"/>
                      <a:pt x="1" y="27"/>
                      <a:pt x="1" y="28"/>
                    </a:cubicBezTo>
                    <a:cubicBezTo>
                      <a:pt x="1" y="32"/>
                      <a:pt x="1" y="35"/>
                      <a:pt x="1" y="35"/>
                    </a:cubicBezTo>
                    <a:cubicBezTo>
                      <a:pt x="1" y="35"/>
                      <a:pt x="2" y="32"/>
                      <a:pt x="3" y="28"/>
                    </a:cubicBezTo>
                    <a:cubicBezTo>
                      <a:pt x="3" y="27"/>
                      <a:pt x="3" y="26"/>
                      <a:pt x="3" y="25"/>
                    </a:cubicBezTo>
                    <a:cubicBezTo>
                      <a:pt x="3" y="24"/>
                      <a:pt x="4" y="22"/>
                      <a:pt x="4" y="21"/>
                    </a:cubicBezTo>
                    <a:cubicBezTo>
                      <a:pt x="4" y="20"/>
                      <a:pt x="4" y="18"/>
                      <a:pt x="4" y="17"/>
                    </a:cubicBezTo>
                    <a:cubicBezTo>
                      <a:pt x="4" y="16"/>
                      <a:pt x="4" y="14"/>
                      <a:pt x="4" y="13"/>
                    </a:cubicBezTo>
                    <a:cubicBezTo>
                      <a:pt x="3" y="10"/>
                      <a:pt x="3" y="7"/>
                      <a:pt x="3" y="5"/>
                    </a:cubicBezTo>
                    <a:cubicBezTo>
                      <a:pt x="3" y="3"/>
                      <a:pt x="2" y="2"/>
                      <a:pt x="2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4" name="îšľïḑe">
                <a:extLst>
                  <a:ext uri="{FF2B5EF4-FFF2-40B4-BE49-F238E27FC236}">
                    <a16:creationId xmlns:a16="http://schemas.microsoft.com/office/drawing/2014/main" xmlns="" id="{0AAADFB8-8AEA-41B1-AF2D-F0A7B55D01B8}"/>
                  </a:ext>
                </a:extLst>
              </p:cNvPr>
              <p:cNvSpPr/>
              <p:nvPr/>
            </p:nvSpPr>
            <p:spPr bwMode="auto">
              <a:xfrm>
                <a:off x="6611231" y="1827425"/>
                <a:ext cx="26484" cy="92694"/>
              </a:xfrm>
              <a:custGeom>
                <a:avLst/>
                <a:gdLst>
                  <a:gd name="T0" fmla="*/ 0 w 11"/>
                  <a:gd name="T1" fmla="*/ 0 h 37"/>
                  <a:gd name="T2" fmla="*/ 2 w 11"/>
                  <a:gd name="T3" fmla="*/ 6 h 37"/>
                  <a:gd name="T4" fmla="*/ 6 w 11"/>
                  <a:gd name="T5" fmla="*/ 19 h 37"/>
                  <a:gd name="T6" fmla="*/ 7 w 11"/>
                  <a:gd name="T7" fmla="*/ 22 h 37"/>
                  <a:gd name="T8" fmla="*/ 8 w 11"/>
                  <a:gd name="T9" fmla="*/ 25 h 37"/>
                  <a:gd name="T10" fmla="*/ 8 w 11"/>
                  <a:gd name="T11" fmla="*/ 28 h 37"/>
                  <a:gd name="T12" fmla="*/ 9 w 11"/>
                  <a:gd name="T13" fmla="*/ 31 h 37"/>
                  <a:gd name="T14" fmla="*/ 11 w 11"/>
                  <a:gd name="T15" fmla="*/ 37 h 37"/>
                  <a:gd name="T16" fmla="*/ 11 w 11"/>
                  <a:gd name="T17" fmla="*/ 31 h 37"/>
                  <a:gd name="T18" fmla="*/ 11 w 11"/>
                  <a:gd name="T19" fmla="*/ 28 h 37"/>
                  <a:gd name="T20" fmla="*/ 10 w 11"/>
                  <a:gd name="T21" fmla="*/ 25 h 37"/>
                  <a:gd name="T22" fmla="*/ 9 w 11"/>
                  <a:gd name="T23" fmla="*/ 18 h 37"/>
                  <a:gd name="T24" fmla="*/ 6 w 11"/>
                  <a:gd name="T25" fmla="*/ 11 h 37"/>
                  <a:gd name="T26" fmla="*/ 4 w 11"/>
                  <a:gd name="T27" fmla="*/ 5 h 37"/>
                  <a:gd name="T28" fmla="*/ 0 w 11"/>
                  <a:gd name="T2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" h="37">
                    <a:moveTo>
                      <a:pt x="0" y="0"/>
                    </a:moveTo>
                    <a:cubicBezTo>
                      <a:pt x="0" y="0"/>
                      <a:pt x="1" y="3"/>
                      <a:pt x="2" y="6"/>
                    </a:cubicBezTo>
                    <a:cubicBezTo>
                      <a:pt x="3" y="9"/>
                      <a:pt x="4" y="14"/>
                      <a:pt x="6" y="19"/>
                    </a:cubicBezTo>
                    <a:cubicBezTo>
                      <a:pt x="6" y="20"/>
                      <a:pt x="6" y="21"/>
                      <a:pt x="7" y="22"/>
                    </a:cubicBezTo>
                    <a:cubicBezTo>
                      <a:pt x="7" y="23"/>
                      <a:pt x="7" y="24"/>
                      <a:pt x="8" y="25"/>
                    </a:cubicBezTo>
                    <a:cubicBezTo>
                      <a:pt x="8" y="26"/>
                      <a:pt x="8" y="27"/>
                      <a:pt x="8" y="28"/>
                    </a:cubicBezTo>
                    <a:cubicBezTo>
                      <a:pt x="9" y="29"/>
                      <a:pt x="9" y="30"/>
                      <a:pt x="9" y="31"/>
                    </a:cubicBezTo>
                    <a:cubicBezTo>
                      <a:pt x="10" y="35"/>
                      <a:pt x="11" y="37"/>
                      <a:pt x="11" y="37"/>
                    </a:cubicBezTo>
                    <a:cubicBezTo>
                      <a:pt x="11" y="37"/>
                      <a:pt x="11" y="34"/>
                      <a:pt x="11" y="31"/>
                    </a:cubicBezTo>
                    <a:cubicBezTo>
                      <a:pt x="11" y="30"/>
                      <a:pt x="11" y="29"/>
                      <a:pt x="11" y="28"/>
                    </a:cubicBezTo>
                    <a:cubicBezTo>
                      <a:pt x="11" y="27"/>
                      <a:pt x="11" y="26"/>
                      <a:pt x="10" y="25"/>
                    </a:cubicBezTo>
                    <a:cubicBezTo>
                      <a:pt x="10" y="22"/>
                      <a:pt x="9" y="20"/>
                      <a:pt x="9" y="18"/>
                    </a:cubicBezTo>
                    <a:cubicBezTo>
                      <a:pt x="8" y="15"/>
                      <a:pt x="7" y="13"/>
                      <a:pt x="6" y="11"/>
                    </a:cubicBezTo>
                    <a:cubicBezTo>
                      <a:pt x="5" y="9"/>
                      <a:pt x="5" y="7"/>
                      <a:pt x="4" y="5"/>
                    </a:cubicBezTo>
                    <a:cubicBezTo>
                      <a:pt x="2" y="2"/>
                      <a:pt x="0" y="0"/>
                      <a:pt x="0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5" name="ísľïḍé">
                <a:extLst>
                  <a:ext uri="{FF2B5EF4-FFF2-40B4-BE49-F238E27FC236}">
                    <a16:creationId xmlns:a16="http://schemas.microsoft.com/office/drawing/2014/main" xmlns="" id="{1230A7AB-6161-4966-831F-5E8366871E3D}"/>
                  </a:ext>
                </a:extLst>
              </p:cNvPr>
              <p:cNvSpPr/>
              <p:nvPr/>
            </p:nvSpPr>
            <p:spPr bwMode="auto">
              <a:xfrm>
                <a:off x="6555856" y="1899653"/>
                <a:ext cx="44541" cy="192610"/>
              </a:xfrm>
              <a:custGeom>
                <a:avLst/>
                <a:gdLst>
                  <a:gd name="T0" fmla="*/ 14 w 18"/>
                  <a:gd name="T1" fmla="*/ 0 h 77"/>
                  <a:gd name="T2" fmla="*/ 15 w 18"/>
                  <a:gd name="T3" fmla="*/ 3 h 77"/>
                  <a:gd name="T4" fmla="*/ 15 w 18"/>
                  <a:gd name="T5" fmla="*/ 12 h 77"/>
                  <a:gd name="T6" fmla="*/ 15 w 18"/>
                  <a:gd name="T7" fmla="*/ 25 h 77"/>
                  <a:gd name="T8" fmla="*/ 14 w 18"/>
                  <a:gd name="T9" fmla="*/ 32 h 77"/>
                  <a:gd name="T10" fmla="*/ 13 w 18"/>
                  <a:gd name="T11" fmla="*/ 39 h 77"/>
                  <a:gd name="T12" fmla="*/ 11 w 18"/>
                  <a:gd name="T13" fmla="*/ 46 h 77"/>
                  <a:gd name="T14" fmla="*/ 9 w 18"/>
                  <a:gd name="T15" fmla="*/ 53 h 77"/>
                  <a:gd name="T16" fmla="*/ 7 w 18"/>
                  <a:gd name="T17" fmla="*/ 60 h 77"/>
                  <a:gd name="T18" fmla="*/ 5 w 18"/>
                  <a:gd name="T19" fmla="*/ 65 h 77"/>
                  <a:gd name="T20" fmla="*/ 3 w 18"/>
                  <a:gd name="T21" fmla="*/ 70 h 77"/>
                  <a:gd name="T22" fmla="*/ 1 w 18"/>
                  <a:gd name="T23" fmla="*/ 74 h 77"/>
                  <a:gd name="T24" fmla="*/ 0 w 18"/>
                  <a:gd name="T25" fmla="*/ 77 h 77"/>
                  <a:gd name="T26" fmla="*/ 2 w 18"/>
                  <a:gd name="T27" fmla="*/ 74 h 77"/>
                  <a:gd name="T28" fmla="*/ 4 w 18"/>
                  <a:gd name="T29" fmla="*/ 71 h 77"/>
                  <a:gd name="T30" fmla="*/ 6 w 18"/>
                  <a:gd name="T31" fmla="*/ 66 h 77"/>
                  <a:gd name="T32" fmla="*/ 9 w 18"/>
                  <a:gd name="T33" fmla="*/ 61 h 77"/>
                  <a:gd name="T34" fmla="*/ 12 w 18"/>
                  <a:gd name="T35" fmla="*/ 54 h 77"/>
                  <a:gd name="T36" fmla="*/ 14 w 18"/>
                  <a:gd name="T37" fmla="*/ 47 h 77"/>
                  <a:gd name="T38" fmla="*/ 16 w 18"/>
                  <a:gd name="T39" fmla="*/ 40 h 77"/>
                  <a:gd name="T40" fmla="*/ 17 w 18"/>
                  <a:gd name="T41" fmla="*/ 32 h 77"/>
                  <a:gd name="T42" fmla="*/ 17 w 18"/>
                  <a:gd name="T43" fmla="*/ 25 h 77"/>
                  <a:gd name="T44" fmla="*/ 17 w 18"/>
                  <a:gd name="T45" fmla="*/ 18 h 77"/>
                  <a:gd name="T46" fmla="*/ 17 w 18"/>
                  <a:gd name="T47" fmla="*/ 12 h 77"/>
                  <a:gd name="T48" fmla="*/ 15 w 18"/>
                  <a:gd name="T49" fmla="*/ 3 h 77"/>
                  <a:gd name="T50" fmla="*/ 14 w 18"/>
                  <a:gd name="T5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" h="77">
                    <a:moveTo>
                      <a:pt x="14" y="0"/>
                    </a:moveTo>
                    <a:cubicBezTo>
                      <a:pt x="14" y="0"/>
                      <a:pt x="15" y="1"/>
                      <a:pt x="15" y="3"/>
                    </a:cubicBezTo>
                    <a:cubicBezTo>
                      <a:pt x="15" y="5"/>
                      <a:pt x="15" y="9"/>
                      <a:pt x="15" y="12"/>
                    </a:cubicBezTo>
                    <a:cubicBezTo>
                      <a:pt x="15" y="16"/>
                      <a:pt x="15" y="20"/>
                      <a:pt x="15" y="25"/>
                    </a:cubicBezTo>
                    <a:cubicBezTo>
                      <a:pt x="14" y="27"/>
                      <a:pt x="14" y="30"/>
                      <a:pt x="14" y="32"/>
                    </a:cubicBezTo>
                    <a:cubicBezTo>
                      <a:pt x="14" y="34"/>
                      <a:pt x="13" y="37"/>
                      <a:pt x="13" y="39"/>
                    </a:cubicBezTo>
                    <a:cubicBezTo>
                      <a:pt x="12" y="42"/>
                      <a:pt x="11" y="44"/>
                      <a:pt x="11" y="46"/>
                    </a:cubicBezTo>
                    <a:cubicBezTo>
                      <a:pt x="10" y="49"/>
                      <a:pt x="10" y="51"/>
                      <a:pt x="9" y="53"/>
                    </a:cubicBezTo>
                    <a:cubicBezTo>
                      <a:pt x="8" y="56"/>
                      <a:pt x="7" y="58"/>
                      <a:pt x="7" y="60"/>
                    </a:cubicBezTo>
                    <a:cubicBezTo>
                      <a:pt x="6" y="62"/>
                      <a:pt x="5" y="64"/>
                      <a:pt x="5" y="65"/>
                    </a:cubicBezTo>
                    <a:cubicBezTo>
                      <a:pt x="4" y="67"/>
                      <a:pt x="3" y="69"/>
                      <a:pt x="3" y="70"/>
                    </a:cubicBezTo>
                    <a:cubicBezTo>
                      <a:pt x="2" y="71"/>
                      <a:pt x="2" y="73"/>
                      <a:pt x="1" y="74"/>
                    </a:cubicBezTo>
                    <a:cubicBezTo>
                      <a:pt x="0" y="76"/>
                      <a:pt x="0" y="77"/>
                      <a:pt x="0" y="77"/>
                    </a:cubicBezTo>
                    <a:cubicBezTo>
                      <a:pt x="0" y="77"/>
                      <a:pt x="1" y="76"/>
                      <a:pt x="2" y="74"/>
                    </a:cubicBezTo>
                    <a:cubicBezTo>
                      <a:pt x="2" y="73"/>
                      <a:pt x="3" y="72"/>
                      <a:pt x="4" y="71"/>
                    </a:cubicBezTo>
                    <a:cubicBezTo>
                      <a:pt x="5" y="69"/>
                      <a:pt x="5" y="68"/>
                      <a:pt x="6" y="66"/>
                    </a:cubicBezTo>
                    <a:cubicBezTo>
                      <a:pt x="7" y="64"/>
                      <a:pt x="8" y="63"/>
                      <a:pt x="9" y="61"/>
                    </a:cubicBezTo>
                    <a:cubicBezTo>
                      <a:pt x="10" y="59"/>
                      <a:pt x="11" y="56"/>
                      <a:pt x="12" y="54"/>
                    </a:cubicBezTo>
                    <a:cubicBezTo>
                      <a:pt x="12" y="52"/>
                      <a:pt x="13" y="50"/>
                      <a:pt x="14" y="47"/>
                    </a:cubicBezTo>
                    <a:cubicBezTo>
                      <a:pt x="14" y="45"/>
                      <a:pt x="15" y="42"/>
                      <a:pt x="16" y="40"/>
                    </a:cubicBezTo>
                    <a:cubicBezTo>
                      <a:pt x="16" y="37"/>
                      <a:pt x="17" y="35"/>
                      <a:pt x="17" y="32"/>
                    </a:cubicBezTo>
                    <a:cubicBezTo>
                      <a:pt x="17" y="30"/>
                      <a:pt x="17" y="27"/>
                      <a:pt x="17" y="25"/>
                    </a:cubicBezTo>
                    <a:cubicBezTo>
                      <a:pt x="18" y="23"/>
                      <a:pt x="17" y="20"/>
                      <a:pt x="17" y="18"/>
                    </a:cubicBezTo>
                    <a:cubicBezTo>
                      <a:pt x="17" y="16"/>
                      <a:pt x="17" y="14"/>
                      <a:pt x="17" y="12"/>
                    </a:cubicBezTo>
                    <a:cubicBezTo>
                      <a:pt x="17" y="8"/>
                      <a:pt x="16" y="5"/>
                      <a:pt x="15" y="3"/>
                    </a:cubicBezTo>
                    <a:cubicBezTo>
                      <a:pt x="15" y="1"/>
                      <a:pt x="14" y="0"/>
                      <a:pt x="14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6" name="íşľíḑê">
                <a:extLst>
                  <a:ext uri="{FF2B5EF4-FFF2-40B4-BE49-F238E27FC236}">
                    <a16:creationId xmlns:a16="http://schemas.microsoft.com/office/drawing/2014/main" xmlns="" id="{4E0B3999-8611-469E-BD1A-EAF1656BB565}"/>
                  </a:ext>
                </a:extLst>
              </p:cNvPr>
              <p:cNvSpPr/>
              <p:nvPr/>
            </p:nvSpPr>
            <p:spPr bwMode="auto">
              <a:xfrm>
                <a:off x="6102020" y="1715470"/>
                <a:ext cx="136031" cy="81859"/>
              </a:xfrm>
              <a:custGeom>
                <a:avLst/>
                <a:gdLst>
                  <a:gd name="T0" fmla="*/ 54 w 54"/>
                  <a:gd name="T1" fmla="*/ 0 h 33"/>
                  <a:gd name="T2" fmla="*/ 0 w 54"/>
                  <a:gd name="T3" fmla="*/ 33 h 33"/>
                  <a:gd name="T4" fmla="*/ 54 w 54"/>
                  <a:gd name="T5" fmla="*/ 0 h 33"/>
                  <a:gd name="T6" fmla="*/ 54 w 54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33">
                    <a:moveTo>
                      <a:pt x="54" y="0"/>
                    </a:moveTo>
                    <a:cubicBezTo>
                      <a:pt x="39" y="18"/>
                      <a:pt x="18" y="33"/>
                      <a:pt x="0" y="33"/>
                    </a:cubicBezTo>
                    <a:cubicBezTo>
                      <a:pt x="18" y="33"/>
                      <a:pt x="39" y="18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</a:path>
                </a:pathLst>
              </a:custGeom>
              <a:solidFill>
                <a:srgbClr val="DF73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7" name="iṧlíḓé">
                <a:extLst>
                  <a:ext uri="{FF2B5EF4-FFF2-40B4-BE49-F238E27FC236}">
                    <a16:creationId xmlns:a16="http://schemas.microsoft.com/office/drawing/2014/main" xmlns="" id="{02199B51-59A9-4DB3-B40F-A9AB3759AF4A}"/>
                  </a:ext>
                </a:extLst>
              </p:cNvPr>
              <p:cNvSpPr/>
              <p:nvPr/>
            </p:nvSpPr>
            <p:spPr bwMode="auto">
              <a:xfrm>
                <a:off x="6238050" y="1715470"/>
                <a:ext cx="2408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1 w 1"/>
                  <a:gd name="T4" fmla="*/ 0 w 1"/>
                  <a:gd name="T5" fmla="*/ 0 w 1"/>
                  <a:gd name="T6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</a:path>
                </a:pathLst>
              </a:custGeom>
              <a:solidFill>
                <a:srgbClr val="C04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8" name="îş1iďé">
                <a:extLst>
                  <a:ext uri="{FF2B5EF4-FFF2-40B4-BE49-F238E27FC236}">
                    <a16:creationId xmlns:a16="http://schemas.microsoft.com/office/drawing/2014/main" xmlns="" id="{BF373302-A934-484D-9BB9-0FD26AB920FE}"/>
                  </a:ext>
                </a:extLst>
              </p:cNvPr>
              <p:cNvSpPr/>
              <p:nvPr/>
            </p:nvSpPr>
            <p:spPr bwMode="auto">
              <a:xfrm>
                <a:off x="5904595" y="1715470"/>
                <a:ext cx="510415" cy="132419"/>
              </a:xfrm>
              <a:custGeom>
                <a:avLst/>
                <a:gdLst>
                  <a:gd name="T0" fmla="*/ 79 w 204"/>
                  <a:gd name="T1" fmla="*/ 33 h 53"/>
                  <a:gd name="T2" fmla="*/ 79 w 204"/>
                  <a:gd name="T3" fmla="*/ 33 h 53"/>
                  <a:gd name="T4" fmla="*/ 79 w 204"/>
                  <a:gd name="T5" fmla="*/ 33 h 53"/>
                  <a:gd name="T6" fmla="*/ 79 w 204"/>
                  <a:gd name="T7" fmla="*/ 33 h 53"/>
                  <a:gd name="T8" fmla="*/ 65 w 204"/>
                  <a:gd name="T9" fmla="*/ 31 h 53"/>
                  <a:gd name="T10" fmla="*/ 0 w 204"/>
                  <a:gd name="T11" fmla="*/ 53 h 53"/>
                  <a:gd name="T12" fmla="*/ 65 w 204"/>
                  <a:gd name="T13" fmla="*/ 31 h 53"/>
                  <a:gd name="T14" fmla="*/ 66 w 204"/>
                  <a:gd name="T15" fmla="*/ 30 h 53"/>
                  <a:gd name="T16" fmla="*/ 66 w 204"/>
                  <a:gd name="T17" fmla="*/ 31 h 53"/>
                  <a:gd name="T18" fmla="*/ 66 w 204"/>
                  <a:gd name="T19" fmla="*/ 30 h 53"/>
                  <a:gd name="T20" fmla="*/ 66 w 204"/>
                  <a:gd name="T21" fmla="*/ 30 h 53"/>
                  <a:gd name="T22" fmla="*/ 66 w 204"/>
                  <a:gd name="T23" fmla="*/ 31 h 53"/>
                  <a:gd name="T24" fmla="*/ 66 w 204"/>
                  <a:gd name="T25" fmla="*/ 30 h 53"/>
                  <a:gd name="T26" fmla="*/ 166 w 204"/>
                  <a:gd name="T27" fmla="*/ 12 h 53"/>
                  <a:gd name="T28" fmla="*/ 166 w 204"/>
                  <a:gd name="T29" fmla="*/ 12 h 53"/>
                  <a:gd name="T30" fmla="*/ 166 w 204"/>
                  <a:gd name="T31" fmla="*/ 12 h 53"/>
                  <a:gd name="T32" fmla="*/ 166 w 204"/>
                  <a:gd name="T33" fmla="*/ 12 h 53"/>
                  <a:gd name="T34" fmla="*/ 134 w 204"/>
                  <a:gd name="T35" fmla="*/ 0 h 53"/>
                  <a:gd name="T36" fmla="*/ 134 w 204"/>
                  <a:gd name="T37" fmla="*/ 0 h 53"/>
                  <a:gd name="T38" fmla="*/ 134 w 204"/>
                  <a:gd name="T39" fmla="*/ 0 h 53"/>
                  <a:gd name="T40" fmla="*/ 204 w 204"/>
                  <a:gd name="T41" fmla="*/ 0 h 53"/>
                  <a:gd name="T42" fmla="*/ 166 w 204"/>
                  <a:gd name="T43" fmla="*/ 12 h 53"/>
                  <a:gd name="T44" fmla="*/ 204 w 204"/>
                  <a:gd name="T4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53">
                    <a:moveTo>
                      <a:pt x="79" y="33"/>
                    </a:moveTo>
                    <a:cubicBezTo>
                      <a:pt x="79" y="33"/>
                      <a:pt x="79" y="33"/>
                      <a:pt x="79" y="33"/>
                    </a:cubicBezTo>
                    <a:cubicBezTo>
                      <a:pt x="79" y="33"/>
                      <a:pt x="79" y="33"/>
                      <a:pt x="79" y="33"/>
                    </a:cubicBezTo>
                    <a:cubicBezTo>
                      <a:pt x="79" y="33"/>
                      <a:pt x="79" y="33"/>
                      <a:pt x="79" y="33"/>
                    </a:cubicBezTo>
                    <a:moveTo>
                      <a:pt x="65" y="31"/>
                    </a:moveTo>
                    <a:cubicBezTo>
                      <a:pt x="52" y="42"/>
                      <a:pt x="28" y="53"/>
                      <a:pt x="0" y="53"/>
                    </a:cubicBezTo>
                    <a:cubicBezTo>
                      <a:pt x="28" y="53"/>
                      <a:pt x="52" y="42"/>
                      <a:pt x="65" y="31"/>
                    </a:cubicBezTo>
                    <a:moveTo>
                      <a:pt x="66" y="30"/>
                    </a:moveTo>
                    <a:cubicBezTo>
                      <a:pt x="66" y="30"/>
                      <a:pt x="66" y="30"/>
                      <a:pt x="66" y="31"/>
                    </a:cubicBezTo>
                    <a:cubicBezTo>
                      <a:pt x="66" y="30"/>
                      <a:pt x="66" y="30"/>
                      <a:pt x="66" y="30"/>
                    </a:cubicBezTo>
                    <a:moveTo>
                      <a:pt x="66" y="30"/>
                    </a:moveTo>
                    <a:cubicBezTo>
                      <a:pt x="66" y="30"/>
                      <a:pt x="66" y="30"/>
                      <a:pt x="66" y="31"/>
                    </a:cubicBezTo>
                    <a:cubicBezTo>
                      <a:pt x="66" y="30"/>
                      <a:pt x="66" y="30"/>
                      <a:pt x="66" y="30"/>
                    </a:cubicBezTo>
                    <a:moveTo>
                      <a:pt x="166" y="12"/>
                    </a:moveTo>
                    <a:cubicBezTo>
                      <a:pt x="166" y="12"/>
                      <a:pt x="166" y="12"/>
                      <a:pt x="166" y="12"/>
                    </a:cubicBezTo>
                    <a:cubicBezTo>
                      <a:pt x="166" y="12"/>
                      <a:pt x="166" y="12"/>
                      <a:pt x="166" y="12"/>
                    </a:cubicBezTo>
                    <a:cubicBezTo>
                      <a:pt x="166" y="12"/>
                      <a:pt x="166" y="12"/>
                      <a:pt x="166" y="12"/>
                    </a:cubicBezTo>
                    <a:moveTo>
                      <a:pt x="134" y="0"/>
                    </a:moveTo>
                    <a:cubicBezTo>
                      <a:pt x="134" y="0"/>
                      <a:pt x="134" y="0"/>
                      <a:pt x="134" y="0"/>
                    </a:cubicBezTo>
                    <a:cubicBezTo>
                      <a:pt x="134" y="0"/>
                      <a:pt x="134" y="0"/>
                      <a:pt x="134" y="0"/>
                    </a:cubicBezTo>
                    <a:moveTo>
                      <a:pt x="204" y="0"/>
                    </a:moveTo>
                    <a:cubicBezTo>
                      <a:pt x="198" y="7"/>
                      <a:pt x="182" y="12"/>
                      <a:pt x="166" y="12"/>
                    </a:cubicBezTo>
                    <a:cubicBezTo>
                      <a:pt x="182" y="12"/>
                      <a:pt x="198" y="7"/>
                      <a:pt x="204" y="0"/>
                    </a:cubicBezTo>
                  </a:path>
                </a:pathLst>
              </a:custGeom>
              <a:solidFill>
                <a:srgbClr val="DF73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9" name="íṧḻiḑè">
                <a:extLst>
                  <a:ext uri="{FF2B5EF4-FFF2-40B4-BE49-F238E27FC236}">
                    <a16:creationId xmlns:a16="http://schemas.microsoft.com/office/drawing/2014/main" xmlns="" id="{CDB244EA-DDED-46A2-8A5F-D8D5C6A07EAC}"/>
                  </a:ext>
                </a:extLst>
              </p:cNvPr>
              <p:cNvSpPr/>
              <p:nvPr/>
            </p:nvSpPr>
            <p:spPr bwMode="auto">
              <a:xfrm>
                <a:off x="5697540" y="1439798"/>
                <a:ext cx="164922" cy="222705"/>
              </a:xfrm>
              <a:custGeom>
                <a:avLst/>
                <a:gdLst>
                  <a:gd name="T0" fmla="*/ 5 w 66"/>
                  <a:gd name="T1" fmla="*/ 44 h 89"/>
                  <a:gd name="T2" fmla="*/ 5 w 66"/>
                  <a:gd name="T3" fmla="*/ 44 h 89"/>
                  <a:gd name="T4" fmla="*/ 3 w 66"/>
                  <a:gd name="T5" fmla="*/ 45 h 89"/>
                  <a:gd name="T6" fmla="*/ 6 w 66"/>
                  <a:gd name="T7" fmla="*/ 54 h 89"/>
                  <a:gd name="T8" fmla="*/ 5 w 66"/>
                  <a:gd name="T9" fmla="*/ 50 h 89"/>
                  <a:gd name="T10" fmla="*/ 5 w 66"/>
                  <a:gd name="T11" fmla="*/ 44 h 89"/>
                  <a:gd name="T12" fmla="*/ 21 w 66"/>
                  <a:gd name="T13" fmla="*/ 0 h 89"/>
                  <a:gd name="T14" fmla="*/ 5 w 66"/>
                  <a:gd name="T15" fmla="*/ 44 h 89"/>
                  <a:gd name="T16" fmla="*/ 5 w 66"/>
                  <a:gd name="T17" fmla="*/ 44 h 89"/>
                  <a:gd name="T18" fmla="*/ 5 w 66"/>
                  <a:gd name="T19" fmla="*/ 44 h 89"/>
                  <a:gd name="T20" fmla="*/ 5 w 66"/>
                  <a:gd name="T21" fmla="*/ 44 h 89"/>
                  <a:gd name="T22" fmla="*/ 5 w 66"/>
                  <a:gd name="T23" fmla="*/ 44 h 89"/>
                  <a:gd name="T24" fmla="*/ 5 w 66"/>
                  <a:gd name="T25" fmla="*/ 44 h 89"/>
                  <a:gd name="T26" fmla="*/ 5 w 66"/>
                  <a:gd name="T27" fmla="*/ 44 h 89"/>
                  <a:gd name="T28" fmla="*/ 5 w 66"/>
                  <a:gd name="T29" fmla="*/ 44 h 89"/>
                  <a:gd name="T30" fmla="*/ 5 w 66"/>
                  <a:gd name="T31" fmla="*/ 44 h 89"/>
                  <a:gd name="T32" fmla="*/ 7 w 66"/>
                  <a:gd name="T33" fmla="*/ 49 h 89"/>
                  <a:gd name="T34" fmla="*/ 12 w 66"/>
                  <a:gd name="T35" fmla="*/ 60 h 89"/>
                  <a:gd name="T36" fmla="*/ 14 w 66"/>
                  <a:gd name="T37" fmla="*/ 63 h 89"/>
                  <a:gd name="T38" fmla="*/ 16 w 66"/>
                  <a:gd name="T39" fmla="*/ 66 h 89"/>
                  <a:gd name="T40" fmla="*/ 17 w 66"/>
                  <a:gd name="T41" fmla="*/ 69 h 89"/>
                  <a:gd name="T42" fmla="*/ 19 w 66"/>
                  <a:gd name="T43" fmla="*/ 71 h 89"/>
                  <a:gd name="T44" fmla="*/ 21 w 66"/>
                  <a:gd name="T45" fmla="*/ 72 h 89"/>
                  <a:gd name="T46" fmla="*/ 22 w 66"/>
                  <a:gd name="T47" fmla="*/ 74 h 89"/>
                  <a:gd name="T48" fmla="*/ 23 w 66"/>
                  <a:gd name="T49" fmla="*/ 75 h 89"/>
                  <a:gd name="T50" fmla="*/ 22 w 66"/>
                  <a:gd name="T51" fmla="*/ 74 h 89"/>
                  <a:gd name="T52" fmla="*/ 19 w 66"/>
                  <a:gd name="T53" fmla="*/ 72 h 89"/>
                  <a:gd name="T54" fmla="*/ 54 w 66"/>
                  <a:gd name="T55" fmla="*/ 89 h 89"/>
                  <a:gd name="T56" fmla="*/ 55 w 66"/>
                  <a:gd name="T57" fmla="*/ 79 h 89"/>
                  <a:gd name="T58" fmla="*/ 21 w 66"/>
                  <a:gd name="T5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" h="89">
                    <a:moveTo>
                      <a:pt x="5" y="44"/>
                    </a:moveTo>
                    <a:cubicBezTo>
                      <a:pt x="5" y="44"/>
                      <a:pt x="5" y="44"/>
                      <a:pt x="5" y="44"/>
                    </a:cubicBezTo>
                    <a:cubicBezTo>
                      <a:pt x="4" y="44"/>
                      <a:pt x="4" y="44"/>
                      <a:pt x="3" y="45"/>
                    </a:cubicBezTo>
                    <a:cubicBezTo>
                      <a:pt x="4" y="48"/>
                      <a:pt x="5" y="52"/>
                      <a:pt x="6" y="54"/>
                    </a:cubicBezTo>
                    <a:cubicBezTo>
                      <a:pt x="6" y="53"/>
                      <a:pt x="5" y="51"/>
                      <a:pt x="5" y="50"/>
                    </a:cubicBezTo>
                    <a:cubicBezTo>
                      <a:pt x="5" y="46"/>
                      <a:pt x="5" y="44"/>
                      <a:pt x="5" y="44"/>
                    </a:cubicBezTo>
                    <a:moveTo>
                      <a:pt x="21" y="0"/>
                    </a:moveTo>
                    <a:cubicBezTo>
                      <a:pt x="12" y="8"/>
                      <a:pt x="0" y="23"/>
                      <a:pt x="5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5" y="44"/>
                      <a:pt x="6" y="46"/>
                      <a:pt x="7" y="49"/>
                    </a:cubicBezTo>
                    <a:cubicBezTo>
                      <a:pt x="8" y="52"/>
                      <a:pt x="10" y="56"/>
                      <a:pt x="12" y="60"/>
                    </a:cubicBezTo>
                    <a:cubicBezTo>
                      <a:pt x="13" y="61"/>
                      <a:pt x="13" y="62"/>
                      <a:pt x="14" y="63"/>
                    </a:cubicBezTo>
                    <a:cubicBezTo>
                      <a:pt x="14" y="64"/>
                      <a:pt x="15" y="65"/>
                      <a:pt x="16" y="66"/>
                    </a:cubicBezTo>
                    <a:cubicBezTo>
                      <a:pt x="16" y="67"/>
                      <a:pt x="17" y="68"/>
                      <a:pt x="17" y="69"/>
                    </a:cubicBezTo>
                    <a:cubicBezTo>
                      <a:pt x="18" y="69"/>
                      <a:pt x="18" y="70"/>
                      <a:pt x="19" y="71"/>
                    </a:cubicBezTo>
                    <a:cubicBezTo>
                      <a:pt x="20" y="71"/>
                      <a:pt x="20" y="72"/>
                      <a:pt x="21" y="72"/>
                    </a:cubicBezTo>
                    <a:cubicBezTo>
                      <a:pt x="21" y="73"/>
                      <a:pt x="22" y="73"/>
                      <a:pt x="22" y="74"/>
                    </a:cubicBezTo>
                    <a:cubicBezTo>
                      <a:pt x="23" y="74"/>
                      <a:pt x="23" y="75"/>
                      <a:pt x="23" y="75"/>
                    </a:cubicBezTo>
                    <a:cubicBezTo>
                      <a:pt x="23" y="75"/>
                      <a:pt x="23" y="75"/>
                      <a:pt x="22" y="74"/>
                    </a:cubicBezTo>
                    <a:cubicBezTo>
                      <a:pt x="21" y="74"/>
                      <a:pt x="20" y="73"/>
                      <a:pt x="19" y="72"/>
                    </a:cubicBezTo>
                    <a:cubicBezTo>
                      <a:pt x="30" y="84"/>
                      <a:pt x="45" y="89"/>
                      <a:pt x="54" y="89"/>
                    </a:cubicBezTo>
                    <a:cubicBezTo>
                      <a:pt x="63" y="89"/>
                      <a:pt x="66" y="84"/>
                      <a:pt x="55" y="79"/>
                    </a:cubicBezTo>
                    <a:cubicBezTo>
                      <a:pt x="8" y="58"/>
                      <a:pt x="14" y="20"/>
                      <a:pt x="21" y="0"/>
                    </a:cubicBezTo>
                  </a:path>
                </a:pathLst>
              </a:custGeom>
              <a:solidFill>
                <a:srgbClr val="DF83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0" name="îṥḷîḑê">
                <a:extLst>
                  <a:ext uri="{FF2B5EF4-FFF2-40B4-BE49-F238E27FC236}">
                    <a16:creationId xmlns:a16="http://schemas.microsoft.com/office/drawing/2014/main" xmlns="" id="{A89F709E-80C6-4F32-A4D0-DA0D637772FD}"/>
                  </a:ext>
                </a:extLst>
              </p:cNvPr>
              <p:cNvSpPr/>
              <p:nvPr/>
            </p:nvSpPr>
            <p:spPr bwMode="auto">
              <a:xfrm>
                <a:off x="5709578" y="1550549"/>
                <a:ext cx="44541" cy="77044"/>
              </a:xfrm>
              <a:custGeom>
                <a:avLst/>
                <a:gdLst>
                  <a:gd name="T0" fmla="*/ 0 w 18"/>
                  <a:gd name="T1" fmla="*/ 0 h 31"/>
                  <a:gd name="T2" fmla="*/ 0 w 18"/>
                  <a:gd name="T3" fmla="*/ 0 h 31"/>
                  <a:gd name="T4" fmla="*/ 0 w 18"/>
                  <a:gd name="T5" fmla="*/ 0 h 31"/>
                  <a:gd name="T6" fmla="*/ 0 w 18"/>
                  <a:gd name="T7" fmla="*/ 6 h 31"/>
                  <a:gd name="T8" fmla="*/ 1 w 18"/>
                  <a:gd name="T9" fmla="*/ 10 h 31"/>
                  <a:gd name="T10" fmla="*/ 14 w 18"/>
                  <a:gd name="T11" fmla="*/ 28 h 31"/>
                  <a:gd name="T12" fmla="*/ 17 w 18"/>
                  <a:gd name="T13" fmla="*/ 30 h 31"/>
                  <a:gd name="T14" fmla="*/ 18 w 18"/>
                  <a:gd name="T15" fmla="*/ 31 h 31"/>
                  <a:gd name="T16" fmla="*/ 17 w 18"/>
                  <a:gd name="T17" fmla="*/ 30 h 31"/>
                  <a:gd name="T18" fmla="*/ 16 w 18"/>
                  <a:gd name="T19" fmla="*/ 28 h 31"/>
                  <a:gd name="T20" fmla="*/ 14 w 18"/>
                  <a:gd name="T21" fmla="*/ 27 h 31"/>
                  <a:gd name="T22" fmla="*/ 12 w 18"/>
                  <a:gd name="T23" fmla="*/ 25 h 31"/>
                  <a:gd name="T24" fmla="*/ 11 w 18"/>
                  <a:gd name="T25" fmla="*/ 22 h 31"/>
                  <a:gd name="T26" fmla="*/ 9 w 18"/>
                  <a:gd name="T27" fmla="*/ 19 h 31"/>
                  <a:gd name="T28" fmla="*/ 7 w 18"/>
                  <a:gd name="T29" fmla="*/ 16 h 31"/>
                  <a:gd name="T30" fmla="*/ 2 w 18"/>
                  <a:gd name="T31" fmla="*/ 5 h 31"/>
                  <a:gd name="T32" fmla="*/ 0 w 18"/>
                  <a:gd name="T3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3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6"/>
                    </a:cubicBezTo>
                    <a:cubicBezTo>
                      <a:pt x="0" y="7"/>
                      <a:pt x="1" y="9"/>
                      <a:pt x="1" y="10"/>
                    </a:cubicBezTo>
                    <a:cubicBezTo>
                      <a:pt x="5" y="18"/>
                      <a:pt x="9" y="24"/>
                      <a:pt x="14" y="28"/>
                    </a:cubicBezTo>
                    <a:cubicBezTo>
                      <a:pt x="15" y="29"/>
                      <a:pt x="16" y="30"/>
                      <a:pt x="17" y="30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0"/>
                      <a:pt x="17" y="30"/>
                    </a:cubicBezTo>
                    <a:cubicBezTo>
                      <a:pt x="17" y="29"/>
                      <a:pt x="16" y="29"/>
                      <a:pt x="16" y="28"/>
                    </a:cubicBezTo>
                    <a:cubicBezTo>
                      <a:pt x="15" y="28"/>
                      <a:pt x="15" y="27"/>
                      <a:pt x="14" y="27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4"/>
                      <a:pt x="11" y="23"/>
                      <a:pt x="11" y="22"/>
                    </a:cubicBezTo>
                    <a:cubicBezTo>
                      <a:pt x="10" y="21"/>
                      <a:pt x="9" y="20"/>
                      <a:pt x="9" y="19"/>
                    </a:cubicBezTo>
                    <a:cubicBezTo>
                      <a:pt x="8" y="18"/>
                      <a:pt x="8" y="17"/>
                      <a:pt x="7" y="16"/>
                    </a:cubicBezTo>
                    <a:cubicBezTo>
                      <a:pt x="5" y="12"/>
                      <a:pt x="3" y="8"/>
                      <a:pt x="2" y="5"/>
                    </a:cubicBezTo>
                    <a:cubicBezTo>
                      <a:pt x="1" y="2"/>
                      <a:pt x="0" y="0"/>
                      <a:pt x="0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1" name="îşlïďê">
                <a:extLst>
                  <a:ext uri="{FF2B5EF4-FFF2-40B4-BE49-F238E27FC236}">
                    <a16:creationId xmlns:a16="http://schemas.microsoft.com/office/drawing/2014/main" xmlns="" id="{4676762B-8FFD-424D-B5C2-77FE5A7753CA}"/>
                  </a:ext>
                </a:extLst>
              </p:cNvPr>
              <p:cNvSpPr/>
              <p:nvPr/>
            </p:nvSpPr>
            <p:spPr bwMode="auto">
              <a:xfrm>
                <a:off x="5851628" y="1548141"/>
                <a:ext cx="45745" cy="12038"/>
              </a:xfrm>
              <a:custGeom>
                <a:avLst/>
                <a:gdLst>
                  <a:gd name="T0" fmla="*/ 0 w 18"/>
                  <a:gd name="T1" fmla="*/ 0 h 5"/>
                  <a:gd name="T2" fmla="*/ 0 w 18"/>
                  <a:gd name="T3" fmla="*/ 0 h 5"/>
                  <a:gd name="T4" fmla="*/ 18 w 18"/>
                  <a:gd name="T5" fmla="*/ 5 h 5"/>
                  <a:gd name="T6" fmla="*/ 18 w 18"/>
                  <a:gd name="T7" fmla="*/ 5 h 5"/>
                  <a:gd name="T8" fmla="*/ 0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3"/>
                      <a:pt x="11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1" y="4"/>
                      <a:pt x="5" y="3"/>
                      <a:pt x="0" y="0"/>
                    </a:cubicBezTo>
                  </a:path>
                </a:pathLst>
              </a:custGeom>
              <a:solidFill>
                <a:srgbClr val="DFA3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2" name="íS1îďê">
                <a:extLst>
                  <a:ext uri="{FF2B5EF4-FFF2-40B4-BE49-F238E27FC236}">
                    <a16:creationId xmlns:a16="http://schemas.microsoft.com/office/drawing/2014/main" xmlns="" id="{2E25A02A-93A7-48CA-9801-C70DFA29DFEA}"/>
                  </a:ext>
                </a:extLst>
              </p:cNvPr>
              <p:cNvSpPr/>
              <p:nvPr/>
            </p:nvSpPr>
            <p:spPr bwMode="auto">
              <a:xfrm>
                <a:off x="5851628" y="1515638"/>
                <a:ext cx="704229" cy="146865"/>
              </a:xfrm>
              <a:custGeom>
                <a:avLst/>
                <a:gdLst>
                  <a:gd name="T0" fmla="*/ 124 w 281"/>
                  <a:gd name="T1" fmla="*/ 0 h 59"/>
                  <a:gd name="T2" fmla="*/ 37 w 281"/>
                  <a:gd name="T3" fmla="*/ 14 h 59"/>
                  <a:gd name="T4" fmla="*/ 37 w 281"/>
                  <a:gd name="T5" fmla="*/ 14 h 59"/>
                  <a:gd name="T6" fmla="*/ 37 w 281"/>
                  <a:gd name="T7" fmla="*/ 15 h 59"/>
                  <a:gd name="T8" fmla="*/ 37 w 281"/>
                  <a:gd name="T9" fmla="*/ 15 h 59"/>
                  <a:gd name="T10" fmla="*/ 37 w 281"/>
                  <a:gd name="T11" fmla="*/ 15 h 59"/>
                  <a:gd name="T12" fmla="*/ 37 w 281"/>
                  <a:gd name="T13" fmla="*/ 15 h 59"/>
                  <a:gd name="T14" fmla="*/ 37 w 281"/>
                  <a:gd name="T15" fmla="*/ 15 h 59"/>
                  <a:gd name="T16" fmla="*/ 37 w 281"/>
                  <a:gd name="T17" fmla="*/ 15 h 59"/>
                  <a:gd name="T18" fmla="*/ 35 w 281"/>
                  <a:gd name="T19" fmla="*/ 15 h 59"/>
                  <a:gd name="T20" fmla="*/ 35 w 281"/>
                  <a:gd name="T21" fmla="*/ 15 h 59"/>
                  <a:gd name="T22" fmla="*/ 35 w 281"/>
                  <a:gd name="T23" fmla="*/ 15 h 59"/>
                  <a:gd name="T24" fmla="*/ 26 w 281"/>
                  <a:gd name="T25" fmla="*/ 17 h 59"/>
                  <a:gd name="T26" fmla="*/ 34 w 281"/>
                  <a:gd name="T27" fmla="*/ 17 h 59"/>
                  <a:gd name="T28" fmla="*/ 43 w 281"/>
                  <a:gd name="T29" fmla="*/ 16 h 59"/>
                  <a:gd name="T30" fmla="*/ 48 w 281"/>
                  <a:gd name="T31" fmla="*/ 16 h 59"/>
                  <a:gd name="T32" fmla="*/ 53 w 281"/>
                  <a:gd name="T33" fmla="*/ 14 h 59"/>
                  <a:gd name="T34" fmla="*/ 57 w 281"/>
                  <a:gd name="T35" fmla="*/ 13 h 59"/>
                  <a:gd name="T36" fmla="*/ 61 w 281"/>
                  <a:gd name="T37" fmla="*/ 11 h 59"/>
                  <a:gd name="T38" fmla="*/ 64 w 281"/>
                  <a:gd name="T39" fmla="*/ 9 h 59"/>
                  <a:gd name="T40" fmla="*/ 66 w 281"/>
                  <a:gd name="T41" fmla="*/ 8 h 59"/>
                  <a:gd name="T42" fmla="*/ 68 w 281"/>
                  <a:gd name="T43" fmla="*/ 6 h 59"/>
                  <a:gd name="T44" fmla="*/ 68 w 281"/>
                  <a:gd name="T45" fmla="*/ 6 h 59"/>
                  <a:gd name="T46" fmla="*/ 68 w 281"/>
                  <a:gd name="T47" fmla="*/ 6 h 59"/>
                  <a:gd name="T48" fmla="*/ 66 w 281"/>
                  <a:gd name="T49" fmla="*/ 8 h 59"/>
                  <a:gd name="T50" fmla="*/ 65 w 281"/>
                  <a:gd name="T51" fmla="*/ 10 h 59"/>
                  <a:gd name="T52" fmla="*/ 62 w 281"/>
                  <a:gd name="T53" fmla="*/ 13 h 59"/>
                  <a:gd name="T54" fmla="*/ 58 w 281"/>
                  <a:gd name="T55" fmla="*/ 15 h 59"/>
                  <a:gd name="T56" fmla="*/ 54 w 281"/>
                  <a:gd name="T57" fmla="*/ 17 h 59"/>
                  <a:gd name="T58" fmla="*/ 49 w 281"/>
                  <a:gd name="T59" fmla="*/ 19 h 59"/>
                  <a:gd name="T60" fmla="*/ 44 w 281"/>
                  <a:gd name="T61" fmla="*/ 20 h 59"/>
                  <a:gd name="T62" fmla="*/ 39 w 281"/>
                  <a:gd name="T63" fmla="*/ 20 h 59"/>
                  <a:gd name="T64" fmla="*/ 36 w 281"/>
                  <a:gd name="T65" fmla="*/ 20 h 59"/>
                  <a:gd name="T66" fmla="*/ 35 w 281"/>
                  <a:gd name="T67" fmla="*/ 20 h 59"/>
                  <a:gd name="T68" fmla="*/ 34 w 281"/>
                  <a:gd name="T69" fmla="*/ 20 h 59"/>
                  <a:gd name="T70" fmla="*/ 34 w 281"/>
                  <a:gd name="T71" fmla="*/ 20 h 59"/>
                  <a:gd name="T72" fmla="*/ 25 w 281"/>
                  <a:gd name="T73" fmla="*/ 19 h 59"/>
                  <a:gd name="T74" fmla="*/ 18 w 281"/>
                  <a:gd name="T75" fmla="*/ 18 h 59"/>
                  <a:gd name="T76" fmla="*/ 18 w 281"/>
                  <a:gd name="T77" fmla="*/ 18 h 59"/>
                  <a:gd name="T78" fmla="*/ 0 w 281"/>
                  <a:gd name="T79" fmla="*/ 13 h 59"/>
                  <a:gd name="T80" fmla="*/ 31 w 281"/>
                  <a:gd name="T81" fmla="*/ 23 h 59"/>
                  <a:gd name="T82" fmla="*/ 57 w 281"/>
                  <a:gd name="T83" fmla="*/ 17 h 59"/>
                  <a:gd name="T84" fmla="*/ 131 w 281"/>
                  <a:gd name="T85" fmla="*/ 6 h 59"/>
                  <a:gd name="T86" fmla="*/ 281 w 281"/>
                  <a:gd name="T87" fmla="*/ 59 h 59"/>
                  <a:gd name="T88" fmla="*/ 281 w 281"/>
                  <a:gd name="T89" fmla="*/ 59 h 59"/>
                  <a:gd name="T90" fmla="*/ 124 w 281"/>
                  <a:gd name="T9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81" h="59">
                    <a:moveTo>
                      <a:pt x="124" y="0"/>
                    </a:moveTo>
                    <a:cubicBezTo>
                      <a:pt x="86" y="0"/>
                      <a:pt x="54" y="8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6" y="15"/>
                      <a:pt x="35" y="15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16"/>
                      <a:pt x="29" y="17"/>
                      <a:pt x="26" y="17"/>
                    </a:cubicBezTo>
                    <a:cubicBezTo>
                      <a:pt x="29" y="17"/>
                      <a:pt x="31" y="17"/>
                      <a:pt x="34" y="17"/>
                    </a:cubicBezTo>
                    <a:cubicBezTo>
                      <a:pt x="37" y="17"/>
                      <a:pt x="40" y="17"/>
                      <a:pt x="43" y="16"/>
                    </a:cubicBezTo>
                    <a:cubicBezTo>
                      <a:pt x="45" y="16"/>
                      <a:pt x="47" y="16"/>
                      <a:pt x="48" y="16"/>
                    </a:cubicBezTo>
                    <a:cubicBezTo>
                      <a:pt x="50" y="15"/>
                      <a:pt x="52" y="15"/>
                      <a:pt x="53" y="14"/>
                    </a:cubicBezTo>
                    <a:cubicBezTo>
                      <a:pt x="55" y="14"/>
                      <a:pt x="56" y="13"/>
                      <a:pt x="57" y="13"/>
                    </a:cubicBezTo>
                    <a:cubicBezTo>
                      <a:pt x="59" y="12"/>
                      <a:pt x="60" y="12"/>
                      <a:pt x="61" y="11"/>
                    </a:cubicBezTo>
                    <a:cubicBezTo>
                      <a:pt x="62" y="10"/>
                      <a:pt x="63" y="10"/>
                      <a:pt x="64" y="9"/>
                    </a:cubicBezTo>
                    <a:cubicBezTo>
                      <a:pt x="65" y="9"/>
                      <a:pt x="65" y="8"/>
                      <a:pt x="66" y="8"/>
                    </a:cubicBezTo>
                    <a:cubicBezTo>
                      <a:pt x="67" y="7"/>
                      <a:pt x="68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8" y="6"/>
                      <a:pt x="68" y="6"/>
                      <a:pt x="68" y="6"/>
                    </a:cubicBezTo>
                    <a:cubicBezTo>
                      <a:pt x="68" y="6"/>
                      <a:pt x="67" y="7"/>
                      <a:pt x="66" y="8"/>
                    </a:cubicBezTo>
                    <a:cubicBezTo>
                      <a:pt x="66" y="9"/>
                      <a:pt x="66" y="10"/>
                      <a:pt x="65" y="10"/>
                    </a:cubicBezTo>
                    <a:cubicBezTo>
                      <a:pt x="64" y="11"/>
                      <a:pt x="63" y="12"/>
                      <a:pt x="62" y="13"/>
                    </a:cubicBezTo>
                    <a:cubicBezTo>
                      <a:pt x="61" y="13"/>
                      <a:pt x="60" y="14"/>
                      <a:pt x="58" y="15"/>
                    </a:cubicBezTo>
                    <a:cubicBezTo>
                      <a:pt x="57" y="16"/>
                      <a:pt x="56" y="16"/>
                      <a:pt x="54" y="17"/>
                    </a:cubicBezTo>
                    <a:cubicBezTo>
                      <a:pt x="52" y="18"/>
                      <a:pt x="51" y="18"/>
                      <a:pt x="49" y="19"/>
                    </a:cubicBezTo>
                    <a:cubicBezTo>
                      <a:pt x="47" y="19"/>
                      <a:pt x="46" y="19"/>
                      <a:pt x="44" y="20"/>
                    </a:cubicBezTo>
                    <a:cubicBezTo>
                      <a:pt x="42" y="20"/>
                      <a:pt x="40" y="20"/>
                      <a:pt x="39" y="20"/>
                    </a:cubicBezTo>
                    <a:cubicBezTo>
                      <a:pt x="38" y="20"/>
                      <a:pt x="37" y="20"/>
                      <a:pt x="36" y="20"/>
                    </a:cubicBezTo>
                    <a:cubicBezTo>
                      <a:pt x="36" y="20"/>
                      <a:pt x="35" y="20"/>
                      <a:pt x="35" y="20"/>
                    </a:cubicBezTo>
                    <a:cubicBezTo>
                      <a:pt x="35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0" y="20"/>
                      <a:pt x="27" y="20"/>
                      <a:pt x="25" y="19"/>
                    </a:cubicBezTo>
                    <a:cubicBezTo>
                      <a:pt x="22" y="19"/>
                      <a:pt x="20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1" y="17"/>
                      <a:pt x="5" y="16"/>
                      <a:pt x="0" y="13"/>
                    </a:cubicBezTo>
                    <a:cubicBezTo>
                      <a:pt x="8" y="19"/>
                      <a:pt x="18" y="23"/>
                      <a:pt x="31" y="23"/>
                    </a:cubicBezTo>
                    <a:cubicBezTo>
                      <a:pt x="38" y="23"/>
                      <a:pt x="47" y="21"/>
                      <a:pt x="57" y="17"/>
                    </a:cubicBezTo>
                    <a:cubicBezTo>
                      <a:pt x="76" y="11"/>
                      <a:pt x="102" y="6"/>
                      <a:pt x="131" y="6"/>
                    </a:cubicBezTo>
                    <a:cubicBezTo>
                      <a:pt x="178" y="6"/>
                      <a:pt x="234" y="19"/>
                      <a:pt x="281" y="59"/>
                    </a:cubicBezTo>
                    <a:cubicBezTo>
                      <a:pt x="281" y="59"/>
                      <a:pt x="281" y="59"/>
                      <a:pt x="281" y="59"/>
                    </a:cubicBezTo>
                    <a:cubicBezTo>
                      <a:pt x="233" y="13"/>
                      <a:pt x="174" y="0"/>
                      <a:pt x="124" y="0"/>
                    </a:cubicBezTo>
                  </a:path>
                </a:pathLst>
              </a:custGeom>
              <a:solidFill>
                <a:srgbClr val="DF83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3" name="ïs1ïḍé">
                <a:extLst>
                  <a:ext uri="{FF2B5EF4-FFF2-40B4-BE49-F238E27FC236}">
                    <a16:creationId xmlns:a16="http://schemas.microsoft.com/office/drawing/2014/main" xmlns="" id="{04A498F5-4438-4F48-A812-4B341317C9F3}"/>
                  </a:ext>
                </a:extLst>
              </p:cNvPr>
              <p:cNvSpPr/>
              <p:nvPr/>
            </p:nvSpPr>
            <p:spPr bwMode="auto">
              <a:xfrm>
                <a:off x="5897372" y="1530083"/>
                <a:ext cx="125196" cy="34911"/>
              </a:xfrm>
              <a:custGeom>
                <a:avLst/>
                <a:gdLst>
                  <a:gd name="T0" fmla="*/ 50 w 50"/>
                  <a:gd name="T1" fmla="*/ 0 h 14"/>
                  <a:gd name="T2" fmla="*/ 48 w 50"/>
                  <a:gd name="T3" fmla="*/ 2 h 14"/>
                  <a:gd name="T4" fmla="*/ 46 w 50"/>
                  <a:gd name="T5" fmla="*/ 3 h 14"/>
                  <a:gd name="T6" fmla="*/ 43 w 50"/>
                  <a:gd name="T7" fmla="*/ 5 h 14"/>
                  <a:gd name="T8" fmla="*/ 39 w 50"/>
                  <a:gd name="T9" fmla="*/ 7 h 14"/>
                  <a:gd name="T10" fmla="*/ 35 w 50"/>
                  <a:gd name="T11" fmla="*/ 8 h 14"/>
                  <a:gd name="T12" fmla="*/ 30 w 50"/>
                  <a:gd name="T13" fmla="*/ 10 h 14"/>
                  <a:gd name="T14" fmla="*/ 25 w 50"/>
                  <a:gd name="T15" fmla="*/ 10 h 14"/>
                  <a:gd name="T16" fmla="*/ 16 w 50"/>
                  <a:gd name="T17" fmla="*/ 11 h 14"/>
                  <a:gd name="T18" fmla="*/ 8 w 50"/>
                  <a:gd name="T19" fmla="*/ 11 h 14"/>
                  <a:gd name="T20" fmla="*/ 2 w 50"/>
                  <a:gd name="T21" fmla="*/ 12 h 14"/>
                  <a:gd name="T22" fmla="*/ 0 w 50"/>
                  <a:gd name="T23" fmla="*/ 12 h 14"/>
                  <a:gd name="T24" fmla="*/ 0 w 50"/>
                  <a:gd name="T25" fmla="*/ 12 h 14"/>
                  <a:gd name="T26" fmla="*/ 0 w 50"/>
                  <a:gd name="T27" fmla="*/ 12 h 14"/>
                  <a:gd name="T28" fmla="*/ 7 w 50"/>
                  <a:gd name="T29" fmla="*/ 13 h 14"/>
                  <a:gd name="T30" fmla="*/ 16 w 50"/>
                  <a:gd name="T31" fmla="*/ 14 h 14"/>
                  <a:gd name="T32" fmla="*/ 16 w 50"/>
                  <a:gd name="T33" fmla="*/ 14 h 14"/>
                  <a:gd name="T34" fmla="*/ 17 w 50"/>
                  <a:gd name="T35" fmla="*/ 14 h 14"/>
                  <a:gd name="T36" fmla="*/ 18 w 50"/>
                  <a:gd name="T37" fmla="*/ 14 h 14"/>
                  <a:gd name="T38" fmla="*/ 21 w 50"/>
                  <a:gd name="T39" fmla="*/ 14 h 14"/>
                  <a:gd name="T40" fmla="*/ 26 w 50"/>
                  <a:gd name="T41" fmla="*/ 14 h 14"/>
                  <a:gd name="T42" fmla="*/ 31 w 50"/>
                  <a:gd name="T43" fmla="*/ 13 h 14"/>
                  <a:gd name="T44" fmla="*/ 36 w 50"/>
                  <a:gd name="T45" fmla="*/ 11 h 14"/>
                  <a:gd name="T46" fmla="*/ 40 w 50"/>
                  <a:gd name="T47" fmla="*/ 9 h 14"/>
                  <a:gd name="T48" fmla="*/ 44 w 50"/>
                  <a:gd name="T49" fmla="*/ 7 h 14"/>
                  <a:gd name="T50" fmla="*/ 47 w 50"/>
                  <a:gd name="T51" fmla="*/ 4 h 14"/>
                  <a:gd name="T52" fmla="*/ 48 w 50"/>
                  <a:gd name="T53" fmla="*/ 2 h 14"/>
                  <a:gd name="T54" fmla="*/ 50 w 50"/>
                  <a:gd name="T5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0" h="14">
                    <a:moveTo>
                      <a:pt x="50" y="0"/>
                    </a:moveTo>
                    <a:cubicBezTo>
                      <a:pt x="50" y="0"/>
                      <a:pt x="49" y="1"/>
                      <a:pt x="48" y="2"/>
                    </a:cubicBezTo>
                    <a:cubicBezTo>
                      <a:pt x="47" y="2"/>
                      <a:pt x="47" y="3"/>
                      <a:pt x="46" y="3"/>
                    </a:cubicBezTo>
                    <a:cubicBezTo>
                      <a:pt x="45" y="4"/>
                      <a:pt x="44" y="4"/>
                      <a:pt x="43" y="5"/>
                    </a:cubicBezTo>
                    <a:cubicBezTo>
                      <a:pt x="42" y="6"/>
                      <a:pt x="41" y="6"/>
                      <a:pt x="39" y="7"/>
                    </a:cubicBezTo>
                    <a:cubicBezTo>
                      <a:pt x="38" y="7"/>
                      <a:pt x="37" y="8"/>
                      <a:pt x="35" y="8"/>
                    </a:cubicBezTo>
                    <a:cubicBezTo>
                      <a:pt x="34" y="9"/>
                      <a:pt x="32" y="9"/>
                      <a:pt x="30" y="10"/>
                    </a:cubicBezTo>
                    <a:cubicBezTo>
                      <a:pt x="29" y="10"/>
                      <a:pt x="27" y="10"/>
                      <a:pt x="25" y="10"/>
                    </a:cubicBezTo>
                    <a:cubicBezTo>
                      <a:pt x="22" y="11"/>
                      <a:pt x="19" y="11"/>
                      <a:pt x="16" y="11"/>
                    </a:cubicBezTo>
                    <a:cubicBezTo>
                      <a:pt x="13" y="11"/>
                      <a:pt x="11" y="11"/>
                      <a:pt x="8" y="11"/>
                    </a:cubicBezTo>
                    <a:cubicBezTo>
                      <a:pt x="6" y="12"/>
                      <a:pt x="4" y="12"/>
                      <a:pt x="2" y="12"/>
                    </a:cubicBezTo>
                    <a:cubicBezTo>
                      <a:pt x="1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4" y="13"/>
                      <a:pt x="7" y="13"/>
                    </a:cubicBezTo>
                    <a:cubicBezTo>
                      <a:pt x="9" y="14"/>
                      <a:pt x="12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7" y="14"/>
                      <a:pt x="17" y="14"/>
                    </a:cubicBezTo>
                    <a:cubicBezTo>
                      <a:pt x="17" y="14"/>
                      <a:pt x="18" y="14"/>
                      <a:pt x="18" y="14"/>
                    </a:cubicBezTo>
                    <a:cubicBezTo>
                      <a:pt x="19" y="14"/>
                      <a:pt x="20" y="14"/>
                      <a:pt x="21" y="14"/>
                    </a:cubicBezTo>
                    <a:cubicBezTo>
                      <a:pt x="22" y="14"/>
                      <a:pt x="24" y="14"/>
                      <a:pt x="26" y="14"/>
                    </a:cubicBezTo>
                    <a:cubicBezTo>
                      <a:pt x="28" y="13"/>
                      <a:pt x="29" y="13"/>
                      <a:pt x="31" y="13"/>
                    </a:cubicBezTo>
                    <a:cubicBezTo>
                      <a:pt x="33" y="12"/>
                      <a:pt x="34" y="12"/>
                      <a:pt x="36" y="11"/>
                    </a:cubicBezTo>
                    <a:cubicBezTo>
                      <a:pt x="38" y="10"/>
                      <a:pt x="39" y="10"/>
                      <a:pt x="40" y="9"/>
                    </a:cubicBezTo>
                    <a:cubicBezTo>
                      <a:pt x="42" y="8"/>
                      <a:pt x="43" y="7"/>
                      <a:pt x="44" y="7"/>
                    </a:cubicBezTo>
                    <a:cubicBezTo>
                      <a:pt x="45" y="6"/>
                      <a:pt x="46" y="5"/>
                      <a:pt x="47" y="4"/>
                    </a:cubicBezTo>
                    <a:cubicBezTo>
                      <a:pt x="48" y="4"/>
                      <a:pt x="48" y="3"/>
                      <a:pt x="48" y="2"/>
                    </a:cubicBezTo>
                    <a:cubicBezTo>
                      <a:pt x="49" y="1"/>
                      <a:pt x="50" y="0"/>
                      <a:pt x="50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4" name="islîḍé">
                <a:extLst>
                  <a:ext uri="{FF2B5EF4-FFF2-40B4-BE49-F238E27FC236}">
                    <a16:creationId xmlns:a16="http://schemas.microsoft.com/office/drawing/2014/main" xmlns="" id="{8FBC207C-41F9-4089-9CB6-52B7FE2838F1}"/>
                  </a:ext>
                </a:extLst>
              </p:cNvPr>
              <p:cNvSpPr/>
              <p:nvPr/>
            </p:nvSpPr>
            <p:spPr bwMode="auto">
              <a:xfrm>
                <a:off x="5669852" y="1615554"/>
                <a:ext cx="174553" cy="149272"/>
              </a:xfrm>
              <a:custGeom>
                <a:avLst/>
                <a:gdLst>
                  <a:gd name="T0" fmla="*/ 14 w 70"/>
                  <a:gd name="T1" fmla="*/ 41 h 60"/>
                  <a:gd name="T2" fmla="*/ 12 w 70"/>
                  <a:gd name="T3" fmla="*/ 41 h 60"/>
                  <a:gd name="T4" fmla="*/ 12 w 70"/>
                  <a:gd name="T5" fmla="*/ 41 h 60"/>
                  <a:gd name="T6" fmla="*/ 18 w 70"/>
                  <a:gd name="T7" fmla="*/ 45 h 60"/>
                  <a:gd name="T8" fmla="*/ 14 w 70"/>
                  <a:gd name="T9" fmla="*/ 41 h 60"/>
                  <a:gd name="T10" fmla="*/ 1 w 70"/>
                  <a:gd name="T11" fmla="*/ 0 h 60"/>
                  <a:gd name="T12" fmla="*/ 6 w 70"/>
                  <a:gd name="T13" fmla="*/ 28 h 60"/>
                  <a:gd name="T14" fmla="*/ 6 w 70"/>
                  <a:gd name="T15" fmla="*/ 28 h 60"/>
                  <a:gd name="T16" fmla="*/ 6 w 70"/>
                  <a:gd name="T17" fmla="*/ 28 h 60"/>
                  <a:gd name="T18" fmla="*/ 14 w 70"/>
                  <a:gd name="T19" fmla="*/ 40 h 60"/>
                  <a:gd name="T20" fmla="*/ 15 w 70"/>
                  <a:gd name="T21" fmla="*/ 41 h 60"/>
                  <a:gd name="T22" fmla="*/ 20 w 70"/>
                  <a:gd name="T23" fmla="*/ 45 h 60"/>
                  <a:gd name="T24" fmla="*/ 23 w 70"/>
                  <a:gd name="T25" fmla="*/ 47 h 60"/>
                  <a:gd name="T26" fmla="*/ 26 w 70"/>
                  <a:gd name="T27" fmla="*/ 49 h 60"/>
                  <a:gd name="T28" fmla="*/ 34 w 70"/>
                  <a:gd name="T29" fmla="*/ 54 h 60"/>
                  <a:gd name="T30" fmla="*/ 39 w 70"/>
                  <a:gd name="T31" fmla="*/ 55 h 60"/>
                  <a:gd name="T32" fmla="*/ 43 w 70"/>
                  <a:gd name="T33" fmla="*/ 57 h 60"/>
                  <a:gd name="T34" fmla="*/ 47 w 70"/>
                  <a:gd name="T35" fmla="*/ 58 h 60"/>
                  <a:gd name="T36" fmla="*/ 51 w 70"/>
                  <a:gd name="T37" fmla="*/ 58 h 60"/>
                  <a:gd name="T38" fmla="*/ 54 w 70"/>
                  <a:gd name="T39" fmla="*/ 59 h 60"/>
                  <a:gd name="T40" fmla="*/ 56 w 70"/>
                  <a:gd name="T41" fmla="*/ 59 h 60"/>
                  <a:gd name="T42" fmla="*/ 58 w 70"/>
                  <a:gd name="T43" fmla="*/ 59 h 60"/>
                  <a:gd name="T44" fmla="*/ 57 w 70"/>
                  <a:gd name="T45" fmla="*/ 60 h 60"/>
                  <a:gd name="T46" fmla="*/ 60 w 70"/>
                  <a:gd name="T47" fmla="*/ 60 h 60"/>
                  <a:gd name="T48" fmla="*/ 66 w 70"/>
                  <a:gd name="T49" fmla="*/ 57 h 60"/>
                  <a:gd name="T50" fmla="*/ 1 w 70"/>
                  <a:gd name="T5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0" h="60">
                    <a:moveTo>
                      <a:pt x="14" y="41"/>
                    </a:moveTo>
                    <a:cubicBezTo>
                      <a:pt x="13" y="41"/>
                      <a:pt x="13" y="41"/>
                      <a:pt x="12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4" y="43"/>
                      <a:pt x="16" y="44"/>
                      <a:pt x="18" y="45"/>
                    </a:cubicBezTo>
                    <a:cubicBezTo>
                      <a:pt x="16" y="43"/>
                      <a:pt x="15" y="41"/>
                      <a:pt x="14" y="41"/>
                    </a:cubicBezTo>
                    <a:moveTo>
                      <a:pt x="1" y="0"/>
                    </a:moveTo>
                    <a:cubicBezTo>
                      <a:pt x="0" y="9"/>
                      <a:pt x="1" y="19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8" y="32"/>
                      <a:pt x="10" y="36"/>
                      <a:pt x="14" y="40"/>
                    </a:cubicBezTo>
                    <a:cubicBezTo>
                      <a:pt x="14" y="40"/>
                      <a:pt x="15" y="41"/>
                      <a:pt x="15" y="41"/>
                    </a:cubicBezTo>
                    <a:cubicBezTo>
                      <a:pt x="16" y="42"/>
                      <a:pt x="18" y="43"/>
                      <a:pt x="20" y="45"/>
                    </a:cubicBezTo>
                    <a:cubicBezTo>
                      <a:pt x="21" y="46"/>
                      <a:pt x="22" y="46"/>
                      <a:pt x="23" y="47"/>
                    </a:cubicBezTo>
                    <a:cubicBezTo>
                      <a:pt x="24" y="48"/>
                      <a:pt x="25" y="48"/>
                      <a:pt x="26" y="49"/>
                    </a:cubicBezTo>
                    <a:cubicBezTo>
                      <a:pt x="29" y="51"/>
                      <a:pt x="32" y="52"/>
                      <a:pt x="34" y="54"/>
                    </a:cubicBezTo>
                    <a:cubicBezTo>
                      <a:pt x="36" y="54"/>
                      <a:pt x="37" y="55"/>
                      <a:pt x="39" y="55"/>
                    </a:cubicBezTo>
                    <a:cubicBezTo>
                      <a:pt x="40" y="56"/>
                      <a:pt x="41" y="56"/>
                      <a:pt x="43" y="57"/>
                    </a:cubicBezTo>
                    <a:cubicBezTo>
                      <a:pt x="44" y="57"/>
                      <a:pt x="46" y="57"/>
                      <a:pt x="47" y="58"/>
                    </a:cubicBezTo>
                    <a:cubicBezTo>
                      <a:pt x="48" y="58"/>
                      <a:pt x="49" y="58"/>
                      <a:pt x="51" y="58"/>
                    </a:cubicBezTo>
                    <a:cubicBezTo>
                      <a:pt x="52" y="59"/>
                      <a:pt x="53" y="59"/>
                      <a:pt x="54" y="59"/>
                    </a:cubicBezTo>
                    <a:cubicBezTo>
                      <a:pt x="55" y="59"/>
                      <a:pt x="55" y="59"/>
                      <a:pt x="56" y="59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58" y="59"/>
                      <a:pt x="58" y="59"/>
                      <a:pt x="57" y="60"/>
                    </a:cubicBezTo>
                    <a:cubicBezTo>
                      <a:pt x="58" y="60"/>
                      <a:pt x="59" y="60"/>
                      <a:pt x="60" y="60"/>
                    </a:cubicBezTo>
                    <a:cubicBezTo>
                      <a:pt x="67" y="60"/>
                      <a:pt x="70" y="58"/>
                      <a:pt x="66" y="57"/>
                    </a:cubicBezTo>
                    <a:cubicBezTo>
                      <a:pt x="26" y="53"/>
                      <a:pt x="8" y="22"/>
                      <a:pt x="1" y="0"/>
                    </a:cubicBezTo>
                  </a:path>
                </a:pathLst>
              </a:custGeom>
              <a:solidFill>
                <a:srgbClr val="DF83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5" name="î$ľiḑe">
                <a:extLst>
                  <a:ext uri="{FF2B5EF4-FFF2-40B4-BE49-F238E27FC236}">
                    <a16:creationId xmlns:a16="http://schemas.microsoft.com/office/drawing/2014/main" xmlns="" id="{14AABD34-634D-4882-97AF-0663531F33B1}"/>
                  </a:ext>
                </a:extLst>
              </p:cNvPr>
              <p:cNvSpPr/>
              <p:nvPr/>
            </p:nvSpPr>
            <p:spPr bwMode="auto">
              <a:xfrm>
                <a:off x="5704763" y="1715470"/>
                <a:ext cx="109547" cy="49357"/>
              </a:xfrm>
              <a:custGeom>
                <a:avLst/>
                <a:gdLst>
                  <a:gd name="T0" fmla="*/ 0 w 44"/>
                  <a:gd name="T1" fmla="*/ 0 h 20"/>
                  <a:gd name="T2" fmla="*/ 0 w 44"/>
                  <a:gd name="T3" fmla="*/ 0 h 20"/>
                  <a:gd name="T4" fmla="*/ 0 w 44"/>
                  <a:gd name="T5" fmla="*/ 0 h 20"/>
                  <a:gd name="T6" fmla="*/ 0 w 44"/>
                  <a:gd name="T7" fmla="*/ 0 h 20"/>
                  <a:gd name="T8" fmla="*/ 0 w 44"/>
                  <a:gd name="T9" fmla="*/ 0 h 20"/>
                  <a:gd name="T10" fmla="*/ 0 w 44"/>
                  <a:gd name="T11" fmla="*/ 0 h 20"/>
                  <a:gd name="T12" fmla="*/ 0 w 44"/>
                  <a:gd name="T13" fmla="*/ 0 h 20"/>
                  <a:gd name="T14" fmla="*/ 0 w 44"/>
                  <a:gd name="T15" fmla="*/ 0 h 20"/>
                  <a:gd name="T16" fmla="*/ 0 w 44"/>
                  <a:gd name="T17" fmla="*/ 1 h 20"/>
                  <a:gd name="T18" fmla="*/ 4 w 44"/>
                  <a:gd name="T19" fmla="*/ 5 h 20"/>
                  <a:gd name="T20" fmla="*/ 43 w 44"/>
                  <a:gd name="T21" fmla="*/ 20 h 20"/>
                  <a:gd name="T22" fmla="*/ 44 w 44"/>
                  <a:gd name="T23" fmla="*/ 19 h 20"/>
                  <a:gd name="T24" fmla="*/ 42 w 44"/>
                  <a:gd name="T25" fmla="*/ 19 h 20"/>
                  <a:gd name="T26" fmla="*/ 40 w 44"/>
                  <a:gd name="T27" fmla="*/ 19 h 20"/>
                  <a:gd name="T28" fmla="*/ 37 w 44"/>
                  <a:gd name="T29" fmla="*/ 18 h 20"/>
                  <a:gd name="T30" fmla="*/ 33 w 44"/>
                  <a:gd name="T31" fmla="*/ 18 h 20"/>
                  <a:gd name="T32" fmla="*/ 29 w 44"/>
                  <a:gd name="T33" fmla="*/ 17 h 20"/>
                  <a:gd name="T34" fmla="*/ 25 w 44"/>
                  <a:gd name="T35" fmla="*/ 15 h 20"/>
                  <a:gd name="T36" fmla="*/ 20 w 44"/>
                  <a:gd name="T37" fmla="*/ 14 h 20"/>
                  <a:gd name="T38" fmla="*/ 12 w 44"/>
                  <a:gd name="T39" fmla="*/ 9 h 20"/>
                  <a:gd name="T40" fmla="*/ 9 w 44"/>
                  <a:gd name="T41" fmla="*/ 7 h 20"/>
                  <a:gd name="T42" fmla="*/ 6 w 44"/>
                  <a:gd name="T43" fmla="*/ 5 h 20"/>
                  <a:gd name="T44" fmla="*/ 1 w 44"/>
                  <a:gd name="T45" fmla="*/ 1 h 20"/>
                  <a:gd name="T46" fmla="*/ 0 w 44"/>
                  <a:gd name="T4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2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2" y="3"/>
                      <a:pt x="4" y="5"/>
                    </a:cubicBezTo>
                    <a:cubicBezTo>
                      <a:pt x="19" y="16"/>
                      <a:pt x="34" y="19"/>
                      <a:pt x="43" y="20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19"/>
                      <a:pt x="44" y="19"/>
                      <a:pt x="42" y="19"/>
                    </a:cubicBezTo>
                    <a:cubicBezTo>
                      <a:pt x="41" y="19"/>
                      <a:pt x="41" y="19"/>
                      <a:pt x="40" y="19"/>
                    </a:cubicBezTo>
                    <a:cubicBezTo>
                      <a:pt x="39" y="19"/>
                      <a:pt x="38" y="19"/>
                      <a:pt x="37" y="18"/>
                    </a:cubicBezTo>
                    <a:cubicBezTo>
                      <a:pt x="35" y="18"/>
                      <a:pt x="34" y="18"/>
                      <a:pt x="33" y="18"/>
                    </a:cubicBezTo>
                    <a:cubicBezTo>
                      <a:pt x="32" y="17"/>
                      <a:pt x="30" y="17"/>
                      <a:pt x="29" y="17"/>
                    </a:cubicBezTo>
                    <a:cubicBezTo>
                      <a:pt x="27" y="16"/>
                      <a:pt x="26" y="16"/>
                      <a:pt x="25" y="15"/>
                    </a:cubicBezTo>
                    <a:cubicBezTo>
                      <a:pt x="23" y="15"/>
                      <a:pt x="22" y="14"/>
                      <a:pt x="20" y="14"/>
                    </a:cubicBezTo>
                    <a:cubicBezTo>
                      <a:pt x="18" y="12"/>
                      <a:pt x="15" y="11"/>
                      <a:pt x="12" y="9"/>
                    </a:cubicBezTo>
                    <a:cubicBezTo>
                      <a:pt x="11" y="8"/>
                      <a:pt x="10" y="8"/>
                      <a:pt x="9" y="7"/>
                    </a:cubicBezTo>
                    <a:cubicBezTo>
                      <a:pt x="8" y="6"/>
                      <a:pt x="7" y="6"/>
                      <a:pt x="6" y="5"/>
                    </a:cubicBezTo>
                    <a:cubicBezTo>
                      <a:pt x="4" y="3"/>
                      <a:pt x="2" y="2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</a:path>
                </a:pathLst>
              </a:custGeom>
              <a:solidFill>
                <a:srgbClr val="C0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6" name="iṣlíḓê">
                <a:extLst>
                  <a:ext uri="{FF2B5EF4-FFF2-40B4-BE49-F238E27FC236}">
                    <a16:creationId xmlns:a16="http://schemas.microsoft.com/office/drawing/2014/main" xmlns="" id="{37E40EF2-97C2-4A13-8AD1-ACBF16762511}"/>
                  </a:ext>
                </a:extLst>
              </p:cNvPr>
              <p:cNvSpPr/>
              <p:nvPr/>
            </p:nvSpPr>
            <p:spPr bwMode="auto">
              <a:xfrm>
                <a:off x="5754119" y="1450632"/>
                <a:ext cx="175756" cy="132419"/>
              </a:xfrm>
              <a:custGeom>
                <a:avLst/>
                <a:gdLst>
                  <a:gd name="T0" fmla="*/ 0 w 70"/>
                  <a:gd name="T1" fmla="*/ 0 h 53"/>
                  <a:gd name="T2" fmla="*/ 1 w 70"/>
                  <a:gd name="T3" fmla="*/ 1 h 53"/>
                  <a:gd name="T4" fmla="*/ 2 w 70"/>
                  <a:gd name="T5" fmla="*/ 4 h 53"/>
                  <a:gd name="T6" fmla="*/ 7 w 70"/>
                  <a:gd name="T7" fmla="*/ 13 h 53"/>
                  <a:gd name="T8" fmla="*/ 11 w 70"/>
                  <a:gd name="T9" fmla="*/ 19 h 53"/>
                  <a:gd name="T10" fmla="*/ 13 w 70"/>
                  <a:gd name="T11" fmla="*/ 22 h 53"/>
                  <a:gd name="T12" fmla="*/ 15 w 70"/>
                  <a:gd name="T13" fmla="*/ 25 h 53"/>
                  <a:gd name="T14" fmla="*/ 18 w 70"/>
                  <a:gd name="T15" fmla="*/ 28 h 53"/>
                  <a:gd name="T16" fmla="*/ 21 w 70"/>
                  <a:gd name="T17" fmla="*/ 31 h 53"/>
                  <a:gd name="T18" fmla="*/ 28 w 70"/>
                  <a:gd name="T19" fmla="*/ 36 h 53"/>
                  <a:gd name="T20" fmla="*/ 35 w 70"/>
                  <a:gd name="T21" fmla="*/ 41 h 53"/>
                  <a:gd name="T22" fmla="*/ 42 w 70"/>
                  <a:gd name="T23" fmla="*/ 44 h 53"/>
                  <a:gd name="T24" fmla="*/ 49 w 70"/>
                  <a:gd name="T25" fmla="*/ 47 h 53"/>
                  <a:gd name="T26" fmla="*/ 56 w 70"/>
                  <a:gd name="T27" fmla="*/ 49 h 53"/>
                  <a:gd name="T28" fmla="*/ 62 w 70"/>
                  <a:gd name="T29" fmla="*/ 51 h 53"/>
                  <a:gd name="T30" fmla="*/ 66 w 70"/>
                  <a:gd name="T31" fmla="*/ 52 h 53"/>
                  <a:gd name="T32" fmla="*/ 70 w 70"/>
                  <a:gd name="T33" fmla="*/ 53 h 53"/>
                  <a:gd name="T34" fmla="*/ 66 w 70"/>
                  <a:gd name="T35" fmla="*/ 53 h 53"/>
                  <a:gd name="T36" fmla="*/ 62 w 70"/>
                  <a:gd name="T37" fmla="*/ 53 h 53"/>
                  <a:gd name="T38" fmla="*/ 61 w 70"/>
                  <a:gd name="T39" fmla="*/ 53 h 53"/>
                  <a:gd name="T40" fmla="*/ 59 w 70"/>
                  <a:gd name="T41" fmla="*/ 53 h 53"/>
                  <a:gd name="T42" fmla="*/ 55 w 70"/>
                  <a:gd name="T43" fmla="*/ 53 h 53"/>
                  <a:gd name="T44" fmla="*/ 48 w 70"/>
                  <a:gd name="T45" fmla="*/ 52 h 53"/>
                  <a:gd name="T46" fmla="*/ 40 w 70"/>
                  <a:gd name="T47" fmla="*/ 49 h 53"/>
                  <a:gd name="T48" fmla="*/ 32 w 70"/>
                  <a:gd name="T49" fmla="*/ 46 h 53"/>
                  <a:gd name="T50" fmla="*/ 24 w 70"/>
                  <a:gd name="T51" fmla="*/ 41 h 53"/>
                  <a:gd name="T52" fmla="*/ 17 w 70"/>
                  <a:gd name="T53" fmla="*/ 35 h 53"/>
                  <a:gd name="T54" fmla="*/ 14 w 70"/>
                  <a:gd name="T55" fmla="*/ 32 h 53"/>
                  <a:gd name="T56" fmla="*/ 11 w 70"/>
                  <a:gd name="T57" fmla="*/ 28 h 53"/>
                  <a:gd name="T58" fmla="*/ 7 w 70"/>
                  <a:gd name="T59" fmla="*/ 21 h 53"/>
                  <a:gd name="T60" fmla="*/ 4 w 70"/>
                  <a:gd name="T61" fmla="*/ 15 h 53"/>
                  <a:gd name="T62" fmla="*/ 2 w 70"/>
                  <a:gd name="T63" fmla="*/ 9 h 53"/>
                  <a:gd name="T64" fmla="*/ 1 w 70"/>
                  <a:gd name="T65" fmla="*/ 4 h 53"/>
                  <a:gd name="T66" fmla="*/ 0 w 70"/>
                  <a:gd name="T6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0" h="53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2"/>
                      <a:pt x="2" y="4"/>
                    </a:cubicBezTo>
                    <a:cubicBezTo>
                      <a:pt x="3" y="6"/>
                      <a:pt x="5" y="9"/>
                      <a:pt x="7" y="13"/>
                    </a:cubicBezTo>
                    <a:cubicBezTo>
                      <a:pt x="8" y="15"/>
                      <a:pt x="9" y="17"/>
                      <a:pt x="11" y="19"/>
                    </a:cubicBezTo>
                    <a:cubicBezTo>
                      <a:pt x="11" y="20"/>
                      <a:pt x="12" y="21"/>
                      <a:pt x="13" y="22"/>
                    </a:cubicBezTo>
                    <a:cubicBezTo>
                      <a:pt x="14" y="23"/>
                      <a:pt x="15" y="24"/>
                      <a:pt x="15" y="25"/>
                    </a:cubicBezTo>
                    <a:cubicBezTo>
                      <a:pt x="16" y="26"/>
                      <a:pt x="17" y="27"/>
                      <a:pt x="18" y="28"/>
                    </a:cubicBezTo>
                    <a:cubicBezTo>
                      <a:pt x="19" y="29"/>
                      <a:pt x="20" y="30"/>
                      <a:pt x="21" y="31"/>
                    </a:cubicBezTo>
                    <a:cubicBezTo>
                      <a:pt x="23" y="33"/>
                      <a:pt x="26" y="34"/>
                      <a:pt x="28" y="36"/>
                    </a:cubicBezTo>
                    <a:cubicBezTo>
                      <a:pt x="30" y="38"/>
                      <a:pt x="32" y="39"/>
                      <a:pt x="35" y="41"/>
                    </a:cubicBezTo>
                    <a:cubicBezTo>
                      <a:pt x="37" y="42"/>
                      <a:pt x="40" y="43"/>
                      <a:pt x="42" y="44"/>
                    </a:cubicBezTo>
                    <a:cubicBezTo>
                      <a:pt x="45" y="45"/>
                      <a:pt x="47" y="46"/>
                      <a:pt x="49" y="47"/>
                    </a:cubicBezTo>
                    <a:cubicBezTo>
                      <a:pt x="52" y="48"/>
                      <a:pt x="54" y="48"/>
                      <a:pt x="56" y="49"/>
                    </a:cubicBezTo>
                    <a:cubicBezTo>
                      <a:pt x="58" y="50"/>
                      <a:pt x="60" y="50"/>
                      <a:pt x="62" y="51"/>
                    </a:cubicBezTo>
                    <a:cubicBezTo>
                      <a:pt x="64" y="51"/>
                      <a:pt x="65" y="51"/>
                      <a:pt x="66" y="52"/>
                    </a:cubicBezTo>
                    <a:cubicBezTo>
                      <a:pt x="69" y="52"/>
                      <a:pt x="70" y="53"/>
                      <a:pt x="70" y="53"/>
                    </a:cubicBezTo>
                    <a:cubicBezTo>
                      <a:pt x="70" y="53"/>
                      <a:pt x="69" y="53"/>
                      <a:pt x="66" y="53"/>
                    </a:cubicBezTo>
                    <a:cubicBezTo>
                      <a:pt x="65" y="53"/>
                      <a:pt x="63" y="53"/>
                      <a:pt x="62" y="53"/>
                    </a:cubicBezTo>
                    <a:cubicBezTo>
                      <a:pt x="61" y="53"/>
                      <a:pt x="61" y="53"/>
                      <a:pt x="61" y="53"/>
                    </a:cubicBezTo>
                    <a:cubicBezTo>
                      <a:pt x="60" y="53"/>
                      <a:pt x="59" y="53"/>
                      <a:pt x="59" y="53"/>
                    </a:cubicBezTo>
                    <a:cubicBezTo>
                      <a:pt x="58" y="53"/>
                      <a:pt x="56" y="53"/>
                      <a:pt x="55" y="53"/>
                    </a:cubicBezTo>
                    <a:cubicBezTo>
                      <a:pt x="53" y="52"/>
                      <a:pt x="51" y="52"/>
                      <a:pt x="48" y="52"/>
                    </a:cubicBezTo>
                    <a:cubicBezTo>
                      <a:pt x="46" y="51"/>
                      <a:pt x="43" y="50"/>
                      <a:pt x="40" y="49"/>
                    </a:cubicBezTo>
                    <a:cubicBezTo>
                      <a:pt x="37" y="48"/>
                      <a:pt x="35" y="47"/>
                      <a:pt x="32" y="46"/>
                    </a:cubicBezTo>
                    <a:cubicBezTo>
                      <a:pt x="29" y="44"/>
                      <a:pt x="27" y="43"/>
                      <a:pt x="24" y="41"/>
                    </a:cubicBezTo>
                    <a:cubicBezTo>
                      <a:pt x="22" y="39"/>
                      <a:pt x="19" y="37"/>
                      <a:pt x="17" y="35"/>
                    </a:cubicBezTo>
                    <a:cubicBezTo>
                      <a:pt x="16" y="34"/>
                      <a:pt x="15" y="33"/>
                      <a:pt x="14" y="32"/>
                    </a:cubicBezTo>
                    <a:cubicBezTo>
                      <a:pt x="13" y="31"/>
                      <a:pt x="12" y="29"/>
                      <a:pt x="11" y="28"/>
                    </a:cubicBezTo>
                    <a:cubicBezTo>
                      <a:pt x="9" y="26"/>
                      <a:pt x="8" y="24"/>
                      <a:pt x="7" y="21"/>
                    </a:cubicBezTo>
                    <a:cubicBezTo>
                      <a:pt x="5" y="19"/>
                      <a:pt x="4" y="17"/>
                      <a:pt x="4" y="15"/>
                    </a:cubicBezTo>
                    <a:cubicBezTo>
                      <a:pt x="3" y="12"/>
                      <a:pt x="2" y="10"/>
                      <a:pt x="2" y="9"/>
                    </a:cubicBezTo>
                    <a:cubicBezTo>
                      <a:pt x="1" y="7"/>
                      <a:pt x="1" y="5"/>
                      <a:pt x="1" y="4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FFF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7" name="iṧ1íḓê">
                <a:extLst>
                  <a:ext uri="{FF2B5EF4-FFF2-40B4-BE49-F238E27FC236}">
                    <a16:creationId xmlns:a16="http://schemas.microsoft.com/office/drawing/2014/main" xmlns="" id="{FC399DED-6B8A-4EA4-96DB-C32C76598E9C}"/>
                  </a:ext>
                </a:extLst>
              </p:cNvPr>
              <p:cNvSpPr/>
              <p:nvPr/>
            </p:nvSpPr>
            <p:spPr bwMode="auto">
              <a:xfrm>
                <a:off x="5702355" y="1574625"/>
                <a:ext cx="146865" cy="104732"/>
              </a:xfrm>
              <a:custGeom>
                <a:avLst/>
                <a:gdLst>
                  <a:gd name="T0" fmla="*/ 1 w 59"/>
                  <a:gd name="T1" fmla="*/ 0 h 42"/>
                  <a:gd name="T2" fmla="*/ 2 w 59"/>
                  <a:gd name="T3" fmla="*/ 3 h 42"/>
                  <a:gd name="T4" fmla="*/ 6 w 59"/>
                  <a:gd name="T5" fmla="*/ 10 h 42"/>
                  <a:gd name="T6" fmla="*/ 9 w 59"/>
                  <a:gd name="T7" fmla="*/ 15 h 42"/>
                  <a:gd name="T8" fmla="*/ 11 w 59"/>
                  <a:gd name="T9" fmla="*/ 18 h 42"/>
                  <a:gd name="T10" fmla="*/ 13 w 59"/>
                  <a:gd name="T11" fmla="*/ 20 h 42"/>
                  <a:gd name="T12" fmla="*/ 15 w 59"/>
                  <a:gd name="T13" fmla="*/ 22 h 42"/>
                  <a:gd name="T14" fmla="*/ 18 w 59"/>
                  <a:gd name="T15" fmla="*/ 25 h 42"/>
                  <a:gd name="T16" fmla="*/ 19 w 59"/>
                  <a:gd name="T17" fmla="*/ 26 h 42"/>
                  <a:gd name="T18" fmla="*/ 20 w 59"/>
                  <a:gd name="T19" fmla="*/ 27 h 42"/>
                  <a:gd name="T20" fmla="*/ 23 w 59"/>
                  <a:gd name="T21" fmla="*/ 29 h 42"/>
                  <a:gd name="T22" fmla="*/ 29 w 59"/>
                  <a:gd name="T23" fmla="*/ 32 h 42"/>
                  <a:gd name="T24" fmla="*/ 35 w 59"/>
                  <a:gd name="T25" fmla="*/ 35 h 42"/>
                  <a:gd name="T26" fmla="*/ 42 w 59"/>
                  <a:gd name="T27" fmla="*/ 37 h 42"/>
                  <a:gd name="T28" fmla="*/ 47 w 59"/>
                  <a:gd name="T29" fmla="*/ 38 h 42"/>
                  <a:gd name="T30" fmla="*/ 50 w 59"/>
                  <a:gd name="T31" fmla="*/ 39 h 42"/>
                  <a:gd name="T32" fmla="*/ 52 w 59"/>
                  <a:gd name="T33" fmla="*/ 39 h 42"/>
                  <a:gd name="T34" fmla="*/ 56 w 59"/>
                  <a:gd name="T35" fmla="*/ 40 h 42"/>
                  <a:gd name="T36" fmla="*/ 59 w 59"/>
                  <a:gd name="T37" fmla="*/ 41 h 42"/>
                  <a:gd name="T38" fmla="*/ 56 w 59"/>
                  <a:gd name="T39" fmla="*/ 41 h 42"/>
                  <a:gd name="T40" fmla="*/ 52 w 59"/>
                  <a:gd name="T41" fmla="*/ 42 h 42"/>
                  <a:gd name="T42" fmla="*/ 49 w 59"/>
                  <a:gd name="T43" fmla="*/ 42 h 42"/>
                  <a:gd name="T44" fmla="*/ 47 w 59"/>
                  <a:gd name="T45" fmla="*/ 42 h 42"/>
                  <a:gd name="T46" fmla="*/ 41 w 59"/>
                  <a:gd name="T47" fmla="*/ 41 h 42"/>
                  <a:gd name="T48" fmla="*/ 34 w 59"/>
                  <a:gd name="T49" fmla="*/ 40 h 42"/>
                  <a:gd name="T50" fmla="*/ 27 w 59"/>
                  <a:gd name="T51" fmla="*/ 38 h 42"/>
                  <a:gd name="T52" fmla="*/ 20 w 59"/>
                  <a:gd name="T53" fmla="*/ 34 h 42"/>
                  <a:gd name="T54" fmla="*/ 14 w 59"/>
                  <a:gd name="T55" fmla="*/ 29 h 42"/>
                  <a:gd name="T56" fmla="*/ 11 w 59"/>
                  <a:gd name="T57" fmla="*/ 27 h 42"/>
                  <a:gd name="T58" fmla="*/ 9 w 59"/>
                  <a:gd name="T59" fmla="*/ 24 h 42"/>
                  <a:gd name="T60" fmla="*/ 5 w 59"/>
                  <a:gd name="T61" fmla="*/ 18 h 42"/>
                  <a:gd name="T62" fmla="*/ 3 w 59"/>
                  <a:gd name="T63" fmla="*/ 12 h 42"/>
                  <a:gd name="T64" fmla="*/ 1 w 59"/>
                  <a:gd name="T65" fmla="*/ 7 h 42"/>
                  <a:gd name="T66" fmla="*/ 1 w 59"/>
                  <a:gd name="T67" fmla="*/ 3 h 42"/>
                  <a:gd name="T68" fmla="*/ 1 w 59"/>
                  <a:gd name="T6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42">
                    <a:moveTo>
                      <a:pt x="1" y="0"/>
                    </a:moveTo>
                    <a:cubicBezTo>
                      <a:pt x="1" y="0"/>
                      <a:pt x="1" y="1"/>
                      <a:pt x="2" y="3"/>
                    </a:cubicBezTo>
                    <a:cubicBezTo>
                      <a:pt x="3" y="5"/>
                      <a:pt x="4" y="7"/>
                      <a:pt x="6" y="10"/>
                    </a:cubicBezTo>
                    <a:cubicBezTo>
                      <a:pt x="7" y="12"/>
                      <a:pt x="8" y="14"/>
                      <a:pt x="9" y="15"/>
                    </a:cubicBezTo>
                    <a:cubicBezTo>
                      <a:pt x="10" y="16"/>
                      <a:pt x="10" y="17"/>
                      <a:pt x="11" y="18"/>
                    </a:cubicBezTo>
                    <a:cubicBezTo>
                      <a:pt x="12" y="19"/>
                      <a:pt x="12" y="19"/>
                      <a:pt x="13" y="20"/>
                    </a:cubicBezTo>
                    <a:cubicBezTo>
                      <a:pt x="14" y="21"/>
                      <a:pt x="14" y="22"/>
                      <a:pt x="15" y="22"/>
                    </a:cubicBezTo>
                    <a:cubicBezTo>
                      <a:pt x="16" y="23"/>
                      <a:pt x="17" y="24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30"/>
                      <a:pt x="27" y="31"/>
                      <a:pt x="29" y="32"/>
                    </a:cubicBezTo>
                    <a:cubicBezTo>
                      <a:pt x="31" y="33"/>
                      <a:pt x="33" y="34"/>
                      <a:pt x="35" y="35"/>
                    </a:cubicBezTo>
                    <a:cubicBezTo>
                      <a:pt x="38" y="35"/>
                      <a:pt x="40" y="36"/>
                      <a:pt x="42" y="37"/>
                    </a:cubicBezTo>
                    <a:cubicBezTo>
                      <a:pt x="43" y="37"/>
                      <a:pt x="45" y="38"/>
                      <a:pt x="47" y="38"/>
                    </a:cubicBezTo>
                    <a:cubicBezTo>
                      <a:pt x="48" y="38"/>
                      <a:pt x="49" y="39"/>
                      <a:pt x="50" y="39"/>
                    </a:cubicBezTo>
                    <a:cubicBezTo>
                      <a:pt x="51" y="39"/>
                      <a:pt x="51" y="39"/>
                      <a:pt x="52" y="39"/>
                    </a:cubicBezTo>
                    <a:cubicBezTo>
                      <a:pt x="53" y="39"/>
                      <a:pt x="55" y="40"/>
                      <a:pt x="56" y="40"/>
                    </a:cubicBezTo>
                    <a:cubicBezTo>
                      <a:pt x="58" y="40"/>
                      <a:pt x="59" y="41"/>
                      <a:pt x="59" y="41"/>
                    </a:cubicBezTo>
                    <a:cubicBezTo>
                      <a:pt x="59" y="41"/>
                      <a:pt x="58" y="41"/>
                      <a:pt x="56" y="41"/>
                    </a:cubicBezTo>
                    <a:cubicBezTo>
                      <a:pt x="55" y="41"/>
                      <a:pt x="53" y="41"/>
                      <a:pt x="52" y="42"/>
                    </a:cubicBezTo>
                    <a:cubicBezTo>
                      <a:pt x="51" y="42"/>
                      <a:pt x="50" y="42"/>
                      <a:pt x="49" y="42"/>
                    </a:cubicBezTo>
                    <a:cubicBezTo>
                      <a:pt x="49" y="42"/>
                      <a:pt x="48" y="42"/>
                      <a:pt x="47" y="42"/>
                    </a:cubicBezTo>
                    <a:cubicBezTo>
                      <a:pt x="45" y="42"/>
                      <a:pt x="43" y="42"/>
                      <a:pt x="41" y="41"/>
                    </a:cubicBezTo>
                    <a:cubicBezTo>
                      <a:pt x="38" y="41"/>
                      <a:pt x="36" y="41"/>
                      <a:pt x="34" y="40"/>
                    </a:cubicBezTo>
                    <a:cubicBezTo>
                      <a:pt x="31" y="40"/>
                      <a:pt x="29" y="39"/>
                      <a:pt x="27" y="38"/>
                    </a:cubicBezTo>
                    <a:cubicBezTo>
                      <a:pt x="24" y="37"/>
                      <a:pt x="22" y="35"/>
                      <a:pt x="20" y="34"/>
                    </a:cubicBezTo>
                    <a:cubicBezTo>
                      <a:pt x="18" y="32"/>
                      <a:pt x="15" y="31"/>
                      <a:pt x="14" y="29"/>
                    </a:cubicBezTo>
                    <a:cubicBezTo>
                      <a:pt x="13" y="28"/>
                      <a:pt x="12" y="27"/>
                      <a:pt x="11" y="27"/>
                    </a:cubicBezTo>
                    <a:cubicBezTo>
                      <a:pt x="10" y="26"/>
                      <a:pt x="9" y="25"/>
                      <a:pt x="9" y="24"/>
                    </a:cubicBezTo>
                    <a:cubicBezTo>
                      <a:pt x="7" y="22"/>
                      <a:pt x="6" y="20"/>
                      <a:pt x="5" y="18"/>
                    </a:cubicBezTo>
                    <a:cubicBezTo>
                      <a:pt x="4" y="16"/>
                      <a:pt x="3" y="14"/>
                      <a:pt x="3" y="12"/>
                    </a:cubicBezTo>
                    <a:cubicBezTo>
                      <a:pt x="2" y="10"/>
                      <a:pt x="1" y="8"/>
                      <a:pt x="1" y="7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8" name="îŝḻiḍè">
                <a:extLst>
                  <a:ext uri="{FF2B5EF4-FFF2-40B4-BE49-F238E27FC236}">
                    <a16:creationId xmlns:a16="http://schemas.microsoft.com/office/drawing/2014/main" xmlns="" id="{7B31C182-D84C-463D-BCC9-F92032A9D0AE}"/>
                  </a:ext>
                </a:extLst>
              </p:cNvPr>
              <p:cNvSpPr/>
              <p:nvPr/>
            </p:nvSpPr>
            <p:spPr bwMode="auto">
              <a:xfrm>
                <a:off x="5789029" y="1627592"/>
                <a:ext cx="361143" cy="172145"/>
              </a:xfrm>
              <a:custGeom>
                <a:avLst/>
                <a:gdLst>
                  <a:gd name="T0" fmla="*/ 144 w 144"/>
                  <a:gd name="T1" fmla="*/ 0 h 69"/>
                  <a:gd name="T2" fmla="*/ 142 w 144"/>
                  <a:gd name="T3" fmla="*/ 7 h 69"/>
                  <a:gd name="T4" fmla="*/ 132 w 144"/>
                  <a:gd name="T5" fmla="*/ 24 h 69"/>
                  <a:gd name="T6" fmla="*/ 124 w 144"/>
                  <a:gd name="T7" fmla="*/ 34 h 69"/>
                  <a:gd name="T8" fmla="*/ 113 w 144"/>
                  <a:gd name="T9" fmla="*/ 44 h 69"/>
                  <a:gd name="T10" fmla="*/ 100 w 144"/>
                  <a:gd name="T11" fmla="*/ 53 h 69"/>
                  <a:gd name="T12" fmla="*/ 85 w 144"/>
                  <a:gd name="T13" fmla="*/ 60 h 69"/>
                  <a:gd name="T14" fmla="*/ 78 w 144"/>
                  <a:gd name="T15" fmla="*/ 63 h 69"/>
                  <a:gd name="T16" fmla="*/ 70 w 144"/>
                  <a:gd name="T17" fmla="*/ 65 h 69"/>
                  <a:gd name="T18" fmla="*/ 54 w 144"/>
                  <a:gd name="T19" fmla="*/ 68 h 69"/>
                  <a:gd name="T20" fmla="*/ 47 w 144"/>
                  <a:gd name="T21" fmla="*/ 69 h 69"/>
                  <a:gd name="T22" fmla="*/ 40 w 144"/>
                  <a:gd name="T23" fmla="*/ 69 h 69"/>
                  <a:gd name="T24" fmla="*/ 26 w 144"/>
                  <a:gd name="T25" fmla="*/ 68 h 69"/>
                  <a:gd name="T26" fmla="*/ 21 w 144"/>
                  <a:gd name="T27" fmla="*/ 67 h 69"/>
                  <a:gd name="T28" fmla="*/ 16 w 144"/>
                  <a:gd name="T29" fmla="*/ 66 h 69"/>
                  <a:gd name="T30" fmla="*/ 7 w 144"/>
                  <a:gd name="T31" fmla="*/ 65 h 69"/>
                  <a:gd name="T32" fmla="*/ 0 w 144"/>
                  <a:gd name="T33" fmla="*/ 63 h 69"/>
                  <a:gd name="T34" fmla="*/ 7 w 144"/>
                  <a:gd name="T35" fmla="*/ 63 h 69"/>
                  <a:gd name="T36" fmla="*/ 16 w 144"/>
                  <a:gd name="T37" fmla="*/ 64 h 69"/>
                  <a:gd name="T38" fmla="*/ 27 w 144"/>
                  <a:gd name="T39" fmla="*/ 64 h 69"/>
                  <a:gd name="T40" fmla="*/ 33 w 144"/>
                  <a:gd name="T41" fmla="*/ 64 h 69"/>
                  <a:gd name="T42" fmla="*/ 39 w 144"/>
                  <a:gd name="T43" fmla="*/ 64 h 69"/>
                  <a:gd name="T44" fmla="*/ 46 w 144"/>
                  <a:gd name="T45" fmla="*/ 63 h 69"/>
                  <a:gd name="T46" fmla="*/ 54 w 144"/>
                  <a:gd name="T47" fmla="*/ 62 h 69"/>
                  <a:gd name="T48" fmla="*/ 68 w 144"/>
                  <a:gd name="T49" fmla="*/ 59 h 69"/>
                  <a:gd name="T50" fmla="*/ 76 w 144"/>
                  <a:gd name="T51" fmla="*/ 57 h 69"/>
                  <a:gd name="T52" fmla="*/ 83 w 144"/>
                  <a:gd name="T53" fmla="*/ 55 h 69"/>
                  <a:gd name="T54" fmla="*/ 97 w 144"/>
                  <a:gd name="T55" fmla="*/ 48 h 69"/>
                  <a:gd name="T56" fmla="*/ 104 w 144"/>
                  <a:gd name="T57" fmla="*/ 44 h 69"/>
                  <a:gd name="T58" fmla="*/ 110 w 144"/>
                  <a:gd name="T59" fmla="*/ 40 h 69"/>
                  <a:gd name="T60" fmla="*/ 120 w 144"/>
                  <a:gd name="T61" fmla="*/ 31 h 69"/>
                  <a:gd name="T62" fmla="*/ 129 w 144"/>
                  <a:gd name="T63" fmla="*/ 21 h 69"/>
                  <a:gd name="T64" fmla="*/ 136 w 144"/>
                  <a:gd name="T65" fmla="*/ 13 h 69"/>
                  <a:gd name="T66" fmla="*/ 141 w 144"/>
                  <a:gd name="T67" fmla="*/ 6 h 69"/>
                  <a:gd name="T68" fmla="*/ 144 w 144"/>
                  <a:gd name="T6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4" h="69">
                    <a:moveTo>
                      <a:pt x="144" y="0"/>
                    </a:moveTo>
                    <a:cubicBezTo>
                      <a:pt x="144" y="0"/>
                      <a:pt x="143" y="2"/>
                      <a:pt x="142" y="7"/>
                    </a:cubicBezTo>
                    <a:cubicBezTo>
                      <a:pt x="140" y="11"/>
                      <a:pt x="137" y="17"/>
                      <a:pt x="132" y="24"/>
                    </a:cubicBezTo>
                    <a:cubicBezTo>
                      <a:pt x="130" y="27"/>
                      <a:pt x="127" y="30"/>
                      <a:pt x="124" y="34"/>
                    </a:cubicBezTo>
                    <a:cubicBezTo>
                      <a:pt x="121" y="37"/>
                      <a:pt x="117" y="41"/>
                      <a:pt x="113" y="44"/>
                    </a:cubicBezTo>
                    <a:cubicBezTo>
                      <a:pt x="109" y="47"/>
                      <a:pt x="105" y="50"/>
                      <a:pt x="100" y="53"/>
                    </a:cubicBezTo>
                    <a:cubicBezTo>
                      <a:pt x="95" y="56"/>
                      <a:pt x="90" y="58"/>
                      <a:pt x="85" y="60"/>
                    </a:cubicBezTo>
                    <a:cubicBezTo>
                      <a:pt x="83" y="61"/>
                      <a:pt x="80" y="62"/>
                      <a:pt x="78" y="63"/>
                    </a:cubicBezTo>
                    <a:cubicBezTo>
                      <a:pt x="75" y="64"/>
                      <a:pt x="72" y="65"/>
                      <a:pt x="70" y="65"/>
                    </a:cubicBezTo>
                    <a:cubicBezTo>
                      <a:pt x="65" y="67"/>
                      <a:pt x="59" y="67"/>
                      <a:pt x="54" y="68"/>
                    </a:cubicBezTo>
                    <a:cubicBezTo>
                      <a:pt x="52" y="68"/>
                      <a:pt x="49" y="68"/>
                      <a:pt x="47" y="69"/>
                    </a:cubicBezTo>
                    <a:cubicBezTo>
                      <a:pt x="44" y="69"/>
                      <a:pt x="42" y="69"/>
                      <a:pt x="40" y="69"/>
                    </a:cubicBezTo>
                    <a:cubicBezTo>
                      <a:pt x="35" y="68"/>
                      <a:pt x="30" y="68"/>
                      <a:pt x="26" y="68"/>
                    </a:cubicBezTo>
                    <a:cubicBezTo>
                      <a:pt x="24" y="68"/>
                      <a:pt x="23" y="67"/>
                      <a:pt x="21" y="67"/>
                    </a:cubicBezTo>
                    <a:cubicBezTo>
                      <a:pt x="19" y="67"/>
                      <a:pt x="17" y="67"/>
                      <a:pt x="16" y="66"/>
                    </a:cubicBezTo>
                    <a:cubicBezTo>
                      <a:pt x="12" y="66"/>
                      <a:pt x="9" y="65"/>
                      <a:pt x="7" y="65"/>
                    </a:cubicBezTo>
                    <a:cubicBezTo>
                      <a:pt x="3" y="63"/>
                      <a:pt x="0" y="63"/>
                      <a:pt x="0" y="63"/>
                    </a:cubicBezTo>
                    <a:cubicBezTo>
                      <a:pt x="0" y="63"/>
                      <a:pt x="3" y="63"/>
                      <a:pt x="7" y="63"/>
                    </a:cubicBezTo>
                    <a:cubicBezTo>
                      <a:pt x="10" y="64"/>
                      <a:pt x="13" y="64"/>
                      <a:pt x="16" y="64"/>
                    </a:cubicBezTo>
                    <a:cubicBezTo>
                      <a:pt x="19" y="64"/>
                      <a:pt x="23" y="64"/>
                      <a:pt x="27" y="64"/>
                    </a:cubicBezTo>
                    <a:cubicBezTo>
                      <a:pt x="29" y="64"/>
                      <a:pt x="31" y="64"/>
                      <a:pt x="33" y="64"/>
                    </a:cubicBezTo>
                    <a:cubicBezTo>
                      <a:pt x="35" y="64"/>
                      <a:pt x="37" y="64"/>
                      <a:pt x="39" y="64"/>
                    </a:cubicBezTo>
                    <a:cubicBezTo>
                      <a:pt x="42" y="64"/>
                      <a:pt x="44" y="64"/>
                      <a:pt x="46" y="63"/>
                    </a:cubicBezTo>
                    <a:cubicBezTo>
                      <a:pt x="49" y="63"/>
                      <a:pt x="51" y="63"/>
                      <a:pt x="54" y="62"/>
                    </a:cubicBezTo>
                    <a:cubicBezTo>
                      <a:pt x="58" y="62"/>
                      <a:pt x="63" y="61"/>
                      <a:pt x="68" y="59"/>
                    </a:cubicBezTo>
                    <a:cubicBezTo>
                      <a:pt x="71" y="59"/>
                      <a:pt x="73" y="58"/>
                      <a:pt x="76" y="57"/>
                    </a:cubicBezTo>
                    <a:cubicBezTo>
                      <a:pt x="78" y="56"/>
                      <a:pt x="81" y="56"/>
                      <a:pt x="83" y="55"/>
                    </a:cubicBezTo>
                    <a:cubicBezTo>
                      <a:pt x="88" y="53"/>
                      <a:pt x="93" y="50"/>
                      <a:pt x="97" y="48"/>
                    </a:cubicBezTo>
                    <a:cubicBezTo>
                      <a:pt x="99" y="47"/>
                      <a:pt x="101" y="45"/>
                      <a:pt x="104" y="44"/>
                    </a:cubicBezTo>
                    <a:cubicBezTo>
                      <a:pt x="106" y="43"/>
                      <a:pt x="108" y="41"/>
                      <a:pt x="110" y="40"/>
                    </a:cubicBezTo>
                    <a:cubicBezTo>
                      <a:pt x="114" y="37"/>
                      <a:pt x="117" y="34"/>
                      <a:pt x="120" y="31"/>
                    </a:cubicBezTo>
                    <a:cubicBezTo>
                      <a:pt x="124" y="27"/>
                      <a:pt x="127" y="24"/>
                      <a:pt x="129" y="21"/>
                    </a:cubicBezTo>
                    <a:cubicBezTo>
                      <a:pt x="132" y="18"/>
                      <a:pt x="134" y="16"/>
                      <a:pt x="136" y="13"/>
                    </a:cubicBezTo>
                    <a:cubicBezTo>
                      <a:pt x="138" y="10"/>
                      <a:pt x="139" y="8"/>
                      <a:pt x="141" y="6"/>
                    </a:cubicBezTo>
                    <a:cubicBezTo>
                      <a:pt x="143" y="2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9" name="işliḍè">
                <a:extLst>
                  <a:ext uri="{FF2B5EF4-FFF2-40B4-BE49-F238E27FC236}">
                    <a16:creationId xmlns:a16="http://schemas.microsoft.com/office/drawing/2014/main" xmlns="" id="{BC44D9DC-E008-4F28-8F0A-D433DFFDD5DE}"/>
                  </a:ext>
                </a:extLst>
              </p:cNvPr>
              <p:cNvSpPr/>
              <p:nvPr/>
            </p:nvSpPr>
            <p:spPr bwMode="auto">
              <a:xfrm>
                <a:off x="6164618" y="1587866"/>
                <a:ext cx="115566" cy="144457"/>
              </a:xfrm>
              <a:custGeom>
                <a:avLst/>
                <a:gdLst>
                  <a:gd name="T0" fmla="*/ 46 w 46"/>
                  <a:gd name="T1" fmla="*/ 0 h 58"/>
                  <a:gd name="T2" fmla="*/ 43 w 46"/>
                  <a:gd name="T3" fmla="*/ 12 h 58"/>
                  <a:gd name="T4" fmla="*/ 39 w 46"/>
                  <a:gd name="T5" fmla="*/ 24 h 58"/>
                  <a:gd name="T6" fmla="*/ 36 w 46"/>
                  <a:gd name="T7" fmla="*/ 30 h 58"/>
                  <a:gd name="T8" fmla="*/ 32 w 46"/>
                  <a:gd name="T9" fmla="*/ 36 h 58"/>
                  <a:gd name="T10" fmla="*/ 28 w 46"/>
                  <a:gd name="T11" fmla="*/ 42 h 58"/>
                  <a:gd name="T12" fmla="*/ 23 w 46"/>
                  <a:gd name="T13" fmla="*/ 47 h 58"/>
                  <a:gd name="T14" fmla="*/ 17 w 46"/>
                  <a:gd name="T15" fmla="*/ 52 h 58"/>
                  <a:gd name="T16" fmla="*/ 15 w 46"/>
                  <a:gd name="T17" fmla="*/ 53 h 58"/>
                  <a:gd name="T18" fmla="*/ 12 w 46"/>
                  <a:gd name="T19" fmla="*/ 55 h 58"/>
                  <a:gd name="T20" fmla="*/ 7 w 46"/>
                  <a:gd name="T21" fmla="*/ 57 h 58"/>
                  <a:gd name="T22" fmla="*/ 3 w 46"/>
                  <a:gd name="T23" fmla="*/ 57 h 58"/>
                  <a:gd name="T24" fmla="*/ 1 w 46"/>
                  <a:gd name="T25" fmla="*/ 58 h 58"/>
                  <a:gd name="T26" fmla="*/ 0 w 46"/>
                  <a:gd name="T27" fmla="*/ 58 h 58"/>
                  <a:gd name="T28" fmla="*/ 3 w 46"/>
                  <a:gd name="T29" fmla="*/ 56 h 58"/>
                  <a:gd name="T30" fmla="*/ 6 w 46"/>
                  <a:gd name="T31" fmla="*/ 54 h 58"/>
                  <a:gd name="T32" fmla="*/ 10 w 46"/>
                  <a:gd name="T33" fmla="*/ 52 h 58"/>
                  <a:gd name="T34" fmla="*/ 14 w 46"/>
                  <a:gd name="T35" fmla="*/ 48 h 58"/>
                  <a:gd name="T36" fmla="*/ 19 w 46"/>
                  <a:gd name="T37" fmla="*/ 44 h 58"/>
                  <a:gd name="T38" fmla="*/ 27 w 46"/>
                  <a:gd name="T39" fmla="*/ 33 h 58"/>
                  <a:gd name="T40" fmla="*/ 34 w 46"/>
                  <a:gd name="T41" fmla="*/ 21 h 58"/>
                  <a:gd name="T42" fmla="*/ 40 w 46"/>
                  <a:gd name="T43" fmla="*/ 10 h 58"/>
                  <a:gd name="T44" fmla="*/ 46 w 46"/>
                  <a:gd name="T4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6" h="58">
                    <a:moveTo>
                      <a:pt x="46" y="0"/>
                    </a:moveTo>
                    <a:cubicBezTo>
                      <a:pt x="46" y="0"/>
                      <a:pt x="45" y="5"/>
                      <a:pt x="43" y="12"/>
                    </a:cubicBezTo>
                    <a:cubicBezTo>
                      <a:pt x="42" y="15"/>
                      <a:pt x="41" y="19"/>
                      <a:pt x="39" y="24"/>
                    </a:cubicBezTo>
                    <a:cubicBezTo>
                      <a:pt x="38" y="26"/>
                      <a:pt x="37" y="28"/>
                      <a:pt x="36" y="30"/>
                    </a:cubicBezTo>
                    <a:cubicBezTo>
                      <a:pt x="35" y="32"/>
                      <a:pt x="33" y="34"/>
                      <a:pt x="32" y="36"/>
                    </a:cubicBezTo>
                    <a:cubicBezTo>
                      <a:pt x="31" y="38"/>
                      <a:pt x="29" y="40"/>
                      <a:pt x="28" y="42"/>
                    </a:cubicBezTo>
                    <a:cubicBezTo>
                      <a:pt x="26" y="44"/>
                      <a:pt x="24" y="46"/>
                      <a:pt x="23" y="47"/>
                    </a:cubicBezTo>
                    <a:cubicBezTo>
                      <a:pt x="21" y="49"/>
                      <a:pt x="19" y="50"/>
                      <a:pt x="17" y="52"/>
                    </a:cubicBezTo>
                    <a:cubicBezTo>
                      <a:pt x="16" y="52"/>
                      <a:pt x="15" y="53"/>
                      <a:pt x="15" y="53"/>
                    </a:cubicBezTo>
                    <a:cubicBezTo>
                      <a:pt x="14" y="54"/>
                      <a:pt x="13" y="54"/>
                      <a:pt x="12" y="55"/>
                    </a:cubicBezTo>
                    <a:cubicBezTo>
                      <a:pt x="10" y="56"/>
                      <a:pt x="9" y="56"/>
                      <a:pt x="7" y="57"/>
                    </a:cubicBezTo>
                    <a:cubicBezTo>
                      <a:pt x="6" y="57"/>
                      <a:pt x="4" y="57"/>
                      <a:pt x="3" y="57"/>
                    </a:cubicBezTo>
                    <a:cubicBezTo>
                      <a:pt x="2" y="58"/>
                      <a:pt x="1" y="58"/>
                      <a:pt x="1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8"/>
                      <a:pt x="1" y="57"/>
                      <a:pt x="3" y="56"/>
                    </a:cubicBezTo>
                    <a:cubicBezTo>
                      <a:pt x="4" y="56"/>
                      <a:pt x="5" y="55"/>
                      <a:pt x="6" y="54"/>
                    </a:cubicBezTo>
                    <a:cubicBezTo>
                      <a:pt x="7" y="54"/>
                      <a:pt x="9" y="53"/>
                      <a:pt x="10" y="52"/>
                    </a:cubicBezTo>
                    <a:cubicBezTo>
                      <a:pt x="11" y="51"/>
                      <a:pt x="13" y="49"/>
                      <a:pt x="14" y="48"/>
                    </a:cubicBezTo>
                    <a:cubicBezTo>
                      <a:pt x="16" y="47"/>
                      <a:pt x="17" y="45"/>
                      <a:pt x="19" y="44"/>
                    </a:cubicBezTo>
                    <a:cubicBezTo>
                      <a:pt x="21" y="40"/>
                      <a:pt x="24" y="37"/>
                      <a:pt x="27" y="33"/>
                    </a:cubicBezTo>
                    <a:cubicBezTo>
                      <a:pt x="29" y="29"/>
                      <a:pt x="32" y="25"/>
                      <a:pt x="34" y="21"/>
                    </a:cubicBezTo>
                    <a:cubicBezTo>
                      <a:pt x="36" y="17"/>
                      <a:pt x="38" y="14"/>
                      <a:pt x="40" y="10"/>
                    </a:cubicBezTo>
                    <a:cubicBezTo>
                      <a:pt x="43" y="4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rgbClr val="FFF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0" name="îSļîdê">
                <a:extLst>
                  <a:ext uri="{FF2B5EF4-FFF2-40B4-BE49-F238E27FC236}">
                    <a16:creationId xmlns:a16="http://schemas.microsoft.com/office/drawing/2014/main" xmlns="" id="{CFF1D1C3-E901-4FCF-9D07-A9C81A43F1A8}"/>
                  </a:ext>
                </a:extLst>
              </p:cNvPr>
              <p:cNvSpPr/>
              <p:nvPr/>
            </p:nvSpPr>
            <p:spPr bwMode="auto">
              <a:xfrm>
                <a:off x="6333151" y="1602312"/>
                <a:ext cx="102324" cy="97509"/>
              </a:xfrm>
              <a:custGeom>
                <a:avLst/>
                <a:gdLst>
                  <a:gd name="T0" fmla="*/ 41 w 41"/>
                  <a:gd name="T1" fmla="*/ 0 h 39"/>
                  <a:gd name="T2" fmla="*/ 41 w 41"/>
                  <a:gd name="T3" fmla="*/ 3 h 39"/>
                  <a:gd name="T4" fmla="*/ 40 w 41"/>
                  <a:gd name="T5" fmla="*/ 10 h 39"/>
                  <a:gd name="T6" fmla="*/ 39 w 41"/>
                  <a:gd name="T7" fmla="*/ 14 h 39"/>
                  <a:gd name="T8" fmla="*/ 36 w 41"/>
                  <a:gd name="T9" fmla="*/ 19 h 39"/>
                  <a:gd name="T10" fmla="*/ 33 w 41"/>
                  <a:gd name="T11" fmla="*/ 24 h 39"/>
                  <a:gd name="T12" fmla="*/ 29 w 41"/>
                  <a:gd name="T13" fmla="*/ 29 h 39"/>
                  <a:gd name="T14" fmla="*/ 24 w 41"/>
                  <a:gd name="T15" fmla="*/ 32 h 39"/>
                  <a:gd name="T16" fmla="*/ 19 w 41"/>
                  <a:gd name="T17" fmla="*/ 35 h 39"/>
                  <a:gd name="T18" fmla="*/ 14 w 41"/>
                  <a:gd name="T19" fmla="*/ 37 h 39"/>
                  <a:gd name="T20" fmla="*/ 10 w 41"/>
                  <a:gd name="T21" fmla="*/ 38 h 39"/>
                  <a:gd name="T22" fmla="*/ 6 w 41"/>
                  <a:gd name="T23" fmla="*/ 39 h 39"/>
                  <a:gd name="T24" fmla="*/ 2 w 41"/>
                  <a:gd name="T25" fmla="*/ 39 h 39"/>
                  <a:gd name="T26" fmla="*/ 0 w 41"/>
                  <a:gd name="T27" fmla="*/ 39 h 39"/>
                  <a:gd name="T28" fmla="*/ 2 w 41"/>
                  <a:gd name="T29" fmla="*/ 38 h 39"/>
                  <a:gd name="T30" fmla="*/ 5 w 41"/>
                  <a:gd name="T31" fmla="*/ 37 h 39"/>
                  <a:gd name="T32" fmla="*/ 8 w 41"/>
                  <a:gd name="T33" fmla="*/ 35 h 39"/>
                  <a:gd name="T34" fmla="*/ 12 w 41"/>
                  <a:gd name="T35" fmla="*/ 33 h 39"/>
                  <a:gd name="T36" fmla="*/ 17 w 41"/>
                  <a:gd name="T37" fmla="*/ 30 h 39"/>
                  <a:gd name="T38" fmla="*/ 21 w 41"/>
                  <a:gd name="T39" fmla="*/ 27 h 39"/>
                  <a:gd name="T40" fmla="*/ 25 w 41"/>
                  <a:gd name="T41" fmla="*/ 24 h 39"/>
                  <a:gd name="T42" fmla="*/ 28 w 41"/>
                  <a:gd name="T43" fmla="*/ 20 h 39"/>
                  <a:gd name="T44" fmla="*/ 32 w 41"/>
                  <a:gd name="T45" fmla="*/ 16 h 39"/>
                  <a:gd name="T46" fmla="*/ 35 w 41"/>
                  <a:gd name="T47" fmla="*/ 12 h 39"/>
                  <a:gd name="T48" fmla="*/ 37 w 41"/>
                  <a:gd name="T49" fmla="*/ 9 h 39"/>
                  <a:gd name="T50" fmla="*/ 40 w 41"/>
                  <a:gd name="T51" fmla="*/ 3 h 39"/>
                  <a:gd name="T52" fmla="*/ 41 w 41"/>
                  <a:gd name="T5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1" h="39">
                    <a:moveTo>
                      <a:pt x="41" y="0"/>
                    </a:moveTo>
                    <a:cubicBezTo>
                      <a:pt x="41" y="0"/>
                      <a:pt x="41" y="1"/>
                      <a:pt x="41" y="3"/>
                    </a:cubicBezTo>
                    <a:cubicBezTo>
                      <a:pt x="41" y="5"/>
                      <a:pt x="41" y="7"/>
                      <a:pt x="40" y="10"/>
                    </a:cubicBezTo>
                    <a:cubicBezTo>
                      <a:pt x="40" y="11"/>
                      <a:pt x="39" y="13"/>
                      <a:pt x="39" y="14"/>
                    </a:cubicBezTo>
                    <a:cubicBezTo>
                      <a:pt x="38" y="16"/>
                      <a:pt x="37" y="18"/>
                      <a:pt x="36" y="19"/>
                    </a:cubicBezTo>
                    <a:cubicBezTo>
                      <a:pt x="35" y="21"/>
                      <a:pt x="34" y="23"/>
                      <a:pt x="33" y="24"/>
                    </a:cubicBezTo>
                    <a:cubicBezTo>
                      <a:pt x="32" y="26"/>
                      <a:pt x="30" y="27"/>
                      <a:pt x="29" y="29"/>
                    </a:cubicBezTo>
                    <a:cubicBezTo>
                      <a:pt x="28" y="30"/>
                      <a:pt x="26" y="31"/>
                      <a:pt x="24" y="32"/>
                    </a:cubicBezTo>
                    <a:cubicBezTo>
                      <a:pt x="23" y="34"/>
                      <a:pt x="21" y="34"/>
                      <a:pt x="19" y="35"/>
                    </a:cubicBezTo>
                    <a:cubicBezTo>
                      <a:pt x="18" y="36"/>
                      <a:pt x="16" y="37"/>
                      <a:pt x="14" y="37"/>
                    </a:cubicBezTo>
                    <a:cubicBezTo>
                      <a:pt x="13" y="38"/>
                      <a:pt x="11" y="38"/>
                      <a:pt x="10" y="38"/>
                    </a:cubicBezTo>
                    <a:cubicBezTo>
                      <a:pt x="8" y="39"/>
                      <a:pt x="7" y="39"/>
                      <a:pt x="6" y="39"/>
                    </a:cubicBezTo>
                    <a:cubicBezTo>
                      <a:pt x="4" y="39"/>
                      <a:pt x="3" y="39"/>
                      <a:pt x="2" y="39"/>
                    </a:cubicBezTo>
                    <a:cubicBezTo>
                      <a:pt x="1" y="39"/>
                      <a:pt x="0" y="39"/>
                      <a:pt x="0" y="39"/>
                    </a:cubicBezTo>
                    <a:cubicBezTo>
                      <a:pt x="0" y="39"/>
                      <a:pt x="1" y="39"/>
                      <a:pt x="2" y="38"/>
                    </a:cubicBezTo>
                    <a:cubicBezTo>
                      <a:pt x="3" y="38"/>
                      <a:pt x="4" y="37"/>
                      <a:pt x="5" y="37"/>
                    </a:cubicBezTo>
                    <a:cubicBezTo>
                      <a:pt x="6" y="36"/>
                      <a:pt x="7" y="36"/>
                      <a:pt x="8" y="35"/>
                    </a:cubicBezTo>
                    <a:cubicBezTo>
                      <a:pt x="10" y="34"/>
                      <a:pt x="11" y="34"/>
                      <a:pt x="12" y="33"/>
                    </a:cubicBezTo>
                    <a:cubicBezTo>
                      <a:pt x="14" y="32"/>
                      <a:pt x="15" y="31"/>
                      <a:pt x="17" y="30"/>
                    </a:cubicBezTo>
                    <a:cubicBezTo>
                      <a:pt x="18" y="29"/>
                      <a:pt x="19" y="28"/>
                      <a:pt x="21" y="27"/>
                    </a:cubicBezTo>
                    <a:cubicBezTo>
                      <a:pt x="22" y="26"/>
                      <a:pt x="24" y="25"/>
                      <a:pt x="25" y="24"/>
                    </a:cubicBezTo>
                    <a:cubicBezTo>
                      <a:pt x="26" y="23"/>
                      <a:pt x="27" y="22"/>
                      <a:pt x="28" y="20"/>
                    </a:cubicBezTo>
                    <a:cubicBezTo>
                      <a:pt x="30" y="19"/>
                      <a:pt x="31" y="18"/>
                      <a:pt x="32" y="16"/>
                    </a:cubicBezTo>
                    <a:cubicBezTo>
                      <a:pt x="33" y="15"/>
                      <a:pt x="34" y="14"/>
                      <a:pt x="35" y="12"/>
                    </a:cubicBezTo>
                    <a:cubicBezTo>
                      <a:pt x="35" y="11"/>
                      <a:pt x="36" y="10"/>
                      <a:pt x="37" y="9"/>
                    </a:cubicBezTo>
                    <a:cubicBezTo>
                      <a:pt x="38" y="6"/>
                      <a:pt x="39" y="4"/>
                      <a:pt x="40" y="3"/>
                    </a:cubicBezTo>
                    <a:cubicBezTo>
                      <a:pt x="41" y="1"/>
                      <a:pt x="41" y="0"/>
                      <a:pt x="41" y="0"/>
                    </a:cubicBezTo>
                    <a:close/>
                  </a:path>
                </a:pathLst>
              </a:custGeom>
              <a:solidFill>
                <a:srgbClr val="FFF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1" name="íśļiḑe">
                <a:extLst>
                  <a:ext uri="{FF2B5EF4-FFF2-40B4-BE49-F238E27FC236}">
                    <a16:creationId xmlns:a16="http://schemas.microsoft.com/office/drawing/2014/main" xmlns="" id="{7DB13A6E-99A0-4C28-85FB-E02A10C29E9C}"/>
                  </a:ext>
                </a:extLst>
              </p:cNvPr>
              <p:cNvSpPr/>
              <p:nvPr/>
            </p:nvSpPr>
            <p:spPr bwMode="auto">
              <a:xfrm>
                <a:off x="6449921" y="1634815"/>
                <a:ext cx="115566" cy="255208"/>
              </a:xfrm>
              <a:custGeom>
                <a:avLst/>
                <a:gdLst>
                  <a:gd name="T0" fmla="*/ 7 w 46"/>
                  <a:gd name="T1" fmla="*/ 0 h 102"/>
                  <a:gd name="T2" fmla="*/ 5 w 46"/>
                  <a:gd name="T3" fmla="*/ 19 h 102"/>
                  <a:gd name="T4" fmla="*/ 6 w 46"/>
                  <a:gd name="T5" fmla="*/ 38 h 102"/>
                  <a:gd name="T6" fmla="*/ 7 w 46"/>
                  <a:gd name="T7" fmla="*/ 49 h 102"/>
                  <a:gd name="T8" fmla="*/ 9 w 46"/>
                  <a:gd name="T9" fmla="*/ 59 h 102"/>
                  <a:gd name="T10" fmla="*/ 11 w 46"/>
                  <a:gd name="T11" fmla="*/ 65 h 102"/>
                  <a:gd name="T12" fmla="*/ 13 w 46"/>
                  <a:gd name="T13" fmla="*/ 70 h 102"/>
                  <a:gd name="T14" fmla="*/ 18 w 46"/>
                  <a:gd name="T15" fmla="*/ 79 h 102"/>
                  <a:gd name="T16" fmla="*/ 30 w 46"/>
                  <a:gd name="T17" fmla="*/ 92 h 102"/>
                  <a:gd name="T18" fmla="*/ 34 w 46"/>
                  <a:gd name="T19" fmla="*/ 95 h 102"/>
                  <a:gd name="T20" fmla="*/ 37 w 46"/>
                  <a:gd name="T21" fmla="*/ 97 h 102"/>
                  <a:gd name="T22" fmla="*/ 42 w 46"/>
                  <a:gd name="T23" fmla="*/ 99 h 102"/>
                  <a:gd name="T24" fmla="*/ 46 w 46"/>
                  <a:gd name="T25" fmla="*/ 102 h 102"/>
                  <a:gd name="T26" fmla="*/ 41 w 46"/>
                  <a:gd name="T27" fmla="*/ 101 h 102"/>
                  <a:gd name="T28" fmla="*/ 35 w 46"/>
                  <a:gd name="T29" fmla="*/ 99 h 102"/>
                  <a:gd name="T30" fmla="*/ 28 w 46"/>
                  <a:gd name="T31" fmla="*/ 95 h 102"/>
                  <a:gd name="T32" fmla="*/ 21 w 46"/>
                  <a:gd name="T33" fmla="*/ 90 h 102"/>
                  <a:gd name="T34" fmla="*/ 13 w 46"/>
                  <a:gd name="T35" fmla="*/ 82 h 102"/>
                  <a:gd name="T36" fmla="*/ 10 w 46"/>
                  <a:gd name="T37" fmla="*/ 77 h 102"/>
                  <a:gd name="T38" fmla="*/ 7 w 46"/>
                  <a:gd name="T39" fmla="*/ 72 h 102"/>
                  <a:gd name="T40" fmla="*/ 5 w 46"/>
                  <a:gd name="T41" fmla="*/ 67 h 102"/>
                  <a:gd name="T42" fmla="*/ 3 w 46"/>
                  <a:gd name="T43" fmla="*/ 61 h 102"/>
                  <a:gd name="T44" fmla="*/ 1 w 46"/>
                  <a:gd name="T45" fmla="*/ 50 h 102"/>
                  <a:gd name="T46" fmla="*/ 0 w 46"/>
                  <a:gd name="T47" fmla="*/ 38 h 102"/>
                  <a:gd name="T48" fmla="*/ 1 w 46"/>
                  <a:gd name="T49" fmla="*/ 28 h 102"/>
                  <a:gd name="T50" fmla="*/ 2 w 46"/>
                  <a:gd name="T51" fmla="*/ 19 h 102"/>
                  <a:gd name="T52" fmla="*/ 7 w 46"/>
                  <a:gd name="T5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6" h="102">
                    <a:moveTo>
                      <a:pt x="7" y="0"/>
                    </a:moveTo>
                    <a:cubicBezTo>
                      <a:pt x="7" y="0"/>
                      <a:pt x="6" y="8"/>
                      <a:pt x="5" y="19"/>
                    </a:cubicBezTo>
                    <a:cubicBezTo>
                      <a:pt x="5" y="25"/>
                      <a:pt x="5" y="31"/>
                      <a:pt x="6" y="38"/>
                    </a:cubicBezTo>
                    <a:cubicBezTo>
                      <a:pt x="6" y="42"/>
                      <a:pt x="6" y="45"/>
                      <a:pt x="7" y="49"/>
                    </a:cubicBezTo>
                    <a:cubicBezTo>
                      <a:pt x="7" y="52"/>
                      <a:pt x="8" y="56"/>
                      <a:pt x="9" y="59"/>
                    </a:cubicBezTo>
                    <a:cubicBezTo>
                      <a:pt x="10" y="61"/>
                      <a:pt x="10" y="63"/>
                      <a:pt x="11" y="65"/>
                    </a:cubicBezTo>
                    <a:cubicBezTo>
                      <a:pt x="11" y="66"/>
                      <a:pt x="12" y="68"/>
                      <a:pt x="13" y="70"/>
                    </a:cubicBezTo>
                    <a:cubicBezTo>
                      <a:pt x="14" y="73"/>
                      <a:pt x="16" y="76"/>
                      <a:pt x="18" y="79"/>
                    </a:cubicBezTo>
                    <a:cubicBezTo>
                      <a:pt x="21" y="84"/>
                      <a:pt x="26" y="89"/>
                      <a:pt x="30" y="92"/>
                    </a:cubicBezTo>
                    <a:cubicBezTo>
                      <a:pt x="31" y="93"/>
                      <a:pt x="32" y="94"/>
                      <a:pt x="34" y="95"/>
                    </a:cubicBezTo>
                    <a:cubicBezTo>
                      <a:pt x="35" y="95"/>
                      <a:pt x="36" y="96"/>
                      <a:pt x="37" y="97"/>
                    </a:cubicBezTo>
                    <a:cubicBezTo>
                      <a:pt x="39" y="98"/>
                      <a:pt x="40" y="99"/>
                      <a:pt x="42" y="99"/>
                    </a:cubicBezTo>
                    <a:cubicBezTo>
                      <a:pt x="45" y="101"/>
                      <a:pt x="46" y="102"/>
                      <a:pt x="46" y="102"/>
                    </a:cubicBezTo>
                    <a:cubicBezTo>
                      <a:pt x="46" y="102"/>
                      <a:pt x="45" y="101"/>
                      <a:pt x="41" y="101"/>
                    </a:cubicBezTo>
                    <a:cubicBezTo>
                      <a:pt x="40" y="100"/>
                      <a:pt x="38" y="100"/>
                      <a:pt x="35" y="99"/>
                    </a:cubicBezTo>
                    <a:cubicBezTo>
                      <a:pt x="33" y="98"/>
                      <a:pt x="31" y="97"/>
                      <a:pt x="28" y="95"/>
                    </a:cubicBezTo>
                    <a:cubicBezTo>
                      <a:pt x="26" y="94"/>
                      <a:pt x="23" y="92"/>
                      <a:pt x="21" y="90"/>
                    </a:cubicBezTo>
                    <a:cubicBezTo>
                      <a:pt x="18" y="87"/>
                      <a:pt x="15" y="85"/>
                      <a:pt x="13" y="82"/>
                    </a:cubicBezTo>
                    <a:cubicBezTo>
                      <a:pt x="12" y="80"/>
                      <a:pt x="11" y="79"/>
                      <a:pt x="10" y="77"/>
                    </a:cubicBezTo>
                    <a:cubicBezTo>
                      <a:pt x="9" y="76"/>
                      <a:pt x="8" y="74"/>
                      <a:pt x="7" y="72"/>
                    </a:cubicBezTo>
                    <a:cubicBezTo>
                      <a:pt x="6" y="70"/>
                      <a:pt x="6" y="69"/>
                      <a:pt x="5" y="67"/>
                    </a:cubicBezTo>
                    <a:cubicBezTo>
                      <a:pt x="4" y="65"/>
                      <a:pt x="4" y="63"/>
                      <a:pt x="3" y="61"/>
                    </a:cubicBezTo>
                    <a:cubicBezTo>
                      <a:pt x="2" y="57"/>
                      <a:pt x="1" y="53"/>
                      <a:pt x="1" y="50"/>
                    </a:cubicBezTo>
                    <a:cubicBezTo>
                      <a:pt x="0" y="46"/>
                      <a:pt x="0" y="42"/>
                      <a:pt x="0" y="38"/>
                    </a:cubicBezTo>
                    <a:cubicBezTo>
                      <a:pt x="0" y="35"/>
                      <a:pt x="0" y="31"/>
                      <a:pt x="1" y="28"/>
                    </a:cubicBezTo>
                    <a:cubicBezTo>
                      <a:pt x="1" y="25"/>
                      <a:pt x="1" y="22"/>
                      <a:pt x="2" y="19"/>
                    </a:cubicBezTo>
                    <a:cubicBezTo>
                      <a:pt x="4" y="7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FFF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2" name="îṡlíḑé">
                <a:extLst>
                  <a:ext uri="{FF2B5EF4-FFF2-40B4-BE49-F238E27FC236}">
                    <a16:creationId xmlns:a16="http://schemas.microsoft.com/office/drawing/2014/main" xmlns="" id="{CD96DBE8-FB2F-4411-ACB1-219B5C02A87E}"/>
                  </a:ext>
                </a:extLst>
              </p:cNvPr>
              <p:cNvSpPr/>
              <p:nvPr/>
            </p:nvSpPr>
            <p:spPr bwMode="auto">
              <a:xfrm>
                <a:off x="5621700" y="1734731"/>
                <a:ext cx="65006" cy="215482"/>
              </a:xfrm>
              <a:custGeom>
                <a:avLst/>
                <a:gdLst>
                  <a:gd name="T0" fmla="*/ 26 w 26"/>
                  <a:gd name="T1" fmla="*/ 0 h 86"/>
                  <a:gd name="T2" fmla="*/ 24 w 26"/>
                  <a:gd name="T3" fmla="*/ 4 h 86"/>
                  <a:gd name="T4" fmla="*/ 19 w 26"/>
                  <a:gd name="T5" fmla="*/ 13 h 86"/>
                  <a:gd name="T6" fmla="*/ 16 w 26"/>
                  <a:gd name="T7" fmla="*/ 19 h 86"/>
                  <a:gd name="T8" fmla="*/ 13 w 26"/>
                  <a:gd name="T9" fmla="*/ 26 h 86"/>
                  <a:gd name="T10" fmla="*/ 10 w 26"/>
                  <a:gd name="T11" fmla="*/ 34 h 86"/>
                  <a:gd name="T12" fmla="*/ 9 w 26"/>
                  <a:gd name="T13" fmla="*/ 37 h 86"/>
                  <a:gd name="T14" fmla="*/ 8 w 26"/>
                  <a:gd name="T15" fmla="*/ 42 h 86"/>
                  <a:gd name="T16" fmla="*/ 7 w 26"/>
                  <a:gd name="T17" fmla="*/ 50 h 86"/>
                  <a:gd name="T18" fmla="*/ 6 w 26"/>
                  <a:gd name="T19" fmla="*/ 58 h 86"/>
                  <a:gd name="T20" fmla="*/ 6 w 26"/>
                  <a:gd name="T21" fmla="*/ 60 h 86"/>
                  <a:gd name="T22" fmla="*/ 6 w 26"/>
                  <a:gd name="T23" fmla="*/ 62 h 86"/>
                  <a:gd name="T24" fmla="*/ 5 w 26"/>
                  <a:gd name="T25" fmla="*/ 65 h 86"/>
                  <a:gd name="T26" fmla="*/ 6 w 26"/>
                  <a:gd name="T27" fmla="*/ 72 h 86"/>
                  <a:gd name="T28" fmla="*/ 6 w 26"/>
                  <a:gd name="T29" fmla="*/ 78 h 86"/>
                  <a:gd name="T30" fmla="*/ 7 w 26"/>
                  <a:gd name="T31" fmla="*/ 82 h 86"/>
                  <a:gd name="T32" fmla="*/ 7 w 26"/>
                  <a:gd name="T33" fmla="*/ 86 h 86"/>
                  <a:gd name="T34" fmla="*/ 5 w 26"/>
                  <a:gd name="T35" fmla="*/ 83 h 86"/>
                  <a:gd name="T36" fmla="*/ 4 w 26"/>
                  <a:gd name="T37" fmla="*/ 79 h 86"/>
                  <a:gd name="T38" fmla="*/ 2 w 26"/>
                  <a:gd name="T39" fmla="*/ 73 h 86"/>
                  <a:gd name="T40" fmla="*/ 1 w 26"/>
                  <a:gd name="T41" fmla="*/ 66 h 86"/>
                  <a:gd name="T42" fmla="*/ 0 w 26"/>
                  <a:gd name="T43" fmla="*/ 58 h 86"/>
                  <a:gd name="T44" fmla="*/ 0 w 26"/>
                  <a:gd name="T45" fmla="*/ 53 h 86"/>
                  <a:gd name="T46" fmla="*/ 0 w 26"/>
                  <a:gd name="T47" fmla="*/ 51 h 86"/>
                  <a:gd name="T48" fmla="*/ 0 w 26"/>
                  <a:gd name="T49" fmla="*/ 49 h 86"/>
                  <a:gd name="T50" fmla="*/ 2 w 26"/>
                  <a:gd name="T51" fmla="*/ 40 h 86"/>
                  <a:gd name="T52" fmla="*/ 3 w 26"/>
                  <a:gd name="T53" fmla="*/ 36 h 86"/>
                  <a:gd name="T54" fmla="*/ 4 w 26"/>
                  <a:gd name="T55" fmla="*/ 32 h 86"/>
                  <a:gd name="T56" fmla="*/ 8 w 26"/>
                  <a:gd name="T57" fmla="*/ 24 h 86"/>
                  <a:gd name="T58" fmla="*/ 12 w 26"/>
                  <a:gd name="T59" fmla="*/ 17 h 86"/>
                  <a:gd name="T60" fmla="*/ 16 w 26"/>
                  <a:gd name="T61" fmla="*/ 11 h 86"/>
                  <a:gd name="T62" fmla="*/ 20 w 26"/>
                  <a:gd name="T63" fmla="*/ 6 h 86"/>
                  <a:gd name="T64" fmla="*/ 23 w 26"/>
                  <a:gd name="T65" fmla="*/ 3 h 86"/>
                  <a:gd name="T66" fmla="*/ 26 w 26"/>
                  <a:gd name="T67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" h="86">
                    <a:moveTo>
                      <a:pt x="26" y="0"/>
                    </a:moveTo>
                    <a:cubicBezTo>
                      <a:pt x="26" y="0"/>
                      <a:pt x="25" y="1"/>
                      <a:pt x="24" y="4"/>
                    </a:cubicBezTo>
                    <a:cubicBezTo>
                      <a:pt x="23" y="6"/>
                      <a:pt x="21" y="9"/>
                      <a:pt x="19" y="13"/>
                    </a:cubicBezTo>
                    <a:cubicBezTo>
                      <a:pt x="18" y="15"/>
                      <a:pt x="17" y="17"/>
                      <a:pt x="16" y="19"/>
                    </a:cubicBezTo>
                    <a:cubicBezTo>
                      <a:pt x="15" y="21"/>
                      <a:pt x="14" y="23"/>
                      <a:pt x="13" y="26"/>
                    </a:cubicBezTo>
                    <a:cubicBezTo>
                      <a:pt x="12" y="28"/>
                      <a:pt x="11" y="31"/>
                      <a:pt x="10" y="34"/>
                    </a:cubicBezTo>
                    <a:cubicBezTo>
                      <a:pt x="10" y="35"/>
                      <a:pt x="9" y="36"/>
                      <a:pt x="9" y="37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7" y="44"/>
                      <a:pt x="7" y="47"/>
                      <a:pt x="7" y="50"/>
                    </a:cubicBezTo>
                    <a:cubicBezTo>
                      <a:pt x="6" y="52"/>
                      <a:pt x="6" y="55"/>
                      <a:pt x="6" y="58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6" y="60"/>
                      <a:pt x="6" y="61"/>
                      <a:pt x="6" y="62"/>
                    </a:cubicBezTo>
                    <a:cubicBezTo>
                      <a:pt x="5" y="63"/>
                      <a:pt x="5" y="64"/>
                      <a:pt x="5" y="65"/>
                    </a:cubicBezTo>
                    <a:cubicBezTo>
                      <a:pt x="5" y="68"/>
                      <a:pt x="6" y="70"/>
                      <a:pt x="6" y="72"/>
                    </a:cubicBezTo>
                    <a:cubicBezTo>
                      <a:pt x="6" y="74"/>
                      <a:pt x="6" y="76"/>
                      <a:pt x="6" y="78"/>
                    </a:cubicBezTo>
                    <a:cubicBezTo>
                      <a:pt x="6" y="80"/>
                      <a:pt x="7" y="81"/>
                      <a:pt x="7" y="82"/>
                    </a:cubicBezTo>
                    <a:cubicBezTo>
                      <a:pt x="7" y="85"/>
                      <a:pt x="7" y="86"/>
                      <a:pt x="7" y="86"/>
                    </a:cubicBezTo>
                    <a:cubicBezTo>
                      <a:pt x="7" y="86"/>
                      <a:pt x="6" y="85"/>
                      <a:pt x="5" y="83"/>
                    </a:cubicBezTo>
                    <a:cubicBezTo>
                      <a:pt x="5" y="82"/>
                      <a:pt x="4" y="80"/>
                      <a:pt x="4" y="79"/>
                    </a:cubicBezTo>
                    <a:cubicBezTo>
                      <a:pt x="3" y="77"/>
                      <a:pt x="3" y="75"/>
                      <a:pt x="2" y="73"/>
                    </a:cubicBezTo>
                    <a:cubicBezTo>
                      <a:pt x="2" y="71"/>
                      <a:pt x="1" y="68"/>
                      <a:pt x="1" y="66"/>
                    </a:cubicBezTo>
                    <a:cubicBezTo>
                      <a:pt x="1" y="63"/>
                      <a:pt x="0" y="60"/>
                      <a:pt x="0" y="58"/>
                    </a:cubicBezTo>
                    <a:cubicBezTo>
                      <a:pt x="0" y="56"/>
                      <a:pt x="0" y="55"/>
                      <a:pt x="0" y="53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" y="46"/>
                      <a:pt x="1" y="43"/>
                      <a:pt x="2" y="40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4"/>
                      <a:pt x="4" y="33"/>
                      <a:pt x="4" y="32"/>
                    </a:cubicBezTo>
                    <a:cubicBezTo>
                      <a:pt x="5" y="29"/>
                      <a:pt x="7" y="26"/>
                      <a:pt x="8" y="24"/>
                    </a:cubicBezTo>
                    <a:cubicBezTo>
                      <a:pt x="9" y="21"/>
                      <a:pt x="10" y="19"/>
                      <a:pt x="12" y="17"/>
                    </a:cubicBezTo>
                    <a:cubicBezTo>
                      <a:pt x="13" y="14"/>
                      <a:pt x="14" y="12"/>
                      <a:pt x="16" y="11"/>
                    </a:cubicBezTo>
                    <a:cubicBezTo>
                      <a:pt x="17" y="9"/>
                      <a:pt x="18" y="7"/>
                      <a:pt x="20" y="6"/>
                    </a:cubicBezTo>
                    <a:cubicBezTo>
                      <a:pt x="21" y="5"/>
                      <a:pt x="22" y="4"/>
                      <a:pt x="23" y="3"/>
                    </a:cubicBezTo>
                    <a:cubicBezTo>
                      <a:pt x="25" y="1"/>
                      <a:pt x="26" y="0"/>
                      <a:pt x="26" y="0"/>
                    </a:cubicBezTo>
                  </a:path>
                </a:pathLst>
              </a:custGeom>
              <a:solidFill>
                <a:srgbClr val="FFF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3" name="îŝľídé">
                <a:extLst>
                  <a:ext uri="{FF2B5EF4-FFF2-40B4-BE49-F238E27FC236}">
                    <a16:creationId xmlns:a16="http://schemas.microsoft.com/office/drawing/2014/main" xmlns="" id="{D6CAF595-D3C2-409F-9F73-969DB4A7ED39}"/>
                  </a:ext>
                </a:extLst>
              </p:cNvPr>
              <p:cNvSpPr/>
              <p:nvPr/>
            </p:nvSpPr>
            <p:spPr bwMode="auto">
              <a:xfrm>
                <a:off x="5604846" y="1353124"/>
                <a:ext cx="807757" cy="456244"/>
              </a:xfrm>
              <a:custGeom>
                <a:avLst/>
                <a:gdLst>
                  <a:gd name="T0" fmla="*/ 10 w 323"/>
                  <a:gd name="T1" fmla="*/ 183 h 183"/>
                  <a:gd name="T2" fmla="*/ 10 w 323"/>
                  <a:gd name="T3" fmla="*/ 183 h 183"/>
                  <a:gd name="T4" fmla="*/ 10 w 323"/>
                  <a:gd name="T5" fmla="*/ 183 h 183"/>
                  <a:gd name="T6" fmla="*/ 9 w 323"/>
                  <a:gd name="T7" fmla="*/ 182 h 183"/>
                  <a:gd name="T8" fmla="*/ 9 w 323"/>
                  <a:gd name="T9" fmla="*/ 183 h 183"/>
                  <a:gd name="T10" fmla="*/ 9 w 323"/>
                  <a:gd name="T11" fmla="*/ 182 h 183"/>
                  <a:gd name="T12" fmla="*/ 9 w 323"/>
                  <a:gd name="T13" fmla="*/ 182 h 183"/>
                  <a:gd name="T14" fmla="*/ 9 w 323"/>
                  <a:gd name="T15" fmla="*/ 182 h 183"/>
                  <a:gd name="T16" fmla="*/ 9 w 323"/>
                  <a:gd name="T17" fmla="*/ 182 h 183"/>
                  <a:gd name="T18" fmla="*/ 1 w 323"/>
                  <a:gd name="T19" fmla="*/ 170 h 183"/>
                  <a:gd name="T20" fmla="*/ 9 w 323"/>
                  <a:gd name="T21" fmla="*/ 182 h 183"/>
                  <a:gd name="T22" fmla="*/ 1 w 323"/>
                  <a:gd name="T23" fmla="*/ 170 h 183"/>
                  <a:gd name="T24" fmla="*/ 1 w 323"/>
                  <a:gd name="T25" fmla="*/ 169 h 183"/>
                  <a:gd name="T26" fmla="*/ 1 w 323"/>
                  <a:gd name="T27" fmla="*/ 170 h 183"/>
                  <a:gd name="T28" fmla="*/ 1 w 323"/>
                  <a:gd name="T29" fmla="*/ 169 h 183"/>
                  <a:gd name="T30" fmla="*/ 1 w 323"/>
                  <a:gd name="T31" fmla="*/ 169 h 183"/>
                  <a:gd name="T32" fmla="*/ 1 w 323"/>
                  <a:gd name="T33" fmla="*/ 169 h 183"/>
                  <a:gd name="T34" fmla="*/ 1 w 323"/>
                  <a:gd name="T35" fmla="*/ 169 h 183"/>
                  <a:gd name="T36" fmla="*/ 1 w 323"/>
                  <a:gd name="T37" fmla="*/ 168 h 183"/>
                  <a:gd name="T38" fmla="*/ 1 w 323"/>
                  <a:gd name="T39" fmla="*/ 169 h 183"/>
                  <a:gd name="T40" fmla="*/ 1 w 323"/>
                  <a:gd name="T41" fmla="*/ 168 h 183"/>
                  <a:gd name="T42" fmla="*/ 1 w 323"/>
                  <a:gd name="T43" fmla="*/ 168 h 183"/>
                  <a:gd name="T44" fmla="*/ 1 w 323"/>
                  <a:gd name="T45" fmla="*/ 168 h 183"/>
                  <a:gd name="T46" fmla="*/ 1 w 323"/>
                  <a:gd name="T47" fmla="*/ 168 h 183"/>
                  <a:gd name="T48" fmla="*/ 0 w 323"/>
                  <a:gd name="T49" fmla="*/ 168 h 183"/>
                  <a:gd name="T50" fmla="*/ 0 w 323"/>
                  <a:gd name="T51" fmla="*/ 168 h 183"/>
                  <a:gd name="T52" fmla="*/ 0 w 323"/>
                  <a:gd name="T53" fmla="*/ 168 h 183"/>
                  <a:gd name="T54" fmla="*/ 230 w 323"/>
                  <a:gd name="T55" fmla="*/ 0 h 183"/>
                  <a:gd name="T56" fmla="*/ 323 w 323"/>
                  <a:gd name="T57" fmla="*/ 54 h 183"/>
                  <a:gd name="T58" fmla="*/ 230 w 323"/>
                  <a:gd name="T59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23" h="183">
                    <a:moveTo>
                      <a:pt x="10" y="183"/>
                    </a:moveTo>
                    <a:cubicBezTo>
                      <a:pt x="10" y="183"/>
                      <a:pt x="10" y="183"/>
                      <a:pt x="10" y="183"/>
                    </a:cubicBezTo>
                    <a:cubicBezTo>
                      <a:pt x="10" y="183"/>
                      <a:pt x="10" y="183"/>
                      <a:pt x="10" y="183"/>
                    </a:cubicBezTo>
                    <a:moveTo>
                      <a:pt x="9" y="182"/>
                    </a:moveTo>
                    <a:cubicBezTo>
                      <a:pt x="9" y="183"/>
                      <a:pt x="9" y="183"/>
                      <a:pt x="9" y="183"/>
                    </a:cubicBezTo>
                    <a:cubicBezTo>
                      <a:pt x="9" y="183"/>
                      <a:pt x="9" y="183"/>
                      <a:pt x="9" y="182"/>
                    </a:cubicBezTo>
                    <a:moveTo>
                      <a:pt x="9" y="182"/>
                    </a:moveTo>
                    <a:cubicBezTo>
                      <a:pt x="9" y="182"/>
                      <a:pt x="9" y="182"/>
                      <a:pt x="9" y="182"/>
                    </a:cubicBezTo>
                    <a:cubicBezTo>
                      <a:pt x="9" y="182"/>
                      <a:pt x="9" y="182"/>
                      <a:pt x="9" y="182"/>
                    </a:cubicBezTo>
                    <a:moveTo>
                      <a:pt x="1" y="170"/>
                    </a:moveTo>
                    <a:cubicBezTo>
                      <a:pt x="4" y="174"/>
                      <a:pt x="6" y="178"/>
                      <a:pt x="9" y="182"/>
                    </a:cubicBezTo>
                    <a:cubicBezTo>
                      <a:pt x="6" y="178"/>
                      <a:pt x="4" y="174"/>
                      <a:pt x="1" y="170"/>
                    </a:cubicBezTo>
                    <a:moveTo>
                      <a:pt x="1" y="169"/>
                    </a:moveTo>
                    <a:cubicBezTo>
                      <a:pt x="1" y="169"/>
                      <a:pt x="1" y="170"/>
                      <a:pt x="1" y="170"/>
                    </a:cubicBezTo>
                    <a:cubicBezTo>
                      <a:pt x="1" y="170"/>
                      <a:pt x="1" y="169"/>
                      <a:pt x="1" y="169"/>
                    </a:cubicBezTo>
                    <a:moveTo>
                      <a:pt x="1" y="169"/>
                    </a:moveTo>
                    <a:cubicBezTo>
                      <a:pt x="1" y="169"/>
                      <a:pt x="1" y="169"/>
                      <a:pt x="1" y="169"/>
                    </a:cubicBezTo>
                    <a:cubicBezTo>
                      <a:pt x="1" y="169"/>
                      <a:pt x="1" y="169"/>
                      <a:pt x="1" y="169"/>
                    </a:cubicBezTo>
                    <a:moveTo>
                      <a:pt x="1" y="168"/>
                    </a:moveTo>
                    <a:cubicBezTo>
                      <a:pt x="1" y="168"/>
                      <a:pt x="1" y="168"/>
                      <a:pt x="1" y="169"/>
                    </a:cubicBezTo>
                    <a:cubicBezTo>
                      <a:pt x="1" y="168"/>
                      <a:pt x="1" y="168"/>
                      <a:pt x="1" y="168"/>
                    </a:cubicBezTo>
                    <a:moveTo>
                      <a:pt x="1" y="168"/>
                    </a:moveTo>
                    <a:cubicBezTo>
                      <a:pt x="1" y="168"/>
                      <a:pt x="1" y="168"/>
                      <a:pt x="1" y="168"/>
                    </a:cubicBezTo>
                    <a:cubicBezTo>
                      <a:pt x="1" y="168"/>
                      <a:pt x="1" y="168"/>
                      <a:pt x="1" y="168"/>
                    </a:cubicBezTo>
                    <a:moveTo>
                      <a:pt x="0" y="168"/>
                    </a:moveTo>
                    <a:cubicBezTo>
                      <a:pt x="0" y="168"/>
                      <a:pt x="0" y="168"/>
                      <a:pt x="0" y="168"/>
                    </a:cubicBezTo>
                    <a:cubicBezTo>
                      <a:pt x="0" y="168"/>
                      <a:pt x="0" y="168"/>
                      <a:pt x="0" y="168"/>
                    </a:cubicBezTo>
                    <a:moveTo>
                      <a:pt x="230" y="0"/>
                    </a:moveTo>
                    <a:cubicBezTo>
                      <a:pt x="260" y="10"/>
                      <a:pt x="292" y="27"/>
                      <a:pt x="323" y="54"/>
                    </a:cubicBezTo>
                    <a:cubicBezTo>
                      <a:pt x="292" y="27"/>
                      <a:pt x="260" y="10"/>
                      <a:pt x="230" y="0"/>
                    </a:cubicBezTo>
                  </a:path>
                </a:pathLst>
              </a:custGeom>
              <a:solidFill>
                <a:srgbClr val="CE09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4" name="îṣḷiďé">
                <a:extLst>
                  <a:ext uri="{FF2B5EF4-FFF2-40B4-BE49-F238E27FC236}">
                    <a16:creationId xmlns:a16="http://schemas.microsoft.com/office/drawing/2014/main" xmlns="" id="{A784FEDB-33A6-4E78-A4C1-A7CFD26F19E3}"/>
                  </a:ext>
                </a:extLst>
              </p:cNvPr>
              <p:cNvSpPr/>
              <p:nvPr/>
            </p:nvSpPr>
            <p:spPr bwMode="auto">
              <a:xfrm>
                <a:off x="5563917" y="1325436"/>
                <a:ext cx="1008792" cy="483932"/>
              </a:xfrm>
              <a:custGeom>
                <a:avLst/>
                <a:gdLst>
                  <a:gd name="T0" fmla="*/ 133 w 403"/>
                  <a:gd name="T1" fmla="*/ 3 h 194"/>
                  <a:gd name="T2" fmla="*/ 151 w 403"/>
                  <a:gd name="T3" fmla="*/ 3 h 194"/>
                  <a:gd name="T4" fmla="*/ 350 w 403"/>
                  <a:gd name="T5" fmla="*/ 93 h 194"/>
                  <a:gd name="T6" fmla="*/ 244 w 403"/>
                  <a:gd name="T7" fmla="*/ 68 h 194"/>
                  <a:gd name="T8" fmla="*/ 150 w 403"/>
                  <a:gd name="T9" fmla="*/ 75 h 194"/>
                  <a:gd name="T10" fmla="*/ 51 w 403"/>
                  <a:gd name="T11" fmla="*/ 81 h 194"/>
                  <a:gd name="T12" fmla="*/ 31 w 403"/>
                  <a:gd name="T13" fmla="*/ 156 h 194"/>
                  <a:gd name="T14" fmla="*/ 16 w 403"/>
                  <a:gd name="T15" fmla="*/ 179 h 194"/>
                  <a:gd name="T16" fmla="*/ 17 w 403"/>
                  <a:gd name="T17" fmla="*/ 179 h 194"/>
                  <a:gd name="T18" fmla="*/ 17 w 403"/>
                  <a:gd name="T19" fmla="*/ 179 h 194"/>
                  <a:gd name="T20" fmla="*/ 17 w 403"/>
                  <a:gd name="T21" fmla="*/ 180 h 194"/>
                  <a:gd name="T22" fmla="*/ 17 w 403"/>
                  <a:gd name="T23" fmla="*/ 180 h 194"/>
                  <a:gd name="T24" fmla="*/ 17 w 403"/>
                  <a:gd name="T25" fmla="*/ 181 h 194"/>
                  <a:gd name="T26" fmla="*/ 25 w 403"/>
                  <a:gd name="T27" fmla="*/ 193 h 194"/>
                  <a:gd name="T28" fmla="*/ 25 w 403"/>
                  <a:gd name="T29" fmla="*/ 193 h 194"/>
                  <a:gd name="T30" fmla="*/ 26 w 403"/>
                  <a:gd name="T31" fmla="*/ 194 h 194"/>
                  <a:gd name="T32" fmla="*/ 26 w 403"/>
                  <a:gd name="T33" fmla="*/ 194 h 194"/>
                  <a:gd name="T34" fmla="*/ 54 w 403"/>
                  <a:gd name="T35" fmla="*/ 157 h 194"/>
                  <a:gd name="T36" fmla="*/ 56 w 403"/>
                  <a:gd name="T37" fmla="*/ 156 h 194"/>
                  <a:gd name="T38" fmla="*/ 48 w 403"/>
                  <a:gd name="T39" fmla="*/ 144 h 194"/>
                  <a:gd name="T40" fmla="*/ 42 w 403"/>
                  <a:gd name="T41" fmla="*/ 121 h 194"/>
                  <a:gd name="T42" fmla="*/ 58 w 403"/>
                  <a:gd name="T43" fmla="*/ 90 h 194"/>
                  <a:gd name="T44" fmla="*/ 57 w 403"/>
                  <a:gd name="T45" fmla="*/ 80 h 194"/>
                  <a:gd name="T46" fmla="*/ 78 w 403"/>
                  <a:gd name="T47" fmla="*/ 43 h 194"/>
                  <a:gd name="T48" fmla="*/ 78 w 403"/>
                  <a:gd name="T49" fmla="*/ 44 h 194"/>
                  <a:gd name="T50" fmla="*/ 78 w 403"/>
                  <a:gd name="T51" fmla="*/ 44 h 194"/>
                  <a:gd name="T52" fmla="*/ 78 w 403"/>
                  <a:gd name="T53" fmla="*/ 45 h 194"/>
                  <a:gd name="T54" fmla="*/ 115 w 403"/>
                  <a:gd name="T55" fmla="*/ 89 h 194"/>
                  <a:gd name="T56" fmla="*/ 150 w 403"/>
                  <a:gd name="T57" fmla="*/ 91 h 194"/>
                  <a:gd name="T58" fmla="*/ 150 w 403"/>
                  <a:gd name="T59" fmla="*/ 91 h 194"/>
                  <a:gd name="T60" fmla="*/ 152 w 403"/>
                  <a:gd name="T61" fmla="*/ 91 h 194"/>
                  <a:gd name="T62" fmla="*/ 152 w 403"/>
                  <a:gd name="T63" fmla="*/ 90 h 194"/>
                  <a:gd name="T64" fmla="*/ 396 w 403"/>
                  <a:gd name="T65" fmla="*/ 135 h 194"/>
                  <a:gd name="T66" fmla="*/ 403 w 403"/>
                  <a:gd name="T67" fmla="*/ 142 h 194"/>
                  <a:gd name="T68" fmla="*/ 339 w 403"/>
                  <a:gd name="T69" fmla="*/ 65 h 194"/>
                  <a:gd name="T70" fmla="*/ 172 w 403"/>
                  <a:gd name="T71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3" h="194">
                    <a:moveTo>
                      <a:pt x="172" y="0"/>
                    </a:moveTo>
                    <a:cubicBezTo>
                      <a:pt x="158" y="0"/>
                      <a:pt x="144" y="1"/>
                      <a:pt x="133" y="3"/>
                    </a:cubicBezTo>
                    <a:cubicBezTo>
                      <a:pt x="134" y="3"/>
                      <a:pt x="135" y="3"/>
                      <a:pt x="136" y="3"/>
                    </a:cubicBezTo>
                    <a:cubicBezTo>
                      <a:pt x="141" y="3"/>
                      <a:pt x="146" y="3"/>
                      <a:pt x="151" y="3"/>
                    </a:cubicBezTo>
                    <a:cubicBezTo>
                      <a:pt x="220" y="3"/>
                      <a:pt x="272" y="25"/>
                      <a:pt x="305" y="48"/>
                    </a:cubicBezTo>
                    <a:cubicBezTo>
                      <a:pt x="339" y="70"/>
                      <a:pt x="354" y="93"/>
                      <a:pt x="350" y="93"/>
                    </a:cubicBezTo>
                    <a:cubicBezTo>
                      <a:pt x="350" y="93"/>
                      <a:pt x="349" y="92"/>
                      <a:pt x="348" y="92"/>
                    </a:cubicBezTo>
                    <a:cubicBezTo>
                      <a:pt x="320" y="77"/>
                      <a:pt x="290" y="68"/>
                      <a:pt x="244" y="68"/>
                    </a:cubicBezTo>
                    <a:cubicBezTo>
                      <a:pt x="224" y="68"/>
                      <a:pt x="202" y="70"/>
                      <a:pt x="175" y="74"/>
                    </a:cubicBezTo>
                    <a:cubicBezTo>
                      <a:pt x="166" y="75"/>
                      <a:pt x="158" y="75"/>
                      <a:pt x="150" y="75"/>
                    </a:cubicBezTo>
                    <a:cubicBezTo>
                      <a:pt x="87" y="75"/>
                      <a:pt x="83" y="35"/>
                      <a:pt x="83" y="35"/>
                    </a:cubicBezTo>
                    <a:cubicBezTo>
                      <a:pt x="83" y="35"/>
                      <a:pt x="56" y="47"/>
                      <a:pt x="51" y="81"/>
                    </a:cubicBezTo>
                    <a:cubicBezTo>
                      <a:pt x="39" y="95"/>
                      <a:pt x="25" y="116"/>
                      <a:pt x="42" y="153"/>
                    </a:cubicBezTo>
                    <a:cubicBezTo>
                      <a:pt x="38" y="155"/>
                      <a:pt x="35" y="156"/>
                      <a:pt x="31" y="156"/>
                    </a:cubicBezTo>
                    <a:cubicBezTo>
                      <a:pt x="14" y="156"/>
                      <a:pt x="6" y="136"/>
                      <a:pt x="2" y="116"/>
                    </a:cubicBezTo>
                    <a:cubicBezTo>
                      <a:pt x="0" y="135"/>
                      <a:pt x="4" y="156"/>
                      <a:pt x="16" y="179"/>
                    </a:cubicBezTo>
                    <a:cubicBezTo>
                      <a:pt x="16" y="179"/>
                      <a:pt x="16" y="179"/>
                      <a:pt x="16" y="179"/>
                    </a:cubicBezTo>
                    <a:cubicBezTo>
                      <a:pt x="16" y="179"/>
                      <a:pt x="16" y="179"/>
                      <a:pt x="17" y="179"/>
                    </a:cubicBezTo>
                    <a:cubicBezTo>
                      <a:pt x="17" y="179"/>
                      <a:pt x="17" y="179"/>
                      <a:pt x="17" y="179"/>
                    </a:cubicBezTo>
                    <a:cubicBezTo>
                      <a:pt x="17" y="179"/>
                      <a:pt x="17" y="179"/>
                      <a:pt x="17" y="179"/>
                    </a:cubicBezTo>
                    <a:cubicBezTo>
                      <a:pt x="17" y="179"/>
                      <a:pt x="17" y="179"/>
                      <a:pt x="17" y="180"/>
                    </a:cubicBezTo>
                    <a:cubicBezTo>
                      <a:pt x="17" y="180"/>
                      <a:pt x="17" y="180"/>
                      <a:pt x="17" y="180"/>
                    </a:cubicBezTo>
                    <a:cubicBezTo>
                      <a:pt x="17" y="180"/>
                      <a:pt x="17" y="180"/>
                      <a:pt x="17" y="180"/>
                    </a:cubicBezTo>
                    <a:cubicBezTo>
                      <a:pt x="17" y="180"/>
                      <a:pt x="17" y="180"/>
                      <a:pt x="17" y="180"/>
                    </a:cubicBezTo>
                    <a:cubicBezTo>
                      <a:pt x="17" y="180"/>
                      <a:pt x="17" y="181"/>
                      <a:pt x="17" y="181"/>
                    </a:cubicBezTo>
                    <a:cubicBezTo>
                      <a:pt x="17" y="181"/>
                      <a:pt x="17" y="181"/>
                      <a:pt x="17" y="181"/>
                    </a:cubicBezTo>
                    <a:cubicBezTo>
                      <a:pt x="20" y="185"/>
                      <a:pt x="22" y="189"/>
                      <a:pt x="25" y="193"/>
                    </a:cubicBezTo>
                    <a:cubicBezTo>
                      <a:pt x="25" y="193"/>
                      <a:pt x="25" y="193"/>
                      <a:pt x="25" y="193"/>
                    </a:cubicBezTo>
                    <a:cubicBezTo>
                      <a:pt x="25" y="193"/>
                      <a:pt x="25" y="193"/>
                      <a:pt x="25" y="193"/>
                    </a:cubicBezTo>
                    <a:cubicBezTo>
                      <a:pt x="25" y="193"/>
                      <a:pt x="25" y="193"/>
                      <a:pt x="25" y="193"/>
                    </a:cubicBezTo>
                    <a:cubicBezTo>
                      <a:pt x="25" y="194"/>
                      <a:pt x="25" y="194"/>
                      <a:pt x="25" y="194"/>
                    </a:cubicBezTo>
                    <a:cubicBezTo>
                      <a:pt x="26" y="194"/>
                      <a:pt x="26" y="194"/>
                      <a:pt x="26" y="194"/>
                    </a:cubicBezTo>
                    <a:cubicBezTo>
                      <a:pt x="26" y="194"/>
                      <a:pt x="26" y="194"/>
                      <a:pt x="26" y="194"/>
                    </a:cubicBezTo>
                    <a:cubicBezTo>
                      <a:pt x="26" y="194"/>
                      <a:pt x="26" y="194"/>
                      <a:pt x="26" y="194"/>
                    </a:cubicBezTo>
                    <a:cubicBezTo>
                      <a:pt x="32" y="174"/>
                      <a:pt x="44" y="160"/>
                      <a:pt x="54" y="157"/>
                    </a:cubicBezTo>
                    <a:cubicBezTo>
                      <a:pt x="54" y="157"/>
                      <a:pt x="54" y="157"/>
                      <a:pt x="54" y="157"/>
                    </a:cubicBezTo>
                    <a:cubicBezTo>
                      <a:pt x="54" y="157"/>
                      <a:pt x="54" y="157"/>
                      <a:pt x="54" y="157"/>
                    </a:cubicBezTo>
                    <a:cubicBezTo>
                      <a:pt x="55" y="157"/>
                      <a:pt x="55" y="157"/>
                      <a:pt x="56" y="156"/>
                    </a:cubicBezTo>
                    <a:cubicBezTo>
                      <a:pt x="53" y="153"/>
                      <a:pt x="50" y="149"/>
                      <a:pt x="48" y="144"/>
                    </a:cubicBezTo>
                    <a:cubicBezTo>
                      <a:pt x="48" y="144"/>
                      <a:pt x="48" y="144"/>
                      <a:pt x="48" y="144"/>
                    </a:cubicBezTo>
                    <a:cubicBezTo>
                      <a:pt x="48" y="144"/>
                      <a:pt x="48" y="144"/>
                      <a:pt x="48" y="144"/>
                    </a:cubicBezTo>
                    <a:cubicBezTo>
                      <a:pt x="44" y="137"/>
                      <a:pt x="42" y="129"/>
                      <a:pt x="42" y="121"/>
                    </a:cubicBezTo>
                    <a:cubicBezTo>
                      <a:pt x="42" y="121"/>
                      <a:pt x="42" y="121"/>
                      <a:pt x="42" y="121"/>
                    </a:cubicBezTo>
                    <a:cubicBezTo>
                      <a:pt x="42" y="108"/>
                      <a:pt x="47" y="96"/>
                      <a:pt x="58" y="90"/>
                    </a:cubicBezTo>
                    <a:cubicBezTo>
                      <a:pt x="57" y="86"/>
                      <a:pt x="57" y="83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7" y="62"/>
                      <a:pt x="69" y="49"/>
                      <a:pt x="78" y="43"/>
                    </a:cubicBezTo>
                    <a:cubicBezTo>
                      <a:pt x="78" y="43"/>
                      <a:pt x="78" y="43"/>
                      <a:pt x="78" y="43"/>
                    </a:cubicBezTo>
                    <a:cubicBezTo>
                      <a:pt x="78" y="43"/>
                      <a:pt x="78" y="43"/>
                      <a:pt x="78" y="43"/>
                    </a:cubicBezTo>
                    <a:cubicBezTo>
                      <a:pt x="78" y="43"/>
                      <a:pt x="78" y="44"/>
                      <a:pt x="78" y="44"/>
                    </a:cubicBezTo>
                    <a:cubicBezTo>
                      <a:pt x="78" y="44"/>
                      <a:pt x="78" y="44"/>
                      <a:pt x="78" y="44"/>
                    </a:cubicBezTo>
                    <a:cubicBezTo>
                      <a:pt x="78" y="44"/>
                      <a:pt x="78" y="44"/>
                      <a:pt x="78" y="44"/>
                    </a:cubicBezTo>
                    <a:cubicBezTo>
                      <a:pt x="78" y="44"/>
                      <a:pt x="78" y="44"/>
                      <a:pt x="78" y="44"/>
                    </a:cubicBezTo>
                    <a:cubicBezTo>
                      <a:pt x="78" y="44"/>
                      <a:pt x="78" y="45"/>
                      <a:pt x="78" y="45"/>
                    </a:cubicBezTo>
                    <a:cubicBezTo>
                      <a:pt x="78" y="58"/>
                      <a:pt x="94" y="80"/>
                      <a:pt x="115" y="89"/>
                    </a:cubicBezTo>
                    <a:cubicBezTo>
                      <a:pt x="115" y="89"/>
                      <a:pt x="115" y="89"/>
                      <a:pt x="115" y="89"/>
                    </a:cubicBezTo>
                    <a:cubicBezTo>
                      <a:pt x="121" y="92"/>
                      <a:pt x="128" y="94"/>
                      <a:pt x="135" y="94"/>
                    </a:cubicBezTo>
                    <a:cubicBezTo>
                      <a:pt x="140" y="94"/>
                      <a:pt x="145" y="93"/>
                      <a:pt x="150" y="91"/>
                    </a:cubicBezTo>
                    <a:cubicBezTo>
                      <a:pt x="150" y="91"/>
                      <a:pt x="150" y="91"/>
                      <a:pt x="150" y="91"/>
                    </a:cubicBezTo>
                    <a:cubicBezTo>
                      <a:pt x="150" y="91"/>
                      <a:pt x="150" y="91"/>
                      <a:pt x="150" y="91"/>
                    </a:cubicBezTo>
                    <a:cubicBezTo>
                      <a:pt x="150" y="91"/>
                      <a:pt x="151" y="91"/>
                      <a:pt x="152" y="91"/>
                    </a:cubicBezTo>
                    <a:cubicBezTo>
                      <a:pt x="152" y="91"/>
                      <a:pt x="152" y="91"/>
                      <a:pt x="152" y="91"/>
                    </a:cubicBezTo>
                    <a:cubicBezTo>
                      <a:pt x="152" y="91"/>
                      <a:pt x="152" y="91"/>
                      <a:pt x="152" y="90"/>
                    </a:cubicBezTo>
                    <a:cubicBezTo>
                      <a:pt x="152" y="90"/>
                      <a:pt x="152" y="90"/>
                      <a:pt x="152" y="90"/>
                    </a:cubicBezTo>
                    <a:cubicBezTo>
                      <a:pt x="169" y="84"/>
                      <a:pt x="201" y="76"/>
                      <a:pt x="239" y="76"/>
                    </a:cubicBezTo>
                    <a:cubicBezTo>
                      <a:pt x="289" y="76"/>
                      <a:pt x="349" y="89"/>
                      <a:pt x="396" y="135"/>
                    </a:cubicBezTo>
                    <a:cubicBezTo>
                      <a:pt x="396" y="135"/>
                      <a:pt x="396" y="135"/>
                      <a:pt x="396" y="135"/>
                    </a:cubicBezTo>
                    <a:cubicBezTo>
                      <a:pt x="399" y="137"/>
                      <a:pt x="401" y="139"/>
                      <a:pt x="403" y="142"/>
                    </a:cubicBezTo>
                    <a:cubicBezTo>
                      <a:pt x="403" y="142"/>
                      <a:pt x="403" y="142"/>
                      <a:pt x="403" y="142"/>
                    </a:cubicBezTo>
                    <a:cubicBezTo>
                      <a:pt x="383" y="110"/>
                      <a:pt x="361" y="85"/>
                      <a:pt x="339" y="65"/>
                    </a:cubicBezTo>
                    <a:cubicBezTo>
                      <a:pt x="308" y="38"/>
                      <a:pt x="276" y="21"/>
                      <a:pt x="246" y="11"/>
                    </a:cubicBezTo>
                    <a:cubicBezTo>
                      <a:pt x="219" y="3"/>
                      <a:pt x="194" y="0"/>
                      <a:pt x="172" y="0"/>
                    </a:cubicBezTo>
                  </a:path>
                </a:pathLst>
              </a:custGeom>
              <a:solidFill>
                <a:srgbClr val="CE0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5" name="ïšlîďé">
                <a:extLst>
                  <a:ext uri="{FF2B5EF4-FFF2-40B4-BE49-F238E27FC236}">
                    <a16:creationId xmlns:a16="http://schemas.microsoft.com/office/drawing/2014/main" xmlns="" id="{4F348B7E-2AAA-49AF-9F4E-43DBDDE64CD5}"/>
                  </a:ext>
                </a:extLst>
              </p:cNvPr>
              <p:cNvSpPr/>
              <p:nvPr/>
            </p:nvSpPr>
            <p:spPr bwMode="auto">
              <a:xfrm>
                <a:off x="5851628" y="1515638"/>
                <a:ext cx="704229" cy="146865"/>
              </a:xfrm>
              <a:custGeom>
                <a:avLst/>
                <a:gdLst>
                  <a:gd name="T0" fmla="*/ 35 w 281"/>
                  <a:gd name="T1" fmla="*/ 15 h 59"/>
                  <a:gd name="T2" fmla="*/ 35 w 281"/>
                  <a:gd name="T3" fmla="*/ 15 h 59"/>
                  <a:gd name="T4" fmla="*/ 35 w 281"/>
                  <a:gd name="T5" fmla="*/ 15 h 59"/>
                  <a:gd name="T6" fmla="*/ 37 w 281"/>
                  <a:gd name="T7" fmla="*/ 14 h 59"/>
                  <a:gd name="T8" fmla="*/ 37 w 281"/>
                  <a:gd name="T9" fmla="*/ 15 h 59"/>
                  <a:gd name="T10" fmla="*/ 37 w 281"/>
                  <a:gd name="T11" fmla="*/ 14 h 59"/>
                  <a:gd name="T12" fmla="*/ 0 w 281"/>
                  <a:gd name="T13" fmla="*/ 13 h 59"/>
                  <a:gd name="T14" fmla="*/ 0 w 281"/>
                  <a:gd name="T15" fmla="*/ 13 h 59"/>
                  <a:gd name="T16" fmla="*/ 20 w 281"/>
                  <a:gd name="T17" fmla="*/ 18 h 59"/>
                  <a:gd name="T18" fmla="*/ 35 w 281"/>
                  <a:gd name="T19" fmla="*/ 15 h 59"/>
                  <a:gd name="T20" fmla="*/ 20 w 281"/>
                  <a:gd name="T21" fmla="*/ 18 h 59"/>
                  <a:gd name="T22" fmla="*/ 0 w 281"/>
                  <a:gd name="T23" fmla="*/ 13 h 59"/>
                  <a:gd name="T24" fmla="*/ 124 w 281"/>
                  <a:gd name="T25" fmla="*/ 0 h 59"/>
                  <a:gd name="T26" fmla="*/ 37 w 281"/>
                  <a:gd name="T27" fmla="*/ 14 h 59"/>
                  <a:gd name="T28" fmla="*/ 124 w 281"/>
                  <a:gd name="T29" fmla="*/ 0 h 59"/>
                  <a:gd name="T30" fmla="*/ 281 w 281"/>
                  <a:gd name="T31" fmla="*/ 59 h 59"/>
                  <a:gd name="T32" fmla="*/ 281 w 281"/>
                  <a:gd name="T33" fmla="*/ 59 h 59"/>
                  <a:gd name="T34" fmla="*/ 124 w 281"/>
                  <a:gd name="T3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1" h="59">
                    <a:moveTo>
                      <a:pt x="35" y="15"/>
                    </a:move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moveTo>
                      <a:pt x="37" y="14"/>
                    </a:move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4"/>
                    </a:cubicBezTo>
                    <a:moveTo>
                      <a:pt x="0" y="13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6" y="16"/>
                      <a:pt x="13" y="18"/>
                      <a:pt x="20" y="18"/>
                    </a:cubicBezTo>
                    <a:cubicBezTo>
                      <a:pt x="25" y="18"/>
                      <a:pt x="30" y="17"/>
                      <a:pt x="35" y="15"/>
                    </a:cubicBezTo>
                    <a:cubicBezTo>
                      <a:pt x="30" y="17"/>
                      <a:pt x="25" y="18"/>
                      <a:pt x="20" y="18"/>
                    </a:cubicBezTo>
                    <a:cubicBezTo>
                      <a:pt x="13" y="18"/>
                      <a:pt x="6" y="16"/>
                      <a:pt x="0" y="13"/>
                    </a:cubicBezTo>
                    <a:moveTo>
                      <a:pt x="124" y="0"/>
                    </a:moveTo>
                    <a:cubicBezTo>
                      <a:pt x="86" y="0"/>
                      <a:pt x="54" y="8"/>
                      <a:pt x="37" y="14"/>
                    </a:cubicBezTo>
                    <a:cubicBezTo>
                      <a:pt x="54" y="8"/>
                      <a:pt x="86" y="0"/>
                      <a:pt x="124" y="0"/>
                    </a:cubicBezTo>
                    <a:cubicBezTo>
                      <a:pt x="174" y="0"/>
                      <a:pt x="233" y="13"/>
                      <a:pt x="281" y="59"/>
                    </a:cubicBezTo>
                    <a:cubicBezTo>
                      <a:pt x="281" y="59"/>
                      <a:pt x="281" y="59"/>
                      <a:pt x="281" y="59"/>
                    </a:cubicBezTo>
                    <a:cubicBezTo>
                      <a:pt x="234" y="13"/>
                      <a:pt x="174" y="0"/>
                      <a:pt x="124" y="0"/>
                    </a:cubicBezTo>
                  </a:path>
                </a:pathLst>
              </a:custGeom>
              <a:solidFill>
                <a:srgbClr val="B40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6" name="iṥḷídè">
                <a:extLst>
                  <a:ext uri="{FF2B5EF4-FFF2-40B4-BE49-F238E27FC236}">
                    <a16:creationId xmlns:a16="http://schemas.microsoft.com/office/drawing/2014/main" xmlns="" id="{2EA0CBC4-C6E0-4EBF-9603-952376E55543}"/>
                  </a:ext>
                </a:extLst>
              </p:cNvPr>
              <p:cNvSpPr/>
              <p:nvPr/>
            </p:nvSpPr>
            <p:spPr bwMode="auto">
              <a:xfrm>
                <a:off x="5684298" y="16853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40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7" name="íṩ1îḋe">
                <a:extLst>
                  <a:ext uri="{FF2B5EF4-FFF2-40B4-BE49-F238E27FC236}">
                    <a16:creationId xmlns:a16="http://schemas.microsoft.com/office/drawing/2014/main" xmlns="" id="{D516D958-0FC6-4332-8F8D-A4136CE3EA84}"/>
                  </a:ext>
                </a:extLst>
              </p:cNvPr>
              <p:cNvSpPr/>
              <p:nvPr/>
            </p:nvSpPr>
            <p:spPr bwMode="auto">
              <a:xfrm>
                <a:off x="5684298" y="1685375"/>
                <a:ext cx="20465" cy="32503"/>
              </a:xfrm>
              <a:custGeom>
                <a:avLst/>
                <a:gdLst>
                  <a:gd name="T0" fmla="*/ 6 w 8"/>
                  <a:gd name="T1" fmla="*/ 13 h 13"/>
                  <a:gd name="T2" fmla="*/ 6 w 8"/>
                  <a:gd name="T3" fmla="*/ 13 h 13"/>
                  <a:gd name="T4" fmla="*/ 6 w 8"/>
                  <a:gd name="T5" fmla="*/ 13 h 13"/>
                  <a:gd name="T6" fmla="*/ 6 w 8"/>
                  <a:gd name="T7" fmla="*/ 13 h 13"/>
                  <a:gd name="T8" fmla="*/ 0 w 8"/>
                  <a:gd name="T9" fmla="*/ 0 h 13"/>
                  <a:gd name="T10" fmla="*/ 8 w 8"/>
                  <a:gd name="T11" fmla="*/ 12 h 13"/>
                  <a:gd name="T12" fmla="*/ 8 w 8"/>
                  <a:gd name="T13" fmla="*/ 12 h 13"/>
                  <a:gd name="T14" fmla="*/ 0 w 8"/>
                  <a:gd name="T1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3">
                    <a:moveTo>
                      <a:pt x="6" y="13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moveTo>
                      <a:pt x="0" y="0"/>
                    </a:moveTo>
                    <a:cubicBezTo>
                      <a:pt x="2" y="5"/>
                      <a:pt x="5" y="9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5" y="9"/>
                      <a:pt x="2" y="5"/>
                      <a:pt x="0" y="0"/>
                    </a:cubicBezTo>
                  </a:path>
                </a:pathLst>
              </a:custGeom>
              <a:solidFill>
                <a:srgbClr val="B40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8" name="işlîḑê">
                <a:extLst>
                  <a:ext uri="{FF2B5EF4-FFF2-40B4-BE49-F238E27FC236}">
                    <a16:creationId xmlns:a16="http://schemas.microsoft.com/office/drawing/2014/main" xmlns="" id="{D4CF8361-DEE6-4B78-B3B1-8F8B701A34BA}"/>
                  </a:ext>
                </a:extLst>
              </p:cNvPr>
              <p:cNvSpPr/>
              <p:nvPr/>
            </p:nvSpPr>
            <p:spPr bwMode="auto">
              <a:xfrm>
                <a:off x="5802271" y="1244781"/>
                <a:ext cx="776458" cy="438187"/>
              </a:xfrm>
              <a:custGeom>
                <a:avLst/>
                <a:gdLst>
                  <a:gd name="T0" fmla="*/ 0 w 310"/>
                  <a:gd name="T1" fmla="*/ 45 h 175"/>
                  <a:gd name="T2" fmla="*/ 0 w 310"/>
                  <a:gd name="T3" fmla="*/ 45 h 175"/>
                  <a:gd name="T4" fmla="*/ 0 w 310"/>
                  <a:gd name="T5" fmla="*/ 45 h 175"/>
                  <a:gd name="T6" fmla="*/ 0 w 310"/>
                  <a:gd name="T7" fmla="*/ 45 h 175"/>
                  <a:gd name="T8" fmla="*/ 0 w 310"/>
                  <a:gd name="T9" fmla="*/ 44 h 175"/>
                  <a:gd name="T10" fmla="*/ 0 w 310"/>
                  <a:gd name="T11" fmla="*/ 44 h 175"/>
                  <a:gd name="T12" fmla="*/ 0 w 310"/>
                  <a:gd name="T13" fmla="*/ 44 h 175"/>
                  <a:gd name="T14" fmla="*/ 2 w 310"/>
                  <a:gd name="T15" fmla="*/ 38 h 175"/>
                  <a:gd name="T16" fmla="*/ 0 w 310"/>
                  <a:gd name="T17" fmla="*/ 44 h 175"/>
                  <a:gd name="T18" fmla="*/ 2 w 310"/>
                  <a:gd name="T19" fmla="*/ 38 h 175"/>
                  <a:gd name="T20" fmla="*/ 3 w 310"/>
                  <a:gd name="T21" fmla="*/ 37 h 175"/>
                  <a:gd name="T22" fmla="*/ 2 w 310"/>
                  <a:gd name="T23" fmla="*/ 38 h 175"/>
                  <a:gd name="T24" fmla="*/ 3 w 310"/>
                  <a:gd name="T25" fmla="*/ 37 h 175"/>
                  <a:gd name="T26" fmla="*/ 3 w 310"/>
                  <a:gd name="T27" fmla="*/ 37 h 175"/>
                  <a:gd name="T28" fmla="*/ 3 w 310"/>
                  <a:gd name="T29" fmla="*/ 37 h 175"/>
                  <a:gd name="T30" fmla="*/ 3 w 310"/>
                  <a:gd name="T31" fmla="*/ 37 h 175"/>
                  <a:gd name="T32" fmla="*/ 3 w 310"/>
                  <a:gd name="T33" fmla="*/ 37 h 175"/>
                  <a:gd name="T34" fmla="*/ 3 w 310"/>
                  <a:gd name="T35" fmla="*/ 37 h 175"/>
                  <a:gd name="T36" fmla="*/ 3 w 310"/>
                  <a:gd name="T37" fmla="*/ 37 h 175"/>
                  <a:gd name="T38" fmla="*/ 3 w 310"/>
                  <a:gd name="T39" fmla="*/ 37 h 175"/>
                  <a:gd name="T40" fmla="*/ 3 w 310"/>
                  <a:gd name="T41" fmla="*/ 37 h 175"/>
                  <a:gd name="T42" fmla="*/ 3 w 310"/>
                  <a:gd name="T43" fmla="*/ 37 h 175"/>
                  <a:gd name="T44" fmla="*/ 3 w 310"/>
                  <a:gd name="T45" fmla="*/ 36 h 175"/>
                  <a:gd name="T46" fmla="*/ 3 w 310"/>
                  <a:gd name="T47" fmla="*/ 37 h 175"/>
                  <a:gd name="T48" fmla="*/ 3 w 310"/>
                  <a:gd name="T49" fmla="*/ 36 h 175"/>
                  <a:gd name="T50" fmla="*/ 3 w 310"/>
                  <a:gd name="T51" fmla="*/ 36 h 175"/>
                  <a:gd name="T52" fmla="*/ 3 w 310"/>
                  <a:gd name="T53" fmla="*/ 36 h 175"/>
                  <a:gd name="T54" fmla="*/ 3 w 310"/>
                  <a:gd name="T55" fmla="*/ 36 h 175"/>
                  <a:gd name="T56" fmla="*/ 3 w 310"/>
                  <a:gd name="T57" fmla="*/ 36 h 175"/>
                  <a:gd name="T58" fmla="*/ 3 w 310"/>
                  <a:gd name="T59" fmla="*/ 36 h 175"/>
                  <a:gd name="T60" fmla="*/ 3 w 310"/>
                  <a:gd name="T61" fmla="*/ 36 h 175"/>
                  <a:gd name="T62" fmla="*/ 4 w 310"/>
                  <a:gd name="T63" fmla="*/ 36 h 175"/>
                  <a:gd name="T64" fmla="*/ 3 w 310"/>
                  <a:gd name="T65" fmla="*/ 36 h 175"/>
                  <a:gd name="T66" fmla="*/ 4 w 310"/>
                  <a:gd name="T67" fmla="*/ 36 h 175"/>
                  <a:gd name="T68" fmla="*/ 216 w 310"/>
                  <a:gd name="T69" fmla="*/ 0 h 175"/>
                  <a:gd name="T70" fmla="*/ 221 w 310"/>
                  <a:gd name="T71" fmla="*/ 2 h 175"/>
                  <a:gd name="T72" fmla="*/ 310 w 310"/>
                  <a:gd name="T73" fmla="*/ 175 h 175"/>
                  <a:gd name="T74" fmla="*/ 310 w 310"/>
                  <a:gd name="T75" fmla="*/ 175 h 175"/>
                  <a:gd name="T76" fmla="*/ 221 w 310"/>
                  <a:gd name="T77" fmla="*/ 2 h 175"/>
                  <a:gd name="T78" fmla="*/ 216 w 310"/>
                  <a:gd name="T79" fmla="*/ 0 h 175"/>
                  <a:gd name="T80" fmla="*/ 216 w 310"/>
                  <a:gd name="T81" fmla="*/ 0 h 175"/>
                  <a:gd name="T82" fmla="*/ 216 w 310"/>
                  <a:gd name="T83" fmla="*/ 0 h 175"/>
                  <a:gd name="T84" fmla="*/ 216 w 310"/>
                  <a:gd name="T85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10" h="175">
                    <a:moveTo>
                      <a:pt x="0" y="45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5"/>
                      <a:pt x="0" y="45"/>
                      <a:pt x="0" y="45"/>
                    </a:cubicBezTo>
                    <a:moveTo>
                      <a:pt x="0" y="44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moveTo>
                      <a:pt x="2" y="38"/>
                    </a:moveTo>
                    <a:cubicBezTo>
                      <a:pt x="1" y="40"/>
                      <a:pt x="1" y="42"/>
                      <a:pt x="0" y="44"/>
                    </a:cubicBezTo>
                    <a:cubicBezTo>
                      <a:pt x="1" y="42"/>
                      <a:pt x="1" y="40"/>
                      <a:pt x="2" y="38"/>
                    </a:cubicBezTo>
                    <a:moveTo>
                      <a:pt x="3" y="37"/>
                    </a:moveTo>
                    <a:cubicBezTo>
                      <a:pt x="3" y="38"/>
                      <a:pt x="2" y="38"/>
                      <a:pt x="2" y="38"/>
                    </a:cubicBezTo>
                    <a:cubicBezTo>
                      <a:pt x="2" y="38"/>
                      <a:pt x="3" y="38"/>
                      <a:pt x="3" y="37"/>
                    </a:cubicBezTo>
                    <a:moveTo>
                      <a:pt x="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moveTo>
                      <a:pt x="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moveTo>
                      <a:pt x="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moveTo>
                      <a:pt x="3" y="36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7"/>
                      <a:pt x="3" y="36"/>
                    </a:cubicBezTo>
                    <a:moveTo>
                      <a:pt x="3" y="36"/>
                    </a:move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moveTo>
                      <a:pt x="3" y="36"/>
                    </a:move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moveTo>
                      <a:pt x="4" y="36"/>
                    </a:moveTo>
                    <a:cubicBezTo>
                      <a:pt x="4" y="36"/>
                      <a:pt x="4" y="36"/>
                      <a:pt x="3" y="36"/>
                    </a:cubicBezTo>
                    <a:cubicBezTo>
                      <a:pt x="4" y="36"/>
                      <a:pt x="4" y="36"/>
                      <a:pt x="4" y="36"/>
                    </a:cubicBezTo>
                    <a:moveTo>
                      <a:pt x="216" y="0"/>
                    </a:moveTo>
                    <a:cubicBezTo>
                      <a:pt x="218" y="1"/>
                      <a:pt x="219" y="1"/>
                      <a:pt x="221" y="2"/>
                    </a:cubicBezTo>
                    <a:cubicBezTo>
                      <a:pt x="306" y="40"/>
                      <a:pt x="306" y="124"/>
                      <a:pt x="310" y="175"/>
                    </a:cubicBezTo>
                    <a:cubicBezTo>
                      <a:pt x="310" y="175"/>
                      <a:pt x="310" y="175"/>
                      <a:pt x="310" y="175"/>
                    </a:cubicBezTo>
                    <a:cubicBezTo>
                      <a:pt x="306" y="124"/>
                      <a:pt x="306" y="40"/>
                      <a:pt x="221" y="2"/>
                    </a:cubicBezTo>
                    <a:cubicBezTo>
                      <a:pt x="219" y="1"/>
                      <a:pt x="218" y="1"/>
                      <a:pt x="216" y="0"/>
                    </a:cubicBezTo>
                    <a:moveTo>
                      <a:pt x="216" y="0"/>
                    </a:moveTo>
                    <a:cubicBezTo>
                      <a:pt x="216" y="0"/>
                      <a:pt x="216" y="0"/>
                      <a:pt x="216" y="0"/>
                    </a:cubicBezTo>
                    <a:cubicBezTo>
                      <a:pt x="216" y="0"/>
                      <a:pt x="216" y="0"/>
                      <a:pt x="216" y="0"/>
                    </a:cubicBezTo>
                  </a:path>
                </a:pathLst>
              </a:custGeom>
              <a:solidFill>
                <a:srgbClr val="7FB5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9" name="is1ïďé">
                <a:extLst>
                  <a:ext uri="{FF2B5EF4-FFF2-40B4-BE49-F238E27FC236}">
                    <a16:creationId xmlns:a16="http://schemas.microsoft.com/office/drawing/2014/main" xmlns="" id="{257B3E74-38C1-403F-8084-D0E44B2F8F6C}"/>
                  </a:ext>
                </a:extLst>
              </p:cNvPr>
              <p:cNvSpPr/>
              <p:nvPr/>
            </p:nvSpPr>
            <p:spPr bwMode="auto">
              <a:xfrm>
                <a:off x="5802271" y="1205055"/>
                <a:ext cx="776458" cy="477913"/>
              </a:xfrm>
              <a:custGeom>
                <a:avLst/>
                <a:gdLst>
                  <a:gd name="T0" fmla="*/ 82 w 310"/>
                  <a:gd name="T1" fmla="*/ 0 h 191"/>
                  <a:gd name="T2" fmla="*/ 4 w 310"/>
                  <a:gd name="T3" fmla="*/ 52 h 191"/>
                  <a:gd name="T4" fmla="*/ 3 w 310"/>
                  <a:gd name="T5" fmla="*/ 52 h 191"/>
                  <a:gd name="T6" fmla="*/ 3 w 310"/>
                  <a:gd name="T7" fmla="*/ 52 h 191"/>
                  <a:gd name="T8" fmla="*/ 3 w 310"/>
                  <a:gd name="T9" fmla="*/ 52 h 191"/>
                  <a:gd name="T10" fmla="*/ 3 w 310"/>
                  <a:gd name="T11" fmla="*/ 52 h 191"/>
                  <a:gd name="T12" fmla="*/ 3 w 310"/>
                  <a:gd name="T13" fmla="*/ 52 h 191"/>
                  <a:gd name="T14" fmla="*/ 3 w 310"/>
                  <a:gd name="T15" fmla="*/ 52 h 191"/>
                  <a:gd name="T16" fmla="*/ 3 w 310"/>
                  <a:gd name="T17" fmla="*/ 53 h 191"/>
                  <a:gd name="T18" fmla="*/ 3 w 310"/>
                  <a:gd name="T19" fmla="*/ 53 h 191"/>
                  <a:gd name="T20" fmla="*/ 3 w 310"/>
                  <a:gd name="T21" fmla="*/ 53 h 191"/>
                  <a:gd name="T22" fmla="*/ 3 w 310"/>
                  <a:gd name="T23" fmla="*/ 53 h 191"/>
                  <a:gd name="T24" fmla="*/ 3 w 310"/>
                  <a:gd name="T25" fmla="*/ 53 h 191"/>
                  <a:gd name="T26" fmla="*/ 3 w 310"/>
                  <a:gd name="T27" fmla="*/ 53 h 191"/>
                  <a:gd name="T28" fmla="*/ 3 w 310"/>
                  <a:gd name="T29" fmla="*/ 53 h 191"/>
                  <a:gd name="T30" fmla="*/ 3 w 310"/>
                  <a:gd name="T31" fmla="*/ 53 h 191"/>
                  <a:gd name="T32" fmla="*/ 2 w 310"/>
                  <a:gd name="T33" fmla="*/ 54 h 191"/>
                  <a:gd name="T34" fmla="*/ 2 w 310"/>
                  <a:gd name="T35" fmla="*/ 54 h 191"/>
                  <a:gd name="T36" fmla="*/ 0 w 310"/>
                  <a:gd name="T37" fmla="*/ 60 h 191"/>
                  <a:gd name="T38" fmla="*/ 0 w 310"/>
                  <a:gd name="T39" fmla="*/ 60 h 191"/>
                  <a:gd name="T40" fmla="*/ 0 w 310"/>
                  <a:gd name="T41" fmla="*/ 60 h 191"/>
                  <a:gd name="T42" fmla="*/ 0 w 310"/>
                  <a:gd name="T43" fmla="*/ 61 h 191"/>
                  <a:gd name="T44" fmla="*/ 0 w 310"/>
                  <a:gd name="T45" fmla="*/ 61 h 191"/>
                  <a:gd name="T46" fmla="*/ 0 w 310"/>
                  <a:gd name="T47" fmla="*/ 61 h 191"/>
                  <a:gd name="T48" fmla="*/ 77 w 310"/>
                  <a:gd name="T49" fmla="*/ 48 h 191"/>
                  <a:gd name="T50" fmla="*/ 77 w 310"/>
                  <a:gd name="T51" fmla="*/ 48 h 191"/>
                  <a:gd name="T52" fmla="*/ 77 w 310"/>
                  <a:gd name="T53" fmla="*/ 48 h 191"/>
                  <a:gd name="T54" fmla="*/ 77 w 310"/>
                  <a:gd name="T55" fmla="*/ 48 h 191"/>
                  <a:gd name="T56" fmla="*/ 78 w 310"/>
                  <a:gd name="T57" fmla="*/ 48 h 191"/>
                  <a:gd name="T58" fmla="*/ 307 w 310"/>
                  <a:gd name="T59" fmla="*/ 188 h 191"/>
                  <a:gd name="T60" fmla="*/ 307 w 310"/>
                  <a:gd name="T61" fmla="*/ 188 h 191"/>
                  <a:gd name="T62" fmla="*/ 308 w 310"/>
                  <a:gd name="T63" fmla="*/ 189 h 191"/>
                  <a:gd name="T64" fmla="*/ 308 w 310"/>
                  <a:gd name="T65" fmla="*/ 190 h 191"/>
                  <a:gd name="T66" fmla="*/ 308 w 310"/>
                  <a:gd name="T67" fmla="*/ 190 h 191"/>
                  <a:gd name="T68" fmla="*/ 310 w 310"/>
                  <a:gd name="T69" fmla="*/ 191 h 191"/>
                  <a:gd name="T70" fmla="*/ 221 w 310"/>
                  <a:gd name="T71" fmla="*/ 18 h 191"/>
                  <a:gd name="T72" fmla="*/ 216 w 310"/>
                  <a:gd name="T73" fmla="*/ 16 h 191"/>
                  <a:gd name="T74" fmla="*/ 216 w 310"/>
                  <a:gd name="T75" fmla="*/ 16 h 191"/>
                  <a:gd name="T76" fmla="*/ 216 w 310"/>
                  <a:gd name="T77" fmla="*/ 16 h 191"/>
                  <a:gd name="T78" fmla="*/ 205 w 310"/>
                  <a:gd name="T79" fmla="*/ 12 h 191"/>
                  <a:gd name="T80" fmla="*/ 278 w 310"/>
                  <a:gd name="T81" fmla="*/ 129 h 191"/>
                  <a:gd name="T82" fmla="*/ 268 w 310"/>
                  <a:gd name="T83" fmla="*/ 122 h 191"/>
                  <a:gd name="T84" fmla="*/ 64 w 310"/>
                  <a:gd name="T85" fmla="*/ 40 h 191"/>
                  <a:gd name="T86" fmla="*/ 63 w 310"/>
                  <a:gd name="T87" fmla="*/ 40 h 191"/>
                  <a:gd name="T88" fmla="*/ 62 w 310"/>
                  <a:gd name="T89" fmla="*/ 40 h 191"/>
                  <a:gd name="T90" fmla="*/ 34 w 310"/>
                  <a:gd name="T91" fmla="*/ 34 h 191"/>
                  <a:gd name="T92" fmla="*/ 82 w 310"/>
                  <a:gd name="T93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10" h="191">
                    <a:moveTo>
                      <a:pt x="82" y="0"/>
                    </a:moveTo>
                    <a:cubicBezTo>
                      <a:pt x="47" y="7"/>
                      <a:pt x="18" y="24"/>
                      <a:pt x="4" y="52"/>
                    </a:cubicBezTo>
                    <a:cubicBezTo>
                      <a:pt x="4" y="52"/>
                      <a:pt x="4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4"/>
                      <a:pt x="2" y="54"/>
                      <a:pt x="2" y="5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1" y="56"/>
                      <a:pt x="1" y="58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31" y="48"/>
                      <a:pt x="77" y="48"/>
                    </a:cubicBezTo>
                    <a:cubicBezTo>
                      <a:pt x="77" y="48"/>
                      <a:pt x="77" y="48"/>
                      <a:pt x="77" y="48"/>
                    </a:cubicBezTo>
                    <a:cubicBezTo>
                      <a:pt x="77" y="48"/>
                      <a:pt x="77" y="48"/>
                      <a:pt x="77" y="48"/>
                    </a:cubicBezTo>
                    <a:cubicBezTo>
                      <a:pt x="77" y="48"/>
                      <a:pt x="77" y="48"/>
                      <a:pt x="77" y="48"/>
                    </a:cubicBezTo>
                    <a:cubicBezTo>
                      <a:pt x="77" y="48"/>
                      <a:pt x="78" y="48"/>
                      <a:pt x="78" y="48"/>
                    </a:cubicBezTo>
                    <a:cubicBezTo>
                      <a:pt x="141" y="48"/>
                      <a:pt x="232" y="73"/>
                      <a:pt x="307" y="188"/>
                    </a:cubicBezTo>
                    <a:cubicBezTo>
                      <a:pt x="307" y="188"/>
                      <a:pt x="307" y="188"/>
                      <a:pt x="307" y="188"/>
                    </a:cubicBezTo>
                    <a:cubicBezTo>
                      <a:pt x="307" y="188"/>
                      <a:pt x="308" y="188"/>
                      <a:pt x="308" y="189"/>
                    </a:cubicBezTo>
                    <a:cubicBezTo>
                      <a:pt x="308" y="189"/>
                      <a:pt x="308" y="189"/>
                      <a:pt x="308" y="190"/>
                    </a:cubicBezTo>
                    <a:cubicBezTo>
                      <a:pt x="308" y="190"/>
                      <a:pt x="308" y="190"/>
                      <a:pt x="308" y="190"/>
                    </a:cubicBezTo>
                    <a:cubicBezTo>
                      <a:pt x="309" y="190"/>
                      <a:pt x="309" y="191"/>
                      <a:pt x="310" y="191"/>
                    </a:cubicBezTo>
                    <a:cubicBezTo>
                      <a:pt x="306" y="140"/>
                      <a:pt x="306" y="56"/>
                      <a:pt x="221" y="18"/>
                    </a:cubicBezTo>
                    <a:cubicBezTo>
                      <a:pt x="219" y="17"/>
                      <a:pt x="218" y="17"/>
                      <a:pt x="216" y="16"/>
                    </a:cubicBezTo>
                    <a:cubicBezTo>
                      <a:pt x="216" y="16"/>
                      <a:pt x="216" y="16"/>
                      <a:pt x="216" y="16"/>
                    </a:cubicBezTo>
                    <a:cubicBezTo>
                      <a:pt x="216" y="16"/>
                      <a:pt x="216" y="16"/>
                      <a:pt x="216" y="16"/>
                    </a:cubicBezTo>
                    <a:cubicBezTo>
                      <a:pt x="212" y="14"/>
                      <a:pt x="209" y="13"/>
                      <a:pt x="205" y="12"/>
                    </a:cubicBezTo>
                    <a:cubicBezTo>
                      <a:pt x="279" y="48"/>
                      <a:pt x="293" y="129"/>
                      <a:pt x="278" y="129"/>
                    </a:cubicBezTo>
                    <a:cubicBezTo>
                      <a:pt x="275" y="129"/>
                      <a:pt x="272" y="126"/>
                      <a:pt x="268" y="122"/>
                    </a:cubicBezTo>
                    <a:cubicBezTo>
                      <a:pt x="179" y="41"/>
                      <a:pt x="104" y="40"/>
                      <a:pt x="64" y="40"/>
                    </a:cubicBezTo>
                    <a:cubicBezTo>
                      <a:pt x="64" y="40"/>
                      <a:pt x="64" y="40"/>
                      <a:pt x="63" y="40"/>
                    </a:cubicBezTo>
                    <a:cubicBezTo>
                      <a:pt x="63" y="40"/>
                      <a:pt x="63" y="40"/>
                      <a:pt x="62" y="40"/>
                    </a:cubicBezTo>
                    <a:cubicBezTo>
                      <a:pt x="46" y="40"/>
                      <a:pt x="36" y="40"/>
                      <a:pt x="34" y="34"/>
                    </a:cubicBezTo>
                    <a:cubicBezTo>
                      <a:pt x="32" y="22"/>
                      <a:pt x="68" y="7"/>
                      <a:pt x="82" y="0"/>
                    </a:cubicBezTo>
                  </a:path>
                </a:pathLst>
              </a:custGeom>
              <a:solidFill>
                <a:srgbClr val="004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0" name="ï$ľïḋé">
                <a:extLst>
                  <a:ext uri="{FF2B5EF4-FFF2-40B4-BE49-F238E27FC236}">
                    <a16:creationId xmlns:a16="http://schemas.microsoft.com/office/drawing/2014/main" xmlns="" id="{136234D5-A49C-4536-8B9B-7281EB47B433}"/>
                  </a:ext>
                </a:extLst>
              </p:cNvPr>
              <p:cNvSpPr/>
              <p:nvPr/>
            </p:nvSpPr>
            <p:spPr bwMode="auto">
              <a:xfrm>
                <a:off x="5802271" y="1325436"/>
                <a:ext cx="770438" cy="353920"/>
              </a:xfrm>
              <a:custGeom>
                <a:avLst/>
                <a:gdLst>
                  <a:gd name="T0" fmla="*/ 308 w 308"/>
                  <a:gd name="T1" fmla="*/ 141 h 142"/>
                  <a:gd name="T2" fmla="*/ 308 w 308"/>
                  <a:gd name="T3" fmla="*/ 142 h 142"/>
                  <a:gd name="T4" fmla="*/ 308 w 308"/>
                  <a:gd name="T5" fmla="*/ 141 h 142"/>
                  <a:gd name="T6" fmla="*/ 307 w 308"/>
                  <a:gd name="T7" fmla="*/ 140 h 142"/>
                  <a:gd name="T8" fmla="*/ 307 w 308"/>
                  <a:gd name="T9" fmla="*/ 140 h 142"/>
                  <a:gd name="T10" fmla="*/ 307 w 308"/>
                  <a:gd name="T11" fmla="*/ 140 h 142"/>
                  <a:gd name="T12" fmla="*/ 77 w 308"/>
                  <a:gd name="T13" fmla="*/ 0 h 142"/>
                  <a:gd name="T14" fmla="*/ 0 w 308"/>
                  <a:gd name="T15" fmla="*/ 13 h 142"/>
                  <a:gd name="T16" fmla="*/ 77 w 308"/>
                  <a:gd name="T17" fmla="*/ 0 h 142"/>
                  <a:gd name="T18" fmla="*/ 77 w 308"/>
                  <a:gd name="T19" fmla="*/ 0 h 142"/>
                  <a:gd name="T20" fmla="*/ 77 w 308"/>
                  <a:gd name="T21" fmla="*/ 0 h 142"/>
                  <a:gd name="T22" fmla="*/ 78 w 308"/>
                  <a:gd name="T23" fmla="*/ 0 h 142"/>
                  <a:gd name="T24" fmla="*/ 77 w 308"/>
                  <a:gd name="T25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8" h="142">
                    <a:moveTo>
                      <a:pt x="308" y="141"/>
                    </a:moveTo>
                    <a:cubicBezTo>
                      <a:pt x="308" y="141"/>
                      <a:pt x="308" y="141"/>
                      <a:pt x="308" y="142"/>
                    </a:cubicBezTo>
                    <a:cubicBezTo>
                      <a:pt x="308" y="141"/>
                      <a:pt x="308" y="141"/>
                      <a:pt x="308" y="141"/>
                    </a:cubicBezTo>
                    <a:moveTo>
                      <a:pt x="307" y="140"/>
                    </a:moveTo>
                    <a:cubicBezTo>
                      <a:pt x="307" y="140"/>
                      <a:pt x="307" y="140"/>
                      <a:pt x="307" y="140"/>
                    </a:cubicBezTo>
                    <a:cubicBezTo>
                      <a:pt x="307" y="140"/>
                      <a:pt x="307" y="140"/>
                      <a:pt x="307" y="140"/>
                    </a:cubicBezTo>
                    <a:moveTo>
                      <a:pt x="77" y="0"/>
                    </a:moveTo>
                    <a:cubicBezTo>
                      <a:pt x="31" y="0"/>
                      <a:pt x="0" y="13"/>
                      <a:pt x="0" y="13"/>
                    </a:cubicBezTo>
                    <a:cubicBezTo>
                      <a:pt x="0" y="13"/>
                      <a:pt x="31" y="0"/>
                      <a:pt x="77" y="0"/>
                    </a:cubicBezTo>
                    <a:moveTo>
                      <a:pt x="77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8" y="0"/>
                      <a:pt x="78" y="0"/>
                    </a:cubicBezTo>
                    <a:cubicBezTo>
                      <a:pt x="78" y="0"/>
                      <a:pt x="77" y="0"/>
                      <a:pt x="77" y="0"/>
                    </a:cubicBezTo>
                  </a:path>
                </a:pathLst>
              </a:custGeom>
              <a:solidFill>
                <a:srgbClr val="7F22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1" name="ïşľîde">
                <a:extLst>
                  <a:ext uri="{FF2B5EF4-FFF2-40B4-BE49-F238E27FC236}">
                    <a16:creationId xmlns:a16="http://schemas.microsoft.com/office/drawing/2014/main" xmlns="" id="{A437C03B-7D77-4AA5-BE6C-6706B68A71F8}"/>
                  </a:ext>
                </a:extLst>
              </p:cNvPr>
              <p:cNvSpPr/>
              <p:nvPr/>
            </p:nvSpPr>
            <p:spPr bwMode="auto">
              <a:xfrm>
                <a:off x="5904595" y="1207462"/>
                <a:ext cx="456244" cy="78248"/>
              </a:xfrm>
              <a:custGeom>
                <a:avLst/>
                <a:gdLst>
                  <a:gd name="T0" fmla="*/ 86 w 182"/>
                  <a:gd name="T1" fmla="*/ 0 h 31"/>
                  <a:gd name="T2" fmla="*/ 17 w 182"/>
                  <a:gd name="T3" fmla="*/ 16 h 31"/>
                  <a:gd name="T4" fmla="*/ 10 w 182"/>
                  <a:gd name="T5" fmla="*/ 31 h 31"/>
                  <a:gd name="T6" fmla="*/ 19 w 182"/>
                  <a:gd name="T7" fmla="*/ 30 h 31"/>
                  <a:gd name="T8" fmla="*/ 93 w 182"/>
                  <a:gd name="T9" fmla="*/ 13 h 31"/>
                  <a:gd name="T10" fmla="*/ 154 w 182"/>
                  <a:gd name="T11" fmla="*/ 23 h 31"/>
                  <a:gd name="T12" fmla="*/ 169 w 182"/>
                  <a:gd name="T13" fmla="*/ 27 h 31"/>
                  <a:gd name="T14" fmla="*/ 92 w 182"/>
                  <a:gd name="T15" fmla="*/ 0 h 31"/>
                  <a:gd name="T16" fmla="*/ 86 w 182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31">
                    <a:moveTo>
                      <a:pt x="86" y="0"/>
                    </a:moveTo>
                    <a:cubicBezTo>
                      <a:pt x="56" y="0"/>
                      <a:pt x="32" y="8"/>
                      <a:pt x="17" y="16"/>
                    </a:cubicBezTo>
                    <a:cubicBezTo>
                      <a:pt x="3" y="24"/>
                      <a:pt x="0" y="31"/>
                      <a:pt x="10" y="31"/>
                    </a:cubicBezTo>
                    <a:cubicBezTo>
                      <a:pt x="13" y="31"/>
                      <a:pt x="16" y="31"/>
                      <a:pt x="19" y="30"/>
                    </a:cubicBezTo>
                    <a:cubicBezTo>
                      <a:pt x="19" y="30"/>
                      <a:pt x="47" y="13"/>
                      <a:pt x="93" y="13"/>
                    </a:cubicBezTo>
                    <a:cubicBezTo>
                      <a:pt x="111" y="13"/>
                      <a:pt x="131" y="16"/>
                      <a:pt x="154" y="23"/>
                    </a:cubicBezTo>
                    <a:cubicBezTo>
                      <a:pt x="161" y="26"/>
                      <a:pt x="166" y="27"/>
                      <a:pt x="169" y="27"/>
                    </a:cubicBezTo>
                    <a:cubicBezTo>
                      <a:pt x="182" y="27"/>
                      <a:pt x="150" y="2"/>
                      <a:pt x="92" y="0"/>
                    </a:cubicBezTo>
                    <a:cubicBezTo>
                      <a:pt x="90" y="0"/>
                      <a:pt x="88" y="0"/>
                      <a:pt x="86" y="0"/>
                    </a:cubicBezTo>
                  </a:path>
                </a:pathLst>
              </a:custGeom>
              <a:solidFill>
                <a:srgbClr val="00A9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2" name="ïśļiḋé">
                <a:extLst>
                  <a:ext uri="{FF2B5EF4-FFF2-40B4-BE49-F238E27FC236}">
                    <a16:creationId xmlns:a16="http://schemas.microsoft.com/office/drawing/2014/main" xmlns="" id="{3FF66F79-C272-4375-BC69-557F447C2C6F}"/>
                  </a:ext>
                </a:extLst>
              </p:cNvPr>
              <p:cNvSpPr/>
              <p:nvPr/>
            </p:nvSpPr>
            <p:spPr bwMode="auto">
              <a:xfrm>
                <a:off x="5596420" y="1353124"/>
                <a:ext cx="317806" cy="223909"/>
              </a:xfrm>
              <a:custGeom>
                <a:avLst/>
                <a:gdLst>
                  <a:gd name="T0" fmla="*/ 122 w 127"/>
                  <a:gd name="T1" fmla="*/ 0 h 90"/>
                  <a:gd name="T2" fmla="*/ 120 w 127"/>
                  <a:gd name="T3" fmla="*/ 0 h 90"/>
                  <a:gd name="T4" fmla="*/ 111 w 127"/>
                  <a:gd name="T5" fmla="*/ 0 h 90"/>
                  <a:gd name="T6" fmla="*/ 106 w 127"/>
                  <a:gd name="T7" fmla="*/ 1 h 90"/>
                  <a:gd name="T8" fmla="*/ 101 w 127"/>
                  <a:gd name="T9" fmla="*/ 1 h 90"/>
                  <a:gd name="T10" fmla="*/ 88 w 127"/>
                  <a:gd name="T11" fmla="*/ 4 h 90"/>
                  <a:gd name="T12" fmla="*/ 74 w 127"/>
                  <a:gd name="T13" fmla="*/ 8 h 90"/>
                  <a:gd name="T14" fmla="*/ 60 w 127"/>
                  <a:gd name="T15" fmla="*/ 13 h 90"/>
                  <a:gd name="T16" fmla="*/ 46 w 127"/>
                  <a:gd name="T17" fmla="*/ 21 h 90"/>
                  <a:gd name="T18" fmla="*/ 40 w 127"/>
                  <a:gd name="T19" fmla="*/ 26 h 90"/>
                  <a:gd name="T20" fmla="*/ 36 w 127"/>
                  <a:gd name="T21" fmla="*/ 29 h 90"/>
                  <a:gd name="T22" fmla="*/ 33 w 127"/>
                  <a:gd name="T23" fmla="*/ 31 h 90"/>
                  <a:gd name="T24" fmla="*/ 28 w 127"/>
                  <a:gd name="T25" fmla="*/ 37 h 90"/>
                  <a:gd name="T26" fmla="*/ 22 w 127"/>
                  <a:gd name="T27" fmla="*/ 42 h 90"/>
                  <a:gd name="T28" fmla="*/ 14 w 127"/>
                  <a:gd name="T29" fmla="*/ 54 h 90"/>
                  <a:gd name="T30" fmla="*/ 7 w 127"/>
                  <a:gd name="T31" fmla="*/ 65 h 90"/>
                  <a:gd name="T32" fmla="*/ 5 w 127"/>
                  <a:gd name="T33" fmla="*/ 70 h 90"/>
                  <a:gd name="T34" fmla="*/ 3 w 127"/>
                  <a:gd name="T35" fmla="*/ 75 h 90"/>
                  <a:gd name="T36" fmla="*/ 1 w 127"/>
                  <a:gd name="T37" fmla="*/ 83 h 90"/>
                  <a:gd name="T38" fmla="*/ 0 w 127"/>
                  <a:gd name="T39" fmla="*/ 90 h 90"/>
                  <a:gd name="T40" fmla="*/ 0 w 127"/>
                  <a:gd name="T41" fmla="*/ 89 h 90"/>
                  <a:gd name="T42" fmla="*/ 3 w 127"/>
                  <a:gd name="T43" fmla="*/ 84 h 90"/>
                  <a:gd name="T44" fmla="*/ 7 w 127"/>
                  <a:gd name="T45" fmla="*/ 77 h 90"/>
                  <a:gd name="T46" fmla="*/ 9 w 127"/>
                  <a:gd name="T47" fmla="*/ 73 h 90"/>
                  <a:gd name="T48" fmla="*/ 12 w 127"/>
                  <a:gd name="T49" fmla="*/ 68 h 90"/>
                  <a:gd name="T50" fmla="*/ 14 w 127"/>
                  <a:gd name="T51" fmla="*/ 66 h 90"/>
                  <a:gd name="T52" fmla="*/ 16 w 127"/>
                  <a:gd name="T53" fmla="*/ 63 h 90"/>
                  <a:gd name="T54" fmla="*/ 19 w 127"/>
                  <a:gd name="T55" fmla="*/ 58 h 90"/>
                  <a:gd name="T56" fmla="*/ 29 w 127"/>
                  <a:gd name="T57" fmla="*/ 48 h 90"/>
                  <a:gd name="T58" fmla="*/ 34 w 127"/>
                  <a:gd name="T59" fmla="*/ 43 h 90"/>
                  <a:gd name="T60" fmla="*/ 39 w 127"/>
                  <a:gd name="T61" fmla="*/ 38 h 90"/>
                  <a:gd name="T62" fmla="*/ 42 w 127"/>
                  <a:gd name="T63" fmla="*/ 36 h 90"/>
                  <a:gd name="T64" fmla="*/ 45 w 127"/>
                  <a:gd name="T65" fmla="*/ 34 h 90"/>
                  <a:gd name="T66" fmla="*/ 51 w 127"/>
                  <a:gd name="T67" fmla="*/ 29 h 90"/>
                  <a:gd name="T68" fmla="*/ 64 w 127"/>
                  <a:gd name="T69" fmla="*/ 22 h 90"/>
                  <a:gd name="T70" fmla="*/ 77 w 127"/>
                  <a:gd name="T71" fmla="*/ 15 h 90"/>
                  <a:gd name="T72" fmla="*/ 90 w 127"/>
                  <a:gd name="T73" fmla="*/ 10 h 90"/>
                  <a:gd name="T74" fmla="*/ 96 w 127"/>
                  <a:gd name="T75" fmla="*/ 9 h 90"/>
                  <a:gd name="T76" fmla="*/ 102 w 127"/>
                  <a:gd name="T77" fmla="*/ 7 h 90"/>
                  <a:gd name="T78" fmla="*/ 112 w 127"/>
                  <a:gd name="T79" fmla="*/ 4 h 90"/>
                  <a:gd name="T80" fmla="*/ 120 w 127"/>
                  <a:gd name="T81" fmla="*/ 2 h 90"/>
                  <a:gd name="T82" fmla="*/ 127 w 127"/>
                  <a:gd name="T83" fmla="*/ 0 h 90"/>
                  <a:gd name="T84" fmla="*/ 122 w 127"/>
                  <a:gd name="T85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7" h="90">
                    <a:moveTo>
                      <a:pt x="122" y="0"/>
                    </a:moveTo>
                    <a:cubicBezTo>
                      <a:pt x="121" y="0"/>
                      <a:pt x="120" y="0"/>
                      <a:pt x="120" y="0"/>
                    </a:cubicBezTo>
                    <a:cubicBezTo>
                      <a:pt x="117" y="0"/>
                      <a:pt x="115" y="0"/>
                      <a:pt x="111" y="0"/>
                    </a:cubicBezTo>
                    <a:cubicBezTo>
                      <a:pt x="110" y="1"/>
                      <a:pt x="108" y="0"/>
                      <a:pt x="106" y="1"/>
                    </a:cubicBezTo>
                    <a:cubicBezTo>
                      <a:pt x="105" y="1"/>
                      <a:pt x="103" y="1"/>
                      <a:pt x="101" y="1"/>
                    </a:cubicBezTo>
                    <a:cubicBezTo>
                      <a:pt x="97" y="2"/>
                      <a:pt x="92" y="3"/>
                      <a:pt x="88" y="4"/>
                    </a:cubicBezTo>
                    <a:cubicBezTo>
                      <a:pt x="84" y="5"/>
                      <a:pt x="79" y="6"/>
                      <a:pt x="74" y="8"/>
                    </a:cubicBezTo>
                    <a:cubicBezTo>
                      <a:pt x="70" y="9"/>
                      <a:pt x="65" y="11"/>
                      <a:pt x="60" y="13"/>
                    </a:cubicBezTo>
                    <a:cubicBezTo>
                      <a:pt x="55" y="16"/>
                      <a:pt x="51" y="19"/>
                      <a:pt x="46" y="21"/>
                    </a:cubicBezTo>
                    <a:cubicBezTo>
                      <a:pt x="44" y="23"/>
                      <a:pt x="42" y="25"/>
                      <a:pt x="40" y="26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5" y="30"/>
                      <a:pt x="34" y="30"/>
                      <a:pt x="33" y="31"/>
                    </a:cubicBezTo>
                    <a:cubicBezTo>
                      <a:pt x="31" y="33"/>
                      <a:pt x="29" y="35"/>
                      <a:pt x="28" y="37"/>
                    </a:cubicBezTo>
                    <a:cubicBezTo>
                      <a:pt x="26" y="39"/>
                      <a:pt x="24" y="41"/>
                      <a:pt x="22" y="42"/>
                    </a:cubicBezTo>
                    <a:cubicBezTo>
                      <a:pt x="19" y="46"/>
                      <a:pt x="16" y="50"/>
                      <a:pt x="14" y="54"/>
                    </a:cubicBezTo>
                    <a:cubicBezTo>
                      <a:pt x="11" y="58"/>
                      <a:pt x="9" y="62"/>
                      <a:pt x="7" y="65"/>
                    </a:cubicBezTo>
                    <a:cubicBezTo>
                      <a:pt x="7" y="67"/>
                      <a:pt x="6" y="69"/>
                      <a:pt x="5" y="70"/>
                    </a:cubicBezTo>
                    <a:cubicBezTo>
                      <a:pt x="4" y="72"/>
                      <a:pt x="4" y="74"/>
                      <a:pt x="3" y="75"/>
                    </a:cubicBezTo>
                    <a:cubicBezTo>
                      <a:pt x="2" y="78"/>
                      <a:pt x="1" y="81"/>
                      <a:pt x="1" y="83"/>
                    </a:cubicBezTo>
                    <a:cubicBezTo>
                      <a:pt x="0" y="88"/>
                      <a:pt x="0" y="90"/>
                      <a:pt x="0" y="90"/>
                    </a:cubicBezTo>
                    <a:cubicBezTo>
                      <a:pt x="0" y="90"/>
                      <a:pt x="0" y="90"/>
                      <a:pt x="0" y="89"/>
                    </a:cubicBezTo>
                    <a:cubicBezTo>
                      <a:pt x="1" y="88"/>
                      <a:pt x="2" y="86"/>
                      <a:pt x="3" y="84"/>
                    </a:cubicBezTo>
                    <a:cubicBezTo>
                      <a:pt x="4" y="82"/>
                      <a:pt x="5" y="79"/>
                      <a:pt x="7" y="77"/>
                    </a:cubicBezTo>
                    <a:cubicBezTo>
                      <a:pt x="7" y="75"/>
                      <a:pt x="8" y="74"/>
                      <a:pt x="9" y="73"/>
                    </a:cubicBezTo>
                    <a:cubicBezTo>
                      <a:pt x="10" y="71"/>
                      <a:pt x="11" y="70"/>
                      <a:pt x="12" y="68"/>
                    </a:cubicBezTo>
                    <a:cubicBezTo>
                      <a:pt x="13" y="67"/>
                      <a:pt x="13" y="66"/>
                      <a:pt x="14" y="66"/>
                    </a:cubicBezTo>
                    <a:cubicBezTo>
                      <a:pt x="14" y="65"/>
                      <a:pt x="15" y="64"/>
                      <a:pt x="16" y="63"/>
                    </a:cubicBezTo>
                    <a:cubicBezTo>
                      <a:pt x="17" y="62"/>
                      <a:pt x="18" y="60"/>
                      <a:pt x="19" y="58"/>
                    </a:cubicBezTo>
                    <a:cubicBezTo>
                      <a:pt x="22" y="55"/>
                      <a:pt x="25" y="51"/>
                      <a:pt x="29" y="48"/>
                    </a:cubicBezTo>
                    <a:cubicBezTo>
                      <a:pt x="30" y="46"/>
                      <a:pt x="32" y="45"/>
                      <a:pt x="34" y="43"/>
                    </a:cubicBezTo>
                    <a:cubicBezTo>
                      <a:pt x="36" y="41"/>
                      <a:pt x="37" y="40"/>
                      <a:pt x="39" y="38"/>
                    </a:cubicBezTo>
                    <a:cubicBezTo>
                      <a:pt x="40" y="37"/>
                      <a:pt x="41" y="37"/>
                      <a:pt x="42" y="36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7" y="32"/>
                      <a:pt x="49" y="31"/>
                      <a:pt x="51" y="29"/>
                    </a:cubicBezTo>
                    <a:cubicBezTo>
                      <a:pt x="55" y="27"/>
                      <a:pt x="60" y="24"/>
                      <a:pt x="64" y="22"/>
                    </a:cubicBezTo>
                    <a:cubicBezTo>
                      <a:pt x="69" y="20"/>
                      <a:pt x="73" y="17"/>
                      <a:pt x="77" y="15"/>
                    </a:cubicBezTo>
                    <a:cubicBezTo>
                      <a:pt x="82" y="14"/>
                      <a:pt x="86" y="12"/>
                      <a:pt x="90" y="10"/>
                    </a:cubicBezTo>
                    <a:cubicBezTo>
                      <a:pt x="92" y="10"/>
                      <a:pt x="94" y="9"/>
                      <a:pt x="96" y="9"/>
                    </a:cubicBezTo>
                    <a:cubicBezTo>
                      <a:pt x="98" y="8"/>
                      <a:pt x="100" y="7"/>
                      <a:pt x="102" y="7"/>
                    </a:cubicBezTo>
                    <a:cubicBezTo>
                      <a:pt x="106" y="6"/>
                      <a:pt x="109" y="5"/>
                      <a:pt x="112" y="4"/>
                    </a:cubicBezTo>
                    <a:cubicBezTo>
                      <a:pt x="115" y="3"/>
                      <a:pt x="118" y="3"/>
                      <a:pt x="120" y="2"/>
                    </a:cubicBezTo>
                    <a:cubicBezTo>
                      <a:pt x="124" y="1"/>
                      <a:pt x="127" y="0"/>
                      <a:pt x="127" y="0"/>
                    </a:cubicBezTo>
                    <a:cubicBezTo>
                      <a:pt x="127" y="0"/>
                      <a:pt x="125" y="0"/>
                      <a:pt x="122" y="0"/>
                    </a:cubicBezTo>
                  </a:path>
                </a:pathLst>
              </a:custGeom>
              <a:solidFill>
                <a:srgbClr val="FFAC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3" name="îşľîďê">
                <a:extLst>
                  <a:ext uri="{FF2B5EF4-FFF2-40B4-BE49-F238E27FC236}">
                    <a16:creationId xmlns:a16="http://schemas.microsoft.com/office/drawing/2014/main" xmlns="" id="{1277D961-CAA2-41FA-87FF-5D75F22AFED0}"/>
                  </a:ext>
                </a:extLst>
              </p:cNvPr>
              <p:cNvSpPr/>
              <p:nvPr/>
            </p:nvSpPr>
            <p:spPr bwMode="auto">
              <a:xfrm>
                <a:off x="5476039" y="3119112"/>
                <a:ext cx="6019" cy="12038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2 w 2"/>
                  <a:gd name="T7" fmla="*/ 3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1"/>
                      <a:pt x="2" y="0"/>
                      <a:pt x="2" y="0"/>
                    </a:cubicBezTo>
                  </a:path>
                </a:pathLst>
              </a:custGeom>
              <a:solidFill>
                <a:srgbClr val="C1AF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4" name="í$ľíḓê">
                <a:extLst>
                  <a:ext uri="{FF2B5EF4-FFF2-40B4-BE49-F238E27FC236}">
                    <a16:creationId xmlns:a16="http://schemas.microsoft.com/office/drawing/2014/main" xmlns="" id="{500F6DE5-6EC7-48F7-BA5C-56F4083C4523}"/>
                  </a:ext>
                </a:extLst>
              </p:cNvPr>
              <p:cNvSpPr/>
              <p:nvPr/>
            </p:nvSpPr>
            <p:spPr bwMode="auto">
              <a:xfrm>
                <a:off x="5451963" y="2875943"/>
                <a:ext cx="69821" cy="264838"/>
              </a:xfrm>
              <a:custGeom>
                <a:avLst/>
                <a:gdLst>
                  <a:gd name="T0" fmla="*/ 28 w 28"/>
                  <a:gd name="T1" fmla="*/ 0 h 106"/>
                  <a:gd name="T2" fmla="*/ 25 w 28"/>
                  <a:gd name="T3" fmla="*/ 6 h 106"/>
                  <a:gd name="T4" fmla="*/ 23 w 28"/>
                  <a:gd name="T5" fmla="*/ 12 h 106"/>
                  <a:gd name="T6" fmla="*/ 22 w 28"/>
                  <a:gd name="T7" fmla="*/ 18 h 106"/>
                  <a:gd name="T8" fmla="*/ 20 w 28"/>
                  <a:gd name="T9" fmla="*/ 24 h 106"/>
                  <a:gd name="T10" fmla="*/ 17 w 28"/>
                  <a:gd name="T11" fmla="*/ 36 h 106"/>
                  <a:gd name="T12" fmla="*/ 16 w 28"/>
                  <a:gd name="T13" fmla="*/ 42 h 106"/>
                  <a:gd name="T14" fmla="*/ 15 w 28"/>
                  <a:gd name="T15" fmla="*/ 48 h 106"/>
                  <a:gd name="T16" fmla="*/ 12 w 28"/>
                  <a:gd name="T17" fmla="*/ 72 h 106"/>
                  <a:gd name="T18" fmla="*/ 10 w 28"/>
                  <a:gd name="T19" fmla="*/ 88 h 106"/>
                  <a:gd name="T20" fmla="*/ 10 w 28"/>
                  <a:gd name="T21" fmla="*/ 88 h 106"/>
                  <a:gd name="T22" fmla="*/ 8 w 28"/>
                  <a:gd name="T23" fmla="*/ 79 h 106"/>
                  <a:gd name="T24" fmla="*/ 6 w 28"/>
                  <a:gd name="T25" fmla="*/ 70 h 106"/>
                  <a:gd name="T26" fmla="*/ 5 w 28"/>
                  <a:gd name="T27" fmla="*/ 60 h 106"/>
                  <a:gd name="T28" fmla="*/ 3 w 28"/>
                  <a:gd name="T29" fmla="*/ 51 h 106"/>
                  <a:gd name="T30" fmla="*/ 2 w 28"/>
                  <a:gd name="T31" fmla="*/ 42 h 106"/>
                  <a:gd name="T32" fmla="*/ 1 w 28"/>
                  <a:gd name="T33" fmla="*/ 37 h 106"/>
                  <a:gd name="T34" fmla="*/ 1 w 28"/>
                  <a:gd name="T35" fmla="*/ 33 h 106"/>
                  <a:gd name="T36" fmla="*/ 0 w 28"/>
                  <a:gd name="T37" fmla="*/ 23 h 106"/>
                  <a:gd name="T38" fmla="*/ 0 w 28"/>
                  <a:gd name="T39" fmla="*/ 33 h 106"/>
                  <a:gd name="T40" fmla="*/ 0 w 28"/>
                  <a:gd name="T41" fmla="*/ 37 h 106"/>
                  <a:gd name="T42" fmla="*/ 1 w 28"/>
                  <a:gd name="T43" fmla="*/ 42 h 106"/>
                  <a:gd name="T44" fmla="*/ 1 w 28"/>
                  <a:gd name="T45" fmla="*/ 52 h 106"/>
                  <a:gd name="T46" fmla="*/ 2 w 28"/>
                  <a:gd name="T47" fmla="*/ 61 h 106"/>
                  <a:gd name="T48" fmla="*/ 4 w 28"/>
                  <a:gd name="T49" fmla="*/ 70 h 106"/>
                  <a:gd name="T50" fmla="*/ 6 w 28"/>
                  <a:gd name="T51" fmla="*/ 79 h 106"/>
                  <a:gd name="T52" fmla="*/ 8 w 28"/>
                  <a:gd name="T53" fmla="*/ 88 h 106"/>
                  <a:gd name="T54" fmla="*/ 10 w 28"/>
                  <a:gd name="T55" fmla="*/ 98 h 106"/>
                  <a:gd name="T56" fmla="*/ 10 w 28"/>
                  <a:gd name="T57" fmla="*/ 98 h 106"/>
                  <a:gd name="T58" fmla="*/ 12 w 28"/>
                  <a:gd name="T59" fmla="*/ 97 h 106"/>
                  <a:gd name="T60" fmla="*/ 12 w 28"/>
                  <a:gd name="T61" fmla="*/ 97 h 106"/>
                  <a:gd name="T62" fmla="*/ 12 w 28"/>
                  <a:gd name="T63" fmla="*/ 97 h 106"/>
                  <a:gd name="T64" fmla="*/ 12 w 28"/>
                  <a:gd name="T65" fmla="*/ 100 h 106"/>
                  <a:gd name="T66" fmla="*/ 12 w 28"/>
                  <a:gd name="T67" fmla="*/ 102 h 106"/>
                  <a:gd name="T68" fmla="*/ 13 w 28"/>
                  <a:gd name="T69" fmla="*/ 106 h 106"/>
                  <a:gd name="T70" fmla="*/ 13 w 28"/>
                  <a:gd name="T71" fmla="*/ 97 h 106"/>
                  <a:gd name="T72" fmla="*/ 15 w 28"/>
                  <a:gd name="T73" fmla="*/ 73 h 106"/>
                  <a:gd name="T74" fmla="*/ 18 w 28"/>
                  <a:gd name="T75" fmla="*/ 48 h 106"/>
                  <a:gd name="T76" fmla="*/ 18 w 28"/>
                  <a:gd name="T77" fmla="*/ 42 h 106"/>
                  <a:gd name="T78" fmla="*/ 19 w 28"/>
                  <a:gd name="T79" fmla="*/ 36 h 106"/>
                  <a:gd name="T80" fmla="*/ 22 w 28"/>
                  <a:gd name="T81" fmla="*/ 24 h 106"/>
                  <a:gd name="T82" fmla="*/ 24 w 28"/>
                  <a:gd name="T83" fmla="*/ 12 h 106"/>
                  <a:gd name="T84" fmla="*/ 26 w 28"/>
                  <a:gd name="T85" fmla="*/ 6 h 106"/>
                  <a:gd name="T86" fmla="*/ 28 w 28"/>
                  <a:gd name="T8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8" h="106">
                    <a:moveTo>
                      <a:pt x="28" y="0"/>
                    </a:moveTo>
                    <a:cubicBezTo>
                      <a:pt x="25" y="6"/>
                      <a:pt x="25" y="6"/>
                      <a:pt x="25" y="6"/>
                    </a:cubicBezTo>
                    <a:cubicBezTo>
                      <a:pt x="25" y="8"/>
                      <a:pt x="24" y="10"/>
                      <a:pt x="23" y="12"/>
                    </a:cubicBezTo>
                    <a:cubicBezTo>
                      <a:pt x="23" y="14"/>
                      <a:pt x="22" y="16"/>
                      <a:pt x="22" y="18"/>
                    </a:cubicBezTo>
                    <a:cubicBezTo>
                      <a:pt x="21" y="20"/>
                      <a:pt x="20" y="22"/>
                      <a:pt x="20" y="24"/>
                    </a:cubicBezTo>
                    <a:cubicBezTo>
                      <a:pt x="19" y="28"/>
                      <a:pt x="18" y="32"/>
                      <a:pt x="17" y="36"/>
                    </a:cubicBezTo>
                    <a:cubicBezTo>
                      <a:pt x="17" y="38"/>
                      <a:pt x="16" y="40"/>
                      <a:pt x="16" y="42"/>
                    </a:cubicBezTo>
                    <a:cubicBezTo>
                      <a:pt x="16" y="44"/>
                      <a:pt x="15" y="46"/>
                      <a:pt x="15" y="48"/>
                    </a:cubicBezTo>
                    <a:cubicBezTo>
                      <a:pt x="14" y="56"/>
                      <a:pt x="13" y="64"/>
                      <a:pt x="12" y="72"/>
                    </a:cubicBezTo>
                    <a:cubicBezTo>
                      <a:pt x="11" y="78"/>
                      <a:pt x="11" y="83"/>
                      <a:pt x="10" y="88"/>
                    </a:cubicBezTo>
                    <a:cubicBezTo>
                      <a:pt x="10" y="88"/>
                      <a:pt x="10" y="88"/>
                      <a:pt x="10" y="88"/>
                    </a:cubicBezTo>
                    <a:cubicBezTo>
                      <a:pt x="10" y="85"/>
                      <a:pt x="9" y="82"/>
                      <a:pt x="8" y="79"/>
                    </a:cubicBezTo>
                    <a:cubicBezTo>
                      <a:pt x="7" y="76"/>
                      <a:pt x="7" y="73"/>
                      <a:pt x="6" y="70"/>
                    </a:cubicBezTo>
                    <a:cubicBezTo>
                      <a:pt x="6" y="67"/>
                      <a:pt x="5" y="64"/>
                      <a:pt x="5" y="60"/>
                    </a:cubicBezTo>
                    <a:cubicBezTo>
                      <a:pt x="3" y="51"/>
                      <a:pt x="3" y="51"/>
                      <a:pt x="3" y="51"/>
                    </a:cubicBezTo>
                    <a:cubicBezTo>
                      <a:pt x="3" y="48"/>
                      <a:pt x="2" y="45"/>
                      <a:pt x="2" y="42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5"/>
                      <a:pt x="1" y="48"/>
                      <a:pt x="1" y="52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4"/>
                      <a:pt x="3" y="67"/>
                      <a:pt x="4" y="70"/>
                    </a:cubicBezTo>
                    <a:cubicBezTo>
                      <a:pt x="4" y="73"/>
                      <a:pt x="5" y="76"/>
                      <a:pt x="6" y="79"/>
                    </a:cubicBezTo>
                    <a:cubicBezTo>
                      <a:pt x="6" y="82"/>
                      <a:pt x="7" y="85"/>
                      <a:pt x="8" y="88"/>
                    </a:cubicBezTo>
                    <a:cubicBezTo>
                      <a:pt x="8" y="92"/>
                      <a:pt x="9" y="95"/>
                      <a:pt x="10" y="98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11" y="98"/>
                      <a:pt x="11" y="97"/>
                      <a:pt x="12" y="97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2" y="97"/>
                      <a:pt x="12" y="98"/>
                      <a:pt x="12" y="100"/>
                    </a:cubicBezTo>
                    <a:cubicBezTo>
                      <a:pt x="12" y="101"/>
                      <a:pt x="12" y="102"/>
                      <a:pt x="12" y="102"/>
                    </a:cubicBezTo>
                    <a:cubicBezTo>
                      <a:pt x="13" y="106"/>
                      <a:pt x="13" y="106"/>
                      <a:pt x="13" y="106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3" y="89"/>
                      <a:pt x="14" y="81"/>
                      <a:pt x="15" y="73"/>
                    </a:cubicBezTo>
                    <a:cubicBezTo>
                      <a:pt x="16" y="65"/>
                      <a:pt x="16" y="56"/>
                      <a:pt x="18" y="48"/>
                    </a:cubicBezTo>
                    <a:cubicBezTo>
                      <a:pt x="18" y="46"/>
                      <a:pt x="18" y="44"/>
                      <a:pt x="18" y="42"/>
                    </a:cubicBezTo>
                    <a:cubicBezTo>
                      <a:pt x="19" y="40"/>
                      <a:pt x="19" y="38"/>
                      <a:pt x="19" y="36"/>
                    </a:cubicBezTo>
                    <a:cubicBezTo>
                      <a:pt x="20" y="32"/>
                      <a:pt x="21" y="28"/>
                      <a:pt x="22" y="24"/>
                    </a:cubicBezTo>
                    <a:cubicBezTo>
                      <a:pt x="22" y="20"/>
                      <a:pt x="23" y="16"/>
                      <a:pt x="24" y="12"/>
                    </a:cubicBezTo>
                    <a:cubicBezTo>
                      <a:pt x="25" y="10"/>
                      <a:pt x="25" y="8"/>
                      <a:pt x="26" y="6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C192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5" name="îśļiḋê">
                <a:extLst>
                  <a:ext uri="{FF2B5EF4-FFF2-40B4-BE49-F238E27FC236}">
                    <a16:creationId xmlns:a16="http://schemas.microsoft.com/office/drawing/2014/main" xmlns="" id="{4F00C2DD-AC14-4A2A-A9CB-ABBD9E7EA8BD}"/>
                  </a:ext>
                </a:extLst>
              </p:cNvPr>
              <p:cNvSpPr/>
              <p:nvPr/>
            </p:nvSpPr>
            <p:spPr bwMode="auto">
              <a:xfrm>
                <a:off x="6746058" y="2854274"/>
                <a:ext cx="32503" cy="306972"/>
              </a:xfrm>
              <a:custGeom>
                <a:avLst/>
                <a:gdLst>
                  <a:gd name="T0" fmla="*/ 0 w 13"/>
                  <a:gd name="T1" fmla="*/ 0 h 123"/>
                  <a:gd name="T2" fmla="*/ 1 w 13"/>
                  <a:gd name="T3" fmla="*/ 5 h 123"/>
                  <a:gd name="T4" fmla="*/ 3 w 13"/>
                  <a:gd name="T5" fmla="*/ 19 h 123"/>
                  <a:gd name="T6" fmla="*/ 6 w 13"/>
                  <a:gd name="T7" fmla="*/ 39 h 123"/>
                  <a:gd name="T8" fmla="*/ 8 w 13"/>
                  <a:gd name="T9" fmla="*/ 50 h 123"/>
                  <a:gd name="T10" fmla="*/ 9 w 13"/>
                  <a:gd name="T11" fmla="*/ 61 h 123"/>
                  <a:gd name="T12" fmla="*/ 10 w 13"/>
                  <a:gd name="T13" fmla="*/ 73 h 123"/>
                  <a:gd name="T14" fmla="*/ 10 w 13"/>
                  <a:gd name="T15" fmla="*/ 84 h 123"/>
                  <a:gd name="T16" fmla="*/ 10 w 13"/>
                  <a:gd name="T17" fmla="*/ 95 h 123"/>
                  <a:gd name="T18" fmla="*/ 10 w 13"/>
                  <a:gd name="T19" fmla="*/ 104 h 123"/>
                  <a:gd name="T20" fmla="*/ 10 w 13"/>
                  <a:gd name="T21" fmla="*/ 112 h 123"/>
                  <a:gd name="T22" fmla="*/ 9 w 13"/>
                  <a:gd name="T23" fmla="*/ 118 h 123"/>
                  <a:gd name="T24" fmla="*/ 9 w 13"/>
                  <a:gd name="T25" fmla="*/ 123 h 123"/>
                  <a:gd name="T26" fmla="*/ 10 w 13"/>
                  <a:gd name="T27" fmla="*/ 118 h 123"/>
                  <a:gd name="T28" fmla="*/ 11 w 13"/>
                  <a:gd name="T29" fmla="*/ 112 h 123"/>
                  <a:gd name="T30" fmla="*/ 12 w 13"/>
                  <a:gd name="T31" fmla="*/ 104 h 123"/>
                  <a:gd name="T32" fmla="*/ 13 w 13"/>
                  <a:gd name="T33" fmla="*/ 95 h 123"/>
                  <a:gd name="T34" fmla="*/ 13 w 13"/>
                  <a:gd name="T35" fmla="*/ 91 h 123"/>
                  <a:gd name="T36" fmla="*/ 13 w 13"/>
                  <a:gd name="T37" fmla="*/ 92 h 123"/>
                  <a:gd name="T38" fmla="*/ 11 w 13"/>
                  <a:gd name="T39" fmla="*/ 95 h 123"/>
                  <a:gd name="T40" fmla="*/ 12 w 13"/>
                  <a:gd name="T41" fmla="*/ 92 h 123"/>
                  <a:gd name="T42" fmla="*/ 13 w 13"/>
                  <a:gd name="T43" fmla="*/ 87 h 123"/>
                  <a:gd name="T44" fmla="*/ 13 w 13"/>
                  <a:gd name="T45" fmla="*/ 84 h 123"/>
                  <a:gd name="T46" fmla="*/ 13 w 13"/>
                  <a:gd name="T47" fmla="*/ 73 h 123"/>
                  <a:gd name="T48" fmla="*/ 12 w 13"/>
                  <a:gd name="T49" fmla="*/ 61 h 123"/>
                  <a:gd name="T50" fmla="*/ 11 w 13"/>
                  <a:gd name="T51" fmla="*/ 49 h 123"/>
                  <a:gd name="T52" fmla="*/ 9 w 13"/>
                  <a:gd name="T53" fmla="*/ 38 h 123"/>
                  <a:gd name="T54" fmla="*/ 5 w 13"/>
                  <a:gd name="T55" fmla="*/ 19 h 123"/>
                  <a:gd name="T56" fmla="*/ 2 w 13"/>
                  <a:gd name="T57" fmla="*/ 5 h 123"/>
                  <a:gd name="T58" fmla="*/ 0 w 13"/>
                  <a:gd name="T5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" h="123">
                    <a:moveTo>
                      <a:pt x="0" y="0"/>
                    </a:moveTo>
                    <a:cubicBezTo>
                      <a:pt x="0" y="0"/>
                      <a:pt x="0" y="2"/>
                      <a:pt x="1" y="5"/>
                    </a:cubicBezTo>
                    <a:cubicBezTo>
                      <a:pt x="2" y="8"/>
                      <a:pt x="2" y="13"/>
                      <a:pt x="3" y="19"/>
                    </a:cubicBezTo>
                    <a:cubicBezTo>
                      <a:pt x="4" y="25"/>
                      <a:pt x="5" y="31"/>
                      <a:pt x="6" y="39"/>
                    </a:cubicBezTo>
                    <a:cubicBezTo>
                      <a:pt x="7" y="42"/>
                      <a:pt x="7" y="46"/>
                      <a:pt x="8" y="50"/>
                    </a:cubicBezTo>
                    <a:cubicBezTo>
                      <a:pt x="8" y="54"/>
                      <a:pt x="9" y="57"/>
                      <a:pt x="9" y="61"/>
                    </a:cubicBezTo>
                    <a:cubicBezTo>
                      <a:pt x="9" y="65"/>
                      <a:pt x="10" y="69"/>
                      <a:pt x="10" y="73"/>
                    </a:cubicBezTo>
                    <a:cubicBezTo>
                      <a:pt x="10" y="77"/>
                      <a:pt x="10" y="80"/>
                      <a:pt x="10" y="84"/>
                    </a:cubicBezTo>
                    <a:cubicBezTo>
                      <a:pt x="10" y="88"/>
                      <a:pt x="11" y="91"/>
                      <a:pt x="10" y="95"/>
                    </a:cubicBezTo>
                    <a:cubicBezTo>
                      <a:pt x="10" y="98"/>
                      <a:pt x="11" y="101"/>
                      <a:pt x="10" y="104"/>
                    </a:cubicBezTo>
                    <a:cubicBezTo>
                      <a:pt x="10" y="107"/>
                      <a:pt x="10" y="110"/>
                      <a:pt x="10" y="112"/>
                    </a:cubicBezTo>
                    <a:cubicBezTo>
                      <a:pt x="10" y="114"/>
                      <a:pt x="9" y="116"/>
                      <a:pt x="9" y="118"/>
                    </a:cubicBezTo>
                    <a:cubicBezTo>
                      <a:pt x="9" y="121"/>
                      <a:pt x="9" y="123"/>
                      <a:pt x="9" y="123"/>
                    </a:cubicBezTo>
                    <a:cubicBezTo>
                      <a:pt x="9" y="123"/>
                      <a:pt x="9" y="121"/>
                      <a:pt x="10" y="118"/>
                    </a:cubicBezTo>
                    <a:cubicBezTo>
                      <a:pt x="10" y="116"/>
                      <a:pt x="11" y="114"/>
                      <a:pt x="11" y="112"/>
                    </a:cubicBezTo>
                    <a:cubicBezTo>
                      <a:pt x="11" y="110"/>
                      <a:pt x="12" y="107"/>
                      <a:pt x="12" y="104"/>
                    </a:cubicBezTo>
                    <a:cubicBezTo>
                      <a:pt x="12" y="101"/>
                      <a:pt x="13" y="98"/>
                      <a:pt x="13" y="95"/>
                    </a:cubicBezTo>
                    <a:cubicBezTo>
                      <a:pt x="13" y="93"/>
                      <a:pt x="13" y="92"/>
                      <a:pt x="13" y="91"/>
                    </a:cubicBezTo>
                    <a:cubicBezTo>
                      <a:pt x="13" y="91"/>
                      <a:pt x="13" y="91"/>
                      <a:pt x="13" y="92"/>
                    </a:cubicBezTo>
                    <a:cubicBezTo>
                      <a:pt x="12" y="94"/>
                      <a:pt x="11" y="95"/>
                      <a:pt x="11" y="95"/>
                    </a:cubicBezTo>
                    <a:cubicBezTo>
                      <a:pt x="11" y="95"/>
                      <a:pt x="12" y="93"/>
                      <a:pt x="12" y="92"/>
                    </a:cubicBezTo>
                    <a:cubicBezTo>
                      <a:pt x="12" y="90"/>
                      <a:pt x="13" y="89"/>
                      <a:pt x="13" y="87"/>
                    </a:cubicBezTo>
                    <a:cubicBezTo>
                      <a:pt x="13" y="86"/>
                      <a:pt x="13" y="85"/>
                      <a:pt x="13" y="84"/>
                    </a:cubicBezTo>
                    <a:cubicBezTo>
                      <a:pt x="13" y="80"/>
                      <a:pt x="13" y="77"/>
                      <a:pt x="13" y="73"/>
                    </a:cubicBezTo>
                    <a:cubicBezTo>
                      <a:pt x="13" y="69"/>
                      <a:pt x="12" y="65"/>
                      <a:pt x="12" y="61"/>
                    </a:cubicBezTo>
                    <a:cubicBezTo>
                      <a:pt x="12" y="57"/>
                      <a:pt x="11" y="53"/>
                      <a:pt x="11" y="49"/>
                    </a:cubicBezTo>
                    <a:cubicBezTo>
                      <a:pt x="10" y="46"/>
                      <a:pt x="10" y="42"/>
                      <a:pt x="9" y="38"/>
                    </a:cubicBezTo>
                    <a:cubicBezTo>
                      <a:pt x="8" y="31"/>
                      <a:pt x="6" y="24"/>
                      <a:pt x="5" y="19"/>
                    </a:cubicBezTo>
                    <a:cubicBezTo>
                      <a:pt x="4" y="13"/>
                      <a:pt x="2" y="8"/>
                      <a:pt x="2" y="5"/>
                    </a:cubicBezTo>
                    <a:cubicBezTo>
                      <a:pt x="1" y="2"/>
                      <a:pt x="0" y="0"/>
                      <a:pt x="0" y="0"/>
                    </a:cubicBezTo>
                  </a:path>
                </a:pathLst>
              </a:custGeom>
              <a:solidFill>
                <a:srgbClr val="C192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6" name="ïṡlíḓè">
                <a:extLst>
                  <a:ext uri="{FF2B5EF4-FFF2-40B4-BE49-F238E27FC236}">
                    <a16:creationId xmlns:a16="http://schemas.microsoft.com/office/drawing/2014/main" xmlns="" id="{4E105E4E-31B8-4453-A2F3-DE09D3D38F7D}"/>
                  </a:ext>
                </a:extLst>
              </p:cNvPr>
              <p:cNvSpPr/>
              <p:nvPr/>
            </p:nvSpPr>
            <p:spPr bwMode="auto">
              <a:xfrm>
                <a:off x="6773746" y="2921688"/>
                <a:ext cx="37318" cy="169738"/>
              </a:xfrm>
              <a:custGeom>
                <a:avLst/>
                <a:gdLst>
                  <a:gd name="T0" fmla="*/ 15 w 15"/>
                  <a:gd name="T1" fmla="*/ 0 h 68"/>
                  <a:gd name="T2" fmla="*/ 14 w 15"/>
                  <a:gd name="T3" fmla="*/ 3 h 68"/>
                  <a:gd name="T4" fmla="*/ 13 w 15"/>
                  <a:gd name="T5" fmla="*/ 11 h 68"/>
                  <a:gd name="T6" fmla="*/ 10 w 15"/>
                  <a:gd name="T7" fmla="*/ 21 h 68"/>
                  <a:gd name="T8" fmla="*/ 8 w 15"/>
                  <a:gd name="T9" fmla="*/ 34 h 68"/>
                  <a:gd name="T10" fmla="*/ 3 w 15"/>
                  <a:gd name="T11" fmla="*/ 57 h 68"/>
                  <a:gd name="T12" fmla="*/ 2 w 15"/>
                  <a:gd name="T13" fmla="*/ 60 h 68"/>
                  <a:gd name="T14" fmla="*/ 1 w 15"/>
                  <a:gd name="T15" fmla="*/ 65 h 68"/>
                  <a:gd name="T16" fmla="*/ 0 w 15"/>
                  <a:gd name="T17" fmla="*/ 68 h 68"/>
                  <a:gd name="T18" fmla="*/ 2 w 15"/>
                  <a:gd name="T19" fmla="*/ 65 h 68"/>
                  <a:gd name="T20" fmla="*/ 2 w 15"/>
                  <a:gd name="T21" fmla="*/ 64 h 68"/>
                  <a:gd name="T22" fmla="*/ 5 w 15"/>
                  <a:gd name="T23" fmla="*/ 57 h 68"/>
                  <a:gd name="T24" fmla="*/ 8 w 15"/>
                  <a:gd name="T25" fmla="*/ 47 h 68"/>
                  <a:gd name="T26" fmla="*/ 11 w 15"/>
                  <a:gd name="T27" fmla="*/ 34 h 68"/>
                  <a:gd name="T28" fmla="*/ 13 w 15"/>
                  <a:gd name="T29" fmla="*/ 22 h 68"/>
                  <a:gd name="T30" fmla="*/ 14 w 15"/>
                  <a:gd name="T31" fmla="*/ 11 h 68"/>
                  <a:gd name="T32" fmla="*/ 15 w 15"/>
                  <a:gd name="T3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68">
                    <a:moveTo>
                      <a:pt x="15" y="0"/>
                    </a:moveTo>
                    <a:cubicBezTo>
                      <a:pt x="15" y="0"/>
                      <a:pt x="15" y="1"/>
                      <a:pt x="14" y="3"/>
                    </a:cubicBezTo>
                    <a:cubicBezTo>
                      <a:pt x="14" y="5"/>
                      <a:pt x="13" y="8"/>
                      <a:pt x="13" y="11"/>
                    </a:cubicBezTo>
                    <a:cubicBezTo>
                      <a:pt x="12" y="14"/>
                      <a:pt x="11" y="18"/>
                      <a:pt x="10" y="21"/>
                    </a:cubicBezTo>
                    <a:cubicBezTo>
                      <a:pt x="10" y="25"/>
                      <a:pt x="9" y="30"/>
                      <a:pt x="8" y="34"/>
                    </a:cubicBezTo>
                    <a:cubicBezTo>
                      <a:pt x="6" y="42"/>
                      <a:pt x="4" y="51"/>
                      <a:pt x="3" y="57"/>
                    </a:cubicBezTo>
                    <a:cubicBezTo>
                      <a:pt x="3" y="58"/>
                      <a:pt x="2" y="59"/>
                      <a:pt x="2" y="60"/>
                    </a:cubicBezTo>
                    <a:cubicBezTo>
                      <a:pt x="2" y="62"/>
                      <a:pt x="1" y="63"/>
                      <a:pt x="1" y="65"/>
                    </a:cubicBezTo>
                    <a:cubicBezTo>
                      <a:pt x="1" y="66"/>
                      <a:pt x="0" y="68"/>
                      <a:pt x="0" y="68"/>
                    </a:cubicBezTo>
                    <a:cubicBezTo>
                      <a:pt x="0" y="68"/>
                      <a:pt x="1" y="67"/>
                      <a:pt x="2" y="65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2"/>
                      <a:pt x="4" y="60"/>
                      <a:pt x="5" y="57"/>
                    </a:cubicBezTo>
                    <a:cubicBezTo>
                      <a:pt x="6" y="54"/>
                      <a:pt x="7" y="51"/>
                      <a:pt x="8" y="47"/>
                    </a:cubicBezTo>
                    <a:cubicBezTo>
                      <a:pt x="9" y="43"/>
                      <a:pt x="10" y="39"/>
                      <a:pt x="11" y="34"/>
                    </a:cubicBezTo>
                    <a:cubicBezTo>
                      <a:pt x="12" y="30"/>
                      <a:pt x="13" y="26"/>
                      <a:pt x="13" y="22"/>
                    </a:cubicBezTo>
                    <a:cubicBezTo>
                      <a:pt x="14" y="18"/>
                      <a:pt x="14" y="14"/>
                      <a:pt x="14" y="11"/>
                    </a:cubicBezTo>
                    <a:cubicBezTo>
                      <a:pt x="15" y="5"/>
                      <a:pt x="15" y="0"/>
                      <a:pt x="15" y="0"/>
                    </a:cubicBezTo>
                  </a:path>
                </a:pathLst>
              </a:custGeom>
              <a:solidFill>
                <a:srgbClr val="C192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7" name="îṥḻiḓè">
                <a:extLst>
                  <a:ext uri="{FF2B5EF4-FFF2-40B4-BE49-F238E27FC236}">
                    <a16:creationId xmlns:a16="http://schemas.microsoft.com/office/drawing/2014/main" xmlns="" id="{572F5EE7-BC23-4190-9250-6AB7E67A69F4}"/>
                  </a:ext>
                </a:extLst>
              </p:cNvPr>
              <p:cNvSpPr/>
              <p:nvPr/>
            </p:nvSpPr>
            <p:spPr bwMode="auto">
              <a:xfrm>
                <a:off x="5506134" y="25569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1AF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8" name="işḻíḋê">
                <a:extLst>
                  <a:ext uri="{FF2B5EF4-FFF2-40B4-BE49-F238E27FC236}">
                    <a16:creationId xmlns:a16="http://schemas.microsoft.com/office/drawing/2014/main" xmlns="" id="{A8B5FB95-1C6A-4805-92FF-675CFE3B22A0}"/>
                  </a:ext>
                </a:extLst>
              </p:cNvPr>
              <p:cNvSpPr/>
              <p:nvPr/>
            </p:nvSpPr>
            <p:spPr bwMode="auto">
              <a:xfrm>
                <a:off x="5506134" y="2556934"/>
                <a:ext cx="66210" cy="25280"/>
              </a:xfrm>
              <a:custGeom>
                <a:avLst/>
                <a:gdLst>
                  <a:gd name="T0" fmla="*/ 3 w 26"/>
                  <a:gd name="T1" fmla="*/ 0 h 10"/>
                  <a:gd name="T2" fmla="*/ 0 w 26"/>
                  <a:gd name="T3" fmla="*/ 0 h 10"/>
                  <a:gd name="T4" fmla="*/ 0 w 26"/>
                  <a:gd name="T5" fmla="*/ 0 h 10"/>
                  <a:gd name="T6" fmla="*/ 4 w 26"/>
                  <a:gd name="T7" fmla="*/ 2 h 10"/>
                  <a:gd name="T8" fmla="*/ 13 w 26"/>
                  <a:gd name="T9" fmla="*/ 5 h 10"/>
                  <a:gd name="T10" fmla="*/ 15 w 26"/>
                  <a:gd name="T11" fmla="*/ 6 h 10"/>
                  <a:gd name="T12" fmla="*/ 18 w 26"/>
                  <a:gd name="T13" fmla="*/ 7 h 10"/>
                  <a:gd name="T14" fmla="*/ 22 w 26"/>
                  <a:gd name="T15" fmla="*/ 8 h 10"/>
                  <a:gd name="T16" fmla="*/ 26 w 26"/>
                  <a:gd name="T17" fmla="*/ 10 h 10"/>
                  <a:gd name="T18" fmla="*/ 23 w 26"/>
                  <a:gd name="T19" fmla="*/ 7 h 10"/>
                  <a:gd name="T20" fmla="*/ 19 w 26"/>
                  <a:gd name="T21" fmla="*/ 4 h 10"/>
                  <a:gd name="T22" fmla="*/ 14 w 26"/>
                  <a:gd name="T23" fmla="*/ 2 h 10"/>
                  <a:gd name="T24" fmla="*/ 9 w 26"/>
                  <a:gd name="T25" fmla="*/ 0 h 10"/>
                  <a:gd name="T26" fmla="*/ 4 w 26"/>
                  <a:gd name="T27" fmla="*/ 0 h 10"/>
                  <a:gd name="T28" fmla="*/ 3 w 26"/>
                  <a:gd name="T2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" h="10">
                    <a:moveTo>
                      <a:pt x="3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1"/>
                      <a:pt x="4" y="2"/>
                    </a:cubicBezTo>
                    <a:cubicBezTo>
                      <a:pt x="6" y="3"/>
                      <a:pt x="10" y="4"/>
                      <a:pt x="13" y="5"/>
                    </a:cubicBezTo>
                    <a:cubicBezTo>
                      <a:pt x="14" y="5"/>
                      <a:pt x="15" y="5"/>
                      <a:pt x="15" y="6"/>
                    </a:cubicBezTo>
                    <a:cubicBezTo>
                      <a:pt x="16" y="6"/>
                      <a:pt x="17" y="6"/>
                      <a:pt x="18" y="7"/>
                    </a:cubicBezTo>
                    <a:cubicBezTo>
                      <a:pt x="19" y="7"/>
                      <a:pt x="21" y="8"/>
                      <a:pt x="22" y="8"/>
                    </a:cubicBezTo>
                    <a:cubicBezTo>
                      <a:pt x="24" y="10"/>
                      <a:pt x="26" y="10"/>
                      <a:pt x="26" y="10"/>
                    </a:cubicBezTo>
                    <a:cubicBezTo>
                      <a:pt x="26" y="10"/>
                      <a:pt x="25" y="9"/>
                      <a:pt x="23" y="7"/>
                    </a:cubicBezTo>
                    <a:cubicBezTo>
                      <a:pt x="22" y="6"/>
                      <a:pt x="21" y="5"/>
                      <a:pt x="19" y="4"/>
                    </a:cubicBezTo>
                    <a:cubicBezTo>
                      <a:pt x="18" y="3"/>
                      <a:pt x="16" y="3"/>
                      <a:pt x="14" y="2"/>
                    </a:cubicBezTo>
                    <a:cubicBezTo>
                      <a:pt x="12" y="1"/>
                      <a:pt x="11" y="1"/>
                      <a:pt x="9" y="0"/>
                    </a:cubicBezTo>
                    <a:cubicBezTo>
                      <a:pt x="7" y="0"/>
                      <a:pt x="6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rgbClr val="C192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9" name="iślîḑe">
                <a:extLst>
                  <a:ext uri="{FF2B5EF4-FFF2-40B4-BE49-F238E27FC236}">
                    <a16:creationId xmlns:a16="http://schemas.microsoft.com/office/drawing/2014/main" xmlns="" id="{BD155AC3-2447-4C98-BD20-EA0143D6A5B0}"/>
                  </a:ext>
                </a:extLst>
              </p:cNvPr>
              <p:cNvSpPr/>
              <p:nvPr/>
            </p:nvSpPr>
            <p:spPr bwMode="auto">
              <a:xfrm>
                <a:off x="6665403" y="2561749"/>
                <a:ext cx="45745" cy="20465"/>
              </a:xfrm>
              <a:custGeom>
                <a:avLst/>
                <a:gdLst>
                  <a:gd name="T0" fmla="*/ 15 w 18"/>
                  <a:gd name="T1" fmla="*/ 0 h 8"/>
                  <a:gd name="T2" fmla="*/ 13 w 18"/>
                  <a:gd name="T3" fmla="*/ 0 h 8"/>
                  <a:gd name="T4" fmla="*/ 12 w 18"/>
                  <a:gd name="T5" fmla="*/ 0 h 8"/>
                  <a:gd name="T6" fmla="*/ 8 w 18"/>
                  <a:gd name="T7" fmla="*/ 2 h 8"/>
                  <a:gd name="T8" fmla="*/ 6 w 18"/>
                  <a:gd name="T9" fmla="*/ 2 h 8"/>
                  <a:gd name="T10" fmla="*/ 5 w 18"/>
                  <a:gd name="T11" fmla="*/ 3 h 8"/>
                  <a:gd name="T12" fmla="*/ 2 w 18"/>
                  <a:gd name="T13" fmla="*/ 5 h 8"/>
                  <a:gd name="T14" fmla="*/ 0 w 18"/>
                  <a:gd name="T15" fmla="*/ 8 h 8"/>
                  <a:gd name="T16" fmla="*/ 3 w 18"/>
                  <a:gd name="T17" fmla="*/ 7 h 8"/>
                  <a:gd name="T18" fmla="*/ 6 w 18"/>
                  <a:gd name="T19" fmla="*/ 6 h 8"/>
                  <a:gd name="T20" fmla="*/ 9 w 18"/>
                  <a:gd name="T21" fmla="*/ 4 h 8"/>
                  <a:gd name="T22" fmla="*/ 13 w 18"/>
                  <a:gd name="T23" fmla="*/ 3 h 8"/>
                  <a:gd name="T24" fmla="*/ 15 w 18"/>
                  <a:gd name="T25" fmla="*/ 2 h 8"/>
                  <a:gd name="T26" fmla="*/ 18 w 18"/>
                  <a:gd name="T27" fmla="*/ 1 h 8"/>
                  <a:gd name="T28" fmla="*/ 15 w 18"/>
                  <a:gd name="T29" fmla="*/ 0 h 8"/>
                  <a:gd name="T30" fmla="*/ 15 w 18"/>
                  <a:gd name="T31" fmla="*/ 0 h 8"/>
                  <a:gd name="T32" fmla="*/ 15 w 18"/>
                  <a:gd name="T3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8">
                    <a:moveTo>
                      <a:pt x="15" y="0"/>
                    </a:moveTo>
                    <a:cubicBezTo>
                      <a:pt x="14" y="0"/>
                      <a:pt x="14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11" y="1"/>
                      <a:pt x="9" y="1"/>
                      <a:pt x="8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0" y="8"/>
                      <a:pt x="2" y="8"/>
                      <a:pt x="3" y="7"/>
                    </a:cubicBezTo>
                    <a:cubicBezTo>
                      <a:pt x="4" y="7"/>
                      <a:pt x="5" y="6"/>
                      <a:pt x="6" y="6"/>
                    </a:cubicBezTo>
                    <a:cubicBezTo>
                      <a:pt x="7" y="5"/>
                      <a:pt x="8" y="5"/>
                      <a:pt x="9" y="4"/>
                    </a:cubicBezTo>
                    <a:cubicBezTo>
                      <a:pt x="10" y="4"/>
                      <a:pt x="12" y="4"/>
                      <a:pt x="13" y="3"/>
                    </a:cubicBezTo>
                    <a:cubicBezTo>
                      <a:pt x="14" y="3"/>
                      <a:pt x="15" y="2"/>
                      <a:pt x="15" y="2"/>
                    </a:cubicBezTo>
                    <a:cubicBezTo>
                      <a:pt x="17" y="1"/>
                      <a:pt x="18" y="1"/>
                      <a:pt x="18" y="1"/>
                    </a:cubicBezTo>
                    <a:cubicBezTo>
                      <a:pt x="18" y="1"/>
                      <a:pt x="17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</a:path>
                </a:pathLst>
              </a:custGeom>
              <a:solidFill>
                <a:srgbClr val="C192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0" name="íṥlîďê">
                <a:extLst>
                  <a:ext uri="{FF2B5EF4-FFF2-40B4-BE49-F238E27FC236}">
                    <a16:creationId xmlns:a16="http://schemas.microsoft.com/office/drawing/2014/main" xmlns="" id="{2FEB3405-497B-4E0F-BC13-4AF6F5C4A58E}"/>
                  </a:ext>
                </a:extLst>
              </p:cNvPr>
              <p:cNvSpPr/>
              <p:nvPr/>
            </p:nvSpPr>
            <p:spPr bwMode="auto">
              <a:xfrm>
                <a:off x="6055071" y="2789269"/>
                <a:ext cx="49357" cy="286507"/>
              </a:xfrm>
              <a:custGeom>
                <a:avLst/>
                <a:gdLst>
                  <a:gd name="T0" fmla="*/ 20 w 20"/>
                  <a:gd name="T1" fmla="*/ 0 h 115"/>
                  <a:gd name="T2" fmla="*/ 16 w 20"/>
                  <a:gd name="T3" fmla="*/ 3 h 115"/>
                  <a:gd name="T4" fmla="*/ 5 w 20"/>
                  <a:gd name="T5" fmla="*/ 12 h 115"/>
                  <a:gd name="T6" fmla="*/ 2 w 20"/>
                  <a:gd name="T7" fmla="*/ 16 h 115"/>
                  <a:gd name="T8" fmla="*/ 1 w 20"/>
                  <a:gd name="T9" fmla="*/ 18 h 115"/>
                  <a:gd name="T10" fmla="*/ 0 w 20"/>
                  <a:gd name="T11" fmla="*/ 21 h 115"/>
                  <a:gd name="T12" fmla="*/ 0 w 20"/>
                  <a:gd name="T13" fmla="*/ 31 h 115"/>
                  <a:gd name="T14" fmla="*/ 1 w 20"/>
                  <a:gd name="T15" fmla="*/ 54 h 115"/>
                  <a:gd name="T16" fmla="*/ 3 w 20"/>
                  <a:gd name="T17" fmla="*/ 77 h 115"/>
                  <a:gd name="T18" fmla="*/ 5 w 20"/>
                  <a:gd name="T19" fmla="*/ 97 h 115"/>
                  <a:gd name="T20" fmla="*/ 7 w 20"/>
                  <a:gd name="T21" fmla="*/ 111 h 115"/>
                  <a:gd name="T22" fmla="*/ 8 w 20"/>
                  <a:gd name="T23" fmla="*/ 115 h 115"/>
                  <a:gd name="T24" fmla="*/ 8 w 20"/>
                  <a:gd name="T25" fmla="*/ 115 h 115"/>
                  <a:gd name="T26" fmla="*/ 8 w 20"/>
                  <a:gd name="T27" fmla="*/ 111 h 115"/>
                  <a:gd name="T28" fmla="*/ 7 w 20"/>
                  <a:gd name="T29" fmla="*/ 97 h 115"/>
                  <a:gd name="T30" fmla="*/ 6 w 20"/>
                  <a:gd name="T31" fmla="*/ 77 h 115"/>
                  <a:gd name="T32" fmla="*/ 4 w 20"/>
                  <a:gd name="T33" fmla="*/ 54 h 115"/>
                  <a:gd name="T34" fmla="*/ 2 w 20"/>
                  <a:gd name="T35" fmla="*/ 31 h 115"/>
                  <a:gd name="T36" fmla="*/ 2 w 20"/>
                  <a:gd name="T37" fmla="*/ 21 h 115"/>
                  <a:gd name="T38" fmla="*/ 3 w 20"/>
                  <a:gd name="T39" fmla="*/ 19 h 115"/>
                  <a:gd name="T40" fmla="*/ 4 w 20"/>
                  <a:gd name="T41" fmla="*/ 17 h 115"/>
                  <a:gd name="T42" fmla="*/ 7 w 20"/>
                  <a:gd name="T43" fmla="*/ 14 h 115"/>
                  <a:gd name="T44" fmla="*/ 16 w 20"/>
                  <a:gd name="T45" fmla="*/ 3 h 115"/>
                  <a:gd name="T46" fmla="*/ 20 w 20"/>
                  <a:gd name="T47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" h="115">
                    <a:moveTo>
                      <a:pt x="20" y="0"/>
                    </a:moveTo>
                    <a:cubicBezTo>
                      <a:pt x="20" y="0"/>
                      <a:pt x="18" y="1"/>
                      <a:pt x="16" y="3"/>
                    </a:cubicBezTo>
                    <a:cubicBezTo>
                      <a:pt x="13" y="5"/>
                      <a:pt x="9" y="8"/>
                      <a:pt x="5" y="12"/>
                    </a:cubicBezTo>
                    <a:cubicBezTo>
                      <a:pt x="4" y="14"/>
                      <a:pt x="3" y="15"/>
                      <a:pt x="2" y="16"/>
                    </a:cubicBezTo>
                    <a:cubicBezTo>
                      <a:pt x="2" y="17"/>
                      <a:pt x="1" y="17"/>
                      <a:pt x="1" y="18"/>
                    </a:cubicBezTo>
                    <a:cubicBezTo>
                      <a:pt x="1" y="19"/>
                      <a:pt x="0" y="20"/>
                      <a:pt x="0" y="21"/>
                    </a:cubicBezTo>
                    <a:cubicBezTo>
                      <a:pt x="0" y="24"/>
                      <a:pt x="0" y="28"/>
                      <a:pt x="0" y="31"/>
                    </a:cubicBezTo>
                    <a:cubicBezTo>
                      <a:pt x="0" y="39"/>
                      <a:pt x="0" y="47"/>
                      <a:pt x="1" y="54"/>
                    </a:cubicBezTo>
                    <a:cubicBezTo>
                      <a:pt x="1" y="62"/>
                      <a:pt x="2" y="70"/>
                      <a:pt x="3" y="77"/>
                    </a:cubicBezTo>
                    <a:cubicBezTo>
                      <a:pt x="4" y="84"/>
                      <a:pt x="5" y="91"/>
                      <a:pt x="5" y="97"/>
                    </a:cubicBezTo>
                    <a:cubicBezTo>
                      <a:pt x="6" y="103"/>
                      <a:pt x="7" y="108"/>
                      <a:pt x="7" y="111"/>
                    </a:cubicBezTo>
                    <a:cubicBezTo>
                      <a:pt x="8" y="113"/>
                      <a:pt x="8" y="114"/>
                      <a:pt x="8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8" y="114"/>
                      <a:pt x="8" y="113"/>
                      <a:pt x="8" y="111"/>
                    </a:cubicBezTo>
                    <a:cubicBezTo>
                      <a:pt x="8" y="108"/>
                      <a:pt x="7" y="103"/>
                      <a:pt x="7" y="97"/>
                    </a:cubicBezTo>
                    <a:cubicBezTo>
                      <a:pt x="7" y="91"/>
                      <a:pt x="6" y="84"/>
                      <a:pt x="6" y="77"/>
                    </a:cubicBezTo>
                    <a:cubicBezTo>
                      <a:pt x="5" y="70"/>
                      <a:pt x="4" y="62"/>
                      <a:pt x="4" y="54"/>
                    </a:cubicBezTo>
                    <a:cubicBezTo>
                      <a:pt x="3" y="46"/>
                      <a:pt x="3" y="39"/>
                      <a:pt x="2" y="31"/>
                    </a:cubicBezTo>
                    <a:cubicBezTo>
                      <a:pt x="2" y="28"/>
                      <a:pt x="2" y="24"/>
                      <a:pt x="2" y="21"/>
                    </a:cubicBezTo>
                    <a:cubicBezTo>
                      <a:pt x="3" y="20"/>
                      <a:pt x="3" y="20"/>
                      <a:pt x="3" y="19"/>
                    </a:cubicBezTo>
                    <a:cubicBezTo>
                      <a:pt x="3" y="18"/>
                      <a:pt x="4" y="18"/>
                      <a:pt x="4" y="17"/>
                    </a:cubicBezTo>
                    <a:cubicBezTo>
                      <a:pt x="5" y="16"/>
                      <a:pt x="6" y="15"/>
                      <a:pt x="7" y="14"/>
                    </a:cubicBezTo>
                    <a:cubicBezTo>
                      <a:pt x="10" y="9"/>
                      <a:pt x="14" y="6"/>
                      <a:pt x="16" y="3"/>
                    </a:cubicBezTo>
                    <a:cubicBezTo>
                      <a:pt x="19" y="1"/>
                      <a:pt x="20" y="0"/>
                      <a:pt x="20" y="0"/>
                    </a:cubicBezTo>
                  </a:path>
                </a:pathLst>
              </a:custGeom>
              <a:solidFill>
                <a:srgbClr val="C192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1" name="îŝ1îdê">
                <a:extLst>
                  <a:ext uri="{FF2B5EF4-FFF2-40B4-BE49-F238E27FC236}">
                    <a16:creationId xmlns:a16="http://schemas.microsoft.com/office/drawing/2014/main" xmlns="" id="{61A52536-3E07-4376-84DB-E1B8AE8EA886}"/>
                  </a:ext>
                </a:extLst>
              </p:cNvPr>
              <p:cNvSpPr/>
              <p:nvPr/>
            </p:nvSpPr>
            <p:spPr bwMode="auto">
              <a:xfrm>
                <a:off x="6050256" y="3075775"/>
                <a:ext cx="60190" cy="8427"/>
              </a:xfrm>
              <a:custGeom>
                <a:avLst/>
                <a:gdLst>
                  <a:gd name="T0" fmla="*/ 14 w 24"/>
                  <a:gd name="T1" fmla="*/ 0 h 3"/>
                  <a:gd name="T2" fmla="*/ 12 w 24"/>
                  <a:gd name="T3" fmla="*/ 0 h 3"/>
                  <a:gd name="T4" fmla="*/ 10 w 24"/>
                  <a:gd name="T5" fmla="*/ 0 h 3"/>
                  <a:gd name="T6" fmla="*/ 10 w 24"/>
                  <a:gd name="T7" fmla="*/ 0 h 3"/>
                  <a:gd name="T8" fmla="*/ 4 w 24"/>
                  <a:gd name="T9" fmla="*/ 1 h 3"/>
                  <a:gd name="T10" fmla="*/ 0 w 24"/>
                  <a:gd name="T11" fmla="*/ 2 h 3"/>
                  <a:gd name="T12" fmla="*/ 4 w 24"/>
                  <a:gd name="T13" fmla="*/ 3 h 3"/>
                  <a:gd name="T14" fmla="*/ 11 w 24"/>
                  <a:gd name="T15" fmla="*/ 3 h 3"/>
                  <a:gd name="T16" fmla="*/ 12 w 24"/>
                  <a:gd name="T17" fmla="*/ 3 h 3"/>
                  <a:gd name="T18" fmla="*/ 21 w 24"/>
                  <a:gd name="T19" fmla="*/ 2 h 3"/>
                  <a:gd name="T20" fmla="*/ 24 w 24"/>
                  <a:gd name="T21" fmla="*/ 1 h 3"/>
                  <a:gd name="T22" fmla="*/ 21 w 24"/>
                  <a:gd name="T23" fmla="*/ 1 h 3"/>
                  <a:gd name="T24" fmla="*/ 14 w 24"/>
                  <a:gd name="T2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3">
                    <a:moveTo>
                      <a:pt x="14" y="0"/>
                    </a:moveTo>
                    <a:cubicBezTo>
                      <a:pt x="13" y="0"/>
                      <a:pt x="13" y="0"/>
                      <a:pt x="12" y="0"/>
                    </a:cubicBezTo>
                    <a:cubicBezTo>
                      <a:pt x="11" y="0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0"/>
                      <a:pt x="5" y="1"/>
                      <a:pt x="4" y="1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4" y="3"/>
                    </a:cubicBezTo>
                    <a:cubicBezTo>
                      <a:pt x="6" y="3"/>
                      <a:pt x="8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5" y="3"/>
                      <a:pt x="18" y="3"/>
                      <a:pt x="21" y="2"/>
                    </a:cubicBezTo>
                    <a:cubicBezTo>
                      <a:pt x="23" y="2"/>
                      <a:pt x="24" y="1"/>
                      <a:pt x="24" y="1"/>
                    </a:cubicBezTo>
                    <a:cubicBezTo>
                      <a:pt x="24" y="1"/>
                      <a:pt x="23" y="1"/>
                      <a:pt x="21" y="1"/>
                    </a:cubicBezTo>
                    <a:cubicBezTo>
                      <a:pt x="19" y="0"/>
                      <a:pt x="16" y="0"/>
                      <a:pt x="14" y="0"/>
                    </a:cubicBezTo>
                  </a:path>
                </a:pathLst>
              </a:custGeom>
              <a:solidFill>
                <a:srgbClr val="C192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2" name="íṡlidè">
                <a:extLst>
                  <a:ext uri="{FF2B5EF4-FFF2-40B4-BE49-F238E27FC236}">
                    <a16:creationId xmlns:a16="http://schemas.microsoft.com/office/drawing/2014/main" xmlns="" id="{AFC47BDE-687E-4595-85AB-FD72EF66F073}"/>
                  </a:ext>
                </a:extLst>
              </p:cNvPr>
              <p:cNvSpPr/>
              <p:nvPr/>
            </p:nvSpPr>
            <p:spPr bwMode="auto">
              <a:xfrm>
                <a:off x="5874500" y="3208194"/>
                <a:ext cx="516435" cy="410500"/>
              </a:xfrm>
              <a:custGeom>
                <a:avLst/>
                <a:gdLst>
                  <a:gd name="T0" fmla="*/ 0 w 206"/>
                  <a:gd name="T1" fmla="*/ 6 h 164"/>
                  <a:gd name="T2" fmla="*/ 195 w 206"/>
                  <a:gd name="T3" fmla="*/ 0 h 164"/>
                  <a:gd name="T4" fmla="*/ 177 w 206"/>
                  <a:gd name="T5" fmla="*/ 119 h 164"/>
                  <a:gd name="T6" fmla="*/ 94 w 206"/>
                  <a:gd name="T7" fmla="*/ 164 h 164"/>
                  <a:gd name="T8" fmla="*/ 15 w 206"/>
                  <a:gd name="T9" fmla="*/ 124 h 164"/>
                  <a:gd name="T10" fmla="*/ 1 w 206"/>
                  <a:gd name="T11" fmla="*/ 60 h 164"/>
                  <a:gd name="T12" fmla="*/ 0 w 206"/>
                  <a:gd name="T13" fmla="*/ 6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6" h="164">
                    <a:moveTo>
                      <a:pt x="0" y="6"/>
                    </a:moveTo>
                    <a:cubicBezTo>
                      <a:pt x="0" y="6"/>
                      <a:pt x="92" y="27"/>
                      <a:pt x="195" y="0"/>
                    </a:cubicBezTo>
                    <a:cubicBezTo>
                      <a:pt x="201" y="49"/>
                      <a:pt x="206" y="97"/>
                      <a:pt x="177" y="119"/>
                    </a:cubicBezTo>
                    <a:cubicBezTo>
                      <a:pt x="148" y="141"/>
                      <a:pt x="103" y="164"/>
                      <a:pt x="94" y="164"/>
                    </a:cubicBezTo>
                    <a:cubicBezTo>
                      <a:pt x="84" y="163"/>
                      <a:pt x="36" y="142"/>
                      <a:pt x="15" y="124"/>
                    </a:cubicBezTo>
                    <a:cubicBezTo>
                      <a:pt x="2" y="108"/>
                      <a:pt x="0" y="78"/>
                      <a:pt x="1" y="60"/>
                    </a:cubicBezTo>
                    <a:cubicBezTo>
                      <a:pt x="2" y="42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0B54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3" name="isľiḋê">
                <a:extLst>
                  <a:ext uri="{FF2B5EF4-FFF2-40B4-BE49-F238E27FC236}">
                    <a16:creationId xmlns:a16="http://schemas.microsoft.com/office/drawing/2014/main" xmlns="" id="{F739BB57-3094-4278-BC55-2B97899AD11E}"/>
                  </a:ext>
                </a:extLst>
              </p:cNvPr>
              <p:cNvSpPr/>
              <p:nvPr/>
            </p:nvSpPr>
            <p:spPr bwMode="auto">
              <a:xfrm>
                <a:off x="5867277" y="3170877"/>
                <a:ext cx="512823" cy="410500"/>
              </a:xfrm>
              <a:custGeom>
                <a:avLst/>
                <a:gdLst>
                  <a:gd name="T0" fmla="*/ 0 w 205"/>
                  <a:gd name="T1" fmla="*/ 6 h 164"/>
                  <a:gd name="T2" fmla="*/ 194 w 205"/>
                  <a:gd name="T3" fmla="*/ 0 h 164"/>
                  <a:gd name="T4" fmla="*/ 176 w 205"/>
                  <a:gd name="T5" fmla="*/ 120 h 164"/>
                  <a:gd name="T6" fmla="*/ 93 w 205"/>
                  <a:gd name="T7" fmla="*/ 164 h 164"/>
                  <a:gd name="T8" fmla="*/ 15 w 205"/>
                  <a:gd name="T9" fmla="*/ 124 h 164"/>
                  <a:gd name="T10" fmla="*/ 0 w 205"/>
                  <a:gd name="T11" fmla="*/ 60 h 164"/>
                  <a:gd name="T12" fmla="*/ 0 w 205"/>
                  <a:gd name="T13" fmla="*/ 6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5" h="164">
                    <a:moveTo>
                      <a:pt x="0" y="6"/>
                    </a:moveTo>
                    <a:cubicBezTo>
                      <a:pt x="0" y="6"/>
                      <a:pt x="91" y="27"/>
                      <a:pt x="194" y="0"/>
                    </a:cubicBezTo>
                    <a:cubicBezTo>
                      <a:pt x="200" y="49"/>
                      <a:pt x="205" y="97"/>
                      <a:pt x="176" y="120"/>
                    </a:cubicBezTo>
                    <a:cubicBezTo>
                      <a:pt x="147" y="142"/>
                      <a:pt x="102" y="164"/>
                      <a:pt x="93" y="164"/>
                    </a:cubicBezTo>
                    <a:cubicBezTo>
                      <a:pt x="83" y="163"/>
                      <a:pt x="35" y="142"/>
                      <a:pt x="15" y="124"/>
                    </a:cubicBezTo>
                    <a:cubicBezTo>
                      <a:pt x="1" y="108"/>
                      <a:pt x="0" y="78"/>
                      <a:pt x="0" y="60"/>
                    </a:cubicBezTo>
                    <a:cubicBezTo>
                      <a:pt x="1" y="42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FFF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4" name="ï$1îďe">
                <a:extLst>
                  <a:ext uri="{FF2B5EF4-FFF2-40B4-BE49-F238E27FC236}">
                    <a16:creationId xmlns:a16="http://schemas.microsoft.com/office/drawing/2014/main" xmlns="" id="{62D9FA11-54E7-4114-8179-D88BE675246A}"/>
                  </a:ext>
                </a:extLst>
              </p:cNvPr>
              <p:cNvSpPr/>
              <p:nvPr/>
            </p:nvSpPr>
            <p:spPr bwMode="auto">
              <a:xfrm>
                <a:off x="5899780" y="3205787"/>
                <a:ext cx="445410" cy="347901"/>
              </a:xfrm>
              <a:custGeom>
                <a:avLst/>
                <a:gdLst>
                  <a:gd name="T0" fmla="*/ 0 w 178"/>
                  <a:gd name="T1" fmla="*/ 4 h 139"/>
                  <a:gd name="T2" fmla="*/ 168 w 178"/>
                  <a:gd name="T3" fmla="*/ 0 h 139"/>
                  <a:gd name="T4" fmla="*/ 153 w 178"/>
                  <a:gd name="T5" fmla="*/ 101 h 139"/>
                  <a:gd name="T6" fmla="*/ 81 w 178"/>
                  <a:gd name="T7" fmla="*/ 139 h 139"/>
                  <a:gd name="T8" fmla="*/ 13 w 178"/>
                  <a:gd name="T9" fmla="*/ 105 h 139"/>
                  <a:gd name="T10" fmla="*/ 1 w 178"/>
                  <a:gd name="T11" fmla="*/ 51 h 139"/>
                  <a:gd name="T12" fmla="*/ 0 w 178"/>
                  <a:gd name="T13" fmla="*/ 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8" h="139">
                    <a:moveTo>
                      <a:pt x="0" y="4"/>
                    </a:moveTo>
                    <a:cubicBezTo>
                      <a:pt x="0" y="4"/>
                      <a:pt x="79" y="23"/>
                      <a:pt x="168" y="0"/>
                    </a:cubicBezTo>
                    <a:cubicBezTo>
                      <a:pt x="173" y="41"/>
                      <a:pt x="178" y="82"/>
                      <a:pt x="153" y="101"/>
                    </a:cubicBezTo>
                    <a:cubicBezTo>
                      <a:pt x="128" y="120"/>
                      <a:pt x="89" y="139"/>
                      <a:pt x="81" y="139"/>
                    </a:cubicBezTo>
                    <a:cubicBezTo>
                      <a:pt x="72" y="138"/>
                      <a:pt x="31" y="121"/>
                      <a:pt x="13" y="105"/>
                    </a:cubicBezTo>
                    <a:cubicBezTo>
                      <a:pt x="1" y="92"/>
                      <a:pt x="0" y="66"/>
                      <a:pt x="1" y="51"/>
                    </a:cubicBezTo>
                    <a:cubicBezTo>
                      <a:pt x="1" y="3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B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5" name="îṡḷiďe">
                <a:extLst>
                  <a:ext uri="{FF2B5EF4-FFF2-40B4-BE49-F238E27FC236}">
                    <a16:creationId xmlns:a16="http://schemas.microsoft.com/office/drawing/2014/main" xmlns="" id="{A709674D-AF9D-4C50-8F1D-28D0BC5CD18C}"/>
                  </a:ext>
                </a:extLst>
              </p:cNvPr>
              <p:cNvSpPr/>
              <p:nvPr/>
            </p:nvSpPr>
            <p:spPr bwMode="auto">
              <a:xfrm>
                <a:off x="5536229" y="3725833"/>
                <a:ext cx="103528" cy="241966"/>
              </a:xfrm>
              <a:custGeom>
                <a:avLst/>
                <a:gdLst>
                  <a:gd name="T0" fmla="*/ 38 w 41"/>
                  <a:gd name="T1" fmla="*/ 7 h 97"/>
                  <a:gd name="T2" fmla="*/ 16 w 41"/>
                  <a:gd name="T3" fmla="*/ 89 h 97"/>
                  <a:gd name="T4" fmla="*/ 4 w 41"/>
                  <a:gd name="T5" fmla="*/ 71 h 97"/>
                  <a:gd name="T6" fmla="*/ 23 w 41"/>
                  <a:gd name="T7" fmla="*/ 15 h 97"/>
                  <a:gd name="T8" fmla="*/ 35 w 41"/>
                  <a:gd name="T9" fmla="*/ 0 h 97"/>
                  <a:gd name="T10" fmla="*/ 38 w 41"/>
                  <a:gd name="T11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" h="97">
                    <a:moveTo>
                      <a:pt x="38" y="7"/>
                    </a:moveTo>
                    <a:cubicBezTo>
                      <a:pt x="38" y="7"/>
                      <a:pt x="18" y="51"/>
                      <a:pt x="16" y="89"/>
                    </a:cubicBezTo>
                    <a:cubicBezTo>
                      <a:pt x="16" y="97"/>
                      <a:pt x="0" y="89"/>
                      <a:pt x="4" y="71"/>
                    </a:cubicBezTo>
                    <a:cubicBezTo>
                      <a:pt x="7" y="52"/>
                      <a:pt x="18" y="26"/>
                      <a:pt x="23" y="15"/>
                    </a:cubicBezTo>
                    <a:cubicBezTo>
                      <a:pt x="30" y="0"/>
                      <a:pt x="29" y="0"/>
                      <a:pt x="35" y="0"/>
                    </a:cubicBezTo>
                    <a:cubicBezTo>
                      <a:pt x="41" y="1"/>
                      <a:pt x="41" y="4"/>
                      <a:pt x="38" y="7"/>
                    </a:cubicBezTo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6" name="ïšḷiḑe">
                <a:extLst>
                  <a:ext uri="{FF2B5EF4-FFF2-40B4-BE49-F238E27FC236}">
                    <a16:creationId xmlns:a16="http://schemas.microsoft.com/office/drawing/2014/main" xmlns="" id="{BFCEF425-5771-40B4-A830-D196EADA225D}"/>
                  </a:ext>
                </a:extLst>
              </p:cNvPr>
              <p:cNvSpPr/>
              <p:nvPr/>
            </p:nvSpPr>
            <p:spPr bwMode="auto">
              <a:xfrm>
                <a:off x="5724024" y="3818526"/>
                <a:ext cx="57783" cy="249189"/>
              </a:xfrm>
              <a:custGeom>
                <a:avLst/>
                <a:gdLst>
                  <a:gd name="T0" fmla="*/ 23 w 23"/>
                  <a:gd name="T1" fmla="*/ 10 h 100"/>
                  <a:gd name="T2" fmla="*/ 20 w 23"/>
                  <a:gd name="T3" fmla="*/ 78 h 100"/>
                  <a:gd name="T4" fmla="*/ 9 w 23"/>
                  <a:gd name="T5" fmla="*/ 97 h 100"/>
                  <a:gd name="T6" fmla="*/ 1 w 23"/>
                  <a:gd name="T7" fmla="*/ 72 h 100"/>
                  <a:gd name="T8" fmla="*/ 8 w 23"/>
                  <a:gd name="T9" fmla="*/ 15 h 100"/>
                  <a:gd name="T10" fmla="*/ 23 w 23"/>
                  <a:gd name="T11" fmla="*/ 1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00">
                    <a:moveTo>
                      <a:pt x="23" y="10"/>
                    </a:moveTo>
                    <a:cubicBezTo>
                      <a:pt x="23" y="10"/>
                      <a:pt x="19" y="47"/>
                      <a:pt x="20" y="78"/>
                    </a:cubicBezTo>
                    <a:cubicBezTo>
                      <a:pt x="22" y="100"/>
                      <a:pt x="19" y="99"/>
                      <a:pt x="9" y="97"/>
                    </a:cubicBezTo>
                    <a:cubicBezTo>
                      <a:pt x="0" y="95"/>
                      <a:pt x="1" y="86"/>
                      <a:pt x="1" y="72"/>
                    </a:cubicBezTo>
                    <a:cubicBezTo>
                      <a:pt x="1" y="58"/>
                      <a:pt x="4" y="30"/>
                      <a:pt x="8" y="15"/>
                    </a:cubicBezTo>
                    <a:cubicBezTo>
                      <a:pt x="12" y="0"/>
                      <a:pt x="23" y="6"/>
                      <a:pt x="23" y="10"/>
                    </a:cubicBezTo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7" name="iṥḻidê">
                <a:extLst>
                  <a:ext uri="{FF2B5EF4-FFF2-40B4-BE49-F238E27FC236}">
                    <a16:creationId xmlns:a16="http://schemas.microsoft.com/office/drawing/2014/main" xmlns="" id="{41391D83-C951-4C31-A73B-5CA4257D9601}"/>
                  </a:ext>
                </a:extLst>
              </p:cNvPr>
              <p:cNvSpPr/>
              <p:nvPr/>
            </p:nvSpPr>
            <p:spPr bwMode="auto">
              <a:xfrm>
                <a:off x="6405380" y="3818526"/>
                <a:ext cx="42134" cy="207055"/>
              </a:xfrm>
              <a:custGeom>
                <a:avLst/>
                <a:gdLst>
                  <a:gd name="T0" fmla="*/ 0 w 17"/>
                  <a:gd name="T1" fmla="*/ 8 h 83"/>
                  <a:gd name="T2" fmla="*/ 3 w 17"/>
                  <a:gd name="T3" fmla="*/ 73 h 83"/>
                  <a:gd name="T4" fmla="*/ 12 w 17"/>
                  <a:gd name="T5" fmla="*/ 80 h 83"/>
                  <a:gd name="T6" fmla="*/ 14 w 17"/>
                  <a:gd name="T7" fmla="*/ 27 h 83"/>
                  <a:gd name="T8" fmla="*/ 6 w 17"/>
                  <a:gd name="T9" fmla="*/ 1 h 83"/>
                  <a:gd name="T10" fmla="*/ 0 w 17"/>
                  <a:gd name="T11" fmla="*/ 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83">
                    <a:moveTo>
                      <a:pt x="0" y="8"/>
                    </a:moveTo>
                    <a:cubicBezTo>
                      <a:pt x="0" y="8"/>
                      <a:pt x="4" y="47"/>
                      <a:pt x="3" y="73"/>
                    </a:cubicBezTo>
                    <a:cubicBezTo>
                      <a:pt x="2" y="83"/>
                      <a:pt x="8" y="81"/>
                      <a:pt x="12" y="80"/>
                    </a:cubicBezTo>
                    <a:cubicBezTo>
                      <a:pt x="17" y="79"/>
                      <a:pt x="14" y="43"/>
                      <a:pt x="14" y="27"/>
                    </a:cubicBezTo>
                    <a:cubicBezTo>
                      <a:pt x="14" y="11"/>
                      <a:pt x="11" y="0"/>
                      <a:pt x="6" y="1"/>
                    </a:cubicBezTo>
                    <a:cubicBezTo>
                      <a:pt x="1" y="2"/>
                      <a:pt x="0" y="2"/>
                      <a:pt x="0" y="8"/>
                    </a:cubicBezTo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8" name="ïS1ïḑè">
                <a:extLst>
                  <a:ext uri="{FF2B5EF4-FFF2-40B4-BE49-F238E27FC236}">
                    <a16:creationId xmlns:a16="http://schemas.microsoft.com/office/drawing/2014/main" xmlns="" id="{E75771AB-C097-4A28-8409-DDCA5D7E91EB}"/>
                  </a:ext>
                </a:extLst>
              </p:cNvPr>
              <p:cNvSpPr/>
              <p:nvPr/>
            </p:nvSpPr>
            <p:spPr bwMode="auto">
              <a:xfrm>
                <a:off x="6548633" y="3751113"/>
                <a:ext cx="58987" cy="226316"/>
              </a:xfrm>
              <a:custGeom>
                <a:avLst/>
                <a:gdLst>
                  <a:gd name="T0" fmla="*/ 0 w 24"/>
                  <a:gd name="T1" fmla="*/ 11 h 91"/>
                  <a:gd name="T2" fmla="*/ 7 w 24"/>
                  <a:gd name="T3" fmla="*/ 81 h 91"/>
                  <a:gd name="T4" fmla="*/ 20 w 24"/>
                  <a:gd name="T5" fmla="*/ 83 h 91"/>
                  <a:gd name="T6" fmla="*/ 19 w 24"/>
                  <a:gd name="T7" fmla="*/ 41 h 91"/>
                  <a:gd name="T8" fmla="*/ 8 w 24"/>
                  <a:gd name="T9" fmla="*/ 3 h 91"/>
                  <a:gd name="T10" fmla="*/ 0 w 24"/>
                  <a:gd name="T11" fmla="*/ 1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91">
                    <a:moveTo>
                      <a:pt x="0" y="11"/>
                    </a:moveTo>
                    <a:cubicBezTo>
                      <a:pt x="0" y="11"/>
                      <a:pt x="7" y="39"/>
                      <a:pt x="7" y="81"/>
                    </a:cubicBezTo>
                    <a:cubicBezTo>
                      <a:pt x="7" y="91"/>
                      <a:pt x="16" y="88"/>
                      <a:pt x="20" y="83"/>
                    </a:cubicBezTo>
                    <a:cubicBezTo>
                      <a:pt x="24" y="79"/>
                      <a:pt x="20" y="60"/>
                      <a:pt x="19" y="41"/>
                    </a:cubicBezTo>
                    <a:cubicBezTo>
                      <a:pt x="18" y="23"/>
                      <a:pt x="12" y="0"/>
                      <a:pt x="8" y="3"/>
                    </a:cubicBezTo>
                    <a:cubicBezTo>
                      <a:pt x="4" y="6"/>
                      <a:pt x="0" y="8"/>
                      <a:pt x="0" y="11"/>
                    </a:cubicBezTo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9" name="îślíďé">
                <a:extLst>
                  <a:ext uri="{FF2B5EF4-FFF2-40B4-BE49-F238E27FC236}">
                    <a16:creationId xmlns:a16="http://schemas.microsoft.com/office/drawing/2014/main" xmlns="" id="{7711AE40-66B2-4459-8540-5273275858DE}"/>
                  </a:ext>
                </a:extLst>
              </p:cNvPr>
              <p:cNvSpPr/>
              <p:nvPr/>
            </p:nvSpPr>
            <p:spPr bwMode="auto">
              <a:xfrm>
                <a:off x="6115261" y="2993916"/>
                <a:ext cx="51764" cy="51764"/>
              </a:xfrm>
              <a:prstGeom prst="ellipse">
                <a:avLst/>
              </a:prstGeom>
              <a:solidFill>
                <a:srgbClr val="FF6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0" name="ïşḷïďé">
                <a:extLst>
                  <a:ext uri="{FF2B5EF4-FFF2-40B4-BE49-F238E27FC236}">
                    <a16:creationId xmlns:a16="http://schemas.microsoft.com/office/drawing/2014/main" xmlns="" id="{14505E36-857C-47B0-8886-A5B70C3FEC81}"/>
                  </a:ext>
                </a:extLst>
              </p:cNvPr>
              <p:cNvSpPr/>
              <p:nvPr/>
            </p:nvSpPr>
            <p:spPr bwMode="auto">
              <a:xfrm>
                <a:off x="5911818" y="3221437"/>
                <a:ext cx="377996" cy="327436"/>
              </a:xfrm>
              <a:custGeom>
                <a:avLst/>
                <a:gdLst>
                  <a:gd name="T0" fmla="*/ 0 w 151"/>
                  <a:gd name="T1" fmla="*/ 9 h 131"/>
                  <a:gd name="T2" fmla="*/ 0 w 151"/>
                  <a:gd name="T3" fmla="*/ 61 h 131"/>
                  <a:gd name="T4" fmla="*/ 52 w 151"/>
                  <a:gd name="T5" fmla="*/ 114 h 131"/>
                  <a:gd name="T6" fmla="*/ 113 w 151"/>
                  <a:gd name="T7" fmla="*/ 102 h 131"/>
                  <a:gd name="T8" fmla="*/ 136 w 151"/>
                  <a:gd name="T9" fmla="*/ 89 h 131"/>
                  <a:gd name="T10" fmla="*/ 141 w 151"/>
                  <a:gd name="T11" fmla="*/ 9 h 131"/>
                  <a:gd name="T12" fmla="*/ 0 w 151"/>
                  <a:gd name="T13" fmla="*/ 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1" h="131">
                    <a:moveTo>
                      <a:pt x="0" y="9"/>
                    </a:moveTo>
                    <a:cubicBezTo>
                      <a:pt x="0" y="9"/>
                      <a:pt x="0" y="45"/>
                      <a:pt x="0" y="61"/>
                    </a:cubicBezTo>
                    <a:cubicBezTo>
                      <a:pt x="0" y="77"/>
                      <a:pt x="19" y="97"/>
                      <a:pt x="52" y="114"/>
                    </a:cubicBezTo>
                    <a:cubicBezTo>
                      <a:pt x="85" y="131"/>
                      <a:pt x="121" y="88"/>
                      <a:pt x="113" y="102"/>
                    </a:cubicBezTo>
                    <a:cubicBezTo>
                      <a:pt x="105" y="115"/>
                      <a:pt x="121" y="107"/>
                      <a:pt x="136" y="89"/>
                    </a:cubicBezTo>
                    <a:cubicBezTo>
                      <a:pt x="151" y="72"/>
                      <a:pt x="145" y="19"/>
                      <a:pt x="141" y="9"/>
                    </a:cubicBezTo>
                    <a:cubicBezTo>
                      <a:pt x="136" y="0"/>
                      <a:pt x="100" y="21"/>
                      <a:pt x="0" y="9"/>
                    </a:cubicBezTo>
                    <a:close/>
                  </a:path>
                </a:pathLst>
              </a:custGeom>
              <a:solidFill>
                <a:srgbClr val="FFF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1" name="i$ľide">
                <a:extLst>
                  <a:ext uri="{FF2B5EF4-FFF2-40B4-BE49-F238E27FC236}">
                    <a16:creationId xmlns:a16="http://schemas.microsoft.com/office/drawing/2014/main" xmlns="" id="{257AF42A-4BE3-4306-990E-D5D7AE9F79F4}"/>
                  </a:ext>
                </a:extLst>
              </p:cNvPr>
              <p:cNvSpPr/>
              <p:nvPr/>
            </p:nvSpPr>
            <p:spPr bwMode="auto">
              <a:xfrm>
                <a:off x="5897372" y="3213010"/>
                <a:ext cx="14446" cy="15650"/>
              </a:xfrm>
              <a:custGeom>
                <a:avLst/>
                <a:gdLst>
                  <a:gd name="T0" fmla="*/ 4 w 6"/>
                  <a:gd name="T1" fmla="*/ 6 h 6"/>
                  <a:gd name="T2" fmla="*/ 0 w 6"/>
                  <a:gd name="T3" fmla="*/ 3 h 6"/>
                  <a:gd name="T4" fmla="*/ 2 w 6"/>
                  <a:gd name="T5" fmla="*/ 0 h 6"/>
                  <a:gd name="T6" fmla="*/ 6 w 6"/>
                  <a:gd name="T7" fmla="*/ 3 h 6"/>
                  <a:gd name="T8" fmla="*/ 4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4" y="6"/>
                    </a:moveTo>
                    <a:cubicBezTo>
                      <a:pt x="1" y="4"/>
                      <a:pt x="0" y="3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6" y="3"/>
                    </a:cubicBez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2" name="îşľíďé">
                <a:extLst>
                  <a:ext uri="{FF2B5EF4-FFF2-40B4-BE49-F238E27FC236}">
                    <a16:creationId xmlns:a16="http://schemas.microsoft.com/office/drawing/2014/main" xmlns="" id="{EF7761A4-987A-426E-908F-25BB99FBE013}"/>
                  </a:ext>
                </a:extLst>
              </p:cNvPr>
              <p:cNvSpPr/>
              <p:nvPr/>
            </p:nvSpPr>
            <p:spPr bwMode="auto">
              <a:xfrm>
                <a:off x="5925060" y="3235882"/>
                <a:ext cx="302157" cy="220298"/>
              </a:xfrm>
              <a:custGeom>
                <a:avLst/>
                <a:gdLst>
                  <a:gd name="T0" fmla="*/ 119 w 121"/>
                  <a:gd name="T1" fmla="*/ 88 h 88"/>
                  <a:gd name="T2" fmla="*/ 111 w 121"/>
                  <a:gd name="T3" fmla="*/ 83 h 88"/>
                  <a:gd name="T4" fmla="*/ 113 w 121"/>
                  <a:gd name="T5" fmla="*/ 80 h 88"/>
                  <a:gd name="T6" fmla="*/ 121 w 121"/>
                  <a:gd name="T7" fmla="*/ 86 h 88"/>
                  <a:gd name="T8" fmla="*/ 119 w 121"/>
                  <a:gd name="T9" fmla="*/ 88 h 88"/>
                  <a:gd name="T10" fmla="*/ 103 w 121"/>
                  <a:gd name="T11" fmla="*/ 78 h 88"/>
                  <a:gd name="T12" fmla="*/ 95 w 121"/>
                  <a:gd name="T13" fmla="*/ 72 h 88"/>
                  <a:gd name="T14" fmla="*/ 96 w 121"/>
                  <a:gd name="T15" fmla="*/ 70 h 88"/>
                  <a:gd name="T16" fmla="*/ 105 w 121"/>
                  <a:gd name="T17" fmla="*/ 75 h 88"/>
                  <a:gd name="T18" fmla="*/ 103 w 121"/>
                  <a:gd name="T19" fmla="*/ 78 h 88"/>
                  <a:gd name="T20" fmla="*/ 87 w 121"/>
                  <a:gd name="T21" fmla="*/ 67 h 88"/>
                  <a:gd name="T22" fmla="*/ 79 w 121"/>
                  <a:gd name="T23" fmla="*/ 61 h 88"/>
                  <a:gd name="T24" fmla="*/ 80 w 121"/>
                  <a:gd name="T25" fmla="*/ 59 h 88"/>
                  <a:gd name="T26" fmla="*/ 88 w 121"/>
                  <a:gd name="T27" fmla="*/ 64 h 88"/>
                  <a:gd name="T28" fmla="*/ 87 w 121"/>
                  <a:gd name="T29" fmla="*/ 67 h 88"/>
                  <a:gd name="T30" fmla="*/ 71 w 121"/>
                  <a:gd name="T31" fmla="*/ 56 h 88"/>
                  <a:gd name="T32" fmla="*/ 63 w 121"/>
                  <a:gd name="T33" fmla="*/ 50 h 88"/>
                  <a:gd name="T34" fmla="*/ 64 w 121"/>
                  <a:gd name="T35" fmla="*/ 47 h 88"/>
                  <a:gd name="T36" fmla="*/ 72 w 121"/>
                  <a:gd name="T37" fmla="*/ 53 h 88"/>
                  <a:gd name="T38" fmla="*/ 71 w 121"/>
                  <a:gd name="T39" fmla="*/ 56 h 88"/>
                  <a:gd name="T40" fmla="*/ 55 w 121"/>
                  <a:gd name="T41" fmla="*/ 44 h 88"/>
                  <a:gd name="T42" fmla="*/ 47 w 121"/>
                  <a:gd name="T43" fmla="*/ 38 h 88"/>
                  <a:gd name="T44" fmla="*/ 49 w 121"/>
                  <a:gd name="T45" fmla="*/ 36 h 88"/>
                  <a:gd name="T46" fmla="*/ 57 w 121"/>
                  <a:gd name="T47" fmla="*/ 42 h 88"/>
                  <a:gd name="T48" fmla="*/ 55 w 121"/>
                  <a:gd name="T49" fmla="*/ 44 h 88"/>
                  <a:gd name="T50" fmla="*/ 39 w 121"/>
                  <a:gd name="T51" fmla="*/ 33 h 88"/>
                  <a:gd name="T52" fmla="*/ 31 w 121"/>
                  <a:gd name="T53" fmla="*/ 27 h 88"/>
                  <a:gd name="T54" fmla="*/ 33 w 121"/>
                  <a:gd name="T55" fmla="*/ 24 h 88"/>
                  <a:gd name="T56" fmla="*/ 41 w 121"/>
                  <a:gd name="T57" fmla="*/ 30 h 88"/>
                  <a:gd name="T58" fmla="*/ 39 w 121"/>
                  <a:gd name="T59" fmla="*/ 33 h 88"/>
                  <a:gd name="T60" fmla="*/ 23 w 121"/>
                  <a:gd name="T61" fmla="*/ 21 h 88"/>
                  <a:gd name="T62" fmla="*/ 16 w 121"/>
                  <a:gd name="T63" fmla="*/ 15 h 88"/>
                  <a:gd name="T64" fmla="*/ 18 w 121"/>
                  <a:gd name="T65" fmla="*/ 12 h 88"/>
                  <a:gd name="T66" fmla="*/ 25 w 121"/>
                  <a:gd name="T67" fmla="*/ 18 h 88"/>
                  <a:gd name="T68" fmla="*/ 23 w 121"/>
                  <a:gd name="T69" fmla="*/ 21 h 88"/>
                  <a:gd name="T70" fmla="*/ 8 w 121"/>
                  <a:gd name="T71" fmla="*/ 9 h 88"/>
                  <a:gd name="T72" fmla="*/ 0 w 121"/>
                  <a:gd name="T73" fmla="*/ 3 h 88"/>
                  <a:gd name="T74" fmla="*/ 2 w 121"/>
                  <a:gd name="T75" fmla="*/ 0 h 88"/>
                  <a:gd name="T76" fmla="*/ 10 w 121"/>
                  <a:gd name="T77" fmla="*/ 6 h 88"/>
                  <a:gd name="T78" fmla="*/ 8 w 121"/>
                  <a:gd name="T79" fmla="*/ 9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1" h="88">
                    <a:moveTo>
                      <a:pt x="119" y="88"/>
                    </a:moveTo>
                    <a:cubicBezTo>
                      <a:pt x="117" y="87"/>
                      <a:pt x="114" y="85"/>
                      <a:pt x="111" y="83"/>
                    </a:cubicBezTo>
                    <a:cubicBezTo>
                      <a:pt x="113" y="80"/>
                      <a:pt x="113" y="80"/>
                      <a:pt x="113" y="80"/>
                    </a:cubicBezTo>
                    <a:cubicBezTo>
                      <a:pt x="116" y="82"/>
                      <a:pt x="118" y="84"/>
                      <a:pt x="121" y="86"/>
                    </a:cubicBezTo>
                    <a:lnTo>
                      <a:pt x="119" y="88"/>
                    </a:lnTo>
                    <a:close/>
                    <a:moveTo>
                      <a:pt x="103" y="78"/>
                    </a:moveTo>
                    <a:cubicBezTo>
                      <a:pt x="100" y="76"/>
                      <a:pt x="97" y="74"/>
                      <a:pt x="95" y="72"/>
                    </a:cubicBezTo>
                    <a:cubicBezTo>
                      <a:pt x="96" y="70"/>
                      <a:pt x="96" y="70"/>
                      <a:pt x="96" y="70"/>
                    </a:cubicBezTo>
                    <a:cubicBezTo>
                      <a:pt x="99" y="72"/>
                      <a:pt x="102" y="73"/>
                      <a:pt x="105" y="75"/>
                    </a:cubicBezTo>
                    <a:lnTo>
                      <a:pt x="103" y="78"/>
                    </a:lnTo>
                    <a:close/>
                    <a:moveTo>
                      <a:pt x="87" y="67"/>
                    </a:moveTo>
                    <a:cubicBezTo>
                      <a:pt x="84" y="65"/>
                      <a:pt x="81" y="63"/>
                      <a:pt x="79" y="61"/>
                    </a:cubicBezTo>
                    <a:cubicBezTo>
                      <a:pt x="80" y="59"/>
                      <a:pt x="80" y="59"/>
                      <a:pt x="80" y="59"/>
                    </a:cubicBezTo>
                    <a:cubicBezTo>
                      <a:pt x="83" y="61"/>
                      <a:pt x="86" y="62"/>
                      <a:pt x="88" y="64"/>
                    </a:cubicBezTo>
                    <a:lnTo>
                      <a:pt x="87" y="67"/>
                    </a:lnTo>
                    <a:close/>
                    <a:moveTo>
                      <a:pt x="71" y="56"/>
                    </a:moveTo>
                    <a:cubicBezTo>
                      <a:pt x="68" y="54"/>
                      <a:pt x="65" y="52"/>
                      <a:pt x="63" y="50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7" y="49"/>
                      <a:pt x="70" y="51"/>
                      <a:pt x="72" y="53"/>
                    </a:cubicBezTo>
                    <a:lnTo>
                      <a:pt x="71" y="56"/>
                    </a:lnTo>
                    <a:close/>
                    <a:moveTo>
                      <a:pt x="55" y="44"/>
                    </a:moveTo>
                    <a:cubicBezTo>
                      <a:pt x="52" y="42"/>
                      <a:pt x="49" y="40"/>
                      <a:pt x="47" y="38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51" y="38"/>
                      <a:pt x="54" y="40"/>
                      <a:pt x="57" y="42"/>
                    </a:cubicBezTo>
                    <a:lnTo>
                      <a:pt x="55" y="44"/>
                    </a:lnTo>
                    <a:close/>
                    <a:moveTo>
                      <a:pt x="39" y="33"/>
                    </a:moveTo>
                    <a:cubicBezTo>
                      <a:pt x="36" y="31"/>
                      <a:pt x="34" y="29"/>
                      <a:pt x="31" y="27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6" y="26"/>
                      <a:pt x="38" y="28"/>
                      <a:pt x="41" y="30"/>
                    </a:cubicBezTo>
                    <a:lnTo>
                      <a:pt x="39" y="33"/>
                    </a:lnTo>
                    <a:close/>
                    <a:moveTo>
                      <a:pt x="23" y="21"/>
                    </a:moveTo>
                    <a:cubicBezTo>
                      <a:pt x="21" y="19"/>
                      <a:pt x="18" y="17"/>
                      <a:pt x="16" y="15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4"/>
                      <a:pt x="23" y="16"/>
                      <a:pt x="25" y="18"/>
                    </a:cubicBezTo>
                    <a:lnTo>
                      <a:pt x="23" y="21"/>
                    </a:lnTo>
                    <a:close/>
                    <a:moveTo>
                      <a:pt x="8" y="9"/>
                    </a:moveTo>
                    <a:cubicBezTo>
                      <a:pt x="5" y="7"/>
                      <a:pt x="3" y="5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5" y="2"/>
                      <a:pt x="7" y="4"/>
                      <a:pt x="10" y="6"/>
                    </a:cubicBezTo>
                    <a:lnTo>
                      <a:pt x="8" y="9"/>
                    </a:lnTo>
                    <a:close/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3" name="ïŝ1iḓê">
                <a:extLst>
                  <a:ext uri="{FF2B5EF4-FFF2-40B4-BE49-F238E27FC236}">
                    <a16:creationId xmlns:a16="http://schemas.microsoft.com/office/drawing/2014/main" xmlns="" id="{2872568B-5FAE-4E92-A812-E10E8B1205B7}"/>
                  </a:ext>
                </a:extLst>
              </p:cNvPr>
              <p:cNvSpPr/>
              <p:nvPr/>
            </p:nvSpPr>
            <p:spPr bwMode="auto">
              <a:xfrm>
                <a:off x="6245273" y="3460994"/>
                <a:ext cx="12038" cy="14446"/>
              </a:xfrm>
              <a:custGeom>
                <a:avLst/>
                <a:gdLst>
                  <a:gd name="T0" fmla="*/ 4 w 5"/>
                  <a:gd name="T1" fmla="*/ 6 h 6"/>
                  <a:gd name="T2" fmla="*/ 0 w 5"/>
                  <a:gd name="T3" fmla="*/ 3 h 6"/>
                  <a:gd name="T4" fmla="*/ 1 w 5"/>
                  <a:gd name="T5" fmla="*/ 0 h 6"/>
                  <a:gd name="T6" fmla="*/ 5 w 5"/>
                  <a:gd name="T7" fmla="*/ 3 h 6"/>
                  <a:gd name="T8" fmla="*/ 4 w 5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4" y="6"/>
                    </a:moveTo>
                    <a:cubicBezTo>
                      <a:pt x="3" y="5"/>
                      <a:pt x="1" y="4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1"/>
                      <a:pt x="4" y="2"/>
                      <a:pt x="5" y="3"/>
                    </a:cubicBez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4" name="ïṧḷíḑé">
                <a:extLst>
                  <a:ext uri="{FF2B5EF4-FFF2-40B4-BE49-F238E27FC236}">
                    <a16:creationId xmlns:a16="http://schemas.microsoft.com/office/drawing/2014/main" xmlns="" id="{CB087E8E-0EE1-4EA5-A028-923C9A179EEF}"/>
                  </a:ext>
                </a:extLst>
              </p:cNvPr>
              <p:cNvSpPr/>
              <p:nvPr/>
            </p:nvSpPr>
            <p:spPr bwMode="auto">
              <a:xfrm>
                <a:off x="6307871" y="3203379"/>
                <a:ext cx="14446" cy="13242"/>
              </a:xfrm>
              <a:custGeom>
                <a:avLst/>
                <a:gdLst>
                  <a:gd name="T0" fmla="*/ 2 w 6"/>
                  <a:gd name="T1" fmla="*/ 5 h 5"/>
                  <a:gd name="T2" fmla="*/ 0 w 6"/>
                  <a:gd name="T3" fmla="*/ 2 h 5"/>
                  <a:gd name="T4" fmla="*/ 4 w 6"/>
                  <a:gd name="T5" fmla="*/ 0 h 5"/>
                  <a:gd name="T6" fmla="*/ 6 w 6"/>
                  <a:gd name="T7" fmla="*/ 2 h 5"/>
                  <a:gd name="T8" fmla="*/ 2 w 6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2" y="5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2" y="5"/>
                    </a:cubicBezTo>
                    <a:close/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5" name="ïṥ1iḋé">
                <a:extLst>
                  <a:ext uri="{FF2B5EF4-FFF2-40B4-BE49-F238E27FC236}">
                    <a16:creationId xmlns:a16="http://schemas.microsoft.com/office/drawing/2014/main" xmlns="" id="{F98C8027-42E3-4D67-AAF5-6EA310B56AE8}"/>
                  </a:ext>
                </a:extLst>
              </p:cNvPr>
              <p:cNvSpPr/>
              <p:nvPr/>
            </p:nvSpPr>
            <p:spPr bwMode="auto">
              <a:xfrm>
                <a:off x="5950340" y="3223844"/>
                <a:ext cx="345494" cy="221501"/>
              </a:xfrm>
              <a:custGeom>
                <a:avLst/>
                <a:gdLst>
                  <a:gd name="T0" fmla="*/ 2 w 138"/>
                  <a:gd name="T1" fmla="*/ 89 h 89"/>
                  <a:gd name="T2" fmla="*/ 0 w 138"/>
                  <a:gd name="T3" fmla="*/ 86 h 89"/>
                  <a:gd name="T4" fmla="*/ 9 w 138"/>
                  <a:gd name="T5" fmla="*/ 82 h 89"/>
                  <a:gd name="T6" fmla="*/ 10 w 138"/>
                  <a:gd name="T7" fmla="*/ 85 h 89"/>
                  <a:gd name="T8" fmla="*/ 2 w 138"/>
                  <a:gd name="T9" fmla="*/ 89 h 89"/>
                  <a:gd name="T10" fmla="*/ 19 w 138"/>
                  <a:gd name="T11" fmla="*/ 81 h 89"/>
                  <a:gd name="T12" fmla="*/ 17 w 138"/>
                  <a:gd name="T13" fmla="*/ 78 h 89"/>
                  <a:gd name="T14" fmla="*/ 26 w 138"/>
                  <a:gd name="T15" fmla="*/ 73 h 89"/>
                  <a:gd name="T16" fmla="*/ 27 w 138"/>
                  <a:gd name="T17" fmla="*/ 76 h 89"/>
                  <a:gd name="T18" fmla="*/ 19 w 138"/>
                  <a:gd name="T19" fmla="*/ 81 h 89"/>
                  <a:gd name="T20" fmla="*/ 35 w 138"/>
                  <a:gd name="T21" fmla="*/ 72 h 89"/>
                  <a:gd name="T22" fmla="*/ 34 w 138"/>
                  <a:gd name="T23" fmla="*/ 69 h 89"/>
                  <a:gd name="T24" fmla="*/ 42 w 138"/>
                  <a:gd name="T25" fmla="*/ 64 h 89"/>
                  <a:gd name="T26" fmla="*/ 44 w 138"/>
                  <a:gd name="T27" fmla="*/ 67 h 89"/>
                  <a:gd name="T28" fmla="*/ 35 w 138"/>
                  <a:gd name="T29" fmla="*/ 72 h 89"/>
                  <a:gd name="T30" fmla="*/ 52 w 138"/>
                  <a:gd name="T31" fmla="*/ 62 h 89"/>
                  <a:gd name="T32" fmla="*/ 50 w 138"/>
                  <a:gd name="T33" fmla="*/ 59 h 89"/>
                  <a:gd name="T34" fmla="*/ 58 w 138"/>
                  <a:gd name="T35" fmla="*/ 54 h 89"/>
                  <a:gd name="T36" fmla="*/ 60 w 138"/>
                  <a:gd name="T37" fmla="*/ 57 h 89"/>
                  <a:gd name="T38" fmla="*/ 52 w 138"/>
                  <a:gd name="T39" fmla="*/ 62 h 89"/>
                  <a:gd name="T40" fmla="*/ 68 w 138"/>
                  <a:gd name="T41" fmla="*/ 52 h 89"/>
                  <a:gd name="T42" fmla="*/ 66 w 138"/>
                  <a:gd name="T43" fmla="*/ 49 h 89"/>
                  <a:gd name="T44" fmla="*/ 74 w 138"/>
                  <a:gd name="T45" fmla="*/ 44 h 89"/>
                  <a:gd name="T46" fmla="*/ 76 w 138"/>
                  <a:gd name="T47" fmla="*/ 46 h 89"/>
                  <a:gd name="T48" fmla="*/ 68 w 138"/>
                  <a:gd name="T49" fmla="*/ 52 h 89"/>
                  <a:gd name="T50" fmla="*/ 84 w 138"/>
                  <a:gd name="T51" fmla="*/ 41 h 89"/>
                  <a:gd name="T52" fmla="*/ 82 w 138"/>
                  <a:gd name="T53" fmla="*/ 38 h 89"/>
                  <a:gd name="T54" fmla="*/ 90 w 138"/>
                  <a:gd name="T55" fmla="*/ 33 h 89"/>
                  <a:gd name="T56" fmla="*/ 91 w 138"/>
                  <a:gd name="T57" fmla="*/ 36 h 89"/>
                  <a:gd name="T58" fmla="*/ 84 w 138"/>
                  <a:gd name="T59" fmla="*/ 41 h 89"/>
                  <a:gd name="T60" fmla="*/ 99 w 138"/>
                  <a:gd name="T61" fmla="*/ 30 h 89"/>
                  <a:gd name="T62" fmla="*/ 97 w 138"/>
                  <a:gd name="T63" fmla="*/ 28 h 89"/>
                  <a:gd name="T64" fmla="*/ 105 w 138"/>
                  <a:gd name="T65" fmla="*/ 22 h 89"/>
                  <a:gd name="T66" fmla="*/ 107 w 138"/>
                  <a:gd name="T67" fmla="*/ 25 h 89"/>
                  <a:gd name="T68" fmla="*/ 99 w 138"/>
                  <a:gd name="T69" fmla="*/ 30 h 89"/>
                  <a:gd name="T70" fmla="*/ 115 w 138"/>
                  <a:gd name="T71" fmla="*/ 19 h 89"/>
                  <a:gd name="T72" fmla="*/ 113 w 138"/>
                  <a:gd name="T73" fmla="*/ 17 h 89"/>
                  <a:gd name="T74" fmla="*/ 120 w 138"/>
                  <a:gd name="T75" fmla="*/ 11 h 89"/>
                  <a:gd name="T76" fmla="*/ 122 w 138"/>
                  <a:gd name="T77" fmla="*/ 14 h 89"/>
                  <a:gd name="T78" fmla="*/ 115 w 138"/>
                  <a:gd name="T79" fmla="*/ 19 h 89"/>
                  <a:gd name="T80" fmla="*/ 130 w 138"/>
                  <a:gd name="T81" fmla="*/ 8 h 89"/>
                  <a:gd name="T82" fmla="*/ 128 w 138"/>
                  <a:gd name="T83" fmla="*/ 6 h 89"/>
                  <a:gd name="T84" fmla="*/ 136 w 138"/>
                  <a:gd name="T85" fmla="*/ 0 h 89"/>
                  <a:gd name="T86" fmla="*/ 138 w 138"/>
                  <a:gd name="T87" fmla="*/ 3 h 89"/>
                  <a:gd name="T88" fmla="*/ 130 w 138"/>
                  <a:gd name="T89" fmla="*/ 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8" h="89">
                    <a:moveTo>
                      <a:pt x="2" y="89"/>
                    </a:moveTo>
                    <a:cubicBezTo>
                      <a:pt x="0" y="86"/>
                      <a:pt x="0" y="86"/>
                      <a:pt x="0" y="86"/>
                    </a:cubicBezTo>
                    <a:cubicBezTo>
                      <a:pt x="3" y="85"/>
                      <a:pt x="6" y="84"/>
                      <a:pt x="9" y="82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7" y="87"/>
                      <a:pt x="5" y="88"/>
                      <a:pt x="2" y="89"/>
                    </a:cubicBezTo>
                    <a:close/>
                    <a:moveTo>
                      <a:pt x="19" y="81"/>
                    </a:moveTo>
                    <a:cubicBezTo>
                      <a:pt x="17" y="78"/>
                      <a:pt x="17" y="78"/>
                      <a:pt x="17" y="78"/>
                    </a:cubicBezTo>
                    <a:cubicBezTo>
                      <a:pt x="20" y="77"/>
                      <a:pt x="23" y="75"/>
                      <a:pt x="26" y="73"/>
                    </a:cubicBezTo>
                    <a:cubicBezTo>
                      <a:pt x="27" y="76"/>
                      <a:pt x="27" y="76"/>
                      <a:pt x="27" y="76"/>
                    </a:cubicBezTo>
                    <a:cubicBezTo>
                      <a:pt x="24" y="78"/>
                      <a:pt x="22" y="79"/>
                      <a:pt x="19" y="81"/>
                    </a:cubicBezTo>
                    <a:close/>
                    <a:moveTo>
                      <a:pt x="35" y="72"/>
                    </a:moveTo>
                    <a:cubicBezTo>
                      <a:pt x="34" y="69"/>
                      <a:pt x="34" y="69"/>
                      <a:pt x="34" y="69"/>
                    </a:cubicBezTo>
                    <a:cubicBezTo>
                      <a:pt x="37" y="67"/>
                      <a:pt x="39" y="66"/>
                      <a:pt x="42" y="64"/>
                    </a:cubicBezTo>
                    <a:cubicBezTo>
                      <a:pt x="44" y="67"/>
                      <a:pt x="44" y="67"/>
                      <a:pt x="44" y="67"/>
                    </a:cubicBezTo>
                    <a:cubicBezTo>
                      <a:pt x="41" y="68"/>
                      <a:pt x="38" y="70"/>
                      <a:pt x="35" y="72"/>
                    </a:cubicBezTo>
                    <a:close/>
                    <a:moveTo>
                      <a:pt x="52" y="62"/>
                    </a:moveTo>
                    <a:cubicBezTo>
                      <a:pt x="50" y="59"/>
                      <a:pt x="50" y="59"/>
                      <a:pt x="50" y="59"/>
                    </a:cubicBezTo>
                    <a:cubicBezTo>
                      <a:pt x="53" y="57"/>
                      <a:pt x="55" y="56"/>
                      <a:pt x="58" y="54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7" y="58"/>
                      <a:pt x="54" y="60"/>
                      <a:pt x="52" y="62"/>
                    </a:cubicBezTo>
                    <a:close/>
                    <a:moveTo>
                      <a:pt x="68" y="52"/>
                    </a:moveTo>
                    <a:cubicBezTo>
                      <a:pt x="66" y="49"/>
                      <a:pt x="66" y="49"/>
                      <a:pt x="66" y="49"/>
                    </a:cubicBezTo>
                    <a:cubicBezTo>
                      <a:pt x="69" y="47"/>
                      <a:pt x="71" y="45"/>
                      <a:pt x="74" y="44"/>
                    </a:cubicBezTo>
                    <a:cubicBezTo>
                      <a:pt x="76" y="46"/>
                      <a:pt x="76" y="46"/>
                      <a:pt x="76" y="46"/>
                    </a:cubicBezTo>
                    <a:cubicBezTo>
                      <a:pt x="73" y="48"/>
                      <a:pt x="70" y="50"/>
                      <a:pt x="68" y="52"/>
                    </a:cubicBezTo>
                    <a:close/>
                    <a:moveTo>
                      <a:pt x="84" y="41"/>
                    </a:moveTo>
                    <a:cubicBezTo>
                      <a:pt x="82" y="38"/>
                      <a:pt x="82" y="38"/>
                      <a:pt x="82" y="38"/>
                    </a:cubicBezTo>
                    <a:cubicBezTo>
                      <a:pt x="84" y="37"/>
                      <a:pt x="87" y="35"/>
                      <a:pt x="90" y="33"/>
                    </a:cubicBezTo>
                    <a:cubicBezTo>
                      <a:pt x="91" y="36"/>
                      <a:pt x="91" y="36"/>
                      <a:pt x="91" y="36"/>
                    </a:cubicBezTo>
                    <a:cubicBezTo>
                      <a:pt x="89" y="38"/>
                      <a:pt x="86" y="39"/>
                      <a:pt x="84" y="41"/>
                    </a:cubicBezTo>
                    <a:close/>
                    <a:moveTo>
                      <a:pt x="99" y="30"/>
                    </a:moveTo>
                    <a:cubicBezTo>
                      <a:pt x="97" y="28"/>
                      <a:pt x="97" y="28"/>
                      <a:pt x="97" y="28"/>
                    </a:cubicBezTo>
                    <a:cubicBezTo>
                      <a:pt x="100" y="26"/>
                      <a:pt x="103" y="24"/>
                      <a:pt x="105" y="22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104" y="27"/>
                      <a:pt x="102" y="29"/>
                      <a:pt x="99" y="30"/>
                    </a:cubicBezTo>
                    <a:close/>
                    <a:moveTo>
                      <a:pt x="115" y="19"/>
                    </a:moveTo>
                    <a:cubicBezTo>
                      <a:pt x="113" y="17"/>
                      <a:pt x="113" y="17"/>
                      <a:pt x="113" y="17"/>
                    </a:cubicBezTo>
                    <a:cubicBezTo>
                      <a:pt x="115" y="15"/>
                      <a:pt x="118" y="13"/>
                      <a:pt x="120" y="11"/>
                    </a:cubicBezTo>
                    <a:cubicBezTo>
                      <a:pt x="122" y="14"/>
                      <a:pt x="122" y="14"/>
                      <a:pt x="122" y="14"/>
                    </a:cubicBezTo>
                    <a:cubicBezTo>
                      <a:pt x="120" y="16"/>
                      <a:pt x="117" y="17"/>
                      <a:pt x="115" y="19"/>
                    </a:cubicBezTo>
                    <a:close/>
                    <a:moveTo>
                      <a:pt x="130" y="8"/>
                    </a:moveTo>
                    <a:cubicBezTo>
                      <a:pt x="128" y="6"/>
                      <a:pt x="128" y="6"/>
                      <a:pt x="128" y="6"/>
                    </a:cubicBezTo>
                    <a:cubicBezTo>
                      <a:pt x="131" y="4"/>
                      <a:pt x="133" y="2"/>
                      <a:pt x="136" y="0"/>
                    </a:cubicBezTo>
                    <a:cubicBezTo>
                      <a:pt x="138" y="3"/>
                      <a:pt x="138" y="3"/>
                      <a:pt x="138" y="3"/>
                    </a:cubicBezTo>
                    <a:cubicBezTo>
                      <a:pt x="135" y="4"/>
                      <a:pt x="133" y="6"/>
                      <a:pt x="130" y="8"/>
                    </a:cubicBezTo>
                    <a:close/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6" name="íśļidê">
                <a:extLst>
                  <a:ext uri="{FF2B5EF4-FFF2-40B4-BE49-F238E27FC236}">
                    <a16:creationId xmlns:a16="http://schemas.microsoft.com/office/drawing/2014/main" xmlns="" id="{D3801AE0-15DD-4A56-BD67-CFC7FB5F5898}"/>
                  </a:ext>
                </a:extLst>
              </p:cNvPr>
              <p:cNvSpPr/>
              <p:nvPr/>
            </p:nvSpPr>
            <p:spPr bwMode="auto">
              <a:xfrm>
                <a:off x="5920244" y="3448956"/>
                <a:ext cx="12038" cy="12038"/>
              </a:xfrm>
              <a:custGeom>
                <a:avLst/>
                <a:gdLst>
                  <a:gd name="T0" fmla="*/ 1 w 5"/>
                  <a:gd name="T1" fmla="*/ 5 h 5"/>
                  <a:gd name="T2" fmla="*/ 0 w 5"/>
                  <a:gd name="T3" fmla="*/ 2 h 5"/>
                  <a:gd name="T4" fmla="*/ 4 w 5"/>
                  <a:gd name="T5" fmla="*/ 0 h 5"/>
                  <a:gd name="T6" fmla="*/ 5 w 5"/>
                  <a:gd name="T7" fmla="*/ 3 h 5"/>
                  <a:gd name="T8" fmla="*/ 1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1" y="5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2" y="1"/>
                      <a:pt x="4" y="0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2" y="4"/>
                      <a:pt x="1" y="5"/>
                    </a:cubicBezTo>
                    <a:close/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7" name="íŝḻïḋé">
                <a:extLst>
                  <a:ext uri="{FF2B5EF4-FFF2-40B4-BE49-F238E27FC236}">
                    <a16:creationId xmlns:a16="http://schemas.microsoft.com/office/drawing/2014/main" xmlns="" id="{650B0AE4-FD86-4723-9CA8-4C3BA7F848AD}"/>
                  </a:ext>
                </a:extLst>
              </p:cNvPr>
              <p:cNvSpPr/>
              <p:nvPr/>
            </p:nvSpPr>
            <p:spPr bwMode="auto">
              <a:xfrm>
                <a:off x="5364084" y="4304865"/>
                <a:ext cx="325029" cy="529676"/>
              </a:xfrm>
              <a:custGeom>
                <a:avLst/>
                <a:gdLst>
                  <a:gd name="T0" fmla="*/ 20 w 130"/>
                  <a:gd name="T1" fmla="*/ 0 h 212"/>
                  <a:gd name="T2" fmla="*/ 18 w 130"/>
                  <a:gd name="T3" fmla="*/ 6 h 212"/>
                  <a:gd name="T4" fmla="*/ 103 w 130"/>
                  <a:gd name="T5" fmla="*/ 39 h 212"/>
                  <a:gd name="T6" fmla="*/ 120 w 130"/>
                  <a:gd name="T7" fmla="*/ 51 h 212"/>
                  <a:gd name="T8" fmla="*/ 116 w 130"/>
                  <a:gd name="T9" fmla="*/ 61 h 212"/>
                  <a:gd name="T10" fmla="*/ 94 w 130"/>
                  <a:gd name="T11" fmla="*/ 88 h 212"/>
                  <a:gd name="T12" fmla="*/ 94 w 130"/>
                  <a:gd name="T13" fmla="*/ 88 h 212"/>
                  <a:gd name="T14" fmla="*/ 94 w 130"/>
                  <a:gd name="T15" fmla="*/ 88 h 212"/>
                  <a:gd name="T16" fmla="*/ 94 w 130"/>
                  <a:gd name="T17" fmla="*/ 88 h 212"/>
                  <a:gd name="T18" fmla="*/ 76 w 130"/>
                  <a:gd name="T19" fmla="*/ 145 h 212"/>
                  <a:gd name="T20" fmla="*/ 27 w 130"/>
                  <a:gd name="T21" fmla="*/ 206 h 212"/>
                  <a:gd name="T22" fmla="*/ 0 w 130"/>
                  <a:gd name="T23" fmla="*/ 196 h 212"/>
                  <a:gd name="T24" fmla="*/ 1 w 130"/>
                  <a:gd name="T25" fmla="*/ 204 h 212"/>
                  <a:gd name="T26" fmla="*/ 30 w 130"/>
                  <a:gd name="T27" fmla="*/ 212 h 212"/>
                  <a:gd name="T28" fmla="*/ 32 w 130"/>
                  <a:gd name="T29" fmla="*/ 212 h 212"/>
                  <a:gd name="T30" fmla="*/ 99 w 130"/>
                  <a:gd name="T31" fmla="*/ 90 h 212"/>
                  <a:gd name="T32" fmla="*/ 122 w 130"/>
                  <a:gd name="T33" fmla="*/ 59 h 212"/>
                  <a:gd name="T34" fmla="*/ 91 w 130"/>
                  <a:gd name="T35" fmla="*/ 29 h 212"/>
                  <a:gd name="T36" fmla="*/ 20 w 130"/>
                  <a:gd name="T37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0" h="212">
                    <a:moveTo>
                      <a:pt x="20" y="0"/>
                    </a:moveTo>
                    <a:cubicBezTo>
                      <a:pt x="19" y="2"/>
                      <a:pt x="19" y="4"/>
                      <a:pt x="18" y="6"/>
                    </a:cubicBezTo>
                    <a:cubicBezTo>
                      <a:pt x="33" y="12"/>
                      <a:pt x="81" y="31"/>
                      <a:pt x="103" y="39"/>
                    </a:cubicBezTo>
                    <a:cubicBezTo>
                      <a:pt x="116" y="45"/>
                      <a:pt x="120" y="48"/>
                      <a:pt x="120" y="51"/>
                    </a:cubicBezTo>
                    <a:cubicBezTo>
                      <a:pt x="120" y="54"/>
                      <a:pt x="118" y="57"/>
                      <a:pt x="116" y="61"/>
                    </a:cubicBezTo>
                    <a:cubicBezTo>
                      <a:pt x="109" y="80"/>
                      <a:pt x="102" y="87"/>
                      <a:pt x="94" y="88"/>
                    </a:cubicBezTo>
                    <a:cubicBezTo>
                      <a:pt x="94" y="88"/>
                      <a:pt x="94" y="88"/>
                      <a:pt x="94" y="88"/>
                    </a:cubicBezTo>
                    <a:cubicBezTo>
                      <a:pt x="94" y="88"/>
                      <a:pt x="94" y="88"/>
                      <a:pt x="94" y="88"/>
                    </a:cubicBezTo>
                    <a:cubicBezTo>
                      <a:pt x="94" y="88"/>
                      <a:pt x="94" y="88"/>
                      <a:pt x="94" y="88"/>
                    </a:cubicBezTo>
                    <a:cubicBezTo>
                      <a:pt x="94" y="88"/>
                      <a:pt x="91" y="115"/>
                      <a:pt x="76" y="145"/>
                    </a:cubicBezTo>
                    <a:cubicBezTo>
                      <a:pt x="62" y="175"/>
                      <a:pt x="52" y="206"/>
                      <a:pt x="27" y="206"/>
                    </a:cubicBezTo>
                    <a:cubicBezTo>
                      <a:pt x="16" y="206"/>
                      <a:pt x="7" y="203"/>
                      <a:pt x="0" y="196"/>
                    </a:cubicBezTo>
                    <a:cubicBezTo>
                      <a:pt x="1" y="199"/>
                      <a:pt x="1" y="201"/>
                      <a:pt x="1" y="204"/>
                    </a:cubicBezTo>
                    <a:cubicBezTo>
                      <a:pt x="9" y="208"/>
                      <a:pt x="19" y="212"/>
                      <a:pt x="30" y="212"/>
                    </a:cubicBezTo>
                    <a:cubicBezTo>
                      <a:pt x="31" y="212"/>
                      <a:pt x="32" y="212"/>
                      <a:pt x="32" y="212"/>
                    </a:cubicBezTo>
                    <a:cubicBezTo>
                      <a:pt x="55" y="210"/>
                      <a:pt x="86" y="159"/>
                      <a:pt x="99" y="90"/>
                    </a:cubicBezTo>
                    <a:cubicBezTo>
                      <a:pt x="111" y="86"/>
                      <a:pt x="117" y="67"/>
                      <a:pt x="122" y="59"/>
                    </a:cubicBezTo>
                    <a:cubicBezTo>
                      <a:pt x="127" y="50"/>
                      <a:pt x="130" y="44"/>
                      <a:pt x="91" y="29"/>
                    </a:cubicBezTo>
                    <a:cubicBezTo>
                      <a:pt x="56" y="15"/>
                      <a:pt x="31" y="5"/>
                      <a:pt x="20" y="0"/>
                    </a:cubicBezTo>
                  </a:path>
                </a:pathLst>
              </a:custGeom>
              <a:solidFill>
                <a:srgbClr val="004E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8" name="iśľîḑe">
                <a:extLst>
                  <a:ext uri="{FF2B5EF4-FFF2-40B4-BE49-F238E27FC236}">
                    <a16:creationId xmlns:a16="http://schemas.microsoft.com/office/drawing/2014/main" xmlns="" id="{EB8B174B-C175-43FD-9B74-8411F8AD10FB}"/>
                  </a:ext>
                </a:extLst>
              </p:cNvPr>
              <p:cNvSpPr/>
              <p:nvPr/>
            </p:nvSpPr>
            <p:spPr bwMode="auto">
              <a:xfrm>
                <a:off x="5338805" y="4457749"/>
                <a:ext cx="260023" cy="362347"/>
              </a:xfrm>
              <a:custGeom>
                <a:avLst/>
                <a:gdLst>
                  <a:gd name="T0" fmla="*/ 1 w 104"/>
                  <a:gd name="T1" fmla="*/ 102 h 145"/>
                  <a:gd name="T2" fmla="*/ 37 w 104"/>
                  <a:gd name="T3" fmla="*/ 145 h 145"/>
                  <a:gd name="T4" fmla="*/ 86 w 104"/>
                  <a:gd name="T5" fmla="*/ 84 h 145"/>
                  <a:gd name="T6" fmla="*/ 104 w 104"/>
                  <a:gd name="T7" fmla="*/ 27 h 145"/>
                  <a:gd name="T8" fmla="*/ 11 w 104"/>
                  <a:gd name="T9" fmla="*/ 0 h 145"/>
                  <a:gd name="T10" fmla="*/ 1 w 104"/>
                  <a:gd name="T11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4" h="145">
                    <a:moveTo>
                      <a:pt x="1" y="102"/>
                    </a:moveTo>
                    <a:cubicBezTo>
                      <a:pt x="0" y="131"/>
                      <a:pt x="13" y="145"/>
                      <a:pt x="37" y="145"/>
                    </a:cubicBezTo>
                    <a:cubicBezTo>
                      <a:pt x="62" y="145"/>
                      <a:pt x="72" y="114"/>
                      <a:pt x="86" y="84"/>
                    </a:cubicBezTo>
                    <a:cubicBezTo>
                      <a:pt x="101" y="54"/>
                      <a:pt x="104" y="27"/>
                      <a:pt x="104" y="27"/>
                    </a:cubicBezTo>
                    <a:cubicBezTo>
                      <a:pt x="49" y="27"/>
                      <a:pt x="11" y="0"/>
                      <a:pt x="11" y="0"/>
                    </a:cubicBezTo>
                    <a:cubicBezTo>
                      <a:pt x="11" y="0"/>
                      <a:pt x="2" y="73"/>
                      <a:pt x="1" y="102"/>
                    </a:cubicBezTo>
                  </a:path>
                </a:pathLst>
              </a:custGeom>
              <a:solidFill>
                <a:srgbClr val="FFF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9" name="îṣlïde">
                <a:extLst>
                  <a:ext uri="{FF2B5EF4-FFF2-40B4-BE49-F238E27FC236}">
                    <a16:creationId xmlns:a16="http://schemas.microsoft.com/office/drawing/2014/main" xmlns="" id="{9184DC5F-CED6-40A0-B683-509F01035FE7}"/>
                  </a:ext>
                </a:extLst>
              </p:cNvPr>
              <p:cNvSpPr/>
              <p:nvPr/>
            </p:nvSpPr>
            <p:spPr bwMode="auto">
              <a:xfrm>
                <a:off x="5341212" y="4302458"/>
                <a:ext cx="338271" cy="222705"/>
              </a:xfrm>
              <a:custGeom>
                <a:avLst/>
                <a:gdLst>
                  <a:gd name="T0" fmla="*/ 125 w 135"/>
                  <a:gd name="T1" fmla="*/ 62 h 89"/>
                  <a:gd name="T2" fmla="*/ 112 w 135"/>
                  <a:gd name="T3" fmla="*/ 40 h 89"/>
                  <a:gd name="T4" fmla="*/ 23 w 135"/>
                  <a:gd name="T5" fmla="*/ 6 h 89"/>
                  <a:gd name="T6" fmla="*/ 1 w 135"/>
                  <a:gd name="T7" fmla="*/ 43 h 89"/>
                  <a:gd name="T8" fmla="*/ 10 w 135"/>
                  <a:gd name="T9" fmla="*/ 62 h 89"/>
                  <a:gd name="T10" fmla="*/ 103 w 135"/>
                  <a:gd name="T11" fmla="*/ 89 h 89"/>
                  <a:gd name="T12" fmla="*/ 125 w 135"/>
                  <a:gd name="T13" fmla="*/ 6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89">
                    <a:moveTo>
                      <a:pt x="125" y="62"/>
                    </a:moveTo>
                    <a:cubicBezTo>
                      <a:pt x="129" y="52"/>
                      <a:pt x="135" y="50"/>
                      <a:pt x="112" y="40"/>
                    </a:cubicBezTo>
                    <a:cubicBezTo>
                      <a:pt x="86" y="30"/>
                      <a:pt x="23" y="6"/>
                      <a:pt x="23" y="6"/>
                    </a:cubicBezTo>
                    <a:cubicBezTo>
                      <a:pt x="5" y="0"/>
                      <a:pt x="2" y="31"/>
                      <a:pt x="1" y="43"/>
                    </a:cubicBezTo>
                    <a:cubicBezTo>
                      <a:pt x="0" y="55"/>
                      <a:pt x="10" y="62"/>
                      <a:pt x="10" y="62"/>
                    </a:cubicBezTo>
                    <a:cubicBezTo>
                      <a:pt x="10" y="62"/>
                      <a:pt x="48" y="89"/>
                      <a:pt x="103" y="89"/>
                    </a:cubicBezTo>
                    <a:cubicBezTo>
                      <a:pt x="111" y="88"/>
                      <a:pt x="118" y="81"/>
                      <a:pt x="125" y="62"/>
                    </a:cubicBezTo>
                  </a:path>
                </a:pathLst>
              </a:custGeom>
              <a:solidFill>
                <a:srgbClr val="FFB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0" name="ïŝļïdé">
                <a:extLst>
                  <a:ext uri="{FF2B5EF4-FFF2-40B4-BE49-F238E27FC236}">
                    <a16:creationId xmlns:a16="http://schemas.microsoft.com/office/drawing/2014/main" xmlns="" id="{357431EB-D2B7-4B06-8042-28CB49BA128A}"/>
                  </a:ext>
                </a:extLst>
              </p:cNvPr>
              <p:cNvSpPr/>
              <p:nvPr/>
            </p:nvSpPr>
            <p:spPr bwMode="auto">
              <a:xfrm>
                <a:off x="5414644" y="4504698"/>
                <a:ext cx="56579" cy="312991"/>
              </a:xfrm>
              <a:custGeom>
                <a:avLst/>
                <a:gdLst>
                  <a:gd name="T0" fmla="*/ 23 w 23"/>
                  <a:gd name="T1" fmla="*/ 0 h 125"/>
                  <a:gd name="T2" fmla="*/ 22 w 23"/>
                  <a:gd name="T3" fmla="*/ 6 h 125"/>
                  <a:gd name="T4" fmla="*/ 20 w 23"/>
                  <a:gd name="T5" fmla="*/ 20 h 125"/>
                  <a:gd name="T6" fmla="*/ 17 w 23"/>
                  <a:gd name="T7" fmla="*/ 40 h 125"/>
                  <a:gd name="T8" fmla="*/ 13 w 23"/>
                  <a:gd name="T9" fmla="*/ 63 h 125"/>
                  <a:gd name="T10" fmla="*/ 8 w 23"/>
                  <a:gd name="T11" fmla="*/ 86 h 125"/>
                  <a:gd name="T12" fmla="*/ 4 w 23"/>
                  <a:gd name="T13" fmla="*/ 105 h 125"/>
                  <a:gd name="T14" fmla="*/ 1 w 23"/>
                  <a:gd name="T15" fmla="*/ 119 h 125"/>
                  <a:gd name="T16" fmla="*/ 0 w 23"/>
                  <a:gd name="T17" fmla="*/ 125 h 125"/>
                  <a:gd name="T18" fmla="*/ 0 w 23"/>
                  <a:gd name="T19" fmla="*/ 119 h 125"/>
                  <a:gd name="T20" fmla="*/ 2 w 23"/>
                  <a:gd name="T21" fmla="*/ 105 h 125"/>
                  <a:gd name="T22" fmla="*/ 6 w 23"/>
                  <a:gd name="T23" fmla="*/ 85 h 125"/>
                  <a:gd name="T24" fmla="*/ 10 w 23"/>
                  <a:gd name="T25" fmla="*/ 62 h 125"/>
                  <a:gd name="T26" fmla="*/ 14 w 23"/>
                  <a:gd name="T27" fmla="*/ 40 h 125"/>
                  <a:gd name="T28" fmla="*/ 18 w 23"/>
                  <a:gd name="T29" fmla="*/ 20 h 125"/>
                  <a:gd name="T30" fmla="*/ 21 w 23"/>
                  <a:gd name="T31" fmla="*/ 6 h 125"/>
                  <a:gd name="T32" fmla="*/ 23 w 23"/>
                  <a:gd name="T33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125">
                    <a:moveTo>
                      <a:pt x="23" y="0"/>
                    </a:moveTo>
                    <a:cubicBezTo>
                      <a:pt x="23" y="0"/>
                      <a:pt x="23" y="2"/>
                      <a:pt x="22" y="6"/>
                    </a:cubicBezTo>
                    <a:cubicBezTo>
                      <a:pt x="22" y="9"/>
                      <a:pt x="21" y="14"/>
                      <a:pt x="20" y="20"/>
                    </a:cubicBezTo>
                    <a:cubicBezTo>
                      <a:pt x="19" y="26"/>
                      <a:pt x="18" y="33"/>
                      <a:pt x="17" y="40"/>
                    </a:cubicBezTo>
                    <a:cubicBezTo>
                      <a:pt x="16" y="47"/>
                      <a:pt x="14" y="55"/>
                      <a:pt x="13" y="63"/>
                    </a:cubicBezTo>
                    <a:cubicBezTo>
                      <a:pt x="11" y="71"/>
                      <a:pt x="10" y="78"/>
                      <a:pt x="8" y="86"/>
                    </a:cubicBezTo>
                    <a:cubicBezTo>
                      <a:pt x="7" y="93"/>
                      <a:pt x="5" y="100"/>
                      <a:pt x="4" y="105"/>
                    </a:cubicBezTo>
                    <a:cubicBezTo>
                      <a:pt x="3" y="111"/>
                      <a:pt x="2" y="116"/>
                      <a:pt x="1" y="119"/>
                    </a:cubicBezTo>
                    <a:cubicBezTo>
                      <a:pt x="0" y="123"/>
                      <a:pt x="0" y="125"/>
                      <a:pt x="0" y="125"/>
                    </a:cubicBezTo>
                    <a:cubicBezTo>
                      <a:pt x="0" y="125"/>
                      <a:pt x="0" y="123"/>
                      <a:pt x="0" y="119"/>
                    </a:cubicBezTo>
                    <a:cubicBezTo>
                      <a:pt x="1" y="116"/>
                      <a:pt x="1" y="111"/>
                      <a:pt x="2" y="105"/>
                    </a:cubicBezTo>
                    <a:cubicBezTo>
                      <a:pt x="3" y="99"/>
                      <a:pt x="4" y="92"/>
                      <a:pt x="6" y="85"/>
                    </a:cubicBezTo>
                    <a:cubicBezTo>
                      <a:pt x="7" y="78"/>
                      <a:pt x="8" y="70"/>
                      <a:pt x="10" y="62"/>
                    </a:cubicBezTo>
                    <a:cubicBezTo>
                      <a:pt x="11" y="55"/>
                      <a:pt x="13" y="47"/>
                      <a:pt x="14" y="40"/>
                    </a:cubicBezTo>
                    <a:cubicBezTo>
                      <a:pt x="16" y="32"/>
                      <a:pt x="17" y="26"/>
                      <a:pt x="18" y="20"/>
                    </a:cubicBezTo>
                    <a:cubicBezTo>
                      <a:pt x="20" y="14"/>
                      <a:pt x="21" y="9"/>
                      <a:pt x="21" y="6"/>
                    </a:cubicBezTo>
                    <a:cubicBezTo>
                      <a:pt x="22" y="2"/>
                      <a:pt x="23" y="0"/>
                      <a:pt x="23" y="0"/>
                    </a:cubicBezTo>
                  </a:path>
                </a:pathLst>
              </a:custGeom>
              <a:solidFill>
                <a:srgbClr val="FFB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1" name="iṥḷïdé">
                <a:extLst>
                  <a:ext uri="{FF2B5EF4-FFF2-40B4-BE49-F238E27FC236}">
                    <a16:creationId xmlns:a16="http://schemas.microsoft.com/office/drawing/2014/main" xmlns="" id="{8C16E635-D923-4485-9D07-9083AF124CE9}"/>
                  </a:ext>
                </a:extLst>
              </p:cNvPr>
              <p:cNvSpPr/>
              <p:nvPr/>
            </p:nvSpPr>
            <p:spPr bwMode="auto">
              <a:xfrm>
                <a:off x="7015711" y="4769536"/>
                <a:ext cx="0" cy="240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1 h 1"/>
                  <a:gd name="T5" fmla="*/ 1 h 1"/>
                  <a:gd name="T6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9DB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2" name="išļiďe">
                <a:extLst>
                  <a:ext uri="{FF2B5EF4-FFF2-40B4-BE49-F238E27FC236}">
                    <a16:creationId xmlns:a16="http://schemas.microsoft.com/office/drawing/2014/main" xmlns="" id="{A94167AB-5742-4C61-9B6C-45CEC103407A}"/>
                  </a:ext>
                </a:extLst>
              </p:cNvPr>
              <p:cNvSpPr/>
              <p:nvPr/>
            </p:nvSpPr>
            <p:spPr bwMode="auto">
              <a:xfrm>
                <a:off x="6683460" y="4314496"/>
                <a:ext cx="338271" cy="482728"/>
              </a:xfrm>
              <a:custGeom>
                <a:avLst/>
                <a:gdLst>
                  <a:gd name="T0" fmla="*/ 47 w 135"/>
                  <a:gd name="T1" fmla="*/ 68 h 193"/>
                  <a:gd name="T2" fmla="*/ 48 w 135"/>
                  <a:gd name="T3" fmla="*/ 68 h 193"/>
                  <a:gd name="T4" fmla="*/ 74 w 135"/>
                  <a:gd name="T5" fmla="*/ 64 h 193"/>
                  <a:gd name="T6" fmla="*/ 75 w 135"/>
                  <a:gd name="T7" fmla="*/ 64 h 193"/>
                  <a:gd name="T8" fmla="*/ 75 w 135"/>
                  <a:gd name="T9" fmla="*/ 64 h 193"/>
                  <a:gd name="T10" fmla="*/ 20 w 135"/>
                  <a:gd name="T11" fmla="*/ 28 h 193"/>
                  <a:gd name="T12" fmla="*/ 124 w 135"/>
                  <a:gd name="T13" fmla="*/ 193 h 193"/>
                  <a:gd name="T14" fmla="*/ 133 w 135"/>
                  <a:gd name="T15" fmla="*/ 183 h 193"/>
                  <a:gd name="T16" fmla="*/ 133 w 135"/>
                  <a:gd name="T17" fmla="*/ 183 h 193"/>
                  <a:gd name="T18" fmla="*/ 133 w 135"/>
                  <a:gd name="T19" fmla="*/ 182 h 193"/>
                  <a:gd name="T20" fmla="*/ 133 w 135"/>
                  <a:gd name="T21" fmla="*/ 182 h 193"/>
                  <a:gd name="T22" fmla="*/ 129 w 135"/>
                  <a:gd name="T23" fmla="*/ 185 h 193"/>
                  <a:gd name="T24" fmla="*/ 129 w 135"/>
                  <a:gd name="T25" fmla="*/ 185 h 193"/>
                  <a:gd name="T26" fmla="*/ 129 w 135"/>
                  <a:gd name="T27" fmla="*/ 185 h 193"/>
                  <a:gd name="T28" fmla="*/ 128 w 135"/>
                  <a:gd name="T29" fmla="*/ 185 h 193"/>
                  <a:gd name="T30" fmla="*/ 128 w 135"/>
                  <a:gd name="T31" fmla="*/ 185 h 193"/>
                  <a:gd name="T32" fmla="*/ 128 w 135"/>
                  <a:gd name="T33" fmla="*/ 185 h 193"/>
                  <a:gd name="T34" fmla="*/ 128 w 135"/>
                  <a:gd name="T35" fmla="*/ 186 h 193"/>
                  <a:gd name="T36" fmla="*/ 128 w 135"/>
                  <a:gd name="T37" fmla="*/ 186 h 193"/>
                  <a:gd name="T38" fmla="*/ 128 w 135"/>
                  <a:gd name="T39" fmla="*/ 186 h 193"/>
                  <a:gd name="T40" fmla="*/ 128 w 135"/>
                  <a:gd name="T41" fmla="*/ 186 h 193"/>
                  <a:gd name="T42" fmla="*/ 128 w 135"/>
                  <a:gd name="T43" fmla="*/ 186 h 193"/>
                  <a:gd name="T44" fmla="*/ 127 w 135"/>
                  <a:gd name="T45" fmla="*/ 186 h 193"/>
                  <a:gd name="T46" fmla="*/ 127 w 135"/>
                  <a:gd name="T47" fmla="*/ 186 h 193"/>
                  <a:gd name="T48" fmla="*/ 127 w 135"/>
                  <a:gd name="T49" fmla="*/ 186 h 193"/>
                  <a:gd name="T50" fmla="*/ 127 w 135"/>
                  <a:gd name="T51" fmla="*/ 186 h 193"/>
                  <a:gd name="T52" fmla="*/ 127 w 135"/>
                  <a:gd name="T53" fmla="*/ 186 h 193"/>
                  <a:gd name="T54" fmla="*/ 127 w 135"/>
                  <a:gd name="T55" fmla="*/ 186 h 193"/>
                  <a:gd name="T56" fmla="*/ 127 w 135"/>
                  <a:gd name="T57" fmla="*/ 186 h 193"/>
                  <a:gd name="T58" fmla="*/ 126 w 135"/>
                  <a:gd name="T59" fmla="*/ 186 h 193"/>
                  <a:gd name="T60" fmla="*/ 126 w 135"/>
                  <a:gd name="T61" fmla="*/ 186 h 193"/>
                  <a:gd name="T62" fmla="*/ 126 w 135"/>
                  <a:gd name="T63" fmla="*/ 186 h 193"/>
                  <a:gd name="T64" fmla="*/ 125 w 135"/>
                  <a:gd name="T65" fmla="*/ 186 h 193"/>
                  <a:gd name="T66" fmla="*/ 41 w 135"/>
                  <a:gd name="T67" fmla="*/ 68 h 193"/>
                  <a:gd name="T68" fmla="*/ 41 w 135"/>
                  <a:gd name="T69" fmla="*/ 68 h 193"/>
                  <a:gd name="T70" fmla="*/ 41 w 135"/>
                  <a:gd name="T71" fmla="*/ 68 h 193"/>
                  <a:gd name="T72" fmla="*/ 18 w 135"/>
                  <a:gd name="T73" fmla="*/ 40 h 193"/>
                  <a:gd name="T74" fmla="*/ 84 w 135"/>
                  <a:gd name="T75" fmla="*/ 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5" h="193">
                    <a:moveTo>
                      <a:pt x="48" y="68"/>
                    </a:moveTo>
                    <a:cubicBezTo>
                      <a:pt x="48" y="68"/>
                      <a:pt x="47" y="68"/>
                      <a:pt x="47" y="68"/>
                    </a:cubicBezTo>
                    <a:cubicBezTo>
                      <a:pt x="47" y="68"/>
                      <a:pt x="47" y="68"/>
                      <a:pt x="47" y="68"/>
                    </a:cubicBezTo>
                    <a:cubicBezTo>
                      <a:pt x="47" y="68"/>
                      <a:pt x="48" y="68"/>
                      <a:pt x="48" y="68"/>
                    </a:cubicBezTo>
                    <a:moveTo>
                      <a:pt x="75" y="64"/>
                    </a:moveTo>
                    <a:cubicBezTo>
                      <a:pt x="74" y="64"/>
                      <a:pt x="74" y="64"/>
                      <a:pt x="74" y="64"/>
                    </a:cubicBezTo>
                    <a:cubicBezTo>
                      <a:pt x="74" y="64"/>
                      <a:pt x="74" y="64"/>
                      <a:pt x="75" y="64"/>
                    </a:cubicBezTo>
                    <a:moveTo>
                      <a:pt x="75" y="64"/>
                    </a:moveTo>
                    <a:cubicBezTo>
                      <a:pt x="75" y="64"/>
                      <a:pt x="75" y="64"/>
                      <a:pt x="75" y="64"/>
                    </a:cubicBezTo>
                    <a:cubicBezTo>
                      <a:pt x="75" y="64"/>
                      <a:pt x="75" y="64"/>
                      <a:pt x="75" y="64"/>
                    </a:cubicBezTo>
                    <a:moveTo>
                      <a:pt x="82" y="0"/>
                    </a:moveTo>
                    <a:cubicBezTo>
                      <a:pt x="71" y="5"/>
                      <a:pt x="40" y="18"/>
                      <a:pt x="20" y="28"/>
                    </a:cubicBezTo>
                    <a:cubicBezTo>
                      <a:pt x="0" y="35"/>
                      <a:pt x="21" y="63"/>
                      <a:pt x="37" y="70"/>
                    </a:cubicBezTo>
                    <a:cubicBezTo>
                      <a:pt x="56" y="123"/>
                      <a:pt x="79" y="193"/>
                      <a:pt x="124" y="193"/>
                    </a:cubicBezTo>
                    <a:cubicBezTo>
                      <a:pt x="127" y="193"/>
                      <a:pt x="131" y="193"/>
                      <a:pt x="135" y="192"/>
                    </a:cubicBezTo>
                    <a:cubicBezTo>
                      <a:pt x="134" y="189"/>
                      <a:pt x="134" y="186"/>
                      <a:pt x="133" y="183"/>
                    </a:cubicBezTo>
                    <a:cubicBezTo>
                      <a:pt x="133" y="183"/>
                      <a:pt x="133" y="183"/>
                      <a:pt x="133" y="183"/>
                    </a:cubicBezTo>
                    <a:cubicBezTo>
                      <a:pt x="133" y="183"/>
                      <a:pt x="133" y="183"/>
                      <a:pt x="133" y="183"/>
                    </a:cubicBezTo>
                    <a:cubicBezTo>
                      <a:pt x="133" y="183"/>
                      <a:pt x="133" y="182"/>
                      <a:pt x="133" y="182"/>
                    </a:cubicBezTo>
                    <a:cubicBezTo>
                      <a:pt x="133" y="182"/>
                      <a:pt x="133" y="182"/>
                      <a:pt x="133" y="182"/>
                    </a:cubicBezTo>
                    <a:cubicBezTo>
                      <a:pt x="133" y="183"/>
                      <a:pt x="133" y="183"/>
                      <a:pt x="133" y="183"/>
                    </a:cubicBezTo>
                    <a:cubicBezTo>
                      <a:pt x="133" y="183"/>
                      <a:pt x="133" y="183"/>
                      <a:pt x="133" y="182"/>
                    </a:cubicBezTo>
                    <a:cubicBezTo>
                      <a:pt x="132" y="184"/>
                      <a:pt x="130" y="185"/>
                      <a:pt x="129" y="185"/>
                    </a:cubicBezTo>
                    <a:cubicBezTo>
                      <a:pt x="129" y="185"/>
                      <a:pt x="129" y="185"/>
                      <a:pt x="129" y="185"/>
                    </a:cubicBezTo>
                    <a:cubicBezTo>
                      <a:pt x="129" y="185"/>
                      <a:pt x="129" y="185"/>
                      <a:pt x="129" y="185"/>
                    </a:cubicBezTo>
                    <a:cubicBezTo>
                      <a:pt x="129" y="185"/>
                      <a:pt x="129" y="185"/>
                      <a:pt x="129" y="185"/>
                    </a:cubicBezTo>
                    <a:cubicBezTo>
                      <a:pt x="129" y="185"/>
                      <a:pt x="129" y="185"/>
                      <a:pt x="129" y="185"/>
                    </a:cubicBezTo>
                    <a:cubicBezTo>
                      <a:pt x="129" y="185"/>
                      <a:pt x="129" y="185"/>
                      <a:pt x="129" y="185"/>
                    </a:cubicBezTo>
                    <a:cubicBezTo>
                      <a:pt x="129" y="185"/>
                      <a:pt x="129" y="185"/>
                      <a:pt x="128" y="185"/>
                    </a:cubicBezTo>
                    <a:cubicBezTo>
                      <a:pt x="128" y="185"/>
                      <a:pt x="128" y="185"/>
                      <a:pt x="128" y="185"/>
                    </a:cubicBezTo>
                    <a:cubicBezTo>
                      <a:pt x="128" y="185"/>
                      <a:pt x="128" y="185"/>
                      <a:pt x="128" y="185"/>
                    </a:cubicBezTo>
                    <a:cubicBezTo>
                      <a:pt x="128" y="185"/>
                      <a:pt x="128" y="185"/>
                      <a:pt x="128" y="185"/>
                    </a:cubicBezTo>
                    <a:cubicBezTo>
                      <a:pt x="128" y="185"/>
                      <a:pt x="128" y="185"/>
                      <a:pt x="128" y="185"/>
                    </a:cubicBezTo>
                    <a:cubicBezTo>
                      <a:pt x="128" y="185"/>
                      <a:pt x="128" y="185"/>
                      <a:pt x="128" y="185"/>
                    </a:cubicBezTo>
                    <a:cubicBezTo>
                      <a:pt x="128" y="185"/>
                      <a:pt x="128" y="185"/>
                      <a:pt x="128" y="185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28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6" y="186"/>
                    </a:cubicBezTo>
                    <a:cubicBezTo>
                      <a:pt x="126" y="186"/>
                      <a:pt x="126" y="186"/>
                      <a:pt x="126" y="186"/>
                    </a:cubicBezTo>
                    <a:cubicBezTo>
                      <a:pt x="126" y="186"/>
                      <a:pt x="126" y="186"/>
                      <a:pt x="126" y="186"/>
                    </a:cubicBezTo>
                    <a:cubicBezTo>
                      <a:pt x="126" y="186"/>
                      <a:pt x="126" y="186"/>
                      <a:pt x="126" y="186"/>
                    </a:cubicBezTo>
                    <a:cubicBezTo>
                      <a:pt x="126" y="186"/>
                      <a:pt x="126" y="186"/>
                      <a:pt x="126" y="186"/>
                    </a:cubicBezTo>
                    <a:cubicBezTo>
                      <a:pt x="126" y="186"/>
                      <a:pt x="126" y="186"/>
                      <a:pt x="126" y="186"/>
                    </a:cubicBezTo>
                    <a:cubicBezTo>
                      <a:pt x="126" y="186"/>
                      <a:pt x="126" y="186"/>
                      <a:pt x="126" y="186"/>
                    </a:cubicBezTo>
                    <a:cubicBezTo>
                      <a:pt x="126" y="186"/>
                      <a:pt x="125" y="186"/>
                      <a:pt x="125" y="186"/>
                    </a:cubicBezTo>
                    <a:cubicBezTo>
                      <a:pt x="94" y="186"/>
                      <a:pt x="76" y="152"/>
                      <a:pt x="63" y="121"/>
                    </a:cubicBezTo>
                    <a:cubicBezTo>
                      <a:pt x="50" y="90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3" y="68"/>
                      <a:pt x="47" y="68"/>
                    </a:cubicBezTo>
                    <a:cubicBezTo>
                      <a:pt x="43" y="68"/>
                      <a:pt x="41" y="68"/>
                      <a:pt x="41" y="68"/>
                    </a:cubicBezTo>
                    <a:cubicBezTo>
                      <a:pt x="41" y="68"/>
                      <a:pt x="26" y="61"/>
                      <a:pt x="21" y="50"/>
                    </a:cubicBezTo>
                    <a:cubicBezTo>
                      <a:pt x="19" y="46"/>
                      <a:pt x="18" y="43"/>
                      <a:pt x="18" y="40"/>
                    </a:cubicBezTo>
                    <a:cubicBezTo>
                      <a:pt x="18" y="35"/>
                      <a:pt x="22" y="30"/>
                      <a:pt x="36" y="25"/>
                    </a:cubicBezTo>
                    <a:cubicBezTo>
                      <a:pt x="56" y="17"/>
                      <a:pt x="82" y="7"/>
                      <a:pt x="84" y="5"/>
                    </a:cubicBezTo>
                    <a:cubicBezTo>
                      <a:pt x="84" y="4"/>
                      <a:pt x="83" y="2"/>
                      <a:pt x="82" y="0"/>
                    </a:cubicBezTo>
                  </a:path>
                </a:pathLst>
              </a:custGeom>
              <a:solidFill>
                <a:srgbClr val="004E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3" name="ïšļíḋè">
                <a:extLst>
                  <a:ext uri="{FF2B5EF4-FFF2-40B4-BE49-F238E27FC236}">
                    <a16:creationId xmlns:a16="http://schemas.microsoft.com/office/drawing/2014/main" xmlns="" id="{E6933B35-7DDF-41A1-9A7D-502CC1350CED}"/>
                  </a:ext>
                </a:extLst>
              </p:cNvPr>
              <p:cNvSpPr/>
              <p:nvPr/>
            </p:nvSpPr>
            <p:spPr bwMode="auto">
              <a:xfrm>
                <a:off x="5512153" y="3944926"/>
                <a:ext cx="517638" cy="320213"/>
              </a:xfrm>
              <a:custGeom>
                <a:avLst/>
                <a:gdLst>
                  <a:gd name="T0" fmla="*/ 30 w 207"/>
                  <a:gd name="T1" fmla="*/ 15 h 128"/>
                  <a:gd name="T2" fmla="*/ 77 w 207"/>
                  <a:gd name="T3" fmla="*/ 41 h 128"/>
                  <a:gd name="T4" fmla="*/ 122 w 207"/>
                  <a:gd name="T5" fmla="*/ 56 h 128"/>
                  <a:gd name="T6" fmla="*/ 189 w 207"/>
                  <a:gd name="T7" fmla="*/ 75 h 128"/>
                  <a:gd name="T8" fmla="*/ 179 w 207"/>
                  <a:gd name="T9" fmla="*/ 116 h 128"/>
                  <a:gd name="T10" fmla="*/ 84 w 207"/>
                  <a:gd name="T11" fmla="*/ 77 h 128"/>
                  <a:gd name="T12" fmla="*/ 30 w 207"/>
                  <a:gd name="T13" fmla="*/ 1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128">
                    <a:moveTo>
                      <a:pt x="30" y="15"/>
                    </a:moveTo>
                    <a:cubicBezTo>
                      <a:pt x="30" y="15"/>
                      <a:pt x="74" y="34"/>
                      <a:pt x="77" y="41"/>
                    </a:cubicBezTo>
                    <a:cubicBezTo>
                      <a:pt x="81" y="47"/>
                      <a:pt x="103" y="56"/>
                      <a:pt x="122" y="56"/>
                    </a:cubicBezTo>
                    <a:cubicBezTo>
                      <a:pt x="140" y="56"/>
                      <a:pt x="182" y="53"/>
                      <a:pt x="189" y="75"/>
                    </a:cubicBezTo>
                    <a:cubicBezTo>
                      <a:pt x="197" y="96"/>
                      <a:pt x="207" y="128"/>
                      <a:pt x="179" y="116"/>
                    </a:cubicBezTo>
                    <a:cubicBezTo>
                      <a:pt x="150" y="104"/>
                      <a:pt x="118" y="87"/>
                      <a:pt x="84" y="77"/>
                    </a:cubicBezTo>
                    <a:cubicBezTo>
                      <a:pt x="50" y="67"/>
                      <a:pt x="0" y="0"/>
                      <a:pt x="30" y="15"/>
                    </a:cubicBezTo>
                    <a:close/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4" name="iś1ïḑé">
                <a:extLst>
                  <a:ext uri="{FF2B5EF4-FFF2-40B4-BE49-F238E27FC236}">
                    <a16:creationId xmlns:a16="http://schemas.microsoft.com/office/drawing/2014/main" xmlns="" id="{4F87DA13-AFF5-43DE-AED3-9549646D823A}"/>
                  </a:ext>
                </a:extLst>
              </p:cNvPr>
              <p:cNvSpPr/>
              <p:nvPr/>
            </p:nvSpPr>
            <p:spPr bwMode="auto">
              <a:xfrm>
                <a:off x="6032199" y="4055676"/>
                <a:ext cx="164922" cy="229928"/>
              </a:xfrm>
              <a:custGeom>
                <a:avLst/>
                <a:gdLst>
                  <a:gd name="T0" fmla="*/ 0 w 66"/>
                  <a:gd name="T1" fmla="*/ 23 h 92"/>
                  <a:gd name="T2" fmla="*/ 25 w 66"/>
                  <a:gd name="T3" fmla="*/ 80 h 92"/>
                  <a:gd name="T4" fmla="*/ 66 w 66"/>
                  <a:gd name="T5" fmla="*/ 30 h 92"/>
                  <a:gd name="T6" fmla="*/ 0 w 66"/>
                  <a:gd name="T7" fmla="*/ 23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92">
                    <a:moveTo>
                      <a:pt x="0" y="23"/>
                    </a:moveTo>
                    <a:cubicBezTo>
                      <a:pt x="0" y="23"/>
                      <a:pt x="5" y="63"/>
                      <a:pt x="25" y="80"/>
                    </a:cubicBezTo>
                    <a:cubicBezTo>
                      <a:pt x="43" y="92"/>
                      <a:pt x="66" y="59"/>
                      <a:pt x="66" y="30"/>
                    </a:cubicBezTo>
                    <a:cubicBezTo>
                      <a:pt x="66" y="0"/>
                      <a:pt x="60" y="32"/>
                      <a:pt x="0" y="23"/>
                    </a:cubicBezTo>
                    <a:close/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5" name="íṩ1íḋè">
                <a:extLst>
                  <a:ext uri="{FF2B5EF4-FFF2-40B4-BE49-F238E27FC236}">
                    <a16:creationId xmlns:a16="http://schemas.microsoft.com/office/drawing/2014/main" xmlns="" id="{6C0C6E3A-91DF-4F43-A6AF-7573F9D758EE}"/>
                  </a:ext>
                </a:extLst>
              </p:cNvPr>
              <p:cNvSpPr/>
              <p:nvPr/>
            </p:nvSpPr>
            <p:spPr bwMode="auto">
              <a:xfrm>
                <a:off x="6215178" y="3988263"/>
                <a:ext cx="461059" cy="267246"/>
              </a:xfrm>
              <a:custGeom>
                <a:avLst/>
                <a:gdLst>
                  <a:gd name="T0" fmla="*/ 13 w 184"/>
                  <a:gd name="T1" fmla="*/ 41 h 107"/>
                  <a:gd name="T2" fmla="*/ 9 w 184"/>
                  <a:gd name="T3" fmla="*/ 87 h 107"/>
                  <a:gd name="T4" fmla="*/ 23 w 184"/>
                  <a:gd name="T5" fmla="*/ 100 h 107"/>
                  <a:gd name="T6" fmla="*/ 102 w 184"/>
                  <a:gd name="T7" fmla="*/ 63 h 107"/>
                  <a:gd name="T8" fmla="*/ 183 w 184"/>
                  <a:gd name="T9" fmla="*/ 18 h 107"/>
                  <a:gd name="T10" fmla="*/ 142 w 184"/>
                  <a:gd name="T11" fmla="*/ 16 h 107"/>
                  <a:gd name="T12" fmla="*/ 117 w 184"/>
                  <a:gd name="T13" fmla="*/ 18 h 107"/>
                  <a:gd name="T14" fmla="*/ 87 w 184"/>
                  <a:gd name="T15" fmla="*/ 22 h 107"/>
                  <a:gd name="T16" fmla="*/ 13 w 184"/>
                  <a:gd name="T17" fmla="*/ 4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107">
                    <a:moveTo>
                      <a:pt x="13" y="41"/>
                    </a:moveTo>
                    <a:cubicBezTo>
                      <a:pt x="13" y="41"/>
                      <a:pt x="18" y="70"/>
                      <a:pt x="9" y="87"/>
                    </a:cubicBezTo>
                    <a:cubicBezTo>
                      <a:pt x="0" y="105"/>
                      <a:pt x="3" y="107"/>
                      <a:pt x="23" y="100"/>
                    </a:cubicBezTo>
                    <a:cubicBezTo>
                      <a:pt x="43" y="93"/>
                      <a:pt x="70" y="78"/>
                      <a:pt x="102" y="63"/>
                    </a:cubicBezTo>
                    <a:cubicBezTo>
                      <a:pt x="134" y="49"/>
                      <a:pt x="184" y="33"/>
                      <a:pt x="183" y="18"/>
                    </a:cubicBezTo>
                    <a:cubicBezTo>
                      <a:pt x="181" y="4"/>
                      <a:pt x="172" y="0"/>
                      <a:pt x="142" y="16"/>
                    </a:cubicBezTo>
                    <a:cubicBezTo>
                      <a:pt x="111" y="31"/>
                      <a:pt x="97" y="33"/>
                      <a:pt x="117" y="18"/>
                    </a:cubicBezTo>
                    <a:cubicBezTo>
                      <a:pt x="138" y="2"/>
                      <a:pt x="123" y="11"/>
                      <a:pt x="87" y="22"/>
                    </a:cubicBezTo>
                    <a:cubicBezTo>
                      <a:pt x="52" y="33"/>
                      <a:pt x="13" y="37"/>
                      <a:pt x="13" y="41"/>
                    </a:cubicBezTo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6" name="íṩļíḓé">
                <a:extLst>
                  <a:ext uri="{FF2B5EF4-FFF2-40B4-BE49-F238E27FC236}">
                    <a16:creationId xmlns:a16="http://schemas.microsoft.com/office/drawing/2014/main" xmlns="" id="{86E8583B-DA34-43CD-8873-E77480D7E7B2}"/>
                  </a:ext>
                </a:extLst>
              </p:cNvPr>
              <p:cNvSpPr/>
              <p:nvPr/>
            </p:nvSpPr>
            <p:spPr bwMode="auto">
              <a:xfrm>
                <a:off x="5542248" y="3186526"/>
                <a:ext cx="705432" cy="581441"/>
              </a:xfrm>
              <a:custGeom>
                <a:avLst/>
                <a:gdLst>
                  <a:gd name="T0" fmla="*/ 170 w 282"/>
                  <a:gd name="T1" fmla="*/ 218 h 233"/>
                  <a:gd name="T2" fmla="*/ 160 w 282"/>
                  <a:gd name="T3" fmla="*/ 215 h 233"/>
                  <a:gd name="T4" fmla="*/ 149 w 282"/>
                  <a:gd name="T5" fmla="*/ 211 h 233"/>
                  <a:gd name="T6" fmla="*/ 135 w 282"/>
                  <a:gd name="T7" fmla="*/ 206 h 233"/>
                  <a:gd name="T8" fmla="*/ 118 w 282"/>
                  <a:gd name="T9" fmla="*/ 199 h 233"/>
                  <a:gd name="T10" fmla="*/ 99 w 282"/>
                  <a:gd name="T11" fmla="*/ 191 h 233"/>
                  <a:gd name="T12" fmla="*/ 79 w 282"/>
                  <a:gd name="T13" fmla="*/ 182 h 233"/>
                  <a:gd name="T14" fmla="*/ 69 w 282"/>
                  <a:gd name="T15" fmla="*/ 177 h 233"/>
                  <a:gd name="T16" fmla="*/ 59 w 282"/>
                  <a:gd name="T17" fmla="*/ 171 h 233"/>
                  <a:gd name="T18" fmla="*/ 49 w 282"/>
                  <a:gd name="T19" fmla="*/ 165 h 233"/>
                  <a:gd name="T20" fmla="*/ 40 w 282"/>
                  <a:gd name="T21" fmla="*/ 158 h 233"/>
                  <a:gd name="T22" fmla="*/ 29 w 282"/>
                  <a:gd name="T23" fmla="*/ 139 h 233"/>
                  <a:gd name="T24" fmla="*/ 27 w 282"/>
                  <a:gd name="T25" fmla="*/ 118 h 233"/>
                  <a:gd name="T26" fmla="*/ 29 w 282"/>
                  <a:gd name="T27" fmla="*/ 100 h 233"/>
                  <a:gd name="T28" fmla="*/ 38 w 282"/>
                  <a:gd name="T29" fmla="*/ 74 h 233"/>
                  <a:gd name="T30" fmla="*/ 42 w 282"/>
                  <a:gd name="T31" fmla="*/ 64 h 233"/>
                  <a:gd name="T32" fmla="*/ 38 w 282"/>
                  <a:gd name="T33" fmla="*/ 74 h 233"/>
                  <a:gd name="T34" fmla="*/ 31 w 282"/>
                  <a:gd name="T35" fmla="*/ 100 h 233"/>
                  <a:gd name="T36" fmla="*/ 29 w 282"/>
                  <a:gd name="T37" fmla="*/ 118 h 233"/>
                  <a:gd name="T38" fmla="*/ 32 w 282"/>
                  <a:gd name="T39" fmla="*/ 138 h 233"/>
                  <a:gd name="T40" fmla="*/ 42 w 282"/>
                  <a:gd name="T41" fmla="*/ 156 h 233"/>
                  <a:gd name="T42" fmla="*/ 51 w 282"/>
                  <a:gd name="T43" fmla="*/ 163 h 233"/>
                  <a:gd name="T44" fmla="*/ 60 w 282"/>
                  <a:gd name="T45" fmla="*/ 168 h 233"/>
                  <a:gd name="T46" fmla="*/ 70 w 282"/>
                  <a:gd name="T47" fmla="*/ 174 h 233"/>
                  <a:gd name="T48" fmla="*/ 80 w 282"/>
                  <a:gd name="T49" fmla="*/ 179 h 233"/>
                  <a:gd name="T50" fmla="*/ 100 w 282"/>
                  <a:gd name="T51" fmla="*/ 188 h 233"/>
                  <a:gd name="T52" fmla="*/ 118 w 282"/>
                  <a:gd name="T53" fmla="*/ 197 h 233"/>
                  <a:gd name="T54" fmla="*/ 135 w 282"/>
                  <a:gd name="T55" fmla="*/ 204 h 233"/>
                  <a:gd name="T56" fmla="*/ 161 w 282"/>
                  <a:gd name="T57" fmla="*/ 214 h 233"/>
                  <a:gd name="T58" fmla="*/ 170 w 282"/>
                  <a:gd name="T59" fmla="*/ 218 h 233"/>
                  <a:gd name="T60" fmla="*/ 101 w 282"/>
                  <a:gd name="T61" fmla="*/ 0 h 233"/>
                  <a:gd name="T62" fmla="*/ 90 w 282"/>
                  <a:gd name="T63" fmla="*/ 20 h 233"/>
                  <a:gd name="T64" fmla="*/ 82 w 282"/>
                  <a:gd name="T65" fmla="*/ 68 h 233"/>
                  <a:gd name="T66" fmla="*/ 65 w 282"/>
                  <a:gd name="T67" fmla="*/ 54 h 233"/>
                  <a:gd name="T68" fmla="*/ 46 w 282"/>
                  <a:gd name="T69" fmla="*/ 34 h 233"/>
                  <a:gd name="T70" fmla="*/ 23 w 282"/>
                  <a:gd name="T71" fmla="*/ 89 h 233"/>
                  <a:gd name="T72" fmla="*/ 142 w 282"/>
                  <a:gd name="T73" fmla="*/ 219 h 233"/>
                  <a:gd name="T74" fmla="*/ 205 w 282"/>
                  <a:gd name="T75" fmla="*/ 233 h 233"/>
                  <a:gd name="T76" fmla="*/ 272 w 282"/>
                  <a:gd name="T77" fmla="*/ 208 h 233"/>
                  <a:gd name="T78" fmla="*/ 258 w 282"/>
                  <a:gd name="T79" fmla="*/ 183 h 233"/>
                  <a:gd name="T80" fmla="*/ 257 w 282"/>
                  <a:gd name="T81" fmla="*/ 183 h 233"/>
                  <a:gd name="T82" fmla="*/ 252 w 282"/>
                  <a:gd name="T83" fmla="*/ 184 h 233"/>
                  <a:gd name="T84" fmla="*/ 137 w 282"/>
                  <a:gd name="T85" fmla="*/ 141 h 233"/>
                  <a:gd name="T86" fmla="*/ 117 w 282"/>
                  <a:gd name="T87" fmla="*/ 33 h 233"/>
                  <a:gd name="T88" fmla="*/ 101 w 282"/>
                  <a:gd name="T89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82" h="233">
                    <a:moveTo>
                      <a:pt x="170" y="218"/>
                    </a:moveTo>
                    <a:cubicBezTo>
                      <a:pt x="170" y="218"/>
                      <a:pt x="167" y="217"/>
                      <a:pt x="160" y="215"/>
                    </a:cubicBezTo>
                    <a:cubicBezTo>
                      <a:pt x="157" y="214"/>
                      <a:pt x="153" y="212"/>
                      <a:pt x="149" y="211"/>
                    </a:cubicBezTo>
                    <a:cubicBezTo>
                      <a:pt x="145" y="209"/>
                      <a:pt x="140" y="208"/>
                      <a:pt x="135" y="206"/>
                    </a:cubicBezTo>
                    <a:cubicBezTo>
                      <a:pt x="129" y="203"/>
                      <a:pt x="124" y="201"/>
                      <a:pt x="118" y="199"/>
                    </a:cubicBezTo>
                    <a:cubicBezTo>
                      <a:pt x="112" y="196"/>
                      <a:pt x="105" y="194"/>
                      <a:pt x="99" y="191"/>
                    </a:cubicBezTo>
                    <a:cubicBezTo>
                      <a:pt x="92" y="188"/>
                      <a:pt x="86" y="185"/>
                      <a:pt x="79" y="182"/>
                    </a:cubicBezTo>
                    <a:cubicBezTo>
                      <a:pt x="76" y="180"/>
                      <a:pt x="72" y="178"/>
                      <a:pt x="69" y="177"/>
                    </a:cubicBezTo>
                    <a:cubicBezTo>
                      <a:pt x="65" y="175"/>
                      <a:pt x="62" y="173"/>
                      <a:pt x="59" y="171"/>
                    </a:cubicBezTo>
                    <a:cubicBezTo>
                      <a:pt x="56" y="169"/>
                      <a:pt x="52" y="167"/>
                      <a:pt x="49" y="165"/>
                    </a:cubicBezTo>
                    <a:cubicBezTo>
                      <a:pt x="46" y="163"/>
                      <a:pt x="43" y="161"/>
                      <a:pt x="40" y="158"/>
                    </a:cubicBezTo>
                    <a:cubicBezTo>
                      <a:pt x="35" y="153"/>
                      <a:pt x="31" y="146"/>
                      <a:pt x="29" y="139"/>
                    </a:cubicBezTo>
                    <a:cubicBezTo>
                      <a:pt x="27" y="132"/>
                      <a:pt x="27" y="125"/>
                      <a:pt x="27" y="118"/>
                    </a:cubicBezTo>
                    <a:cubicBezTo>
                      <a:pt x="27" y="112"/>
                      <a:pt x="28" y="105"/>
                      <a:pt x="29" y="100"/>
                    </a:cubicBezTo>
                    <a:cubicBezTo>
                      <a:pt x="32" y="89"/>
                      <a:pt x="35" y="80"/>
                      <a:pt x="38" y="74"/>
                    </a:cubicBezTo>
                    <a:cubicBezTo>
                      <a:pt x="40" y="68"/>
                      <a:pt x="42" y="64"/>
                      <a:pt x="42" y="64"/>
                    </a:cubicBezTo>
                    <a:cubicBezTo>
                      <a:pt x="42" y="64"/>
                      <a:pt x="41" y="68"/>
                      <a:pt x="38" y="74"/>
                    </a:cubicBezTo>
                    <a:cubicBezTo>
                      <a:pt x="36" y="80"/>
                      <a:pt x="33" y="89"/>
                      <a:pt x="31" y="100"/>
                    </a:cubicBezTo>
                    <a:cubicBezTo>
                      <a:pt x="30" y="106"/>
                      <a:pt x="29" y="112"/>
                      <a:pt x="29" y="118"/>
                    </a:cubicBezTo>
                    <a:cubicBezTo>
                      <a:pt x="29" y="125"/>
                      <a:pt x="30" y="131"/>
                      <a:pt x="32" y="138"/>
                    </a:cubicBezTo>
                    <a:cubicBezTo>
                      <a:pt x="34" y="145"/>
                      <a:pt x="37" y="151"/>
                      <a:pt x="42" y="156"/>
                    </a:cubicBezTo>
                    <a:cubicBezTo>
                      <a:pt x="45" y="159"/>
                      <a:pt x="48" y="161"/>
                      <a:pt x="51" y="163"/>
                    </a:cubicBezTo>
                    <a:cubicBezTo>
                      <a:pt x="54" y="165"/>
                      <a:pt x="57" y="167"/>
                      <a:pt x="60" y="168"/>
                    </a:cubicBezTo>
                    <a:cubicBezTo>
                      <a:pt x="64" y="170"/>
                      <a:pt x="67" y="172"/>
                      <a:pt x="70" y="174"/>
                    </a:cubicBezTo>
                    <a:cubicBezTo>
                      <a:pt x="74" y="176"/>
                      <a:pt x="77" y="177"/>
                      <a:pt x="80" y="179"/>
                    </a:cubicBezTo>
                    <a:cubicBezTo>
                      <a:pt x="87" y="182"/>
                      <a:pt x="93" y="185"/>
                      <a:pt x="100" y="188"/>
                    </a:cubicBezTo>
                    <a:cubicBezTo>
                      <a:pt x="106" y="191"/>
                      <a:pt x="113" y="194"/>
                      <a:pt x="118" y="197"/>
                    </a:cubicBezTo>
                    <a:cubicBezTo>
                      <a:pt x="124" y="199"/>
                      <a:pt x="130" y="202"/>
                      <a:pt x="135" y="204"/>
                    </a:cubicBezTo>
                    <a:cubicBezTo>
                      <a:pt x="146" y="208"/>
                      <a:pt x="154" y="212"/>
                      <a:pt x="161" y="214"/>
                    </a:cubicBezTo>
                    <a:cubicBezTo>
                      <a:pt x="167" y="217"/>
                      <a:pt x="170" y="218"/>
                      <a:pt x="170" y="218"/>
                    </a:cubicBezTo>
                    <a:moveTo>
                      <a:pt x="101" y="0"/>
                    </a:moveTo>
                    <a:cubicBezTo>
                      <a:pt x="96" y="0"/>
                      <a:pt x="92" y="6"/>
                      <a:pt x="90" y="20"/>
                    </a:cubicBezTo>
                    <a:cubicBezTo>
                      <a:pt x="86" y="47"/>
                      <a:pt x="89" y="68"/>
                      <a:pt x="82" y="68"/>
                    </a:cubicBezTo>
                    <a:cubicBezTo>
                      <a:pt x="79" y="68"/>
                      <a:pt x="74" y="64"/>
                      <a:pt x="65" y="54"/>
                    </a:cubicBezTo>
                    <a:cubicBezTo>
                      <a:pt x="55" y="42"/>
                      <a:pt x="50" y="34"/>
                      <a:pt x="46" y="34"/>
                    </a:cubicBezTo>
                    <a:cubicBezTo>
                      <a:pt x="41" y="34"/>
                      <a:pt x="37" y="49"/>
                      <a:pt x="23" y="89"/>
                    </a:cubicBezTo>
                    <a:cubicBezTo>
                      <a:pt x="0" y="156"/>
                      <a:pt x="37" y="173"/>
                      <a:pt x="142" y="219"/>
                    </a:cubicBezTo>
                    <a:cubicBezTo>
                      <a:pt x="165" y="229"/>
                      <a:pt x="186" y="233"/>
                      <a:pt x="205" y="233"/>
                    </a:cubicBezTo>
                    <a:cubicBezTo>
                      <a:pt x="237" y="233"/>
                      <a:pt x="261" y="221"/>
                      <a:pt x="272" y="208"/>
                    </a:cubicBezTo>
                    <a:cubicBezTo>
                      <a:pt x="282" y="196"/>
                      <a:pt x="279" y="183"/>
                      <a:pt x="258" y="183"/>
                    </a:cubicBezTo>
                    <a:cubicBezTo>
                      <a:pt x="258" y="183"/>
                      <a:pt x="257" y="183"/>
                      <a:pt x="257" y="183"/>
                    </a:cubicBezTo>
                    <a:cubicBezTo>
                      <a:pt x="255" y="183"/>
                      <a:pt x="254" y="184"/>
                      <a:pt x="252" y="184"/>
                    </a:cubicBezTo>
                    <a:cubicBezTo>
                      <a:pt x="198" y="184"/>
                      <a:pt x="165" y="167"/>
                      <a:pt x="137" y="141"/>
                    </a:cubicBezTo>
                    <a:cubicBezTo>
                      <a:pt x="117" y="123"/>
                      <a:pt x="116" y="61"/>
                      <a:pt x="117" y="33"/>
                    </a:cubicBezTo>
                    <a:cubicBezTo>
                      <a:pt x="117" y="16"/>
                      <a:pt x="109" y="0"/>
                      <a:pt x="101" y="0"/>
                    </a:cubicBezTo>
                  </a:path>
                </a:pathLst>
              </a:custGeom>
              <a:solidFill>
                <a:srgbClr val="2C8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7" name="ï$lïḑé">
                <a:extLst>
                  <a:ext uri="{FF2B5EF4-FFF2-40B4-BE49-F238E27FC236}">
                    <a16:creationId xmlns:a16="http://schemas.microsoft.com/office/drawing/2014/main" xmlns="" id="{33C69559-C49E-4C52-BCEC-3100DBE8F689}"/>
                  </a:ext>
                </a:extLst>
              </p:cNvPr>
              <p:cNvSpPr/>
              <p:nvPr/>
            </p:nvSpPr>
            <p:spPr bwMode="auto">
              <a:xfrm>
                <a:off x="5716801" y="3805284"/>
                <a:ext cx="533288" cy="99917"/>
              </a:xfrm>
              <a:custGeom>
                <a:avLst/>
                <a:gdLst>
                  <a:gd name="T0" fmla="*/ 105 w 213"/>
                  <a:gd name="T1" fmla="*/ 32 h 40"/>
                  <a:gd name="T2" fmla="*/ 101 w 213"/>
                  <a:gd name="T3" fmla="*/ 32 h 40"/>
                  <a:gd name="T4" fmla="*/ 94 w 213"/>
                  <a:gd name="T5" fmla="*/ 32 h 40"/>
                  <a:gd name="T6" fmla="*/ 86 w 213"/>
                  <a:gd name="T7" fmla="*/ 31 h 40"/>
                  <a:gd name="T8" fmla="*/ 78 w 213"/>
                  <a:gd name="T9" fmla="*/ 29 h 40"/>
                  <a:gd name="T10" fmla="*/ 69 w 213"/>
                  <a:gd name="T11" fmla="*/ 27 h 40"/>
                  <a:gd name="T12" fmla="*/ 61 w 213"/>
                  <a:gd name="T13" fmla="*/ 24 h 40"/>
                  <a:gd name="T14" fmla="*/ 53 w 213"/>
                  <a:gd name="T15" fmla="*/ 21 h 40"/>
                  <a:gd name="T16" fmla="*/ 40 w 213"/>
                  <a:gd name="T17" fmla="*/ 13 h 40"/>
                  <a:gd name="T18" fmla="*/ 35 w 213"/>
                  <a:gd name="T19" fmla="*/ 10 h 40"/>
                  <a:gd name="T20" fmla="*/ 32 w 213"/>
                  <a:gd name="T21" fmla="*/ 6 h 40"/>
                  <a:gd name="T22" fmla="*/ 29 w 213"/>
                  <a:gd name="T23" fmla="*/ 3 h 40"/>
                  <a:gd name="T24" fmla="*/ 32 w 213"/>
                  <a:gd name="T25" fmla="*/ 6 h 40"/>
                  <a:gd name="T26" fmla="*/ 36 w 213"/>
                  <a:gd name="T27" fmla="*/ 9 h 40"/>
                  <a:gd name="T28" fmla="*/ 41 w 213"/>
                  <a:gd name="T29" fmla="*/ 12 h 40"/>
                  <a:gd name="T30" fmla="*/ 47 w 213"/>
                  <a:gd name="T31" fmla="*/ 15 h 40"/>
                  <a:gd name="T32" fmla="*/ 54 w 213"/>
                  <a:gd name="T33" fmla="*/ 18 h 40"/>
                  <a:gd name="T34" fmla="*/ 62 w 213"/>
                  <a:gd name="T35" fmla="*/ 21 h 40"/>
                  <a:gd name="T36" fmla="*/ 70 w 213"/>
                  <a:gd name="T37" fmla="*/ 24 h 40"/>
                  <a:gd name="T38" fmla="*/ 78 w 213"/>
                  <a:gd name="T39" fmla="*/ 26 h 40"/>
                  <a:gd name="T40" fmla="*/ 86 w 213"/>
                  <a:gd name="T41" fmla="*/ 28 h 40"/>
                  <a:gd name="T42" fmla="*/ 94 w 213"/>
                  <a:gd name="T43" fmla="*/ 30 h 40"/>
                  <a:gd name="T44" fmla="*/ 101 w 213"/>
                  <a:gd name="T45" fmla="*/ 31 h 40"/>
                  <a:gd name="T46" fmla="*/ 107 w 213"/>
                  <a:gd name="T47" fmla="*/ 31 h 40"/>
                  <a:gd name="T48" fmla="*/ 111 w 213"/>
                  <a:gd name="T49" fmla="*/ 32 h 40"/>
                  <a:gd name="T50" fmla="*/ 115 w 213"/>
                  <a:gd name="T51" fmla="*/ 32 h 40"/>
                  <a:gd name="T52" fmla="*/ 111 w 213"/>
                  <a:gd name="T53" fmla="*/ 32 h 40"/>
                  <a:gd name="T54" fmla="*/ 107 w 213"/>
                  <a:gd name="T55" fmla="*/ 32 h 40"/>
                  <a:gd name="T56" fmla="*/ 105 w 213"/>
                  <a:gd name="T57" fmla="*/ 32 h 40"/>
                  <a:gd name="T58" fmla="*/ 28 w 213"/>
                  <a:gd name="T59" fmla="*/ 0 h 40"/>
                  <a:gd name="T60" fmla="*/ 124 w 213"/>
                  <a:gd name="T61" fmla="*/ 39 h 40"/>
                  <a:gd name="T62" fmla="*/ 138 w 213"/>
                  <a:gd name="T63" fmla="*/ 40 h 40"/>
                  <a:gd name="T64" fmla="*/ 200 w 213"/>
                  <a:gd name="T65" fmla="*/ 23 h 40"/>
                  <a:gd name="T66" fmla="*/ 196 w 213"/>
                  <a:gd name="T67" fmla="*/ 6 h 40"/>
                  <a:gd name="T68" fmla="*/ 182 w 213"/>
                  <a:gd name="T69" fmla="*/ 7 h 40"/>
                  <a:gd name="T70" fmla="*/ 122 w 213"/>
                  <a:gd name="T71" fmla="*/ 12 h 40"/>
                  <a:gd name="T72" fmla="*/ 32 w 213"/>
                  <a:gd name="T73" fmla="*/ 0 h 40"/>
                  <a:gd name="T74" fmla="*/ 28 w 213"/>
                  <a:gd name="T7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3" h="40">
                    <a:moveTo>
                      <a:pt x="105" y="32"/>
                    </a:moveTo>
                    <a:cubicBezTo>
                      <a:pt x="104" y="32"/>
                      <a:pt x="102" y="32"/>
                      <a:pt x="101" y="32"/>
                    </a:cubicBezTo>
                    <a:cubicBezTo>
                      <a:pt x="99" y="32"/>
                      <a:pt x="96" y="32"/>
                      <a:pt x="94" y="32"/>
                    </a:cubicBezTo>
                    <a:cubicBezTo>
                      <a:pt x="91" y="32"/>
                      <a:pt x="89" y="31"/>
                      <a:pt x="86" y="31"/>
                    </a:cubicBezTo>
                    <a:cubicBezTo>
                      <a:pt x="83" y="31"/>
                      <a:pt x="80" y="30"/>
                      <a:pt x="78" y="29"/>
                    </a:cubicBezTo>
                    <a:cubicBezTo>
                      <a:pt x="75" y="29"/>
                      <a:pt x="72" y="28"/>
                      <a:pt x="69" y="27"/>
                    </a:cubicBezTo>
                    <a:cubicBezTo>
                      <a:pt x="66" y="26"/>
                      <a:pt x="63" y="25"/>
                      <a:pt x="61" y="24"/>
                    </a:cubicBezTo>
                    <a:cubicBezTo>
                      <a:pt x="58" y="23"/>
                      <a:pt x="55" y="22"/>
                      <a:pt x="53" y="21"/>
                    </a:cubicBezTo>
                    <a:cubicBezTo>
                      <a:pt x="48" y="19"/>
                      <a:pt x="43" y="16"/>
                      <a:pt x="40" y="13"/>
                    </a:cubicBezTo>
                    <a:cubicBezTo>
                      <a:pt x="38" y="12"/>
                      <a:pt x="36" y="11"/>
                      <a:pt x="35" y="10"/>
                    </a:cubicBezTo>
                    <a:cubicBezTo>
                      <a:pt x="34" y="8"/>
                      <a:pt x="33" y="7"/>
                      <a:pt x="32" y="6"/>
                    </a:cubicBezTo>
                    <a:cubicBezTo>
                      <a:pt x="30" y="5"/>
                      <a:pt x="29" y="3"/>
                      <a:pt x="29" y="3"/>
                    </a:cubicBezTo>
                    <a:cubicBezTo>
                      <a:pt x="29" y="3"/>
                      <a:pt x="30" y="4"/>
                      <a:pt x="32" y="6"/>
                    </a:cubicBezTo>
                    <a:cubicBezTo>
                      <a:pt x="33" y="7"/>
                      <a:pt x="34" y="8"/>
                      <a:pt x="36" y="9"/>
                    </a:cubicBezTo>
                    <a:cubicBezTo>
                      <a:pt x="37" y="10"/>
                      <a:pt x="39" y="11"/>
                      <a:pt x="41" y="12"/>
                    </a:cubicBezTo>
                    <a:cubicBezTo>
                      <a:pt x="43" y="13"/>
                      <a:pt x="45" y="14"/>
                      <a:pt x="47" y="15"/>
                    </a:cubicBezTo>
                    <a:cubicBezTo>
                      <a:pt x="49" y="16"/>
                      <a:pt x="52" y="17"/>
                      <a:pt x="54" y="18"/>
                    </a:cubicBezTo>
                    <a:cubicBezTo>
                      <a:pt x="56" y="20"/>
                      <a:pt x="59" y="20"/>
                      <a:pt x="62" y="21"/>
                    </a:cubicBezTo>
                    <a:cubicBezTo>
                      <a:pt x="64" y="22"/>
                      <a:pt x="67" y="23"/>
                      <a:pt x="70" y="24"/>
                    </a:cubicBezTo>
                    <a:cubicBezTo>
                      <a:pt x="73" y="25"/>
                      <a:pt x="75" y="26"/>
                      <a:pt x="78" y="26"/>
                    </a:cubicBezTo>
                    <a:cubicBezTo>
                      <a:pt x="81" y="27"/>
                      <a:pt x="84" y="28"/>
                      <a:pt x="86" y="28"/>
                    </a:cubicBezTo>
                    <a:cubicBezTo>
                      <a:pt x="89" y="29"/>
                      <a:pt x="92" y="29"/>
                      <a:pt x="94" y="30"/>
                    </a:cubicBezTo>
                    <a:cubicBezTo>
                      <a:pt x="96" y="30"/>
                      <a:pt x="99" y="30"/>
                      <a:pt x="101" y="31"/>
                    </a:cubicBezTo>
                    <a:cubicBezTo>
                      <a:pt x="103" y="31"/>
                      <a:pt x="105" y="31"/>
                      <a:pt x="107" y="31"/>
                    </a:cubicBezTo>
                    <a:cubicBezTo>
                      <a:pt x="109" y="31"/>
                      <a:pt x="110" y="32"/>
                      <a:pt x="111" y="32"/>
                    </a:cubicBezTo>
                    <a:cubicBezTo>
                      <a:pt x="114" y="32"/>
                      <a:pt x="115" y="32"/>
                      <a:pt x="115" y="32"/>
                    </a:cubicBezTo>
                    <a:cubicBezTo>
                      <a:pt x="115" y="32"/>
                      <a:pt x="114" y="32"/>
                      <a:pt x="111" y="32"/>
                    </a:cubicBezTo>
                    <a:cubicBezTo>
                      <a:pt x="110" y="32"/>
                      <a:pt x="109" y="32"/>
                      <a:pt x="107" y="32"/>
                    </a:cubicBezTo>
                    <a:cubicBezTo>
                      <a:pt x="106" y="32"/>
                      <a:pt x="106" y="32"/>
                      <a:pt x="105" y="32"/>
                    </a:cubicBezTo>
                    <a:moveTo>
                      <a:pt x="28" y="0"/>
                    </a:moveTo>
                    <a:cubicBezTo>
                      <a:pt x="0" y="0"/>
                      <a:pt x="58" y="32"/>
                      <a:pt x="124" y="39"/>
                    </a:cubicBezTo>
                    <a:cubicBezTo>
                      <a:pt x="129" y="39"/>
                      <a:pt x="134" y="40"/>
                      <a:pt x="138" y="40"/>
                    </a:cubicBezTo>
                    <a:cubicBezTo>
                      <a:pt x="166" y="40"/>
                      <a:pt x="189" y="31"/>
                      <a:pt x="200" y="23"/>
                    </a:cubicBezTo>
                    <a:cubicBezTo>
                      <a:pt x="212" y="14"/>
                      <a:pt x="213" y="6"/>
                      <a:pt x="196" y="6"/>
                    </a:cubicBezTo>
                    <a:cubicBezTo>
                      <a:pt x="193" y="6"/>
                      <a:pt x="188" y="6"/>
                      <a:pt x="182" y="7"/>
                    </a:cubicBezTo>
                    <a:cubicBezTo>
                      <a:pt x="160" y="10"/>
                      <a:pt x="140" y="12"/>
                      <a:pt x="122" y="12"/>
                    </a:cubicBezTo>
                    <a:cubicBezTo>
                      <a:pt x="65" y="12"/>
                      <a:pt x="32" y="0"/>
                      <a:pt x="32" y="0"/>
                    </a:cubicBezTo>
                    <a:cubicBezTo>
                      <a:pt x="31" y="0"/>
                      <a:pt x="29" y="0"/>
                      <a:pt x="28" y="0"/>
                    </a:cubicBezTo>
                  </a:path>
                </a:pathLst>
              </a:custGeom>
              <a:solidFill>
                <a:srgbClr val="2C8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8" name="íṡḷiďe">
                <a:extLst>
                  <a:ext uri="{FF2B5EF4-FFF2-40B4-BE49-F238E27FC236}">
                    <a16:creationId xmlns:a16="http://schemas.microsoft.com/office/drawing/2014/main" xmlns="" id="{6B03DA21-ED26-4C00-A8FE-F7192C9A5A66}"/>
                  </a:ext>
                </a:extLst>
              </p:cNvPr>
              <p:cNvSpPr/>
              <p:nvPr/>
            </p:nvSpPr>
            <p:spPr bwMode="auto">
              <a:xfrm>
                <a:off x="5429090" y="5034374"/>
                <a:ext cx="368366" cy="627185"/>
              </a:xfrm>
              <a:custGeom>
                <a:avLst/>
                <a:gdLst>
                  <a:gd name="T0" fmla="*/ 5 w 147"/>
                  <a:gd name="T1" fmla="*/ 0 h 251"/>
                  <a:gd name="T2" fmla="*/ 4 w 147"/>
                  <a:gd name="T3" fmla="*/ 9 h 251"/>
                  <a:gd name="T4" fmla="*/ 23 w 147"/>
                  <a:gd name="T5" fmla="*/ 38 h 251"/>
                  <a:gd name="T6" fmla="*/ 82 w 147"/>
                  <a:gd name="T7" fmla="*/ 137 h 251"/>
                  <a:gd name="T8" fmla="*/ 135 w 147"/>
                  <a:gd name="T9" fmla="*/ 251 h 251"/>
                  <a:gd name="T10" fmla="*/ 137 w 147"/>
                  <a:gd name="T11" fmla="*/ 251 h 251"/>
                  <a:gd name="T12" fmla="*/ 109 w 147"/>
                  <a:gd name="T13" fmla="*/ 93 h 251"/>
                  <a:gd name="T14" fmla="*/ 5 w 147"/>
                  <a:gd name="T15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7" h="251">
                    <a:moveTo>
                      <a:pt x="5" y="0"/>
                    </a:moveTo>
                    <a:cubicBezTo>
                      <a:pt x="1" y="0"/>
                      <a:pt x="0" y="3"/>
                      <a:pt x="4" y="9"/>
                    </a:cubicBezTo>
                    <a:cubicBezTo>
                      <a:pt x="4" y="9"/>
                      <a:pt x="7" y="21"/>
                      <a:pt x="23" y="38"/>
                    </a:cubicBezTo>
                    <a:cubicBezTo>
                      <a:pt x="39" y="55"/>
                      <a:pt x="49" y="79"/>
                      <a:pt x="82" y="137"/>
                    </a:cubicBezTo>
                    <a:cubicBezTo>
                      <a:pt x="115" y="196"/>
                      <a:pt x="123" y="244"/>
                      <a:pt x="135" y="251"/>
                    </a:cubicBezTo>
                    <a:cubicBezTo>
                      <a:pt x="136" y="251"/>
                      <a:pt x="136" y="251"/>
                      <a:pt x="137" y="251"/>
                    </a:cubicBezTo>
                    <a:cubicBezTo>
                      <a:pt x="147" y="251"/>
                      <a:pt x="133" y="155"/>
                      <a:pt x="109" y="93"/>
                    </a:cubicBezTo>
                    <a:cubicBezTo>
                      <a:pt x="89" y="43"/>
                      <a:pt x="23" y="0"/>
                      <a:pt x="5" y="0"/>
                    </a:cubicBezTo>
                  </a:path>
                </a:pathLst>
              </a:custGeom>
              <a:solidFill>
                <a:srgbClr val="2C8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9" name="îṣľíḓê">
                <a:extLst>
                  <a:ext uri="{FF2B5EF4-FFF2-40B4-BE49-F238E27FC236}">
                    <a16:creationId xmlns:a16="http://schemas.microsoft.com/office/drawing/2014/main" xmlns="" id="{6FF4DBD5-8C7E-41D6-BDAC-D079FF5BD734}"/>
                  </a:ext>
                </a:extLst>
              </p:cNvPr>
              <p:cNvSpPr/>
              <p:nvPr/>
            </p:nvSpPr>
            <p:spPr bwMode="auto">
              <a:xfrm>
                <a:off x="6941075" y="5066877"/>
                <a:ext cx="15650" cy="30096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cubicBezTo>
                      <a:pt x="4" y="4"/>
                      <a:pt x="2" y="7"/>
                      <a:pt x="0" y="12"/>
                    </a:cubicBezTo>
                    <a:cubicBezTo>
                      <a:pt x="3" y="7"/>
                      <a:pt x="5" y="3"/>
                      <a:pt x="6" y="0"/>
                    </a:cubicBezTo>
                  </a:path>
                </a:pathLst>
              </a:custGeom>
              <a:solidFill>
                <a:srgbClr val="F8F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0" name="îśḻiḋé">
                <a:extLst>
                  <a:ext uri="{FF2B5EF4-FFF2-40B4-BE49-F238E27FC236}">
                    <a16:creationId xmlns:a16="http://schemas.microsoft.com/office/drawing/2014/main" xmlns="" id="{EB929FB9-3FD8-4DCF-B3A3-99D9E88FBD6B}"/>
                  </a:ext>
                </a:extLst>
              </p:cNvPr>
              <p:cNvSpPr/>
              <p:nvPr/>
            </p:nvSpPr>
            <p:spPr bwMode="auto">
              <a:xfrm>
                <a:off x="6607620" y="5039189"/>
                <a:ext cx="356328" cy="652465"/>
              </a:xfrm>
              <a:custGeom>
                <a:avLst/>
                <a:gdLst>
                  <a:gd name="T0" fmla="*/ 134 w 142"/>
                  <a:gd name="T1" fmla="*/ 0 h 261"/>
                  <a:gd name="T2" fmla="*/ 131 w 142"/>
                  <a:gd name="T3" fmla="*/ 0 h 261"/>
                  <a:gd name="T4" fmla="*/ 126 w 142"/>
                  <a:gd name="T5" fmla="*/ 7 h 261"/>
                  <a:gd name="T6" fmla="*/ 122 w 142"/>
                  <a:gd name="T7" fmla="*/ 13 h 261"/>
                  <a:gd name="T8" fmla="*/ 118 w 142"/>
                  <a:gd name="T9" fmla="*/ 17 h 261"/>
                  <a:gd name="T10" fmla="*/ 112 w 142"/>
                  <a:gd name="T11" fmla="*/ 24 h 261"/>
                  <a:gd name="T12" fmla="*/ 110 w 142"/>
                  <a:gd name="T13" fmla="*/ 26 h 261"/>
                  <a:gd name="T14" fmla="*/ 111 w 142"/>
                  <a:gd name="T15" fmla="*/ 23 h 261"/>
                  <a:gd name="T16" fmla="*/ 116 w 142"/>
                  <a:gd name="T17" fmla="*/ 16 h 261"/>
                  <a:gd name="T18" fmla="*/ 124 w 142"/>
                  <a:gd name="T19" fmla="*/ 6 h 261"/>
                  <a:gd name="T20" fmla="*/ 127 w 142"/>
                  <a:gd name="T21" fmla="*/ 1 h 261"/>
                  <a:gd name="T22" fmla="*/ 71 w 142"/>
                  <a:gd name="T23" fmla="*/ 41 h 261"/>
                  <a:gd name="T24" fmla="*/ 4 w 142"/>
                  <a:gd name="T25" fmla="*/ 198 h 261"/>
                  <a:gd name="T26" fmla="*/ 6 w 142"/>
                  <a:gd name="T27" fmla="*/ 193 h 261"/>
                  <a:gd name="T28" fmla="*/ 11 w 142"/>
                  <a:gd name="T29" fmla="*/ 183 h 261"/>
                  <a:gd name="T30" fmla="*/ 17 w 142"/>
                  <a:gd name="T31" fmla="*/ 172 h 261"/>
                  <a:gd name="T32" fmla="*/ 23 w 142"/>
                  <a:gd name="T33" fmla="*/ 160 h 261"/>
                  <a:gd name="T34" fmla="*/ 26 w 142"/>
                  <a:gd name="T35" fmla="*/ 155 h 261"/>
                  <a:gd name="T36" fmla="*/ 29 w 142"/>
                  <a:gd name="T37" fmla="*/ 149 h 261"/>
                  <a:gd name="T38" fmla="*/ 36 w 142"/>
                  <a:gd name="T39" fmla="*/ 138 h 261"/>
                  <a:gd name="T40" fmla="*/ 42 w 142"/>
                  <a:gd name="T41" fmla="*/ 129 h 261"/>
                  <a:gd name="T42" fmla="*/ 48 w 142"/>
                  <a:gd name="T43" fmla="*/ 120 h 261"/>
                  <a:gd name="T44" fmla="*/ 61 w 142"/>
                  <a:gd name="T45" fmla="*/ 103 h 261"/>
                  <a:gd name="T46" fmla="*/ 58 w 142"/>
                  <a:gd name="T47" fmla="*/ 108 h 261"/>
                  <a:gd name="T48" fmla="*/ 54 w 142"/>
                  <a:gd name="T49" fmla="*/ 114 h 261"/>
                  <a:gd name="T50" fmla="*/ 50 w 142"/>
                  <a:gd name="T51" fmla="*/ 121 h 261"/>
                  <a:gd name="T52" fmla="*/ 44 w 142"/>
                  <a:gd name="T53" fmla="*/ 130 h 261"/>
                  <a:gd name="T54" fmla="*/ 38 w 142"/>
                  <a:gd name="T55" fmla="*/ 140 h 261"/>
                  <a:gd name="T56" fmla="*/ 32 w 142"/>
                  <a:gd name="T57" fmla="*/ 151 h 261"/>
                  <a:gd name="T58" fmla="*/ 29 w 142"/>
                  <a:gd name="T59" fmla="*/ 156 h 261"/>
                  <a:gd name="T60" fmla="*/ 26 w 142"/>
                  <a:gd name="T61" fmla="*/ 162 h 261"/>
                  <a:gd name="T62" fmla="*/ 19 w 142"/>
                  <a:gd name="T63" fmla="*/ 173 h 261"/>
                  <a:gd name="T64" fmla="*/ 14 w 142"/>
                  <a:gd name="T65" fmla="*/ 184 h 261"/>
                  <a:gd name="T66" fmla="*/ 9 w 142"/>
                  <a:gd name="T67" fmla="*/ 194 h 261"/>
                  <a:gd name="T68" fmla="*/ 6 w 142"/>
                  <a:gd name="T69" fmla="*/ 199 h 261"/>
                  <a:gd name="T70" fmla="*/ 4 w 142"/>
                  <a:gd name="T71" fmla="*/ 204 h 261"/>
                  <a:gd name="T72" fmla="*/ 4 w 142"/>
                  <a:gd name="T73" fmla="*/ 205 h 261"/>
                  <a:gd name="T74" fmla="*/ 2 w 142"/>
                  <a:gd name="T75" fmla="*/ 215 h 261"/>
                  <a:gd name="T76" fmla="*/ 10 w 142"/>
                  <a:gd name="T77" fmla="*/ 261 h 261"/>
                  <a:gd name="T78" fmla="*/ 55 w 142"/>
                  <a:gd name="T79" fmla="*/ 185 h 261"/>
                  <a:gd name="T80" fmla="*/ 132 w 142"/>
                  <a:gd name="T81" fmla="*/ 24 h 261"/>
                  <a:gd name="T82" fmla="*/ 133 w 142"/>
                  <a:gd name="T83" fmla="*/ 23 h 261"/>
                  <a:gd name="T84" fmla="*/ 139 w 142"/>
                  <a:gd name="T85" fmla="*/ 11 h 261"/>
                  <a:gd name="T86" fmla="*/ 134 w 142"/>
                  <a:gd name="T8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2" h="261">
                    <a:moveTo>
                      <a:pt x="134" y="0"/>
                    </a:moveTo>
                    <a:cubicBezTo>
                      <a:pt x="133" y="0"/>
                      <a:pt x="132" y="0"/>
                      <a:pt x="131" y="0"/>
                    </a:cubicBezTo>
                    <a:cubicBezTo>
                      <a:pt x="129" y="3"/>
                      <a:pt x="128" y="5"/>
                      <a:pt x="126" y="7"/>
                    </a:cubicBezTo>
                    <a:cubicBezTo>
                      <a:pt x="125" y="9"/>
                      <a:pt x="123" y="11"/>
                      <a:pt x="122" y="13"/>
                    </a:cubicBezTo>
                    <a:cubicBezTo>
                      <a:pt x="120" y="14"/>
                      <a:pt x="119" y="16"/>
                      <a:pt x="118" y="17"/>
                    </a:cubicBezTo>
                    <a:cubicBezTo>
                      <a:pt x="115" y="20"/>
                      <a:pt x="113" y="22"/>
                      <a:pt x="112" y="24"/>
                    </a:cubicBezTo>
                    <a:cubicBezTo>
                      <a:pt x="110" y="25"/>
                      <a:pt x="110" y="26"/>
                      <a:pt x="110" y="26"/>
                    </a:cubicBezTo>
                    <a:cubicBezTo>
                      <a:pt x="110" y="26"/>
                      <a:pt x="110" y="25"/>
                      <a:pt x="111" y="23"/>
                    </a:cubicBezTo>
                    <a:cubicBezTo>
                      <a:pt x="113" y="22"/>
                      <a:pt x="114" y="19"/>
                      <a:pt x="116" y="16"/>
                    </a:cubicBezTo>
                    <a:cubicBezTo>
                      <a:pt x="118" y="13"/>
                      <a:pt x="121" y="10"/>
                      <a:pt x="124" y="6"/>
                    </a:cubicBezTo>
                    <a:cubicBezTo>
                      <a:pt x="125" y="4"/>
                      <a:pt x="126" y="3"/>
                      <a:pt x="127" y="1"/>
                    </a:cubicBezTo>
                    <a:cubicBezTo>
                      <a:pt x="112" y="6"/>
                      <a:pt x="87" y="21"/>
                      <a:pt x="71" y="41"/>
                    </a:cubicBezTo>
                    <a:cubicBezTo>
                      <a:pt x="41" y="75"/>
                      <a:pt x="14" y="128"/>
                      <a:pt x="4" y="198"/>
                    </a:cubicBezTo>
                    <a:cubicBezTo>
                      <a:pt x="5" y="196"/>
                      <a:pt x="6" y="195"/>
                      <a:pt x="6" y="193"/>
                    </a:cubicBezTo>
                    <a:cubicBezTo>
                      <a:pt x="8" y="190"/>
                      <a:pt x="10" y="186"/>
                      <a:pt x="11" y="183"/>
                    </a:cubicBezTo>
                    <a:cubicBezTo>
                      <a:pt x="13" y="179"/>
                      <a:pt x="15" y="175"/>
                      <a:pt x="17" y="172"/>
                    </a:cubicBezTo>
                    <a:cubicBezTo>
                      <a:pt x="19" y="168"/>
                      <a:pt x="21" y="164"/>
                      <a:pt x="23" y="160"/>
                    </a:cubicBezTo>
                    <a:cubicBezTo>
                      <a:pt x="26" y="155"/>
                      <a:pt x="26" y="155"/>
                      <a:pt x="26" y="155"/>
                    </a:cubicBezTo>
                    <a:cubicBezTo>
                      <a:pt x="27" y="153"/>
                      <a:pt x="28" y="151"/>
                      <a:pt x="29" y="149"/>
                    </a:cubicBezTo>
                    <a:cubicBezTo>
                      <a:pt x="31" y="145"/>
                      <a:pt x="34" y="142"/>
                      <a:pt x="36" y="138"/>
                    </a:cubicBezTo>
                    <a:cubicBezTo>
                      <a:pt x="38" y="135"/>
                      <a:pt x="40" y="132"/>
                      <a:pt x="42" y="129"/>
                    </a:cubicBezTo>
                    <a:cubicBezTo>
                      <a:pt x="44" y="126"/>
                      <a:pt x="46" y="123"/>
                      <a:pt x="48" y="120"/>
                    </a:cubicBezTo>
                    <a:cubicBezTo>
                      <a:pt x="56" y="110"/>
                      <a:pt x="61" y="103"/>
                      <a:pt x="61" y="103"/>
                    </a:cubicBezTo>
                    <a:cubicBezTo>
                      <a:pt x="61" y="103"/>
                      <a:pt x="60" y="105"/>
                      <a:pt x="58" y="108"/>
                    </a:cubicBezTo>
                    <a:cubicBezTo>
                      <a:pt x="57" y="110"/>
                      <a:pt x="56" y="111"/>
                      <a:pt x="54" y="114"/>
                    </a:cubicBezTo>
                    <a:cubicBezTo>
                      <a:pt x="53" y="116"/>
                      <a:pt x="51" y="118"/>
                      <a:pt x="50" y="121"/>
                    </a:cubicBezTo>
                    <a:cubicBezTo>
                      <a:pt x="48" y="124"/>
                      <a:pt x="46" y="127"/>
                      <a:pt x="44" y="130"/>
                    </a:cubicBezTo>
                    <a:cubicBezTo>
                      <a:pt x="42" y="133"/>
                      <a:pt x="40" y="136"/>
                      <a:pt x="38" y="140"/>
                    </a:cubicBezTo>
                    <a:cubicBezTo>
                      <a:pt x="36" y="143"/>
                      <a:pt x="34" y="147"/>
                      <a:pt x="32" y="151"/>
                    </a:cubicBezTo>
                    <a:cubicBezTo>
                      <a:pt x="31" y="152"/>
                      <a:pt x="30" y="154"/>
                      <a:pt x="29" y="156"/>
                    </a:cubicBezTo>
                    <a:cubicBezTo>
                      <a:pt x="26" y="162"/>
                      <a:pt x="26" y="162"/>
                      <a:pt x="26" y="162"/>
                    </a:cubicBezTo>
                    <a:cubicBezTo>
                      <a:pt x="24" y="165"/>
                      <a:pt x="22" y="169"/>
                      <a:pt x="19" y="173"/>
                    </a:cubicBezTo>
                    <a:cubicBezTo>
                      <a:pt x="17" y="177"/>
                      <a:pt x="16" y="180"/>
                      <a:pt x="14" y="184"/>
                    </a:cubicBezTo>
                    <a:cubicBezTo>
                      <a:pt x="12" y="188"/>
                      <a:pt x="10" y="191"/>
                      <a:pt x="9" y="194"/>
                    </a:cubicBezTo>
                    <a:cubicBezTo>
                      <a:pt x="8" y="196"/>
                      <a:pt x="7" y="197"/>
                      <a:pt x="6" y="199"/>
                    </a:cubicBezTo>
                    <a:cubicBezTo>
                      <a:pt x="5" y="201"/>
                      <a:pt x="5" y="202"/>
                      <a:pt x="4" y="204"/>
                    </a:cubicBezTo>
                    <a:cubicBezTo>
                      <a:pt x="4" y="204"/>
                      <a:pt x="4" y="204"/>
                      <a:pt x="4" y="205"/>
                    </a:cubicBezTo>
                    <a:cubicBezTo>
                      <a:pt x="3" y="208"/>
                      <a:pt x="3" y="212"/>
                      <a:pt x="2" y="215"/>
                    </a:cubicBezTo>
                    <a:cubicBezTo>
                      <a:pt x="0" y="247"/>
                      <a:pt x="3" y="261"/>
                      <a:pt x="10" y="261"/>
                    </a:cubicBezTo>
                    <a:cubicBezTo>
                      <a:pt x="20" y="261"/>
                      <a:pt x="38" y="232"/>
                      <a:pt x="55" y="185"/>
                    </a:cubicBezTo>
                    <a:cubicBezTo>
                      <a:pt x="83" y="106"/>
                      <a:pt x="132" y="24"/>
                      <a:pt x="132" y="24"/>
                    </a:cubicBezTo>
                    <a:cubicBezTo>
                      <a:pt x="133" y="24"/>
                      <a:pt x="133" y="23"/>
                      <a:pt x="133" y="23"/>
                    </a:cubicBezTo>
                    <a:cubicBezTo>
                      <a:pt x="135" y="18"/>
                      <a:pt x="137" y="15"/>
                      <a:pt x="139" y="11"/>
                    </a:cubicBezTo>
                    <a:cubicBezTo>
                      <a:pt x="142" y="3"/>
                      <a:pt x="139" y="0"/>
                      <a:pt x="134" y="0"/>
                    </a:cubicBezTo>
                  </a:path>
                </a:pathLst>
              </a:custGeom>
              <a:solidFill>
                <a:srgbClr val="2C8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1" name="íŝḷíḓè">
                <a:extLst>
                  <a:ext uri="{FF2B5EF4-FFF2-40B4-BE49-F238E27FC236}">
                    <a16:creationId xmlns:a16="http://schemas.microsoft.com/office/drawing/2014/main" xmlns="" id="{D8E00408-6AAB-4501-B947-D49A9CFCF2F5}"/>
                  </a:ext>
                </a:extLst>
              </p:cNvPr>
              <p:cNvSpPr/>
              <p:nvPr/>
            </p:nvSpPr>
            <p:spPr bwMode="auto">
              <a:xfrm>
                <a:off x="6002103" y="4097810"/>
                <a:ext cx="95101" cy="184183"/>
              </a:xfrm>
              <a:custGeom>
                <a:avLst/>
                <a:gdLst>
                  <a:gd name="T0" fmla="*/ 36 w 38"/>
                  <a:gd name="T1" fmla="*/ 74 h 74"/>
                  <a:gd name="T2" fmla="*/ 34 w 38"/>
                  <a:gd name="T3" fmla="*/ 74 h 74"/>
                  <a:gd name="T4" fmla="*/ 37 w 38"/>
                  <a:gd name="T5" fmla="*/ 74 h 74"/>
                  <a:gd name="T6" fmla="*/ 38 w 38"/>
                  <a:gd name="T7" fmla="*/ 74 h 74"/>
                  <a:gd name="T8" fmla="*/ 37 w 38"/>
                  <a:gd name="T9" fmla="*/ 74 h 74"/>
                  <a:gd name="T10" fmla="*/ 36 w 38"/>
                  <a:gd name="T11" fmla="*/ 74 h 74"/>
                  <a:gd name="T12" fmla="*/ 0 w 38"/>
                  <a:gd name="T13" fmla="*/ 0 h 74"/>
                  <a:gd name="T14" fmla="*/ 1 w 38"/>
                  <a:gd name="T15" fmla="*/ 4 h 74"/>
                  <a:gd name="T16" fmla="*/ 2 w 38"/>
                  <a:gd name="T17" fmla="*/ 14 h 74"/>
                  <a:gd name="T18" fmla="*/ 5 w 38"/>
                  <a:gd name="T19" fmla="*/ 27 h 74"/>
                  <a:gd name="T20" fmla="*/ 10 w 38"/>
                  <a:gd name="T21" fmla="*/ 43 h 74"/>
                  <a:gd name="T22" fmla="*/ 17 w 38"/>
                  <a:gd name="T23" fmla="*/ 57 h 74"/>
                  <a:gd name="T24" fmla="*/ 21 w 38"/>
                  <a:gd name="T25" fmla="*/ 64 h 74"/>
                  <a:gd name="T26" fmla="*/ 25 w 38"/>
                  <a:gd name="T27" fmla="*/ 69 h 74"/>
                  <a:gd name="T28" fmla="*/ 30 w 38"/>
                  <a:gd name="T29" fmla="*/ 72 h 74"/>
                  <a:gd name="T30" fmla="*/ 32 w 38"/>
                  <a:gd name="T31" fmla="*/ 73 h 74"/>
                  <a:gd name="T32" fmla="*/ 33 w 38"/>
                  <a:gd name="T33" fmla="*/ 73 h 74"/>
                  <a:gd name="T34" fmla="*/ 34 w 38"/>
                  <a:gd name="T35" fmla="*/ 73 h 74"/>
                  <a:gd name="T36" fmla="*/ 34 w 38"/>
                  <a:gd name="T37" fmla="*/ 73 h 74"/>
                  <a:gd name="T38" fmla="*/ 30 w 38"/>
                  <a:gd name="T39" fmla="*/ 71 h 74"/>
                  <a:gd name="T40" fmla="*/ 27 w 38"/>
                  <a:gd name="T41" fmla="*/ 67 h 74"/>
                  <a:gd name="T42" fmla="*/ 23 w 38"/>
                  <a:gd name="T43" fmla="*/ 62 h 74"/>
                  <a:gd name="T44" fmla="*/ 19 w 38"/>
                  <a:gd name="T45" fmla="*/ 56 h 74"/>
                  <a:gd name="T46" fmla="*/ 16 w 38"/>
                  <a:gd name="T47" fmla="*/ 49 h 74"/>
                  <a:gd name="T48" fmla="*/ 13 w 38"/>
                  <a:gd name="T49" fmla="*/ 42 h 74"/>
                  <a:gd name="T50" fmla="*/ 8 w 38"/>
                  <a:gd name="T51" fmla="*/ 27 h 74"/>
                  <a:gd name="T52" fmla="*/ 4 w 38"/>
                  <a:gd name="T53" fmla="*/ 13 h 74"/>
                  <a:gd name="T54" fmla="*/ 0 w 38"/>
                  <a:gd name="T55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8" h="74">
                    <a:moveTo>
                      <a:pt x="36" y="74"/>
                    </a:moveTo>
                    <a:cubicBezTo>
                      <a:pt x="35" y="74"/>
                      <a:pt x="35" y="74"/>
                      <a:pt x="34" y="74"/>
                    </a:cubicBezTo>
                    <a:cubicBezTo>
                      <a:pt x="35" y="74"/>
                      <a:pt x="36" y="74"/>
                      <a:pt x="37" y="74"/>
                    </a:cubicBezTo>
                    <a:cubicBezTo>
                      <a:pt x="37" y="74"/>
                      <a:pt x="38" y="74"/>
                      <a:pt x="38" y="74"/>
                    </a:cubicBezTo>
                    <a:cubicBezTo>
                      <a:pt x="38" y="74"/>
                      <a:pt x="37" y="74"/>
                      <a:pt x="37" y="74"/>
                    </a:cubicBezTo>
                    <a:cubicBezTo>
                      <a:pt x="36" y="74"/>
                      <a:pt x="36" y="74"/>
                      <a:pt x="36" y="74"/>
                    </a:cubicBezTo>
                    <a:moveTo>
                      <a:pt x="0" y="0"/>
                    </a:moveTo>
                    <a:cubicBezTo>
                      <a:pt x="0" y="0"/>
                      <a:pt x="0" y="2"/>
                      <a:pt x="1" y="4"/>
                    </a:cubicBezTo>
                    <a:cubicBezTo>
                      <a:pt x="1" y="7"/>
                      <a:pt x="1" y="10"/>
                      <a:pt x="2" y="14"/>
                    </a:cubicBezTo>
                    <a:cubicBezTo>
                      <a:pt x="3" y="18"/>
                      <a:pt x="4" y="23"/>
                      <a:pt x="5" y="27"/>
                    </a:cubicBezTo>
                    <a:cubicBezTo>
                      <a:pt x="6" y="32"/>
                      <a:pt x="8" y="38"/>
                      <a:pt x="10" y="43"/>
                    </a:cubicBezTo>
                    <a:cubicBezTo>
                      <a:pt x="12" y="48"/>
                      <a:pt x="14" y="53"/>
                      <a:pt x="17" y="57"/>
                    </a:cubicBezTo>
                    <a:cubicBezTo>
                      <a:pt x="18" y="60"/>
                      <a:pt x="19" y="62"/>
                      <a:pt x="21" y="64"/>
                    </a:cubicBezTo>
                    <a:cubicBezTo>
                      <a:pt x="22" y="65"/>
                      <a:pt x="24" y="67"/>
                      <a:pt x="25" y="69"/>
                    </a:cubicBezTo>
                    <a:cubicBezTo>
                      <a:pt x="27" y="70"/>
                      <a:pt x="28" y="71"/>
                      <a:pt x="30" y="72"/>
                    </a:cubicBezTo>
                    <a:cubicBezTo>
                      <a:pt x="31" y="72"/>
                      <a:pt x="31" y="73"/>
                      <a:pt x="32" y="73"/>
                    </a:cubicBezTo>
                    <a:cubicBezTo>
                      <a:pt x="32" y="73"/>
                      <a:pt x="33" y="73"/>
                      <a:pt x="33" y="73"/>
                    </a:cubicBezTo>
                    <a:cubicBezTo>
                      <a:pt x="33" y="73"/>
                      <a:pt x="34" y="73"/>
                      <a:pt x="34" y="73"/>
                    </a:cubicBezTo>
                    <a:cubicBezTo>
                      <a:pt x="34" y="73"/>
                      <a:pt x="34" y="73"/>
                      <a:pt x="34" y="73"/>
                    </a:cubicBezTo>
                    <a:cubicBezTo>
                      <a:pt x="33" y="73"/>
                      <a:pt x="32" y="72"/>
                      <a:pt x="30" y="71"/>
                    </a:cubicBezTo>
                    <a:cubicBezTo>
                      <a:pt x="29" y="70"/>
                      <a:pt x="28" y="69"/>
                      <a:pt x="27" y="67"/>
                    </a:cubicBezTo>
                    <a:cubicBezTo>
                      <a:pt x="25" y="66"/>
                      <a:pt x="24" y="64"/>
                      <a:pt x="23" y="62"/>
                    </a:cubicBezTo>
                    <a:cubicBezTo>
                      <a:pt x="21" y="60"/>
                      <a:pt x="20" y="58"/>
                      <a:pt x="19" y="56"/>
                    </a:cubicBezTo>
                    <a:cubicBezTo>
                      <a:pt x="18" y="54"/>
                      <a:pt x="17" y="51"/>
                      <a:pt x="16" y="49"/>
                    </a:cubicBezTo>
                    <a:cubicBezTo>
                      <a:pt x="15" y="47"/>
                      <a:pt x="14" y="44"/>
                      <a:pt x="13" y="42"/>
                    </a:cubicBezTo>
                    <a:cubicBezTo>
                      <a:pt x="11" y="37"/>
                      <a:pt x="9" y="32"/>
                      <a:pt x="8" y="27"/>
                    </a:cubicBezTo>
                    <a:cubicBezTo>
                      <a:pt x="6" y="22"/>
                      <a:pt x="5" y="17"/>
                      <a:pt x="4" y="13"/>
                    </a:cubicBezTo>
                    <a:cubicBezTo>
                      <a:pt x="2" y="6"/>
                      <a:pt x="0" y="0"/>
                      <a:pt x="0" y="0"/>
                    </a:cubicBezTo>
                  </a:path>
                </a:pathLst>
              </a:custGeom>
              <a:solidFill>
                <a:srgbClr val="001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2" name="íṥ1ïḍe">
                <a:extLst>
                  <a:ext uri="{FF2B5EF4-FFF2-40B4-BE49-F238E27FC236}">
                    <a16:creationId xmlns:a16="http://schemas.microsoft.com/office/drawing/2014/main" xmlns="" id="{FFF8861A-A1E2-43E0-9EAE-A8581949CD6E}"/>
                  </a:ext>
                </a:extLst>
              </p:cNvPr>
              <p:cNvSpPr/>
              <p:nvPr/>
            </p:nvSpPr>
            <p:spPr bwMode="auto">
              <a:xfrm>
                <a:off x="6175452" y="4088180"/>
                <a:ext cx="49357" cy="174553"/>
              </a:xfrm>
              <a:custGeom>
                <a:avLst/>
                <a:gdLst>
                  <a:gd name="T0" fmla="*/ 19 w 20"/>
                  <a:gd name="T1" fmla="*/ 0 h 70"/>
                  <a:gd name="T2" fmla="*/ 18 w 20"/>
                  <a:gd name="T3" fmla="*/ 3 h 70"/>
                  <a:gd name="T4" fmla="*/ 18 w 20"/>
                  <a:gd name="T5" fmla="*/ 12 h 70"/>
                  <a:gd name="T6" fmla="*/ 17 w 20"/>
                  <a:gd name="T7" fmla="*/ 24 h 70"/>
                  <a:gd name="T8" fmla="*/ 16 w 20"/>
                  <a:gd name="T9" fmla="*/ 31 h 70"/>
                  <a:gd name="T10" fmla="*/ 16 w 20"/>
                  <a:gd name="T11" fmla="*/ 38 h 70"/>
                  <a:gd name="T12" fmla="*/ 15 w 20"/>
                  <a:gd name="T13" fmla="*/ 44 h 70"/>
                  <a:gd name="T14" fmla="*/ 13 w 20"/>
                  <a:gd name="T15" fmla="*/ 51 h 70"/>
                  <a:gd name="T16" fmla="*/ 10 w 20"/>
                  <a:gd name="T17" fmla="*/ 56 h 70"/>
                  <a:gd name="T18" fmla="*/ 7 w 20"/>
                  <a:gd name="T19" fmla="*/ 61 h 70"/>
                  <a:gd name="T20" fmla="*/ 2 w 20"/>
                  <a:gd name="T21" fmla="*/ 68 h 70"/>
                  <a:gd name="T22" fmla="*/ 0 w 20"/>
                  <a:gd name="T23" fmla="*/ 70 h 70"/>
                  <a:gd name="T24" fmla="*/ 3 w 20"/>
                  <a:gd name="T25" fmla="*/ 68 h 70"/>
                  <a:gd name="T26" fmla="*/ 9 w 20"/>
                  <a:gd name="T27" fmla="*/ 62 h 70"/>
                  <a:gd name="T28" fmla="*/ 12 w 20"/>
                  <a:gd name="T29" fmla="*/ 57 h 70"/>
                  <a:gd name="T30" fmla="*/ 15 w 20"/>
                  <a:gd name="T31" fmla="*/ 52 h 70"/>
                  <a:gd name="T32" fmla="*/ 18 w 20"/>
                  <a:gd name="T33" fmla="*/ 45 h 70"/>
                  <a:gd name="T34" fmla="*/ 19 w 20"/>
                  <a:gd name="T35" fmla="*/ 38 h 70"/>
                  <a:gd name="T36" fmla="*/ 19 w 20"/>
                  <a:gd name="T37" fmla="*/ 31 h 70"/>
                  <a:gd name="T38" fmla="*/ 19 w 20"/>
                  <a:gd name="T39" fmla="*/ 24 h 70"/>
                  <a:gd name="T40" fmla="*/ 19 w 20"/>
                  <a:gd name="T41" fmla="*/ 12 h 70"/>
                  <a:gd name="T42" fmla="*/ 19 w 20"/>
                  <a:gd name="T4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70">
                    <a:moveTo>
                      <a:pt x="19" y="0"/>
                    </a:moveTo>
                    <a:cubicBezTo>
                      <a:pt x="19" y="0"/>
                      <a:pt x="18" y="1"/>
                      <a:pt x="18" y="3"/>
                    </a:cubicBezTo>
                    <a:cubicBezTo>
                      <a:pt x="18" y="6"/>
                      <a:pt x="18" y="8"/>
                      <a:pt x="18" y="12"/>
                    </a:cubicBezTo>
                    <a:cubicBezTo>
                      <a:pt x="17" y="15"/>
                      <a:pt x="17" y="20"/>
                      <a:pt x="17" y="24"/>
                    </a:cubicBezTo>
                    <a:cubicBezTo>
                      <a:pt x="17" y="26"/>
                      <a:pt x="16" y="28"/>
                      <a:pt x="16" y="31"/>
                    </a:cubicBezTo>
                    <a:cubicBezTo>
                      <a:pt x="16" y="33"/>
                      <a:pt x="16" y="35"/>
                      <a:pt x="16" y="38"/>
                    </a:cubicBezTo>
                    <a:cubicBezTo>
                      <a:pt x="15" y="40"/>
                      <a:pt x="15" y="42"/>
                      <a:pt x="15" y="44"/>
                    </a:cubicBezTo>
                    <a:cubicBezTo>
                      <a:pt x="14" y="47"/>
                      <a:pt x="14" y="49"/>
                      <a:pt x="13" y="51"/>
                    </a:cubicBezTo>
                    <a:cubicBezTo>
                      <a:pt x="12" y="52"/>
                      <a:pt x="11" y="54"/>
                      <a:pt x="10" y="56"/>
                    </a:cubicBezTo>
                    <a:cubicBezTo>
                      <a:pt x="9" y="58"/>
                      <a:pt x="8" y="59"/>
                      <a:pt x="7" y="61"/>
                    </a:cubicBezTo>
                    <a:cubicBezTo>
                      <a:pt x="5" y="64"/>
                      <a:pt x="3" y="66"/>
                      <a:pt x="2" y="68"/>
                    </a:cubicBezTo>
                    <a:cubicBezTo>
                      <a:pt x="1" y="69"/>
                      <a:pt x="0" y="70"/>
                      <a:pt x="0" y="70"/>
                    </a:cubicBezTo>
                    <a:cubicBezTo>
                      <a:pt x="0" y="70"/>
                      <a:pt x="1" y="69"/>
                      <a:pt x="3" y="68"/>
                    </a:cubicBezTo>
                    <a:cubicBezTo>
                      <a:pt x="4" y="67"/>
                      <a:pt x="6" y="65"/>
                      <a:pt x="9" y="62"/>
                    </a:cubicBezTo>
                    <a:cubicBezTo>
                      <a:pt x="10" y="60"/>
                      <a:pt x="11" y="59"/>
                      <a:pt x="12" y="57"/>
                    </a:cubicBezTo>
                    <a:cubicBezTo>
                      <a:pt x="13" y="56"/>
                      <a:pt x="14" y="54"/>
                      <a:pt x="15" y="52"/>
                    </a:cubicBezTo>
                    <a:cubicBezTo>
                      <a:pt x="17" y="49"/>
                      <a:pt x="17" y="47"/>
                      <a:pt x="18" y="45"/>
                    </a:cubicBezTo>
                    <a:cubicBezTo>
                      <a:pt x="18" y="43"/>
                      <a:pt x="18" y="40"/>
                      <a:pt x="19" y="38"/>
                    </a:cubicBezTo>
                    <a:cubicBezTo>
                      <a:pt x="19" y="36"/>
                      <a:pt x="19" y="33"/>
                      <a:pt x="19" y="31"/>
                    </a:cubicBezTo>
                    <a:cubicBezTo>
                      <a:pt x="19" y="29"/>
                      <a:pt x="19" y="26"/>
                      <a:pt x="19" y="24"/>
                    </a:cubicBezTo>
                    <a:cubicBezTo>
                      <a:pt x="20" y="20"/>
                      <a:pt x="19" y="16"/>
                      <a:pt x="19" y="12"/>
                    </a:cubicBezTo>
                    <a:cubicBezTo>
                      <a:pt x="19" y="5"/>
                      <a:pt x="19" y="0"/>
                      <a:pt x="19" y="0"/>
                    </a:cubicBezTo>
                  </a:path>
                </a:pathLst>
              </a:custGeom>
              <a:solidFill>
                <a:srgbClr val="001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3" name="ïśḷíḍe">
                <a:extLst>
                  <a:ext uri="{FF2B5EF4-FFF2-40B4-BE49-F238E27FC236}">
                    <a16:creationId xmlns:a16="http://schemas.microsoft.com/office/drawing/2014/main" xmlns="" id="{3B8E1EAA-B5C6-4AEA-93D8-ADC08A8674C0}"/>
                  </a:ext>
                </a:extLst>
              </p:cNvPr>
              <p:cNvSpPr/>
              <p:nvPr/>
            </p:nvSpPr>
            <p:spPr bwMode="auto">
              <a:xfrm>
                <a:off x="5819124" y="4220599"/>
                <a:ext cx="285303" cy="61395"/>
              </a:xfrm>
              <a:custGeom>
                <a:avLst/>
                <a:gdLst>
                  <a:gd name="T0" fmla="*/ 0 w 114"/>
                  <a:gd name="T1" fmla="*/ 0 h 25"/>
                  <a:gd name="T2" fmla="*/ 17 w 114"/>
                  <a:gd name="T3" fmla="*/ 8 h 25"/>
                  <a:gd name="T4" fmla="*/ 34 w 114"/>
                  <a:gd name="T5" fmla="*/ 14 h 25"/>
                  <a:gd name="T6" fmla="*/ 45 w 114"/>
                  <a:gd name="T7" fmla="*/ 17 h 25"/>
                  <a:gd name="T8" fmla="*/ 55 w 114"/>
                  <a:gd name="T9" fmla="*/ 20 h 25"/>
                  <a:gd name="T10" fmla="*/ 66 w 114"/>
                  <a:gd name="T11" fmla="*/ 22 h 25"/>
                  <a:gd name="T12" fmla="*/ 77 w 114"/>
                  <a:gd name="T13" fmla="*/ 24 h 25"/>
                  <a:gd name="T14" fmla="*/ 86 w 114"/>
                  <a:gd name="T15" fmla="*/ 25 h 25"/>
                  <a:gd name="T16" fmla="*/ 95 w 114"/>
                  <a:gd name="T17" fmla="*/ 25 h 25"/>
                  <a:gd name="T18" fmla="*/ 96 w 114"/>
                  <a:gd name="T19" fmla="*/ 25 h 25"/>
                  <a:gd name="T20" fmla="*/ 103 w 114"/>
                  <a:gd name="T21" fmla="*/ 25 h 25"/>
                  <a:gd name="T22" fmla="*/ 103 w 114"/>
                  <a:gd name="T23" fmla="*/ 25 h 25"/>
                  <a:gd name="T24" fmla="*/ 107 w 114"/>
                  <a:gd name="T25" fmla="*/ 25 h 25"/>
                  <a:gd name="T26" fmla="*/ 109 w 114"/>
                  <a:gd name="T27" fmla="*/ 25 h 25"/>
                  <a:gd name="T28" fmla="*/ 109 w 114"/>
                  <a:gd name="T29" fmla="*/ 25 h 25"/>
                  <a:gd name="T30" fmla="*/ 114 w 114"/>
                  <a:gd name="T31" fmla="*/ 24 h 25"/>
                  <a:gd name="T32" fmla="*/ 109 w 114"/>
                  <a:gd name="T33" fmla="*/ 24 h 25"/>
                  <a:gd name="T34" fmla="*/ 108 w 114"/>
                  <a:gd name="T35" fmla="*/ 24 h 25"/>
                  <a:gd name="T36" fmla="*/ 107 w 114"/>
                  <a:gd name="T37" fmla="*/ 24 h 25"/>
                  <a:gd name="T38" fmla="*/ 107 w 114"/>
                  <a:gd name="T39" fmla="*/ 24 h 25"/>
                  <a:gd name="T40" fmla="*/ 106 w 114"/>
                  <a:gd name="T41" fmla="*/ 24 h 25"/>
                  <a:gd name="T42" fmla="*/ 105 w 114"/>
                  <a:gd name="T43" fmla="*/ 24 h 25"/>
                  <a:gd name="T44" fmla="*/ 103 w 114"/>
                  <a:gd name="T45" fmla="*/ 24 h 25"/>
                  <a:gd name="T46" fmla="*/ 95 w 114"/>
                  <a:gd name="T47" fmla="*/ 23 h 25"/>
                  <a:gd name="T48" fmla="*/ 87 w 114"/>
                  <a:gd name="T49" fmla="*/ 22 h 25"/>
                  <a:gd name="T50" fmla="*/ 77 w 114"/>
                  <a:gd name="T51" fmla="*/ 21 h 25"/>
                  <a:gd name="T52" fmla="*/ 67 w 114"/>
                  <a:gd name="T53" fmla="*/ 19 h 25"/>
                  <a:gd name="T54" fmla="*/ 56 w 114"/>
                  <a:gd name="T55" fmla="*/ 17 h 25"/>
                  <a:gd name="T56" fmla="*/ 45 w 114"/>
                  <a:gd name="T57" fmla="*/ 14 h 25"/>
                  <a:gd name="T58" fmla="*/ 35 w 114"/>
                  <a:gd name="T59" fmla="*/ 11 h 25"/>
                  <a:gd name="T60" fmla="*/ 17 w 114"/>
                  <a:gd name="T61" fmla="*/ 6 h 25"/>
                  <a:gd name="T62" fmla="*/ 4 w 114"/>
                  <a:gd name="T63" fmla="*/ 2 h 25"/>
                  <a:gd name="T64" fmla="*/ 0 w 114"/>
                  <a:gd name="T6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4" h="25">
                    <a:moveTo>
                      <a:pt x="0" y="0"/>
                    </a:moveTo>
                    <a:cubicBezTo>
                      <a:pt x="0" y="0"/>
                      <a:pt x="6" y="4"/>
                      <a:pt x="17" y="8"/>
                    </a:cubicBezTo>
                    <a:cubicBezTo>
                      <a:pt x="22" y="10"/>
                      <a:pt x="28" y="12"/>
                      <a:pt x="34" y="14"/>
                    </a:cubicBezTo>
                    <a:cubicBezTo>
                      <a:pt x="38" y="15"/>
                      <a:pt x="41" y="16"/>
                      <a:pt x="45" y="17"/>
                    </a:cubicBezTo>
                    <a:cubicBezTo>
                      <a:pt x="48" y="18"/>
                      <a:pt x="52" y="19"/>
                      <a:pt x="55" y="20"/>
                    </a:cubicBezTo>
                    <a:cubicBezTo>
                      <a:pt x="59" y="20"/>
                      <a:pt x="62" y="21"/>
                      <a:pt x="66" y="22"/>
                    </a:cubicBezTo>
                    <a:cubicBezTo>
                      <a:pt x="70" y="23"/>
                      <a:pt x="73" y="23"/>
                      <a:pt x="77" y="24"/>
                    </a:cubicBezTo>
                    <a:cubicBezTo>
                      <a:pt x="80" y="24"/>
                      <a:pt x="83" y="24"/>
                      <a:pt x="86" y="25"/>
                    </a:cubicBezTo>
                    <a:cubicBezTo>
                      <a:pt x="90" y="25"/>
                      <a:pt x="93" y="25"/>
                      <a:pt x="95" y="25"/>
                    </a:cubicBezTo>
                    <a:cubicBezTo>
                      <a:pt x="96" y="25"/>
                      <a:pt x="96" y="25"/>
                      <a:pt x="96" y="25"/>
                    </a:cubicBezTo>
                    <a:cubicBezTo>
                      <a:pt x="98" y="25"/>
                      <a:pt x="101" y="25"/>
                      <a:pt x="103" y="25"/>
                    </a:cubicBezTo>
                    <a:cubicBezTo>
                      <a:pt x="103" y="25"/>
                      <a:pt x="103" y="25"/>
                      <a:pt x="103" y="25"/>
                    </a:cubicBezTo>
                    <a:cubicBezTo>
                      <a:pt x="105" y="25"/>
                      <a:pt x="106" y="25"/>
                      <a:pt x="107" y="25"/>
                    </a:cubicBezTo>
                    <a:cubicBezTo>
                      <a:pt x="108" y="25"/>
                      <a:pt x="108" y="25"/>
                      <a:pt x="109" y="25"/>
                    </a:cubicBezTo>
                    <a:cubicBezTo>
                      <a:pt x="109" y="25"/>
                      <a:pt x="109" y="25"/>
                      <a:pt x="109" y="25"/>
                    </a:cubicBezTo>
                    <a:cubicBezTo>
                      <a:pt x="112" y="24"/>
                      <a:pt x="114" y="24"/>
                      <a:pt x="114" y="24"/>
                    </a:cubicBezTo>
                    <a:cubicBezTo>
                      <a:pt x="114" y="24"/>
                      <a:pt x="112" y="24"/>
                      <a:pt x="109" y="24"/>
                    </a:cubicBezTo>
                    <a:cubicBezTo>
                      <a:pt x="108" y="24"/>
                      <a:pt x="108" y="24"/>
                      <a:pt x="108" y="24"/>
                    </a:cubicBezTo>
                    <a:cubicBezTo>
                      <a:pt x="108" y="24"/>
                      <a:pt x="107" y="24"/>
                      <a:pt x="107" y="24"/>
                    </a:cubicBezTo>
                    <a:cubicBezTo>
                      <a:pt x="107" y="24"/>
                      <a:pt x="107" y="24"/>
                      <a:pt x="107" y="24"/>
                    </a:cubicBezTo>
                    <a:cubicBezTo>
                      <a:pt x="107" y="24"/>
                      <a:pt x="106" y="24"/>
                      <a:pt x="106" y="24"/>
                    </a:cubicBezTo>
                    <a:cubicBezTo>
                      <a:pt x="106" y="24"/>
                      <a:pt x="105" y="24"/>
                      <a:pt x="105" y="24"/>
                    </a:cubicBezTo>
                    <a:cubicBezTo>
                      <a:pt x="104" y="24"/>
                      <a:pt x="104" y="24"/>
                      <a:pt x="103" y="24"/>
                    </a:cubicBezTo>
                    <a:cubicBezTo>
                      <a:pt x="101" y="24"/>
                      <a:pt x="98" y="23"/>
                      <a:pt x="95" y="23"/>
                    </a:cubicBezTo>
                    <a:cubicBezTo>
                      <a:pt x="93" y="23"/>
                      <a:pt x="90" y="23"/>
                      <a:pt x="87" y="22"/>
                    </a:cubicBezTo>
                    <a:cubicBezTo>
                      <a:pt x="84" y="22"/>
                      <a:pt x="80" y="21"/>
                      <a:pt x="77" y="21"/>
                    </a:cubicBezTo>
                    <a:cubicBezTo>
                      <a:pt x="74" y="20"/>
                      <a:pt x="70" y="20"/>
                      <a:pt x="67" y="19"/>
                    </a:cubicBezTo>
                    <a:cubicBezTo>
                      <a:pt x="63" y="18"/>
                      <a:pt x="59" y="17"/>
                      <a:pt x="56" y="17"/>
                    </a:cubicBezTo>
                    <a:cubicBezTo>
                      <a:pt x="52" y="16"/>
                      <a:pt x="49" y="15"/>
                      <a:pt x="45" y="14"/>
                    </a:cubicBezTo>
                    <a:cubicBezTo>
                      <a:pt x="42" y="13"/>
                      <a:pt x="38" y="12"/>
                      <a:pt x="35" y="11"/>
                    </a:cubicBezTo>
                    <a:cubicBezTo>
                      <a:pt x="29" y="9"/>
                      <a:pt x="22" y="8"/>
                      <a:pt x="17" y="6"/>
                    </a:cubicBezTo>
                    <a:cubicBezTo>
                      <a:pt x="12" y="4"/>
                      <a:pt x="7" y="3"/>
                      <a:pt x="4" y="2"/>
                    </a:cubicBezTo>
                    <a:cubicBezTo>
                      <a:pt x="1" y="1"/>
                      <a:pt x="0" y="0"/>
                      <a:pt x="0" y="0"/>
                    </a:cubicBezTo>
                  </a:path>
                </a:pathLst>
              </a:custGeom>
              <a:solidFill>
                <a:srgbClr val="001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4" name="ïṡľïḓé">
                <a:extLst>
                  <a:ext uri="{FF2B5EF4-FFF2-40B4-BE49-F238E27FC236}">
                    <a16:creationId xmlns:a16="http://schemas.microsoft.com/office/drawing/2014/main" xmlns="" id="{8518AF1E-F803-4908-8691-E302F83C1CD7}"/>
                  </a:ext>
                </a:extLst>
              </p:cNvPr>
              <p:cNvSpPr/>
              <p:nvPr/>
            </p:nvSpPr>
            <p:spPr bwMode="auto">
              <a:xfrm>
                <a:off x="6203140" y="4272362"/>
                <a:ext cx="2408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03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5" name="ïSḷïďé">
                <a:extLst>
                  <a:ext uri="{FF2B5EF4-FFF2-40B4-BE49-F238E27FC236}">
                    <a16:creationId xmlns:a16="http://schemas.microsoft.com/office/drawing/2014/main" xmlns="" id="{509FAFE4-29CB-4313-87F0-DA824207D324}"/>
                  </a:ext>
                </a:extLst>
              </p:cNvPr>
              <p:cNvSpPr/>
              <p:nvPr/>
            </p:nvSpPr>
            <p:spPr bwMode="auto">
              <a:xfrm>
                <a:off x="6203140" y="4247083"/>
                <a:ext cx="132419" cy="25280"/>
              </a:xfrm>
              <a:custGeom>
                <a:avLst/>
                <a:gdLst>
                  <a:gd name="T0" fmla="*/ 53 w 53"/>
                  <a:gd name="T1" fmla="*/ 0 h 10"/>
                  <a:gd name="T2" fmla="*/ 51 w 53"/>
                  <a:gd name="T3" fmla="*/ 0 h 10"/>
                  <a:gd name="T4" fmla="*/ 45 w 53"/>
                  <a:gd name="T5" fmla="*/ 1 h 10"/>
                  <a:gd name="T6" fmla="*/ 37 w 53"/>
                  <a:gd name="T7" fmla="*/ 3 h 10"/>
                  <a:gd name="T8" fmla="*/ 27 w 53"/>
                  <a:gd name="T9" fmla="*/ 5 h 10"/>
                  <a:gd name="T10" fmla="*/ 17 w 53"/>
                  <a:gd name="T11" fmla="*/ 6 h 10"/>
                  <a:gd name="T12" fmla="*/ 9 w 53"/>
                  <a:gd name="T13" fmla="*/ 8 h 10"/>
                  <a:gd name="T14" fmla="*/ 3 w 53"/>
                  <a:gd name="T15" fmla="*/ 10 h 10"/>
                  <a:gd name="T16" fmla="*/ 0 w 53"/>
                  <a:gd name="T17" fmla="*/ 10 h 10"/>
                  <a:gd name="T18" fmla="*/ 0 w 53"/>
                  <a:gd name="T19" fmla="*/ 10 h 10"/>
                  <a:gd name="T20" fmla="*/ 1 w 53"/>
                  <a:gd name="T21" fmla="*/ 10 h 10"/>
                  <a:gd name="T22" fmla="*/ 1 w 53"/>
                  <a:gd name="T23" fmla="*/ 10 h 10"/>
                  <a:gd name="T24" fmla="*/ 1 w 53"/>
                  <a:gd name="T25" fmla="*/ 10 h 10"/>
                  <a:gd name="T26" fmla="*/ 3 w 53"/>
                  <a:gd name="T27" fmla="*/ 10 h 10"/>
                  <a:gd name="T28" fmla="*/ 9 w 53"/>
                  <a:gd name="T29" fmla="*/ 10 h 10"/>
                  <a:gd name="T30" fmla="*/ 18 w 53"/>
                  <a:gd name="T31" fmla="*/ 9 h 10"/>
                  <a:gd name="T32" fmla="*/ 27 w 53"/>
                  <a:gd name="T33" fmla="*/ 8 h 10"/>
                  <a:gd name="T34" fmla="*/ 37 w 53"/>
                  <a:gd name="T35" fmla="*/ 6 h 10"/>
                  <a:gd name="T36" fmla="*/ 42 w 53"/>
                  <a:gd name="T37" fmla="*/ 4 h 10"/>
                  <a:gd name="T38" fmla="*/ 45 w 53"/>
                  <a:gd name="T39" fmla="*/ 3 h 10"/>
                  <a:gd name="T40" fmla="*/ 51 w 53"/>
                  <a:gd name="T41" fmla="*/ 1 h 10"/>
                  <a:gd name="T42" fmla="*/ 53 w 53"/>
                  <a:gd name="T4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10">
                    <a:moveTo>
                      <a:pt x="53" y="0"/>
                    </a:moveTo>
                    <a:cubicBezTo>
                      <a:pt x="53" y="0"/>
                      <a:pt x="52" y="0"/>
                      <a:pt x="51" y="0"/>
                    </a:cubicBezTo>
                    <a:cubicBezTo>
                      <a:pt x="50" y="1"/>
                      <a:pt x="48" y="1"/>
                      <a:pt x="45" y="1"/>
                    </a:cubicBezTo>
                    <a:cubicBezTo>
                      <a:pt x="43" y="2"/>
                      <a:pt x="40" y="2"/>
                      <a:pt x="37" y="3"/>
                    </a:cubicBezTo>
                    <a:cubicBezTo>
                      <a:pt x="33" y="3"/>
                      <a:pt x="30" y="4"/>
                      <a:pt x="27" y="5"/>
                    </a:cubicBezTo>
                    <a:cubicBezTo>
                      <a:pt x="24" y="5"/>
                      <a:pt x="20" y="6"/>
                      <a:pt x="17" y="6"/>
                    </a:cubicBezTo>
                    <a:cubicBezTo>
                      <a:pt x="14" y="7"/>
                      <a:pt x="11" y="8"/>
                      <a:pt x="9" y="8"/>
                    </a:cubicBezTo>
                    <a:cubicBezTo>
                      <a:pt x="6" y="9"/>
                      <a:pt x="4" y="9"/>
                      <a:pt x="3" y="10"/>
                    </a:cubicBezTo>
                    <a:cubicBezTo>
                      <a:pt x="1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3" y="10"/>
                    </a:cubicBezTo>
                    <a:cubicBezTo>
                      <a:pt x="4" y="10"/>
                      <a:pt x="6" y="10"/>
                      <a:pt x="9" y="10"/>
                    </a:cubicBezTo>
                    <a:cubicBezTo>
                      <a:pt x="11" y="10"/>
                      <a:pt x="14" y="10"/>
                      <a:pt x="18" y="9"/>
                    </a:cubicBezTo>
                    <a:cubicBezTo>
                      <a:pt x="21" y="9"/>
                      <a:pt x="24" y="8"/>
                      <a:pt x="27" y="8"/>
                    </a:cubicBezTo>
                    <a:cubicBezTo>
                      <a:pt x="31" y="7"/>
                      <a:pt x="34" y="6"/>
                      <a:pt x="37" y="6"/>
                    </a:cubicBezTo>
                    <a:cubicBezTo>
                      <a:pt x="39" y="5"/>
                      <a:pt x="40" y="5"/>
                      <a:pt x="42" y="4"/>
                    </a:cubicBezTo>
                    <a:cubicBezTo>
                      <a:pt x="43" y="4"/>
                      <a:pt x="44" y="4"/>
                      <a:pt x="45" y="3"/>
                    </a:cubicBezTo>
                    <a:cubicBezTo>
                      <a:pt x="48" y="2"/>
                      <a:pt x="50" y="1"/>
                      <a:pt x="51" y="1"/>
                    </a:cubicBezTo>
                    <a:cubicBezTo>
                      <a:pt x="53" y="0"/>
                      <a:pt x="53" y="0"/>
                      <a:pt x="53" y="0"/>
                    </a:cubicBezTo>
                  </a:path>
                </a:pathLst>
              </a:custGeom>
              <a:solidFill>
                <a:srgbClr val="001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6" name="îṧḻîḍê">
                <a:extLst>
                  <a:ext uri="{FF2B5EF4-FFF2-40B4-BE49-F238E27FC236}">
                    <a16:creationId xmlns:a16="http://schemas.microsoft.com/office/drawing/2014/main" xmlns="" id="{0AACEC72-2885-4A6C-9196-FFC3D3137629}"/>
                  </a:ext>
                </a:extLst>
              </p:cNvPr>
              <p:cNvSpPr/>
              <p:nvPr/>
            </p:nvSpPr>
            <p:spPr bwMode="auto">
              <a:xfrm>
                <a:off x="6358431" y="4090587"/>
                <a:ext cx="282896" cy="149272"/>
              </a:xfrm>
              <a:custGeom>
                <a:avLst/>
                <a:gdLst>
                  <a:gd name="T0" fmla="*/ 110 w 113"/>
                  <a:gd name="T1" fmla="*/ 2 h 60"/>
                  <a:gd name="T2" fmla="*/ 110 w 113"/>
                  <a:gd name="T3" fmla="*/ 2 h 60"/>
                  <a:gd name="T4" fmla="*/ 111 w 113"/>
                  <a:gd name="T5" fmla="*/ 0 h 60"/>
                  <a:gd name="T6" fmla="*/ 110 w 113"/>
                  <a:gd name="T7" fmla="*/ 0 h 60"/>
                  <a:gd name="T8" fmla="*/ 99 w 113"/>
                  <a:gd name="T9" fmla="*/ 3 h 60"/>
                  <a:gd name="T10" fmla="*/ 80 w 113"/>
                  <a:gd name="T11" fmla="*/ 12 h 60"/>
                  <a:gd name="T12" fmla="*/ 46 w 113"/>
                  <a:gd name="T13" fmla="*/ 28 h 60"/>
                  <a:gd name="T14" fmla="*/ 22 w 113"/>
                  <a:gd name="T15" fmla="*/ 40 h 60"/>
                  <a:gd name="T16" fmla="*/ 13 w 113"/>
                  <a:gd name="T17" fmla="*/ 46 h 60"/>
                  <a:gd name="T18" fmla="*/ 22 w 113"/>
                  <a:gd name="T19" fmla="*/ 41 h 60"/>
                  <a:gd name="T20" fmla="*/ 46 w 113"/>
                  <a:gd name="T21" fmla="*/ 29 h 60"/>
                  <a:gd name="T22" fmla="*/ 81 w 113"/>
                  <a:gd name="T23" fmla="*/ 14 h 60"/>
                  <a:gd name="T24" fmla="*/ 100 w 113"/>
                  <a:gd name="T25" fmla="*/ 6 h 60"/>
                  <a:gd name="T26" fmla="*/ 109 w 113"/>
                  <a:gd name="T27" fmla="*/ 4 h 60"/>
                  <a:gd name="T28" fmla="*/ 108 w 113"/>
                  <a:gd name="T29" fmla="*/ 4 h 60"/>
                  <a:gd name="T30" fmla="*/ 104 w 113"/>
                  <a:gd name="T31" fmla="*/ 8 h 60"/>
                  <a:gd name="T32" fmla="*/ 95 w 113"/>
                  <a:gd name="T33" fmla="*/ 14 h 60"/>
                  <a:gd name="T34" fmla="*/ 86 w 113"/>
                  <a:gd name="T35" fmla="*/ 19 h 60"/>
                  <a:gd name="T36" fmla="*/ 67 w 113"/>
                  <a:gd name="T37" fmla="*/ 29 h 60"/>
                  <a:gd name="T38" fmla="*/ 33 w 113"/>
                  <a:gd name="T39" fmla="*/ 46 h 60"/>
                  <a:gd name="T40" fmla="*/ 9 w 113"/>
                  <a:gd name="T41" fmla="*/ 56 h 60"/>
                  <a:gd name="T42" fmla="*/ 0 w 113"/>
                  <a:gd name="T43" fmla="*/ 60 h 60"/>
                  <a:gd name="T44" fmla="*/ 9 w 113"/>
                  <a:gd name="T45" fmla="*/ 57 h 60"/>
                  <a:gd name="T46" fmla="*/ 34 w 113"/>
                  <a:gd name="T47" fmla="*/ 47 h 60"/>
                  <a:gd name="T48" fmla="*/ 50 w 113"/>
                  <a:gd name="T49" fmla="*/ 40 h 60"/>
                  <a:gd name="T50" fmla="*/ 68 w 113"/>
                  <a:gd name="T51" fmla="*/ 32 h 60"/>
                  <a:gd name="T52" fmla="*/ 87 w 113"/>
                  <a:gd name="T53" fmla="*/ 22 h 60"/>
                  <a:gd name="T54" fmla="*/ 97 w 113"/>
                  <a:gd name="T55" fmla="*/ 16 h 60"/>
                  <a:gd name="T56" fmla="*/ 106 w 113"/>
                  <a:gd name="T57" fmla="*/ 10 h 60"/>
                  <a:gd name="T58" fmla="*/ 110 w 113"/>
                  <a:gd name="T59" fmla="*/ 6 h 60"/>
                  <a:gd name="T60" fmla="*/ 111 w 113"/>
                  <a:gd name="T61" fmla="*/ 5 h 60"/>
                  <a:gd name="T62" fmla="*/ 112 w 113"/>
                  <a:gd name="T63" fmla="*/ 5 h 60"/>
                  <a:gd name="T64" fmla="*/ 112 w 113"/>
                  <a:gd name="T65" fmla="*/ 4 h 60"/>
                  <a:gd name="T66" fmla="*/ 113 w 113"/>
                  <a:gd name="T67" fmla="*/ 3 h 60"/>
                  <a:gd name="T68" fmla="*/ 113 w 113"/>
                  <a:gd name="T69" fmla="*/ 3 h 60"/>
                  <a:gd name="T70" fmla="*/ 113 w 113"/>
                  <a:gd name="T71" fmla="*/ 1 h 60"/>
                  <a:gd name="T72" fmla="*/ 112 w 113"/>
                  <a:gd name="T73" fmla="*/ 1 h 60"/>
                  <a:gd name="T74" fmla="*/ 112 w 113"/>
                  <a:gd name="T75" fmla="*/ 1 h 60"/>
                  <a:gd name="T76" fmla="*/ 111 w 113"/>
                  <a:gd name="T77" fmla="*/ 0 h 60"/>
                  <a:gd name="T78" fmla="*/ 111 w 113"/>
                  <a:gd name="T7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3" h="60">
                    <a:moveTo>
                      <a:pt x="110" y="2"/>
                    </a:moveTo>
                    <a:cubicBezTo>
                      <a:pt x="110" y="2"/>
                      <a:pt x="110" y="2"/>
                      <a:pt x="110" y="2"/>
                    </a:cubicBezTo>
                    <a:moveTo>
                      <a:pt x="111" y="0"/>
                    </a:moveTo>
                    <a:cubicBezTo>
                      <a:pt x="110" y="0"/>
                      <a:pt x="110" y="0"/>
                      <a:pt x="110" y="0"/>
                    </a:cubicBezTo>
                    <a:cubicBezTo>
                      <a:pt x="106" y="1"/>
                      <a:pt x="103" y="2"/>
                      <a:pt x="99" y="3"/>
                    </a:cubicBezTo>
                    <a:cubicBezTo>
                      <a:pt x="92" y="6"/>
                      <a:pt x="86" y="9"/>
                      <a:pt x="80" y="12"/>
                    </a:cubicBezTo>
                    <a:cubicBezTo>
                      <a:pt x="67" y="17"/>
                      <a:pt x="55" y="23"/>
                      <a:pt x="46" y="28"/>
                    </a:cubicBezTo>
                    <a:cubicBezTo>
                      <a:pt x="36" y="33"/>
                      <a:pt x="28" y="37"/>
                      <a:pt x="22" y="40"/>
                    </a:cubicBezTo>
                    <a:cubicBezTo>
                      <a:pt x="16" y="44"/>
                      <a:pt x="13" y="46"/>
                      <a:pt x="13" y="46"/>
                    </a:cubicBezTo>
                    <a:cubicBezTo>
                      <a:pt x="13" y="46"/>
                      <a:pt x="17" y="44"/>
                      <a:pt x="22" y="41"/>
                    </a:cubicBezTo>
                    <a:cubicBezTo>
                      <a:pt x="28" y="38"/>
                      <a:pt x="36" y="34"/>
                      <a:pt x="46" y="29"/>
                    </a:cubicBezTo>
                    <a:cubicBezTo>
                      <a:pt x="56" y="25"/>
                      <a:pt x="68" y="19"/>
                      <a:pt x="81" y="14"/>
                    </a:cubicBezTo>
                    <a:cubicBezTo>
                      <a:pt x="87" y="11"/>
                      <a:pt x="94" y="9"/>
                      <a:pt x="100" y="6"/>
                    </a:cubicBezTo>
                    <a:cubicBezTo>
                      <a:pt x="103" y="5"/>
                      <a:pt x="106" y="4"/>
                      <a:pt x="109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07" y="5"/>
                      <a:pt x="106" y="7"/>
                      <a:pt x="104" y="8"/>
                    </a:cubicBezTo>
                    <a:cubicBezTo>
                      <a:pt x="101" y="10"/>
                      <a:pt x="98" y="12"/>
                      <a:pt x="95" y="14"/>
                    </a:cubicBezTo>
                    <a:cubicBezTo>
                      <a:pt x="92" y="16"/>
                      <a:pt x="89" y="18"/>
                      <a:pt x="86" y="19"/>
                    </a:cubicBezTo>
                    <a:cubicBezTo>
                      <a:pt x="80" y="23"/>
                      <a:pt x="73" y="26"/>
                      <a:pt x="67" y="29"/>
                    </a:cubicBezTo>
                    <a:cubicBezTo>
                      <a:pt x="55" y="36"/>
                      <a:pt x="43" y="41"/>
                      <a:pt x="33" y="46"/>
                    </a:cubicBezTo>
                    <a:cubicBezTo>
                      <a:pt x="23" y="50"/>
                      <a:pt x="15" y="54"/>
                      <a:pt x="9" y="56"/>
                    </a:cubicBezTo>
                    <a:cubicBezTo>
                      <a:pt x="3" y="59"/>
                      <a:pt x="0" y="60"/>
                      <a:pt x="0" y="60"/>
                    </a:cubicBezTo>
                    <a:cubicBezTo>
                      <a:pt x="0" y="60"/>
                      <a:pt x="3" y="59"/>
                      <a:pt x="9" y="57"/>
                    </a:cubicBezTo>
                    <a:cubicBezTo>
                      <a:pt x="15" y="55"/>
                      <a:pt x="24" y="51"/>
                      <a:pt x="34" y="47"/>
                    </a:cubicBezTo>
                    <a:cubicBezTo>
                      <a:pt x="39" y="45"/>
                      <a:pt x="45" y="43"/>
                      <a:pt x="50" y="40"/>
                    </a:cubicBezTo>
                    <a:cubicBezTo>
                      <a:pt x="56" y="38"/>
                      <a:pt x="62" y="35"/>
                      <a:pt x="68" y="32"/>
                    </a:cubicBezTo>
                    <a:cubicBezTo>
                      <a:pt x="75" y="29"/>
                      <a:pt x="81" y="26"/>
                      <a:pt x="87" y="22"/>
                    </a:cubicBezTo>
                    <a:cubicBezTo>
                      <a:pt x="91" y="20"/>
                      <a:pt x="94" y="18"/>
                      <a:pt x="97" y="16"/>
                    </a:cubicBezTo>
                    <a:cubicBezTo>
                      <a:pt x="100" y="14"/>
                      <a:pt x="103" y="12"/>
                      <a:pt x="106" y="10"/>
                    </a:cubicBezTo>
                    <a:cubicBezTo>
                      <a:pt x="108" y="9"/>
                      <a:pt x="109" y="8"/>
                      <a:pt x="110" y="6"/>
                    </a:cubicBezTo>
                    <a:cubicBezTo>
                      <a:pt x="111" y="5"/>
                      <a:pt x="111" y="5"/>
                      <a:pt x="111" y="5"/>
                    </a:cubicBezTo>
                    <a:cubicBezTo>
                      <a:pt x="112" y="5"/>
                      <a:pt x="112" y="5"/>
                      <a:pt x="112" y="5"/>
                    </a:cubicBezTo>
                    <a:cubicBezTo>
                      <a:pt x="112" y="4"/>
                      <a:pt x="112" y="4"/>
                      <a:pt x="112" y="4"/>
                    </a:cubicBezTo>
                    <a:cubicBezTo>
                      <a:pt x="113" y="4"/>
                      <a:pt x="113" y="4"/>
                      <a:pt x="113" y="3"/>
                    </a:cubicBezTo>
                    <a:cubicBezTo>
                      <a:pt x="113" y="3"/>
                      <a:pt x="113" y="3"/>
                      <a:pt x="113" y="3"/>
                    </a:cubicBezTo>
                    <a:cubicBezTo>
                      <a:pt x="113" y="1"/>
                      <a:pt x="113" y="1"/>
                      <a:pt x="113" y="1"/>
                    </a:cubicBezTo>
                    <a:cubicBezTo>
                      <a:pt x="112" y="1"/>
                      <a:pt x="112" y="1"/>
                      <a:pt x="112" y="1"/>
                    </a:cubicBezTo>
                    <a:cubicBezTo>
                      <a:pt x="112" y="1"/>
                      <a:pt x="112" y="1"/>
                      <a:pt x="112" y="1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11" y="0"/>
                      <a:pt x="111" y="0"/>
                      <a:pt x="111" y="0"/>
                    </a:cubicBezTo>
                  </a:path>
                </a:pathLst>
              </a:custGeom>
              <a:solidFill>
                <a:srgbClr val="001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7" name="ï$ļíḓè">
                <a:extLst>
                  <a:ext uri="{FF2B5EF4-FFF2-40B4-BE49-F238E27FC236}">
                    <a16:creationId xmlns:a16="http://schemas.microsoft.com/office/drawing/2014/main" xmlns="" id="{64001EDC-A363-4553-9A7E-298BEF691561}"/>
                  </a:ext>
                </a:extLst>
              </p:cNvPr>
              <p:cNvSpPr/>
              <p:nvPr/>
            </p:nvSpPr>
            <p:spPr bwMode="auto">
              <a:xfrm>
                <a:off x="6398157" y="4279585"/>
                <a:ext cx="172145" cy="22873"/>
              </a:xfrm>
              <a:custGeom>
                <a:avLst/>
                <a:gdLst>
                  <a:gd name="T0" fmla="*/ 8 w 69"/>
                  <a:gd name="T1" fmla="*/ 0 h 9"/>
                  <a:gd name="T2" fmla="*/ 3 w 69"/>
                  <a:gd name="T3" fmla="*/ 0 h 9"/>
                  <a:gd name="T4" fmla="*/ 0 w 69"/>
                  <a:gd name="T5" fmla="*/ 1 h 9"/>
                  <a:gd name="T6" fmla="*/ 3 w 69"/>
                  <a:gd name="T7" fmla="*/ 1 h 9"/>
                  <a:gd name="T8" fmla="*/ 10 w 69"/>
                  <a:gd name="T9" fmla="*/ 2 h 9"/>
                  <a:gd name="T10" fmla="*/ 34 w 69"/>
                  <a:gd name="T11" fmla="*/ 5 h 9"/>
                  <a:gd name="T12" fmla="*/ 47 w 69"/>
                  <a:gd name="T13" fmla="*/ 6 h 9"/>
                  <a:gd name="T14" fmla="*/ 58 w 69"/>
                  <a:gd name="T15" fmla="*/ 7 h 9"/>
                  <a:gd name="T16" fmla="*/ 63 w 69"/>
                  <a:gd name="T17" fmla="*/ 8 h 9"/>
                  <a:gd name="T18" fmla="*/ 66 w 69"/>
                  <a:gd name="T19" fmla="*/ 9 h 9"/>
                  <a:gd name="T20" fmla="*/ 69 w 69"/>
                  <a:gd name="T21" fmla="*/ 9 h 9"/>
                  <a:gd name="T22" fmla="*/ 66 w 69"/>
                  <a:gd name="T23" fmla="*/ 8 h 9"/>
                  <a:gd name="T24" fmla="*/ 59 w 69"/>
                  <a:gd name="T25" fmla="*/ 6 h 9"/>
                  <a:gd name="T26" fmla="*/ 35 w 69"/>
                  <a:gd name="T27" fmla="*/ 2 h 9"/>
                  <a:gd name="T28" fmla="*/ 11 w 69"/>
                  <a:gd name="T29" fmla="*/ 0 h 9"/>
                  <a:gd name="T30" fmla="*/ 8 w 69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9" h="9">
                    <a:moveTo>
                      <a:pt x="8" y="0"/>
                    </a:moveTo>
                    <a:cubicBezTo>
                      <a:pt x="6" y="0"/>
                      <a:pt x="4" y="0"/>
                      <a:pt x="3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3" y="1"/>
                    </a:cubicBezTo>
                    <a:cubicBezTo>
                      <a:pt x="4" y="1"/>
                      <a:pt x="7" y="2"/>
                      <a:pt x="10" y="2"/>
                    </a:cubicBezTo>
                    <a:cubicBezTo>
                      <a:pt x="17" y="3"/>
                      <a:pt x="26" y="4"/>
                      <a:pt x="34" y="5"/>
                    </a:cubicBezTo>
                    <a:cubicBezTo>
                      <a:pt x="39" y="5"/>
                      <a:pt x="43" y="6"/>
                      <a:pt x="47" y="6"/>
                    </a:cubicBezTo>
                    <a:cubicBezTo>
                      <a:pt x="51" y="7"/>
                      <a:pt x="55" y="7"/>
                      <a:pt x="58" y="7"/>
                    </a:cubicBezTo>
                    <a:cubicBezTo>
                      <a:pt x="60" y="8"/>
                      <a:pt x="61" y="8"/>
                      <a:pt x="63" y="8"/>
                    </a:cubicBezTo>
                    <a:cubicBezTo>
                      <a:pt x="64" y="8"/>
                      <a:pt x="65" y="9"/>
                      <a:pt x="66" y="9"/>
                    </a:cubicBezTo>
                    <a:cubicBezTo>
                      <a:pt x="68" y="9"/>
                      <a:pt x="69" y="9"/>
                      <a:pt x="69" y="9"/>
                    </a:cubicBezTo>
                    <a:cubicBezTo>
                      <a:pt x="69" y="9"/>
                      <a:pt x="68" y="9"/>
                      <a:pt x="66" y="8"/>
                    </a:cubicBezTo>
                    <a:cubicBezTo>
                      <a:pt x="64" y="7"/>
                      <a:pt x="62" y="6"/>
                      <a:pt x="59" y="6"/>
                    </a:cubicBezTo>
                    <a:cubicBezTo>
                      <a:pt x="52" y="4"/>
                      <a:pt x="43" y="3"/>
                      <a:pt x="35" y="2"/>
                    </a:cubicBezTo>
                    <a:cubicBezTo>
                      <a:pt x="26" y="1"/>
                      <a:pt x="17" y="0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</a:path>
                </a:pathLst>
              </a:custGeom>
              <a:solidFill>
                <a:srgbClr val="001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8" name="iṧlíḋè">
                <a:extLst>
                  <a:ext uri="{FF2B5EF4-FFF2-40B4-BE49-F238E27FC236}">
                    <a16:creationId xmlns:a16="http://schemas.microsoft.com/office/drawing/2014/main" xmlns="" id="{B83A51E7-EDBD-4E54-9899-16535756063C}"/>
                  </a:ext>
                </a:extLst>
              </p:cNvPr>
              <p:cNvSpPr/>
              <p:nvPr/>
            </p:nvSpPr>
            <p:spPr bwMode="auto">
              <a:xfrm>
                <a:off x="5628922" y="4232637"/>
                <a:ext cx="240762" cy="39726"/>
              </a:xfrm>
              <a:custGeom>
                <a:avLst/>
                <a:gdLst>
                  <a:gd name="T0" fmla="*/ 0 w 96"/>
                  <a:gd name="T1" fmla="*/ 0 h 16"/>
                  <a:gd name="T2" fmla="*/ 15 w 96"/>
                  <a:gd name="T3" fmla="*/ 3 h 16"/>
                  <a:gd name="T4" fmla="*/ 31 w 96"/>
                  <a:gd name="T5" fmla="*/ 6 h 16"/>
                  <a:gd name="T6" fmla="*/ 49 w 96"/>
                  <a:gd name="T7" fmla="*/ 8 h 16"/>
                  <a:gd name="T8" fmla="*/ 66 w 96"/>
                  <a:gd name="T9" fmla="*/ 9 h 16"/>
                  <a:gd name="T10" fmla="*/ 75 w 96"/>
                  <a:gd name="T11" fmla="*/ 10 h 16"/>
                  <a:gd name="T12" fmla="*/ 82 w 96"/>
                  <a:gd name="T13" fmla="*/ 11 h 16"/>
                  <a:gd name="T14" fmla="*/ 85 w 96"/>
                  <a:gd name="T15" fmla="*/ 12 h 16"/>
                  <a:gd name="T16" fmla="*/ 88 w 96"/>
                  <a:gd name="T17" fmla="*/ 12 h 16"/>
                  <a:gd name="T18" fmla="*/ 92 w 96"/>
                  <a:gd name="T19" fmla="*/ 14 h 16"/>
                  <a:gd name="T20" fmla="*/ 95 w 96"/>
                  <a:gd name="T21" fmla="*/ 16 h 16"/>
                  <a:gd name="T22" fmla="*/ 96 w 96"/>
                  <a:gd name="T23" fmla="*/ 16 h 16"/>
                  <a:gd name="T24" fmla="*/ 92 w 96"/>
                  <a:gd name="T25" fmla="*/ 14 h 16"/>
                  <a:gd name="T26" fmla="*/ 88 w 96"/>
                  <a:gd name="T27" fmla="*/ 11 h 16"/>
                  <a:gd name="T28" fmla="*/ 85 w 96"/>
                  <a:gd name="T29" fmla="*/ 10 h 16"/>
                  <a:gd name="T30" fmla="*/ 82 w 96"/>
                  <a:gd name="T31" fmla="*/ 9 h 16"/>
                  <a:gd name="T32" fmla="*/ 75 w 96"/>
                  <a:gd name="T33" fmla="*/ 7 h 16"/>
                  <a:gd name="T34" fmla="*/ 67 w 96"/>
                  <a:gd name="T35" fmla="*/ 7 h 16"/>
                  <a:gd name="T36" fmla="*/ 49 w 96"/>
                  <a:gd name="T37" fmla="*/ 5 h 16"/>
                  <a:gd name="T38" fmla="*/ 31 w 96"/>
                  <a:gd name="T39" fmla="*/ 3 h 16"/>
                  <a:gd name="T40" fmla="*/ 16 w 96"/>
                  <a:gd name="T41" fmla="*/ 1 h 16"/>
                  <a:gd name="T42" fmla="*/ 5 w 96"/>
                  <a:gd name="T43" fmla="*/ 0 h 16"/>
                  <a:gd name="T44" fmla="*/ 0 w 96"/>
                  <a:gd name="T4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6" h="16">
                    <a:moveTo>
                      <a:pt x="0" y="0"/>
                    </a:moveTo>
                    <a:cubicBezTo>
                      <a:pt x="0" y="0"/>
                      <a:pt x="6" y="1"/>
                      <a:pt x="15" y="3"/>
                    </a:cubicBezTo>
                    <a:cubicBezTo>
                      <a:pt x="20" y="4"/>
                      <a:pt x="25" y="5"/>
                      <a:pt x="31" y="6"/>
                    </a:cubicBezTo>
                    <a:cubicBezTo>
                      <a:pt x="36" y="6"/>
                      <a:pt x="42" y="7"/>
                      <a:pt x="49" y="8"/>
                    </a:cubicBezTo>
                    <a:cubicBezTo>
                      <a:pt x="55" y="9"/>
                      <a:pt x="61" y="9"/>
                      <a:pt x="66" y="9"/>
                    </a:cubicBezTo>
                    <a:cubicBezTo>
                      <a:pt x="69" y="9"/>
                      <a:pt x="72" y="10"/>
                      <a:pt x="75" y="10"/>
                    </a:cubicBezTo>
                    <a:cubicBezTo>
                      <a:pt x="77" y="10"/>
                      <a:pt x="80" y="10"/>
                      <a:pt x="82" y="11"/>
                    </a:cubicBezTo>
                    <a:cubicBezTo>
                      <a:pt x="83" y="11"/>
                      <a:pt x="84" y="11"/>
                      <a:pt x="85" y="12"/>
                    </a:cubicBezTo>
                    <a:cubicBezTo>
                      <a:pt x="86" y="12"/>
                      <a:pt x="87" y="12"/>
                      <a:pt x="88" y="12"/>
                    </a:cubicBezTo>
                    <a:cubicBezTo>
                      <a:pt x="89" y="13"/>
                      <a:pt x="91" y="14"/>
                      <a:pt x="92" y="14"/>
                    </a:cubicBezTo>
                    <a:cubicBezTo>
                      <a:pt x="93" y="15"/>
                      <a:pt x="94" y="15"/>
                      <a:pt x="95" y="16"/>
                    </a:cubicBezTo>
                    <a:cubicBezTo>
                      <a:pt x="95" y="16"/>
                      <a:pt x="96" y="16"/>
                      <a:pt x="96" y="16"/>
                    </a:cubicBezTo>
                    <a:cubicBezTo>
                      <a:pt x="96" y="16"/>
                      <a:pt x="95" y="15"/>
                      <a:pt x="92" y="14"/>
                    </a:cubicBezTo>
                    <a:cubicBezTo>
                      <a:pt x="91" y="13"/>
                      <a:pt x="90" y="12"/>
                      <a:pt x="88" y="11"/>
                    </a:cubicBezTo>
                    <a:cubicBezTo>
                      <a:pt x="87" y="11"/>
                      <a:pt x="86" y="10"/>
                      <a:pt x="85" y="10"/>
                    </a:cubicBezTo>
                    <a:cubicBezTo>
                      <a:pt x="84" y="10"/>
                      <a:pt x="83" y="9"/>
                      <a:pt x="82" y="9"/>
                    </a:cubicBezTo>
                    <a:cubicBezTo>
                      <a:pt x="80" y="8"/>
                      <a:pt x="77" y="8"/>
                      <a:pt x="75" y="7"/>
                    </a:cubicBezTo>
                    <a:cubicBezTo>
                      <a:pt x="72" y="7"/>
                      <a:pt x="70" y="7"/>
                      <a:pt x="67" y="7"/>
                    </a:cubicBezTo>
                    <a:cubicBezTo>
                      <a:pt x="61" y="6"/>
                      <a:pt x="55" y="5"/>
                      <a:pt x="49" y="5"/>
                    </a:cubicBezTo>
                    <a:cubicBezTo>
                      <a:pt x="43" y="4"/>
                      <a:pt x="37" y="4"/>
                      <a:pt x="31" y="3"/>
                    </a:cubicBezTo>
                    <a:cubicBezTo>
                      <a:pt x="25" y="2"/>
                      <a:pt x="20" y="2"/>
                      <a:pt x="16" y="1"/>
                    </a:cubicBezTo>
                    <a:cubicBezTo>
                      <a:pt x="11" y="1"/>
                      <a:pt x="7" y="0"/>
                      <a:pt x="5" y="0"/>
                    </a:cubicBezTo>
                    <a:cubicBezTo>
                      <a:pt x="2" y="0"/>
                      <a:pt x="0" y="0"/>
                      <a:pt x="0" y="0"/>
                    </a:cubicBezTo>
                  </a:path>
                </a:pathLst>
              </a:custGeom>
              <a:solidFill>
                <a:srgbClr val="001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9" name="isḻïdê">
                <a:extLst>
                  <a:ext uri="{FF2B5EF4-FFF2-40B4-BE49-F238E27FC236}">
                    <a16:creationId xmlns:a16="http://schemas.microsoft.com/office/drawing/2014/main" xmlns="" id="{8ED7EF1A-FD62-42D6-A60C-68C790452C25}"/>
                  </a:ext>
                </a:extLst>
              </p:cNvPr>
              <p:cNvSpPr/>
              <p:nvPr/>
            </p:nvSpPr>
            <p:spPr bwMode="auto">
              <a:xfrm>
                <a:off x="5514561" y="4012339"/>
                <a:ext cx="67413" cy="67413"/>
              </a:xfrm>
              <a:custGeom>
                <a:avLst/>
                <a:gdLst>
                  <a:gd name="T0" fmla="*/ 0 w 27"/>
                  <a:gd name="T1" fmla="*/ 0 h 27"/>
                  <a:gd name="T2" fmla="*/ 3 w 27"/>
                  <a:gd name="T3" fmla="*/ 6 h 27"/>
                  <a:gd name="T4" fmla="*/ 5 w 27"/>
                  <a:gd name="T5" fmla="*/ 8 h 27"/>
                  <a:gd name="T6" fmla="*/ 6 w 27"/>
                  <a:gd name="T7" fmla="*/ 11 h 27"/>
                  <a:gd name="T8" fmla="*/ 11 w 27"/>
                  <a:gd name="T9" fmla="*/ 16 h 27"/>
                  <a:gd name="T10" fmla="*/ 14 w 27"/>
                  <a:gd name="T11" fmla="*/ 18 h 27"/>
                  <a:gd name="T12" fmla="*/ 16 w 27"/>
                  <a:gd name="T13" fmla="*/ 21 h 27"/>
                  <a:gd name="T14" fmla="*/ 22 w 27"/>
                  <a:gd name="T15" fmla="*/ 24 h 27"/>
                  <a:gd name="T16" fmla="*/ 27 w 27"/>
                  <a:gd name="T17" fmla="*/ 27 h 27"/>
                  <a:gd name="T18" fmla="*/ 23 w 27"/>
                  <a:gd name="T19" fmla="*/ 22 h 27"/>
                  <a:gd name="T20" fmla="*/ 18 w 27"/>
                  <a:gd name="T21" fmla="*/ 18 h 27"/>
                  <a:gd name="T22" fmla="*/ 13 w 27"/>
                  <a:gd name="T23" fmla="*/ 14 h 27"/>
                  <a:gd name="T24" fmla="*/ 9 w 27"/>
                  <a:gd name="T25" fmla="*/ 9 h 27"/>
                  <a:gd name="T26" fmla="*/ 4 w 27"/>
                  <a:gd name="T27" fmla="*/ 5 h 27"/>
                  <a:gd name="T28" fmla="*/ 0 w 27"/>
                  <a:gd name="T2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" h="27">
                    <a:moveTo>
                      <a:pt x="0" y="0"/>
                    </a:moveTo>
                    <a:cubicBezTo>
                      <a:pt x="0" y="0"/>
                      <a:pt x="1" y="3"/>
                      <a:pt x="3" y="6"/>
                    </a:cubicBezTo>
                    <a:cubicBezTo>
                      <a:pt x="3" y="6"/>
                      <a:pt x="4" y="7"/>
                      <a:pt x="5" y="8"/>
                    </a:cubicBezTo>
                    <a:cubicBezTo>
                      <a:pt x="5" y="9"/>
                      <a:pt x="6" y="10"/>
                      <a:pt x="6" y="11"/>
                    </a:cubicBezTo>
                    <a:cubicBezTo>
                      <a:pt x="8" y="12"/>
                      <a:pt x="9" y="14"/>
                      <a:pt x="11" y="16"/>
                    </a:cubicBezTo>
                    <a:cubicBezTo>
                      <a:pt x="12" y="17"/>
                      <a:pt x="13" y="18"/>
                      <a:pt x="14" y="18"/>
                    </a:cubicBezTo>
                    <a:cubicBezTo>
                      <a:pt x="15" y="19"/>
                      <a:pt x="16" y="20"/>
                      <a:pt x="16" y="21"/>
                    </a:cubicBezTo>
                    <a:cubicBezTo>
                      <a:pt x="18" y="22"/>
                      <a:pt x="20" y="23"/>
                      <a:pt x="22" y="24"/>
                    </a:cubicBezTo>
                    <a:cubicBezTo>
                      <a:pt x="25" y="26"/>
                      <a:pt x="27" y="27"/>
                      <a:pt x="27" y="27"/>
                    </a:cubicBezTo>
                    <a:cubicBezTo>
                      <a:pt x="27" y="27"/>
                      <a:pt x="25" y="25"/>
                      <a:pt x="23" y="22"/>
                    </a:cubicBezTo>
                    <a:cubicBezTo>
                      <a:pt x="21" y="21"/>
                      <a:pt x="20" y="20"/>
                      <a:pt x="18" y="18"/>
                    </a:cubicBezTo>
                    <a:cubicBezTo>
                      <a:pt x="17" y="17"/>
                      <a:pt x="15" y="15"/>
                      <a:pt x="13" y="14"/>
                    </a:cubicBezTo>
                    <a:cubicBezTo>
                      <a:pt x="12" y="12"/>
                      <a:pt x="10" y="10"/>
                      <a:pt x="9" y="9"/>
                    </a:cubicBezTo>
                    <a:cubicBezTo>
                      <a:pt x="7" y="7"/>
                      <a:pt x="6" y="6"/>
                      <a:pt x="4" y="5"/>
                    </a:cubicBezTo>
                    <a:cubicBezTo>
                      <a:pt x="2" y="2"/>
                      <a:pt x="0" y="0"/>
                      <a:pt x="0" y="0"/>
                    </a:cubicBezTo>
                  </a:path>
                </a:pathLst>
              </a:custGeom>
              <a:solidFill>
                <a:srgbClr val="001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0" name="iṩḻiḍê">
                <a:extLst>
                  <a:ext uri="{FF2B5EF4-FFF2-40B4-BE49-F238E27FC236}">
                    <a16:creationId xmlns:a16="http://schemas.microsoft.com/office/drawing/2014/main" xmlns="" id="{79F2472B-5CF1-4768-A67B-38894077499D}"/>
                  </a:ext>
                </a:extLst>
              </p:cNvPr>
              <p:cNvSpPr/>
              <p:nvPr/>
            </p:nvSpPr>
            <p:spPr bwMode="auto">
              <a:xfrm>
                <a:off x="6560671" y="3932888"/>
                <a:ext cx="87878" cy="69821"/>
              </a:xfrm>
              <a:custGeom>
                <a:avLst/>
                <a:gdLst>
                  <a:gd name="T0" fmla="*/ 35 w 35"/>
                  <a:gd name="T1" fmla="*/ 0 h 28"/>
                  <a:gd name="T2" fmla="*/ 35 w 35"/>
                  <a:gd name="T3" fmla="*/ 0 h 28"/>
                  <a:gd name="T4" fmla="*/ 30 w 35"/>
                  <a:gd name="T5" fmla="*/ 5 h 28"/>
                  <a:gd name="T6" fmla="*/ 27 w 35"/>
                  <a:gd name="T7" fmla="*/ 7 h 28"/>
                  <a:gd name="T8" fmla="*/ 24 w 35"/>
                  <a:gd name="T9" fmla="*/ 9 h 28"/>
                  <a:gd name="T10" fmla="*/ 18 w 35"/>
                  <a:gd name="T11" fmla="*/ 14 h 28"/>
                  <a:gd name="T12" fmla="*/ 11 w 35"/>
                  <a:gd name="T13" fmla="*/ 19 h 28"/>
                  <a:gd name="T14" fmla="*/ 8 w 35"/>
                  <a:gd name="T15" fmla="*/ 21 h 28"/>
                  <a:gd name="T16" fmla="*/ 6 w 35"/>
                  <a:gd name="T17" fmla="*/ 23 h 28"/>
                  <a:gd name="T18" fmla="*/ 0 w 35"/>
                  <a:gd name="T19" fmla="*/ 28 h 28"/>
                  <a:gd name="T20" fmla="*/ 7 w 35"/>
                  <a:gd name="T21" fmla="*/ 25 h 28"/>
                  <a:gd name="T22" fmla="*/ 13 w 35"/>
                  <a:gd name="T23" fmla="*/ 21 h 28"/>
                  <a:gd name="T24" fmla="*/ 20 w 35"/>
                  <a:gd name="T25" fmla="*/ 17 h 28"/>
                  <a:gd name="T26" fmla="*/ 23 w 35"/>
                  <a:gd name="T27" fmla="*/ 14 h 28"/>
                  <a:gd name="T28" fmla="*/ 26 w 35"/>
                  <a:gd name="T29" fmla="*/ 11 h 28"/>
                  <a:gd name="T30" fmla="*/ 31 w 35"/>
                  <a:gd name="T31" fmla="*/ 6 h 28"/>
                  <a:gd name="T32" fmla="*/ 34 w 35"/>
                  <a:gd name="T33" fmla="*/ 2 h 28"/>
                  <a:gd name="T34" fmla="*/ 35 w 35"/>
                  <a:gd name="T3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28">
                    <a:moveTo>
                      <a:pt x="35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3" y="2"/>
                      <a:pt x="30" y="5"/>
                    </a:cubicBezTo>
                    <a:cubicBezTo>
                      <a:pt x="29" y="5"/>
                      <a:pt x="28" y="6"/>
                      <a:pt x="27" y="7"/>
                    </a:cubicBezTo>
                    <a:cubicBezTo>
                      <a:pt x="26" y="8"/>
                      <a:pt x="25" y="8"/>
                      <a:pt x="24" y="9"/>
                    </a:cubicBezTo>
                    <a:cubicBezTo>
                      <a:pt x="22" y="11"/>
                      <a:pt x="20" y="13"/>
                      <a:pt x="18" y="14"/>
                    </a:cubicBezTo>
                    <a:cubicBezTo>
                      <a:pt x="16" y="16"/>
                      <a:pt x="14" y="17"/>
                      <a:pt x="11" y="19"/>
                    </a:cubicBezTo>
                    <a:cubicBezTo>
                      <a:pt x="10" y="20"/>
                      <a:pt x="9" y="21"/>
                      <a:pt x="8" y="21"/>
                    </a:cubicBezTo>
                    <a:cubicBezTo>
                      <a:pt x="8" y="22"/>
                      <a:pt x="7" y="23"/>
                      <a:pt x="6" y="23"/>
                    </a:cubicBezTo>
                    <a:cubicBezTo>
                      <a:pt x="2" y="26"/>
                      <a:pt x="0" y="28"/>
                      <a:pt x="0" y="28"/>
                    </a:cubicBezTo>
                    <a:cubicBezTo>
                      <a:pt x="0" y="28"/>
                      <a:pt x="3" y="27"/>
                      <a:pt x="7" y="25"/>
                    </a:cubicBezTo>
                    <a:cubicBezTo>
                      <a:pt x="9" y="24"/>
                      <a:pt x="11" y="23"/>
                      <a:pt x="13" y="21"/>
                    </a:cubicBezTo>
                    <a:cubicBezTo>
                      <a:pt x="15" y="20"/>
                      <a:pt x="18" y="18"/>
                      <a:pt x="20" y="17"/>
                    </a:cubicBezTo>
                    <a:cubicBezTo>
                      <a:pt x="21" y="16"/>
                      <a:pt x="22" y="15"/>
                      <a:pt x="23" y="14"/>
                    </a:cubicBezTo>
                    <a:cubicBezTo>
                      <a:pt x="24" y="13"/>
                      <a:pt x="25" y="12"/>
                      <a:pt x="26" y="11"/>
                    </a:cubicBezTo>
                    <a:cubicBezTo>
                      <a:pt x="28" y="10"/>
                      <a:pt x="30" y="8"/>
                      <a:pt x="31" y="6"/>
                    </a:cubicBezTo>
                    <a:cubicBezTo>
                      <a:pt x="32" y="4"/>
                      <a:pt x="33" y="3"/>
                      <a:pt x="34" y="2"/>
                    </a:cubicBezTo>
                    <a:cubicBezTo>
                      <a:pt x="35" y="1"/>
                      <a:pt x="35" y="0"/>
                      <a:pt x="35" y="0"/>
                    </a:cubicBezTo>
                  </a:path>
                </a:pathLst>
              </a:custGeom>
              <a:solidFill>
                <a:srgbClr val="001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1" name="îṣļîdé">
                <a:extLst>
                  <a:ext uri="{FF2B5EF4-FFF2-40B4-BE49-F238E27FC236}">
                    <a16:creationId xmlns:a16="http://schemas.microsoft.com/office/drawing/2014/main" xmlns="" id="{4B44BA46-6D83-476D-A616-F5F1B0999DA7}"/>
                  </a:ext>
                </a:extLst>
              </p:cNvPr>
              <p:cNvSpPr/>
              <p:nvPr/>
            </p:nvSpPr>
            <p:spPr bwMode="auto">
              <a:xfrm>
                <a:off x="5702355" y="4864637"/>
                <a:ext cx="37318" cy="107139"/>
              </a:xfrm>
              <a:custGeom>
                <a:avLst/>
                <a:gdLst>
                  <a:gd name="T0" fmla="*/ 15 w 15"/>
                  <a:gd name="T1" fmla="*/ 0 h 43"/>
                  <a:gd name="T2" fmla="*/ 13 w 15"/>
                  <a:gd name="T3" fmla="*/ 7 h 43"/>
                  <a:gd name="T4" fmla="*/ 11 w 15"/>
                  <a:gd name="T5" fmla="*/ 14 h 43"/>
                  <a:gd name="T6" fmla="*/ 8 w 15"/>
                  <a:gd name="T7" fmla="*/ 22 h 43"/>
                  <a:gd name="T8" fmla="*/ 5 w 15"/>
                  <a:gd name="T9" fmla="*/ 29 h 43"/>
                  <a:gd name="T10" fmla="*/ 3 w 15"/>
                  <a:gd name="T11" fmla="*/ 36 h 43"/>
                  <a:gd name="T12" fmla="*/ 0 w 15"/>
                  <a:gd name="T13" fmla="*/ 43 h 43"/>
                  <a:gd name="T14" fmla="*/ 4 w 15"/>
                  <a:gd name="T15" fmla="*/ 37 h 43"/>
                  <a:gd name="T16" fmla="*/ 8 w 15"/>
                  <a:gd name="T17" fmla="*/ 30 h 43"/>
                  <a:gd name="T18" fmla="*/ 9 w 15"/>
                  <a:gd name="T19" fmla="*/ 27 h 43"/>
                  <a:gd name="T20" fmla="*/ 11 w 15"/>
                  <a:gd name="T21" fmla="*/ 23 h 43"/>
                  <a:gd name="T22" fmla="*/ 13 w 15"/>
                  <a:gd name="T23" fmla="*/ 14 h 43"/>
                  <a:gd name="T24" fmla="*/ 15 w 15"/>
                  <a:gd name="T25" fmla="*/ 7 h 43"/>
                  <a:gd name="T26" fmla="*/ 15 w 15"/>
                  <a:gd name="T2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43">
                    <a:moveTo>
                      <a:pt x="15" y="0"/>
                    </a:moveTo>
                    <a:cubicBezTo>
                      <a:pt x="15" y="0"/>
                      <a:pt x="14" y="3"/>
                      <a:pt x="13" y="7"/>
                    </a:cubicBezTo>
                    <a:cubicBezTo>
                      <a:pt x="12" y="9"/>
                      <a:pt x="11" y="11"/>
                      <a:pt x="11" y="14"/>
                    </a:cubicBezTo>
                    <a:cubicBezTo>
                      <a:pt x="10" y="16"/>
                      <a:pt x="9" y="19"/>
                      <a:pt x="8" y="22"/>
                    </a:cubicBezTo>
                    <a:cubicBezTo>
                      <a:pt x="7" y="24"/>
                      <a:pt x="6" y="27"/>
                      <a:pt x="5" y="29"/>
                    </a:cubicBezTo>
                    <a:cubicBezTo>
                      <a:pt x="4" y="32"/>
                      <a:pt x="4" y="34"/>
                      <a:pt x="3" y="36"/>
                    </a:cubicBezTo>
                    <a:cubicBezTo>
                      <a:pt x="1" y="40"/>
                      <a:pt x="0" y="43"/>
                      <a:pt x="0" y="43"/>
                    </a:cubicBezTo>
                    <a:cubicBezTo>
                      <a:pt x="0" y="43"/>
                      <a:pt x="2" y="40"/>
                      <a:pt x="4" y="37"/>
                    </a:cubicBezTo>
                    <a:cubicBezTo>
                      <a:pt x="6" y="35"/>
                      <a:pt x="7" y="33"/>
                      <a:pt x="8" y="30"/>
                    </a:cubicBezTo>
                    <a:cubicBezTo>
                      <a:pt x="8" y="29"/>
                      <a:pt x="9" y="28"/>
                      <a:pt x="9" y="27"/>
                    </a:cubicBezTo>
                    <a:cubicBezTo>
                      <a:pt x="10" y="25"/>
                      <a:pt x="10" y="24"/>
                      <a:pt x="11" y="23"/>
                    </a:cubicBezTo>
                    <a:cubicBezTo>
                      <a:pt x="12" y="20"/>
                      <a:pt x="13" y="17"/>
                      <a:pt x="13" y="14"/>
                    </a:cubicBezTo>
                    <a:cubicBezTo>
                      <a:pt x="14" y="12"/>
                      <a:pt x="14" y="9"/>
                      <a:pt x="15" y="7"/>
                    </a:cubicBezTo>
                    <a:cubicBezTo>
                      <a:pt x="15" y="3"/>
                      <a:pt x="15" y="0"/>
                      <a:pt x="15" y="0"/>
                    </a:cubicBezTo>
                  </a:path>
                </a:pathLst>
              </a:custGeom>
              <a:solidFill>
                <a:srgbClr val="001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2" name="iśḻïḍe">
                <a:extLst>
                  <a:ext uri="{FF2B5EF4-FFF2-40B4-BE49-F238E27FC236}">
                    <a16:creationId xmlns:a16="http://schemas.microsoft.com/office/drawing/2014/main" xmlns="" id="{C8EE47FA-581A-4849-AADC-5632C445B7C5}"/>
                  </a:ext>
                </a:extLst>
              </p:cNvPr>
              <p:cNvSpPr/>
              <p:nvPr/>
            </p:nvSpPr>
            <p:spPr bwMode="auto">
              <a:xfrm>
                <a:off x="5779399" y="4962146"/>
                <a:ext cx="2408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03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3" name="îṥļiďê">
                <a:extLst>
                  <a:ext uri="{FF2B5EF4-FFF2-40B4-BE49-F238E27FC236}">
                    <a16:creationId xmlns:a16="http://schemas.microsoft.com/office/drawing/2014/main" xmlns="" id="{B501B907-2D18-47FA-AE9E-B01E6C975DC7}"/>
                  </a:ext>
                </a:extLst>
              </p:cNvPr>
              <p:cNvSpPr/>
              <p:nvPr/>
            </p:nvSpPr>
            <p:spPr bwMode="auto">
              <a:xfrm>
                <a:off x="5737265" y="4962146"/>
                <a:ext cx="44541" cy="90286"/>
              </a:xfrm>
              <a:custGeom>
                <a:avLst/>
                <a:gdLst>
                  <a:gd name="T0" fmla="*/ 17 w 18"/>
                  <a:gd name="T1" fmla="*/ 0 h 36"/>
                  <a:gd name="T2" fmla="*/ 15 w 18"/>
                  <a:gd name="T3" fmla="*/ 6 h 36"/>
                  <a:gd name="T4" fmla="*/ 13 w 18"/>
                  <a:gd name="T5" fmla="*/ 12 h 36"/>
                  <a:gd name="T6" fmla="*/ 10 w 18"/>
                  <a:gd name="T7" fmla="*/ 19 h 36"/>
                  <a:gd name="T8" fmla="*/ 7 w 18"/>
                  <a:gd name="T9" fmla="*/ 25 h 36"/>
                  <a:gd name="T10" fmla="*/ 5 w 18"/>
                  <a:gd name="T11" fmla="*/ 28 h 36"/>
                  <a:gd name="T12" fmla="*/ 4 w 18"/>
                  <a:gd name="T13" fmla="*/ 31 h 36"/>
                  <a:gd name="T14" fmla="*/ 2 w 18"/>
                  <a:gd name="T15" fmla="*/ 33 h 36"/>
                  <a:gd name="T16" fmla="*/ 1 w 18"/>
                  <a:gd name="T17" fmla="*/ 35 h 36"/>
                  <a:gd name="T18" fmla="*/ 0 w 18"/>
                  <a:gd name="T19" fmla="*/ 36 h 36"/>
                  <a:gd name="T20" fmla="*/ 2 w 18"/>
                  <a:gd name="T21" fmla="*/ 35 h 36"/>
                  <a:gd name="T22" fmla="*/ 3 w 18"/>
                  <a:gd name="T23" fmla="*/ 34 h 36"/>
                  <a:gd name="T24" fmla="*/ 5 w 18"/>
                  <a:gd name="T25" fmla="*/ 32 h 36"/>
                  <a:gd name="T26" fmla="*/ 9 w 18"/>
                  <a:gd name="T27" fmla="*/ 27 h 36"/>
                  <a:gd name="T28" fmla="*/ 13 w 18"/>
                  <a:gd name="T29" fmla="*/ 20 h 36"/>
                  <a:gd name="T30" fmla="*/ 16 w 18"/>
                  <a:gd name="T31" fmla="*/ 13 h 36"/>
                  <a:gd name="T32" fmla="*/ 17 w 18"/>
                  <a:gd name="T33" fmla="*/ 6 h 36"/>
                  <a:gd name="T34" fmla="*/ 18 w 18"/>
                  <a:gd name="T35" fmla="*/ 0 h 36"/>
                  <a:gd name="T36" fmla="*/ 17 w 18"/>
                  <a:gd name="T3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" h="36">
                    <a:moveTo>
                      <a:pt x="17" y="0"/>
                    </a:moveTo>
                    <a:cubicBezTo>
                      <a:pt x="17" y="1"/>
                      <a:pt x="16" y="3"/>
                      <a:pt x="15" y="6"/>
                    </a:cubicBezTo>
                    <a:cubicBezTo>
                      <a:pt x="15" y="7"/>
                      <a:pt x="14" y="10"/>
                      <a:pt x="13" y="12"/>
                    </a:cubicBezTo>
                    <a:cubicBezTo>
                      <a:pt x="12" y="14"/>
                      <a:pt x="11" y="16"/>
                      <a:pt x="10" y="19"/>
                    </a:cubicBezTo>
                    <a:cubicBezTo>
                      <a:pt x="9" y="21"/>
                      <a:pt x="8" y="23"/>
                      <a:pt x="7" y="25"/>
                    </a:cubicBezTo>
                    <a:cubicBezTo>
                      <a:pt x="6" y="26"/>
                      <a:pt x="6" y="27"/>
                      <a:pt x="5" y="28"/>
                    </a:cubicBezTo>
                    <a:cubicBezTo>
                      <a:pt x="5" y="29"/>
                      <a:pt x="4" y="30"/>
                      <a:pt x="4" y="31"/>
                    </a:cubicBezTo>
                    <a:cubicBezTo>
                      <a:pt x="3" y="32"/>
                      <a:pt x="3" y="32"/>
                      <a:pt x="2" y="33"/>
                    </a:cubicBezTo>
                    <a:cubicBezTo>
                      <a:pt x="2" y="34"/>
                      <a:pt x="2" y="34"/>
                      <a:pt x="1" y="35"/>
                    </a:cubicBezTo>
                    <a:cubicBezTo>
                      <a:pt x="1" y="36"/>
                      <a:pt x="0" y="36"/>
                      <a:pt x="0" y="36"/>
                    </a:cubicBezTo>
                    <a:cubicBezTo>
                      <a:pt x="0" y="36"/>
                      <a:pt x="1" y="36"/>
                      <a:pt x="2" y="35"/>
                    </a:cubicBezTo>
                    <a:cubicBezTo>
                      <a:pt x="2" y="35"/>
                      <a:pt x="3" y="34"/>
                      <a:pt x="3" y="34"/>
                    </a:cubicBezTo>
                    <a:cubicBezTo>
                      <a:pt x="4" y="33"/>
                      <a:pt x="5" y="33"/>
                      <a:pt x="5" y="32"/>
                    </a:cubicBezTo>
                    <a:cubicBezTo>
                      <a:pt x="7" y="30"/>
                      <a:pt x="8" y="29"/>
                      <a:pt x="9" y="27"/>
                    </a:cubicBezTo>
                    <a:cubicBezTo>
                      <a:pt x="11" y="25"/>
                      <a:pt x="12" y="22"/>
                      <a:pt x="13" y="20"/>
                    </a:cubicBezTo>
                    <a:cubicBezTo>
                      <a:pt x="14" y="17"/>
                      <a:pt x="15" y="15"/>
                      <a:pt x="16" y="13"/>
                    </a:cubicBezTo>
                    <a:cubicBezTo>
                      <a:pt x="16" y="10"/>
                      <a:pt x="17" y="8"/>
                      <a:pt x="17" y="6"/>
                    </a:cubicBezTo>
                    <a:cubicBezTo>
                      <a:pt x="17" y="4"/>
                      <a:pt x="18" y="1"/>
                      <a:pt x="18" y="0"/>
                    </a:cubicBezTo>
                    <a:cubicBezTo>
                      <a:pt x="18" y="0"/>
                      <a:pt x="18" y="0"/>
                      <a:pt x="17" y="0"/>
                    </a:cubicBezTo>
                  </a:path>
                </a:pathLst>
              </a:custGeom>
              <a:solidFill>
                <a:srgbClr val="001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4" name="íṥḷíḑé">
                <a:extLst>
                  <a:ext uri="{FF2B5EF4-FFF2-40B4-BE49-F238E27FC236}">
                    <a16:creationId xmlns:a16="http://schemas.microsoft.com/office/drawing/2014/main" xmlns="" id="{1535BE17-0388-4753-B16D-F2B7713761A8}"/>
                  </a:ext>
                </a:extLst>
              </p:cNvPr>
              <p:cNvSpPr/>
              <p:nvPr/>
            </p:nvSpPr>
            <p:spPr bwMode="auto">
              <a:xfrm>
                <a:off x="6628084" y="4822504"/>
                <a:ext cx="48152" cy="116770"/>
              </a:xfrm>
              <a:custGeom>
                <a:avLst/>
                <a:gdLst>
                  <a:gd name="T0" fmla="*/ 0 w 19"/>
                  <a:gd name="T1" fmla="*/ 0 h 47"/>
                  <a:gd name="T2" fmla="*/ 0 w 19"/>
                  <a:gd name="T3" fmla="*/ 2 h 47"/>
                  <a:gd name="T4" fmla="*/ 1 w 19"/>
                  <a:gd name="T5" fmla="*/ 8 h 47"/>
                  <a:gd name="T6" fmla="*/ 6 w 19"/>
                  <a:gd name="T7" fmla="*/ 25 h 47"/>
                  <a:gd name="T8" fmla="*/ 8 w 19"/>
                  <a:gd name="T9" fmla="*/ 29 h 47"/>
                  <a:gd name="T10" fmla="*/ 10 w 19"/>
                  <a:gd name="T11" fmla="*/ 34 h 47"/>
                  <a:gd name="T12" fmla="*/ 14 w 19"/>
                  <a:gd name="T13" fmla="*/ 41 h 47"/>
                  <a:gd name="T14" fmla="*/ 16 w 19"/>
                  <a:gd name="T15" fmla="*/ 44 h 47"/>
                  <a:gd name="T16" fmla="*/ 17 w 19"/>
                  <a:gd name="T17" fmla="*/ 45 h 47"/>
                  <a:gd name="T18" fmla="*/ 19 w 19"/>
                  <a:gd name="T19" fmla="*/ 47 h 47"/>
                  <a:gd name="T20" fmla="*/ 18 w 19"/>
                  <a:gd name="T21" fmla="*/ 45 h 47"/>
                  <a:gd name="T22" fmla="*/ 17 w 19"/>
                  <a:gd name="T23" fmla="*/ 43 h 47"/>
                  <a:gd name="T24" fmla="*/ 15 w 19"/>
                  <a:gd name="T25" fmla="*/ 40 h 47"/>
                  <a:gd name="T26" fmla="*/ 12 w 19"/>
                  <a:gd name="T27" fmla="*/ 33 h 47"/>
                  <a:gd name="T28" fmla="*/ 9 w 19"/>
                  <a:gd name="T29" fmla="*/ 24 h 47"/>
                  <a:gd name="T30" fmla="*/ 6 w 19"/>
                  <a:gd name="T31" fmla="*/ 15 h 47"/>
                  <a:gd name="T32" fmla="*/ 3 w 19"/>
                  <a:gd name="T33" fmla="*/ 7 h 47"/>
                  <a:gd name="T34" fmla="*/ 0 w 19"/>
                  <a:gd name="T3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" h="47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2" y="13"/>
                      <a:pt x="4" y="19"/>
                      <a:pt x="6" y="25"/>
                    </a:cubicBezTo>
                    <a:cubicBezTo>
                      <a:pt x="6" y="26"/>
                      <a:pt x="7" y="28"/>
                      <a:pt x="8" y="29"/>
                    </a:cubicBezTo>
                    <a:cubicBezTo>
                      <a:pt x="8" y="31"/>
                      <a:pt x="9" y="32"/>
                      <a:pt x="10" y="34"/>
                    </a:cubicBezTo>
                    <a:cubicBezTo>
                      <a:pt x="11" y="36"/>
                      <a:pt x="12" y="39"/>
                      <a:pt x="14" y="41"/>
                    </a:cubicBezTo>
                    <a:cubicBezTo>
                      <a:pt x="14" y="42"/>
                      <a:pt x="15" y="43"/>
                      <a:pt x="16" y="44"/>
                    </a:cubicBezTo>
                    <a:cubicBezTo>
                      <a:pt x="16" y="44"/>
                      <a:pt x="17" y="45"/>
                      <a:pt x="17" y="45"/>
                    </a:cubicBezTo>
                    <a:cubicBezTo>
                      <a:pt x="18" y="47"/>
                      <a:pt x="19" y="47"/>
                      <a:pt x="19" y="47"/>
                    </a:cubicBezTo>
                    <a:cubicBezTo>
                      <a:pt x="19" y="47"/>
                      <a:pt x="19" y="46"/>
                      <a:pt x="18" y="45"/>
                    </a:cubicBezTo>
                    <a:cubicBezTo>
                      <a:pt x="18" y="45"/>
                      <a:pt x="17" y="44"/>
                      <a:pt x="17" y="43"/>
                    </a:cubicBezTo>
                    <a:cubicBezTo>
                      <a:pt x="16" y="42"/>
                      <a:pt x="16" y="41"/>
                      <a:pt x="15" y="40"/>
                    </a:cubicBezTo>
                    <a:cubicBezTo>
                      <a:pt x="14" y="38"/>
                      <a:pt x="13" y="35"/>
                      <a:pt x="12" y="33"/>
                    </a:cubicBezTo>
                    <a:cubicBezTo>
                      <a:pt x="11" y="30"/>
                      <a:pt x="10" y="27"/>
                      <a:pt x="9" y="24"/>
                    </a:cubicBezTo>
                    <a:cubicBezTo>
                      <a:pt x="8" y="21"/>
                      <a:pt x="7" y="18"/>
                      <a:pt x="6" y="15"/>
                    </a:cubicBezTo>
                    <a:cubicBezTo>
                      <a:pt x="5" y="12"/>
                      <a:pt x="4" y="10"/>
                      <a:pt x="3" y="7"/>
                    </a:cubicBezTo>
                    <a:cubicBezTo>
                      <a:pt x="1" y="3"/>
                      <a:pt x="0" y="0"/>
                      <a:pt x="0" y="0"/>
                    </a:cubicBezTo>
                  </a:path>
                </a:pathLst>
              </a:custGeom>
              <a:solidFill>
                <a:srgbClr val="001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5" name="îşļiḑê">
                <a:extLst>
                  <a:ext uri="{FF2B5EF4-FFF2-40B4-BE49-F238E27FC236}">
                    <a16:creationId xmlns:a16="http://schemas.microsoft.com/office/drawing/2014/main" xmlns="" id="{AED559E1-D551-4ACA-9046-893722374EF3}"/>
                  </a:ext>
                </a:extLst>
              </p:cNvPr>
              <p:cNvSpPr/>
              <p:nvPr/>
            </p:nvSpPr>
            <p:spPr bwMode="auto">
              <a:xfrm>
                <a:off x="6595582" y="49067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340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6" name="ïṧḷïḓe">
                <a:extLst>
                  <a:ext uri="{FF2B5EF4-FFF2-40B4-BE49-F238E27FC236}">
                    <a16:creationId xmlns:a16="http://schemas.microsoft.com/office/drawing/2014/main" xmlns="" id="{48B12A6A-B59C-4B07-96CF-F3CCE2603B62}"/>
                  </a:ext>
                </a:extLst>
              </p:cNvPr>
              <p:cNvSpPr/>
              <p:nvPr/>
            </p:nvSpPr>
            <p:spPr bwMode="auto">
              <a:xfrm>
                <a:off x="6595582" y="4904363"/>
                <a:ext cx="30096" cy="72229"/>
              </a:xfrm>
              <a:custGeom>
                <a:avLst/>
                <a:gdLst>
                  <a:gd name="T0" fmla="*/ 0 w 12"/>
                  <a:gd name="T1" fmla="*/ 0 h 29"/>
                  <a:gd name="T2" fmla="*/ 0 w 12"/>
                  <a:gd name="T3" fmla="*/ 1 h 29"/>
                  <a:gd name="T4" fmla="*/ 0 w 12"/>
                  <a:gd name="T5" fmla="*/ 1 h 29"/>
                  <a:gd name="T6" fmla="*/ 0 w 12"/>
                  <a:gd name="T7" fmla="*/ 1 h 29"/>
                  <a:gd name="T8" fmla="*/ 0 w 12"/>
                  <a:gd name="T9" fmla="*/ 1 h 29"/>
                  <a:gd name="T10" fmla="*/ 0 w 12"/>
                  <a:gd name="T11" fmla="*/ 1 h 29"/>
                  <a:gd name="T12" fmla="*/ 1 w 12"/>
                  <a:gd name="T13" fmla="*/ 5 h 29"/>
                  <a:gd name="T14" fmla="*/ 2 w 12"/>
                  <a:gd name="T15" fmla="*/ 10 h 29"/>
                  <a:gd name="T16" fmla="*/ 3 w 12"/>
                  <a:gd name="T17" fmla="*/ 15 h 29"/>
                  <a:gd name="T18" fmla="*/ 5 w 12"/>
                  <a:gd name="T19" fmla="*/ 21 h 29"/>
                  <a:gd name="T20" fmla="*/ 8 w 12"/>
                  <a:gd name="T21" fmla="*/ 25 h 29"/>
                  <a:gd name="T22" fmla="*/ 11 w 12"/>
                  <a:gd name="T23" fmla="*/ 28 h 29"/>
                  <a:gd name="T24" fmla="*/ 12 w 12"/>
                  <a:gd name="T25" fmla="*/ 29 h 29"/>
                  <a:gd name="T26" fmla="*/ 10 w 12"/>
                  <a:gd name="T27" fmla="*/ 24 h 29"/>
                  <a:gd name="T28" fmla="*/ 8 w 12"/>
                  <a:gd name="T29" fmla="*/ 20 h 29"/>
                  <a:gd name="T30" fmla="*/ 6 w 12"/>
                  <a:gd name="T31" fmla="*/ 14 h 29"/>
                  <a:gd name="T32" fmla="*/ 4 w 12"/>
                  <a:gd name="T33" fmla="*/ 9 h 29"/>
                  <a:gd name="T34" fmla="*/ 2 w 12"/>
                  <a:gd name="T35" fmla="*/ 4 h 29"/>
                  <a:gd name="T36" fmla="*/ 0 w 12"/>
                  <a:gd name="T3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" h="29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5"/>
                    </a:cubicBezTo>
                    <a:cubicBezTo>
                      <a:pt x="1" y="6"/>
                      <a:pt x="1" y="8"/>
                      <a:pt x="2" y="10"/>
                    </a:cubicBezTo>
                    <a:cubicBezTo>
                      <a:pt x="2" y="12"/>
                      <a:pt x="3" y="14"/>
                      <a:pt x="3" y="15"/>
                    </a:cubicBezTo>
                    <a:cubicBezTo>
                      <a:pt x="4" y="17"/>
                      <a:pt x="5" y="19"/>
                      <a:pt x="5" y="21"/>
                    </a:cubicBezTo>
                    <a:cubicBezTo>
                      <a:pt x="6" y="23"/>
                      <a:pt x="7" y="24"/>
                      <a:pt x="8" y="25"/>
                    </a:cubicBezTo>
                    <a:cubicBezTo>
                      <a:pt x="9" y="27"/>
                      <a:pt x="10" y="27"/>
                      <a:pt x="11" y="28"/>
                    </a:cubicBezTo>
                    <a:cubicBezTo>
                      <a:pt x="11" y="29"/>
                      <a:pt x="12" y="29"/>
                      <a:pt x="12" y="29"/>
                    </a:cubicBezTo>
                    <a:cubicBezTo>
                      <a:pt x="12" y="29"/>
                      <a:pt x="11" y="27"/>
                      <a:pt x="10" y="24"/>
                    </a:cubicBezTo>
                    <a:cubicBezTo>
                      <a:pt x="9" y="23"/>
                      <a:pt x="9" y="21"/>
                      <a:pt x="8" y="20"/>
                    </a:cubicBezTo>
                    <a:cubicBezTo>
                      <a:pt x="7" y="18"/>
                      <a:pt x="7" y="16"/>
                      <a:pt x="6" y="14"/>
                    </a:cubicBezTo>
                    <a:cubicBezTo>
                      <a:pt x="6" y="13"/>
                      <a:pt x="5" y="11"/>
                      <a:pt x="4" y="9"/>
                    </a:cubicBezTo>
                    <a:cubicBezTo>
                      <a:pt x="4" y="7"/>
                      <a:pt x="3" y="6"/>
                      <a:pt x="2" y="4"/>
                    </a:cubicBezTo>
                    <a:cubicBezTo>
                      <a:pt x="1" y="2"/>
                      <a:pt x="0" y="0"/>
                      <a:pt x="0" y="0"/>
                    </a:cubicBezTo>
                  </a:path>
                </a:pathLst>
              </a:custGeom>
              <a:solidFill>
                <a:srgbClr val="001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7" name="ïṥḷîḋe">
                <a:extLst>
                  <a:ext uri="{FF2B5EF4-FFF2-40B4-BE49-F238E27FC236}">
                    <a16:creationId xmlns:a16="http://schemas.microsoft.com/office/drawing/2014/main" xmlns="" id="{FC588870-BCB6-4D2B-8742-1D194F7BE82E}"/>
                  </a:ext>
                </a:extLst>
              </p:cNvPr>
              <p:cNvSpPr/>
              <p:nvPr/>
            </p:nvSpPr>
            <p:spPr bwMode="auto">
              <a:xfrm>
                <a:off x="6595582" y="5533955"/>
                <a:ext cx="22873" cy="62598"/>
              </a:xfrm>
              <a:custGeom>
                <a:avLst/>
                <a:gdLst>
                  <a:gd name="T0" fmla="*/ 9 w 9"/>
                  <a:gd name="T1" fmla="*/ 0 h 25"/>
                  <a:gd name="T2" fmla="*/ 9 w 9"/>
                  <a:gd name="T3" fmla="*/ 0 h 25"/>
                  <a:gd name="T4" fmla="*/ 7 w 9"/>
                  <a:gd name="T5" fmla="*/ 5 h 25"/>
                  <a:gd name="T6" fmla="*/ 2 w 9"/>
                  <a:gd name="T7" fmla="*/ 19 h 25"/>
                  <a:gd name="T8" fmla="*/ 0 w 9"/>
                  <a:gd name="T9" fmla="*/ 25 h 25"/>
                  <a:gd name="T10" fmla="*/ 3 w 9"/>
                  <a:gd name="T11" fmla="*/ 20 h 25"/>
                  <a:gd name="T12" fmla="*/ 9 w 9"/>
                  <a:gd name="T13" fmla="*/ 7 h 25"/>
                  <a:gd name="T14" fmla="*/ 9 w 9"/>
                  <a:gd name="T1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2"/>
                      <a:pt x="8" y="3"/>
                      <a:pt x="7" y="5"/>
                    </a:cubicBezTo>
                    <a:cubicBezTo>
                      <a:pt x="5" y="11"/>
                      <a:pt x="3" y="16"/>
                      <a:pt x="2" y="19"/>
                    </a:cubicBezTo>
                    <a:cubicBezTo>
                      <a:pt x="1" y="23"/>
                      <a:pt x="0" y="25"/>
                      <a:pt x="0" y="25"/>
                    </a:cubicBezTo>
                    <a:cubicBezTo>
                      <a:pt x="0" y="25"/>
                      <a:pt x="1" y="23"/>
                      <a:pt x="3" y="20"/>
                    </a:cubicBezTo>
                    <a:cubicBezTo>
                      <a:pt x="4" y="16"/>
                      <a:pt x="6" y="12"/>
                      <a:pt x="9" y="7"/>
                    </a:cubicBezTo>
                    <a:cubicBezTo>
                      <a:pt x="9" y="4"/>
                      <a:pt x="9" y="2"/>
                      <a:pt x="9" y="0"/>
                    </a:cubicBezTo>
                  </a:path>
                </a:pathLst>
              </a:custGeom>
              <a:solidFill>
                <a:srgbClr val="001B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8" name="íṡḷîḋé">
                <a:extLst>
                  <a:ext uri="{FF2B5EF4-FFF2-40B4-BE49-F238E27FC236}">
                    <a16:creationId xmlns:a16="http://schemas.microsoft.com/office/drawing/2014/main" xmlns="" id="{8AF9E9D6-1D19-468E-A6A9-39ABEB7D3093}"/>
                  </a:ext>
                </a:extLst>
              </p:cNvPr>
              <p:cNvSpPr/>
              <p:nvPr/>
            </p:nvSpPr>
            <p:spPr bwMode="auto">
              <a:xfrm>
                <a:off x="6618454" y="5296805"/>
                <a:ext cx="142050" cy="255208"/>
              </a:xfrm>
              <a:custGeom>
                <a:avLst/>
                <a:gdLst>
                  <a:gd name="T0" fmla="*/ 57 w 57"/>
                  <a:gd name="T1" fmla="*/ 0 h 102"/>
                  <a:gd name="T2" fmla="*/ 44 w 57"/>
                  <a:gd name="T3" fmla="*/ 17 h 102"/>
                  <a:gd name="T4" fmla="*/ 38 w 57"/>
                  <a:gd name="T5" fmla="*/ 26 h 102"/>
                  <a:gd name="T6" fmla="*/ 32 w 57"/>
                  <a:gd name="T7" fmla="*/ 35 h 102"/>
                  <a:gd name="T8" fmla="*/ 25 w 57"/>
                  <a:gd name="T9" fmla="*/ 46 h 102"/>
                  <a:gd name="T10" fmla="*/ 22 w 57"/>
                  <a:gd name="T11" fmla="*/ 52 h 102"/>
                  <a:gd name="T12" fmla="*/ 19 w 57"/>
                  <a:gd name="T13" fmla="*/ 57 h 102"/>
                  <a:gd name="T14" fmla="*/ 13 w 57"/>
                  <a:gd name="T15" fmla="*/ 69 h 102"/>
                  <a:gd name="T16" fmla="*/ 7 w 57"/>
                  <a:gd name="T17" fmla="*/ 80 h 102"/>
                  <a:gd name="T18" fmla="*/ 2 w 57"/>
                  <a:gd name="T19" fmla="*/ 90 h 102"/>
                  <a:gd name="T20" fmla="*/ 0 w 57"/>
                  <a:gd name="T21" fmla="*/ 95 h 102"/>
                  <a:gd name="T22" fmla="*/ 0 w 57"/>
                  <a:gd name="T23" fmla="*/ 102 h 102"/>
                  <a:gd name="T24" fmla="*/ 0 w 57"/>
                  <a:gd name="T25" fmla="*/ 101 h 102"/>
                  <a:gd name="T26" fmla="*/ 2 w 57"/>
                  <a:gd name="T27" fmla="*/ 96 h 102"/>
                  <a:gd name="T28" fmla="*/ 5 w 57"/>
                  <a:gd name="T29" fmla="*/ 91 h 102"/>
                  <a:gd name="T30" fmla="*/ 10 w 57"/>
                  <a:gd name="T31" fmla="*/ 81 h 102"/>
                  <a:gd name="T32" fmla="*/ 15 w 57"/>
                  <a:gd name="T33" fmla="*/ 70 h 102"/>
                  <a:gd name="T34" fmla="*/ 22 w 57"/>
                  <a:gd name="T35" fmla="*/ 59 h 102"/>
                  <a:gd name="T36" fmla="*/ 25 w 57"/>
                  <a:gd name="T37" fmla="*/ 53 h 102"/>
                  <a:gd name="T38" fmla="*/ 28 w 57"/>
                  <a:gd name="T39" fmla="*/ 48 h 102"/>
                  <a:gd name="T40" fmla="*/ 34 w 57"/>
                  <a:gd name="T41" fmla="*/ 37 h 102"/>
                  <a:gd name="T42" fmla="*/ 40 w 57"/>
                  <a:gd name="T43" fmla="*/ 27 h 102"/>
                  <a:gd name="T44" fmla="*/ 46 w 57"/>
                  <a:gd name="T45" fmla="*/ 18 h 102"/>
                  <a:gd name="T46" fmla="*/ 50 w 57"/>
                  <a:gd name="T47" fmla="*/ 11 h 102"/>
                  <a:gd name="T48" fmla="*/ 54 w 57"/>
                  <a:gd name="T49" fmla="*/ 5 h 102"/>
                  <a:gd name="T50" fmla="*/ 57 w 57"/>
                  <a:gd name="T51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7" h="102">
                    <a:moveTo>
                      <a:pt x="57" y="0"/>
                    </a:moveTo>
                    <a:cubicBezTo>
                      <a:pt x="57" y="0"/>
                      <a:pt x="52" y="7"/>
                      <a:pt x="44" y="17"/>
                    </a:cubicBezTo>
                    <a:cubicBezTo>
                      <a:pt x="42" y="20"/>
                      <a:pt x="40" y="23"/>
                      <a:pt x="38" y="26"/>
                    </a:cubicBezTo>
                    <a:cubicBezTo>
                      <a:pt x="36" y="29"/>
                      <a:pt x="34" y="32"/>
                      <a:pt x="32" y="35"/>
                    </a:cubicBezTo>
                    <a:cubicBezTo>
                      <a:pt x="30" y="39"/>
                      <a:pt x="27" y="42"/>
                      <a:pt x="25" y="46"/>
                    </a:cubicBezTo>
                    <a:cubicBezTo>
                      <a:pt x="24" y="48"/>
                      <a:pt x="23" y="50"/>
                      <a:pt x="22" y="52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7" y="61"/>
                      <a:pt x="15" y="65"/>
                      <a:pt x="13" y="69"/>
                    </a:cubicBezTo>
                    <a:cubicBezTo>
                      <a:pt x="11" y="72"/>
                      <a:pt x="9" y="76"/>
                      <a:pt x="7" y="80"/>
                    </a:cubicBezTo>
                    <a:cubicBezTo>
                      <a:pt x="6" y="83"/>
                      <a:pt x="4" y="87"/>
                      <a:pt x="2" y="90"/>
                    </a:cubicBezTo>
                    <a:cubicBezTo>
                      <a:pt x="2" y="92"/>
                      <a:pt x="1" y="93"/>
                      <a:pt x="0" y="95"/>
                    </a:cubicBezTo>
                    <a:cubicBezTo>
                      <a:pt x="0" y="97"/>
                      <a:pt x="0" y="99"/>
                      <a:pt x="0" y="102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" y="99"/>
                      <a:pt x="1" y="98"/>
                      <a:pt x="2" y="96"/>
                    </a:cubicBezTo>
                    <a:cubicBezTo>
                      <a:pt x="3" y="94"/>
                      <a:pt x="4" y="93"/>
                      <a:pt x="5" y="91"/>
                    </a:cubicBezTo>
                    <a:cubicBezTo>
                      <a:pt x="6" y="88"/>
                      <a:pt x="8" y="85"/>
                      <a:pt x="10" y="81"/>
                    </a:cubicBezTo>
                    <a:cubicBezTo>
                      <a:pt x="12" y="77"/>
                      <a:pt x="13" y="74"/>
                      <a:pt x="15" y="70"/>
                    </a:cubicBezTo>
                    <a:cubicBezTo>
                      <a:pt x="18" y="66"/>
                      <a:pt x="20" y="62"/>
                      <a:pt x="22" y="59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6" y="51"/>
                      <a:pt x="27" y="49"/>
                      <a:pt x="28" y="48"/>
                    </a:cubicBezTo>
                    <a:cubicBezTo>
                      <a:pt x="30" y="44"/>
                      <a:pt x="32" y="40"/>
                      <a:pt x="34" y="37"/>
                    </a:cubicBezTo>
                    <a:cubicBezTo>
                      <a:pt x="36" y="33"/>
                      <a:pt x="38" y="30"/>
                      <a:pt x="40" y="27"/>
                    </a:cubicBezTo>
                    <a:cubicBezTo>
                      <a:pt x="42" y="24"/>
                      <a:pt x="44" y="21"/>
                      <a:pt x="46" y="18"/>
                    </a:cubicBezTo>
                    <a:cubicBezTo>
                      <a:pt x="47" y="15"/>
                      <a:pt x="49" y="13"/>
                      <a:pt x="50" y="11"/>
                    </a:cubicBezTo>
                    <a:cubicBezTo>
                      <a:pt x="52" y="8"/>
                      <a:pt x="53" y="7"/>
                      <a:pt x="54" y="5"/>
                    </a:cubicBezTo>
                    <a:cubicBezTo>
                      <a:pt x="56" y="2"/>
                      <a:pt x="57" y="0"/>
                      <a:pt x="57" y="0"/>
                    </a:cubicBezTo>
                  </a:path>
                </a:pathLst>
              </a:custGeom>
              <a:solidFill>
                <a:srgbClr val="012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9" name="íSļiďê">
                <a:extLst>
                  <a:ext uri="{FF2B5EF4-FFF2-40B4-BE49-F238E27FC236}">
                    <a16:creationId xmlns:a16="http://schemas.microsoft.com/office/drawing/2014/main" xmlns="" id="{207F9104-577E-4B10-8392-128055D5950D}"/>
                  </a:ext>
                </a:extLst>
              </p:cNvPr>
              <p:cNvSpPr/>
              <p:nvPr/>
            </p:nvSpPr>
            <p:spPr bwMode="auto">
              <a:xfrm>
                <a:off x="6985616" y="4939273"/>
                <a:ext cx="0" cy="2408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01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0" name="iś1ïḓe">
                <a:extLst>
                  <a:ext uri="{FF2B5EF4-FFF2-40B4-BE49-F238E27FC236}">
                    <a16:creationId xmlns:a16="http://schemas.microsoft.com/office/drawing/2014/main" xmlns="" id="{F495F284-2B2E-4737-8B80-90C5F25BB7F1}"/>
                  </a:ext>
                </a:extLst>
              </p:cNvPr>
              <p:cNvSpPr/>
              <p:nvPr/>
            </p:nvSpPr>
            <p:spPr bwMode="auto">
              <a:xfrm>
                <a:off x="6926629" y="4941680"/>
                <a:ext cx="58987" cy="99917"/>
              </a:xfrm>
              <a:custGeom>
                <a:avLst/>
                <a:gdLst>
                  <a:gd name="T0" fmla="*/ 24 w 24"/>
                  <a:gd name="T1" fmla="*/ 0 h 40"/>
                  <a:gd name="T2" fmla="*/ 23 w 24"/>
                  <a:gd name="T3" fmla="*/ 0 h 40"/>
                  <a:gd name="T4" fmla="*/ 23 w 24"/>
                  <a:gd name="T5" fmla="*/ 2 h 40"/>
                  <a:gd name="T6" fmla="*/ 21 w 24"/>
                  <a:gd name="T7" fmla="*/ 6 h 40"/>
                  <a:gd name="T8" fmla="*/ 19 w 24"/>
                  <a:gd name="T9" fmla="*/ 10 h 40"/>
                  <a:gd name="T10" fmla="*/ 16 w 24"/>
                  <a:gd name="T11" fmla="*/ 15 h 40"/>
                  <a:gd name="T12" fmla="*/ 13 w 24"/>
                  <a:gd name="T13" fmla="*/ 21 h 40"/>
                  <a:gd name="T14" fmla="*/ 9 w 24"/>
                  <a:gd name="T15" fmla="*/ 27 h 40"/>
                  <a:gd name="T16" fmla="*/ 5 w 24"/>
                  <a:gd name="T17" fmla="*/ 33 h 40"/>
                  <a:gd name="T18" fmla="*/ 0 w 24"/>
                  <a:gd name="T19" fmla="*/ 40 h 40"/>
                  <a:gd name="T20" fmla="*/ 4 w 24"/>
                  <a:gd name="T21" fmla="*/ 39 h 40"/>
                  <a:gd name="T22" fmla="*/ 7 w 24"/>
                  <a:gd name="T23" fmla="*/ 35 h 40"/>
                  <a:gd name="T24" fmla="*/ 11 w 24"/>
                  <a:gd name="T25" fmla="*/ 29 h 40"/>
                  <a:gd name="T26" fmla="*/ 15 w 24"/>
                  <a:gd name="T27" fmla="*/ 22 h 40"/>
                  <a:gd name="T28" fmla="*/ 18 w 24"/>
                  <a:gd name="T29" fmla="*/ 16 h 40"/>
                  <a:gd name="T30" fmla="*/ 21 w 24"/>
                  <a:gd name="T31" fmla="*/ 11 h 40"/>
                  <a:gd name="T32" fmla="*/ 22 w 24"/>
                  <a:gd name="T33" fmla="*/ 6 h 40"/>
                  <a:gd name="T34" fmla="*/ 23 w 24"/>
                  <a:gd name="T35" fmla="*/ 2 h 40"/>
                  <a:gd name="T36" fmla="*/ 24 w 24"/>
                  <a:gd name="T37" fmla="*/ 0 h 40"/>
                  <a:gd name="T38" fmla="*/ 24 w 24"/>
                  <a:gd name="T39" fmla="*/ 0 h 40"/>
                  <a:gd name="T40" fmla="*/ 24 w 24"/>
                  <a:gd name="T4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40">
                    <a:moveTo>
                      <a:pt x="24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1"/>
                      <a:pt x="23" y="2"/>
                    </a:cubicBezTo>
                    <a:cubicBezTo>
                      <a:pt x="22" y="3"/>
                      <a:pt x="22" y="4"/>
                      <a:pt x="21" y="6"/>
                    </a:cubicBezTo>
                    <a:cubicBezTo>
                      <a:pt x="21" y="7"/>
                      <a:pt x="20" y="9"/>
                      <a:pt x="19" y="10"/>
                    </a:cubicBezTo>
                    <a:cubicBezTo>
                      <a:pt x="18" y="12"/>
                      <a:pt x="17" y="14"/>
                      <a:pt x="16" y="15"/>
                    </a:cubicBezTo>
                    <a:cubicBezTo>
                      <a:pt x="15" y="17"/>
                      <a:pt x="14" y="19"/>
                      <a:pt x="13" y="21"/>
                    </a:cubicBezTo>
                    <a:cubicBezTo>
                      <a:pt x="11" y="23"/>
                      <a:pt x="10" y="25"/>
                      <a:pt x="9" y="27"/>
                    </a:cubicBezTo>
                    <a:cubicBezTo>
                      <a:pt x="7" y="29"/>
                      <a:pt x="6" y="31"/>
                      <a:pt x="5" y="33"/>
                    </a:cubicBezTo>
                    <a:cubicBezTo>
                      <a:pt x="3" y="35"/>
                      <a:pt x="1" y="38"/>
                      <a:pt x="0" y="40"/>
                    </a:cubicBezTo>
                    <a:cubicBezTo>
                      <a:pt x="1" y="40"/>
                      <a:pt x="3" y="39"/>
                      <a:pt x="4" y="39"/>
                    </a:cubicBezTo>
                    <a:cubicBezTo>
                      <a:pt x="5" y="38"/>
                      <a:pt x="6" y="36"/>
                      <a:pt x="7" y="35"/>
                    </a:cubicBezTo>
                    <a:cubicBezTo>
                      <a:pt x="9" y="33"/>
                      <a:pt x="10" y="31"/>
                      <a:pt x="11" y="29"/>
                    </a:cubicBezTo>
                    <a:cubicBezTo>
                      <a:pt x="13" y="26"/>
                      <a:pt x="14" y="24"/>
                      <a:pt x="15" y="22"/>
                    </a:cubicBezTo>
                    <a:cubicBezTo>
                      <a:pt x="16" y="20"/>
                      <a:pt x="17" y="18"/>
                      <a:pt x="18" y="16"/>
                    </a:cubicBezTo>
                    <a:cubicBezTo>
                      <a:pt x="19" y="15"/>
                      <a:pt x="20" y="13"/>
                      <a:pt x="21" y="11"/>
                    </a:cubicBezTo>
                    <a:cubicBezTo>
                      <a:pt x="21" y="9"/>
                      <a:pt x="22" y="8"/>
                      <a:pt x="22" y="6"/>
                    </a:cubicBezTo>
                    <a:cubicBezTo>
                      <a:pt x="23" y="5"/>
                      <a:pt x="23" y="4"/>
                      <a:pt x="23" y="2"/>
                    </a:cubicBezTo>
                    <a:cubicBezTo>
                      <a:pt x="24" y="1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001B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1" name="iSļiďé">
                <a:extLst>
                  <a:ext uri="{FF2B5EF4-FFF2-40B4-BE49-F238E27FC236}">
                    <a16:creationId xmlns:a16="http://schemas.microsoft.com/office/drawing/2014/main" xmlns="" id="{9B4E8859-BA42-4507-9DC2-70343CABB0A1}"/>
                  </a:ext>
                </a:extLst>
              </p:cNvPr>
              <p:cNvSpPr/>
              <p:nvPr/>
            </p:nvSpPr>
            <p:spPr bwMode="auto">
              <a:xfrm>
                <a:off x="6883292" y="5039189"/>
                <a:ext cx="52968" cy="65006"/>
              </a:xfrm>
              <a:custGeom>
                <a:avLst/>
                <a:gdLst>
                  <a:gd name="T0" fmla="*/ 21 w 21"/>
                  <a:gd name="T1" fmla="*/ 0 h 26"/>
                  <a:gd name="T2" fmla="*/ 17 w 21"/>
                  <a:gd name="T3" fmla="*/ 1 h 26"/>
                  <a:gd name="T4" fmla="*/ 14 w 21"/>
                  <a:gd name="T5" fmla="*/ 6 h 26"/>
                  <a:gd name="T6" fmla="*/ 6 w 21"/>
                  <a:gd name="T7" fmla="*/ 16 h 26"/>
                  <a:gd name="T8" fmla="*/ 1 w 21"/>
                  <a:gd name="T9" fmla="*/ 23 h 26"/>
                  <a:gd name="T10" fmla="*/ 0 w 21"/>
                  <a:gd name="T11" fmla="*/ 26 h 26"/>
                  <a:gd name="T12" fmla="*/ 2 w 21"/>
                  <a:gd name="T13" fmla="*/ 24 h 26"/>
                  <a:gd name="T14" fmla="*/ 8 w 21"/>
                  <a:gd name="T15" fmla="*/ 17 h 26"/>
                  <a:gd name="T16" fmla="*/ 12 w 21"/>
                  <a:gd name="T17" fmla="*/ 13 h 26"/>
                  <a:gd name="T18" fmla="*/ 16 w 21"/>
                  <a:gd name="T19" fmla="*/ 7 h 26"/>
                  <a:gd name="T20" fmla="*/ 21 w 21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26">
                    <a:moveTo>
                      <a:pt x="21" y="0"/>
                    </a:moveTo>
                    <a:cubicBezTo>
                      <a:pt x="20" y="0"/>
                      <a:pt x="18" y="1"/>
                      <a:pt x="17" y="1"/>
                    </a:cubicBezTo>
                    <a:cubicBezTo>
                      <a:pt x="16" y="3"/>
                      <a:pt x="15" y="4"/>
                      <a:pt x="14" y="6"/>
                    </a:cubicBezTo>
                    <a:cubicBezTo>
                      <a:pt x="11" y="10"/>
                      <a:pt x="8" y="13"/>
                      <a:pt x="6" y="16"/>
                    </a:cubicBezTo>
                    <a:cubicBezTo>
                      <a:pt x="4" y="19"/>
                      <a:pt x="3" y="22"/>
                      <a:pt x="1" y="23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6"/>
                      <a:pt x="0" y="25"/>
                      <a:pt x="2" y="24"/>
                    </a:cubicBezTo>
                    <a:cubicBezTo>
                      <a:pt x="3" y="22"/>
                      <a:pt x="5" y="20"/>
                      <a:pt x="8" y="17"/>
                    </a:cubicBezTo>
                    <a:cubicBezTo>
                      <a:pt x="9" y="16"/>
                      <a:pt x="10" y="14"/>
                      <a:pt x="12" y="13"/>
                    </a:cubicBezTo>
                    <a:cubicBezTo>
                      <a:pt x="13" y="11"/>
                      <a:pt x="15" y="9"/>
                      <a:pt x="16" y="7"/>
                    </a:cubicBezTo>
                    <a:cubicBezTo>
                      <a:pt x="18" y="5"/>
                      <a:pt x="19" y="3"/>
                      <a:pt x="21" y="0"/>
                    </a:cubicBezTo>
                  </a:path>
                </a:pathLst>
              </a:custGeom>
              <a:solidFill>
                <a:srgbClr val="012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2" name="íṧḻîḋè">
                <a:extLst>
                  <a:ext uri="{FF2B5EF4-FFF2-40B4-BE49-F238E27FC236}">
                    <a16:creationId xmlns:a16="http://schemas.microsoft.com/office/drawing/2014/main" xmlns="" id="{9492D152-ED86-4E6A-B67E-628BAED98811}"/>
                  </a:ext>
                </a:extLst>
              </p:cNvPr>
              <p:cNvSpPr/>
              <p:nvPr/>
            </p:nvSpPr>
            <p:spPr bwMode="auto">
              <a:xfrm>
                <a:off x="5604846" y="5352180"/>
                <a:ext cx="62598" cy="116770"/>
              </a:xfrm>
              <a:custGeom>
                <a:avLst/>
                <a:gdLst>
                  <a:gd name="T0" fmla="*/ 0 w 25"/>
                  <a:gd name="T1" fmla="*/ 0 h 47"/>
                  <a:gd name="T2" fmla="*/ 6 w 25"/>
                  <a:gd name="T3" fmla="*/ 11 h 47"/>
                  <a:gd name="T4" fmla="*/ 19 w 25"/>
                  <a:gd name="T5" fmla="*/ 35 h 47"/>
                  <a:gd name="T6" fmla="*/ 25 w 25"/>
                  <a:gd name="T7" fmla="*/ 47 h 47"/>
                  <a:gd name="T8" fmla="*/ 0 w 25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7">
                    <a:moveTo>
                      <a:pt x="0" y="0"/>
                    </a:moveTo>
                    <a:cubicBezTo>
                      <a:pt x="2" y="3"/>
                      <a:pt x="4" y="7"/>
                      <a:pt x="6" y="11"/>
                    </a:cubicBezTo>
                    <a:cubicBezTo>
                      <a:pt x="10" y="18"/>
                      <a:pt x="15" y="27"/>
                      <a:pt x="19" y="35"/>
                    </a:cubicBezTo>
                    <a:cubicBezTo>
                      <a:pt x="21" y="39"/>
                      <a:pt x="23" y="43"/>
                      <a:pt x="25" y="47"/>
                    </a:cubicBezTo>
                    <a:cubicBezTo>
                      <a:pt x="18" y="29"/>
                      <a:pt x="10" y="12"/>
                      <a:pt x="0" y="0"/>
                    </a:cubicBezTo>
                  </a:path>
                </a:pathLst>
              </a:custGeom>
              <a:solidFill>
                <a:srgbClr val="0014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3" name="iŝlîďe">
                <a:extLst>
                  <a:ext uri="{FF2B5EF4-FFF2-40B4-BE49-F238E27FC236}">
                    <a16:creationId xmlns:a16="http://schemas.microsoft.com/office/drawing/2014/main" xmlns="" id="{25F679EE-25AB-45F6-9660-029879935856}"/>
                  </a:ext>
                </a:extLst>
              </p:cNvPr>
              <p:cNvSpPr/>
              <p:nvPr/>
            </p:nvSpPr>
            <p:spPr bwMode="auto">
              <a:xfrm>
                <a:off x="5563917" y="5273932"/>
                <a:ext cx="166126" cy="334659"/>
              </a:xfrm>
              <a:custGeom>
                <a:avLst/>
                <a:gdLst>
                  <a:gd name="T0" fmla="*/ 0 w 66"/>
                  <a:gd name="T1" fmla="*/ 0 h 134"/>
                  <a:gd name="T2" fmla="*/ 11 w 66"/>
                  <a:gd name="T3" fmla="*/ 20 h 134"/>
                  <a:gd name="T4" fmla="*/ 16 w 66"/>
                  <a:gd name="T5" fmla="*/ 31 h 134"/>
                  <a:gd name="T6" fmla="*/ 41 w 66"/>
                  <a:gd name="T7" fmla="*/ 78 h 134"/>
                  <a:gd name="T8" fmla="*/ 47 w 66"/>
                  <a:gd name="T9" fmla="*/ 91 h 134"/>
                  <a:gd name="T10" fmla="*/ 53 w 66"/>
                  <a:gd name="T11" fmla="*/ 102 h 134"/>
                  <a:gd name="T12" fmla="*/ 57 w 66"/>
                  <a:gd name="T13" fmla="*/ 112 h 134"/>
                  <a:gd name="T14" fmla="*/ 61 w 66"/>
                  <a:gd name="T15" fmla="*/ 121 h 134"/>
                  <a:gd name="T16" fmla="*/ 64 w 66"/>
                  <a:gd name="T17" fmla="*/ 128 h 134"/>
                  <a:gd name="T18" fmla="*/ 66 w 66"/>
                  <a:gd name="T19" fmla="*/ 134 h 134"/>
                  <a:gd name="T20" fmla="*/ 64 w 66"/>
                  <a:gd name="T21" fmla="*/ 128 h 134"/>
                  <a:gd name="T22" fmla="*/ 62 w 66"/>
                  <a:gd name="T23" fmla="*/ 121 h 134"/>
                  <a:gd name="T24" fmla="*/ 59 w 66"/>
                  <a:gd name="T25" fmla="*/ 112 h 134"/>
                  <a:gd name="T26" fmla="*/ 55 w 66"/>
                  <a:gd name="T27" fmla="*/ 101 h 134"/>
                  <a:gd name="T28" fmla="*/ 50 w 66"/>
                  <a:gd name="T29" fmla="*/ 89 h 134"/>
                  <a:gd name="T30" fmla="*/ 38 w 66"/>
                  <a:gd name="T31" fmla="*/ 64 h 134"/>
                  <a:gd name="T32" fmla="*/ 25 w 66"/>
                  <a:gd name="T33" fmla="*/ 40 h 134"/>
                  <a:gd name="T34" fmla="*/ 12 w 66"/>
                  <a:gd name="T35" fmla="*/ 19 h 134"/>
                  <a:gd name="T36" fmla="*/ 3 w 66"/>
                  <a:gd name="T37" fmla="*/ 5 h 134"/>
                  <a:gd name="T38" fmla="*/ 0 w 66"/>
                  <a:gd name="T39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6" h="134">
                    <a:moveTo>
                      <a:pt x="0" y="0"/>
                    </a:moveTo>
                    <a:cubicBezTo>
                      <a:pt x="0" y="0"/>
                      <a:pt x="4" y="8"/>
                      <a:pt x="11" y="20"/>
                    </a:cubicBezTo>
                    <a:cubicBezTo>
                      <a:pt x="13" y="24"/>
                      <a:pt x="14" y="27"/>
                      <a:pt x="16" y="31"/>
                    </a:cubicBezTo>
                    <a:cubicBezTo>
                      <a:pt x="26" y="43"/>
                      <a:pt x="34" y="60"/>
                      <a:pt x="41" y="78"/>
                    </a:cubicBezTo>
                    <a:cubicBezTo>
                      <a:pt x="43" y="82"/>
                      <a:pt x="45" y="86"/>
                      <a:pt x="47" y="91"/>
                    </a:cubicBezTo>
                    <a:cubicBezTo>
                      <a:pt x="49" y="95"/>
                      <a:pt x="51" y="98"/>
                      <a:pt x="53" y="102"/>
                    </a:cubicBezTo>
                    <a:cubicBezTo>
                      <a:pt x="55" y="106"/>
                      <a:pt x="56" y="109"/>
                      <a:pt x="57" y="112"/>
                    </a:cubicBezTo>
                    <a:cubicBezTo>
                      <a:pt x="59" y="116"/>
                      <a:pt x="60" y="119"/>
                      <a:pt x="61" y="121"/>
                    </a:cubicBezTo>
                    <a:cubicBezTo>
                      <a:pt x="62" y="124"/>
                      <a:pt x="63" y="126"/>
                      <a:pt x="64" y="128"/>
                    </a:cubicBezTo>
                    <a:cubicBezTo>
                      <a:pt x="65" y="132"/>
                      <a:pt x="66" y="134"/>
                      <a:pt x="66" y="134"/>
                    </a:cubicBezTo>
                    <a:cubicBezTo>
                      <a:pt x="66" y="134"/>
                      <a:pt x="65" y="132"/>
                      <a:pt x="64" y="128"/>
                    </a:cubicBezTo>
                    <a:cubicBezTo>
                      <a:pt x="64" y="126"/>
                      <a:pt x="63" y="124"/>
                      <a:pt x="62" y="121"/>
                    </a:cubicBezTo>
                    <a:cubicBezTo>
                      <a:pt x="61" y="118"/>
                      <a:pt x="60" y="115"/>
                      <a:pt x="59" y="112"/>
                    </a:cubicBezTo>
                    <a:cubicBezTo>
                      <a:pt x="58" y="108"/>
                      <a:pt x="57" y="105"/>
                      <a:pt x="55" y="101"/>
                    </a:cubicBezTo>
                    <a:cubicBezTo>
                      <a:pt x="53" y="97"/>
                      <a:pt x="52" y="93"/>
                      <a:pt x="50" y="89"/>
                    </a:cubicBezTo>
                    <a:cubicBezTo>
                      <a:pt x="46" y="81"/>
                      <a:pt x="42" y="73"/>
                      <a:pt x="38" y="64"/>
                    </a:cubicBezTo>
                    <a:cubicBezTo>
                      <a:pt x="33" y="56"/>
                      <a:pt x="29" y="48"/>
                      <a:pt x="25" y="40"/>
                    </a:cubicBezTo>
                    <a:cubicBezTo>
                      <a:pt x="20" y="32"/>
                      <a:pt x="16" y="25"/>
                      <a:pt x="12" y="19"/>
                    </a:cubicBezTo>
                    <a:cubicBezTo>
                      <a:pt x="9" y="13"/>
                      <a:pt x="5" y="8"/>
                      <a:pt x="3" y="5"/>
                    </a:cubicBezTo>
                    <a:cubicBezTo>
                      <a:pt x="1" y="2"/>
                      <a:pt x="0" y="0"/>
                      <a:pt x="0" y="0"/>
                    </a:cubicBezTo>
                  </a:path>
                </a:pathLst>
              </a:custGeom>
              <a:solidFill>
                <a:srgbClr val="001B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4" name="isḷiḓé">
                <a:extLst>
                  <a:ext uri="{FF2B5EF4-FFF2-40B4-BE49-F238E27FC236}">
                    <a16:creationId xmlns:a16="http://schemas.microsoft.com/office/drawing/2014/main" xmlns="" id="{C72F933B-8709-4669-964E-521764240903}"/>
                  </a:ext>
                </a:extLst>
              </p:cNvPr>
              <p:cNvSpPr/>
              <p:nvPr/>
            </p:nvSpPr>
            <p:spPr bwMode="auto">
              <a:xfrm>
                <a:off x="5118507" y="2587028"/>
                <a:ext cx="373181" cy="497174"/>
              </a:xfrm>
              <a:custGeom>
                <a:avLst/>
                <a:gdLst>
                  <a:gd name="T0" fmla="*/ 125 w 149"/>
                  <a:gd name="T1" fmla="*/ 0 h 199"/>
                  <a:gd name="T2" fmla="*/ 98 w 149"/>
                  <a:gd name="T3" fmla="*/ 5 h 199"/>
                  <a:gd name="T4" fmla="*/ 22 w 149"/>
                  <a:gd name="T5" fmla="*/ 63 h 199"/>
                  <a:gd name="T6" fmla="*/ 37 w 149"/>
                  <a:gd name="T7" fmla="*/ 185 h 199"/>
                  <a:gd name="T8" fmla="*/ 57 w 149"/>
                  <a:gd name="T9" fmla="*/ 199 h 199"/>
                  <a:gd name="T10" fmla="*/ 95 w 149"/>
                  <a:gd name="T11" fmla="*/ 121 h 199"/>
                  <a:gd name="T12" fmla="*/ 122 w 149"/>
                  <a:gd name="T13" fmla="*/ 41 h 199"/>
                  <a:gd name="T14" fmla="*/ 134 w 149"/>
                  <a:gd name="T15" fmla="*/ 57 h 199"/>
                  <a:gd name="T16" fmla="*/ 142 w 149"/>
                  <a:gd name="T17" fmla="*/ 74 h 199"/>
                  <a:gd name="T18" fmla="*/ 149 w 149"/>
                  <a:gd name="T19" fmla="*/ 26 h 199"/>
                  <a:gd name="T20" fmla="*/ 125 w 149"/>
                  <a:gd name="T2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9" h="199">
                    <a:moveTo>
                      <a:pt x="125" y="0"/>
                    </a:moveTo>
                    <a:cubicBezTo>
                      <a:pt x="117" y="0"/>
                      <a:pt x="108" y="2"/>
                      <a:pt x="98" y="5"/>
                    </a:cubicBezTo>
                    <a:cubicBezTo>
                      <a:pt x="98" y="5"/>
                      <a:pt x="54" y="15"/>
                      <a:pt x="22" y="63"/>
                    </a:cubicBezTo>
                    <a:cubicBezTo>
                      <a:pt x="0" y="104"/>
                      <a:pt x="17" y="145"/>
                      <a:pt x="37" y="185"/>
                    </a:cubicBezTo>
                    <a:cubicBezTo>
                      <a:pt x="43" y="195"/>
                      <a:pt x="50" y="199"/>
                      <a:pt x="57" y="199"/>
                    </a:cubicBezTo>
                    <a:cubicBezTo>
                      <a:pt x="77" y="199"/>
                      <a:pt x="97" y="166"/>
                      <a:pt x="95" y="121"/>
                    </a:cubicBezTo>
                    <a:cubicBezTo>
                      <a:pt x="92" y="77"/>
                      <a:pt x="108" y="41"/>
                      <a:pt x="122" y="41"/>
                    </a:cubicBezTo>
                    <a:cubicBezTo>
                      <a:pt x="127" y="41"/>
                      <a:pt x="131" y="46"/>
                      <a:pt x="134" y="57"/>
                    </a:cubicBezTo>
                    <a:cubicBezTo>
                      <a:pt x="138" y="69"/>
                      <a:pt x="140" y="74"/>
                      <a:pt x="142" y="74"/>
                    </a:cubicBezTo>
                    <a:cubicBezTo>
                      <a:pt x="147" y="74"/>
                      <a:pt x="148" y="45"/>
                      <a:pt x="149" y="26"/>
                    </a:cubicBezTo>
                    <a:cubicBezTo>
                      <a:pt x="149" y="7"/>
                      <a:pt x="140" y="0"/>
                      <a:pt x="125" y="0"/>
                    </a:cubicBezTo>
                  </a:path>
                </a:pathLst>
              </a:custGeom>
              <a:solidFill>
                <a:srgbClr val="FFFF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5" name="íṧḻïḓè">
                <a:extLst>
                  <a:ext uri="{FF2B5EF4-FFF2-40B4-BE49-F238E27FC236}">
                    <a16:creationId xmlns:a16="http://schemas.microsoft.com/office/drawing/2014/main" xmlns="" id="{2F951CF9-1C4A-4ADD-BC3A-F9D3CEC7BD7A}"/>
                  </a:ext>
                </a:extLst>
              </p:cNvPr>
              <p:cNvSpPr/>
              <p:nvPr/>
            </p:nvSpPr>
            <p:spPr bwMode="auto">
              <a:xfrm>
                <a:off x="6736427" y="2624347"/>
                <a:ext cx="434576" cy="429760"/>
              </a:xfrm>
              <a:custGeom>
                <a:avLst/>
                <a:gdLst>
                  <a:gd name="T0" fmla="*/ 31 w 174"/>
                  <a:gd name="T1" fmla="*/ 0 h 172"/>
                  <a:gd name="T2" fmla="*/ 0 w 174"/>
                  <a:gd name="T3" fmla="*/ 27 h 172"/>
                  <a:gd name="T4" fmla="*/ 0 w 174"/>
                  <a:gd name="T5" fmla="*/ 28 h 172"/>
                  <a:gd name="T6" fmla="*/ 4 w 174"/>
                  <a:gd name="T7" fmla="*/ 51 h 172"/>
                  <a:gd name="T8" fmla="*/ 14 w 174"/>
                  <a:gd name="T9" fmla="*/ 80 h 172"/>
                  <a:gd name="T10" fmla="*/ 24 w 174"/>
                  <a:gd name="T11" fmla="*/ 92 h 172"/>
                  <a:gd name="T12" fmla="*/ 33 w 174"/>
                  <a:gd name="T13" fmla="*/ 70 h 172"/>
                  <a:gd name="T14" fmla="*/ 45 w 174"/>
                  <a:gd name="T15" fmla="*/ 58 h 172"/>
                  <a:gd name="T16" fmla="*/ 77 w 174"/>
                  <a:gd name="T17" fmla="*/ 106 h 172"/>
                  <a:gd name="T18" fmla="*/ 111 w 174"/>
                  <a:gd name="T19" fmla="*/ 171 h 172"/>
                  <a:gd name="T20" fmla="*/ 115 w 174"/>
                  <a:gd name="T21" fmla="*/ 172 h 172"/>
                  <a:gd name="T22" fmla="*/ 146 w 174"/>
                  <a:gd name="T23" fmla="*/ 77 h 172"/>
                  <a:gd name="T24" fmla="*/ 62 w 174"/>
                  <a:gd name="T25" fmla="*/ 7 h 172"/>
                  <a:gd name="T26" fmla="*/ 31 w 174"/>
                  <a:gd name="T27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4" h="172">
                    <a:moveTo>
                      <a:pt x="31" y="0"/>
                    </a:moveTo>
                    <a:cubicBezTo>
                      <a:pt x="15" y="0"/>
                      <a:pt x="1" y="7"/>
                      <a:pt x="0" y="27"/>
                    </a:cubicBezTo>
                    <a:cubicBezTo>
                      <a:pt x="0" y="27"/>
                      <a:pt x="0" y="28"/>
                      <a:pt x="0" y="28"/>
                    </a:cubicBezTo>
                    <a:cubicBezTo>
                      <a:pt x="0" y="36"/>
                      <a:pt x="1" y="43"/>
                      <a:pt x="4" y="51"/>
                    </a:cubicBezTo>
                    <a:cubicBezTo>
                      <a:pt x="7" y="61"/>
                      <a:pt x="8" y="70"/>
                      <a:pt x="14" y="80"/>
                    </a:cubicBezTo>
                    <a:cubicBezTo>
                      <a:pt x="19" y="88"/>
                      <a:pt x="22" y="92"/>
                      <a:pt x="24" y="92"/>
                    </a:cubicBezTo>
                    <a:cubicBezTo>
                      <a:pt x="28" y="92"/>
                      <a:pt x="29" y="84"/>
                      <a:pt x="33" y="70"/>
                    </a:cubicBezTo>
                    <a:cubicBezTo>
                      <a:pt x="35" y="62"/>
                      <a:pt x="40" y="58"/>
                      <a:pt x="45" y="58"/>
                    </a:cubicBezTo>
                    <a:cubicBezTo>
                      <a:pt x="57" y="58"/>
                      <a:pt x="73" y="75"/>
                      <a:pt x="77" y="106"/>
                    </a:cubicBezTo>
                    <a:cubicBezTo>
                      <a:pt x="82" y="151"/>
                      <a:pt x="88" y="164"/>
                      <a:pt x="111" y="171"/>
                    </a:cubicBezTo>
                    <a:cubicBezTo>
                      <a:pt x="112" y="172"/>
                      <a:pt x="114" y="172"/>
                      <a:pt x="115" y="172"/>
                    </a:cubicBezTo>
                    <a:cubicBezTo>
                      <a:pt x="139" y="172"/>
                      <a:pt x="174" y="122"/>
                      <a:pt x="146" y="77"/>
                    </a:cubicBezTo>
                    <a:cubicBezTo>
                      <a:pt x="127" y="48"/>
                      <a:pt x="94" y="20"/>
                      <a:pt x="62" y="7"/>
                    </a:cubicBezTo>
                    <a:cubicBezTo>
                      <a:pt x="53" y="3"/>
                      <a:pt x="41" y="0"/>
                      <a:pt x="31" y="0"/>
                    </a:cubicBezTo>
                  </a:path>
                </a:pathLst>
              </a:custGeom>
              <a:solidFill>
                <a:srgbClr val="FFFF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6" name="ïšḷíḑe">
                <a:extLst>
                  <a:ext uri="{FF2B5EF4-FFF2-40B4-BE49-F238E27FC236}">
                    <a16:creationId xmlns:a16="http://schemas.microsoft.com/office/drawing/2014/main" xmlns="" id="{04162239-A239-47A6-A772-ADFA725CB4FF}"/>
                  </a:ext>
                </a:extLst>
              </p:cNvPr>
              <p:cNvSpPr/>
              <p:nvPr/>
            </p:nvSpPr>
            <p:spPr bwMode="auto">
              <a:xfrm>
                <a:off x="5568732" y="2476278"/>
                <a:ext cx="178164" cy="610332"/>
              </a:xfrm>
              <a:custGeom>
                <a:avLst/>
                <a:gdLst>
                  <a:gd name="T0" fmla="*/ 1 w 71"/>
                  <a:gd name="T1" fmla="*/ 193 h 244"/>
                  <a:gd name="T2" fmla="*/ 16 w 71"/>
                  <a:gd name="T3" fmla="*/ 233 h 244"/>
                  <a:gd name="T4" fmla="*/ 20 w 71"/>
                  <a:gd name="T5" fmla="*/ 225 h 244"/>
                  <a:gd name="T6" fmla="*/ 5 w 71"/>
                  <a:gd name="T7" fmla="*/ 198 h 244"/>
                  <a:gd name="T8" fmla="*/ 5 w 71"/>
                  <a:gd name="T9" fmla="*/ 198 h 244"/>
                  <a:gd name="T10" fmla="*/ 5 w 71"/>
                  <a:gd name="T11" fmla="*/ 198 h 244"/>
                  <a:gd name="T12" fmla="*/ 4 w 71"/>
                  <a:gd name="T13" fmla="*/ 194 h 244"/>
                  <a:gd name="T14" fmla="*/ 4 w 71"/>
                  <a:gd name="T15" fmla="*/ 147 h 244"/>
                  <a:gd name="T16" fmla="*/ 4 w 71"/>
                  <a:gd name="T17" fmla="*/ 141 h 244"/>
                  <a:gd name="T18" fmla="*/ 40 w 71"/>
                  <a:gd name="T19" fmla="*/ 115 h 244"/>
                  <a:gd name="T20" fmla="*/ 40 w 71"/>
                  <a:gd name="T21" fmla="*/ 133 h 244"/>
                  <a:gd name="T22" fmla="*/ 40 w 71"/>
                  <a:gd name="T23" fmla="*/ 115 h 244"/>
                  <a:gd name="T24" fmla="*/ 0 w 71"/>
                  <a:gd name="T25" fmla="*/ 119 h 244"/>
                  <a:gd name="T26" fmla="*/ 4 w 71"/>
                  <a:gd name="T27" fmla="*/ 134 h 244"/>
                  <a:gd name="T28" fmla="*/ 14 w 71"/>
                  <a:gd name="T29" fmla="*/ 45 h 244"/>
                  <a:gd name="T30" fmla="*/ 5 w 71"/>
                  <a:gd name="T31" fmla="*/ 106 h 244"/>
                  <a:gd name="T32" fmla="*/ 71 w 71"/>
                  <a:gd name="T33" fmla="*/ 0 h 244"/>
                  <a:gd name="T34" fmla="*/ 71 w 71"/>
                  <a:gd name="T35" fmla="*/ 0 h 244"/>
                  <a:gd name="T36" fmla="*/ 71 w 71"/>
                  <a:gd name="T37" fmla="*/ 0 h 244"/>
                  <a:gd name="T38" fmla="*/ 71 w 71"/>
                  <a:gd name="T39" fmla="*/ 0 h 244"/>
                  <a:gd name="T40" fmla="*/ 71 w 71"/>
                  <a:gd name="T41" fmla="*/ 0 h 244"/>
                  <a:gd name="T42" fmla="*/ 71 w 71"/>
                  <a:gd name="T43" fmla="*/ 0 h 244"/>
                  <a:gd name="T44" fmla="*/ 71 w 71"/>
                  <a:gd name="T45" fmla="*/ 0 h 244"/>
                  <a:gd name="T46" fmla="*/ 71 w 71"/>
                  <a:gd name="T47" fmla="*/ 0 h 244"/>
                  <a:gd name="T48" fmla="*/ 50 w 71"/>
                  <a:gd name="T49" fmla="*/ 123 h 244"/>
                  <a:gd name="T50" fmla="*/ 50 w 71"/>
                  <a:gd name="T51" fmla="*/ 123 h 244"/>
                  <a:gd name="T52" fmla="*/ 50 w 71"/>
                  <a:gd name="T53" fmla="*/ 123 h 244"/>
                  <a:gd name="T54" fmla="*/ 50 w 71"/>
                  <a:gd name="T55" fmla="*/ 123 h 244"/>
                  <a:gd name="T56" fmla="*/ 50 w 71"/>
                  <a:gd name="T57" fmla="*/ 123 h 244"/>
                  <a:gd name="T58" fmla="*/ 50 w 71"/>
                  <a:gd name="T59" fmla="*/ 123 h 244"/>
                  <a:gd name="T60" fmla="*/ 50 w 71"/>
                  <a:gd name="T61" fmla="*/ 123 h 244"/>
                  <a:gd name="T62" fmla="*/ 50 w 71"/>
                  <a:gd name="T63" fmla="*/ 124 h 244"/>
                  <a:gd name="T64" fmla="*/ 50 w 71"/>
                  <a:gd name="T65" fmla="*/ 124 h 244"/>
                  <a:gd name="T66" fmla="*/ 50 w 71"/>
                  <a:gd name="T67" fmla="*/ 124 h 244"/>
                  <a:gd name="T68" fmla="*/ 50 w 71"/>
                  <a:gd name="T69" fmla="*/ 124 h 244"/>
                  <a:gd name="T70" fmla="*/ 50 w 71"/>
                  <a:gd name="T71" fmla="*/ 124 h 244"/>
                  <a:gd name="T72" fmla="*/ 40 w 71"/>
                  <a:gd name="T73" fmla="*/ 141 h 244"/>
                  <a:gd name="T74" fmla="*/ 43 w 71"/>
                  <a:gd name="T75" fmla="*/ 195 h 244"/>
                  <a:gd name="T76" fmla="*/ 43 w 71"/>
                  <a:gd name="T77" fmla="*/ 195 h 244"/>
                  <a:gd name="T78" fmla="*/ 43 w 71"/>
                  <a:gd name="T79" fmla="*/ 195 h 244"/>
                  <a:gd name="T80" fmla="*/ 29 w 71"/>
                  <a:gd name="T81" fmla="*/ 229 h 244"/>
                  <a:gd name="T82" fmla="*/ 34 w 71"/>
                  <a:gd name="T83" fmla="*/ 227 h 244"/>
                  <a:gd name="T84" fmla="*/ 48 w 71"/>
                  <a:gd name="T85" fmla="*/ 140 h 244"/>
                  <a:gd name="T86" fmla="*/ 71 w 71"/>
                  <a:gd name="T87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1" h="244">
                    <a:moveTo>
                      <a:pt x="1" y="139"/>
                    </a:moveTo>
                    <a:cubicBezTo>
                      <a:pt x="1" y="151"/>
                      <a:pt x="1" y="186"/>
                      <a:pt x="1" y="193"/>
                    </a:cubicBezTo>
                    <a:cubicBezTo>
                      <a:pt x="2" y="203"/>
                      <a:pt x="5" y="209"/>
                      <a:pt x="18" y="229"/>
                    </a:cubicBezTo>
                    <a:cubicBezTo>
                      <a:pt x="17" y="230"/>
                      <a:pt x="16" y="232"/>
                      <a:pt x="16" y="233"/>
                    </a:cubicBezTo>
                    <a:cubicBezTo>
                      <a:pt x="18" y="231"/>
                      <a:pt x="20" y="230"/>
                      <a:pt x="22" y="229"/>
                    </a:cubicBezTo>
                    <a:cubicBezTo>
                      <a:pt x="20" y="225"/>
                      <a:pt x="20" y="225"/>
                      <a:pt x="20" y="225"/>
                    </a:cubicBezTo>
                    <a:cubicBezTo>
                      <a:pt x="20" y="225"/>
                      <a:pt x="20" y="225"/>
                      <a:pt x="20" y="225"/>
                    </a:cubicBezTo>
                    <a:cubicBezTo>
                      <a:pt x="5" y="198"/>
                      <a:pt x="5" y="198"/>
                      <a:pt x="5" y="198"/>
                    </a:cubicBezTo>
                    <a:cubicBezTo>
                      <a:pt x="5" y="198"/>
                      <a:pt x="5" y="198"/>
                      <a:pt x="5" y="198"/>
                    </a:cubicBezTo>
                    <a:cubicBezTo>
                      <a:pt x="5" y="198"/>
                      <a:pt x="5" y="198"/>
                      <a:pt x="5" y="198"/>
                    </a:cubicBezTo>
                    <a:cubicBezTo>
                      <a:pt x="5" y="198"/>
                      <a:pt x="5" y="198"/>
                      <a:pt x="5" y="198"/>
                    </a:cubicBezTo>
                    <a:cubicBezTo>
                      <a:pt x="5" y="198"/>
                      <a:pt x="5" y="198"/>
                      <a:pt x="5" y="198"/>
                    </a:cubicBezTo>
                    <a:cubicBezTo>
                      <a:pt x="5" y="198"/>
                      <a:pt x="5" y="197"/>
                      <a:pt x="4" y="194"/>
                    </a:cubicBezTo>
                    <a:cubicBezTo>
                      <a:pt x="4" y="194"/>
                      <a:pt x="4" y="194"/>
                      <a:pt x="4" y="194"/>
                    </a:cubicBezTo>
                    <a:cubicBezTo>
                      <a:pt x="4" y="186"/>
                      <a:pt x="4" y="168"/>
                      <a:pt x="4" y="147"/>
                    </a:cubicBezTo>
                    <a:cubicBezTo>
                      <a:pt x="4" y="147"/>
                      <a:pt x="4" y="147"/>
                      <a:pt x="4" y="147"/>
                    </a:cubicBezTo>
                    <a:cubicBezTo>
                      <a:pt x="4" y="146"/>
                      <a:pt x="4" y="146"/>
                      <a:pt x="4" y="145"/>
                    </a:cubicBezTo>
                    <a:cubicBezTo>
                      <a:pt x="4" y="144"/>
                      <a:pt x="4" y="142"/>
                      <a:pt x="4" y="141"/>
                    </a:cubicBezTo>
                    <a:cubicBezTo>
                      <a:pt x="3" y="141"/>
                      <a:pt x="2" y="140"/>
                      <a:pt x="1" y="139"/>
                    </a:cubicBezTo>
                    <a:moveTo>
                      <a:pt x="40" y="115"/>
                    </a:moveTo>
                    <a:cubicBezTo>
                      <a:pt x="40" y="120"/>
                      <a:pt x="40" y="125"/>
                      <a:pt x="40" y="130"/>
                    </a:cubicBezTo>
                    <a:cubicBezTo>
                      <a:pt x="40" y="131"/>
                      <a:pt x="40" y="132"/>
                      <a:pt x="40" y="133"/>
                    </a:cubicBezTo>
                    <a:cubicBezTo>
                      <a:pt x="42" y="131"/>
                      <a:pt x="44" y="128"/>
                      <a:pt x="44" y="124"/>
                    </a:cubicBezTo>
                    <a:cubicBezTo>
                      <a:pt x="44" y="120"/>
                      <a:pt x="43" y="117"/>
                      <a:pt x="40" y="115"/>
                    </a:cubicBezTo>
                    <a:moveTo>
                      <a:pt x="5" y="114"/>
                    </a:moveTo>
                    <a:cubicBezTo>
                      <a:pt x="3" y="115"/>
                      <a:pt x="1" y="117"/>
                      <a:pt x="0" y="119"/>
                    </a:cubicBezTo>
                    <a:cubicBezTo>
                      <a:pt x="0" y="123"/>
                      <a:pt x="0" y="127"/>
                      <a:pt x="0" y="129"/>
                    </a:cubicBezTo>
                    <a:cubicBezTo>
                      <a:pt x="1" y="131"/>
                      <a:pt x="2" y="133"/>
                      <a:pt x="4" y="134"/>
                    </a:cubicBezTo>
                    <a:cubicBezTo>
                      <a:pt x="4" y="127"/>
                      <a:pt x="5" y="121"/>
                      <a:pt x="5" y="114"/>
                    </a:cubicBezTo>
                    <a:moveTo>
                      <a:pt x="14" y="45"/>
                    </a:moveTo>
                    <a:cubicBezTo>
                      <a:pt x="5" y="66"/>
                      <a:pt x="1" y="91"/>
                      <a:pt x="0" y="109"/>
                    </a:cubicBezTo>
                    <a:cubicBezTo>
                      <a:pt x="2" y="108"/>
                      <a:pt x="4" y="107"/>
                      <a:pt x="5" y="106"/>
                    </a:cubicBezTo>
                    <a:cubicBezTo>
                      <a:pt x="7" y="85"/>
                      <a:pt x="10" y="63"/>
                      <a:pt x="14" y="45"/>
                    </a:cubicBezTo>
                    <a:moveTo>
                      <a:pt x="71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69" y="0"/>
                      <a:pt x="70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moveTo>
                      <a:pt x="71" y="0"/>
                    </a:move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44" y="22"/>
                      <a:pt x="40" y="107"/>
                    </a:cubicBezTo>
                    <a:cubicBezTo>
                      <a:pt x="46" y="110"/>
                      <a:pt x="50" y="116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50" y="123"/>
                      <a:pt x="50" y="124"/>
                      <a:pt x="50" y="124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50" y="132"/>
                      <a:pt x="46" y="138"/>
                      <a:pt x="40" y="141"/>
                    </a:cubicBezTo>
                    <a:cubicBezTo>
                      <a:pt x="40" y="157"/>
                      <a:pt x="41" y="175"/>
                      <a:pt x="43" y="195"/>
                    </a:cubicBezTo>
                    <a:cubicBezTo>
                      <a:pt x="43" y="195"/>
                      <a:pt x="43" y="195"/>
                      <a:pt x="43" y="195"/>
                    </a:cubicBezTo>
                    <a:cubicBezTo>
                      <a:pt x="43" y="195"/>
                      <a:pt x="43" y="195"/>
                      <a:pt x="43" y="195"/>
                    </a:cubicBezTo>
                    <a:cubicBezTo>
                      <a:pt x="43" y="195"/>
                      <a:pt x="43" y="195"/>
                      <a:pt x="43" y="195"/>
                    </a:cubicBezTo>
                    <a:cubicBezTo>
                      <a:pt x="43" y="195"/>
                      <a:pt x="43" y="195"/>
                      <a:pt x="43" y="195"/>
                    </a:cubicBezTo>
                    <a:cubicBezTo>
                      <a:pt x="43" y="195"/>
                      <a:pt x="43" y="195"/>
                      <a:pt x="43" y="195"/>
                    </a:cubicBezTo>
                    <a:cubicBezTo>
                      <a:pt x="43" y="195"/>
                      <a:pt x="43" y="195"/>
                      <a:pt x="43" y="195"/>
                    </a:cubicBezTo>
                    <a:cubicBezTo>
                      <a:pt x="29" y="229"/>
                      <a:pt x="29" y="229"/>
                      <a:pt x="29" y="229"/>
                    </a:cubicBezTo>
                    <a:cubicBezTo>
                      <a:pt x="37" y="230"/>
                      <a:pt x="43" y="236"/>
                      <a:pt x="43" y="244"/>
                    </a:cubicBezTo>
                    <a:cubicBezTo>
                      <a:pt x="44" y="232"/>
                      <a:pt x="34" y="227"/>
                      <a:pt x="34" y="227"/>
                    </a:cubicBezTo>
                    <a:cubicBezTo>
                      <a:pt x="46" y="196"/>
                      <a:pt x="46" y="196"/>
                      <a:pt x="46" y="196"/>
                    </a:cubicBezTo>
                    <a:cubicBezTo>
                      <a:pt x="46" y="196"/>
                      <a:pt x="43" y="146"/>
                      <a:pt x="48" y="140"/>
                    </a:cubicBezTo>
                    <a:cubicBezTo>
                      <a:pt x="63" y="122"/>
                      <a:pt x="45" y="108"/>
                      <a:pt x="45" y="105"/>
                    </a:cubicBezTo>
                    <a:cubicBezTo>
                      <a:pt x="44" y="55"/>
                      <a:pt x="71" y="0"/>
                      <a:pt x="71" y="0"/>
                    </a:cubicBezTo>
                  </a:path>
                </a:pathLst>
              </a:custGeom>
              <a:solidFill>
                <a:srgbClr val="B888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7" name="íṡľiḋè">
                <a:extLst>
                  <a:ext uri="{FF2B5EF4-FFF2-40B4-BE49-F238E27FC236}">
                    <a16:creationId xmlns:a16="http://schemas.microsoft.com/office/drawing/2014/main" xmlns="" id="{B71C2C1C-2131-41F3-9E35-662F1416D25F}"/>
                  </a:ext>
                </a:extLst>
              </p:cNvPr>
              <p:cNvSpPr/>
              <p:nvPr/>
            </p:nvSpPr>
            <p:spPr bwMode="auto">
              <a:xfrm>
                <a:off x="5561509" y="2469055"/>
                <a:ext cx="185387" cy="501989"/>
              </a:xfrm>
              <a:custGeom>
                <a:avLst/>
                <a:gdLst>
                  <a:gd name="T0" fmla="*/ 74 w 74"/>
                  <a:gd name="T1" fmla="*/ 3 h 201"/>
                  <a:gd name="T2" fmla="*/ 46 w 74"/>
                  <a:gd name="T3" fmla="*/ 198 h 201"/>
                  <a:gd name="T4" fmla="*/ 8 w 74"/>
                  <a:gd name="T5" fmla="*/ 201 h 201"/>
                  <a:gd name="T6" fmla="*/ 27 w 74"/>
                  <a:gd name="T7" fmla="*/ 23 h 201"/>
                  <a:gd name="T8" fmla="*/ 74 w 74"/>
                  <a:gd name="T9" fmla="*/ 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201">
                    <a:moveTo>
                      <a:pt x="74" y="3"/>
                    </a:moveTo>
                    <a:cubicBezTo>
                      <a:pt x="74" y="3"/>
                      <a:pt x="31" y="39"/>
                      <a:pt x="46" y="198"/>
                    </a:cubicBezTo>
                    <a:cubicBezTo>
                      <a:pt x="8" y="201"/>
                      <a:pt x="8" y="201"/>
                      <a:pt x="8" y="201"/>
                    </a:cubicBezTo>
                    <a:cubicBezTo>
                      <a:pt x="8" y="201"/>
                      <a:pt x="0" y="68"/>
                      <a:pt x="27" y="23"/>
                    </a:cubicBezTo>
                    <a:cubicBezTo>
                      <a:pt x="43" y="0"/>
                      <a:pt x="68" y="4"/>
                      <a:pt x="74" y="3"/>
                    </a:cubicBezTo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8" name="îŝḻíďe">
                <a:extLst>
                  <a:ext uri="{FF2B5EF4-FFF2-40B4-BE49-F238E27FC236}">
                    <a16:creationId xmlns:a16="http://schemas.microsoft.com/office/drawing/2014/main" xmlns="" id="{A6AE7EC7-2568-4B57-87D2-B69628714A8D}"/>
                  </a:ext>
                </a:extLst>
              </p:cNvPr>
              <p:cNvSpPr/>
              <p:nvPr/>
            </p:nvSpPr>
            <p:spPr bwMode="auto">
              <a:xfrm>
                <a:off x="5579567" y="2476278"/>
                <a:ext cx="167330" cy="494766"/>
              </a:xfrm>
              <a:custGeom>
                <a:avLst/>
                <a:gdLst>
                  <a:gd name="T0" fmla="*/ 1 w 67"/>
                  <a:gd name="T1" fmla="*/ 198 h 198"/>
                  <a:gd name="T2" fmla="*/ 1 w 67"/>
                  <a:gd name="T3" fmla="*/ 198 h 198"/>
                  <a:gd name="T4" fmla="*/ 1 w 67"/>
                  <a:gd name="T5" fmla="*/ 198 h 198"/>
                  <a:gd name="T6" fmla="*/ 0 w 67"/>
                  <a:gd name="T7" fmla="*/ 194 h 198"/>
                  <a:gd name="T8" fmla="*/ 1 w 67"/>
                  <a:gd name="T9" fmla="*/ 198 h 198"/>
                  <a:gd name="T10" fmla="*/ 0 w 67"/>
                  <a:gd name="T11" fmla="*/ 194 h 198"/>
                  <a:gd name="T12" fmla="*/ 0 w 67"/>
                  <a:gd name="T13" fmla="*/ 194 h 198"/>
                  <a:gd name="T14" fmla="*/ 0 w 67"/>
                  <a:gd name="T15" fmla="*/ 145 h 198"/>
                  <a:gd name="T16" fmla="*/ 0 w 67"/>
                  <a:gd name="T17" fmla="*/ 147 h 198"/>
                  <a:gd name="T18" fmla="*/ 0 w 67"/>
                  <a:gd name="T19" fmla="*/ 147 h 198"/>
                  <a:gd name="T20" fmla="*/ 0 w 67"/>
                  <a:gd name="T21" fmla="*/ 145 h 198"/>
                  <a:gd name="T22" fmla="*/ 67 w 67"/>
                  <a:gd name="T23" fmla="*/ 0 h 198"/>
                  <a:gd name="T24" fmla="*/ 67 w 67"/>
                  <a:gd name="T25" fmla="*/ 0 h 198"/>
                  <a:gd name="T26" fmla="*/ 67 w 67"/>
                  <a:gd name="T27" fmla="*/ 0 h 198"/>
                  <a:gd name="T28" fmla="*/ 67 w 67"/>
                  <a:gd name="T29" fmla="*/ 0 h 198"/>
                  <a:gd name="T30" fmla="*/ 67 w 67"/>
                  <a:gd name="T31" fmla="*/ 0 h 198"/>
                  <a:gd name="T32" fmla="*/ 67 w 67"/>
                  <a:gd name="T33" fmla="*/ 0 h 198"/>
                  <a:gd name="T34" fmla="*/ 67 w 67"/>
                  <a:gd name="T35" fmla="*/ 0 h 198"/>
                  <a:gd name="T36" fmla="*/ 67 w 67"/>
                  <a:gd name="T37" fmla="*/ 0 h 198"/>
                  <a:gd name="T38" fmla="*/ 67 w 67"/>
                  <a:gd name="T39" fmla="*/ 0 h 198"/>
                  <a:gd name="T40" fmla="*/ 67 w 67"/>
                  <a:gd name="T41" fmla="*/ 0 h 198"/>
                  <a:gd name="T42" fmla="*/ 67 w 67"/>
                  <a:gd name="T43" fmla="*/ 0 h 198"/>
                  <a:gd name="T44" fmla="*/ 67 w 67"/>
                  <a:gd name="T45" fmla="*/ 0 h 198"/>
                  <a:gd name="T46" fmla="*/ 67 w 67"/>
                  <a:gd name="T47" fmla="*/ 0 h 198"/>
                  <a:gd name="T48" fmla="*/ 67 w 67"/>
                  <a:gd name="T49" fmla="*/ 0 h 198"/>
                  <a:gd name="T50" fmla="*/ 67 w 67"/>
                  <a:gd name="T51" fmla="*/ 0 h 198"/>
                  <a:gd name="T52" fmla="*/ 67 w 67"/>
                  <a:gd name="T53" fmla="*/ 0 h 198"/>
                  <a:gd name="T54" fmla="*/ 67 w 67"/>
                  <a:gd name="T55" fmla="*/ 0 h 198"/>
                  <a:gd name="T56" fmla="*/ 67 w 67"/>
                  <a:gd name="T57" fmla="*/ 0 h 198"/>
                  <a:gd name="T58" fmla="*/ 67 w 67"/>
                  <a:gd name="T59" fmla="*/ 0 h 198"/>
                  <a:gd name="T60" fmla="*/ 67 w 67"/>
                  <a:gd name="T61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7" h="198">
                    <a:moveTo>
                      <a:pt x="1" y="198"/>
                    </a:moveTo>
                    <a:cubicBezTo>
                      <a:pt x="1" y="198"/>
                      <a:pt x="1" y="198"/>
                      <a:pt x="1" y="198"/>
                    </a:cubicBezTo>
                    <a:cubicBezTo>
                      <a:pt x="1" y="198"/>
                      <a:pt x="1" y="198"/>
                      <a:pt x="1" y="198"/>
                    </a:cubicBezTo>
                    <a:moveTo>
                      <a:pt x="0" y="194"/>
                    </a:moveTo>
                    <a:cubicBezTo>
                      <a:pt x="1" y="197"/>
                      <a:pt x="1" y="198"/>
                      <a:pt x="1" y="198"/>
                    </a:cubicBezTo>
                    <a:cubicBezTo>
                      <a:pt x="1" y="198"/>
                      <a:pt x="1" y="197"/>
                      <a:pt x="0" y="194"/>
                    </a:cubicBezTo>
                    <a:cubicBezTo>
                      <a:pt x="0" y="194"/>
                      <a:pt x="0" y="194"/>
                      <a:pt x="0" y="194"/>
                    </a:cubicBezTo>
                    <a:moveTo>
                      <a:pt x="0" y="145"/>
                    </a:moveTo>
                    <a:cubicBezTo>
                      <a:pt x="0" y="146"/>
                      <a:pt x="0" y="146"/>
                      <a:pt x="0" y="147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6"/>
                      <a:pt x="0" y="146"/>
                      <a:pt x="0" y="145"/>
                    </a:cubicBezTo>
                    <a:moveTo>
                      <a:pt x="67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moveTo>
                      <a:pt x="67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moveTo>
                      <a:pt x="67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moveTo>
                      <a:pt x="67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moveTo>
                      <a:pt x="67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moveTo>
                      <a:pt x="67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</a:path>
                </a:pathLst>
              </a:custGeom>
              <a:solidFill>
                <a:srgbClr val="7264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9" name="îṡľïďé">
                <a:extLst>
                  <a:ext uri="{FF2B5EF4-FFF2-40B4-BE49-F238E27FC236}">
                    <a16:creationId xmlns:a16="http://schemas.microsoft.com/office/drawing/2014/main" xmlns="" id="{D1B3A1D3-39ED-499E-BD0F-8F287AC4CFA1}"/>
                  </a:ext>
                </a:extLst>
              </p:cNvPr>
              <p:cNvSpPr/>
              <p:nvPr/>
            </p:nvSpPr>
            <p:spPr bwMode="auto">
              <a:xfrm>
                <a:off x="5579567" y="2476278"/>
                <a:ext cx="167330" cy="494766"/>
              </a:xfrm>
              <a:custGeom>
                <a:avLst/>
                <a:gdLst>
                  <a:gd name="T0" fmla="*/ 29 w 67"/>
                  <a:gd name="T1" fmla="*/ 143 h 198"/>
                  <a:gd name="T2" fmla="*/ 7 w 67"/>
                  <a:gd name="T3" fmla="*/ 143 h 198"/>
                  <a:gd name="T4" fmla="*/ 7 w 67"/>
                  <a:gd name="T5" fmla="*/ 143 h 198"/>
                  <a:gd name="T6" fmla="*/ 6 w 67"/>
                  <a:gd name="T7" fmla="*/ 143 h 198"/>
                  <a:gd name="T8" fmla="*/ 6 w 67"/>
                  <a:gd name="T9" fmla="*/ 143 h 198"/>
                  <a:gd name="T10" fmla="*/ 6 w 67"/>
                  <a:gd name="T11" fmla="*/ 143 h 198"/>
                  <a:gd name="T12" fmla="*/ 6 w 67"/>
                  <a:gd name="T13" fmla="*/ 143 h 198"/>
                  <a:gd name="T14" fmla="*/ 0 w 67"/>
                  <a:gd name="T15" fmla="*/ 141 h 198"/>
                  <a:gd name="T16" fmla="*/ 0 w 67"/>
                  <a:gd name="T17" fmla="*/ 147 h 198"/>
                  <a:gd name="T18" fmla="*/ 27 w 67"/>
                  <a:gd name="T19" fmla="*/ 149 h 198"/>
                  <a:gd name="T20" fmla="*/ 10 w 67"/>
                  <a:gd name="T21" fmla="*/ 194 h 198"/>
                  <a:gd name="T22" fmla="*/ 1 w 67"/>
                  <a:gd name="T23" fmla="*/ 198 h 198"/>
                  <a:gd name="T24" fmla="*/ 1 w 67"/>
                  <a:gd name="T25" fmla="*/ 198 h 198"/>
                  <a:gd name="T26" fmla="*/ 1 w 67"/>
                  <a:gd name="T27" fmla="*/ 198 h 198"/>
                  <a:gd name="T28" fmla="*/ 1 w 67"/>
                  <a:gd name="T29" fmla="*/ 198 h 198"/>
                  <a:gd name="T30" fmla="*/ 1 w 67"/>
                  <a:gd name="T31" fmla="*/ 198 h 198"/>
                  <a:gd name="T32" fmla="*/ 2 w 67"/>
                  <a:gd name="T33" fmla="*/ 198 h 198"/>
                  <a:gd name="T34" fmla="*/ 4 w 67"/>
                  <a:gd name="T35" fmla="*/ 198 h 198"/>
                  <a:gd name="T36" fmla="*/ 8 w 67"/>
                  <a:gd name="T37" fmla="*/ 198 h 198"/>
                  <a:gd name="T38" fmla="*/ 13 w 67"/>
                  <a:gd name="T39" fmla="*/ 197 h 198"/>
                  <a:gd name="T40" fmla="*/ 21 w 67"/>
                  <a:gd name="T41" fmla="*/ 197 h 198"/>
                  <a:gd name="T42" fmla="*/ 33 w 67"/>
                  <a:gd name="T43" fmla="*/ 196 h 198"/>
                  <a:gd name="T44" fmla="*/ 36 w 67"/>
                  <a:gd name="T45" fmla="*/ 141 h 198"/>
                  <a:gd name="T46" fmla="*/ 7 w 67"/>
                  <a:gd name="T47" fmla="*/ 112 h 198"/>
                  <a:gd name="T48" fmla="*/ 1 w 67"/>
                  <a:gd name="T49" fmla="*/ 116 h 198"/>
                  <a:gd name="T50" fmla="*/ 29 w 67"/>
                  <a:gd name="T51" fmla="*/ 122 h 198"/>
                  <a:gd name="T52" fmla="*/ 0 w 67"/>
                  <a:gd name="T53" fmla="*/ 131 h 198"/>
                  <a:gd name="T54" fmla="*/ 7 w 67"/>
                  <a:gd name="T55" fmla="*/ 136 h 198"/>
                  <a:gd name="T56" fmla="*/ 36 w 67"/>
                  <a:gd name="T57" fmla="*/ 133 h 198"/>
                  <a:gd name="T58" fmla="*/ 36 w 67"/>
                  <a:gd name="T59" fmla="*/ 115 h 198"/>
                  <a:gd name="T60" fmla="*/ 67 w 67"/>
                  <a:gd name="T61" fmla="*/ 0 h 198"/>
                  <a:gd name="T62" fmla="*/ 67 w 67"/>
                  <a:gd name="T63" fmla="*/ 0 h 198"/>
                  <a:gd name="T64" fmla="*/ 67 w 67"/>
                  <a:gd name="T65" fmla="*/ 0 h 198"/>
                  <a:gd name="T66" fmla="*/ 67 w 67"/>
                  <a:gd name="T67" fmla="*/ 0 h 198"/>
                  <a:gd name="T68" fmla="*/ 67 w 67"/>
                  <a:gd name="T69" fmla="*/ 0 h 198"/>
                  <a:gd name="T70" fmla="*/ 41 w 67"/>
                  <a:gd name="T71" fmla="*/ 4 h 198"/>
                  <a:gd name="T72" fmla="*/ 50 w 67"/>
                  <a:gd name="T73" fmla="*/ 15 h 198"/>
                  <a:gd name="T74" fmla="*/ 2 w 67"/>
                  <a:gd name="T75" fmla="*/ 102 h 198"/>
                  <a:gd name="T76" fmla="*/ 7 w 67"/>
                  <a:gd name="T77" fmla="*/ 106 h 198"/>
                  <a:gd name="T78" fmla="*/ 36 w 67"/>
                  <a:gd name="T79" fmla="*/ 107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7" h="198">
                    <a:moveTo>
                      <a:pt x="36" y="141"/>
                    </a:moveTo>
                    <a:cubicBezTo>
                      <a:pt x="34" y="142"/>
                      <a:pt x="31" y="143"/>
                      <a:pt x="29" y="143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7" y="143"/>
                      <a:pt x="6" y="143"/>
                      <a:pt x="6" y="143"/>
                    </a:cubicBezTo>
                    <a:cubicBezTo>
                      <a:pt x="6" y="143"/>
                      <a:pt x="6" y="143"/>
                      <a:pt x="6" y="143"/>
                    </a:cubicBezTo>
                    <a:cubicBezTo>
                      <a:pt x="6" y="143"/>
                      <a:pt x="6" y="143"/>
                      <a:pt x="6" y="143"/>
                    </a:cubicBezTo>
                    <a:cubicBezTo>
                      <a:pt x="6" y="143"/>
                      <a:pt x="6" y="143"/>
                      <a:pt x="6" y="143"/>
                    </a:cubicBezTo>
                    <a:cubicBezTo>
                      <a:pt x="6" y="143"/>
                      <a:pt x="6" y="143"/>
                      <a:pt x="6" y="143"/>
                    </a:cubicBezTo>
                    <a:cubicBezTo>
                      <a:pt x="6" y="143"/>
                      <a:pt x="6" y="143"/>
                      <a:pt x="6" y="143"/>
                    </a:cubicBezTo>
                    <a:cubicBezTo>
                      <a:pt x="6" y="143"/>
                      <a:pt x="6" y="143"/>
                      <a:pt x="6" y="143"/>
                    </a:cubicBezTo>
                    <a:cubicBezTo>
                      <a:pt x="6" y="143"/>
                      <a:pt x="6" y="143"/>
                      <a:pt x="6" y="143"/>
                    </a:cubicBezTo>
                    <a:cubicBezTo>
                      <a:pt x="4" y="142"/>
                      <a:pt x="2" y="142"/>
                      <a:pt x="0" y="141"/>
                    </a:cubicBezTo>
                    <a:cubicBezTo>
                      <a:pt x="0" y="142"/>
                      <a:pt x="0" y="144"/>
                      <a:pt x="0" y="145"/>
                    </a:cubicBezTo>
                    <a:cubicBezTo>
                      <a:pt x="0" y="146"/>
                      <a:pt x="0" y="146"/>
                      <a:pt x="0" y="147"/>
                    </a:cubicBezTo>
                    <a:cubicBezTo>
                      <a:pt x="4" y="146"/>
                      <a:pt x="9" y="146"/>
                      <a:pt x="15" y="146"/>
                    </a:cubicBezTo>
                    <a:cubicBezTo>
                      <a:pt x="21" y="146"/>
                      <a:pt x="27" y="147"/>
                      <a:pt x="27" y="149"/>
                    </a:cubicBezTo>
                    <a:cubicBezTo>
                      <a:pt x="27" y="156"/>
                      <a:pt x="29" y="173"/>
                      <a:pt x="30" y="184"/>
                    </a:cubicBezTo>
                    <a:cubicBezTo>
                      <a:pt x="31" y="192"/>
                      <a:pt x="21" y="194"/>
                      <a:pt x="10" y="194"/>
                    </a:cubicBezTo>
                    <a:cubicBezTo>
                      <a:pt x="7" y="194"/>
                      <a:pt x="4" y="194"/>
                      <a:pt x="0" y="194"/>
                    </a:cubicBezTo>
                    <a:cubicBezTo>
                      <a:pt x="1" y="197"/>
                      <a:pt x="1" y="198"/>
                      <a:pt x="1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1" y="198"/>
                      <a:pt x="1" y="198"/>
                      <a:pt x="1" y="198"/>
                    </a:cubicBezTo>
                    <a:cubicBezTo>
                      <a:pt x="2" y="198"/>
                      <a:pt x="2" y="198"/>
                      <a:pt x="2" y="198"/>
                    </a:cubicBezTo>
                    <a:cubicBezTo>
                      <a:pt x="2" y="198"/>
                      <a:pt x="2" y="198"/>
                      <a:pt x="2" y="198"/>
                    </a:cubicBezTo>
                    <a:cubicBezTo>
                      <a:pt x="4" y="198"/>
                      <a:pt x="4" y="198"/>
                      <a:pt x="4" y="198"/>
                    </a:cubicBezTo>
                    <a:cubicBezTo>
                      <a:pt x="4" y="198"/>
                      <a:pt x="4" y="198"/>
                      <a:pt x="4" y="198"/>
                    </a:cubicBezTo>
                    <a:cubicBezTo>
                      <a:pt x="8" y="198"/>
                      <a:pt x="8" y="198"/>
                      <a:pt x="8" y="198"/>
                    </a:cubicBezTo>
                    <a:cubicBezTo>
                      <a:pt x="8" y="198"/>
                      <a:pt x="8" y="198"/>
                      <a:pt x="8" y="198"/>
                    </a:cubicBezTo>
                    <a:cubicBezTo>
                      <a:pt x="13" y="197"/>
                      <a:pt x="13" y="197"/>
                      <a:pt x="13" y="197"/>
                    </a:cubicBezTo>
                    <a:cubicBezTo>
                      <a:pt x="13" y="197"/>
                      <a:pt x="13" y="197"/>
                      <a:pt x="13" y="197"/>
                    </a:cubicBezTo>
                    <a:cubicBezTo>
                      <a:pt x="21" y="197"/>
                      <a:pt x="21" y="197"/>
                      <a:pt x="21" y="197"/>
                    </a:cubicBezTo>
                    <a:cubicBezTo>
                      <a:pt x="21" y="197"/>
                      <a:pt x="21" y="197"/>
                      <a:pt x="21" y="197"/>
                    </a:cubicBezTo>
                    <a:cubicBezTo>
                      <a:pt x="33" y="196"/>
                      <a:pt x="33" y="196"/>
                      <a:pt x="33" y="196"/>
                    </a:cubicBezTo>
                    <a:cubicBezTo>
                      <a:pt x="33" y="196"/>
                      <a:pt x="33" y="196"/>
                      <a:pt x="33" y="196"/>
                    </a:cubicBezTo>
                    <a:cubicBezTo>
                      <a:pt x="39" y="195"/>
                      <a:pt x="39" y="195"/>
                      <a:pt x="39" y="195"/>
                    </a:cubicBezTo>
                    <a:cubicBezTo>
                      <a:pt x="37" y="175"/>
                      <a:pt x="36" y="157"/>
                      <a:pt x="36" y="141"/>
                    </a:cubicBezTo>
                    <a:moveTo>
                      <a:pt x="29" y="112"/>
                    </a:moveTo>
                    <a:cubicBezTo>
                      <a:pt x="7" y="112"/>
                      <a:pt x="7" y="112"/>
                      <a:pt x="7" y="112"/>
                    </a:cubicBezTo>
                    <a:cubicBezTo>
                      <a:pt x="5" y="112"/>
                      <a:pt x="3" y="113"/>
                      <a:pt x="1" y="114"/>
                    </a:cubicBezTo>
                    <a:cubicBezTo>
                      <a:pt x="1" y="114"/>
                      <a:pt x="1" y="115"/>
                      <a:pt x="1" y="116"/>
                    </a:cubicBezTo>
                    <a:cubicBezTo>
                      <a:pt x="5" y="116"/>
                      <a:pt x="10" y="115"/>
                      <a:pt x="14" y="115"/>
                    </a:cubicBezTo>
                    <a:cubicBezTo>
                      <a:pt x="22" y="115"/>
                      <a:pt x="29" y="117"/>
                      <a:pt x="29" y="122"/>
                    </a:cubicBezTo>
                    <a:cubicBezTo>
                      <a:pt x="30" y="130"/>
                      <a:pt x="21" y="132"/>
                      <a:pt x="9" y="132"/>
                    </a:cubicBezTo>
                    <a:cubicBezTo>
                      <a:pt x="6" y="132"/>
                      <a:pt x="3" y="132"/>
                      <a:pt x="0" y="131"/>
                    </a:cubicBezTo>
                    <a:cubicBezTo>
                      <a:pt x="0" y="132"/>
                      <a:pt x="0" y="133"/>
                      <a:pt x="0" y="134"/>
                    </a:cubicBezTo>
                    <a:cubicBezTo>
                      <a:pt x="2" y="135"/>
                      <a:pt x="4" y="136"/>
                      <a:pt x="7" y="136"/>
                    </a:cubicBezTo>
                    <a:cubicBezTo>
                      <a:pt x="29" y="136"/>
                      <a:pt x="29" y="136"/>
                      <a:pt x="29" y="136"/>
                    </a:cubicBezTo>
                    <a:cubicBezTo>
                      <a:pt x="31" y="136"/>
                      <a:pt x="34" y="135"/>
                      <a:pt x="36" y="133"/>
                    </a:cubicBezTo>
                    <a:cubicBezTo>
                      <a:pt x="36" y="132"/>
                      <a:pt x="36" y="131"/>
                      <a:pt x="36" y="130"/>
                    </a:cubicBezTo>
                    <a:cubicBezTo>
                      <a:pt x="36" y="125"/>
                      <a:pt x="36" y="120"/>
                      <a:pt x="36" y="115"/>
                    </a:cubicBezTo>
                    <a:cubicBezTo>
                      <a:pt x="34" y="113"/>
                      <a:pt x="31" y="112"/>
                      <a:pt x="29" y="112"/>
                    </a:cubicBezTo>
                    <a:moveTo>
                      <a:pt x="67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3" y="1"/>
                      <a:pt x="52" y="0"/>
                      <a:pt x="41" y="4"/>
                    </a:cubicBezTo>
                    <a:cubicBezTo>
                      <a:pt x="42" y="4"/>
                      <a:pt x="43" y="4"/>
                      <a:pt x="44" y="4"/>
                    </a:cubicBezTo>
                    <a:cubicBezTo>
                      <a:pt x="50" y="4"/>
                      <a:pt x="54" y="6"/>
                      <a:pt x="50" y="15"/>
                    </a:cubicBezTo>
                    <a:cubicBezTo>
                      <a:pt x="38" y="40"/>
                      <a:pt x="31" y="69"/>
                      <a:pt x="31" y="92"/>
                    </a:cubicBezTo>
                    <a:cubicBezTo>
                      <a:pt x="31" y="103"/>
                      <a:pt x="22" y="101"/>
                      <a:pt x="2" y="102"/>
                    </a:cubicBezTo>
                    <a:cubicBezTo>
                      <a:pt x="2" y="103"/>
                      <a:pt x="1" y="105"/>
                      <a:pt x="1" y="106"/>
                    </a:cubicBezTo>
                    <a:cubicBezTo>
                      <a:pt x="3" y="106"/>
                      <a:pt x="5" y="106"/>
                      <a:pt x="7" y="106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31" y="106"/>
                      <a:pt x="34" y="106"/>
                      <a:pt x="36" y="107"/>
                    </a:cubicBezTo>
                    <a:cubicBezTo>
                      <a:pt x="40" y="22"/>
                      <a:pt x="67" y="0"/>
                      <a:pt x="67" y="0"/>
                    </a:cubicBezTo>
                  </a:path>
                </a:pathLst>
              </a:custGeom>
              <a:solidFill>
                <a:srgbClr val="004E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0" name="íSľiḓe">
                <a:extLst>
                  <a:ext uri="{FF2B5EF4-FFF2-40B4-BE49-F238E27FC236}">
                    <a16:creationId xmlns:a16="http://schemas.microsoft.com/office/drawing/2014/main" xmlns="" id="{7F6CACCE-9C7A-468D-8F0D-75906DAA4664}"/>
                  </a:ext>
                </a:extLst>
              </p:cNvPr>
              <p:cNvSpPr/>
              <p:nvPr/>
            </p:nvSpPr>
            <p:spPr bwMode="auto">
              <a:xfrm>
                <a:off x="5551879" y="2741116"/>
                <a:ext cx="142050" cy="92694"/>
              </a:xfrm>
              <a:custGeom>
                <a:avLst/>
                <a:gdLst>
                  <a:gd name="T0" fmla="*/ 0 w 57"/>
                  <a:gd name="T1" fmla="*/ 18 h 37"/>
                  <a:gd name="T2" fmla="*/ 18 w 57"/>
                  <a:gd name="T3" fmla="*/ 0 h 37"/>
                  <a:gd name="T4" fmla="*/ 40 w 57"/>
                  <a:gd name="T5" fmla="*/ 0 h 37"/>
                  <a:gd name="T6" fmla="*/ 57 w 57"/>
                  <a:gd name="T7" fmla="*/ 18 h 37"/>
                  <a:gd name="T8" fmla="*/ 40 w 57"/>
                  <a:gd name="T9" fmla="*/ 37 h 37"/>
                  <a:gd name="T10" fmla="*/ 18 w 57"/>
                  <a:gd name="T11" fmla="*/ 37 h 37"/>
                  <a:gd name="T12" fmla="*/ 0 w 57"/>
                  <a:gd name="T13" fmla="*/ 18 h 37"/>
                  <a:gd name="T14" fmla="*/ 18 w 57"/>
                  <a:gd name="T15" fmla="*/ 6 h 37"/>
                  <a:gd name="T16" fmla="*/ 6 w 57"/>
                  <a:gd name="T17" fmla="*/ 18 h 37"/>
                  <a:gd name="T18" fmla="*/ 18 w 57"/>
                  <a:gd name="T19" fmla="*/ 30 h 37"/>
                  <a:gd name="T20" fmla="*/ 40 w 57"/>
                  <a:gd name="T21" fmla="*/ 30 h 37"/>
                  <a:gd name="T22" fmla="*/ 51 w 57"/>
                  <a:gd name="T23" fmla="*/ 18 h 37"/>
                  <a:gd name="T24" fmla="*/ 40 w 57"/>
                  <a:gd name="T25" fmla="*/ 6 h 37"/>
                  <a:gd name="T26" fmla="*/ 18 w 57"/>
                  <a:gd name="T27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" h="37">
                    <a:moveTo>
                      <a:pt x="0" y="18"/>
                    </a:moveTo>
                    <a:cubicBezTo>
                      <a:pt x="0" y="8"/>
                      <a:pt x="8" y="0"/>
                      <a:pt x="18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9" y="0"/>
                      <a:pt x="57" y="8"/>
                      <a:pt x="57" y="18"/>
                    </a:cubicBezTo>
                    <a:cubicBezTo>
                      <a:pt x="57" y="28"/>
                      <a:pt x="49" y="37"/>
                      <a:pt x="40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8" y="37"/>
                      <a:pt x="0" y="28"/>
                      <a:pt x="0" y="18"/>
                    </a:cubicBezTo>
                    <a:moveTo>
                      <a:pt x="18" y="6"/>
                    </a:moveTo>
                    <a:cubicBezTo>
                      <a:pt x="11" y="6"/>
                      <a:pt x="6" y="11"/>
                      <a:pt x="6" y="18"/>
                    </a:cubicBezTo>
                    <a:cubicBezTo>
                      <a:pt x="6" y="25"/>
                      <a:pt x="11" y="30"/>
                      <a:pt x="18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6" y="30"/>
                      <a:pt x="51" y="25"/>
                      <a:pt x="51" y="18"/>
                    </a:cubicBezTo>
                    <a:cubicBezTo>
                      <a:pt x="51" y="11"/>
                      <a:pt x="46" y="6"/>
                      <a:pt x="40" y="6"/>
                    </a:cubicBezTo>
                    <a:cubicBezTo>
                      <a:pt x="18" y="6"/>
                      <a:pt x="18" y="6"/>
                      <a:pt x="18" y="6"/>
                    </a:cubicBezTo>
                  </a:path>
                </a:pathLst>
              </a:custGeom>
              <a:solidFill>
                <a:srgbClr val="FFB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1" name="ïṥ1íḑè">
                <a:extLst>
                  <a:ext uri="{FF2B5EF4-FFF2-40B4-BE49-F238E27FC236}">
                    <a16:creationId xmlns:a16="http://schemas.microsoft.com/office/drawing/2014/main" xmlns="" id="{7CB903F8-C427-478E-8070-B4B4801E2715}"/>
                  </a:ext>
                </a:extLst>
              </p:cNvPr>
              <p:cNvSpPr/>
              <p:nvPr/>
            </p:nvSpPr>
            <p:spPr bwMode="auto">
              <a:xfrm>
                <a:off x="5693928" y="2784453"/>
                <a:ext cx="0" cy="240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  <a:gd name="T5" fmla="*/ 1 h 1"/>
                  <a:gd name="T6" fmla="*/ 1 h 1"/>
                  <a:gd name="T7" fmla="*/ 1 h 1"/>
                  <a:gd name="T8" fmla="*/ 1 h 1"/>
                  <a:gd name="T9" fmla="*/ 1 h 1"/>
                  <a:gd name="T10" fmla="*/ 1 h 1"/>
                  <a:gd name="T11" fmla="*/ 1 h 1"/>
                  <a:gd name="T12" fmla="*/ 1 h 1"/>
                  <a:gd name="T13" fmla="*/ 0 h 1"/>
                  <a:gd name="T14" fmla="*/ 1 h 1"/>
                  <a:gd name="T15" fmla="*/ 0 h 1"/>
                  <a:gd name="T16" fmla="*/ 0 h 1"/>
                  <a:gd name="T17" fmla="*/ 0 h 1"/>
                  <a:gd name="T18" fmla="*/ 0 h 1"/>
                  <a:gd name="T19" fmla="*/ 0 h 1"/>
                  <a:gd name="T20" fmla="*/ 0 h 1"/>
                  <a:gd name="T21" fmla="*/ 0 h 1"/>
                  <a:gd name="T22" fmla="*/ 0 h 1"/>
                  <a:gd name="T23" fmla="*/ 0 h 1"/>
                  <a:gd name="T24" fmla="*/ 0 h 1"/>
                  <a:gd name="T25" fmla="*/ 0 h 1"/>
                  <a:gd name="T26" fmla="*/ 0 h 1"/>
                  <a:gd name="T27" fmla="*/ 0 h 1"/>
                  <a:gd name="T28" fmla="*/ 0 h 1"/>
                  <a:gd name="T29" fmla="*/ 0 h 1"/>
                  <a:gd name="T30" fmla="*/ 0 h 1"/>
                  <a:gd name="T31" fmla="*/ 0 h 1"/>
                  <a:gd name="T32" fmla="*/ 0 h 1"/>
                  <a:gd name="T3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  <a:cxn ang="0">
                    <a:pos x="0" y="T19"/>
                  </a:cxn>
                  <a:cxn ang="0">
                    <a:pos x="0" y="T20"/>
                  </a:cxn>
                  <a:cxn ang="0">
                    <a:pos x="0" y="T21"/>
                  </a:cxn>
                  <a:cxn ang="0">
                    <a:pos x="0" y="T22"/>
                  </a:cxn>
                  <a:cxn ang="0">
                    <a:pos x="0" y="T23"/>
                  </a:cxn>
                  <a:cxn ang="0">
                    <a:pos x="0" y="T24"/>
                  </a:cxn>
                  <a:cxn ang="0">
                    <a:pos x="0" y="T25"/>
                  </a:cxn>
                  <a:cxn ang="0">
                    <a:pos x="0" y="T26"/>
                  </a:cxn>
                  <a:cxn ang="0">
                    <a:pos x="0" y="T27"/>
                  </a:cxn>
                  <a:cxn ang="0">
                    <a:pos x="0" y="T28"/>
                  </a:cxn>
                  <a:cxn ang="0">
                    <a:pos x="0" y="T29"/>
                  </a:cxn>
                  <a:cxn ang="0">
                    <a:pos x="0" y="T30"/>
                  </a:cxn>
                  <a:cxn ang="0">
                    <a:pos x="0" y="T31"/>
                  </a:cxn>
                  <a:cxn ang="0">
                    <a:pos x="0" y="T32"/>
                  </a:cxn>
                  <a:cxn ang="0">
                    <a:pos x="0" y="T3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C6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2" name="îŝ1iḋè">
                <a:extLst>
                  <a:ext uri="{FF2B5EF4-FFF2-40B4-BE49-F238E27FC236}">
                    <a16:creationId xmlns:a16="http://schemas.microsoft.com/office/drawing/2014/main" xmlns="" id="{51EEEA83-F12C-46C1-98EB-7CE87B4FC798}"/>
                  </a:ext>
                </a:extLst>
              </p:cNvPr>
              <p:cNvSpPr/>
              <p:nvPr/>
            </p:nvSpPr>
            <p:spPr bwMode="auto">
              <a:xfrm>
                <a:off x="5579567" y="2808529"/>
                <a:ext cx="90286" cy="25280"/>
              </a:xfrm>
              <a:custGeom>
                <a:avLst/>
                <a:gdLst>
                  <a:gd name="T0" fmla="*/ 7 w 36"/>
                  <a:gd name="T1" fmla="*/ 10 h 10"/>
                  <a:gd name="T2" fmla="*/ 7 w 36"/>
                  <a:gd name="T3" fmla="*/ 10 h 10"/>
                  <a:gd name="T4" fmla="*/ 7 w 36"/>
                  <a:gd name="T5" fmla="*/ 10 h 10"/>
                  <a:gd name="T6" fmla="*/ 7 w 36"/>
                  <a:gd name="T7" fmla="*/ 10 h 10"/>
                  <a:gd name="T8" fmla="*/ 7 w 36"/>
                  <a:gd name="T9" fmla="*/ 10 h 10"/>
                  <a:gd name="T10" fmla="*/ 7 w 36"/>
                  <a:gd name="T11" fmla="*/ 10 h 10"/>
                  <a:gd name="T12" fmla="*/ 6 w 36"/>
                  <a:gd name="T13" fmla="*/ 10 h 10"/>
                  <a:gd name="T14" fmla="*/ 6 w 36"/>
                  <a:gd name="T15" fmla="*/ 10 h 10"/>
                  <a:gd name="T16" fmla="*/ 6 w 36"/>
                  <a:gd name="T17" fmla="*/ 10 h 10"/>
                  <a:gd name="T18" fmla="*/ 6 w 36"/>
                  <a:gd name="T19" fmla="*/ 10 h 10"/>
                  <a:gd name="T20" fmla="*/ 6 w 36"/>
                  <a:gd name="T21" fmla="*/ 10 h 10"/>
                  <a:gd name="T22" fmla="*/ 6 w 36"/>
                  <a:gd name="T23" fmla="*/ 10 h 10"/>
                  <a:gd name="T24" fmla="*/ 6 w 36"/>
                  <a:gd name="T25" fmla="*/ 10 h 10"/>
                  <a:gd name="T26" fmla="*/ 6 w 36"/>
                  <a:gd name="T27" fmla="*/ 10 h 10"/>
                  <a:gd name="T28" fmla="*/ 6 w 36"/>
                  <a:gd name="T29" fmla="*/ 10 h 10"/>
                  <a:gd name="T30" fmla="*/ 6 w 36"/>
                  <a:gd name="T31" fmla="*/ 10 h 10"/>
                  <a:gd name="T32" fmla="*/ 6 w 36"/>
                  <a:gd name="T33" fmla="*/ 10 h 10"/>
                  <a:gd name="T34" fmla="*/ 6 w 36"/>
                  <a:gd name="T35" fmla="*/ 10 h 10"/>
                  <a:gd name="T36" fmla="*/ 36 w 36"/>
                  <a:gd name="T37" fmla="*/ 0 h 10"/>
                  <a:gd name="T38" fmla="*/ 29 w 36"/>
                  <a:gd name="T39" fmla="*/ 3 h 10"/>
                  <a:gd name="T40" fmla="*/ 7 w 36"/>
                  <a:gd name="T41" fmla="*/ 3 h 10"/>
                  <a:gd name="T42" fmla="*/ 0 w 36"/>
                  <a:gd name="T43" fmla="*/ 1 h 10"/>
                  <a:gd name="T44" fmla="*/ 0 w 36"/>
                  <a:gd name="T45" fmla="*/ 1 h 10"/>
                  <a:gd name="T46" fmla="*/ 7 w 36"/>
                  <a:gd name="T47" fmla="*/ 3 h 10"/>
                  <a:gd name="T48" fmla="*/ 29 w 36"/>
                  <a:gd name="T49" fmla="*/ 3 h 10"/>
                  <a:gd name="T50" fmla="*/ 36 w 36"/>
                  <a:gd name="T51" fmla="*/ 0 h 10"/>
                  <a:gd name="T52" fmla="*/ 36 w 36"/>
                  <a:gd name="T5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10">
                    <a:moveTo>
                      <a:pt x="7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moveTo>
                      <a:pt x="7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moveTo>
                      <a:pt x="6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moveTo>
                      <a:pt x="6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moveTo>
                      <a:pt x="6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moveTo>
                      <a:pt x="6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moveTo>
                      <a:pt x="36" y="0"/>
                    </a:moveTo>
                    <a:cubicBezTo>
                      <a:pt x="34" y="2"/>
                      <a:pt x="31" y="3"/>
                      <a:pt x="29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3"/>
                      <a:pt x="2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4" y="3"/>
                      <a:pt x="7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1" y="3"/>
                      <a:pt x="34" y="2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604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3" name="ïşḻíḋê">
                <a:extLst>
                  <a:ext uri="{FF2B5EF4-FFF2-40B4-BE49-F238E27FC236}">
                    <a16:creationId xmlns:a16="http://schemas.microsoft.com/office/drawing/2014/main" xmlns="" id="{1D4BC4A0-481D-4E8D-9EFD-58C05F8A7D3C}"/>
                  </a:ext>
                </a:extLst>
              </p:cNvPr>
              <p:cNvSpPr/>
              <p:nvPr/>
            </p:nvSpPr>
            <p:spPr bwMode="auto">
              <a:xfrm>
                <a:off x="5559101" y="2743524"/>
                <a:ext cx="134827" cy="90286"/>
              </a:xfrm>
              <a:custGeom>
                <a:avLst/>
                <a:gdLst>
                  <a:gd name="T0" fmla="*/ 3 w 54"/>
                  <a:gd name="T1" fmla="*/ 17 h 36"/>
                  <a:gd name="T2" fmla="*/ 3 w 54"/>
                  <a:gd name="T3" fmla="*/ 17 h 36"/>
                  <a:gd name="T4" fmla="*/ 15 w 54"/>
                  <a:gd name="T5" fmla="*/ 5 h 36"/>
                  <a:gd name="T6" fmla="*/ 37 w 54"/>
                  <a:gd name="T7" fmla="*/ 5 h 36"/>
                  <a:gd name="T8" fmla="*/ 48 w 54"/>
                  <a:gd name="T9" fmla="*/ 17 h 36"/>
                  <a:gd name="T10" fmla="*/ 48 w 54"/>
                  <a:gd name="T11" fmla="*/ 17 h 36"/>
                  <a:gd name="T12" fmla="*/ 48 w 54"/>
                  <a:gd name="T13" fmla="*/ 17 h 36"/>
                  <a:gd name="T14" fmla="*/ 44 w 54"/>
                  <a:gd name="T15" fmla="*/ 26 h 36"/>
                  <a:gd name="T16" fmla="*/ 37 w 54"/>
                  <a:gd name="T17" fmla="*/ 29 h 36"/>
                  <a:gd name="T18" fmla="*/ 15 w 54"/>
                  <a:gd name="T19" fmla="*/ 29 h 36"/>
                  <a:gd name="T20" fmla="*/ 8 w 54"/>
                  <a:gd name="T21" fmla="*/ 27 h 36"/>
                  <a:gd name="T22" fmla="*/ 8 w 54"/>
                  <a:gd name="T23" fmla="*/ 27 h 36"/>
                  <a:gd name="T24" fmla="*/ 4 w 54"/>
                  <a:gd name="T25" fmla="*/ 22 h 36"/>
                  <a:gd name="T26" fmla="*/ 3 w 54"/>
                  <a:gd name="T27" fmla="*/ 17 h 36"/>
                  <a:gd name="T28" fmla="*/ 3 w 54"/>
                  <a:gd name="T29" fmla="*/ 17 h 36"/>
                  <a:gd name="T30" fmla="*/ 44 w 54"/>
                  <a:gd name="T31" fmla="*/ 0 h 36"/>
                  <a:gd name="T32" fmla="*/ 33 w 54"/>
                  <a:gd name="T33" fmla="*/ 3 h 36"/>
                  <a:gd name="T34" fmla="*/ 1 w 54"/>
                  <a:gd name="T35" fmla="*/ 16 h 36"/>
                  <a:gd name="T36" fmla="*/ 23 w 54"/>
                  <a:gd name="T37" fmla="*/ 31 h 36"/>
                  <a:gd name="T38" fmla="*/ 36 w 54"/>
                  <a:gd name="T39" fmla="*/ 34 h 36"/>
                  <a:gd name="T40" fmla="*/ 23 w 54"/>
                  <a:gd name="T41" fmla="*/ 35 h 36"/>
                  <a:gd name="T42" fmla="*/ 9 w 54"/>
                  <a:gd name="T43" fmla="*/ 35 h 36"/>
                  <a:gd name="T44" fmla="*/ 14 w 54"/>
                  <a:gd name="T45" fmla="*/ 36 h 36"/>
                  <a:gd name="T46" fmla="*/ 14 w 54"/>
                  <a:gd name="T47" fmla="*/ 36 h 36"/>
                  <a:gd name="T48" fmla="*/ 14 w 54"/>
                  <a:gd name="T49" fmla="*/ 36 h 36"/>
                  <a:gd name="T50" fmla="*/ 14 w 54"/>
                  <a:gd name="T51" fmla="*/ 36 h 36"/>
                  <a:gd name="T52" fmla="*/ 14 w 54"/>
                  <a:gd name="T53" fmla="*/ 36 h 36"/>
                  <a:gd name="T54" fmla="*/ 14 w 54"/>
                  <a:gd name="T55" fmla="*/ 36 h 36"/>
                  <a:gd name="T56" fmla="*/ 14 w 54"/>
                  <a:gd name="T57" fmla="*/ 36 h 36"/>
                  <a:gd name="T58" fmla="*/ 14 w 54"/>
                  <a:gd name="T59" fmla="*/ 36 h 36"/>
                  <a:gd name="T60" fmla="*/ 15 w 54"/>
                  <a:gd name="T61" fmla="*/ 36 h 36"/>
                  <a:gd name="T62" fmla="*/ 15 w 54"/>
                  <a:gd name="T63" fmla="*/ 36 h 36"/>
                  <a:gd name="T64" fmla="*/ 15 w 54"/>
                  <a:gd name="T65" fmla="*/ 36 h 36"/>
                  <a:gd name="T66" fmla="*/ 15 w 54"/>
                  <a:gd name="T67" fmla="*/ 36 h 36"/>
                  <a:gd name="T68" fmla="*/ 15 w 54"/>
                  <a:gd name="T69" fmla="*/ 36 h 36"/>
                  <a:gd name="T70" fmla="*/ 37 w 54"/>
                  <a:gd name="T71" fmla="*/ 36 h 36"/>
                  <a:gd name="T72" fmla="*/ 54 w 54"/>
                  <a:gd name="T73" fmla="*/ 17 h 36"/>
                  <a:gd name="T74" fmla="*/ 54 w 54"/>
                  <a:gd name="T75" fmla="*/ 17 h 36"/>
                  <a:gd name="T76" fmla="*/ 54 w 54"/>
                  <a:gd name="T77" fmla="*/ 17 h 36"/>
                  <a:gd name="T78" fmla="*/ 54 w 54"/>
                  <a:gd name="T79" fmla="*/ 17 h 36"/>
                  <a:gd name="T80" fmla="*/ 54 w 54"/>
                  <a:gd name="T81" fmla="*/ 17 h 36"/>
                  <a:gd name="T82" fmla="*/ 54 w 54"/>
                  <a:gd name="T83" fmla="*/ 17 h 36"/>
                  <a:gd name="T84" fmla="*/ 54 w 54"/>
                  <a:gd name="T85" fmla="*/ 17 h 36"/>
                  <a:gd name="T86" fmla="*/ 54 w 54"/>
                  <a:gd name="T87" fmla="*/ 17 h 36"/>
                  <a:gd name="T88" fmla="*/ 54 w 54"/>
                  <a:gd name="T89" fmla="*/ 17 h 36"/>
                  <a:gd name="T90" fmla="*/ 54 w 54"/>
                  <a:gd name="T91" fmla="*/ 16 h 36"/>
                  <a:gd name="T92" fmla="*/ 54 w 54"/>
                  <a:gd name="T93" fmla="*/ 16 h 36"/>
                  <a:gd name="T94" fmla="*/ 54 w 54"/>
                  <a:gd name="T95" fmla="*/ 16 h 36"/>
                  <a:gd name="T96" fmla="*/ 54 w 54"/>
                  <a:gd name="T97" fmla="*/ 16 h 36"/>
                  <a:gd name="T98" fmla="*/ 54 w 54"/>
                  <a:gd name="T99" fmla="*/ 16 h 36"/>
                  <a:gd name="T100" fmla="*/ 54 w 54"/>
                  <a:gd name="T101" fmla="*/ 16 h 36"/>
                  <a:gd name="T102" fmla="*/ 54 w 54"/>
                  <a:gd name="T103" fmla="*/ 16 h 36"/>
                  <a:gd name="T104" fmla="*/ 54 w 54"/>
                  <a:gd name="T105" fmla="*/ 16 h 36"/>
                  <a:gd name="T106" fmla="*/ 54 w 54"/>
                  <a:gd name="T107" fmla="*/ 16 h 36"/>
                  <a:gd name="T108" fmla="*/ 54 w 54"/>
                  <a:gd name="T109" fmla="*/ 16 h 36"/>
                  <a:gd name="T110" fmla="*/ 54 w 54"/>
                  <a:gd name="T111" fmla="*/ 16 h 36"/>
                  <a:gd name="T112" fmla="*/ 54 w 54"/>
                  <a:gd name="T113" fmla="*/ 16 h 36"/>
                  <a:gd name="T114" fmla="*/ 54 w 54"/>
                  <a:gd name="T115" fmla="*/ 16 h 36"/>
                  <a:gd name="T116" fmla="*/ 44 w 54"/>
                  <a:gd name="T11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4" h="36"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0"/>
                      <a:pt x="8" y="5"/>
                      <a:pt x="15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43" y="5"/>
                      <a:pt x="48" y="10"/>
                      <a:pt x="48" y="17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8" y="21"/>
                      <a:pt x="46" y="24"/>
                      <a:pt x="44" y="26"/>
                    </a:cubicBezTo>
                    <a:cubicBezTo>
                      <a:pt x="42" y="28"/>
                      <a:pt x="39" y="29"/>
                      <a:pt x="37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2" y="29"/>
                      <a:pt x="10" y="28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6"/>
                      <a:pt x="5" y="24"/>
                      <a:pt x="4" y="22"/>
                    </a:cubicBezTo>
                    <a:cubicBezTo>
                      <a:pt x="4" y="21"/>
                      <a:pt x="3" y="19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moveTo>
                      <a:pt x="44" y="0"/>
                    </a:moveTo>
                    <a:cubicBezTo>
                      <a:pt x="43" y="1"/>
                      <a:pt x="40" y="3"/>
                      <a:pt x="33" y="3"/>
                    </a:cubicBezTo>
                    <a:cubicBezTo>
                      <a:pt x="13" y="3"/>
                      <a:pt x="2" y="2"/>
                      <a:pt x="1" y="16"/>
                    </a:cubicBezTo>
                    <a:cubicBezTo>
                      <a:pt x="0" y="30"/>
                      <a:pt x="14" y="31"/>
                      <a:pt x="23" y="31"/>
                    </a:cubicBezTo>
                    <a:cubicBezTo>
                      <a:pt x="31" y="31"/>
                      <a:pt x="36" y="31"/>
                      <a:pt x="36" y="34"/>
                    </a:cubicBezTo>
                    <a:cubicBezTo>
                      <a:pt x="36" y="35"/>
                      <a:pt x="30" y="35"/>
                      <a:pt x="23" y="35"/>
                    </a:cubicBezTo>
                    <a:cubicBezTo>
                      <a:pt x="19" y="35"/>
                      <a:pt x="14" y="35"/>
                      <a:pt x="9" y="35"/>
                    </a:cubicBezTo>
                    <a:cubicBezTo>
                      <a:pt x="11" y="35"/>
                      <a:pt x="12" y="35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46" y="36"/>
                      <a:pt x="54" y="27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7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9"/>
                      <a:pt x="50" y="3"/>
                      <a:pt x="44" y="0"/>
                    </a:cubicBezTo>
                  </a:path>
                </a:pathLst>
              </a:custGeom>
              <a:solidFill>
                <a:srgbClr val="DF83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4" name="îšḻîḋè">
                <a:extLst>
                  <a:ext uri="{FF2B5EF4-FFF2-40B4-BE49-F238E27FC236}">
                    <a16:creationId xmlns:a16="http://schemas.microsoft.com/office/drawing/2014/main" xmlns="" id="{2BC10976-AB97-430B-96D1-94E94C12CD03}"/>
                  </a:ext>
                </a:extLst>
              </p:cNvPr>
              <p:cNvSpPr/>
              <p:nvPr/>
            </p:nvSpPr>
            <p:spPr bwMode="auto">
              <a:xfrm>
                <a:off x="5551879" y="2743524"/>
                <a:ext cx="62598" cy="83063"/>
              </a:xfrm>
              <a:custGeom>
                <a:avLst/>
                <a:gdLst>
                  <a:gd name="T0" fmla="*/ 25 w 25"/>
                  <a:gd name="T1" fmla="*/ 1 h 33"/>
                  <a:gd name="T2" fmla="*/ 22 w 25"/>
                  <a:gd name="T3" fmla="*/ 1 h 33"/>
                  <a:gd name="T4" fmla="*/ 16 w 25"/>
                  <a:gd name="T5" fmla="*/ 2 h 33"/>
                  <a:gd name="T6" fmla="*/ 9 w 25"/>
                  <a:gd name="T7" fmla="*/ 6 h 33"/>
                  <a:gd name="T8" fmla="*/ 6 w 25"/>
                  <a:gd name="T9" fmla="*/ 9 h 33"/>
                  <a:gd name="T10" fmla="*/ 5 w 25"/>
                  <a:gd name="T11" fmla="*/ 11 h 33"/>
                  <a:gd name="T12" fmla="*/ 4 w 25"/>
                  <a:gd name="T13" fmla="*/ 13 h 33"/>
                  <a:gd name="T14" fmla="*/ 3 w 25"/>
                  <a:gd name="T15" fmla="*/ 18 h 33"/>
                  <a:gd name="T16" fmla="*/ 4 w 25"/>
                  <a:gd name="T17" fmla="*/ 22 h 33"/>
                  <a:gd name="T18" fmla="*/ 6 w 25"/>
                  <a:gd name="T19" fmla="*/ 26 h 33"/>
                  <a:gd name="T20" fmla="*/ 8 w 25"/>
                  <a:gd name="T21" fmla="*/ 29 h 33"/>
                  <a:gd name="T22" fmla="*/ 10 w 25"/>
                  <a:gd name="T23" fmla="*/ 30 h 33"/>
                  <a:gd name="T24" fmla="*/ 11 w 25"/>
                  <a:gd name="T25" fmla="*/ 31 h 33"/>
                  <a:gd name="T26" fmla="*/ 13 w 25"/>
                  <a:gd name="T27" fmla="*/ 32 h 33"/>
                  <a:gd name="T28" fmla="*/ 16 w 25"/>
                  <a:gd name="T29" fmla="*/ 33 h 33"/>
                  <a:gd name="T30" fmla="*/ 15 w 25"/>
                  <a:gd name="T31" fmla="*/ 33 h 33"/>
                  <a:gd name="T32" fmla="*/ 13 w 25"/>
                  <a:gd name="T33" fmla="*/ 33 h 33"/>
                  <a:gd name="T34" fmla="*/ 10 w 25"/>
                  <a:gd name="T35" fmla="*/ 32 h 33"/>
                  <a:gd name="T36" fmla="*/ 7 w 25"/>
                  <a:gd name="T37" fmla="*/ 30 h 33"/>
                  <a:gd name="T38" fmla="*/ 4 w 25"/>
                  <a:gd name="T39" fmla="*/ 27 h 33"/>
                  <a:gd name="T40" fmla="*/ 1 w 25"/>
                  <a:gd name="T41" fmla="*/ 23 h 33"/>
                  <a:gd name="T42" fmla="*/ 0 w 25"/>
                  <a:gd name="T43" fmla="*/ 18 h 33"/>
                  <a:gd name="T44" fmla="*/ 1 w 25"/>
                  <a:gd name="T45" fmla="*/ 12 h 33"/>
                  <a:gd name="T46" fmla="*/ 2 w 25"/>
                  <a:gd name="T47" fmla="*/ 10 h 33"/>
                  <a:gd name="T48" fmla="*/ 3 w 25"/>
                  <a:gd name="T49" fmla="*/ 7 h 33"/>
                  <a:gd name="T50" fmla="*/ 7 w 25"/>
                  <a:gd name="T51" fmla="*/ 3 h 33"/>
                  <a:gd name="T52" fmla="*/ 12 w 25"/>
                  <a:gd name="T53" fmla="*/ 1 h 33"/>
                  <a:gd name="T54" fmla="*/ 16 w 25"/>
                  <a:gd name="T55" fmla="*/ 0 h 33"/>
                  <a:gd name="T56" fmla="*/ 22 w 25"/>
                  <a:gd name="T57" fmla="*/ 0 h 33"/>
                  <a:gd name="T58" fmla="*/ 25 w 25"/>
                  <a:gd name="T59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5" h="33">
                    <a:moveTo>
                      <a:pt x="25" y="1"/>
                    </a:moveTo>
                    <a:cubicBezTo>
                      <a:pt x="25" y="1"/>
                      <a:pt x="24" y="1"/>
                      <a:pt x="22" y="1"/>
                    </a:cubicBezTo>
                    <a:cubicBezTo>
                      <a:pt x="21" y="1"/>
                      <a:pt x="19" y="1"/>
                      <a:pt x="16" y="2"/>
                    </a:cubicBezTo>
                    <a:cubicBezTo>
                      <a:pt x="14" y="3"/>
                      <a:pt x="11" y="4"/>
                      <a:pt x="9" y="6"/>
                    </a:cubicBezTo>
                    <a:cubicBezTo>
                      <a:pt x="8" y="6"/>
                      <a:pt x="7" y="8"/>
                      <a:pt x="6" y="9"/>
                    </a:cubicBezTo>
                    <a:cubicBezTo>
                      <a:pt x="5" y="9"/>
                      <a:pt x="5" y="10"/>
                      <a:pt x="5" y="11"/>
                    </a:cubicBezTo>
                    <a:cubicBezTo>
                      <a:pt x="4" y="12"/>
                      <a:pt x="4" y="12"/>
                      <a:pt x="4" y="13"/>
                    </a:cubicBezTo>
                    <a:cubicBezTo>
                      <a:pt x="3" y="14"/>
                      <a:pt x="3" y="16"/>
                      <a:pt x="3" y="18"/>
                    </a:cubicBezTo>
                    <a:cubicBezTo>
                      <a:pt x="3" y="19"/>
                      <a:pt x="3" y="21"/>
                      <a:pt x="4" y="22"/>
                    </a:cubicBezTo>
                    <a:cubicBezTo>
                      <a:pt x="4" y="24"/>
                      <a:pt x="5" y="25"/>
                      <a:pt x="6" y="26"/>
                    </a:cubicBezTo>
                    <a:cubicBezTo>
                      <a:pt x="6" y="27"/>
                      <a:pt x="7" y="28"/>
                      <a:pt x="8" y="29"/>
                    </a:cubicBezTo>
                    <a:cubicBezTo>
                      <a:pt x="9" y="29"/>
                      <a:pt x="9" y="30"/>
                      <a:pt x="10" y="30"/>
                    </a:cubicBezTo>
                    <a:cubicBezTo>
                      <a:pt x="10" y="30"/>
                      <a:pt x="10" y="31"/>
                      <a:pt x="11" y="31"/>
                    </a:cubicBezTo>
                    <a:cubicBezTo>
                      <a:pt x="12" y="32"/>
                      <a:pt x="13" y="32"/>
                      <a:pt x="13" y="32"/>
                    </a:cubicBezTo>
                    <a:cubicBezTo>
                      <a:pt x="15" y="33"/>
                      <a:pt x="16" y="33"/>
                      <a:pt x="16" y="33"/>
                    </a:cubicBezTo>
                    <a:cubicBezTo>
                      <a:pt x="16" y="33"/>
                      <a:pt x="15" y="33"/>
                      <a:pt x="15" y="33"/>
                    </a:cubicBezTo>
                    <a:cubicBezTo>
                      <a:pt x="15" y="33"/>
                      <a:pt x="14" y="33"/>
                      <a:pt x="13" y="33"/>
                    </a:cubicBezTo>
                    <a:cubicBezTo>
                      <a:pt x="12" y="33"/>
                      <a:pt x="12" y="32"/>
                      <a:pt x="10" y="32"/>
                    </a:cubicBezTo>
                    <a:cubicBezTo>
                      <a:pt x="9" y="32"/>
                      <a:pt x="8" y="31"/>
                      <a:pt x="7" y="30"/>
                    </a:cubicBezTo>
                    <a:cubicBezTo>
                      <a:pt x="6" y="30"/>
                      <a:pt x="5" y="29"/>
                      <a:pt x="4" y="27"/>
                    </a:cubicBezTo>
                    <a:cubicBezTo>
                      <a:pt x="3" y="26"/>
                      <a:pt x="2" y="25"/>
                      <a:pt x="1" y="23"/>
                    </a:cubicBezTo>
                    <a:cubicBezTo>
                      <a:pt x="1" y="21"/>
                      <a:pt x="0" y="20"/>
                      <a:pt x="0" y="18"/>
                    </a:cubicBezTo>
                    <a:cubicBezTo>
                      <a:pt x="0" y="16"/>
                      <a:pt x="0" y="14"/>
                      <a:pt x="1" y="12"/>
                    </a:cubicBezTo>
                    <a:cubicBezTo>
                      <a:pt x="1" y="11"/>
                      <a:pt x="1" y="10"/>
                      <a:pt x="2" y="10"/>
                    </a:cubicBezTo>
                    <a:cubicBezTo>
                      <a:pt x="2" y="9"/>
                      <a:pt x="3" y="8"/>
                      <a:pt x="3" y="7"/>
                    </a:cubicBezTo>
                    <a:cubicBezTo>
                      <a:pt x="4" y="5"/>
                      <a:pt x="6" y="4"/>
                      <a:pt x="7" y="3"/>
                    </a:cubicBezTo>
                    <a:cubicBezTo>
                      <a:pt x="9" y="2"/>
                      <a:pt x="10" y="2"/>
                      <a:pt x="12" y="1"/>
                    </a:cubicBezTo>
                    <a:cubicBezTo>
                      <a:pt x="13" y="1"/>
                      <a:pt x="15" y="0"/>
                      <a:pt x="16" y="0"/>
                    </a:cubicBezTo>
                    <a:cubicBezTo>
                      <a:pt x="19" y="0"/>
                      <a:pt x="21" y="0"/>
                      <a:pt x="22" y="0"/>
                    </a:cubicBezTo>
                    <a:cubicBezTo>
                      <a:pt x="24" y="0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FFF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5" name="is1idè">
                <a:extLst>
                  <a:ext uri="{FF2B5EF4-FFF2-40B4-BE49-F238E27FC236}">
                    <a16:creationId xmlns:a16="http://schemas.microsoft.com/office/drawing/2014/main" xmlns="" id="{208542BC-6510-4208-91E4-8B53CF59423C}"/>
                  </a:ext>
                </a:extLst>
              </p:cNvPr>
              <p:cNvSpPr/>
              <p:nvPr/>
            </p:nvSpPr>
            <p:spPr bwMode="auto">
              <a:xfrm>
                <a:off x="5581974" y="2963821"/>
                <a:ext cx="95101" cy="99917"/>
              </a:xfrm>
              <a:custGeom>
                <a:avLst/>
                <a:gdLst>
                  <a:gd name="T0" fmla="*/ 79 w 79"/>
                  <a:gd name="T1" fmla="*/ 0 h 83"/>
                  <a:gd name="T2" fmla="*/ 44 w 79"/>
                  <a:gd name="T3" fmla="*/ 83 h 83"/>
                  <a:gd name="T4" fmla="*/ 0 w 79"/>
                  <a:gd name="T5" fmla="*/ 6 h 83"/>
                  <a:gd name="T6" fmla="*/ 79 w 79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83">
                    <a:moveTo>
                      <a:pt x="79" y="0"/>
                    </a:moveTo>
                    <a:lnTo>
                      <a:pt x="44" y="83"/>
                    </a:lnTo>
                    <a:lnTo>
                      <a:pt x="0" y="6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FB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6" name="ïṡļiḋé">
                <a:extLst>
                  <a:ext uri="{FF2B5EF4-FFF2-40B4-BE49-F238E27FC236}">
                    <a16:creationId xmlns:a16="http://schemas.microsoft.com/office/drawing/2014/main" xmlns="" id="{28406349-B106-4903-AEC5-B77B681C6982}"/>
                  </a:ext>
                </a:extLst>
              </p:cNvPr>
              <p:cNvSpPr/>
              <p:nvPr/>
            </p:nvSpPr>
            <p:spPr bwMode="auto">
              <a:xfrm>
                <a:off x="5581974" y="2963821"/>
                <a:ext cx="95101" cy="99917"/>
              </a:xfrm>
              <a:custGeom>
                <a:avLst/>
                <a:gdLst>
                  <a:gd name="T0" fmla="*/ 79 w 79"/>
                  <a:gd name="T1" fmla="*/ 0 h 83"/>
                  <a:gd name="T2" fmla="*/ 44 w 79"/>
                  <a:gd name="T3" fmla="*/ 83 h 83"/>
                  <a:gd name="T4" fmla="*/ 0 w 79"/>
                  <a:gd name="T5" fmla="*/ 6 h 83"/>
                  <a:gd name="T6" fmla="*/ 79 w 79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9" h="83">
                    <a:moveTo>
                      <a:pt x="79" y="0"/>
                    </a:moveTo>
                    <a:lnTo>
                      <a:pt x="44" y="83"/>
                    </a:lnTo>
                    <a:lnTo>
                      <a:pt x="0" y="6"/>
                    </a:lnTo>
                    <a:lnTo>
                      <a:pt x="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7" name="íś1îḓe">
                <a:extLst>
                  <a:ext uri="{FF2B5EF4-FFF2-40B4-BE49-F238E27FC236}">
                    <a16:creationId xmlns:a16="http://schemas.microsoft.com/office/drawing/2014/main" xmlns="" id="{36BEEE0A-C165-404E-B294-9B9A43EC968B}"/>
                  </a:ext>
                </a:extLst>
              </p:cNvPr>
              <p:cNvSpPr/>
              <p:nvPr/>
            </p:nvSpPr>
            <p:spPr bwMode="auto">
              <a:xfrm>
                <a:off x="5619292" y="3038458"/>
                <a:ext cx="4815" cy="10835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2 w 2"/>
                  <a:gd name="T5" fmla="*/ 4 h 4"/>
                  <a:gd name="T6" fmla="*/ 0 w 2"/>
                  <a:gd name="T7" fmla="*/ 0 h 4"/>
                  <a:gd name="T8" fmla="*/ 0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C6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8" name="iṣlïdê">
                <a:extLst>
                  <a:ext uri="{FF2B5EF4-FFF2-40B4-BE49-F238E27FC236}">
                    <a16:creationId xmlns:a16="http://schemas.microsoft.com/office/drawing/2014/main" xmlns="" id="{0175A731-5FCB-41A8-8BC4-1C3A778C0D73}"/>
                  </a:ext>
                </a:extLst>
              </p:cNvPr>
              <p:cNvSpPr/>
              <p:nvPr/>
            </p:nvSpPr>
            <p:spPr bwMode="auto">
              <a:xfrm>
                <a:off x="5581974" y="2963821"/>
                <a:ext cx="95101" cy="85471"/>
              </a:xfrm>
              <a:custGeom>
                <a:avLst/>
                <a:gdLst>
                  <a:gd name="T0" fmla="*/ 38 w 38"/>
                  <a:gd name="T1" fmla="*/ 0 h 34"/>
                  <a:gd name="T2" fmla="*/ 32 w 38"/>
                  <a:gd name="T3" fmla="*/ 1 h 34"/>
                  <a:gd name="T4" fmla="*/ 20 w 38"/>
                  <a:gd name="T5" fmla="*/ 2 h 34"/>
                  <a:gd name="T6" fmla="*/ 20 w 38"/>
                  <a:gd name="T7" fmla="*/ 2 h 34"/>
                  <a:gd name="T8" fmla="*/ 12 w 38"/>
                  <a:gd name="T9" fmla="*/ 2 h 34"/>
                  <a:gd name="T10" fmla="*/ 12 w 38"/>
                  <a:gd name="T11" fmla="*/ 2 h 34"/>
                  <a:gd name="T12" fmla="*/ 7 w 38"/>
                  <a:gd name="T13" fmla="*/ 3 h 34"/>
                  <a:gd name="T14" fmla="*/ 7 w 38"/>
                  <a:gd name="T15" fmla="*/ 3 h 34"/>
                  <a:gd name="T16" fmla="*/ 3 w 38"/>
                  <a:gd name="T17" fmla="*/ 3 h 34"/>
                  <a:gd name="T18" fmla="*/ 3 w 38"/>
                  <a:gd name="T19" fmla="*/ 3 h 34"/>
                  <a:gd name="T20" fmla="*/ 1 w 38"/>
                  <a:gd name="T21" fmla="*/ 3 h 34"/>
                  <a:gd name="T22" fmla="*/ 1 w 38"/>
                  <a:gd name="T23" fmla="*/ 3 h 34"/>
                  <a:gd name="T24" fmla="*/ 0 w 38"/>
                  <a:gd name="T25" fmla="*/ 3 h 34"/>
                  <a:gd name="T26" fmla="*/ 0 w 38"/>
                  <a:gd name="T27" fmla="*/ 3 h 34"/>
                  <a:gd name="T28" fmla="*/ 0 w 38"/>
                  <a:gd name="T29" fmla="*/ 3 h 34"/>
                  <a:gd name="T30" fmla="*/ 0 w 38"/>
                  <a:gd name="T31" fmla="*/ 3 h 34"/>
                  <a:gd name="T32" fmla="*/ 0 w 38"/>
                  <a:gd name="T33" fmla="*/ 3 h 34"/>
                  <a:gd name="T34" fmla="*/ 2 w 38"/>
                  <a:gd name="T35" fmla="*/ 7 h 34"/>
                  <a:gd name="T36" fmla="*/ 23 w 38"/>
                  <a:gd name="T37" fmla="*/ 5 h 34"/>
                  <a:gd name="T38" fmla="*/ 24 w 38"/>
                  <a:gd name="T39" fmla="*/ 5 h 34"/>
                  <a:gd name="T40" fmla="*/ 23 w 38"/>
                  <a:gd name="T41" fmla="*/ 25 h 34"/>
                  <a:gd name="T42" fmla="*/ 18 w 38"/>
                  <a:gd name="T43" fmla="*/ 31 h 34"/>
                  <a:gd name="T44" fmla="*/ 15 w 38"/>
                  <a:gd name="T45" fmla="*/ 30 h 34"/>
                  <a:gd name="T46" fmla="*/ 17 w 38"/>
                  <a:gd name="T47" fmla="*/ 34 h 34"/>
                  <a:gd name="T48" fmla="*/ 22 w 38"/>
                  <a:gd name="T49" fmla="*/ 33 h 34"/>
                  <a:gd name="T50" fmla="*/ 24 w 38"/>
                  <a:gd name="T51" fmla="*/ 34 h 34"/>
                  <a:gd name="T52" fmla="*/ 38 w 38"/>
                  <a:gd name="T5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8" h="34">
                    <a:moveTo>
                      <a:pt x="38" y="0"/>
                    </a:moveTo>
                    <a:cubicBezTo>
                      <a:pt x="32" y="1"/>
                      <a:pt x="32" y="1"/>
                      <a:pt x="32" y="1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7" y="6"/>
                      <a:pt x="18" y="5"/>
                      <a:pt x="23" y="5"/>
                    </a:cubicBezTo>
                    <a:cubicBezTo>
                      <a:pt x="23" y="5"/>
                      <a:pt x="24" y="5"/>
                      <a:pt x="24" y="5"/>
                    </a:cubicBezTo>
                    <a:cubicBezTo>
                      <a:pt x="31" y="5"/>
                      <a:pt x="27" y="15"/>
                      <a:pt x="23" y="25"/>
                    </a:cubicBezTo>
                    <a:cubicBezTo>
                      <a:pt x="22" y="30"/>
                      <a:pt x="20" y="31"/>
                      <a:pt x="18" y="31"/>
                    </a:cubicBezTo>
                    <a:cubicBezTo>
                      <a:pt x="17" y="31"/>
                      <a:pt x="16" y="31"/>
                      <a:pt x="15" y="30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9" y="34"/>
                      <a:pt x="20" y="33"/>
                      <a:pt x="22" y="33"/>
                    </a:cubicBezTo>
                    <a:cubicBezTo>
                      <a:pt x="23" y="33"/>
                      <a:pt x="23" y="33"/>
                      <a:pt x="24" y="3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DF83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9" name="ïSḷíḋê">
                <a:extLst>
                  <a:ext uri="{FF2B5EF4-FFF2-40B4-BE49-F238E27FC236}">
                    <a16:creationId xmlns:a16="http://schemas.microsoft.com/office/drawing/2014/main" xmlns="" id="{6CE513D9-60D4-4BAA-90C0-BFA885D35EB2}"/>
                  </a:ext>
                </a:extLst>
              </p:cNvPr>
              <p:cNvSpPr/>
              <p:nvPr/>
            </p:nvSpPr>
            <p:spPr bwMode="auto">
              <a:xfrm>
                <a:off x="5594012" y="3045680"/>
                <a:ext cx="83063" cy="85471"/>
              </a:xfrm>
              <a:prstGeom prst="ellipse">
                <a:avLst/>
              </a:prstGeom>
              <a:solidFill>
                <a:srgbClr val="FFB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0" name="íslïḍè">
                <a:extLst>
                  <a:ext uri="{FF2B5EF4-FFF2-40B4-BE49-F238E27FC236}">
                    <a16:creationId xmlns:a16="http://schemas.microsoft.com/office/drawing/2014/main" xmlns="" id="{2B6954A6-6E51-44B7-B065-8471E2F3FC34}"/>
                  </a:ext>
                </a:extLst>
              </p:cNvPr>
              <p:cNvSpPr/>
              <p:nvPr/>
            </p:nvSpPr>
            <p:spPr bwMode="auto">
              <a:xfrm>
                <a:off x="5594012" y="3045680"/>
                <a:ext cx="83063" cy="85471"/>
              </a:xfrm>
              <a:custGeom>
                <a:avLst/>
                <a:gdLst>
                  <a:gd name="T0" fmla="*/ 15 w 33"/>
                  <a:gd name="T1" fmla="*/ 30 h 34"/>
                  <a:gd name="T2" fmla="*/ 3 w 33"/>
                  <a:gd name="T3" fmla="*/ 17 h 34"/>
                  <a:gd name="T4" fmla="*/ 15 w 33"/>
                  <a:gd name="T5" fmla="*/ 4 h 34"/>
                  <a:gd name="T6" fmla="*/ 27 w 33"/>
                  <a:gd name="T7" fmla="*/ 17 h 34"/>
                  <a:gd name="T8" fmla="*/ 15 w 33"/>
                  <a:gd name="T9" fmla="*/ 30 h 34"/>
                  <a:gd name="T10" fmla="*/ 17 w 33"/>
                  <a:gd name="T11" fmla="*/ 0 h 34"/>
                  <a:gd name="T12" fmla="*/ 0 w 33"/>
                  <a:gd name="T13" fmla="*/ 17 h 34"/>
                  <a:gd name="T14" fmla="*/ 17 w 33"/>
                  <a:gd name="T15" fmla="*/ 34 h 34"/>
                  <a:gd name="T16" fmla="*/ 33 w 33"/>
                  <a:gd name="T17" fmla="*/ 17 h 34"/>
                  <a:gd name="T18" fmla="*/ 17 w 33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4">
                    <a:moveTo>
                      <a:pt x="15" y="30"/>
                    </a:moveTo>
                    <a:cubicBezTo>
                      <a:pt x="8" y="30"/>
                      <a:pt x="3" y="24"/>
                      <a:pt x="3" y="17"/>
                    </a:cubicBezTo>
                    <a:cubicBezTo>
                      <a:pt x="3" y="10"/>
                      <a:pt x="8" y="4"/>
                      <a:pt x="15" y="4"/>
                    </a:cubicBezTo>
                    <a:cubicBezTo>
                      <a:pt x="22" y="4"/>
                      <a:pt x="27" y="10"/>
                      <a:pt x="27" y="17"/>
                    </a:cubicBezTo>
                    <a:cubicBezTo>
                      <a:pt x="27" y="24"/>
                      <a:pt x="22" y="30"/>
                      <a:pt x="15" y="30"/>
                    </a:cubicBezTo>
                    <a:moveTo>
                      <a:pt x="17" y="0"/>
                    </a:move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26" y="34"/>
                      <a:pt x="33" y="26"/>
                      <a:pt x="33" y="17"/>
                    </a:cubicBezTo>
                    <a:cubicBezTo>
                      <a:pt x="33" y="8"/>
                      <a:pt x="26" y="0"/>
                      <a:pt x="17" y="0"/>
                    </a:cubicBezTo>
                  </a:path>
                </a:pathLst>
              </a:custGeom>
              <a:solidFill>
                <a:srgbClr val="DF83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1" name="iṥḷîḋê">
                <a:extLst>
                  <a:ext uri="{FF2B5EF4-FFF2-40B4-BE49-F238E27FC236}">
                    <a16:creationId xmlns:a16="http://schemas.microsoft.com/office/drawing/2014/main" xmlns="" id="{9744D25D-1CC4-47D2-B169-258E03363FDC}"/>
                  </a:ext>
                </a:extLst>
              </p:cNvPr>
              <p:cNvSpPr/>
              <p:nvPr/>
            </p:nvSpPr>
            <p:spPr bwMode="auto">
              <a:xfrm>
                <a:off x="5589197" y="2981878"/>
                <a:ext cx="32503" cy="51764"/>
              </a:xfrm>
              <a:custGeom>
                <a:avLst/>
                <a:gdLst>
                  <a:gd name="T0" fmla="*/ 12 w 13"/>
                  <a:gd name="T1" fmla="*/ 1 h 21"/>
                  <a:gd name="T2" fmla="*/ 3 w 13"/>
                  <a:gd name="T3" fmla="*/ 3 h 21"/>
                  <a:gd name="T4" fmla="*/ 4 w 13"/>
                  <a:gd name="T5" fmla="*/ 1 h 21"/>
                  <a:gd name="T6" fmla="*/ 9 w 13"/>
                  <a:gd name="T7" fmla="*/ 11 h 21"/>
                  <a:gd name="T8" fmla="*/ 13 w 13"/>
                  <a:gd name="T9" fmla="*/ 21 h 21"/>
                  <a:gd name="T10" fmla="*/ 7 w 13"/>
                  <a:gd name="T11" fmla="*/ 12 h 21"/>
                  <a:gd name="T12" fmla="*/ 1 w 13"/>
                  <a:gd name="T13" fmla="*/ 2 h 21"/>
                  <a:gd name="T14" fmla="*/ 0 w 13"/>
                  <a:gd name="T15" fmla="*/ 0 h 21"/>
                  <a:gd name="T16" fmla="*/ 2 w 13"/>
                  <a:gd name="T17" fmla="*/ 0 h 21"/>
                  <a:gd name="T18" fmla="*/ 12 w 13"/>
                  <a:gd name="T1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21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6" y="4"/>
                      <a:pt x="8" y="7"/>
                      <a:pt x="9" y="11"/>
                    </a:cubicBezTo>
                    <a:cubicBezTo>
                      <a:pt x="11" y="14"/>
                      <a:pt x="12" y="17"/>
                      <a:pt x="13" y="21"/>
                    </a:cubicBezTo>
                    <a:cubicBezTo>
                      <a:pt x="11" y="18"/>
                      <a:pt x="9" y="15"/>
                      <a:pt x="7" y="12"/>
                    </a:cubicBezTo>
                    <a:cubicBezTo>
                      <a:pt x="5" y="9"/>
                      <a:pt x="3" y="6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6" y="0"/>
                      <a:pt x="9" y="0"/>
                      <a:pt x="12" y="1"/>
                    </a:cubicBezTo>
                    <a:close/>
                  </a:path>
                </a:pathLst>
              </a:custGeom>
              <a:solidFill>
                <a:srgbClr val="FFF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2" name="ïŝḷidê">
                <a:extLst>
                  <a:ext uri="{FF2B5EF4-FFF2-40B4-BE49-F238E27FC236}">
                    <a16:creationId xmlns:a16="http://schemas.microsoft.com/office/drawing/2014/main" xmlns="" id="{C2D9F1DC-B313-4B04-8C02-37F1B63A4427}"/>
                  </a:ext>
                </a:extLst>
              </p:cNvPr>
              <p:cNvSpPr/>
              <p:nvPr/>
            </p:nvSpPr>
            <p:spPr bwMode="auto">
              <a:xfrm>
                <a:off x="5601235" y="3061330"/>
                <a:ext cx="25280" cy="55375"/>
              </a:xfrm>
              <a:custGeom>
                <a:avLst/>
                <a:gdLst>
                  <a:gd name="T0" fmla="*/ 10 w 10"/>
                  <a:gd name="T1" fmla="*/ 0 h 22"/>
                  <a:gd name="T2" fmla="*/ 7 w 10"/>
                  <a:gd name="T3" fmla="*/ 3 h 22"/>
                  <a:gd name="T4" fmla="*/ 6 w 10"/>
                  <a:gd name="T5" fmla="*/ 5 h 22"/>
                  <a:gd name="T6" fmla="*/ 4 w 10"/>
                  <a:gd name="T7" fmla="*/ 6 h 22"/>
                  <a:gd name="T8" fmla="*/ 4 w 10"/>
                  <a:gd name="T9" fmla="*/ 9 h 22"/>
                  <a:gd name="T10" fmla="*/ 4 w 10"/>
                  <a:gd name="T11" fmla="*/ 9 h 22"/>
                  <a:gd name="T12" fmla="*/ 4 w 10"/>
                  <a:gd name="T13" fmla="*/ 9 h 22"/>
                  <a:gd name="T14" fmla="*/ 4 w 10"/>
                  <a:gd name="T15" fmla="*/ 9 h 22"/>
                  <a:gd name="T16" fmla="*/ 3 w 10"/>
                  <a:gd name="T17" fmla="*/ 9 h 22"/>
                  <a:gd name="T18" fmla="*/ 3 w 10"/>
                  <a:gd name="T19" fmla="*/ 10 h 22"/>
                  <a:gd name="T20" fmla="*/ 3 w 10"/>
                  <a:gd name="T21" fmla="*/ 11 h 22"/>
                  <a:gd name="T22" fmla="*/ 3 w 10"/>
                  <a:gd name="T23" fmla="*/ 13 h 22"/>
                  <a:gd name="T24" fmla="*/ 3 w 10"/>
                  <a:gd name="T25" fmla="*/ 15 h 22"/>
                  <a:gd name="T26" fmla="*/ 4 w 10"/>
                  <a:gd name="T27" fmla="*/ 17 h 22"/>
                  <a:gd name="T28" fmla="*/ 5 w 10"/>
                  <a:gd name="T29" fmla="*/ 19 h 22"/>
                  <a:gd name="T30" fmla="*/ 7 w 10"/>
                  <a:gd name="T31" fmla="*/ 20 h 22"/>
                  <a:gd name="T32" fmla="*/ 8 w 10"/>
                  <a:gd name="T33" fmla="*/ 21 h 22"/>
                  <a:gd name="T34" fmla="*/ 9 w 10"/>
                  <a:gd name="T35" fmla="*/ 22 h 22"/>
                  <a:gd name="T36" fmla="*/ 7 w 10"/>
                  <a:gd name="T37" fmla="*/ 22 h 22"/>
                  <a:gd name="T38" fmla="*/ 6 w 10"/>
                  <a:gd name="T39" fmla="*/ 21 h 22"/>
                  <a:gd name="T40" fmla="*/ 4 w 10"/>
                  <a:gd name="T41" fmla="*/ 20 h 22"/>
                  <a:gd name="T42" fmla="*/ 2 w 10"/>
                  <a:gd name="T43" fmla="*/ 19 h 22"/>
                  <a:gd name="T44" fmla="*/ 1 w 10"/>
                  <a:gd name="T45" fmla="*/ 16 h 22"/>
                  <a:gd name="T46" fmla="*/ 0 w 10"/>
                  <a:gd name="T47" fmla="*/ 14 h 22"/>
                  <a:gd name="T48" fmla="*/ 0 w 10"/>
                  <a:gd name="T49" fmla="*/ 10 h 22"/>
                  <a:gd name="T50" fmla="*/ 0 w 10"/>
                  <a:gd name="T51" fmla="*/ 9 h 22"/>
                  <a:gd name="T52" fmla="*/ 0 w 10"/>
                  <a:gd name="T53" fmla="*/ 8 h 22"/>
                  <a:gd name="T54" fmla="*/ 0 w 10"/>
                  <a:gd name="T55" fmla="*/ 8 h 22"/>
                  <a:gd name="T56" fmla="*/ 0 w 10"/>
                  <a:gd name="T57" fmla="*/ 8 h 22"/>
                  <a:gd name="T58" fmla="*/ 1 w 10"/>
                  <a:gd name="T59" fmla="*/ 8 h 22"/>
                  <a:gd name="T60" fmla="*/ 1 w 10"/>
                  <a:gd name="T61" fmla="*/ 8 h 22"/>
                  <a:gd name="T62" fmla="*/ 2 w 10"/>
                  <a:gd name="T63" fmla="*/ 5 h 22"/>
                  <a:gd name="T64" fmla="*/ 4 w 10"/>
                  <a:gd name="T65" fmla="*/ 3 h 22"/>
                  <a:gd name="T66" fmla="*/ 6 w 10"/>
                  <a:gd name="T67" fmla="*/ 2 h 22"/>
                  <a:gd name="T68" fmla="*/ 9 w 10"/>
                  <a:gd name="T69" fmla="*/ 0 h 22"/>
                  <a:gd name="T70" fmla="*/ 10 w 10"/>
                  <a:gd name="T7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" h="22">
                    <a:moveTo>
                      <a:pt x="10" y="0"/>
                    </a:moveTo>
                    <a:cubicBezTo>
                      <a:pt x="10" y="0"/>
                      <a:pt x="9" y="1"/>
                      <a:pt x="7" y="3"/>
                    </a:cubicBezTo>
                    <a:cubicBezTo>
                      <a:pt x="6" y="3"/>
                      <a:pt x="6" y="4"/>
                      <a:pt x="6" y="5"/>
                    </a:cubicBezTo>
                    <a:cubicBezTo>
                      <a:pt x="5" y="5"/>
                      <a:pt x="5" y="6"/>
                      <a:pt x="4" y="6"/>
                    </a:cubicBezTo>
                    <a:cubicBezTo>
                      <a:pt x="4" y="7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3"/>
                    </a:cubicBezTo>
                    <a:cubicBezTo>
                      <a:pt x="3" y="14"/>
                      <a:pt x="3" y="15"/>
                      <a:pt x="3" y="15"/>
                    </a:cubicBezTo>
                    <a:cubicBezTo>
                      <a:pt x="4" y="16"/>
                      <a:pt x="4" y="17"/>
                      <a:pt x="4" y="17"/>
                    </a:cubicBezTo>
                    <a:cubicBezTo>
                      <a:pt x="5" y="18"/>
                      <a:pt x="5" y="19"/>
                      <a:pt x="5" y="19"/>
                    </a:cubicBezTo>
                    <a:cubicBezTo>
                      <a:pt x="6" y="19"/>
                      <a:pt x="6" y="20"/>
                      <a:pt x="7" y="20"/>
                    </a:cubicBezTo>
                    <a:cubicBezTo>
                      <a:pt x="7" y="20"/>
                      <a:pt x="7" y="21"/>
                      <a:pt x="8" y="21"/>
                    </a:cubicBezTo>
                    <a:cubicBezTo>
                      <a:pt x="8" y="21"/>
                      <a:pt x="9" y="22"/>
                      <a:pt x="9" y="22"/>
                    </a:cubicBezTo>
                    <a:cubicBezTo>
                      <a:pt x="9" y="22"/>
                      <a:pt x="8" y="22"/>
                      <a:pt x="7" y="22"/>
                    </a:cubicBezTo>
                    <a:cubicBezTo>
                      <a:pt x="7" y="22"/>
                      <a:pt x="7" y="21"/>
                      <a:pt x="6" y="21"/>
                    </a:cubicBezTo>
                    <a:cubicBezTo>
                      <a:pt x="5" y="21"/>
                      <a:pt x="5" y="21"/>
                      <a:pt x="4" y="20"/>
                    </a:cubicBezTo>
                    <a:cubicBezTo>
                      <a:pt x="4" y="20"/>
                      <a:pt x="3" y="19"/>
                      <a:pt x="2" y="19"/>
                    </a:cubicBezTo>
                    <a:cubicBezTo>
                      <a:pt x="2" y="18"/>
                      <a:pt x="1" y="17"/>
                      <a:pt x="1" y="16"/>
                    </a:cubicBezTo>
                    <a:cubicBezTo>
                      <a:pt x="1" y="16"/>
                      <a:pt x="0" y="15"/>
                      <a:pt x="0" y="14"/>
                    </a:cubicBezTo>
                    <a:cubicBezTo>
                      <a:pt x="0" y="13"/>
                      <a:pt x="0" y="11"/>
                      <a:pt x="0" y="1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3" y="4"/>
                      <a:pt x="3" y="3"/>
                      <a:pt x="4" y="3"/>
                    </a:cubicBezTo>
                    <a:cubicBezTo>
                      <a:pt x="4" y="2"/>
                      <a:pt x="5" y="2"/>
                      <a:pt x="6" y="2"/>
                    </a:cubicBezTo>
                    <a:cubicBezTo>
                      <a:pt x="7" y="1"/>
                      <a:pt x="8" y="1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FFF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3" name="ïs1ïḑé">
                <a:extLst>
                  <a:ext uri="{FF2B5EF4-FFF2-40B4-BE49-F238E27FC236}">
                    <a16:creationId xmlns:a16="http://schemas.microsoft.com/office/drawing/2014/main" xmlns="" id="{9B35DC78-AF06-4957-8FB9-234B5C8B9F0D}"/>
                  </a:ext>
                </a:extLst>
              </p:cNvPr>
              <p:cNvSpPr/>
              <p:nvPr/>
            </p:nvSpPr>
            <p:spPr bwMode="auto">
              <a:xfrm>
                <a:off x="5586789" y="2524430"/>
                <a:ext cx="67413" cy="174553"/>
              </a:xfrm>
              <a:custGeom>
                <a:avLst/>
                <a:gdLst>
                  <a:gd name="T0" fmla="*/ 25 w 27"/>
                  <a:gd name="T1" fmla="*/ 0 h 70"/>
                  <a:gd name="T2" fmla="*/ 7 w 27"/>
                  <a:gd name="T3" fmla="*/ 36 h 70"/>
                  <a:gd name="T4" fmla="*/ 5 w 27"/>
                  <a:gd name="T5" fmla="*/ 70 h 70"/>
                  <a:gd name="T6" fmla="*/ 8 w 27"/>
                  <a:gd name="T7" fmla="*/ 65 h 70"/>
                  <a:gd name="T8" fmla="*/ 25 w 27"/>
                  <a:gd name="T9" fmla="*/ 4 h 70"/>
                  <a:gd name="T10" fmla="*/ 25 w 27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0">
                    <a:moveTo>
                      <a:pt x="25" y="0"/>
                    </a:moveTo>
                    <a:cubicBezTo>
                      <a:pt x="22" y="0"/>
                      <a:pt x="14" y="9"/>
                      <a:pt x="7" y="36"/>
                    </a:cubicBezTo>
                    <a:cubicBezTo>
                      <a:pt x="0" y="61"/>
                      <a:pt x="2" y="70"/>
                      <a:pt x="5" y="70"/>
                    </a:cubicBezTo>
                    <a:cubicBezTo>
                      <a:pt x="6" y="70"/>
                      <a:pt x="7" y="68"/>
                      <a:pt x="8" y="65"/>
                    </a:cubicBezTo>
                    <a:cubicBezTo>
                      <a:pt x="11" y="35"/>
                      <a:pt x="25" y="4"/>
                      <a:pt x="25" y="4"/>
                    </a:cubicBezTo>
                    <a:cubicBezTo>
                      <a:pt x="27" y="1"/>
                      <a:pt x="26" y="0"/>
                      <a:pt x="25" y="0"/>
                    </a:cubicBezTo>
                  </a:path>
                </a:pathLst>
              </a:custGeom>
              <a:solidFill>
                <a:srgbClr val="2C8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4" name="is1iḋê">
                <a:extLst>
                  <a:ext uri="{FF2B5EF4-FFF2-40B4-BE49-F238E27FC236}">
                    <a16:creationId xmlns:a16="http://schemas.microsoft.com/office/drawing/2014/main" xmlns="" id="{DCD81370-A191-430C-AB44-99250A285446}"/>
                  </a:ext>
                </a:extLst>
              </p:cNvPr>
              <p:cNvSpPr/>
              <p:nvPr/>
            </p:nvSpPr>
            <p:spPr bwMode="auto">
              <a:xfrm>
                <a:off x="5581974" y="2851867"/>
                <a:ext cx="19261" cy="99917"/>
              </a:xfrm>
              <a:custGeom>
                <a:avLst/>
                <a:gdLst>
                  <a:gd name="T0" fmla="*/ 6 w 8"/>
                  <a:gd name="T1" fmla="*/ 0 h 40"/>
                  <a:gd name="T2" fmla="*/ 0 w 8"/>
                  <a:gd name="T3" fmla="*/ 24 h 40"/>
                  <a:gd name="T4" fmla="*/ 6 w 8"/>
                  <a:gd name="T5" fmla="*/ 40 h 40"/>
                  <a:gd name="T6" fmla="*/ 7 w 8"/>
                  <a:gd name="T7" fmla="*/ 35 h 40"/>
                  <a:gd name="T8" fmla="*/ 7 w 8"/>
                  <a:gd name="T9" fmla="*/ 2 h 40"/>
                  <a:gd name="T10" fmla="*/ 6 w 8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40">
                    <a:moveTo>
                      <a:pt x="6" y="0"/>
                    </a:moveTo>
                    <a:cubicBezTo>
                      <a:pt x="4" y="0"/>
                      <a:pt x="0" y="10"/>
                      <a:pt x="0" y="24"/>
                    </a:cubicBezTo>
                    <a:cubicBezTo>
                      <a:pt x="1" y="35"/>
                      <a:pt x="4" y="40"/>
                      <a:pt x="6" y="40"/>
                    </a:cubicBezTo>
                    <a:cubicBezTo>
                      <a:pt x="7" y="40"/>
                      <a:pt x="8" y="39"/>
                      <a:pt x="7" y="35"/>
                    </a:cubicBezTo>
                    <a:cubicBezTo>
                      <a:pt x="5" y="26"/>
                      <a:pt x="7" y="2"/>
                      <a:pt x="7" y="2"/>
                    </a:cubicBezTo>
                    <a:cubicBezTo>
                      <a:pt x="7" y="1"/>
                      <a:pt x="6" y="0"/>
                      <a:pt x="6" y="0"/>
                    </a:cubicBezTo>
                  </a:path>
                </a:pathLst>
              </a:custGeom>
              <a:solidFill>
                <a:srgbClr val="2C8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5" name="îṩ1ïďe">
                <a:extLst>
                  <a:ext uri="{FF2B5EF4-FFF2-40B4-BE49-F238E27FC236}">
                    <a16:creationId xmlns:a16="http://schemas.microsoft.com/office/drawing/2014/main" xmlns="" id="{6056014C-6D35-40DE-B5FC-3CD3244004A4}"/>
                  </a:ext>
                </a:extLst>
              </p:cNvPr>
              <p:cNvSpPr/>
              <p:nvPr/>
            </p:nvSpPr>
            <p:spPr bwMode="auto">
              <a:xfrm>
                <a:off x="5584382" y="2768804"/>
                <a:ext cx="20465" cy="30096"/>
              </a:xfrm>
              <a:custGeom>
                <a:avLst/>
                <a:gdLst>
                  <a:gd name="T0" fmla="*/ 3 w 8"/>
                  <a:gd name="T1" fmla="*/ 0 h 12"/>
                  <a:gd name="T2" fmla="*/ 0 w 8"/>
                  <a:gd name="T3" fmla="*/ 4 h 12"/>
                  <a:gd name="T4" fmla="*/ 4 w 8"/>
                  <a:gd name="T5" fmla="*/ 12 h 12"/>
                  <a:gd name="T6" fmla="*/ 5 w 8"/>
                  <a:gd name="T7" fmla="*/ 12 h 12"/>
                  <a:gd name="T8" fmla="*/ 6 w 8"/>
                  <a:gd name="T9" fmla="*/ 3 h 12"/>
                  <a:gd name="T10" fmla="*/ 3 w 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2">
                    <a:moveTo>
                      <a:pt x="3" y="0"/>
                    </a:moveTo>
                    <a:cubicBezTo>
                      <a:pt x="2" y="0"/>
                      <a:pt x="0" y="1"/>
                      <a:pt x="0" y="4"/>
                    </a:cubicBezTo>
                    <a:cubicBezTo>
                      <a:pt x="0" y="7"/>
                      <a:pt x="2" y="12"/>
                      <a:pt x="4" y="12"/>
                    </a:cubicBezTo>
                    <a:cubicBezTo>
                      <a:pt x="4" y="12"/>
                      <a:pt x="4" y="12"/>
                      <a:pt x="5" y="12"/>
                    </a:cubicBezTo>
                    <a:cubicBezTo>
                      <a:pt x="8" y="10"/>
                      <a:pt x="6" y="3"/>
                      <a:pt x="6" y="3"/>
                    </a:cubicBezTo>
                    <a:cubicBezTo>
                      <a:pt x="6" y="1"/>
                      <a:pt x="5" y="0"/>
                      <a:pt x="3" y="0"/>
                    </a:cubicBezTo>
                  </a:path>
                </a:pathLst>
              </a:custGeom>
              <a:solidFill>
                <a:srgbClr val="2C8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6" name="íṩḻîḍè">
                <a:extLst>
                  <a:ext uri="{FF2B5EF4-FFF2-40B4-BE49-F238E27FC236}">
                    <a16:creationId xmlns:a16="http://schemas.microsoft.com/office/drawing/2014/main" xmlns="" id="{AE50A640-6EB6-4EA0-9AB1-A02BD3F06F31}"/>
                  </a:ext>
                </a:extLst>
              </p:cNvPr>
              <p:cNvSpPr/>
              <p:nvPr/>
            </p:nvSpPr>
            <p:spPr bwMode="auto">
              <a:xfrm>
                <a:off x="6480016" y="2469055"/>
                <a:ext cx="98712" cy="582644"/>
              </a:xfrm>
              <a:custGeom>
                <a:avLst/>
                <a:gdLst>
                  <a:gd name="T0" fmla="*/ 25 w 39"/>
                  <a:gd name="T1" fmla="*/ 96 h 233"/>
                  <a:gd name="T2" fmla="*/ 21 w 39"/>
                  <a:gd name="T3" fmla="*/ 185 h 233"/>
                  <a:gd name="T4" fmla="*/ 26 w 39"/>
                  <a:gd name="T5" fmla="*/ 233 h 233"/>
                  <a:gd name="T6" fmla="*/ 25 w 39"/>
                  <a:gd name="T7" fmla="*/ 187 h 233"/>
                  <a:gd name="T8" fmla="*/ 25 w 39"/>
                  <a:gd name="T9" fmla="*/ 187 h 233"/>
                  <a:gd name="T10" fmla="*/ 25 w 39"/>
                  <a:gd name="T11" fmla="*/ 187 h 233"/>
                  <a:gd name="T12" fmla="*/ 18 w 39"/>
                  <a:gd name="T13" fmla="*/ 118 h 233"/>
                  <a:gd name="T14" fmla="*/ 18 w 39"/>
                  <a:gd name="T15" fmla="*/ 118 h 233"/>
                  <a:gd name="T16" fmla="*/ 18 w 39"/>
                  <a:gd name="T17" fmla="*/ 118 h 233"/>
                  <a:gd name="T18" fmla="*/ 18 w 39"/>
                  <a:gd name="T19" fmla="*/ 118 h 233"/>
                  <a:gd name="T20" fmla="*/ 18 w 39"/>
                  <a:gd name="T21" fmla="*/ 118 h 233"/>
                  <a:gd name="T22" fmla="*/ 18 w 39"/>
                  <a:gd name="T23" fmla="*/ 117 h 233"/>
                  <a:gd name="T24" fmla="*/ 18 w 39"/>
                  <a:gd name="T25" fmla="*/ 117 h 233"/>
                  <a:gd name="T26" fmla="*/ 18 w 39"/>
                  <a:gd name="T27" fmla="*/ 117 h 233"/>
                  <a:gd name="T28" fmla="*/ 18 w 39"/>
                  <a:gd name="T29" fmla="*/ 117 h 233"/>
                  <a:gd name="T30" fmla="*/ 18 w 39"/>
                  <a:gd name="T31" fmla="*/ 117 h 233"/>
                  <a:gd name="T32" fmla="*/ 18 w 39"/>
                  <a:gd name="T33" fmla="*/ 117 h 233"/>
                  <a:gd name="T34" fmla="*/ 18 w 39"/>
                  <a:gd name="T35" fmla="*/ 117 h 233"/>
                  <a:gd name="T36" fmla="*/ 18 w 39"/>
                  <a:gd name="T37" fmla="*/ 116 h 233"/>
                  <a:gd name="T38" fmla="*/ 18 w 39"/>
                  <a:gd name="T39" fmla="*/ 116 h 233"/>
                  <a:gd name="T40" fmla="*/ 18 w 39"/>
                  <a:gd name="T41" fmla="*/ 116 h 233"/>
                  <a:gd name="T42" fmla="*/ 18 w 39"/>
                  <a:gd name="T43" fmla="*/ 116 h 233"/>
                  <a:gd name="T44" fmla="*/ 18 w 39"/>
                  <a:gd name="T45" fmla="*/ 116 h 233"/>
                  <a:gd name="T46" fmla="*/ 18 w 39"/>
                  <a:gd name="T47" fmla="*/ 115 h 233"/>
                  <a:gd name="T48" fmla="*/ 20 w 39"/>
                  <a:gd name="T49" fmla="*/ 110 h 233"/>
                  <a:gd name="T50" fmla="*/ 20 w 39"/>
                  <a:gd name="T51" fmla="*/ 110 h 233"/>
                  <a:gd name="T52" fmla="*/ 20 w 39"/>
                  <a:gd name="T53" fmla="*/ 110 h 233"/>
                  <a:gd name="T54" fmla="*/ 20 w 39"/>
                  <a:gd name="T55" fmla="*/ 110 h 233"/>
                  <a:gd name="T56" fmla="*/ 20 w 39"/>
                  <a:gd name="T57" fmla="*/ 110 h 233"/>
                  <a:gd name="T58" fmla="*/ 20 w 39"/>
                  <a:gd name="T59" fmla="*/ 110 h 233"/>
                  <a:gd name="T60" fmla="*/ 20 w 39"/>
                  <a:gd name="T61" fmla="*/ 110 h 233"/>
                  <a:gd name="T62" fmla="*/ 20 w 39"/>
                  <a:gd name="T63" fmla="*/ 109 h 233"/>
                  <a:gd name="T64" fmla="*/ 20 w 39"/>
                  <a:gd name="T65" fmla="*/ 109 h 233"/>
                  <a:gd name="T66" fmla="*/ 20 w 39"/>
                  <a:gd name="T67" fmla="*/ 109 h 233"/>
                  <a:gd name="T68" fmla="*/ 20 w 39"/>
                  <a:gd name="T69" fmla="*/ 109 h 233"/>
                  <a:gd name="T70" fmla="*/ 20 w 39"/>
                  <a:gd name="T71" fmla="*/ 109 h 233"/>
                  <a:gd name="T72" fmla="*/ 20 w 39"/>
                  <a:gd name="T73" fmla="*/ 109 h 233"/>
                  <a:gd name="T74" fmla="*/ 28 w 39"/>
                  <a:gd name="T75" fmla="*/ 102 h 233"/>
                  <a:gd name="T76" fmla="*/ 0 w 39"/>
                  <a:gd name="T77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9" h="233">
                    <a:moveTo>
                      <a:pt x="0" y="0"/>
                    </a:moveTo>
                    <a:cubicBezTo>
                      <a:pt x="0" y="0"/>
                      <a:pt x="23" y="44"/>
                      <a:pt x="25" y="96"/>
                    </a:cubicBezTo>
                    <a:cubicBezTo>
                      <a:pt x="22" y="102"/>
                      <a:pt x="6" y="123"/>
                      <a:pt x="24" y="135"/>
                    </a:cubicBezTo>
                    <a:cubicBezTo>
                      <a:pt x="23" y="174"/>
                      <a:pt x="21" y="185"/>
                      <a:pt x="21" y="185"/>
                    </a:cubicBezTo>
                    <a:cubicBezTo>
                      <a:pt x="34" y="218"/>
                      <a:pt x="34" y="218"/>
                      <a:pt x="34" y="218"/>
                    </a:cubicBezTo>
                    <a:cubicBezTo>
                      <a:pt x="34" y="218"/>
                      <a:pt x="24" y="224"/>
                      <a:pt x="26" y="233"/>
                    </a:cubicBezTo>
                    <a:cubicBezTo>
                      <a:pt x="27" y="226"/>
                      <a:pt x="32" y="220"/>
                      <a:pt x="39" y="219"/>
                    </a:cubicBezTo>
                    <a:cubicBezTo>
                      <a:pt x="25" y="187"/>
                      <a:pt x="25" y="187"/>
                      <a:pt x="25" y="187"/>
                    </a:cubicBezTo>
                    <a:cubicBezTo>
                      <a:pt x="25" y="187"/>
                      <a:pt x="25" y="187"/>
                      <a:pt x="25" y="187"/>
                    </a:cubicBezTo>
                    <a:cubicBezTo>
                      <a:pt x="25" y="187"/>
                      <a:pt x="25" y="187"/>
                      <a:pt x="25" y="187"/>
                    </a:cubicBezTo>
                    <a:cubicBezTo>
                      <a:pt x="25" y="187"/>
                      <a:pt x="25" y="187"/>
                      <a:pt x="25" y="187"/>
                    </a:cubicBezTo>
                    <a:cubicBezTo>
                      <a:pt x="25" y="187"/>
                      <a:pt x="25" y="187"/>
                      <a:pt x="25" y="187"/>
                    </a:cubicBezTo>
                    <a:cubicBezTo>
                      <a:pt x="27" y="167"/>
                      <a:pt x="28" y="150"/>
                      <a:pt x="29" y="134"/>
                    </a:cubicBezTo>
                    <a:cubicBezTo>
                      <a:pt x="22" y="131"/>
                      <a:pt x="18" y="125"/>
                      <a:pt x="18" y="118"/>
                    </a:cubicBezTo>
                    <a:cubicBezTo>
                      <a:pt x="18" y="118"/>
                      <a:pt x="18" y="118"/>
                      <a:pt x="18" y="118"/>
                    </a:cubicBezTo>
                    <a:cubicBezTo>
                      <a:pt x="18" y="118"/>
                      <a:pt x="18" y="118"/>
                      <a:pt x="18" y="118"/>
                    </a:cubicBezTo>
                    <a:cubicBezTo>
                      <a:pt x="18" y="118"/>
                      <a:pt x="18" y="118"/>
                      <a:pt x="18" y="118"/>
                    </a:cubicBezTo>
                    <a:cubicBezTo>
                      <a:pt x="18" y="118"/>
                      <a:pt x="18" y="118"/>
                      <a:pt x="18" y="118"/>
                    </a:cubicBezTo>
                    <a:cubicBezTo>
                      <a:pt x="18" y="118"/>
                      <a:pt x="18" y="118"/>
                      <a:pt x="18" y="118"/>
                    </a:cubicBezTo>
                    <a:cubicBezTo>
                      <a:pt x="18" y="118"/>
                      <a:pt x="18" y="118"/>
                      <a:pt x="18" y="118"/>
                    </a:cubicBezTo>
                    <a:cubicBezTo>
                      <a:pt x="18" y="118"/>
                      <a:pt x="18" y="118"/>
                      <a:pt x="18" y="118"/>
                    </a:cubicBezTo>
                    <a:cubicBezTo>
                      <a:pt x="18" y="118"/>
                      <a:pt x="18" y="118"/>
                      <a:pt x="18" y="118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8" y="116"/>
                      <a:pt x="18" y="116"/>
                    </a:cubicBezTo>
                    <a:cubicBezTo>
                      <a:pt x="18" y="116"/>
                      <a:pt x="18" y="116"/>
                      <a:pt x="18" y="116"/>
                    </a:cubicBezTo>
                    <a:cubicBezTo>
                      <a:pt x="18" y="116"/>
                      <a:pt x="18" y="116"/>
                      <a:pt x="18" y="116"/>
                    </a:cubicBezTo>
                    <a:cubicBezTo>
                      <a:pt x="18" y="116"/>
                      <a:pt x="18" y="116"/>
                      <a:pt x="18" y="116"/>
                    </a:cubicBezTo>
                    <a:cubicBezTo>
                      <a:pt x="18" y="116"/>
                      <a:pt x="18" y="116"/>
                      <a:pt x="18" y="116"/>
                    </a:cubicBezTo>
                    <a:cubicBezTo>
                      <a:pt x="18" y="116"/>
                      <a:pt x="18" y="116"/>
                      <a:pt x="18" y="116"/>
                    </a:cubicBezTo>
                    <a:cubicBezTo>
                      <a:pt x="18" y="116"/>
                      <a:pt x="18" y="116"/>
                      <a:pt x="18" y="116"/>
                    </a:cubicBezTo>
                    <a:cubicBezTo>
                      <a:pt x="18" y="116"/>
                      <a:pt x="18" y="116"/>
                      <a:pt x="18" y="116"/>
                    </a:cubicBezTo>
                    <a:cubicBezTo>
                      <a:pt x="18" y="116"/>
                      <a:pt x="18" y="116"/>
                      <a:pt x="18" y="116"/>
                    </a:cubicBezTo>
                    <a:cubicBezTo>
                      <a:pt x="18" y="116"/>
                      <a:pt x="18" y="116"/>
                      <a:pt x="18" y="116"/>
                    </a:cubicBezTo>
                    <a:cubicBezTo>
                      <a:pt x="18" y="116"/>
                      <a:pt x="18" y="115"/>
                      <a:pt x="18" y="115"/>
                    </a:cubicBezTo>
                    <a:cubicBezTo>
                      <a:pt x="18" y="115"/>
                      <a:pt x="18" y="115"/>
                      <a:pt x="18" y="115"/>
                    </a:cubicBezTo>
                    <a:cubicBezTo>
                      <a:pt x="18" y="114"/>
                      <a:pt x="19" y="112"/>
                      <a:pt x="20" y="110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0" y="110"/>
                      <a:pt x="20" y="110"/>
                      <a:pt x="20" y="110"/>
                    </a:cubicBezTo>
                    <a:cubicBezTo>
                      <a:pt x="20" y="110"/>
                      <a:pt x="20" y="110"/>
                      <a:pt x="20" y="109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22" y="106"/>
                      <a:pt x="25" y="103"/>
                      <a:pt x="28" y="102"/>
                    </a:cubicBezTo>
                    <a:cubicBezTo>
                      <a:pt x="25" y="36"/>
                      <a:pt x="8" y="9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B888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7" name="íṡľídè">
                <a:extLst>
                  <a:ext uri="{FF2B5EF4-FFF2-40B4-BE49-F238E27FC236}">
                    <a16:creationId xmlns:a16="http://schemas.microsoft.com/office/drawing/2014/main" xmlns="" id="{852E134E-8B03-4896-9797-5E2639A2BE1E}"/>
                  </a:ext>
                </a:extLst>
              </p:cNvPr>
              <p:cNvSpPr/>
              <p:nvPr/>
            </p:nvSpPr>
            <p:spPr bwMode="auto">
              <a:xfrm>
                <a:off x="6583544" y="2501558"/>
                <a:ext cx="9630" cy="4815"/>
              </a:xfrm>
              <a:custGeom>
                <a:avLst/>
                <a:gdLst>
                  <a:gd name="T0" fmla="*/ 0 w 4"/>
                  <a:gd name="T1" fmla="*/ 0 h 2"/>
                  <a:gd name="T2" fmla="*/ 2 w 4"/>
                  <a:gd name="T3" fmla="*/ 1 h 2"/>
                  <a:gd name="T4" fmla="*/ 4 w 4"/>
                  <a:gd name="T5" fmla="*/ 2 h 2"/>
                  <a:gd name="T6" fmla="*/ 1 w 4"/>
                  <a:gd name="T7" fmla="*/ 0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1" y="0"/>
                      <a:pt x="1" y="1"/>
                      <a:pt x="2" y="1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B8A3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8" name="iṣḻïḑe">
                <a:extLst>
                  <a:ext uri="{FF2B5EF4-FFF2-40B4-BE49-F238E27FC236}">
                    <a16:creationId xmlns:a16="http://schemas.microsoft.com/office/drawing/2014/main" xmlns="" id="{2D696146-6857-4F2C-90BC-415F9C6B5BD0}"/>
                  </a:ext>
                </a:extLst>
              </p:cNvPr>
              <p:cNvSpPr/>
              <p:nvPr/>
            </p:nvSpPr>
            <p:spPr bwMode="auto">
              <a:xfrm>
                <a:off x="6540207" y="2503966"/>
                <a:ext cx="143254" cy="534492"/>
              </a:xfrm>
              <a:custGeom>
                <a:avLst/>
                <a:gdLst>
                  <a:gd name="T0" fmla="*/ 4 w 57"/>
                  <a:gd name="T1" fmla="*/ 95 h 214"/>
                  <a:gd name="T2" fmla="*/ 0 w 57"/>
                  <a:gd name="T3" fmla="*/ 104 h 214"/>
                  <a:gd name="T4" fmla="*/ 5 w 57"/>
                  <a:gd name="T5" fmla="*/ 113 h 214"/>
                  <a:gd name="T6" fmla="*/ 5 w 57"/>
                  <a:gd name="T7" fmla="*/ 110 h 214"/>
                  <a:gd name="T8" fmla="*/ 4 w 57"/>
                  <a:gd name="T9" fmla="*/ 95 h 214"/>
                  <a:gd name="T10" fmla="*/ 40 w 57"/>
                  <a:gd name="T11" fmla="*/ 94 h 214"/>
                  <a:gd name="T12" fmla="*/ 40 w 57"/>
                  <a:gd name="T13" fmla="*/ 111 h 214"/>
                  <a:gd name="T14" fmla="*/ 40 w 57"/>
                  <a:gd name="T15" fmla="*/ 111 h 214"/>
                  <a:gd name="T16" fmla="*/ 40 w 57"/>
                  <a:gd name="T17" fmla="*/ 113 h 214"/>
                  <a:gd name="T18" fmla="*/ 45 w 57"/>
                  <a:gd name="T19" fmla="*/ 104 h 214"/>
                  <a:gd name="T20" fmla="*/ 40 w 57"/>
                  <a:gd name="T21" fmla="*/ 94 h 214"/>
                  <a:gd name="T22" fmla="*/ 19 w 57"/>
                  <a:gd name="T23" fmla="*/ 0 h 214"/>
                  <a:gd name="T24" fmla="*/ 20 w 57"/>
                  <a:gd name="T25" fmla="*/ 3 h 214"/>
                  <a:gd name="T26" fmla="*/ 39 w 57"/>
                  <a:gd name="T27" fmla="*/ 87 h 214"/>
                  <a:gd name="T28" fmla="*/ 52 w 57"/>
                  <a:gd name="T29" fmla="*/ 104 h 214"/>
                  <a:gd name="T30" fmla="*/ 41 w 57"/>
                  <a:gd name="T31" fmla="*/ 120 h 214"/>
                  <a:gd name="T32" fmla="*/ 41 w 57"/>
                  <a:gd name="T33" fmla="*/ 126 h 214"/>
                  <a:gd name="T34" fmla="*/ 41 w 57"/>
                  <a:gd name="T35" fmla="*/ 126 h 214"/>
                  <a:gd name="T36" fmla="*/ 40 w 57"/>
                  <a:gd name="T37" fmla="*/ 171 h 214"/>
                  <a:gd name="T38" fmla="*/ 40 w 57"/>
                  <a:gd name="T39" fmla="*/ 171 h 214"/>
                  <a:gd name="T40" fmla="*/ 40 w 57"/>
                  <a:gd name="T41" fmla="*/ 176 h 214"/>
                  <a:gd name="T42" fmla="*/ 40 w 57"/>
                  <a:gd name="T43" fmla="*/ 176 h 214"/>
                  <a:gd name="T44" fmla="*/ 40 w 57"/>
                  <a:gd name="T45" fmla="*/ 176 h 214"/>
                  <a:gd name="T46" fmla="*/ 38 w 57"/>
                  <a:gd name="T47" fmla="*/ 179 h 214"/>
                  <a:gd name="T48" fmla="*/ 38 w 57"/>
                  <a:gd name="T49" fmla="*/ 179 h 214"/>
                  <a:gd name="T50" fmla="*/ 22 w 57"/>
                  <a:gd name="T51" fmla="*/ 206 h 214"/>
                  <a:gd name="T52" fmla="*/ 32 w 57"/>
                  <a:gd name="T53" fmla="*/ 214 h 214"/>
                  <a:gd name="T54" fmla="*/ 29 w 57"/>
                  <a:gd name="T55" fmla="*/ 206 h 214"/>
                  <a:gd name="T56" fmla="*/ 45 w 57"/>
                  <a:gd name="T57" fmla="*/ 175 h 214"/>
                  <a:gd name="T58" fmla="*/ 44 w 57"/>
                  <a:gd name="T59" fmla="*/ 123 h 214"/>
                  <a:gd name="T60" fmla="*/ 51 w 57"/>
                  <a:gd name="T61" fmla="*/ 98 h 214"/>
                  <a:gd name="T62" fmla="*/ 39 w 57"/>
                  <a:gd name="T63" fmla="*/ 61 h 214"/>
                  <a:gd name="T64" fmla="*/ 21 w 57"/>
                  <a:gd name="T65" fmla="*/ 1 h 214"/>
                  <a:gd name="T66" fmla="*/ 19 w 57"/>
                  <a:gd name="T67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7" h="214">
                    <a:moveTo>
                      <a:pt x="4" y="95"/>
                    </a:moveTo>
                    <a:cubicBezTo>
                      <a:pt x="2" y="97"/>
                      <a:pt x="0" y="100"/>
                      <a:pt x="0" y="104"/>
                    </a:cubicBezTo>
                    <a:cubicBezTo>
                      <a:pt x="0" y="107"/>
                      <a:pt x="2" y="111"/>
                      <a:pt x="5" y="113"/>
                    </a:cubicBezTo>
                    <a:cubicBezTo>
                      <a:pt x="5" y="112"/>
                      <a:pt x="5" y="111"/>
                      <a:pt x="5" y="110"/>
                    </a:cubicBezTo>
                    <a:cubicBezTo>
                      <a:pt x="5" y="105"/>
                      <a:pt x="5" y="100"/>
                      <a:pt x="4" y="95"/>
                    </a:cubicBezTo>
                    <a:moveTo>
                      <a:pt x="40" y="94"/>
                    </a:moveTo>
                    <a:cubicBezTo>
                      <a:pt x="40" y="100"/>
                      <a:pt x="40" y="105"/>
                      <a:pt x="40" y="111"/>
                    </a:cubicBezTo>
                    <a:cubicBezTo>
                      <a:pt x="40" y="111"/>
                      <a:pt x="40" y="111"/>
                      <a:pt x="40" y="111"/>
                    </a:cubicBezTo>
                    <a:cubicBezTo>
                      <a:pt x="40" y="112"/>
                      <a:pt x="40" y="113"/>
                      <a:pt x="40" y="113"/>
                    </a:cubicBezTo>
                    <a:cubicBezTo>
                      <a:pt x="43" y="111"/>
                      <a:pt x="45" y="108"/>
                      <a:pt x="45" y="104"/>
                    </a:cubicBezTo>
                    <a:cubicBezTo>
                      <a:pt x="45" y="100"/>
                      <a:pt x="43" y="96"/>
                      <a:pt x="40" y="94"/>
                    </a:cubicBezTo>
                    <a:moveTo>
                      <a:pt x="19" y="0"/>
                    </a:moveTo>
                    <a:cubicBezTo>
                      <a:pt x="19" y="1"/>
                      <a:pt x="20" y="2"/>
                      <a:pt x="20" y="3"/>
                    </a:cubicBezTo>
                    <a:cubicBezTo>
                      <a:pt x="32" y="21"/>
                      <a:pt x="37" y="54"/>
                      <a:pt x="39" y="87"/>
                    </a:cubicBezTo>
                    <a:cubicBezTo>
                      <a:pt x="46" y="89"/>
                      <a:pt x="52" y="96"/>
                      <a:pt x="52" y="104"/>
                    </a:cubicBezTo>
                    <a:cubicBezTo>
                      <a:pt x="52" y="111"/>
                      <a:pt x="47" y="118"/>
                      <a:pt x="41" y="120"/>
                    </a:cubicBezTo>
                    <a:cubicBezTo>
                      <a:pt x="41" y="122"/>
                      <a:pt x="41" y="124"/>
                      <a:pt x="41" y="126"/>
                    </a:cubicBezTo>
                    <a:cubicBezTo>
                      <a:pt x="41" y="126"/>
                      <a:pt x="41" y="126"/>
                      <a:pt x="41" y="126"/>
                    </a:cubicBezTo>
                    <a:cubicBezTo>
                      <a:pt x="41" y="147"/>
                      <a:pt x="40" y="164"/>
                      <a:pt x="40" y="171"/>
                    </a:cubicBezTo>
                    <a:cubicBezTo>
                      <a:pt x="40" y="171"/>
                      <a:pt x="40" y="171"/>
                      <a:pt x="40" y="171"/>
                    </a:cubicBezTo>
                    <a:cubicBezTo>
                      <a:pt x="40" y="174"/>
                      <a:pt x="40" y="176"/>
                      <a:pt x="40" y="176"/>
                    </a:cubicBezTo>
                    <a:cubicBezTo>
                      <a:pt x="40" y="176"/>
                      <a:pt x="40" y="176"/>
                      <a:pt x="40" y="176"/>
                    </a:cubicBezTo>
                    <a:cubicBezTo>
                      <a:pt x="40" y="176"/>
                      <a:pt x="40" y="176"/>
                      <a:pt x="40" y="176"/>
                    </a:cubicBezTo>
                    <a:cubicBezTo>
                      <a:pt x="38" y="179"/>
                      <a:pt x="38" y="179"/>
                      <a:pt x="38" y="179"/>
                    </a:cubicBezTo>
                    <a:cubicBezTo>
                      <a:pt x="38" y="179"/>
                      <a:pt x="38" y="179"/>
                      <a:pt x="38" y="179"/>
                    </a:cubicBezTo>
                    <a:cubicBezTo>
                      <a:pt x="22" y="206"/>
                      <a:pt x="22" y="206"/>
                      <a:pt x="22" y="206"/>
                    </a:cubicBezTo>
                    <a:cubicBezTo>
                      <a:pt x="26" y="207"/>
                      <a:pt x="30" y="210"/>
                      <a:pt x="32" y="214"/>
                    </a:cubicBezTo>
                    <a:cubicBezTo>
                      <a:pt x="32" y="211"/>
                      <a:pt x="31" y="209"/>
                      <a:pt x="29" y="206"/>
                    </a:cubicBezTo>
                    <a:cubicBezTo>
                      <a:pt x="44" y="179"/>
                      <a:pt x="45" y="175"/>
                      <a:pt x="45" y="175"/>
                    </a:cubicBezTo>
                    <a:cubicBezTo>
                      <a:pt x="44" y="123"/>
                      <a:pt x="44" y="123"/>
                      <a:pt x="44" y="123"/>
                    </a:cubicBezTo>
                    <a:cubicBezTo>
                      <a:pt x="44" y="123"/>
                      <a:pt x="57" y="111"/>
                      <a:pt x="51" y="98"/>
                    </a:cubicBezTo>
                    <a:cubicBezTo>
                      <a:pt x="45" y="84"/>
                      <a:pt x="41" y="81"/>
                      <a:pt x="39" y="61"/>
                    </a:cubicBezTo>
                    <a:cubicBezTo>
                      <a:pt x="37" y="43"/>
                      <a:pt x="31" y="11"/>
                      <a:pt x="21" y="1"/>
                    </a:cubicBezTo>
                    <a:cubicBezTo>
                      <a:pt x="20" y="1"/>
                      <a:pt x="19" y="1"/>
                      <a:pt x="19" y="0"/>
                    </a:cubicBezTo>
                  </a:path>
                </a:pathLst>
              </a:custGeom>
              <a:solidFill>
                <a:srgbClr val="B888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9" name="ïṩļîḓè">
                <a:extLst>
                  <a:ext uri="{FF2B5EF4-FFF2-40B4-BE49-F238E27FC236}">
                    <a16:creationId xmlns:a16="http://schemas.microsoft.com/office/drawing/2014/main" xmlns="" id="{A0F27A3C-01D5-4567-8640-C0AD0515078E}"/>
                  </a:ext>
                </a:extLst>
              </p:cNvPr>
              <p:cNvSpPr/>
              <p:nvPr/>
            </p:nvSpPr>
            <p:spPr bwMode="auto">
              <a:xfrm>
                <a:off x="6475201" y="2457017"/>
                <a:ext cx="182979" cy="486339"/>
              </a:xfrm>
              <a:custGeom>
                <a:avLst/>
                <a:gdLst>
                  <a:gd name="T0" fmla="*/ 0 w 73"/>
                  <a:gd name="T1" fmla="*/ 2 h 195"/>
                  <a:gd name="T2" fmla="*/ 27 w 73"/>
                  <a:gd name="T3" fmla="*/ 192 h 195"/>
                  <a:gd name="T4" fmla="*/ 66 w 73"/>
                  <a:gd name="T5" fmla="*/ 195 h 195"/>
                  <a:gd name="T6" fmla="*/ 46 w 73"/>
                  <a:gd name="T7" fmla="*/ 22 h 195"/>
                  <a:gd name="T8" fmla="*/ 0 w 73"/>
                  <a:gd name="T9" fmla="*/ 2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195">
                    <a:moveTo>
                      <a:pt x="0" y="2"/>
                    </a:moveTo>
                    <a:cubicBezTo>
                      <a:pt x="0" y="2"/>
                      <a:pt x="43" y="38"/>
                      <a:pt x="27" y="192"/>
                    </a:cubicBezTo>
                    <a:cubicBezTo>
                      <a:pt x="66" y="195"/>
                      <a:pt x="66" y="195"/>
                      <a:pt x="66" y="195"/>
                    </a:cubicBezTo>
                    <a:cubicBezTo>
                      <a:pt x="66" y="195"/>
                      <a:pt x="73" y="66"/>
                      <a:pt x="46" y="22"/>
                    </a:cubicBezTo>
                    <a:cubicBezTo>
                      <a:pt x="31" y="0"/>
                      <a:pt x="5" y="4"/>
                      <a:pt x="0" y="2"/>
                    </a:cubicBezTo>
                  </a:path>
                </a:pathLst>
              </a:custGeom>
              <a:solidFill>
                <a:srgbClr val="006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0" name="íslîďé">
                <a:extLst>
                  <a:ext uri="{FF2B5EF4-FFF2-40B4-BE49-F238E27FC236}">
                    <a16:creationId xmlns:a16="http://schemas.microsoft.com/office/drawing/2014/main" xmlns="" id="{F6EC46D9-44B4-4213-A83B-636E09445A89}"/>
                  </a:ext>
                </a:extLst>
              </p:cNvPr>
              <p:cNvSpPr/>
              <p:nvPr/>
            </p:nvSpPr>
            <p:spPr bwMode="auto">
              <a:xfrm>
                <a:off x="6641327" y="2782046"/>
                <a:ext cx="2408" cy="161311"/>
              </a:xfrm>
              <a:custGeom>
                <a:avLst/>
                <a:gdLst>
                  <a:gd name="T0" fmla="*/ 0 w 1"/>
                  <a:gd name="T1" fmla="*/ 60 h 65"/>
                  <a:gd name="T2" fmla="*/ 0 w 1"/>
                  <a:gd name="T3" fmla="*/ 60 h 65"/>
                  <a:gd name="T4" fmla="*/ 0 w 1"/>
                  <a:gd name="T5" fmla="*/ 65 h 65"/>
                  <a:gd name="T6" fmla="*/ 0 w 1"/>
                  <a:gd name="T7" fmla="*/ 60 h 65"/>
                  <a:gd name="T8" fmla="*/ 1 w 1"/>
                  <a:gd name="T9" fmla="*/ 9 h 65"/>
                  <a:gd name="T10" fmla="*/ 1 w 1"/>
                  <a:gd name="T11" fmla="*/ 9 h 65"/>
                  <a:gd name="T12" fmla="*/ 1 w 1"/>
                  <a:gd name="T13" fmla="*/ 15 h 65"/>
                  <a:gd name="T14" fmla="*/ 1 w 1"/>
                  <a:gd name="T15" fmla="*/ 15 h 65"/>
                  <a:gd name="T16" fmla="*/ 1 w 1"/>
                  <a:gd name="T17" fmla="*/ 9 h 65"/>
                  <a:gd name="T18" fmla="*/ 0 w 1"/>
                  <a:gd name="T19" fmla="*/ 0 h 65"/>
                  <a:gd name="T20" fmla="*/ 0 w 1"/>
                  <a:gd name="T21" fmla="*/ 0 h 65"/>
                  <a:gd name="T22" fmla="*/ 0 w 1"/>
                  <a:gd name="T23" fmla="*/ 2 h 65"/>
                  <a:gd name="T24" fmla="*/ 0 w 1"/>
                  <a:gd name="T25" fmla="*/ 2 h 65"/>
                  <a:gd name="T26" fmla="*/ 0 w 1"/>
                  <a:gd name="T2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" h="65">
                    <a:moveTo>
                      <a:pt x="0" y="60"/>
                    </a:moveTo>
                    <a:cubicBezTo>
                      <a:pt x="0" y="60"/>
                      <a:pt x="0" y="60"/>
                      <a:pt x="0" y="60"/>
                    </a:cubicBezTo>
                    <a:cubicBezTo>
                      <a:pt x="0" y="63"/>
                      <a:pt x="0" y="65"/>
                      <a:pt x="0" y="65"/>
                    </a:cubicBezTo>
                    <a:cubicBezTo>
                      <a:pt x="0" y="65"/>
                      <a:pt x="0" y="63"/>
                      <a:pt x="0" y="6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11"/>
                      <a:pt x="1" y="13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1" y="11"/>
                      <a:pt x="1" y="9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solidFill>
                <a:srgbClr val="7264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1" name="îSḷîḓé">
                <a:extLst>
                  <a:ext uri="{FF2B5EF4-FFF2-40B4-BE49-F238E27FC236}">
                    <a16:creationId xmlns:a16="http://schemas.microsoft.com/office/drawing/2014/main" xmlns="" id="{CFD38AB3-DCF1-4C27-B99C-844320F4D37C}"/>
                  </a:ext>
                </a:extLst>
              </p:cNvPr>
              <p:cNvSpPr/>
              <p:nvPr/>
            </p:nvSpPr>
            <p:spPr bwMode="auto">
              <a:xfrm>
                <a:off x="6475201" y="2461832"/>
                <a:ext cx="168533" cy="481524"/>
              </a:xfrm>
              <a:custGeom>
                <a:avLst/>
                <a:gdLst>
                  <a:gd name="T0" fmla="*/ 31 w 67"/>
                  <a:gd name="T1" fmla="*/ 137 h 193"/>
                  <a:gd name="T2" fmla="*/ 27 w 67"/>
                  <a:gd name="T3" fmla="*/ 190 h 193"/>
                  <a:gd name="T4" fmla="*/ 27 w 67"/>
                  <a:gd name="T5" fmla="*/ 190 h 193"/>
                  <a:gd name="T6" fmla="*/ 66 w 67"/>
                  <a:gd name="T7" fmla="*/ 193 h 193"/>
                  <a:gd name="T8" fmla="*/ 66 w 67"/>
                  <a:gd name="T9" fmla="*/ 193 h 193"/>
                  <a:gd name="T10" fmla="*/ 66 w 67"/>
                  <a:gd name="T11" fmla="*/ 193 h 193"/>
                  <a:gd name="T12" fmla="*/ 66 w 67"/>
                  <a:gd name="T13" fmla="*/ 188 h 193"/>
                  <a:gd name="T14" fmla="*/ 57 w 67"/>
                  <a:gd name="T15" fmla="*/ 189 h 193"/>
                  <a:gd name="T16" fmla="*/ 37 w 67"/>
                  <a:gd name="T17" fmla="*/ 179 h 193"/>
                  <a:gd name="T18" fmla="*/ 39 w 67"/>
                  <a:gd name="T19" fmla="*/ 146 h 193"/>
                  <a:gd name="T20" fmla="*/ 52 w 67"/>
                  <a:gd name="T21" fmla="*/ 142 h 193"/>
                  <a:gd name="T22" fmla="*/ 67 w 67"/>
                  <a:gd name="T23" fmla="*/ 143 h 193"/>
                  <a:gd name="T24" fmla="*/ 67 w 67"/>
                  <a:gd name="T25" fmla="*/ 137 h 193"/>
                  <a:gd name="T26" fmla="*/ 61 w 67"/>
                  <a:gd name="T27" fmla="*/ 139 h 193"/>
                  <a:gd name="T28" fmla="*/ 61 w 67"/>
                  <a:gd name="T29" fmla="*/ 139 h 193"/>
                  <a:gd name="T30" fmla="*/ 61 w 67"/>
                  <a:gd name="T31" fmla="*/ 139 h 193"/>
                  <a:gd name="T32" fmla="*/ 61 w 67"/>
                  <a:gd name="T33" fmla="*/ 139 h 193"/>
                  <a:gd name="T34" fmla="*/ 61 w 67"/>
                  <a:gd name="T35" fmla="*/ 139 h 193"/>
                  <a:gd name="T36" fmla="*/ 60 w 67"/>
                  <a:gd name="T37" fmla="*/ 139 h 193"/>
                  <a:gd name="T38" fmla="*/ 60 w 67"/>
                  <a:gd name="T39" fmla="*/ 139 h 193"/>
                  <a:gd name="T40" fmla="*/ 60 w 67"/>
                  <a:gd name="T41" fmla="*/ 139 h 193"/>
                  <a:gd name="T42" fmla="*/ 60 w 67"/>
                  <a:gd name="T43" fmla="*/ 139 h 193"/>
                  <a:gd name="T44" fmla="*/ 60 w 67"/>
                  <a:gd name="T45" fmla="*/ 139 h 193"/>
                  <a:gd name="T46" fmla="*/ 60 w 67"/>
                  <a:gd name="T47" fmla="*/ 139 h 193"/>
                  <a:gd name="T48" fmla="*/ 60 w 67"/>
                  <a:gd name="T49" fmla="*/ 139 h 193"/>
                  <a:gd name="T50" fmla="*/ 60 w 67"/>
                  <a:gd name="T51" fmla="*/ 139 h 193"/>
                  <a:gd name="T52" fmla="*/ 60 w 67"/>
                  <a:gd name="T53" fmla="*/ 139 h 193"/>
                  <a:gd name="T54" fmla="*/ 60 w 67"/>
                  <a:gd name="T55" fmla="*/ 139 h 193"/>
                  <a:gd name="T56" fmla="*/ 60 w 67"/>
                  <a:gd name="T57" fmla="*/ 139 h 193"/>
                  <a:gd name="T58" fmla="*/ 60 w 67"/>
                  <a:gd name="T59" fmla="*/ 139 h 193"/>
                  <a:gd name="T60" fmla="*/ 60 w 67"/>
                  <a:gd name="T61" fmla="*/ 139 h 193"/>
                  <a:gd name="T62" fmla="*/ 60 w 67"/>
                  <a:gd name="T63" fmla="*/ 139 h 193"/>
                  <a:gd name="T64" fmla="*/ 38 w 67"/>
                  <a:gd name="T65" fmla="*/ 139 h 193"/>
                  <a:gd name="T66" fmla="*/ 31 w 67"/>
                  <a:gd name="T67" fmla="*/ 137 h 193"/>
                  <a:gd name="T68" fmla="*/ 60 w 67"/>
                  <a:gd name="T69" fmla="*/ 109 h 193"/>
                  <a:gd name="T70" fmla="*/ 38 w 67"/>
                  <a:gd name="T71" fmla="*/ 109 h 193"/>
                  <a:gd name="T72" fmla="*/ 30 w 67"/>
                  <a:gd name="T73" fmla="*/ 112 h 193"/>
                  <a:gd name="T74" fmla="*/ 31 w 67"/>
                  <a:gd name="T75" fmla="*/ 127 h 193"/>
                  <a:gd name="T76" fmla="*/ 31 w 67"/>
                  <a:gd name="T77" fmla="*/ 130 h 193"/>
                  <a:gd name="T78" fmla="*/ 38 w 67"/>
                  <a:gd name="T79" fmla="*/ 133 h 193"/>
                  <a:gd name="T80" fmla="*/ 60 w 67"/>
                  <a:gd name="T81" fmla="*/ 133 h 193"/>
                  <a:gd name="T82" fmla="*/ 66 w 67"/>
                  <a:gd name="T83" fmla="*/ 130 h 193"/>
                  <a:gd name="T84" fmla="*/ 66 w 67"/>
                  <a:gd name="T85" fmla="*/ 128 h 193"/>
                  <a:gd name="T86" fmla="*/ 58 w 67"/>
                  <a:gd name="T87" fmla="*/ 128 h 193"/>
                  <a:gd name="T88" fmla="*/ 37 w 67"/>
                  <a:gd name="T89" fmla="*/ 119 h 193"/>
                  <a:gd name="T90" fmla="*/ 52 w 67"/>
                  <a:gd name="T91" fmla="*/ 112 h 193"/>
                  <a:gd name="T92" fmla="*/ 66 w 67"/>
                  <a:gd name="T93" fmla="*/ 113 h 193"/>
                  <a:gd name="T94" fmla="*/ 66 w 67"/>
                  <a:gd name="T95" fmla="*/ 111 h 193"/>
                  <a:gd name="T96" fmla="*/ 60 w 67"/>
                  <a:gd name="T97" fmla="*/ 109 h 193"/>
                  <a:gd name="T98" fmla="*/ 0 w 67"/>
                  <a:gd name="T99" fmla="*/ 0 h 193"/>
                  <a:gd name="T100" fmla="*/ 30 w 67"/>
                  <a:gd name="T101" fmla="*/ 105 h 193"/>
                  <a:gd name="T102" fmla="*/ 38 w 67"/>
                  <a:gd name="T103" fmla="*/ 103 h 193"/>
                  <a:gd name="T104" fmla="*/ 60 w 67"/>
                  <a:gd name="T105" fmla="*/ 103 h 193"/>
                  <a:gd name="T106" fmla="*/ 65 w 67"/>
                  <a:gd name="T107" fmla="*/ 104 h 193"/>
                  <a:gd name="T108" fmla="*/ 65 w 67"/>
                  <a:gd name="T109" fmla="*/ 99 h 193"/>
                  <a:gd name="T110" fmla="*/ 36 w 67"/>
                  <a:gd name="T111" fmla="*/ 89 h 193"/>
                  <a:gd name="T112" fmla="*/ 17 w 67"/>
                  <a:gd name="T113" fmla="*/ 16 h 193"/>
                  <a:gd name="T114" fmla="*/ 22 w 67"/>
                  <a:gd name="T115" fmla="*/ 4 h 193"/>
                  <a:gd name="T116" fmla="*/ 26 w 67"/>
                  <a:gd name="T117" fmla="*/ 4 h 193"/>
                  <a:gd name="T118" fmla="*/ 0 w 67"/>
                  <a:gd name="T11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7" h="193">
                    <a:moveTo>
                      <a:pt x="31" y="137"/>
                    </a:moveTo>
                    <a:cubicBezTo>
                      <a:pt x="30" y="153"/>
                      <a:pt x="29" y="170"/>
                      <a:pt x="27" y="190"/>
                    </a:cubicBezTo>
                    <a:cubicBezTo>
                      <a:pt x="27" y="190"/>
                      <a:pt x="27" y="190"/>
                      <a:pt x="27" y="190"/>
                    </a:cubicBezTo>
                    <a:cubicBezTo>
                      <a:pt x="66" y="193"/>
                      <a:pt x="66" y="193"/>
                      <a:pt x="66" y="193"/>
                    </a:cubicBezTo>
                    <a:cubicBezTo>
                      <a:pt x="66" y="193"/>
                      <a:pt x="66" y="193"/>
                      <a:pt x="66" y="193"/>
                    </a:cubicBezTo>
                    <a:cubicBezTo>
                      <a:pt x="66" y="193"/>
                      <a:pt x="66" y="193"/>
                      <a:pt x="66" y="193"/>
                    </a:cubicBezTo>
                    <a:cubicBezTo>
                      <a:pt x="66" y="193"/>
                      <a:pt x="66" y="191"/>
                      <a:pt x="66" y="188"/>
                    </a:cubicBezTo>
                    <a:cubicBezTo>
                      <a:pt x="63" y="188"/>
                      <a:pt x="60" y="189"/>
                      <a:pt x="57" y="189"/>
                    </a:cubicBezTo>
                    <a:cubicBezTo>
                      <a:pt x="45" y="189"/>
                      <a:pt x="36" y="187"/>
                      <a:pt x="37" y="179"/>
                    </a:cubicBezTo>
                    <a:cubicBezTo>
                      <a:pt x="38" y="168"/>
                      <a:pt x="39" y="152"/>
                      <a:pt x="39" y="146"/>
                    </a:cubicBezTo>
                    <a:cubicBezTo>
                      <a:pt x="40" y="143"/>
                      <a:pt x="45" y="142"/>
                      <a:pt x="52" y="142"/>
                    </a:cubicBezTo>
                    <a:cubicBezTo>
                      <a:pt x="57" y="142"/>
                      <a:pt x="63" y="143"/>
                      <a:pt x="67" y="143"/>
                    </a:cubicBezTo>
                    <a:cubicBezTo>
                      <a:pt x="67" y="141"/>
                      <a:pt x="67" y="139"/>
                      <a:pt x="67" y="137"/>
                    </a:cubicBezTo>
                    <a:cubicBezTo>
                      <a:pt x="65" y="138"/>
                      <a:pt x="63" y="139"/>
                      <a:pt x="61" y="139"/>
                    </a:cubicBezTo>
                    <a:cubicBezTo>
                      <a:pt x="61" y="139"/>
                      <a:pt x="61" y="139"/>
                      <a:pt x="61" y="139"/>
                    </a:cubicBezTo>
                    <a:cubicBezTo>
                      <a:pt x="61" y="139"/>
                      <a:pt x="61" y="139"/>
                      <a:pt x="61" y="139"/>
                    </a:cubicBezTo>
                    <a:cubicBezTo>
                      <a:pt x="61" y="139"/>
                      <a:pt x="61" y="139"/>
                      <a:pt x="61" y="139"/>
                    </a:cubicBezTo>
                    <a:cubicBezTo>
                      <a:pt x="61" y="139"/>
                      <a:pt x="61" y="139"/>
                      <a:pt x="61" y="139"/>
                    </a:cubicBezTo>
                    <a:cubicBezTo>
                      <a:pt x="61" y="139"/>
                      <a:pt x="61" y="139"/>
                      <a:pt x="60" y="139"/>
                    </a:cubicBezTo>
                    <a:cubicBezTo>
                      <a:pt x="60" y="139"/>
                      <a:pt x="60" y="139"/>
                      <a:pt x="60" y="139"/>
                    </a:cubicBezTo>
                    <a:cubicBezTo>
                      <a:pt x="60" y="139"/>
                      <a:pt x="60" y="139"/>
                      <a:pt x="60" y="139"/>
                    </a:cubicBezTo>
                    <a:cubicBezTo>
                      <a:pt x="60" y="139"/>
                      <a:pt x="60" y="139"/>
                      <a:pt x="60" y="139"/>
                    </a:cubicBezTo>
                    <a:cubicBezTo>
                      <a:pt x="60" y="139"/>
                      <a:pt x="60" y="139"/>
                      <a:pt x="60" y="139"/>
                    </a:cubicBezTo>
                    <a:cubicBezTo>
                      <a:pt x="60" y="139"/>
                      <a:pt x="60" y="139"/>
                      <a:pt x="60" y="139"/>
                    </a:cubicBezTo>
                    <a:cubicBezTo>
                      <a:pt x="60" y="139"/>
                      <a:pt x="60" y="139"/>
                      <a:pt x="60" y="139"/>
                    </a:cubicBezTo>
                    <a:cubicBezTo>
                      <a:pt x="60" y="139"/>
                      <a:pt x="60" y="139"/>
                      <a:pt x="60" y="139"/>
                    </a:cubicBezTo>
                    <a:cubicBezTo>
                      <a:pt x="60" y="139"/>
                      <a:pt x="60" y="139"/>
                      <a:pt x="60" y="139"/>
                    </a:cubicBezTo>
                    <a:cubicBezTo>
                      <a:pt x="60" y="139"/>
                      <a:pt x="60" y="139"/>
                      <a:pt x="60" y="139"/>
                    </a:cubicBezTo>
                    <a:cubicBezTo>
                      <a:pt x="60" y="139"/>
                      <a:pt x="60" y="139"/>
                      <a:pt x="60" y="139"/>
                    </a:cubicBezTo>
                    <a:cubicBezTo>
                      <a:pt x="60" y="139"/>
                      <a:pt x="60" y="139"/>
                      <a:pt x="60" y="139"/>
                    </a:cubicBezTo>
                    <a:cubicBezTo>
                      <a:pt x="60" y="139"/>
                      <a:pt x="60" y="139"/>
                      <a:pt x="60" y="139"/>
                    </a:cubicBezTo>
                    <a:cubicBezTo>
                      <a:pt x="60" y="139"/>
                      <a:pt x="60" y="139"/>
                      <a:pt x="60" y="139"/>
                    </a:cubicBezTo>
                    <a:cubicBezTo>
                      <a:pt x="38" y="139"/>
                      <a:pt x="38" y="139"/>
                      <a:pt x="38" y="139"/>
                    </a:cubicBezTo>
                    <a:cubicBezTo>
                      <a:pt x="35" y="139"/>
                      <a:pt x="33" y="138"/>
                      <a:pt x="31" y="137"/>
                    </a:cubicBezTo>
                    <a:moveTo>
                      <a:pt x="60" y="109"/>
                    </a:moveTo>
                    <a:cubicBezTo>
                      <a:pt x="38" y="109"/>
                      <a:pt x="38" y="109"/>
                      <a:pt x="38" y="109"/>
                    </a:cubicBezTo>
                    <a:cubicBezTo>
                      <a:pt x="35" y="109"/>
                      <a:pt x="32" y="110"/>
                      <a:pt x="30" y="112"/>
                    </a:cubicBezTo>
                    <a:cubicBezTo>
                      <a:pt x="31" y="117"/>
                      <a:pt x="31" y="122"/>
                      <a:pt x="31" y="127"/>
                    </a:cubicBezTo>
                    <a:cubicBezTo>
                      <a:pt x="31" y="128"/>
                      <a:pt x="31" y="129"/>
                      <a:pt x="31" y="130"/>
                    </a:cubicBezTo>
                    <a:cubicBezTo>
                      <a:pt x="33" y="132"/>
                      <a:pt x="35" y="133"/>
                      <a:pt x="38" y="133"/>
                    </a:cubicBezTo>
                    <a:cubicBezTo>
                      <a:pt x="60" y="133"/>
                      <a:pt x="60" y="133"/>
                      <a:pt x="60" y="133"/>
                    </a:cubicBezTo>
                    <a:cubicBezTo>
                      <a:pt x="62" y="133"/>
                      <a:pt x="65" y="132"/>
                      <a:pt x="66" y="130"/>
                    </a:cubicBezTo>
                    <a:cubicBezTo>
                      <a:pt x="66" y="130"/>
                      <a:pt x="66" y="129"/>
                      <a:pt x="66" y="128"/>
                    </a:cubicBezTo>
                    <a:cubicBezTo>
                      <a:pt x="63" y="128"/>
                      <a:pt x="60" y="128"/>
                      <a:pt x="58" y="128"/>
                    </a:cubicBezTo>
                    <a:cubicBezTo>
                      <a:pt x="45" y="128"/>
                      <a:pt x="36" y="127"/>
                      <a:pt x="37" y="119"/>
                    </a:cubicBezTo>
                    <a:cubicBezTo>
                      <a:pt x="37" y="114"/>
                      <a:pt x="44" y="112"/>
                      <a:pt x="52" y="112"/>
                    </a:cubicBezTo>
                    <a:cubicBezTo>
                      <a:pt x="57" y="112"/>
                      <a:pt x="62" y="113"/>
                      <a:pt x="66" y="113"/>
                    </a:cubicBezTo>
                    <a:cubicBezTo>
                      <a:pt x="66" y="112"/>
                      <a:pt x="66" y="112"/>
                      <a:pt x="66" y="111"/>
                    </a:cubicBezTo>
                    <a:cubicBezTo>
                      <a:pt x="64" y="110"/>
                      <a:pt x="62" y="109"/>
                      <a:pt x="60" y="109"/>
                    </a:cubicBezTo>
                    <a:moveTo>
                      <a:pt x="0" y="0"/>
                    </a:moveTo>
                    <a:cubicBezTo>
                      <a:pt x="0" y="0"/>
                      <a:pt x="26" y="22"/>
                      <a:pt x="30" y="105"/>
                    </a:cubicBezTo>
                    <a:cubicBezTo>
                      <a:pt x="32" y="104"/>
                      <a:pt x="35" y="103"/>
                      <a:pt x="38" y="103"/>
                    </a:cubicBezTo>
                    <a:cubicBezTo>
                      <a:pt x="60" y="103"/>
                      <a:pt x="60" y="103"/>
                      <a:pt x="60" y="103"/>
                    </a:cubicBezTo>
                    <a:cubicBezTo>
                      <a:pt x="62" y="103"/>
                      <a:pt x="63" y="103"/>
                      <a:pt x="65" y="104"/>
                    </a:cubicBezTo>
                    <a:cubicBezTo>
                      <a:pt x="65" y="102"/>
                      <a:pt x="65" y="101"/>
                      <a:pt x="65" y="99"/>
                    </a:cubicBezTo>
                    <a:cubicBezTo>
                      <a:pt x="45" y="99"/>
                      <a:pt x="36" y="100"/>
                      <a:pt x="36" y="89"/>
                    </a:cubicBezTo>
                    <a:cubicBezTo>
                      <a:pt x="36" y="67"/>
                      <a:pt x="29" y="39"/>
                      <a:pt x="17" y="16"/>
                    </a:cubicBezTo>
                    <a:cubicBezTo>
                      <a:pt x="13" y="7"/>
                      <a:pt x="16" y="4"/>
                      <a:pt x="22" y="4"/>
                    </a:cubicBezTo>
                    <a:cubicBezTo>
                      <a:pt x="23" y="4"/>
                      <a:pt x="25" y="4"/>
                      <a:pt x="26" y="4"/>
                    </a:cubicBezTo>
                    <a:cubicBezTo>
                      <a:pt x="14" y="0"/>
                      <a:pt x="3" y="1"/>
                      <a:pt x="0" y="0"/>
                    </a:cubicBezTo>
                  </a:path>
                </a:pathLst>
              </a:custGeom>
              <a:solidFill>
                <a:srgbClr val="004E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2" name="i$ḷïḍe">
                <a:extLst>
                  <a:ext uri="{FF2B5EF4-FFF2-40B4-BE49-F238E27FC236}">
                    <a16:creationId xmlns:a16="http://schemas.microsoft.com/office/drawing/2014/main" xmlns="" id="{013C077A-0668-478F-A989-3B2F0F335514}"/>
                  </a:ext>
                </a:extLst>
              </p:cNvPr>
              <p:cNvSpPr/>
              <p:nvPr/>
            </p:nvSpPr>
            <p:spPr bwMode="auto">
              <a:xfrm>
                <a:off x="6525761" y="2719448"/>
                <a:ext cx="144457" cy="89082"/>
              </a:xfrm>
              <a:custGeom>
                <a:avLst/>
                <a:gdLst>
                  <a:gd name="T0" fmla="*/ 40 w 58"/>
                  <a:gd name="T1" fmla="*/ 36 h 36"/>
                  <a:gd name="T2" fmla="*/ 18 w 58"/>
                  <a:gd name="T3" fmla="*/ 36 h 36"/>
                  <a:gd name="T4" fmla="*/ 0 w 58"/>
                  <a:gd name="T5" fmla="*/ 18 h 36"/>
                  <a:gd name="T6" fmla="*/ 18 w 58"/>
                  <a:gd name="T7" fmla="*/ 0 h 36"/>
                  <a:gd name="T8" fmla="*/ 40 w 58"/>
                  <a:gd name="T9" fmla="*/ 0 h 36"/>
                  <a:gd name="T10" fmla="*/ 58 w 58"/>
                  <a:gd name="T11" fmla="*/ 18 h 36"/>
                  <a:gd name="T12" fmla="*/ 40 w 58"/>
                  <a:gd name="T13" fmla="*/ 36 h 36"/>
                  <a:gd name="T14" fmla="*/ 18 w 58"/>
                  <a:gd name="T15" fmla="*/ 6 h 36"/>
                  <a:gd name="T16" fmla="*/ 6 w 58"/>
                  <a:gd name="T17" fmla="*/ 18 h 36"/>
                  <a:gd name="T18" fmla="*/ 18 w 58"/>
                  <a:gd name="T19" fmla="*/ 30 h 36"/>
                  <a:gd name="T20" fmla="*/ 40 w 58"/>
                  <a:gd name="T21" fmla="*/ 30 h 36"/>
                  <a:gd name="T22" fmla="*/ 51 w 58"/>
                  <a:gd name="T23" fmla="*/ 18 h 36"/>
                  <a:gd name="T24" fmla="*/ 40 w 58"/>
                  <a:gd name="T25" fmla="*/ 6 h 36"/>
                  <a:gd name="T26" fmla="*/ 18 w 58"/>
                  <a:gd name="T27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36">
                    <a:moveTo>
                      <a:pt x="40" y="36"/>
                    </a:moveTo>
                    <a:cubicBezTo>
                      <a:pt x="18" y="36"/>
                      <a:pt x="18" y="36"/>
                      <a:pt x="18" y="36"/>
                    </a:cubicBezTo>
                    <a:cubicBezTo>
                      <a:pt x="8" y="36"/>
                      <a:pt x="0" y="2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50" y="0"/>
                      <a:pt x="58" y="8"/>
                      <a:pt x="58" y="18"/>
                    </a:cubicBezTo>
                    <a:cubicBezTo>
                      <a:pt x="58" y="28"/>
                      <a:pt x="50" y="36"/>
                      <a:pt x="40" y="36"/>
                    </a:cubicBezTo>
                    <a:moveTo>
                      <a:pt x="18" y="6"/>
                    </a:moveTo>
                    <a:cubicBezTo>
                      <a:pt x="12" y="6"/>
                      <a:pt x="6" y="11"/>
                      <a:pt x="6" y="18"/>
                    </a:cubicBezTo>
                    <a:cubicBezTo>
                      <a:pt x="6" y="24"/>
                      <a:pt x="12" y="30"/>
                      <a:pt x="18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6" y="30"/>
                      <a:pt x="51" y="24"/>
                      <a:pt x="51" y="18"/>
                    </a:cubicBezTo>
                    <a:cubicBezTo>
                      <a:pt x="51" y="11"/>
                      <a:pt x="46" y="6"/>
                      <a:pt x="40" y="6"/>
                    </a:cubicBezTo>
                    <a:cubicBezTo>
                      <a:pt x="18" y="6"/>
                      <a:pt x="18" y="6"/>
                      <a:pt x="18" y="6"/>
                    </a:cubicBezTo>
                  </a:path>
                </a:pathLst>
              </a:custGeom>
              <a:solidFill>
                <a:srgbClr val="FFB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3" name="íŝ1ïďé">
                <a:extLst>
                  <a:ext uri="{FF2B5EF4-FFF2-40B4-BE49-F238E27FC236}">
                    <a16:creationId xmlns:a16="http://schemas.microsoft.com/office/drawing/2014/main" xmlns="" id="{8BB541DF-E961-46B8-A75C-EB44CCDB3A42}"/>
                  </a:ext>
                </a:extLst>
              </p:cNvPr>
              <p:cNvSpPr/>
              <p:nvPr/>
            </p:nvSpPr>
            <p:spPr bwMode="auto">
              <a:xfrm>
                <a:off x="6525761" y="2741116"/>
                <a:ext cx="4815" cy="22873"/>
              </a:xfrm>
              <a:custGeom>
                <a:avLst/>
                <a:gdLst>
                  <a:gd name="T0" fmla="*/ 0 w 2"/>
                  <a:gd name="T1" fmla="*/ 9 h 9"/>
                  <a:gd name="T2" fmla="*/ 0 w 2"/>
                  <a:gd name="T3" fmla="*/ 9 h 9"/>
                  <a:gd name="T4" fmla="*/ 0 w 2"/>
                  <a:gd name="T5" fmla="*/ 9 h 9"/>
                  <a:gd name="T6" fmla="*/ 0 w 2"/>
                  <a:gd name="T7" fmla="*/ 9 h 9"/>
                  <a:gd name="T8" fmla="*/ 0 w 2"/>
                  <a:gd name="T9" fmla="*/ 9 h 9"/>
                  <a:gd name="T10" fmla="*/ 0 w 2"/>
                  <a:gd name="T11" fmla="*/ 9 h 9"/>
                  <a:gd name="T12" fmla="*/ 0 w 2"/>
                  <a:gd name="T13" fmla="*/ 8 h 9"/>
                  <a:gd name="T14" fmla="*/ 0 w 2"/>
                  <a:gd name="T15" fmla="*/ 8 h 9"/>
                  <a:gd name="T16" fmla="*/ 0 w 2"/>
                  <a:gd name="T17" fmla="*/ 8 h 9"/>
                  <a:gd name="T18" fmla="*/ 0 w 2"/>
                  <a:gd name="T19" fmla="*/ 8 h 9"/>
                  <a:gd name="T20" fmla="*/ 0 w 2"/>
                  <a:gd name="T21" fmla="*/ 8 h 9"/>
                  <a:gd name="T22" fmla="*/ 0 w 2"/>
                  <a:gd name="T23" fmla="*/ 8 h 9"/>
                  <a:gd name="T24" fmla="*/ 0 w 2"/>
                  <a:gd name="T25" fmla="*/ 8 h 9"/>
                  <a:gd name="T26" fmla="*/ 0 w 2"/>
                  <a:gd name="T27" fmla="*/ 8 h 9"/>
                  <a:gd name="T28" fmla="*/ 0 w 2"/>
                  <a:gd name="T29" fmla="*/ 8 h 9"/>
                  <a:gd name="T30" fmla="*/ 0 w 2"/>
                  <a:gd name="T31" fmla="*/ 7 h 9"/>
                  <a:gd name="T32" fmla="*/ 0 w 2"/>
                  <a:gd name="T33" fmla="*/ 7 h 9"/>
                  <a:gd name="T34" fmla="*/ 0 w 2"/>
                  <a:gd name="T35" fmla="*/ 7 h 9"/>
                  <a:gd name="T36" fmla="*/ 0 w 2"/>
                  <a:gd name="T37" fmla="*/ 7 h 9"/>
                  <a:gd name="T38" fmla="*/ 0 w 2"/>
                  <a:gd name="T39" fmla="*/ 7 h 9"/>
                  <a:gd name="T40" fmla="*/ 0 w 2"/>
                  <a:gd name="T41" fmla="*/ 7 h 9"/>
                  <a:gd name="T42" fmla="*/ 0 w 2"/>
                  <a:gd name="T43" fmla="*/ 7 h 9"/>
                  <a:gd name="T44" fmla="*/ 0 w 2"/>
                  <a:gd name="T45" fmla="*/ 7 h 9"/>
                  <a:gd name="T46" fmla="*/ 0 w 2"/>
                  <a:gd name="T47" fmla="*/ 7 h 9"/>
                  <a:gd name="T48" fmla="*/ 2 w 2"/>
                  <a:gd name="T49" fmla="*/ 1 h 9"/>
                  <a:gd name="T50" fmla="*/ 2 w 2"/>
                  <a:gd name="T51" fmla="*/ 1 h 9"/>
                  <a:gd name="T52" fmla="*/ 2 w 2"/>
                  <a:gd name="T53" fmla="*/ 1 h 9"/>
                  <a:gd name="T54" fmla="*/ 2 w 2"/>
                  <a:gd name="T55" fmla="*/ 1 h 9"/>
                  <a:gd name="T56" fmla="*/ 2 w 2"/>
                  <a:gd name="T57" fmla="*/ 1 h 9"/>
                  <a:gd name="T58" fmla="*/ 2 w 2"/>
                  <a:gd name="T59" fmla="*/ 1 h 9"/>
                  <a:gd name="T60" fmla="*/ 2 w 2"/>
                  <a:gd name="T61" fmla="*/ 1 h 9"/>
                  <a:gd name="T62" fmla="*/ 2 w 2"/>
                  <a:gd name="T63" fmla="*/ 1 h 9"/>
                  <a:gd name="T64" fmla="*/ 2 w 2"/>
                  <a:gd name="T65" fmla="*/ 1 h 9"/>
                  <a:gd name="T66" fmla="*/ 2 w 2"/>
                  <a:gd name="T67" fmla="*/ 1 h 9"/>
                  <a:gd name="T68" fmla="*/ 2 w 2"/>
                  <a:gd name="T69" fmla="*/ 1 h 9"/>
                  <a:gd name="T70" fmla="*/ 2 w 2"/>
                  <a:gd name="T71" fmla="*/ 1 h 9"/>
                  <a:gd name="T72" fmla="*/ 2 w 2"/>
                  <a:gd name="T73" fmla="*/ 0 h 9"/>
                  <a:gd name="T74" fmla="*/ 2 w 2"/>
                  <a:gd name="T75" fmla="*/ 0 h 9"/>
                  <a:gd name="T76" fmla="*/ 2 w 2"/>
                  <a:gd name="T77" fmla="*/ 0 h 9"/>
                  <a:gd name="T78" fmla="*/ 2 w 2"/>
                  <a:gd name="T79" fmla="*/ 0 h 9"/>
                  <a:gd name="T80" fmla="*/ 2 w 2"/>
                  <a:gd name="T81" fmla="*/ 0 h 9"/>
                  <a:gd name="T82" fmla="*/ 2 w 2"/>
                  <a:gd name="T83" fmla="*/ 0 h 9"/>
                  <a:gd name="T84" fmla="*/ 2 w 2"/>
                  <a:gd name="T85" fmla="*/ 0 h 9"/>
                  <a:gd name="T86" fmla="*/ 2 w 2"/>
                  <a:gd name="T87" fmla="*/ 0 h 9"/>
                  <a:gd name="T88" fmla="*/ 2 w 2"/>
                  <a:gd name="T8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" h="9"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2" y="1"/>
                    </a:moveTo>
                    <a:cubicBezTo>
                      <a:pt x="1" y="3"/>
                      <a:pt x="0" y="5"/>
                      <a:pt x="0" y="6"/>
                    </a:cubicBezTo>
                    <a:cubicBezTo>
                      <a:pt x="0" y="5"/>
                      <a:pt x="1" y="3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BC6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4" name="išḻïdè">
                <a:extLst>
                  <a:ext uri="{FF2B5EF4-FFF2-40B4-BE49-F238E27FC236}">
                    <a16:creationId xmlns:a16="http://schemas.microsoft.com/office/drawing/2014/main" xmlns="" id="{01E27E60-BB27-49F4-AA81-202C9D158510}"/>
                  </a:ext>
                </a:extLst>
              </p:cNvPr>
              <p:cNvSpPr/>
              <p:nvPr/>
            </p:nvSpPr>
            <p:spPr bwMode="auto">
              <a:xfrm>
                <a:off x="6553448" y="2786861"/>
                <a:ext cx="87878" cy="21669"/>
              </a:xfrm>
              <a:custGeom>
                <a:avLst/>
                <a:gdLst>
                  <a:gd name="T0" fmla="*/ 29 w 35"/>
                  <a:gd name="T1" fmla="*/ 9 h 9"/>
                  <a:gd name="T2" fmla="*/ 29 w 35"/>
                  <a:gd name="T3" fmla="*/ 9 h 9"/>
                  <a:gd name="T4" fmla="*/ 29 w 35"/>
                  <a:gd name="T5" fmla="*/ 9 h 9"/>
                  <a:gd name="T6" fmla="*/ 29 w 35"/>
                  <a:gd name="T7" fmla="*/ 9 h 9"/>
                  <a:gd name="T8" fmla="*/ 29 w 35"/>
                  <a:gd name="T9" fmla="*/ 9 h 9"/>
                  <a:gd name="T10" fmla="*/ 29 w 35"/>
                  <a:gd name="T11" fmla="*/ 9 h 9"/>
                  <a:gd name="T12" fmla="*/ 29 w 35"/>
                  <a:gd name="T13" fmla="*/ 9 h 9"/>
                  <a:gd name="T14" fmla="*/ 29 w 35"/>
                  <a:gd name="T15" fmla="*/ 9 h 9"/>
                  <a:gd name="T16" fmla="*/ 29 w 35"/>
                  <a:gd name="T17" fmla="*/ 9 h 9"/>
                  <a:gd name="T18" fmla="*/ 29 w 35"/>
                  <a:gd name="T19" fmla="*/ 9 h 9"/>
                  <a:gd name="T20" fmla="*/ 29 w 35"/>
                  <a:gd name="T21" fmla="*/ 9 h 9"/>
                  <a:gd name="T22" fmla="*/ 29 w 35"/>
                  <a:gd name="T23" fmla="*/ 9 h 9"/>
                  <a:gd name="T24" fmla="*/ 29 w 35"/>
                  <a:gd name="T25" fmla="*/ 9 h 9"/>
                  <a:gd name="T26" fmla="*/ 29 w 35"/>
                  <a:gd name="T27" fmla="*/ 9 h 9"/>
                  <a:gd name="T28" fmla="*/ 29 w 35"/>
                  <a:gd name="T29" fmla="*/ 9 h 9"/>
                  <a:gd name="T30" fmla="*/ 29 w 35"/>
                  <a:gd name="T31" fmla="*/ 9 h 9"/>
                  <a:gd name="T32" fmla="*/ 29 w 35"/>
                  <a:gd name="T33" fmla="*/ 9 h 9"/>
                  <a:gd name="T34" fmla="*/ 29 w 35"/>
                  <a:gd name="T35" fmla="*/ 9 h 9"/>
                  <a:gd name="T36" fmla="*/ 30 w 35"/>
                  <a:gd name="T37" fmla="*/ 9 h 9"/>
                  <a:gd name="T38" fmla="*/ 29 w 35"/>
                  <a:gd name="T39" fmla="*/ 9 h 9"/>
                  <a:gd name="T40" fmla="*/ 30 w 35"/>
                  <a:gd name="T41" fmla="*/ 9 h 9"/>
                  <a:gd name="T42" fmla="*/ 30 w 35"/>
                  <a:gd name="T43" fmla="*/ 9 h 9"/>
                  <a:gd name="T44" fmla="*/ 30 w 35"/>
                  <a:gd name="T45" fmla="*/ 9 h 9"/>
                  <a:gd name="T46" fmla="*/ 30 w 35"/>
                  <a:gd name="T47" fmla="*/ 9 h 9"/>
                  <a:gd name="T48" fmla="*/ 30 w 35"/>
                  <a:gd name="T49" fmla="*/ 9 h 9"/>
                  <a:gd name="T50" fmla="*/ 30 w 35"/>
                  <a:gd name="T51" fmla="*/ 9 h 9"/>
                  <a:gd name="T52" fmla="*/ 30 w 35"/>
                  <a:gd name="T53" fmla="*/ 9 h 9"/>
                  <a:gd name="T54" fmla="*/ 0 w 35"/>
                  <a:gd name="T55" fmla="*/ 0 h 9"/>
                  <a:gd name="T56" fmla="*/ 0 w 35"/>
                  <a:gd name="T57" fmla="*/ 0 h 9"/>
                  <a:gd name="T58" fmla="*/ 7 w 35"/>
                  <a:gd name="T59" fmla="*/ 3 h 9"/>
                  <a:gd name="T60" fmla="*/ 29 w 35"/>
                  <a:gd name="T61" fmla="*/ 3 h 9"/>
                  <a:gd name="T62" fmla="*/ 35 w 35"/>
                  <a:gd name="T63" fmla="*/ 0 h 9"/>
                  <a:gd name="T64" fmla="*/ 35 w 35"/>
                  <a:gd name="T65" fmla="*/ 0 h 9"/>
                  <a:gd name="T66" fmla="*/ 29 w 35"/>
                  <a:gd name="T67" fmla="*/ 3 h 9"/>
                  <a:gd name="T68" fmla="*/ 7 w 35"/>
                  <a:gd name="T69" fmla="*/ 3 h 9"/>
                  <a:gd name="T70" fmla="*/ 0 w 35"/>
                  <a:gd name="T7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" h="9">
                    <a:moveTo>
                      <a:pt x="29" y="9"/>
                    </a:move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moveTo>
                      <a:pt x="29" y="9"/>
                    </a:move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moveTo>
                      <a:pt x="29" y="9"/>
                    </a:move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moveTo>
                      <a:pt x="29" y="9"/>
                    </a:move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moveTo>
                      <a:pt x="29" y="9"/>
                    </a:move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moveTo>
                      <a:pt x="29" y="9"/>
                    </a:move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moveTo>
                      <a:pt x="30" y="9"/>
                    </a:moveTo>
                    <a:cubicBezTo>
                      <a:pt x="30" y="9"/>
                      <a:pt x="30" y="9"/>
                      <a:pt x="29" y="9"/>
                    </a:cubicBezTo>
                    <a:cubicBezTo>
                      <a:pt x="30" y="9"/>
                      <a:pt x="30" y="9"/>
                      <a:pt x="30" y="9"/>
                    </a:cubicBezTo>
                    <a:moveTo>
                      <a:pt x="30" y="9"/>
                    </a:moveTo>
                    <a:cubicBezTo>
                      <a:pt x="30" y="9"/>
                      <a:pt x="30" y="9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moveTo>
                      <a:pt x="30" y="9"/>
                    </a:moveTo>
                    <a:cubicBezTo>
                      <a:pt x="30" y="9"/>
                      <a:pt x="30" y="9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4" y="3"/>
                      <a:pt x="7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1" y="3"/>
                      <a:pt x="34" y="2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2"/>
                      <a:pt x="31" y="3"/>
                      <a:pt x="29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3"/>
                      <a:pt x="2" y="2"/>
                      <a:pt x="0" y="0"/>
                    </a:cubicBezTo>
                  </a:path>
                </a:pathLst>
              </a:custGeom>
              <a:solidFill>
                <a:srgbClr val="604B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5" name="îşḷîḋe">
                <a:extLst>
                  <a:ext uri="{FF2B5EF4-FFF2-40B4-BE49-F238E27FC236}">
                    <a16:creationId xmlns:a16="http://schemas.microsoft.com/office/drawing/2014/main" xmlns="" id="{328204AB-0F89-4B39-9279-BCA15EFB9397}"/>
                  </a:ext>
                </a:extLst>
              </p:cNvPr>
              <p:cNvSpPr/>
              <p:nvPr/>
            </p:nvSpPr>
            <p:spPr bwMode="auto">
              <a:xfrm>
                <a:off x="6525761" y="2721855"/>
                <a:ext cx="137234" cy="86674"/>
              </a:xfrm>
              <a:custGeom>
                <a:avLst/>
                <a:gdLst>
                  <a:gd name="T0" fmla="*/ 6 w 55"/>
                  <a:gd name="T1" fmla="*/ 17 h 35"/>
                  <a:gd name="T2" fmla="*/ 40 w 55"/>
                  <a:gd name="T3" fmla="*/ 5 h 35"/>
                  <a:gd name="T4" fmla="*/ 51 w 55"/>
                  <a:gd name="T5" fmla="*/ 17 h 35"/>
                  <a:gd name="T6" fmla="*/ 46 w 55"/>
                  <a:gd name="T7" fmla="*/ 26 h 35"/>
                  <a:gd name="T8" fmla="*/ 18 w 55"/>
                  <a:gd name="T9" fmla="*/ 29 h 35"/>
                  <a:gd name="T10" fmla="*/ 6 w 55"/>
                  <a:gd name="T11" fmla="*/ 17 h 35"/>
                  <a:gd name="T12" fmla="*/ 11 w 55"/>
                  <a:gd name="T13" fmla="*/ 0 h 35"/>
                  <a:gd name="T14" fmla="*/ 2 w 55"/>
                  <a:gd name="T15" fmla="*/ 8 h 35"/>
                  <a:gd name="T16" fmla="*/ 2 w 55"/>
                  <a:gd name="T17" fmla="*/ 8 h 35"/>
                  <a:gd name="T18" fmla="*/ 2 w 55"/>
                  <a:gd name="T19" fmla="*/ 8 h 35"/>
                  <a:gd name="T20" fmla="*/ 2 w 55"/>
                  <a:gd name="T21" fmla="*/ 8 h 35"/>
                  <a:gd name="T22" fmla="*/ 2 w 55"/>
                  <a:gd name="T23" fmla="*/ 8 h 35"/>
                  <a:gd name="T24" fmla="*/ 2 w 55"/>
                  <a:gd name="T25" fmla="*/ 8 h 35"/>
                  <a:gd name="T26" fmla="*/ 2 w 55"/>
                  <a:gd name="T27" fmla="*/ 9 h 35"/>
                  <a:gd name="T28" fmla="*/ 2 w 55"/>
                  <a:gd name="T29" fmla="*/ 9 h 35"/>
                  <a:gd name="T30" fmla="*/ 2 w 55"/>
                  <a:gd name="T31" fmla="*/ 9 h 35"/>
                  <a:gd name="T32" fmla="*/ 2 w 55"/>
                  <a:gd name="T33" fmla="*/ 9 h 35"/>
                  <a:gd name="T34" fmla="*/ 2 w 55"/>
                  <a:gd name="T35" fmla="*/ 9 h 35"/>
                  <a:gd name="T36" fmla="*/ 2 w 55"/>
                  <a:gd name="T37" fmla="*/ 9 h 35"/>
                  <a:gd name="T38" fmla="*/ 2 w 55"/>
                  <a:gd name="T39" fmla="*/ 9 h 35"/>
                  <a:gd name="T40" fmla="*/ 0 w 55"/>
                  <a:gd name="T41" fmla="*/ 14 h 35"/>
                  <a:gd name="T42" fmla="*/ 0 w 55"/>
                  <a:gd name="T43" fmla="*/ 15 h 35"/>
                  <a:gd name="T44" fmla="*/ 0 w 55"/>
                  <a:gd name="T45" fmla="*/ 15 h 35"/>
                  <a:gd name="T46" fmla="*/ 0 w 55"/>
                  <a:gd name="T47" fmla="*/ 15 h 35"/>
                  <a:gd name="T48" fmla="*/ 0 w 55"/>
                  <a:gd name="T49" fmla="*/ 15 h 35"/>
                  <a:gd name="T50" fmla="*/ 0 w 55"/>
                  <a:gd name="T51" fmla="*/ 15 h 35"/>
                  <a:gd name="T52" fmla="*/ 0 w 55"/>
                  <a:gd name="T53" fmla="*/ 16 h 35"/>
                  <a:gd name="T54" fmla="*/ 0 w 55"/>
                  <a:gd name="T55" fmla="*/ 16 h 35"/>
                  <a:gd name="T56" fmla="*/ 0 w 55"/>
                  <a:gd name="T57" fmla="*/ 16 h 35"/>
                  <a:gd name="T58" fmla="*/ 0 w 55"/>
                  <a:gd name="T59" fmla="*/ 16 h 35"/>
                  <a:gd name="T60" fmla="*/ 0 w 55"/>
                  <a:gd name="T61" fmla="*/ 16 h 35"/>
                  <a:gd name="T62" fmla="*/ 0 w 55"/>
                  <a:gd name="T63" fmla="*/ 16 h 35"/>
                  <a:gd name="T64" fmla="*/ 0 w 55"/>
                  <a:gd name="T65" fmla="*/ 16 h 35"/>
                  <a:gd name="T66" fmla="*/ 0 w 55"/>
                  <a:gd name="T67" fmla="*/ 17 h 35"/>
                  <a:gd name="T68" fmla="*/ 0 w 55"/>
                  <a:gd name="T69" fmla="*/ 17 h 35"/>
                  <a:gd name="T70" fmla="*/ 0 w 55"/>
                  <a:gd name="T71" fmla="*/ 17 h 35"/>
                  <a:gd name="T72" fmla="*/ 0 w 55"/>
                  <a:gd name="T73" fmla="*/ 17 h 35"/>
                  <a:gd name="T74" fmla="*/ 40 w 55"/>
                  <a:gd name="T75" fmla="*/ 35 h 35"/>
                  <a:gd name="T76" fmla="*/ 40 w 55"/>
                  <a:gd name="T77" fmla="*/ 35 h 35"/>
                  <a:gd name="T78" fmla="*/ 40 w 55"/>
                  <a:gd name="T79" fmla="*/ 35 h 35"/>
                  <a:gd name="T80" fmla="*/ 40 w 55"/>
                  <a:gd name="T81" fmla="*/ 35 h 35"/>
                  <a:gd name="T82" fmla="*/ 40 w 55"/>
                  <a:gd name="T83" fmla="*/ 35 h 35"/>
                  <a:gd name="T84" fmla="*/ 40 w 55"/>
                  <a:gd name="T85" fmla="*/ 35 h 35"/>
                  <a:gd name="T86" fmla="*/ 40 w 55"/>
                  <a:gd name="T87" fmla="*/ 35 h 35"/>
                  <a:gd name="T88" fmla="*/ 41 w 55"/>
                  <a:gd name="T89" fmla="*/ 35 h 35"/>
                  <a:gd name="T90" fmla="*/ 41 w 55"/>
                  <a:gd name="T91" fmla="*/ 35 h 35"/>
                  <a:gd name="T92" fmla="*/ 41 w 55"/>
                  <a:gd name="T93" fmla="*/ 35 h 35"/>
                  <a:gd name="T94" fmla="*/ 31 w 55"/>
                  <a:gd name="T95" fmla="*/ 34 h 35"/>
                  <a:gd name="T96" fmla="*/ 31 w 55"/>
                  <a:gd name="T97" fmla="*/ 31 h 35"/>
                  <a:gd name="T98" fmla="*/ 21 w 55"/>
                  <a:gd name="T99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5" h="35">
                    <a:moveTo>
                      <a:pt x="6" y="17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6" y="10"/>
                      <a:pt x="12" y="5"/>
                      <a:pt x="18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6" y="5"/>
                      <a:pt x="51" y="10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21"/>
                      <a:pt x="49" y="24"/>
                      <a:pt x="46" y="26"/>
                    </a:cubicBezTo>
                    <a:cubicBezTo>
                      <a:pt x="45" y="28"/>
                      <a:pt x="42" y="29"/>
                      <a:pt x="40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5" y="29"/>
                      <a:pt x="13" y="28"/>
                      <a:pt x="11" y="26"/>
                    </a:cubicBezTo>
                    <a:cubicBezTo>
                      <a:pt x="8" y="24"/>
                      <a:pt x="6" y="20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moveTo>
                      <a:pt x="11" y="0"/>
                    </a:moveTo>
                    <a:cubicBezTo>
                      <a:pt x="7" y="2"/>
                      <a:pt x="4" y="5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1"/>
                      <a:pt x="0" y="13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6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7"/>
                      <a:pt x="8" y="35"/>
                      <a:pt x="18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0" y="35"/>
                      <a:pt x="40" y="35"/>
                      <a:pt x="40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2" y="35"/>
                      <a:pt x="44" y="34"/>
                      <a:pt x="45" y="34"/>
                    </a:cubicBezTo>
                    <a:cubicBezTo>
                      <a:pt x="41" y="34"/>
                      <a:pt x="36" y="34"/>
                      <a:pt x="31" y="34"/>
                    </a:cubicBezTo>
                    <a:cubicBezTo>
                      <a:pt x="24" y="34"/>
                      <a:pt x="18" y="34"/>
                      <a:pt x="18" y="33"/>
                    </a:cubicBezTo>
                    <a:cubicBezTo>
                      <a:pt x="18" y="31"/>
                      <a:pt x="23" y="31"/>
                      <a:pt x="31" y="31"/>
                    </a:cubicBezTo>
                    <a:cubicBezTo>
                      <a:pt x="40" y="31"/>
                      <a:pt x="55" y="30"/>
                      <a:pt x="54" y="16"/>
                    </a:cubicBezTo>
                    <a:cubicBezTo>
                      <a:pt x="52" y="2"/>
                      <a:pt x="41" y="3"/>
                      <a:pt x="21" y="3"/>
                    </a:cubicBezTo>
                    <a:cubicBezTo>
                      <a:pt x="14" y="3"/>
                      <a:pt x="12" y="2"/>
                      <a:pt x="11" y="0"/>
                    </a:cubicBezTo>
                  </a:path>
                </a:pathLst>
              </a:custGeom>
              <a:solidFill>
                <a:srgbClr val="DF83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6" name="iŝľîḑê">
                <a:extLst>
                  <a:ext uri="{FF2B5EF4-FFF2-40B4-BE49-F238E27FC236}">
                    <a16:creationId xmlns:a16="http://schemas.microsoft.com/office/drawing/2014/main" xmlns="" id="{CA312FE9-CA76-49D7-95E8-B50944FCCAE3}"/>
                  </a:ext>
                </a:extLst>
              </p:cNvPr>
              <p:cNvSpPr/>
              <p:nvPr/>
            </p:nvSpPr>
            <p:spPr bwMode="auto">
              <a:xfrm>
                <a:off x="6607620" y="2721855"/>
                <a:ext cx="60190" cy="79451"/>
              </a:xfrm>
              <a:custGeom>
                <a:avLst/>
                <a:gdLst>
                  <a:gd name="T0" fmla="*/ 0 w 24"/>
                  <a:gd name="T1" fmla="*/ 1 h 32"/>
                  <a:gd name="T2" fmla="*/ 2 w 24"/>
                  <a:gd name="T3" fmla="*/ 1 h 32"/>
                  <a:gd name="T4" fmla="*/ 8 w 24"/>
                  <a:gd name="T5" fmla="*/ 1 h 32"/>
                  <a:gd name="T6" fmla="*/ 13 w 24"/>
                  <a:gd name="T7" fmla="*/ 1 h 32"/>
                  <a:gd name="T8" fmla="*/ 17 w 24"/>
                  <a:gd name="T9" fmla="*/ 3 h 32"/>
                  <a:gd name="T10" fmla="*/ 21 w 24"/>
                  <a:gd name="T11" fmla="*/ 7 h 32"/>
                  <a:gd name="T12" fmla="*/ 23 w 24"/>
                  <a:gd name="T13" fmla="*/ 9 h 32"/>
                  <a:gd name="T14" fmla="*/ 24 w 24"/>
                  <a:gd name="T15" fmla="*/ 12 h 32"/>
                  <a:gd name="T16" fmla="*/ 24 w 24"/>
                  <a:gd name="T17" fmla="*/ 17 h 32"/>
                  <a:gd name="T18" fmla="*/ 23 w 24"/>
                  <a:gd name="T19" fmla="*/ 23 h 32"/>
                  <a:gd name="T20" fmla="*/ 21 w 24"/>
                  <a:gd name="T21" fmla="*/ 27 h 32"/>
                  <a:gd name="T22" fmla="*/ 17 w 24"/>
                  <a:gd name="T23" fmla="*/ 30 h 32"/>
                  <a:gd name="T24" fmla="*/ 14 w 24"/>
                  <a:gd name="T25" fmla="*/ 31 h 32"/>
                  <a:gd name="T26" fmla="*/ 11 w 24"/>
                  <a:gd name="T27" fmla="*/ 32 h 32"/>
                  <a:gd name="T28" fmla="*/ 9 w 24"/>
                  <a:gd name="T29" fmla="*/ 32 h 32"/>
                  <a:gd name="T30" fmla="*/ 9 w 24"/>
                  <a:gd name="T31" fmla="*/ 32 h 32"/>
                  <a:gd name="T32" fmla="*/ 11 w 24"/>
                  <a:gd name="T33" fmla="*/ 31 h 32"/>
                  <a:gd name="T34" fmla="*/ 14 w 24"/>
                  <a:gd name="T35" fmla="*/ 30 h 32"/>
                  <a:gd name="T36" fmla="*/ 16 w 24"/>
                  <a:gd name="T37" fmla="*/ 28 h 32"/>
                  <a:gd name="T38" fmla="*/ 19 w 24"/>
                  <a:gd name="T39" fmla="*/ 26 h 32"/>
                  <a:gd name="T40" fmla="*/ 21 w 24"/>
                  <a:gd name="T41" fmla="*/ 22 h 32"/>
                  <a:gd name="T42" fmla="*/ 21 w 24"/>
                  <a:gd name="T43" fmla="*/ 17 h 32"/>
                  <a:gd name="T44" fmla="*/ 21 w 24"/>
                  <a:gd name="T45" fmla="*/ 13 h 32"/>
                  <a:gd name="T46" fmla="*/ 20 w 24"/>
                  <a:gd name="T47" fmla="*/ 11 h 32"/>
                  <a:gd name="T48" fmla="*/ 19 w 24"/>
                  <a:gd name="T49" fmla="*/ 9 h 32"/>
                  <a:gd name="T50" fmla="*/ 16 w 24"/>
                  <a:gd name="T51" fmla="*/ 6 h 32"/>
                  <a:gd name="T52" fmla="*/ 8 w 24"/>
                  <a:gd name="T53" fmla="*/ 2 h 32"/>
                  <a:gd name="T54" fmla="*/ 2 w 24"/>
                  <a:gd name="T55" fmla="*/ 1 h 32"/>
                  <a:gd name="T56" fmla="*/ 0 w 24"/>
                  <a:gd name="T57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4" h="32">
                    <a:moveTo>
                      <a:pt x="0" y="1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4" y="1"/>
                      <a:pt x="6" y="0"/>
                      <a:pt x="8" y="1"/>
                    </a:cubicBezTo>
                    <a:cubicBezTo>
                      <a:pt x="10" y="1"/>
                      <a:pt x="11" y="1"/>
                      <a:pt x="13" y="1"/>
                    </a:cubicBezTo>
                    <a:cubicBezTo>
                      <a:pt x="14" y="2"/>
                      <a:pt x="16" y="2"/>
                      <a:pt x="17" y="3"/>
                    </a:cubicBezTo>
                    <a:cubicBezTo>
                      <a:pt x="19" y="4"/>
                      <a:pt x="20" y="5"/>
                      <a:pt x="21" y="7"/>
                    </a:cubicBezTo>
                    <a:cubicBezTo>
                      <a:pt x="22" y="8"/>
                      <a:pt x="22" y="8"/>
                      <a:pt x="23" y="9"/>
                    </a:cubicBezTo>
                    <a:cubicBezTo>
                      <a:pt x="23" y="10"/>
                      <a:pt x="23" y="11"/>
                      <a:pt x="24" y="12"/>
                    </a:cubicBezTo>
                    <a:cubicBezTo>
                      <a:pt x="24" y="14"/>
                      <a:pt x="24" y="16"/>
                      <a:pt x="24" y="17"/>
                    </a:cubicBezTo>
                    <a:cubicBezTo>
                      <a:pt x="24" y="19"/>
                      <a:pt x="24" y="21"/>
                      <a:pt x="23" y="23"/>
                    </a:cubicBezTo>
                    <a:cubicBezTo>
                      <a:pt x="23" y="24"/>
                      <a:pt x="22" y="26"/>
                      <a:pt x="21" y="27"/>
                    </a:cubicBezTo>
                    <a:cubicBezTo>
                      <a:pt x="20" y="28"/>
                      <a:pt x="18" y="29"/>
                      <a:pt x="17" y="30"/>
                    </a:cubicBezTo>
                    <a:cubicBezTo>
                      <a:pt x="16" y="31"/>
                      <a:pt x="15" y="31"/>
                      <a:pt x="14" y="31"/>
                    </a:cubicBezTo>
                    <a:cubicBezTo>
                      <a:pt x="13" y="32"/>
                      <a:pt x="12" y="32"/>
                      <a:pt x="11" y="32"/>
                    </a:cubicBezTo>
                    <a:cubicBezTo>
                      <a:pt x="10" y="32"/>
                      <a:pt x="10" y="32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2"/>
                      <a:pt x="10" y="32"/>
                      <a:pt x="11" y="31"/>
                    </a:cubicBezTo>
                    <a:cubicBezTo>
                      <a:pt x="12" y="31"/>
                      <a:pt x="13" y="31"/>
                      <a:pt x="14" y="30"/>
                    </a:cubicBezTo>
                    <a:cubicBezTo>
                      <a:pt x="14" y="30"/>
                      <a:pt x="15" y="29"/>
                      <a:pt x="16" y="28"/>
                    </a:cubicBezTo>
                    <a:cubicBezTo>
                      <a:pt x="17" y="28"/>
                      <a:pt x="18" y="27"/>
                      <a:pt x="19" y="26"/>
                    </a:cubicBezTo>
                    <a:cubicBezTo>
                      <a:pt x="20" y="25"/>
                      <a:pt x="20" y="23"/>
                      <a:pt x="21" y="22"/>
                    </a:cubicBezTo>
                    <a:cubicBezTo>
                      <a:pt x="21" y="20"/>
                      <a:pt x="21" y="19"/>
                      <a:pt x="21" y="17"/>
                    </a:cubicBezTo>
                    <a:cubicBezTo>
                      <a:pt x="21" y="16"/>
                      <a:pt x="21" y="14"/>
                      <a:pt x="21" y="13"/>
                    </a:cubicBezTo>
                    <a:cubicBezTo>
                      <a:pt x="20" y="12"/>
                      <a:pt x="20" y="11"/>
                      <a:pt x="20" y="11"/>
                    </a:cubicBezTo>
                    <a:cubicBezTo>
                      <a:pt x="20" y="10"/>
                      <a:pt x="19" y="9"/>
                      <a:pt x="19" y="9"/>
                    </a:cubicBezTo>
                    <a:cubicBezTo>
                      <a:pt x="18" y="8"/>
                      <a:pt x="17" y="6"/>
                      <a:pt x="16" y="6"/>
                    </a:cubicBezTo>
                    <a:cubicBezTo>
                      <a:pt x="13" y="4"/>
                      <a:pt x="10" y="3"/>
                      <a:pt x="8" y="2"/>
                    </a:cubicBezTo>
                    <a:cubicBezTo>
                      <a:pt x="6" y="2"/>
                      <a:pt x="3" y="1"/>
                      <a:pt x="2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7" name="îṣḻiḓè">
                <a:extLst>
                  <a:ext uri="{FF2B5EF4-FFF2-40B4-BE49-F238E27FC236}">
                    <a16:creationId xmlns:a16="http://schemas.microsoft.com/office/drawing/2014/main" xmlns="" id="{5577ECDC-1D14-4C82-A42A-BBAC0D7EF5BB}"/>
                  </a:ext>
                </a:extLst>
              </p:cNvPr>
              <p:cNvSpPr/>
              <p:nvPr/>
            </p:nvSpPr>
            <p:spPr bwMode="auto">
              <a:xfrm>
                <a:off x="6542614" y="2936133"/>
                <a:ext cx="98712" cy="97509"/>
              </a:xfrm>
              <a:custGeom>
                <a:avLst/>
                <a:gdLst>
                  <a:gd name="T0" fmla="*/ 0 w 82"/>
                  <a:gd name="T1" fmla="*/ 0 h 81"/>
                  <a:gd name="T2" fmla="*/ 36 w 82"/>
                  <a:gd name="T3" fmla="*/ 81 h 81"/>
                  <a:gd name="T4" fmla="*/ 82 w 82"/>
                  <a:gd name="T5" fmla="*/ 6 h 81"/>
                  <a:gd name="T6" fmla="*/ 0 w 82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81">
                    <a:moveTo>
                      <a:pt x="0" y="0"/>
                    </a:moveTo>
                    <a:lnTo>
                      <a:pt x="36" y="81"/>
                    </a:lnTo>
                    <a:lnTo>
                      <a:pt x="82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8" name="íş1íḋê">
                <a:extLst>
                  <a:ext uri="{FF2B5EF4-FFF2-40B4-BE49-F238E27FC236}">
                    <a16:creationId xmlns:a16="http://schemas.microsoft.com/office/drawing/2014/main" xmlns="" id="{81FF285D-FB11-4048-86F2-A560EE199117}"/>
                  </a:ext>
                </a:extLst>
              </p:cNvPr>
              <p:cNvSpPr/>
              <p:nvPr/>
            </p:nvSpPr>
            <p:spPr bwMode="auto">
              <a:xfrm>
                <a:off x="6542614" y="2936133"/>
                <a:ext cx="98712" cy="97509"/>
              </a:xfrm>
              <a:custGeom>
                <a:avLst/>
                <a:gdLst>
                  <a:gd name="T0" fmla="*/ 0 w 82"/>
                  <a:gd name="T1" fmla="*/ 0 h 81"/>
                  <a:gd name="T2" fmla="*/ 36 w 82"/>
                  <a:gd name="T3" fmla="*/ 81 h 81"/>
                  <a:gd name="T4" fmla="*/ 82 w 82"/>
                  <a:gd name="T5" fmla="*/ 6 h 81"/>
                  <a:gd name="T6" fmla="*/ 0 w 82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81">
                    <a:moveTo>
                      <a:pt x="0" y="0"/>
                    </a:moveTo>
                    <a:lnTo>
                      <a:pt x="36" y="81"/>
                    </a:lnTo>
                    <a:lnTo>
                      <a:pt x="82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9" name="íṣlîḑe">
                <a:extLst>
                  <a:ext uri="{FF2B5EF4-FFF2-40B4-BE49-F238E27FC236}">
                    <a16:creationId xmlns:a16="http://schemas.microsoft.com/office/drawing/2014/main" xmlns="" id="{9885D277-C92A-4510-B408-0150464FFE58}"/>
                  </a:ext>
                </a:extLst>
              </p:cNvPr>
              <p:cNvSpPr/>
              <p:nvPr/>
            </p:nvSpPr>
            <p:spPr bwMode="auto">
              <a:xfrm>
                <a:off x="6635307" y="2943356"/>
                <a:ext cx="6019" cy="8427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BC6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0" name="ïš1íďê">
                <a:extLst>
                  <a:ext uri="{FF2B5EF4-FFF2-40B4-BE49-F238E27FC236}">
                    <a16:creationId xmlns:a16="http://schemas.microsoft.com/office/drawing/2014/main" xmlns="" id="{3F2BFB24-D64C-4A11-B400-9774A437A878}"/>
                  </a:ext>
                </a:extLst>
              </p:cNvPr>
              <p:cNvSpPr/>
              <p:nvPr/>
            </p:nvSpPr>
            <p:spPr bwMode="auto">
              <a:xfrm>
                <a:off x="6542614" y="2936133"/>
                <a:ext cx="98712" cy="83063"/>
              </a:xfrm>
              <a:custGeom>
                <a:avLst/>
                <a:gdLst>
                  <a:gd name="T0" fmla="*/ 0 w 39"/>
                  <a:gd name="T1" fmla="*/ 0 h 33"/>
                  <a:gd name="T2" fmla="*/ 14 w 39"/>
                  <a:gd name="T3" fmla="*/ 32 h 33"/>
                  <a:gd name="T4" fmla="*/ 17 w 39"/>
                  <a:gd name="T5" fmla="*/ 32 h 33"/>
                  <a:gd name="T6" fmla="*/ 21 w 39"/>
                  <a:gd name="T7" fmla="*/ 33 h 33"/>
                  <a:gd name="T8" fmla="*/ 24 w 39"/>
                  <a:gd name="T9" fmla="*/ 28 h 33"/>
                  <a:gd name="T10" fmla="*/ 20 w 39"/>
                  <a:gd name="T11" fmla="*/ 30 h 33"/>
                  <a:gd name="T12" fmla="*/ 15 w 39"/>
                  <a:gd name="T13" fmla="*/ 24 h 33"/>
                  <a:gd name="T14" fmla="*/ 15 w 39"/>
                  <a:gd name="T15" fmla="*/ 4 h 33"/>
                  <a:gd name="T16" fmla="*/ 15 w 39"/>
                  <a:gd name="T17" fmla="*/ 4 h 33"/>
                  <a:gd name="T18" fmla="*/ 37 w 39"/>
                  <a:gd name="T19" fmla="*/ 6 h 33"/>
                  <a:gd name="T20" fmla="*/ 39 w 39"/>
                  <a:gd name="T21" fmla="*/ 3 h 33"/>
                  <a:gd name="T22" fmla="*/ 0 w 39"/>
                  <a:gd name="T2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33">
                    <a:moveTo>
                      <a:pt x="0" y="0"/>
                    </a:moveTo>
                    <a:cubicBezTo>
                      <a:pt x="14" y="32"/>
                      <a:pt x="14" y="32"/>
                      <a:pt x="14" y="32"/>
                    </a:cubicBezTo>
                    <a:cubicBezTo>
                      <a:pt x="15" y="32"/>
                      <a:pt x="16" y="32"/>
                      <a:pt x="17" y="32"/>
                    </a:cubicBezTo>
                    <a:cubicBezTo>
                      <a:pt x="18" y="32"/>
                      <a:pt x="20" y="32"/>
                      <a:pt x="21" y="33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2" y="29"/>
                      <a:pt x="21" y="30"/>
                      <a:pt x="20" y="30"/>
                    </a:cubicBezTo>
                    <a:cubicBezTo>
                      <a:pt x="18" y="30"/>
                      <a:pt x="17" y="28"/>
                      <a:pt x="15" y="24"/>
                    </a:cubicBezTo>
                    <a:cubicBezTo>
                      <a:pt x="12" y="15"/>
                      <a:pt x="8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21" y="5"/>
                      <a:pt x="31" y="6"/>
                      <a:pt x="37" y="6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F83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1" name="ïṥḻîḓé">
                <a:extLst>
                  <a:ext uri="{FF2B5EF4-FFF2-40B4-BE49-F238E27FC236}">
                    <a16:creationId xmlns:a16="http://schemas.microsoft.com/office/drawing/2014/main" xmlns="" id="{165CF631-0774-4D2A-BD2B-D48B36E6314C}"/>
                  </a:ext>
                </a:extLst>
              </p:cNvPr>
              <p:cNvSpPr/>
              <p:nvPr/>
            </p:nvSpPr>
            <p:spPr bwMode="auto">
              <a:xfrm>
                <a:off x="6542614" y="3016789"/>
                <a:ext cx="83063" cy="81859"/>
              </a:xfrm>
              <a:prstGeom prst="ellipse">
                <a:avLst/>
              </a:prstGeom>
              <a:solidFill>
                <a:srgbClr val="FFB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2" name="ïṣ1iḋè">
                <a:extLst>
                  <a:ext uri="{FF2B5EF4-FFF2-40B4-BE49-F238E27FC236}">
                    <a16:creationId xmlns:a16="http://schemas.microsoft.com/office/drawing/2014/main" xmlns="" id="{A41DC560-7417-4125-8217-12DD4B8F023F}"/>
                  </a:ext>
                </a:extLst>
              </p:cNvPr>
              <p:cNvSpPr/>
              <p:nvPr/>
            </p:nvSpPr>
            <p:spPr bwMode="auto">
              <a:xfrm>
                <a:off x="6542614" y="3016789"/>
                <a:ext cx="83063" cy="81859"/>
              </a:xfrm>
              <a:custGeom>
                <a:avLst/>
                <a:gdLst>
                  <a:gd name="T0" fmla="*/ 19 w 33"/>
                  <a:gd name="T1" fmla="*/ 29 h 33"/>
                  <a:gd name="T2" fmla="*/ 6 w 33"/>
                  <a:gd name="T3" fmla="*/ 16 h 33"/>
                  <a:gd name="T4" fmla="*/ 19 w 33"/>
                  <a:gd name="T5" fmla="*/ 4 h 33"/>
                  <a:gd name="T6" fmla="*/ 31 w 33"/>
                  <a:gd name="T7" fmla="*/ 16 h 33"/>
                  <a:gd name="T8" fmla="*/ 19 w 33"/>
                  <a:gd name="T9" fmla="*/ 29 h 33"/>
                  <a:gd name="T10" fmla="*/ 17 w 33"/>
                  <a:gd name="T11" fmla="*/ 0 h 33"/>
                  <a:gd name="T12" fmla="*/ 0 w 33"/>
                  <a:gd name="T13" fmla="*/ 16 h 33"/>
                  <a:gd name="T14" fmla="*/ 17 w 33"/>
                  <a:gd name="T15" fmla="*/ 33 h 33"/>
                  <a:gd name="T16" fmla="*/ 33 w 33"/>
                  <a:gd name="T17" fmla="*/ 16 h 33"/>
                  <a:gd name="T18" fmla="*/ 17 w 33"/>
                  <a:gd name="T1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3">
                    <a:moveTo>
                      <a:pt x="19" y="29"/>
                    </a:moveTo>
                    <a:cubicBezTo>
                      <a:pt x="12" y="29"/>
                      <a:pt x="6" y="23"/>
                      <a:pt x="6" y="16"/>
                    </a:cubicBezTo>
                    <a:cubicBezTo>
                      <a:pt x="6" y="10"/>
                      <a:pt x="12" y="4"/>
                      <a:pt x="19" y="4"/>
                    </a:cubicBezTo>
                    <a:cubicBezTo>
                      <a:pt x="25" y="4"/>
                      <a:pt x="31" y="10"/>
                      <a:pt x="31" y="16"/>
                    </a:cubicBezTo>
                    <a:cubicBezTo>
                      <a:pt x="31" y="23"/>
                      <a:pt x="25" y="29"/>
                      <a:pt x="19" y="29"/>
                    </a:cubicBezTo>
                    <a:moveTo>
                      <a:pt x="17" y="0"/>
                    </a:moveTo>
                    <a:cubicBezTo>
                      <a:pt x="8" y="0"/>
                      <a:pt x="0" y="7"/>
                      <a:pt x="0" y="16"/>
                    </a:cubicBezTo>
                    <a:cubicBezTo>
                      <a:pt x="0" y="25"/>
                      <a:pt x="8" y="33"/>
                      <a:pt x="17" y="33"/>
                    </a:cubicBezTo>
                    <a:cubicBezTo>
                      <a:pt x="26" y="33"/>
                      <a:pt x="33" y="25"/>
                      <a:pt x="33" y="16"/>
                    </a:cubicBezTo>
                    <a:cubicBezTo>
                      <a:pt x="33" y="7"/>
                      <a:pt x="26" y="0"/>
                      <a:pt x="17" y="0"/>
                    </a:cubicBezTo>
                  </a:path>
                </a:pathLst>
              </a:custGeom>
              <a:solidFill>
                <a:srgbClr val="DF83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3" name="ïṧ1îḍe">
                <a:extLst>
                  <a:ext uri="{FF2B5EF4-FFF2-40B4-BE49-F238E27FC236}">
                    <a16:creationId xmlns:a16="http://schemas.microsoft.com/office/drawing/2014/main" xmlns="" id="{B1E10C94-C319-4032-9AB4-332056C7A376}"/>
                  </a:ext>
                </a:extLst>
              </p:cNvPr>
              <p:cNvSpPr/>
              <p:nvPr/>
            </p:nvSpPr>
            <p:spPr bwMode="auto">
              <a:xfrm>
                <a:off x="6597989" y="2954191"/>
                <a:ext cx="32503" cy="49357"/>
              </a:xfrm>
              <a:custGeom>
                <a:avLst/>
                <a:gdLst>
                  <a:gd name="T0" fmla="*/ 1 w 13"/>
                  <a:gd name="T1" fmla="*/ 0 h 20"/>
                  <a:gd name="T2" fmla="*/ 11 w 13"/>
                  <a:gd name="T3" fmla="*/ 0 h 20"/>
                  <a:gd name="T4" fmla="*/ 13 w 13"/>
                  <a:gd name="T5" fmla="*/ 0 h 20"/>
                  <a:gd name="T6" fmla="*/ 12 w 13"/>
                  <a:gd name="T7" fmla="*/ 2 h 20"/>
                  <a:gd name="T8" fmla="*/ 7 w 13"/>
                  <a:gd name="T9" fmla="*/ 11 h 20"/>
                  <a:gd name="T10" fmla="*/ 0 w 13"/>
                  <a:gd name="T11" fmla="*/ 20 h 20"/>
                  <a:gd name="T12" fmla="*/ 4 w 13"/>
                  <a:gd name="T13" fmla="*/ 10 h 20"/>
                  <a:gd name="T14" fmla="*/ 10 w 13"/>
                  <a:gd name="T15" fmla="*/ 1 h 20"/>
                  <a:gd name="T16" fmla="*/ 11 w 13"/>
                  <a:gd name="T17" fmla="*/ 3 h 20"/>
                  <a:gd name="T18" fmla="*/ 1 w 13"/>
                  <a:gd name="T1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20">
                    <a:moveTo>
                      <a:pt x="1" y="0"/>
                    </a:moveTo>
                    <a:cubicBezTo>
                      <a:pt x="5" y="0"/>
                      <a:pt x="8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5"/>
                      <a:pt x="9" y="8"/>
                      <a:pt x="7" y="11"/>
                    </a:cubicBezTo>
                    <a:cubicBezTo>
                      <a:pt x="5" y="14"/>
                      <a:pt x="3" y="17"/>
                      <a:pt x="0" y="20"/>
                    </a:cubicBezTo>
                    <a:cubicBezTo>
                      <a:pt x="1" y="16"/>
                      <a:pt x="3" y="13"/>
                      <a:pt x="4" y="10"/>
                    </a:cubicBezTo>
                    <a:cubicBezTo>
                      <a:pt x="6" y="7"/>
                      <a:pt x="8" y="3"/>
                      <a:pt x="10" y="1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8" y="2"/>
                      <a:pt x="5" y="1"/>
                      <a:pt x="1" y="0"/>
                    </a:cubicBezTo>
                    <a:close/>
                  </a:path>
                </a:pathLst>
              </a:custGeom>
              <a:solidFill>
                <a:srgbClr val="FFF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4" name="í$ḷïḋé">
                <a:extLst>
                  <a:ext uri="{FF2B5EF4-FFF2-40B4-BE49-F238E27FC236}">
                    <a16:creationId xmlns:a16="http://schemas.microsoft.com/office/drawing/2014/main" xmlns="" id="{8C732C66-E0F2-4D18-9465-2220BAB30DDF}"/>
                  </a:ext>
                </a:extLst>
              </p:cNvPr>
              <p:cNvSpPr/>
              <p:nvPr/>
            </p:nvSpPr>
            <p:spPr bwMode="auto">
              <a:xfrm>
                <a:off x="6593174" y="3031235"/>
                <a:ext cx="27688" cy="52968"/>
              </a:xfrm>
              <a:custGeom>
                <a:avLst/>
                <a:gdLst>
                  <a:gd name="T0" fmla="*/ 0 w 11"/>
                  <a:gd name="T1" fmla="*/ 0 h 21"/>
                  <a:gd name="T2" fmla="*/ 1 w 11"/>
                  <a:gd name="T3" fmla="*/ 0 h 21"/>
                  <a:gd name="T4" fmla="*/ 5 w 11"/>
                  <a:gd name="T5" fmla="*/ 1 h 21"/>
                  <a:gd name="T6" fmla="*/ 7 w 11"/>
                  <a:gd name="T7" fmla="*/ 2 h 21"/>
                  <a:gd name="T8" fmla="*/ 8 w 11"/>
                  <a:gd name="T9" fmla="*/ 4 h 21"/>
                  <a:gd name="T10" fmla="*/ 10 w 11"/>
                  <a:gd name="T11" fmla="*/ 7 h 21"/>
                  <a:gd name="T12" fmla="*/ 10 w 11"/>
                  <a:gd name="T13" fmla="*/ 7 h 21"/>
                  <a:gd name="T14" fmla="*/ 10 w 11"/>
                  <a:gd name="T15" fmla="*/ 7 h 21"/>
                  <a:gd name="T16" fmla="*/ 10 w 11"/>
                  <a:gd name="T17" fmla="*/ 7 h 21"/>
                  <a:gd name="T18" fmla="*/ 10 w 11"/>
                  <a:gd name="T19" fmla="*/ 7 h 21"/>
                  <a:gd name="T20" fmla="*/ 10 w 11"/>
                  <a:gd name="T21" fmla="*/ 8 h 21"/>
                  <a:gd name="T22" fmla="*/ 10 w 11"/>
                  <a:gd name="T23" fmla="*/ 8 h 21"/>
                  <a:gd name="T24" fmla="*/ 10 w 11"/>
                  <a:gd name="T25" fmla="*/ 10 h 21"/>
                  <a:gd name="T26" fmla="*/ 10 w 11"/>
                  <a:gd name="T27" fmla="*/ 13 h 21"/>
                  <a:gd name="T28" fmla="*/ 10 w 11"/>
                  <a:gd name="T29" fmla="*/ 15 h 21"/>
                  <a:gd name="T30" fmla="*/ 8 w 11"/>
                  <a:gd name="T31" fmla="*/ 18 h 21"/>
                  <a:gd name="T32" fmla="*/ 6 w 11"/>
                  <a:gd name="T33" fmla="*/ 19 h 21"/>
                  <a:gd name="T34" fmla="*/ 4 w 11"/>
                  <a:gd name="T35" fmla="*/ 20 h 21"/>
                  <a:gd name="T36" fmla="*/ 3 w 11"/>
                  <a:gd name="T37" fmla="*/ 21 h 21"/>
                  <a:gd name="T38" fmla="*/ 2 w 11"/>
                  <a:gd name="T39" fmla="*/ 20 h 21"/>
                  <a:gd name="T40" fmla="*/ 3 w 11"/>
                  <a:gd name="T41" fmla="*/ 20 h 21"/>
                  <a:gd name="T42" fmla="*/ 4 w 11"/>
                  <a:gd name="T43" fmla="*/ 19 h 21"/>
                  <a:gd name="T44" fmla="*/ 5 w 11"/>
                  <a:gd name="T45" fmla="*/ 18 h 21"/>
                  <a:gd name="T46" fmla="*/ 6 w 11"/>
                  <a:gd name="T47" fmla="*/ 16 h 21"/>
                  <a:gd name="T48" fmla="*/ 7 w 11"/>
                  <a:gd name="T49" fmla="*/ 14 h 21"/>
                  <a:gd name="T50" fmla="*/ 7 w 11"/>
                  <a:gd name="T51" fmla="*/ 12 h 21"/>
                  <a:gd name="T52" fmla="*/ 7 w 11"/>
                  <a:gd name="T53" fmla="*/ 10 h 21"/>
                  <a:gd name="T54" fmla="*/ 7 w 11"/>
                  <a:gd name="T55" fmla="*/ 9 h 21"/>
                  <a:gd name="T56" fmla="*/ 7 w 11"/>
                  <a:gd name="T57" fmla="*/ 8 h 21"/>
                  <a:gd name="T58" fmla="*/ 7 w 11"/>
                  <a:gd name="T59" fmla="*/ 8 h 21"/>
                  <a:gd name="T60" fmla="*/ 7 w 11"/>
                  <a:gd name="T61" fmla="*/ 8 h 21"/>
                  <a:gd name="T62" fmla="*/ 7 w 11"/>
                  <a:gd name="T63" fmla="*/ 8 h 21"/>
                  <a:gd name="T64" fmla="*/ 7 w 11"/>
                  <a:gd name="T65" fmla="*/ 8 h 21"/>
                  <a:gd name="T66" fmla="*/ 7 w 11"/>
                  <a:gd name="T67" fmla="*/ 8 h 21"/>
                  <a:gd name="T68" fmla="*/ 6 w 11"/>
                  <a:gd name="T69" fmla="*/ 6 h 21"/>
                  <a:gd name="T70" fmla="*/ 5 w 11"/>
                  <a:gd name="T71" fmla="*/ 4 h 21"/>
                  <a:gd name="T72" fmla="*/ 4 w 11"/>
                  <a:gd name="T73" fmla="*/ 2 h 21"/>
                  <a:gd name="T74" fmla="*/ 0 w 11"/>
                  <a:gd name="T7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" h="2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3"/>
                      <a:pt x="8" y="4"/>
                      <a:pt x="8" y="4"/>
                    </a:cubicBezTo>
                    <a:cubicBezTo>
                      <a:pt x="9" y="5"/>
                      <a:pt x="9" y="6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0"/>
                      <a:pt x="11" y="12"/>
                      <a:pt x="10" y="13"/>
                    </a:cubicBezTo>
                    <a:cubicBezTo>
                      <a:pt x="10" y="14"/>
                      <a:pt x="10" y="15"/>
                      <a:pt x="10" y="15"/>
                    </a:cubicBezTo>
                    <a:cubicBezTo>
                      <a:pt x="9" y="16"/>
                      <a:pt x="9" y="17"/>
                      <a:pt x="8" y="18"/>
                    </a:cubicBezTo>
                    <a:cubicBezTo>
                      <a:pt x="7" y="18"/>
                      <a:pt x="7" y="19"/>
                      <a:pt x="6" y="19"/>
                    </a:cubicBezTo>
                    <a:cubicBezTo>
                      <a:pt x="6" y="20"/>
                      <a:pt x="5" y="20"/>
                      <a:pt x="4" y="20"/>
                    </a:cubicBezTo>
                    <a:cubicBezTo>
                      <a:pt x="4" y="20"/>
                      <a:pt x="3" y="21"/>
                      <a:pt x="3" y="21"/>
                    </a:cubicBezTo>
                    <a:cubicBezTo>
                      <a:pt x="2" y="21"/>
                      <a:pt x="2" y="20"/>
                      <a:pt x="2" y="20"/>
                    </a:cubicBezTo>
                    <a:cubicBezTo>
                      <a:pt x="2" y="20"/>
                      <a:pt x="2" y="20"/>
                      <a:pt x="3" y="20"/>
                    </a:cubicBezTo>
                    <a:cubicBezTo>
                      <a:pt x="3" y="20"/>
                      <a:pt x="3" y="19"/>
                      <a:pt x="4" y="19"/>
                    </a:cubicBezTo>
                    <a:cubicBezTo>
                      <a:pt x="4" y="19"/>
                      <a:pt x="5" y="18"/>
                      <a:pt x="5" y="18"/>
                    </a:cubicBezTo>
                    <a:cubicBezTo>
                      <a:pt x="5" y="17"/>
                      <a:pt x="6" y="17"/>
                      <a:pt x="6" y="16"/>
                    </a:cubicBezTo>
                    <a:cubicBezTo>
                      <a:pt x="7" y="16"/>
                      <a:pt x="7" y="15"/>
                      <a:pt x="7" y="14"/>
                    </a:cubicBezTo>
                    <a:cubicBezTo>
                      <a:pt x="7" y="14"/>
                      <a:pt x="7" y="13"/>
                      <a:pt x="7" y="12"/>
                    </a:cubicBezTo>
                    <a:cubicBezTo>
                      <a:pt x="7" y="12"/>
                      <a:pt x="8" y="11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6" y="6"/>
                      <a:pt x="6" y="6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5" name="iś1íďê">
                <a:extLst>
                  <a:ext uri="{FF2B5EF4-FFF2-40B4-BE49-F238E27FC236}">
                    <a16:creationId xmlns:a16="http://schemas.microsoft.com/office/drawing/2014/main" xmlns="" id="{A11C4C18-9631-4D01-A261-75D06CFD322F}"/>
                  </a:ext>
                </a:extLst>
              </p:cNvPr>
              <p:cNvSpPr/>
              <p:nvPr/>
            </p:nvSpPr>
            <p:spPr bwMode="auto">
              <a:xfrm>
                <a:off x="6567894" y="2508781"/>
                <a:ext cx="65006" cy="169738"/>
              </a:xfrm>
              <a:custGeom>
                <a:avLst/>
                <a:gdLst>
                  <a:gd name="T0" fmla="*/ 1 w 26"/>
                  <a:gd name="T1" fmla="*/ 0 h 68"/>
                  <a:gd name="T2" fmla="*/ 1 w 26"/>
                  <a:gd name="T3" fmla="*/ 4 h 68"/>
                  <a:gd name="T4" fmla="*/ 19 w 26"/>
                  <a:gd name="T5" fmla="*/ 63 h 68"/>
                  <a:gd name="T6" fmla="*/ 22 w 26"/>
                  <a:gd name="T7" fmla="*/ 68 h 68"/>
                  <a:gd name="T8" fmla="*/ 20 w 26"/>
                  <a:gd name="T9" fmla="*/ 35 h 68"/>
                  <a:gd name="T10" fmla="*/ 1 w 26"/>
                  <a:gd name="T11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68">
                    <a:moveTo>
                      <a:pt x="1" y="0"/>
                    </a:moveTo>
                    <a:cubicBezTo>
                      <a:pt x="0" y="0"/>
                      <a:pt x="0" y="1"/>
                      <a:pt x="1" y="4"/>
                    </a:cubicBezTo>
                    <a:cubicBezTo>
                      <a:pt x="1" y="4"/>
                      <a:pt x="15" y="34"/>
                      <a:pt x="19" y="63"/>
                    </a:cubicBezTo>
                    <a:cubicBezTo>
                      <a:pt x="19" y="66"/>
                      <a:pt x="21" y="68"/>
                      <a:pt x="22" y="68"/>
                    </a:cubicBezTo>
                    <a:cubicBezTo>
                      <a:pt x="24" y="68"/>
                      <a:pt x="26" y="59"/>
                      <a:pt x="20" y="35"/>
                    </a:cubicBezTo>
                    <a:cubicBezTo>
                      <a:pt x="13" y="9"/>
                      <a:pt x="4" y="0"/>
                      <a:pt x="1" y="0"/>
                    </a:cubicBezTo>
                  </a:path>
                </a:pathLst>
              </a:custGeom>
              <a:solidFill>
                <a:srgbClr val="2C8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6" name="ïśḷiḍe">
                <a:extLst>
                  <a:ext uri="{FF2B5EF4-FFF2-40B4-BE49-F238E27FC236}">
                    <a16:creationId xmlns:a16="http://schemas.microsoft.com/office/drawing/2014/main" xmlns="" id="{B01F3606-1B95-444A-B8C0-AD1909966E4B}"/>
                  </a:ext>
                </a:extLst>
              </p:cNvPr>
              <p:cNvSpPr/>
              <p:nvPr/>
            </p:nvSpPr>
            <p:spPr bwMode="auto">
              <a:xfrm>
                <a:off x="6620861" y="2826587"/>
                <a:ext cx="16853" cy="97509"/>
              </a:xfrm>
              <a:custGeom>
                <a:avLst/>
                <a:gdLst>
                  <a:gd name="T0" fmla="*/ 2 w 7"/>
                  <a:gd name="T1" fmla="*/ 0 h 39"/>
                  <a:gd name="T2" fmla="*/ 1 w 7"/>
                  <a:gd name="T3" fmla="*/ 2 h 39"/>
                  <a:gd name="T4" fmla="*/ 0 w 7"/>
                  <a:gd name="T5" fmla="*/ 34 h 39"/>
                  <a:gd name="T6" fmla="*/ 1 w 7"/>
                  <a:gd name="T7" fmla="*/ 39 h 39"/>
                  <a:gd name="T8" fmla="*/ 7 w 7"/>
                  <a:gd name="T9" fmla="*/ 23 h 39"/>
                  <a:gd name="T10" fmla="*/ 2 w 7"/>
                  <a:gd name="T1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39">
                    <a:moveTo>
                      <a:pt x="2" y="0"/>
                    </a:moveTo>
                    <a:cubicBezTo>
                      <a:pt x="1" y="0"/>
                      <a:pt x="1" y="1"/>
                      <a:pt x="1" y="2"/>
                    </a:cubicBezTo>
                    <a:cubicBezTo>
                      <a:pt x="1" y="2"/>
                      <a:pt x="2" y="26"/>
                      <a:pt x="0" y="34"/>
                    </a:cubicBezTo>
                    <a:cubicBezTo>
                      <a:pt x="0" y="37"/>
                      <a:pt x="0" y="39"/>
                      <a:pt x="1" y="39"/>
                    </a:cubicBezTo>
                    <a:cubicBezTo>
                      <a:pt x="3" y="39"/>
                      <a:pt x="7" y="34"/>
                      <a:pt x="7" y="23"/>
                    </a:cubicBezTo>
                    <a:cubicBezTo>
                      <a:pt x="7" y="10"/>
                      <a:pt x="4" y="0"/>
                      <a:pt x="2" y="0"/>
                    </a:cubicBezTo>
                  </a:path>
                </a:pathLst>
              </a:custGeom>
              <a:solidFill>
                <a:srgbClr val="2C8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7" name="íşlíḑé">
                <a:extLst>
                  <a:ext uri="{FF2B5EF4-FFF2-40B4-BE49-F238E27FC236}">
                    <a16:creationId xmlns:a16="http://schemas.microsoft.com/office/drawing/2014/main" xmlns="" id="{3E338780-6E97-4520-8A91-890115008A73}"/>
                  </a:ext>
                </a:extLst>
              </p:cNvPr>
              <p:cNvSpPr/>
              <p:nvPr/>
            </p:nvSpPr>
            <p:spPr bwMode="auto">
              <a:xfrm>
                <a:off x="6618454" y="2749543"/>
                <a:ext cx="19261" cy="26484"/>
              </a:xfrm>
              <a:custGeom>
                <a:avLst/>
                <a:gdLst>
                  <a:gd name="T0" fmla="*/ 4 w 8"/>
                  <a:gd name="T1" fmla="*/ 0 h 11"/>
                  <a:gd name="T2" fmla="*/ 2 w 8"/>
                  <a:gd name="T3" fmla="*/ 2 h 11"/>
                  <a:gd name="T4" fmla="*/ 3 w 8"/>
                  <a:gd name="T5" fmla="*/ 10 h 11"/>
                  <a:gd name="T6" fmla="*/ 4 w 8"/>
                  <a:gd name="T7" fmla="*/ 11 h 11"/>
                  <a:gd name="T8" fmla="*/ 8 w 8"/>
                  <a:gd name="T9" fmla="*/ 3 h 11"/>
                  <a:gd name="T10" fmla="*/ 4 w 8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1">
                    <a:moveTo>
                      <a:pt x="4" y="0"/>
                    </a:moveTo>
                    <a:cubicBezTo>
                      <a:pt x="3" y="0"/>
                      <a:pt x="1" y="0"/>
                      <a:pt x="2" y="2"/>
                    </a:cubicBezTo>
                    <a:cubicBezTo>
                      <a:pt x="2" y="2"/>
                      <a:pt x="0" y="8"/>
                      <a:pt x="3" y="10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6" y="11"/>
                      <a:pt x="7" y="6"/>
                      <a:pt x="8" y="3"/>
                    </a:cubicBezTo>
                    <a:cubicBezTo>
                      <a:pt x="8" y="0"/>
                      <a:pt x="6" y="0"/>
                      <a:pt x="4" y="0"/>
                    </a:cubicBezTo>
                  </a:path>
                </a:pathLst>
              </a:custGeom>
              <a:solidFill>
                <a:srgbClr val="2C8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8" name="ï$ľïďê">
                <a:extLst>
                  <a:ext uri="{FF2B5EF4-FFF2-40B4-BE49-F238E27FC236}">
                    <a16:creationId xmlns:a16="http://schemas.microsoft.com/office/drawing/2014/main" xmlns="" id="{BE0E602D-FE29-4CC8-8FA5-888296321EAD}"/>
                  </a:ext>
                </a:extLst>
              </p:cNvPr>
              <p:cNvSpPr/>
              <p:nvPr/>
            </p:nvSpPr>
            <p:spPr bwMode="auto">
              <a:xfrm>
                <a:off x="5391772" y="4314496"/>
                <a:ext cx="16853" cy="6019"/>
              </a:xfrm>
              <a:custGeom>
                <a:avLst/>
                <a:gdLst>
                  <a:gd name="T0" fmla="*/ 0 w 7"/>
                  <a:gd name="T1" fmla="*/ 0 h 2"/>
                  <a:gd name="T2" fmla="*/ 3 w 7"/>
                  <a:gd name="T3" fmla="*/ 1 h 2"/>
                  <a:gd name="T4" fmla="*/ 7 w 7"/>
                  <a:gd name="T5" fmla="*/ 2 h 2"/>
                  <a:gd name="T6" fmla="*/ 7 w 7"/>
                  <a:gd name="T7" fmla="*/ 2 h 2"/>
                  <a:gd name="T8" fmla="*/ 3 w 7"/>
                  <a:gd name="T9" fmla="*/ 1 h 2"/>
                  <a:gd name="T10" fmla="*/ 0 w 7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3" y="1"/>
                      <a:pt x="4" y="1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</a:path>
                </a:pathLst>
              </a:custGeom>
              <a:solidFill>
                <a:srgbClr val="DFA3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9" name="i$ľiďé">
                <a:extLst>
                  <a:ext uri="{FF2B5EF4-FFF2-40B4-BE49-F238E27FC236}">
                    <a16:creationId xmlns:a16="http://schemas.microsoft.com/office/drawing/2014/main" xmlns="" id="{2CF1F744-6A36-42E3-BBA5-824F01425EF6}"/>
                  </a:ext>
                </a:extLst>
              </p:cNvPr>
              <p:cNvSpPr/>
              <p:nvPr/>
            </p:nvSpPr>
            <p:spPr bwMode="auto">
              <a:xfrm>
                <a:off x="5343620" y="4314496"/>
                <a:ext cx="320213" cy="210667"/>
              </a:xfrm>
              <a:custGeom>
                <a:avLst/>
                <a:gdLst>
                  <a:gd name="T0" fmla="*/ 18 w 128"/>
                  <a:gd name="T1" fmla="*/ 0 h 84"/>
                  <a:gd name="T2" fmla="*/ 4 w 128"/>
                  <a:gd name="T3" fmla="*/ 15 h 84"/>
                  <a:gd name="T4" fmla="*/ 17 w 128"/>
                  <a:gd name="T5" fmla="*/ 7 h 84"/>
                  <a:gd name="T6" fmla="*/ 30 w 128"/>
                  <a:gd name="T7" fmla="*/ 11 h 84"/>
                  <a:gd name="T8" fmla="*/ 102 w 128"/>
                  <a:gd name="T9" fmla="*/ 42 h 84"/>
                  <a:gd name="T10" fmla="*/ 76 w 128"/>
                  <a:gd name="T11" fmla="*/ 75 h 84"/>
                  <a:gd name="T12" fmla="*/ 54 w 128"/>
                  <a:gd name="T13" fmla="*/ 71 h 84"/>
                  <a:gd name="T14" fmla="*/ 0 w 128"/>
                  <a:gd name="T15" fmla="*/ 39 h 84"/>
                  <a:gd name="T16" fmla="*/ 9 w 128"/>
                  <a:gd name="T17" fmla="*/ 57 h 84"/>
                  <a:gd name="T18" fmla="*/ 9 w 128"/>
                  <a:gd name="T19" fmla="*/ 57 h 84"/>
                  <a:gd name="T20" fmla="*/ 102 w 128"/>
                  <a:gd name="T21" fmla="*/ 84 h 84"/>
                  <a:gd name="T22" fmla="*/ 102 w 128"/>
                  <a:gd name="T23" fmla="*/ 84 h 84"/>
                  <a:gd name="T24" fmla="*/ 102 w 128"/>
                  <a:gd name="T25" fmla="*/ 84 h 84"/>
                  <a:gd name="T26" fmla="*/ 124 w 128"/>
                  <a:gd name="T27" fmla="*/ 57 h 84"/>
                  <a:gd name="T28" fmla="*/ 128 w 128"/>
                  <a:gd name="T29" fmla="*/ 47 h 84"/>
                  <a:gd name="T30" fmla="*/ 111 w 128"/>
                  <a:gd name="T31" fmla="*/ 35 h 84"/>
                  <a:gd name="T32" fmla="*/ 26 w 128"/>
                  <a:gd name="T33" fmla="*/ 2 h 84"/>
                  <a:gd name="T34" fmla="*/ 26 w 128"/>
                  <a:gd name="T35" fmla="*/ 2 h 84"/>
                  <a:gd name="T36" fmla="*/ 26 w 128"/>
                  <a:gd name="T37" fmla="*/ 2 h 84"/>
                  <a:gd name="T38" fmla="*/ 22 w 128"/>
                  <a:gd name="T39" fmla="*/ 1 h 84"/>
                  <a:gd name="T40" fmla="*/ 19 w 128"/>
                  <a:gd name="T41" fmla="*/ 0 h 84"/>
                  <a:gd name="T42" fmla="*/ 18 w 128"/>
                  <a:gd name="T4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8" h="84">
                    <a:moveTo>
                      <a:pt x="18" y="0"/>
                    </a:moveTo>
                    <a:cubicBezTo>
                      <a:pt x="11" y="0"/>
                      <a:pt x="6" y="7"/>
                      <a:pt x="4" y="15"/>
                    </a:cubicBezTo>
                    <a:cubicBezTo>
                      <a:pt x="6" y="11"/>
                      <a:pt x="10" y="7"/>
                      <a:pt x="17" y="7"/>
                    </a:cubicBezTo>
                    <a:cubicBezTo>
                      <a:pt x="20" y="7"/>
                      <a:pt x="24" y="8"/>
                      <a:pt x="30" y="11"/>
                    </a:cubicBezTo>
                    <a:cubicBezTo>
                      <a:pt x="60" y="24"/>
                      <a:pt x="83" y="38"/>
                      <a:pt x="102" y="42"/>
                    </a:cubicBezTo>
                    <a:cubicBezTo>
                      <a:pt x="117" y="46"/>
                      <a:pt x="108" y="75"/>
                      <a:pt x="76" y="75"/>
                    </a:cubicBezTo>
                    <a:cubicBezTo>
                      <a:pt x="70" y="75"/>
                      <a:pt x="63" y="74"/>
                      <a:pt x="54" y="71"/>
                    </a:cubicBezTo>
                    <a:cubicBezTo>
                      <a:pt x="8" y="55"/>
                      <a:pt x="0" y="46"/>
                      <a:pt x="0" y="39"/>
                    </a:cubicBezTo>
                    <a:cubicBezTo>
                      <a:pt x="0" y="50"/>
                      <a:pt x="9" y="57"/>
                      <a:pt x="9" y="57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9" y="57"/>
                      <a:pt x="47" y="84"/>
                      <a:pt x="102" y="84"/>
                    </a:cubicBezTo>
                    <a:cubicBezTo>
                      <a:pt x="102" y="84"/>
                      <a:pt x="102" y="84"/>
                      <a:pt x="102" y="84"/>
                    </a:cubicBezTo>
                    <a:cubicBezTo>
                      <a:pt x="102" y="84"/>
                      <a:pt x="102" y="84"/>
                      <a:pt x="102" y="84"/>
                    </a:cubicBezTo>
                    <a:cubicBezTo>
                      <a:pt x="110" y="83"/>
                      <a:pt x="117" y="76"/>
                      <a:pt x="124" y="57"/>
                    </a:cubicBezTo>
                    <a:cubicBezTo>
                      <a:pt x="126" y="53"/>
                      <a:pt x="128" y="50"/>
                      <a:pt x="128" y="47"/>
                    </a:cubicBezTo>
                    <a:cubicBezTo>
                      <a:pt x="128" y="44"/>
                      <a:pt x="124" y="41"/>
                      <a:pt x="111" y="35"/>
                    </a:cubicBezTo>
                    <a:cubicBezTo>
                      <a:pt x="89" y="27"/>
                      <a:pt x="41" y="8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3" y="1"/>
                      <a:pt x="22" y="1"/>
                      <a:pt x="22" y="1"/>
                    </a:cubicBezTo>
                    <a:cubicBezTo>
                      <a:pt x="21" y="0"/>
                      <a:pt x="20" y="0"/>
                      <a:pt x="19" y="0"/>
                    </a:cubicBezTo>
                    <a:cubicBezTo>
                      <a:pt x="19" y="0"/>
                      <a:pt x="18" y="0"/>
                      <a:pt x="18" y="0"/>
                    </a:cubicBezTo>
                  </a:path>
                </a:pathLst>
              </a:custGeom>
              <a:solidFill>
                <a:srgbClr val="DF83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0" name="iSliḍè">
                <a:extLst>
                  <a:ext uri="{FF2B5EF4-FFF2-40B4-BE49-F238E27FC236}">
                    <a16:creationId xmlns:a16="http://schemas.microsoft.com/office/drawing/2014/main" xmlns="" id="{E3CAD00B-5C2B-40D9-B4CB-861D811605B2}"/>
                  </a:ext>
                </a:extLst>
              </p:cNvPr>
              <p:cNvSpPr/>
              <p:nvPr/>
            </p:nvSpPr>
            <p:spPr bwMode="auto">
              <a:xfrm>
                <a:off x="5354454" y="4457749"/>
                <a:ext cx="12038" cy="114362"/>
              </a:xfrm>
              <a:custGeom>
                <a:avLst/>
                <a:gdLst>
                  <a:gd name="T0" fmla="*/ 5 w 5"/>
                  <a:gd name="T1" fmla="*/ 0 h 46"/>
                  <a:gd name="T2" fmla="*/ 0 w 5"/>
                  <a:gd name="T3" fmla="*/ 46 h 46"/>
                  <a:gd name="T4" fmla="*/ 0 w 5"/>
                  <a:gd name="T5" fmla="*/ 46 h 46"/>
                  <a:gd name="T6" fmla="*/ 5 w 5"/>
                  <a:gd name="T7" fmla="*/ 0 h 46"/>
                  <a:gd name="T8" fmla="*/ 5 w 5"/>
                  <a:gd name="T9" fmla="*/ 0 h 46"/>
                  <a:gd name="T10" fmla="*/ 5 w 5"/>
                  <a:gd name="T11" fmla="*/ 0 h 46"/>
                  <a:gd name="T12" fmla="*/ 5 w 5"/>
                  <a:gd name="T13" fmla="*/ 0 h 46"/>
                  <a:gd name="T14" fmla="*/ 5 w 5"/>
                  <a:gd name="T15" fmla="*/ 0 h 46"/>
                  <a:gd name="T16" fmla="*/ 5 w 5"/>
                  <a:gd name="T17" fmla="*/ 0 h 46"/>
                  <a:gd name="T18" fmla="*/ 5 w 5"/>
                  <a:gd name="T19" fmla="*/ 0 h 46"/>
                  <a:gd name="T20" fmla="*/ 5 w 5"/>
                  <a:gd name="T21" fmla="*/ 0 h 46"/>
                  <a:gd name="T22" fmla="*/ 5 w 5"/>
                  <a:gd name="T23" fmla="*/ 0 h 46"/>
                  <a:gd name="T24" fmla="*/ 5 w 5"/>
                  <a:gd name="T25" fmla="*/ 0 h 46"/>
                  <a:gd name="T26" fmla="*/ 5 w 5"/>
                  <a:gd name="T27" fmla="*/ 0 h 46"/>
                  <a:gd name="T28" fmla="*/ 5 w 5"/>
                  <a:gd name="T29" fmla="*/ 0 h 46"/>
                  <a:gd name="T30" fmla="*/ 5 w 5"/>
                  <a:gd name="T31" fmla="*/ 0 h 46"/>
                  <a:gd name="T32" fmla="*/ 5 w 5"/>
                  <a:gd name="T33" fmla="*/ 0 h 46"/>
                  <a:gd name="T34" fmla="*/ 5 w 5"/>
                  <a:gd name="T35" fmla="*/ 0 h 46"/>
                  <a:gd name="T36" fmla="*/ 5 w 5"/>
                  <a:gd name="T37" fmla="*/ 0 h 46"/>
                  <a:gd name="T38" fmla="*/ 5 w 5"/>
                  <a:gd name="T39" fmla="*/ 0 h 46"/>
                  <a:gd name="T40" fmla="*/ 5 w 5"/>
                  <a:gd name="T41" fmla="*/ 0 h 46"/>
                  <a:gd name="T42" fmla="*/ 5 w 5"/>
                  <a:gd name="T43" fmla="*/ 0 h 46"/>
                  <a:gd name="T44" fmla="*/ 5 w 5"/>
                  <a:gd name="T45" fmla="*/ 0 h 46"/>
                  <a:gd name="T46" fmla="*/ 5 w 5"/>
                  <a:gd name="T47" fmla="*/ 0 h 46"/>
                  <a:gd name="T48" fmla="*/ 5 w 5"/>
                  <a:gd name="T4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" h="46">
                    <a:moveTo>
                      <a:pt x="5" y="0"/>
                    </a:moveTo>
                    <a:cubicBezTo>
                      <a:pt x="5" y="3"/>
                      <a:pt x="2" y="23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23"/>
                      <a:pt x="5" y="3"/>
                      <a:pt x="5" y="0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EAD6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1" name="îṩḷidê">
                <a:extLst>
                  <a:ext uri="{FF2B5EF4-FFF2-40B4-BE49-F238E27FC236}">
                    <a16:creationId xmlns:a16="http://schemas.microsoft.com/office/drawing/2014/main" xmlns="" id="{224601E1-FEA7-46FC-979E-183C10230157}"/>
                  </a:ext>
                </a:extLst>
              </p:cNvPr>
              <p:cNvSpPr/>
              <p:nvPr/>
            </p:nvSpPr>
            <p:spPr bwMode="auto">
              <a:xfrm>
                <a:off x="5341212" y="4457749"/>
                <a:ext cx="257615" cy="362347"/>
              </a:xfrm>
              <a:custGeom>
                <a:avLst/>
                <a:gdLst>
                  <a:gd name="T0" fmla="*/ 47 w 103"/>
                  <a:gd name="T1" fmla="*/ 122 h 145"/>
                  <a:gd name="T2" fmla="*/ 42 w 103"/>
                  <a:gd name="T3" fmla="*/ 100 h 145"/>
                  <a:gd name="T4" fmla="*/ 54 w 103"/>
                  <a:gd name="T5" fmla="*/ 44 h 145"/>
                  <a:gd name="T6" fmla="*/ 67 w 103"/>
                  <a:gd name="T7" fmla="*/ 32 h 145"/>
                  <a:gd name="T8" fmla="*/ 79 w 103"/>
                  <a:gd name="T9" fmla="*/ 34 h 145"/>
                  <a:gd name="T10" fmla="*/ 76 w 103"/>
                  <a:gd name="T11" fmla="*/ 85 h 145"/>
                  <a:gd name="T12" fmla="*/ 47 w 103"/>
                  <a:gd name="T13" fmla="*/ 122 h 145"/>
                  <a:gd name="T14" fmla="*/ 29 w 103"/>
                  <a:gd name="T15" fmla="*/ 144 h 145"/>
                  <a:gd name="T16" fmla="*/ 29 w 103"/>
                  <a:gd name="T17" fmla="*/ 138 h 145"/>
                  <a:gd name="T18" fmla="*/ 31 w 103"/>
                  <a:gd name="T19" fmla="*/ 124 h 145"/>
                  <a:gd name="T20" fmla="*/ 35 w 103"/>
                  <a:gd name="T21" fmla="*/ 104 h 145"/>
                  <a:gd name="T22" fmla="*/ 39 w 103"/>
                  <a:gd name="T23" fmla="*/ 81 h 145"/>
                  <a:gd name="T24" fmla="*/ 43 w 103"/>
                  <a:gd name="T25" fmla="*/ 59 h 145"/>
                  <a:gd name="T26" fmla="*/ 47 w 103"/>
                  <a:gd name="T27" fmla="*/ 39 h 145"/>
                  <a:gd name="T28" fmla="*/ 50 w 103"/>
                  <a:gd name="T29" fmla="*/ 25 h 145"/>
                  <a:gd name="T30" fmla="*/ 52 w 103"/>
                  <a:gd name="T31" fmla="*/ 19 h 145"/>
                  <a:gd name="T32" fmla="*/ 51 w 103"/>
                  <a:gd name="T33" fmla="*/ 25 h 145"/>
                  <a:gd name="T34" fmla="*/ 49 w 103"/>
                  <a:gd name="T35" fmla="*/ 39 h 145"/>
                  <a:gd name="T36" fmla="*/ 46 w 103"/>
                  <a:gd name="T37" fmla="*/ 59 h 145"/>
                  <a:gd name="T38" fmla="*/ 42 w 103"/>
                  <a:gd name="T39" fmla="*/ 82 h 145"/>
                  <a:gd name="T40" fmla="*/ 37 w 103"/>
                  <a:gd name="T41" fmla="*/ 105 h 145"/>
                  <a:gd name="T42" fmla="*/ 33 w 103"/>
                  <a:gd name="T43" fmla="*/ 124 h 145"/>
                  <a:gd name="T44" fmla="*/ 30 w 103"/>
                  <a:gd name="T45" fmla="*/ 138 h 145"/>
                  <a:gd name="T46" fmla="*/ 29 w 103"/>
                  <a:gd name="T47" fmla="*/ 144 h 145"/>
                  <a:gd name="T48" fmla="*/ 10 w 103"/>
                  <a:gd name="T49" fmla="*/ 0 h 145"/>
                  <a:gd name="T50" fmla="*/ 10 w 103"/>
                  <a:gd name="T51" fmla="*/ 0 h 145"/>
                  <a:gd name="T52" fmla="*/ 10 w 103"/>
                  <a:gd name="T53" fmla="*/ 0 h 145"/>
                  <a:gd name="T54" fmla="*/ 10 w 103"/>
                  <a:gd name="T55" fmla="*/ 0 h 145"/>
                  <a:gd name="T56" fmla="*/ 10 w 103"/>
                  <a:gd name="T57" fmla="*/ 0 h 145"/>
                  <a:gd name="T58" fmla="*/ 10 w 103"/>
                  <a:gd name="T59" fmla="*/ 0 h 145"/>
                  <a:gd name="T60" fmla="*/ 10 w 103"/>
                  <a:gd name="T61" fmla="*/ 0 h 145"/>
                  <a:gd name="T62" fmla="*/ 10 w 103"/>
                  <a:gd name="T63" fmla="*/ 0 h 145"/>
                  <a:gd name="T64" fmla="*/ 10 w 103"/>
                  <a:gd name="T65" fmla="*/ 0 h 145"/>
                  <a:gd name="T66" fmla="*/ 10 w 103"/>
                  <a:gd name="T67" fmla="*/ 0 h 145"/>
                  <a:gd name="T68" fmla="*/ 10 w 103"/>
                  <a:gd name="T69" fmla="*/ 0 h 145"/>
                  <a:gd name="T70" fmla="*/ 10 w 103"/>
                  <a:gd name="T71" fmla="*/ 0 h 145"/>
                  <a:gd name="T72" fmla="*/ 10 w 103"/>
                  <a:gd name="T73" fmla="*/ 0 h 145"/>
                  <a:gd name="T74" fmla="*/ 10 w 103"/>
                  <a:gd name="T75" fmla="*/ 0 h 145"/>
                  <a:gd name="T76" fmla="*/ 10 w 103"/>
                  <a:gd name="T77" fmla="*/ 0 h 145"/>
                  <a:gd name="T78" fmla="*/ 10 w 103"/>
                  <a:gd name="T79" fmla="*/ 0 h 145"/>
                  <a:gd name="T80" fmla="*/ 10 w 103"/>
                  <a:gd name="T81" fmla="*/ 0 h 145"/>
                  <a:gd name="T82" fmla="*/ 5 w 103"/>
                  <a:gd name="T83" fmla="*/ 46 h 145"/>
                  <a:gd name="T84" fmla="*/ 23 w 103"/>
                  <a:gd name="T85" fmla="*/ 15 h 145"/>
                  <a:gd name="T86" fmla="*/ 25 w 103"/>
                  <a:gd name="T87" fmla="*/ 15 h 145"/>
                  <a:gd name="T88" fmla="*/ 36 w 103"/>
                  <a:gd name="T89" fmla="*/ 71 h 145"/>
                  <a:gd name="T90" fmla="*/ 10 w 103"/>
                  <a:gd name="T91" fmla="*/ 126 h 145"/>
                  <a:gd name="T92" fmla="*/ 0 w 103"/>
                  <a:gd name="T93" fmla="*/ 102 h 145"/>
                  <a:gd name="T94" fmla="*/ 0 w 103"/>
                  <a:gd name="T95" fmla="*/ 102 h 145"/>
                  <a:gd name="T96" fmla="*/ 0 w 103"/>
                  <a:gd name="T97" fmla="*/ 106 h 145"/>
                  <a:gd name="T98" fmla="*/ 36 w 103"/>
                  <a:gd name="T99" fmla="*/ 145 h 145"/>
                  <a:gd name="T100" fmla="*/ 85 w 103"/>
                  <a:gd name="T101" fmla="*/ 84 h 145"/>
                  <a:gd name="T102" fmla="*/ 103 w 103"/>
                  <a:gd name="T103" fmla="*/ 27 h 145"/>
                  <a:gd name="T104" fmla="*/ 10 w 103"/>
                  <a:gd name="T105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3" h="145">
                    <a:moveTo>
                      <a:pt x="47" y="122"/>
                    </a:moveTo>
                    <a:cubicBezTo>
                      <a:pt x="42" y="122"/>
                      <a:pt x="39" y="115"/>
                      <a:pt x="42" y="100"/>
                    </a:cubicBezTo>
                    <a:cubicBezTo>
                      <a:pt x="49" y="63"/>
                      <a:pt x="54" y="44"/>
                      <a:pt x="54" y="44"/>
                    </a:cubicBezTo>
                    <a:cubicBezTo>
                      <a:pt x="56" y="35"/>
                      <a:pt x="60" y="32"/>
                      <a:pt x="67" y="32"/>
                    </a:cubicBezTo>
                    <a:cubicBezTo>
                      <a:pt x="70" y="32"/>
                      <a:pt x="74" y="33"/>
                      <a:pt x="79" y="34"/>
                    </a:cubicBezTo>
                    <a:cubicBezTo>
                      <a:pt x="94" y="37"/>
                      <a:pt x="90" y="47"/>
                      <a:pt x="76" y="85"/>
                    </a:cubicBezTo>
                    <a:cubicBezTo>
                      <a:pt x="68" y="107"/>
                      <a:pt x="55" y="122"/>
                      <a:pt x="47" y="122"/>
                    </a:cubicBezTo>
                    <a:moveTo>
                      <a:pt x="29" y="144"/>
                    </a:moveTo>
                    <a:cubicBezTo>
                      <a:pt x="29" y="144"/>
                      <a:pt x="29" y="142"/>
                      <a:pt x="29" y="138"/>
                    </a:cubicBezTo>
                    <a:cubicBezTo>
                      <a:pt x="30" y="135"/>
                      <a:pt x="30" y="130"/>
                      <a:pt x="31" y="124"/>
                    </a:cubicBezTo>
                    <a:cubicBezTo>
                      <a:pt x="32" y="118"/>
                      <a:pt x="33" y="111"/>
                      <a:pt x="35" y="104"/>
                    </a:cubicBezTo>
                    <a:cubicBezTo>
                      <a:pt x="36" y="97"/>
                      <a:pt x="37" y="89"/>
                      <a:pt x="39" y="81"/>
                    </a:cubicBezTo>
                    <a:cubicBezTo>
                      <a:pt x="40" y="74"/>
                      <a:pt x="42" y="66"/>
                      <a:pt x="43" y="59"/>
                    </a:cubicBezTo>
                    <a:cubicBezTo>
                      <a:pt x="45" y="51"/>
                      <a:pt x="46" y="45"/>
                      <a:pt x="47" y="39"/>
                    </a:cubicBezTo>
                    <a:cubicBezTo>
                      <a:pt x="49" y="33"/>
                      <a:pt x="50" y="28"/>
                      <a:pt x="50" y="25"/>
                    </a:cubicBezTo>
                    <a:cubicBezTo>
                      <a:pt x="51" y="21"/>
                      <a:pt x="52" y="19"/>
                      <a:pt x="52" y="19"/>
                    </a:cubicBezTo>
                    <a:cubicBezTo>
                      <a:pt x="52" y="19"/>
                      <a:pt x="52" y="21"/>
                      <a:pt x="51" y="25"/>
                    </a:cubicBezTo>
                    <a:cubicBezTo>
                      <a:pt x="51" y="28"/>
                      <a:pt x="50" y="33"/>
                      <a:pt x="49" y="39"/>
                    </a:cubicBezTo>
                    <a:cubicBezTo>
                      <a:pt x="48" y="45"/>
                      <a:pt x="47" y="52"/>
                      <a:pt x="46" y="59"/>
                    </a:cubicBezTo>
                    <a:cubicBezTo>
                      <a:pt x="45" y="66"/>
                      <a:pt x="43" y="74"/>
                      <a:pt x="42" y="82"/>
                    </a:cubicBezTo>
                    <a:cubicBezTo>
                      <a:pt x="40" y="90"/>
                      <a:pt x="39" y="97"/>
                      <a:pt x="37" y="105"/>
                    </a:cubicBezTo>
                    <a:cubicBezTo>
                      <a:pt x="36" y="112"/>
                      <a:pt x="34" y="119"/>
                      <a:pt x="33" y="124"/>
                    </a:cubicBezTo>
                    <a:cubicBezTo>
                      <a:pt x="32" y="130"/>
                      <a:pt x="31" y="135"/>
                      <a:pt x="30" y="138"/>
                    </a:cubicBezTo>
                    <a:cubicBezTo>
                      <a:pt x="29" y="142"/>
                      <a:pt x="29" y="144"/>
                      <a:pt x="29" y="144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3"/>
                      <a:pt x="7" y="23"/>
                      <a:pt x="5" y="46"/>
                    </a:cubicBezTo>
                    <a:cubicBezTo>
                      <a:pt x="6" y="39"/>
                      <a:pt x="12" y="15"/>
                      <a:pt x="23" y="15"/>
                    </a:cubicBezTo>
                    <a:cubicBezTo>
                      <a:pt x="24" y="15"/>
                      <a:pt x="24" y="15"/>
                      <a:pt x="25" y="15"/>
                    </a:cubicBezTo>
                    <a:cubicBezTo>
                      <a:pt x="39" y="18"/>
                      <a:pt x="43" y="24"/>
                      <a:pt x="36" y="71"/>
                    </a:cubicBezTo>
                    <a:cubicBezTo>
                      <a:pt x="32" y="101"/>
                      <a:pt x="20" y="126"/>
                      <a:pt x="10" y="126"/>
                    </a:cubicBezTo>
                    <a:cubicBezTo>
                      <a:pt x="6" y="126"/>
                      <a:pt x="2" y="119"/>
                      <a:pt x="0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3"/>
                      <a:pt x="0" y="104"/>
                      <a:pt x="0" y="106"/>
                    </a:cubicBezTo>
                    <a:cubicBezTo>
                      <a:pt x="0" y="132"/>
                      <a:pt x="13" y="145"/>
                      <a:pt x="36" y="145"/>
                    </a:cubicBezTo>
                    <a:cubicBezTo>
                      <a:pt x="61" y="145"/>
                      <a:pt x="71" y="114"/>
                      <a:pt x="85" y="84"/>
                    </a:cubicBezTo>
                    <a:cubicBezTo>
                      <a:pt x="100" y="54"/>
                      <a:pt x="103" y="27"/>
                      <a:pt x="103" y="27"/>
                    </a:cubicBezTo>
                    <a:cubicBezTo>
                      <a:pt x="48" y="27"/>
                      <a:pt x="10" y="0"/>
                      <a:pt x="10" y="0"/>
                    </a:cubicBezTo>
                  </a:path>
                </a:pathLst>
              </a:custGeom>
              <a:solidFill>
                <a:srgbClr val="EACD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2" name="îŝľïdè">
                <a:extLst>
                  <a:ext uri="{FF2B5EF4-FFF2-40B4-BE49-F238E27FC236}">
                    <a16:creationId xmlns:a16="http://schemas.microsoft.com/office/drawing/2014/main" xmlns="" id="{F989F093-287D-4108-A8AB-C7D3A0F2BDFF}"/>
                  </a:ext>
                </a:extLst>
              </p:cNvPr>
              <p:cNvSpPr/>
              <p:nvPr/>
            </p:nvSpPr>
            <p:spPr bwMode="auto">
              <a:xfrm>
                <a:off x="5414644" y="4504698"/>
                <a:ext cx="56579" cy="312991"/>
              </a:xfrm>
              <a:custGeom>
                <a:avLst/>
                <a:gdLst>
                  <a:gd name="T0" fmla="*/ 23 w 23"/>
                  <a:gd name="T1" fmla="*/ 0 h 125"/>
                  <a:gd name="T2" fmla="*/ 21 w 23"/>
                  <a:gd name="T3" fmla="*/ 6 h 125"/>
                  <a:gd name="T4" fmla="*/ 18 w 23"/>
                  <a:gd name="T5" fmla="*/ 20 h 125"/>
                  <a:gd name="T6" fmla="*/ 14 w 23"/>
                  <a:gd name="T7" fmla="*/ 40 h 125"/>
                  <a:gd name="T8" fmla="*/ 10 w 23"/>
                  <a:gd name="T9" fmla="*/ 62 h 125"/>
                  <a:gd name="T10" fmla="*/ 6 w 23"/>
                  <a:gd name="T11" fmla="*/ 85 h 125"/>
                  <a:gd name="T12" fmla="*/ 2 w 23"/>
                  <a:gd name="T13" fmla="*/ 105 h 125"/>
                  <a:gd name="T14" fmla="*/ 0 w 23"/>
                  <a:gd name="T15" fmla="*/ 119 h 125"/>
                  <a:gd name="T16" fmla="*/ 0 w 23"/>
                  <a:gd name="T17" fmla="*/ 125 h 125"/>
                  <a:gd name="T18" fmla="*/ 1 w 23"/>
                  <a:gd name="T19" fmla="*/ 119 h 125"/>
                  <a:gd name="T20" fmla="*/ 4 w 23"/>
                  <a:gd name="T21" fmla="*/ 105 h 125"/>
                  <a:gd name="T22" fmla="*/ 8 w 23"/>
                  <a:gd name="T23" fmla="*/ 86 h 125"/>
                  <a:gd name="T24" fmla="*/ 13 w 23"/>
                  <a:gd name="T25" fmla="*/ 63 h 125"/>
                  <a:gd name="T26" fmla="*/ 17 w 23"/>
                  <a:gd name="T27" fmla="*/ 40 h 125"/>
                  <a:gd name="T28" fmla="*/ 20 w 23"/>
                  <a:gd name="T29" fmla="*/ 20 h 125"/>
                  <a:gd name="T30" fmla="*/ 22 w 23"/>
                  <a:gd name="T31" fmla="*/ 6 h 125"/>
                  <a:gd name="T32" fmla="*/ 23 w 23"/>
                  <a:gd name="T33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125">
                    <a:moveTo>
                      <a:pt x="23" y="0"/>
                    </a:moveTo>
                    <a:cubicBezTo>
                      <a:pt x="23" y="0"/>
                      <a:pt x="22" y="2"/>
                      <a:pt x="21" y="6"/>
                    </a:cubicBezTo>
                    <a:cubicBezTo>
                      <a:pt x="21" y="9"/>
                      <a:pt x="20" y="14"/>
                      <a:pt x="18" y="20"/>
                    </a:cubicBezTo>
                    <a:cubicBezTo>
                      <a:pt x="17" y="26"/>
                      <a:pt x="16" y="32"/>
                      <a:pt x="14" y="40"/>
                    </a:cubicBezTo>
                    <a:cubicBezTo>
                      <a:pt x="13" y="47"/>
                      <a:pt x="11" y="55"/>
                      <a:pt x="10" y="62"/>
                    </a:cubicBezTo>
                    <a:cubicBezTo>
                      <a:pt x="8" y="70"/>
                      <a:pt x="7" y="78"/>
                      <a:pt x="6" y="85"/>
                    </a:cubicBezTo>
                    <a:cubicBezTo>
                      <a:pt x="4" y="92"/>
                      <a:pt x="3" y="99"/>
                      <a:pt x="2" y="105"/>
                    </a:cubicBezTo>
                    <a:cubicBezTo>
                      <a:pt x="1" y="111"/>
                      <a:pt x="1" y="116"/>
                      <a:pt x="0" y="119"/>
                    </a:cubicBezTo>
                    <a:cubicBezTo>
                      <a:pt x="0" y="123"/>
                      <a:pt x="0" y="125"/>
                      <a:pt x="0" y="125"/>
                    </a:cubicBezTo>
                    <a:cubicBezTo>
                      <a:pt x="0" y="125"/>
                      <a:pt x="0" y="123"/>
                      <a:pt x="1" y="119"/>
                    </a:cubicBezTo>
                    <a:cubicBezTo>
                      <a:pt x="2" y="116"/>
                      <a:pt x="3" y="111"/>
                      <a:pt x="4" y="105"/>
                    </a:cubicBezTo>
                    <a:cubicBezTo>
                      <a:pt x="5" y="100"/>
                      <a:pt x="7" y="93"/>
                      <a:pt x="8" y="86"/>
                    </a:cubicBezTo>
                    <a:cubicBezTo>
                      <a:pt x="10" y="78"/>
                      <a:pt x="11" y="71"/>
                      <a:pt x="13" y="63"/>
                    </a:cubicBezTo>
                    <a:cubicBezTo>
                      <a:pt x="14" y="55"/>
                      <a:pt x="16" y="47"/>
                      <a:pt x="17" y="40"/>
                    </a:cubicBezTo>
                    <a:cubicBezTo>
                      <a:pt x="18" y="33"/>
                      <a:pt x="19" y="26"/>
                      <a:pt x="20" y="20"/>
                    </a:cubicBezTo>
                    <a:cubicBezTo>
                      <a:pt x="21" y="14"/>
                      <a:pt x="22" y="9"/>
                      <a:pt x="22" y="6"/>
                    </a:cubicBezTo>
                    <a:cubicBezTo>
                      <a:pt x="23" y="2"/>
                      <a:pt x="23" y="0"/>
                      <a:pt x="23" y="0"/>
                    </a:cubicBezTo>
                  </a:path>
                </a:pathLst>
              </a:custGeom>
              <a:solidFill>
                <a:srgbClr val="EA9F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3" name="ïsļiďe">
                <a:extLst>
                  <a:ext uri="{FF2B5EF4-FFF2-40B4-BE49-F238E27FC236}">
                    <a16:creationId xmlns:a16="http://schemas.microsoft.com/office/drawing/2014/main" xmlns="" id="{7421F0B8-E8B9-4DF0-85C6-8BAA8CEBF521}"/>
                  </a:ext>
                </a:extLst>
              </p:cNvPr>
              <p:cNvSpPr/>
              <p:nvPr/>
            </p:nvSpPr>
            <p:spPr bwMode="auto">
              <a:xfrm>
                <a:off x="5352046" y="4350610"/>
                <a:ext cx="204648" cy="99917"/>
              </a:xfrm>
              <a:custGeom>
                <a:avLst/>
                <a:gdLst>
                  <a:gd name="T0" fmla="*/ 13 w 82"/>
                  <a:gd name="T1" fmla="*/ 0 h 40"/>
                  <a:gd name="T2" fmla="*/ 2 w 82"/>
                  <a:gd name="T3" fmla="*/ 11 h 40"/>
                  <a:gd name="T4" fmla="*/ 27 w 82"/>
                  <a:gd name="T5" fmla="*/ 38 h 40"/>
                  <a:gd name="T6" fmla="*/ 40 w 82"/>
                  <a:gd name="T7" fmla="*/ 40 h 40"/>
                  <a:gd name="T8" fmla="*/ 63 w 82"/>
                  <a:gd name="T9" fmla="*/ 23 h 40"/>
                  <a:gd name="T10" fmla="*/ 16 w 82"/>
                  <a:gd name="T11" fmla="*/ 0 h 40"/>
                  <a:gd name="T12" fmla="*/ 13 w 82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40">
                    <a:moveTo>
                      <a:pt x="13" y="0"/>
                    </a:moveTo>
                    <a:cubicBezTo>
                      <a:pt x="4" y="0"/>
                      <a:pt x="2" y="11"/>
                      <a:pt x="2" y="11"/>
                    </a:cubicBezTo>
                    <a:cubicBezTo>
                      <a:pt x="0" y="23"/>
                      <a:pt x="5" y="30"/>
                      <a:pt x="27" y="38"/>
                    </a:cubicBezTo>
                    <a:cubicBezTo>
                      <a:pt x="31" y="39"/>
                      <a:pt x="36" y="40"/>
                      <a:pt x="40" y="40"/>
                    </a:cubicBezTo>
                    <a:cubicBezTo>
                      <a:pt x="61" y="40"/>
                      <a:pt x="82" y="29"/>
                      <a:pt x="63" y="23"/>
                    </a:cubicBezTo>
                    <a:cubicBezTo>
                      <a:pt x="40" y="16"/>
                      <a:pt x="28" y="3"/>
                      <a:pt x="16" y="0"/>
                    </a:cubicBezTo>
                    <a:cubicBezTo>
                      <a:pt x="15" y="0"/>
                      <a:pt x="14" y="0"/>
                      <a:pt x="13" y="0"/>
                    </a:cubicBezTo>
                  </a:path>
                </a:pathLst>
              </a:custGeom>
              <a:solidFill>
                <a:srgbClr val="FFD6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4" name="ísľiḋé">
                <a:extLst>
                  <a:ext uri="{FF2B5EF4-FFF2-40B4-BE49-F238E27FC236}">
                    <a16:creationId xmlns:a16="http://schemas.microsoft.com/office/drawing/2014/main" xmlns="" id="{D4F65BC4-8847-4468-B488-38FDCB09A048}"/>
                  </a:ext>
                </a:extLst>
              </p:cNvPr>
              <p:cNvSpPr/>
              <p:nvPr/>
            </p:nvSpPr>
            <p:spPr bwMode="auto">
              <a:xfrm>
                <a:off x="6718370" y="4327737"/>
                <a:ext cx="220298" cy="160107"/>
              </a:xfrm>
              <a:custGeom>
                <a:avLst/>
                <a:gdLst>
                  <a:gd name="T0" fmla="*/ 61 w 88"/>
                  <a:gd name="T1" fmla="*/ 59 h 64"/>
                  <a:gd name="T2" fmla="*/ 88 w 88"/>
                  <a:gd name="T3" fmla="*/ 44 h 64"/>
                  <a:gd name="T4" fmla="*/ 71 w 88"/>
                  <a:gd name="T5" fmla="*/ 0 h 64"/>
                  <a:gd name="T6" fmla="*/ 22 w 88"/>
                  <a:gd name="T7" fmla="*/ 20 h 64"/>
                  <a:gd name="T8" fmla="*/ 7 w 88"/>
                  <a:gd name="T9" fmla="*/ 45 h 64"/>
                  <a:gd name="T10" fmla="*/ 27 w 88"/>
                  <a:gd name="T11" fmla="*/ 63 h 64"/>
                  <a:gd name="T12" fmla="*/ 61 w 88"/>
                  <a:gd name="T13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64">
                    <a:moveTo>
                      <a:pt x="61" y="59"/>
                    </a:moveTo>
                    <a:cubicBezTo>
                      <a:pt x="72" y="55"/>
                      <a:pt x="82" y="50"/>
                      <a:pt x="88" y="44"/>
                    </a:cubicBezTo>
                    <a:cubicBezTo>
                      <a:pt x="80" y="21"/>
                      <a:pt x="73" y="1"/>
                      <a:pt x="71" y="0"/>
                    </a:cubicBezTo>
                    <a:cubicBezTo>
                      <a:pt x="71" y="0"/>
                      <a:pt x="43" y="12"/>
                      <a:pt x="22" y="20"/>
                    </a:cubicBezTo>
                    <a:cubicBezTo>
                      <a:pt x="0" y="29"/>
                      <a:pt x="2" y="34"/>
                      <a:pt x="7" y="45"/>
                    </a:cubicBezTo>
                    <a:cubicBezTo>
                      <a:pt x="12" y="56"/>
                      <a:pt x="27" y="63"/>
                      <a:pt x="27" y="63"/>
                    </a:cubicBezTo>
                    <a:cubicBezTo>
                      <a:pt x="27" y="63"/>
                      <a:pt x="46" y="64"/>
                      <a:pt x="61" y="59"/>
                    </a:cubicBezTo>
                  </a:path>
                </a:pathLst>
              </a:custGeom>
              <a:solidFill>
                <a:srgbClr val="FFB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5" name="íšľïďè">
                <a:extLst>
                  <a:ext uri="{FF2B5EF4-FFF2-40B4-BE49-F238E27FC236}">
                    <a16:creationId xmlns:a16="http://schemas.microsoft.com/office/drawing/2014/main" xmlns="" id="{089D9131-977B-4F3E-956A-5E4176B33EBC}"/>
                  </a:ext>
                </a:extLst>
              </p:cNvPr>
              <p:cNvSpPr/>
              <p:nvPr/>
            </p:nvSpPr>
            <p:spPr bwMode="auto">
              <a:xfrm>
                <a:off x="6785784" y="4437285"/>
                <a:ext cx="255208" cy="344290"/>
              </a:xfrm>
              <a:custGeom>
                <a:avLst/>
                <a:gdLst>
                  <a:gd name="T0" fmla="*/ 89 w 102"/>
                  <a:gd name="T1" fmla="*/ 75 h 138"/>
                  <a:gd name="T2" fmla="*/ 61 w 102"/>
                  <a:gd name="T3" fmla="*/ 0 h 138"/>
                  <a:gd name="T4" fmla="*/ 34 w 102"/>
                  <a:gd name="T5" fmla="*/ 15 h 138"/>
                  <a:gd name="T6" fmla="*/ 0 w 102"/>
                  <a:gd name="T7" fmla="*/ 19 h 138"/>
                  <a:gd name="T8" fmla="*/ 22 w 102"/>
                  <a:gd name="T9" fmla="*/ 72 h 138"/>
                  <a:gd name="T10" fmla="*/ 85 w 102"/>
                  <a:gd name="T11" fmla="*/ 137 h 138"/>
                  <a:gd name="T12" fmla="*/ 89 w 102"/>
                  <a:gd name="T13" fmla="*/ 7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138">
                    <a:moveTo>
                      <a:pt x="89" y="75"/>
                    </a:moveTo>
                    <a:cubicBezTo>
                      <a:pt x="83" y="60"/>
                      <a:pt x="71" y="27"/>
                      <a:pt x="61" y="0"/>
                    </a:cubicBezTo>
                    <a:cubicBezTo>
                      <a:pt x="55" y="6"/>
                      <a:pt x="45" y="11"/>
                      <a:pt x="34" y="15"/>
                    </a:cubicBezTo>
                    <a:cubicBezTo>
                      <a:pt x="19" y="20"/>
                      <a:pt x="0" y="19"/>
                      <a:pt x="0" y="19"/>
                    </a:cubicBezTo>
                    <a:cubicBezTo>
                      <a:pt x="0" y="19"/>
                      <a:pt x="9" y="41"/>
                      <a:pt x="22" y="72"/>
                    </a:cubicBezTo>
                    <a:cubicBezTo>
                      <a:pt x="36" y="104"/>
                      <a:pt x="53" y="138"/>
                      <a:pt x="85" y="137"/>
                    </a:cubicBezTo>
                    <a:cubicBezTo>
                      <a:pt x="102" y="134"/>
                      <a:pt x="99" y="101"/>
                      <a:pt x="89" y="75"/>
                    </a:cubicBezTo>
                  </a:path>
                </a:pathLst>
              </a:custGeom>
              <a:solidFill>
                <a:srgbClr val="FFF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6" name="ïśļîḑe">
                <a:extLst>
                  <a:ext uri="{FF2B5EF4-FFF2-40B4-BE49-F238E27FC236}">
                    <a16:creationId xmlns:a16="http://schemas.microsoft.com/office/drawing/2014/main" xmlns="" id="{1F3EAF8D-A392-42ED-965A-77EEAFE7BB97}"/>
                  </a:ext>
                </a:extLst>
              </p:cNvPr>
              <p:cNvSpPr/>
              <p:nvPr/>
            </p:nvSpPr>
            <p:spPr bwMode="auto">
              <a:xfrm>
                <a:off x="6855605" y="4479418"/>
                <a:ext cx="160107" cy="292526"/>
              </a:xfrm>
              <a:custGeom>
                <a:avLst/>
                <a:gdLst>
                  <a:gd name="T0" fmla="*/ 0 w 64"/>
                  <a:gd name="T1" fmla="*/ 0 h 117"/>
                  <a:gd name="T2" fmla="*/ 8 w 64"/>
                  <a:gd name="T3" fmla="*/ 19 h 117"/>
                  <a:gd name="T4" fmla="*/ 17 w 64"/>
                  <a:gd name="T5" fmla="*/ 39 h 117"/>
                  <a:gd name="T6" fmla="*/ 23 w 64"/>
                  <a:gd name="T7" fmla="*/ 50 h 117"/>
                  <a:gd name="T8" fmla="*/ 28 w 64"/>
                  <a:gd name="T9" fmla="*/ 61 h 117"/>
                  <a:gd name="T10" fmla="*/ 34 w 64"/>
                  <a:gd name="T11" fmla="*/ 72 h 117"/>
                  <a:gd name="T12" fmla="*/ 40 w 64"/>
                  <a:gd name="T13" fmla="*/ 83 h 117"/>
                  <a:gd name="T14" fmla="*/ 42 w 64"/>
                  <a:gd name="T15" fmla="*/ 88 h 117"/>
                  <a:gd name="T16" fmla="*/ 45 w 64"/>
                  <a:gd name="T17" fmla="*/ 92 h 117"/>
                  <a:gd name="T18" fmla="*/ 48 w 64"/>
                  <a:gd name="T19" fmla="*/ 97 h 117"/>
                  <a:gd name="T20" fmla="*/ 51 w 64"/>
                  <a:gd name="T21" fmla="*/ 101 h 117"/>
                  <a:gd name="T22" fmla="*/ 53 w 64"/>
                  <a:gd name="T23" fmla="*/ 104 h 117"/>
                  <a:gd name="T24" fmla="*/ 56 w 64"/>
                  <a:gd name="T25" fmla="*/ 108 h 117"/>
                  <a:gd name="T26" fmla="*/ 60 w 64"/>
                  <a:gd name="T27" fmla="*/ 113 h 117"/>
                  <a:gd name="T28" fmla="*/ 64 w 64"/>
                  <a:gd name="T29" fmla="*/ 117 h 117"/>
                  <a:gd name="T30" fmla="*/ 60 w 64"/>
                  <a:gd name="T31" fmla="*/ 113 h 117"/>
                  <a:gd name="T32" fmla="*/ 55 w 64"/>
                  <a:gd name="T33" fmla="*/ 108 h 117"/>
                  <a:gd name="T34" fmla="*/ 52 w 64"/>
                  <a:gd name="T35" fmla="*/ 105 h 117"/>
                  <a:gd name="T36" fmla="*/ 49 w 64"/>
                  <a:gd name="T37" fmla="*/ 102 h 117"/>
                  <a:gd name="T38" fmla="*/ 46 w 64"/>
                  <a:gd name="T39" fmla="*/ 98 h 117"/>
                  <a:gd name="T40" fmla="*/ 43 w 64"/>
                  <a:gd name="T41" fmla="*/ 93 h 117"/>
                  <a:gd name="T42" fmla="*/ 40 w 64"/>
                  <a:gd name="T43" fmla="*/ 89 h 117"/>
                  <a:gd name="T44" fmla="*/ 37 w 64"/>
                  <a:gd name="T45" fmla="*/ 84 h 117"/>
                  <a:gd name="T46" fmla="*/ 25 w 64"/>
                  <a:gd name="T47" fmla="*/ 62 h 117"/>
                  <a:gd name="T48" fmla="*/ 15 w 64"/>
                  <a:gd name="T49" fmla="*/ 40 h 117"/>
                  <a:gd name="T50" fmla="*/ 7 w 64"/>
                  <a:gd name="T51" fmla="*/ 20 h 117"/>
                  <a:gd name="T52" fmla="*/ 2 w 64"/>
                  <a:gd name="T53" fmla="*/ 5 h 117"/>
                  <a:gd name="T54" fmla="*/ 0 w 64"/>
                  <a:gd name="T5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4" h="117">
                    <a:moveTo>
                      <a:pt x="0" y="0"/>
                    </a:moveTo>
                    <a:cubicBezTo>
                      <a:pt x="0" y="0"/>
                      <a:pt x="3" y="8"/>
                      <a:pt x="8" y="19"/>
                    </a:cubicBezTo>
                    <a:cubicBezTo>
                      <a:pt x="11" y="25"/>
                      <a:pt x="14" y="32"/>
                      <a:pt x="17" y="39"/>
                    </a:cubicBezTo>
                    <a:cubicBezTo>
                      <a:pt x="19" y="42"/>
                      <a:pt x="21" y="46"/>
                      <a:pt x="23" y="50"/>
                    </a:cubicBezTo>
                    <a:cubicBezTo>
                      <a:pt x="24" y="53"/>
                      <a:pt x="26" y="57"/>
                      <a:pt x="28" y="61"/>
                    </a:cubicBezTo>
                    <a:cubicBezTo>
                      <a:pt x="30" y="65"/>
                      <a:pt x="32" y="68"/>
                      <a:pt x="34" y="72"/>
                    </a:cubicBezTo>
                    <a:cubicBezTo>
                      <a:pt x="36" y="76"/>
                      <a:pt x="38" y="79"/>
                      <a:pt x="40" y="83"/>
                    </a:cubicBezTo>
                    <a:cubicBezTo>
                      <a:pt x="41" y="84"/>
                      <a:pt x="42" y="86"/>
                      <a:pt x="42" y="88"/>
                    </a:cubicBezTo>
                    <a:cubicBezTo>
                      <a:pt x="43" y="89"/>
                      <a:pt x="44" y="91"/>
                      <a:pt x="45" y="92"/>
                    </a:cubicBezTo>
                    <a:cubicBezTo>
                      <a:pt x="46" y="94"/>
                      <a:pt x="47" y="95"/>
                      <a:pt x="48" y="97"/>
                    </a:cubicBezTo>
                    <a:cubicBezTo>
                      <a:pt x="49" y="98"/>
                      <a:pt x="50" y="99"/>
                      <a:pt x="51" y="101"/>
                    </a:cubicBezTo>
                    <a:cubicBezTo>
                      <a:pt x="52" y="102"/>
                      <a:pt x="53" y="103"/>
                      <a:pt x="53" y="104"/>
                    </a:cubicBezTo>
                    <a:cubicBezTo>
                      <a:pt x="54" y="106"/>
                      <a:pt x="55" y="107"/>
                      <a:pt x="56" y="108"/>
                    </a:cubicBezTo>
                    <a:cubicBezTo>
                      <a:pt x="58" y="110"/>
                      <a:pt x="59" y="111"/>
                      <a:pt x="60" y="113"/>
                    </a:cubicBezTo>
                    <a:cubicBezTo>
                      <a:pt x="63" y="115"/>
                      <a:pt x="64" y="117"/>
                      <a:pt x="64" y="117"/>
                    </a:cubicBezTo>
                    <a:cubicBezTo>
                      <a:pt x="64" y="117"/>
                      <a:pt x="63" y="115"/>
                      <a:pt x="60" y="113"/>
                    </a:cubicBezTo>
                    <a:cubicBezTo>
                      <a:pt x="58" y="112"/>
                      <a:pt x="57" y="110"/>
                      <a:pt x="55" y="108"/>
                    </a:cubicBezTo>
                    <a:cubicBezTo>
                      <a:pt x="54" y="107"/>
                      <a:pt x="53" y="106"/>
                      <a:pt x="52" y="105"/>
                    </a:cubicBezTo>
                    <a:cubicBezTo>
                      <a:pt x="51" y="104"/>
                      <a:pt x="50" y="103"/>
                      <a:pt x="49" y="102"/>
                    </a:cubicBezTo>
                    <a:cubicBezTo>
                      <a:pt x="49" y="100"/>
                      <a:pt x="48" y="99"/>
                      <a:pt x="46" y="98"/>
                    </a:cubicBezTo>
                    <a:cubicBezTo>
                      <a:pt x="45" y="96"/>
                      <a:pt x="44" y="95"/>
                      <a:pt x="43" y="93"/>
                    </a:cubicBezTo>
                    <a:cubicBezTo>
                      <a:pt x="42" y="92"/>
                      <a:pt x="41" y="90"/>
                      <a:pt x="40" y="89"/>
                    </a:cubicBezTo>
                    <a:cubicBezTo>
                      <a:pt x="39" y="87"/>
                      <a:pt x="38" y="86"/>
                      <a:pt x="37" y="84"/>
                    </a:cubicBezTo>
                    <a:cubicBezTo>
                      <a:pt x="33" y="77"/>
                      <a:pt x="29" y="70"/>
                      <a:pt x="25" y="62"/>
                    </a:cubicBezTo>
                    <a:cubicBezTo>
                      <a:pt x="22" y="55"/>
                      <a:pt x="18" y="47"/>
                      <a:pt x="15" y="40"/>
                    </a:cubicBezTo>
                    <a:cubicBezTo>
                      <a:pt x="12" y="33"/>
                      <a:pt x="9" y="26"/>
                      <a:pt x="7" y="20"/>
                    </a:cubicBezTo>
                    <a:cubicBezTo>
                      <a:pt x="5" y="14"/>
                      <a:pt x="3" y="9"/>
                      <a:pt x="2" y="5"/>
                    </a:cubicBezTo>
                    <a:cubicBezTo>
                      <a:pt x="1" y="2"/>
                      <a:pt x="0" y="0"/>
                      <a:pt x="0" y="0"/>
                    </a:cubicBezTo>
                  </a:path>
                </a:pathLst>
              </a:custGeom>
              <a:solidFill>
                <a:srgbClr val="FFBE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7" name="ïṣ1îḋe">
                <a:extLst>
                  <a:ext uri="{FF2B5EF4-FFF2-40B4-BE49-F238E27FC236}">
                    <a16:creationId xmlns:a16="http://schemas.microsoft.com/office/drawing/2014/main" xmlns="" id="{86EF336E-B120-4E91-8715-EE9FDF7DC321}"/>
                  </a:ext>
                </a:extLst>
              </p:cNvPr>
              <p:cNvSpPr/>
              <p:nvPr/>
            </p:nvSpPr>
            <p:spPr bwMode="auto">
              <a:xfrm>
                <a:off x="6931444" y="4412004"/>
                <a:ext cx="7223" cy="25280"/>
              </a:xfrm>
              <a:custGeom>
                <a:avLst/>
                <a:gdLst>
                  <a:gd name="T0" fmla="*/ 0 w 3"/>
                  <a:gd name="T1" fmla="*/ 0 h 10"/>
                  <a:gd name="T2" fmla="*/ 0 w 3"/>
                  <a:gd name="T3" fmla="*/ 0 h 10"/>
                  <a:gd name="T4" fmla="*/ 3 w 3"/>
                  <a:gd name="T5" fmla="*/ 10 h 10"/>
                  <a:gd name="T6" fmla="*/ 3 w 3"/>
                  <a:gd name="T7" fmla="*/ 10 h 10"/>
                  <a:gd name="T8" fmla="*/ 0 w 3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2" y="7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7"/>
                      <a:pt x="1" y="3"/>
                      <a:pt x="0" y="0"/>
                    </a:cubicBezTo>
                  </a:path>
                </a:pathLst>
              </a:custGeom>
              <a:solidFill>
                <a:srgbClr val="DFA3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8" name="ísliḋé">
                <a:extLst>
                  <a:ext uri="{FF2B5EF4-FFF2-40B4-BE49-F238E27FC236}">
                    <a16:creationId xmlns:a16="http://schemas.microsoft.com/office/drawing/2014/main" xmlns="" id="{C58A0382-1531-44D8-B0F7-570C5ADEA746}"/>
                  </a:ext>
                </a:extLst>
              </p:cNvPr>
              <p:cNvSpPr/>
              <p:nvPr/>
            </p:nvSpPr>
            <p:spPr bwMode="auto">
              <a:xfrm>
                <a:off x="6728001" y="4327737"/>
                <a:ext cx="210667" cy="157699"/>
              </a:xfrm>
              <a:custGeom>
                <a:avLst/>
                <a:gdLst>
                  <a:gd name="T0" fmla="*/ 67 w 84"/>
                  <a:gd name="T1" fmla="*/ 0 h 63"/>
                  <a:gd name="T2" fmla="*/ 66 w 84"/>
                  <a:gd name="T3" fmla="*/ 0 h 63"/>
                  <a:gd name="T4" fmla="*/ 18 w 84"/>
                  <a:gd name="T5" fmla="*/ 20 h 63"/>
                  <a:gd name="T6" fmla="*/ 0 w 84"/>
                  <a:gd name="T7" fmla="*/ 35 h 63"/>
                  <a:gd name="T8" fmla="*/ 3 w 84"/>
                  <a:gd name="T9" fmla="*/ 45 h 63"/>
                  <a:gd name="T10" fmla="*/ 23 w 84"/>
                  <a:gd name="T11" fmla="*/ 63 h 63"/>
                  <a:gd name="T12" fmla="*/ 29 w 84"/>
                  <a:gd name="T13" fmla="*/ 63 h 63"/>
                  <a:gd name="T14" fmla="*/ 29 w 84"/>
                  <a:gd name="T15" fmla="*/ 63 h 63"/>
                  <a:gd name="T16" fmla="*/ 30 w 84"/>
                  <a:gd name="T17" fmla="*/ 63 h 63"/>
                  <a:gd name="T18" fmla="*/ 56 w 84"/>
                  <a:gd name="T19" fmla="*/ 59 h 63"/>
                  <a:gd name="T20" fmla="*/ 57 w 84"/>
                  <a:gd name="T21" fmla="*/ 59 h 63"/>
                  <a:gd name="T22" fmla="*/ 57 w 84"/>
                  <a:gd name="T23" fmla="*/ 59 h 63"/>
                  <a:gd name="T24" fmla="*/ 57 w 84"/>
                  <a:gd name="T25" fmla="*/ 59 h 63"/>
                  <a:gd name="T26" fmla="*/ 57 w 84"/>
                  <a:gd name="T27" fmla="*/ 59 h 63"/>
                  <a:gd name="T28" fmla="*/ 84 w 84"/>
                  <a:gd name="T29" fmla="*/ 44 h 63"/>
                  <a:gd name="T30" fmla="*/ 81 w 84"/>
                  <a:gd name="T31" fmla="*/ 34 h 63"/>
                  <a:gd name="T32" fmla="*/ 37 w 84"/>
                  <a:gd name="T33" fmla="*/ 55 h 63"/>
                  <a:gd name="T34" fmla="*/ 20 w 84"/>
                  <a:gd name="T35" fmla="*/ 50 h 63"/>
                  <a:gd name="T36" fmla="*/ 45 w 84"/>
                  <a:gd name="T37" fmla="*/ 17 h 63"/>
                  <a:gd name="T38" fmla="*/ 67 w 84"/>
                  <a:gd name="T39" fmla="*/ 11 h 63"/>
                  <a:gd name="T40" fmla="*/ 73 w 84"/>
                  <a:gd name="T41" fmla="*/ 13 h 63"/>
                  <a:gd name="T42" fmla="*/ 67 w 84"/>
                  <a:gd name="T43" fmla="*/ 0 h 63"/>
                  <a:gd name="T44" fmla="*/ 67 w 84"/>
                  <a:gd name="T4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63">
                    <a:moveTo>
                      <a:pt x="67" y="0"/>
                    </a:moveTo>
                    <a:cubicBezTo>
                      <a:pt x="67" y="0"/>
                      <a:pt x="67" y="0"/>
                      <a:pt x="66" y="0"/>
                    </a:cubicBezTo>
                    <a:cubicBezTo>
                      <a:pt x="64" y="2"/>
                      <a:pt x="38" y="12"/>
                      <a:pt x="18" y="20"/>
                    </a:cubicBezTo>
                    <a:cubicBezTo>
                      <a:pt x="4" y="25"/>
                      <a:pt x="0" y="30"/>
                      <a:pt x="0" y="35"/>
                    </a:cubicBezTo>
                    <a:cubicBezTo>
                      <a:pt x="0" y="38"/>
                      <a:pt x="1" y="41"/>
                      <a:pt x="3" y="45"/>
                    </a:cubicBezTo>
                    <a:cubicBezTo>
                      <a:pt x="8" y="56"/>
                      <a:pt x="23" y="63"/>
                      <a:pt x="23" y="63"/>
                    </a:cubicBezTo>
                    <a:cubicBezTo>
                      <a:pt x="23" y="63"/>
                      <a:pt x="25" y="63"/>
                      <a:pt x="29" y="63"/>
                    </a:cubicBezTo>
                    <a:cubicBezTo>
                      <a:pt x="29" y="63"/>
                      <a:pt x="29" y="63"/>
                      <a:pt x="29" y="63"/>
                    </a:cubicBezTo>
                    <a:cubicBezTo>
                      <a:pt x="29" y="63"/>
                      <a:pt x="30" y="63"/>
                      <a:pt x="30" y="63"/>
                    </a:cubicBezTo>
                    <a:cubicBezTo>
                      <a:pt x="37" y="63"/>
                      <a:pt x="47" y="62"/>
                      <a:pt x="56" y="59"/>
                    </a:cubicBezTo>
                    <a:cubicBezTo>
                      <a:pt x="56" y="59"/>
                      <a:pt x="56" y="59"/>
                      <a:pt x="57" y="59"/>
                    </a:cubicBezTo>
                    <a:cubicBezTo>
                      <a:pt x="57" y="59"/>
                      <a:pt x="57" y="59"/>
                      <a:pt x="57" y="59"/>
                    </a:cubicBezTo>
                    <a:cubicBezTo>
                      <a:pt x="57" y="59"/>
                      <a:pt x="57" y="59"/>
                      <a:pt x="57" y="59"/>
                    </a:cubicBezTo>
                    <a:cubicBezTo>
                      <a:pt x="57" y="59"/>
                      <a:pt x="57" y="59"/>
                      <a:pt x="57" y="59"/>
                    </a:cubicBezTo>
                    <a:cubicBezTo>
                      <a:pt x="68" y="55"/>
                      <a:pt x="78" y="50"/>
                      <a:pt x="84" y="44"/>
                    </a:cubicBezTo>
                    <a:cubicBezTo>
                      <a:pt x="83" y="41"/>
                      <a:pt x="82" y="37"/>
                      <a:pt x="81" y="34"/>
                    </a:cubicBezTo>
                    <a:cubicBezTo>
                      <a:pt x="80" y="44"/>
                      <a:pt x="56" y="55"/>
                      <a:pt x="37" y="55"/>
                    </a:cubicBezTo>
                    <a:cubicBezTo>
                      <a:pt x="30" y="55"/>
                      <a:pt x="24" y="54"/>
                      <a:pt x="20" y="50"/>
                    </a:cubicBezTo>
                    <a:cubicBezTo>
                      <a:pt x="7" y="35"/>
                      <a:pt x="20" y="26"/>
                      <a:pt x="45" y="17"/>
                    </a:cubicBezTo>
                    <a:cubicBezTo>
                      <a:pt x="56" y="12"/>
                      <a:pt x="62" y="11"/>
                      <a:pt x="67" y="11"/>
                    </a:cubicBezTo>
                    <a:cubicBezTo>
                      <a:pt x="71" y="11"/>
                      <a:pt x="72" y="13"/>
                      <a:pt x="73" y="13"/>
                    </a:cubicBezTo>
                    <a:cubicBezTo>
                      <a:pt x="70" y="6"/>
                      <a:pt x="68" y="1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</a:path>
                </a:pathLst>
              </a:custGeom>
              <a:solidFill>
                <a:srgbClr val="DF83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9" name="iš1íďè">
                <a:extLst>
                  <a:ext uri="{FF2B5EF4-FFF2-40B4-BE49-F238E27FC236}">
                    <a16:creationId xmlns:a16="http://schemas.microsoft.com/office/drawing/2014/main" xmlns="" id="{F453E972-1B1D-43E2-BD2C-C5113CEBD4E1}"/>
                  </a:ext>
                </a:extLst>
              </p:cNvPr>
              <p:cNvSpPr/>
              <p:nvPr/>
            </p:nvSpPr>
            <p:spPr bwMode="auto">
              <a:xfrm>
                <a:off x="6785784" y="4365056"/>
                <a:ext cx="134827" cy="57783"/>
              </a:xfrm>
              <a:custGeom>
                <a:avLst/>
                <a:gdLst>
                  <a:gd name="T0" fmla="*/ 40 w 54"/>
                  <a:gd name="T1" fmla="*/ 0 h 23"/>
                  <a:gd name="T2" fmla="*/ 6 w 54"/>
                  <a:gd name="T3" fmla="*/ 14 h 23"/>
                  <a:gd name="T4" fmla="*/ 8 w 54"/>
                  <a:gd name="T5" fmla="*/ 20 h 23"/>
                  <a:gd name="T6" fmla="*/ 14 w 54"/>
                  <a:gd name="T7" fmla="*/ 20 h 23"/>
                  <a:gd name="T8" fmla="*/ 20 w 54"/>
                  <a:gd name="T9" fmla="*/ 20 h 23"/>
                  <a:gd name="T10" fmla="*/ 36 w 54"/>
                  <a:gd name="T11" fmla="*/ 22 h 23"/>
                  <a:gd name="T12" fmla="*/ 43 w 54"/>
                  <a:gd name="T13" fmla="*/ 23 h 23"/>
                  <a:gd name="T14" fmla="*/ 48 w 54"/>
                  <a:gd name="T15" fmla="*/ 3 h 23"/>
                  <a:gd name="T16" fmla="*/ 40 w 54"/>
                  <a:gd name="T1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23">
                    <a:moveTo>
                      <a:pt x="40" y="0"/>
                    </a:moveTo>
                    <a:cubicBezTo>
                      <a:pt x="28" y="0"/>
                      <a:pt x="6" y="14"/>
                      <a:pt x="6" y="14"/>
                    </a:cubicBezTo>
                    <a:cubicBezTo>
                      <a:pt x="0" y="19"/>
                      <a:pt x="2" y="20"/>
                      <a:pt x="8" y="20"/>
                    </a:cubicBezTo>
                    <a:cubicBezTo>
                      <a:pt x="10" y="20"/>
                      <a:pt x="12" y="20"/>
                      <a:pt x="14" y="20"/>
                    </a:cubicBezTo>
                    <a:cubicBezTo>
                      <a:pt x="16" y="20"/>
                      <a:pt x="18" y="20"/>
                      <a:pt x="20" y="20"/>
                    </a:cubicBezTo>
                    <a:cubicBezTo>
                      <a:pt x="26" y="20"/>
                      <a:pt x="31" y="20"/>
                      <a:pt x="36" y="22"/>
                    </a:cubicBezTo>
                    <a:cubicBezTo>
                      <a:pt x="39" y="23"/>
                      <a:pt x="42" y="23"/>
                      <a:pt x="43" y="23"/>
                    </a:cubicBezTo>
                    <a:cubicBezTo>
                      <a:pt x="54" y="23"/>
                      <a:pt x="54" y="13"/>
                      <a:pt x="48" y="3"/>
                    </a:cubicBezTo>
                    <a:cubicBezTo>
                      <a:pt x="46" y="1"/>
                      <a:pt x="44" y="0"/>
                      <a:pt x="40" y="0"/>
                    </a:cubicBezTo>
                  </a:path>
                </a:pathLst>
              </a:custGeom>
              <a:solidFill>
                <a:srgbClr val="FFD6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0" name="iṥliďe">
                <a:extLst>
                  <a:ext uri="{FF2B5EF4-FFF2-40B4-BE49-F238E27FC236}">
                    <a16:creationId xmlns:a16="http://schemas.microsoft.com/office/drawing/2014/main" xmlns="" id="{06C77CB1-1AD3-4527-ADD1-496F6A99744D}"/>
                  </a:ext>
                </a:extLst>
              </p:cNvPr>
              <p:cNvSpPr/>
              <p:nvPr/>
            </p:nvSpPr>
            <p:spPr bwMode="auto">
              <a:xfrm>
                <a:off x="6938667" y="4437285"/>
                <a:ext cx="27688" cy="74636"/>
              </a:xfrm>
              <a:custGeom>
                <a:avLst/>
                <a:gdLst>
                  <a:gd name="T0" fmla="*/ 2 w 11"/>
                  <a:gd name="T1" fmla="*/ 3 h 30"/>
                  <a:gd name="T2" fmla="*/ 11 w 11"/>
                  <a:gd name="T3" fmla="*/ 30 h 30"/>
                  <a:gd name="T4" fmla="*/ 2 w 11"/>
                  <a:gd name="T5" fmla="*/ 3 h 30"/>
                  <a:gd name="T6" fmla="*/ 1 w 11"/>
                  <a:gd name="T7" fmla="*/ 3 h 30"/>
                  <a:gd name="T8" fmla="*/ 1 w 11"/>
                  <a:gd name="T9" fmla="*/ 3 h 30"/>
                  <a:gd name="T10" fmla="*/ 1 w 11"/>
                  <a:gd name="T11" fmla="*/ 3 h 30"/>
                  <a:gd name="T12" fmla="*/ 1 w 11"/>
                  <a:gd name="T13" fmla="*/ 2 h 30"/>
                  <a:gd name="T14" fmla="*/ 1 w 11"/>
                  <a:gd name="T15" fmla="*/ 3 h 30"/>
                  <a:gd name="T16" fmla="*/ 1 w 11"/>
                  <a:gd name="T17" fmla="*/ 2 h 30"/>
                  <a:gd name="T18" fmla="*/ 1 w 11"/>
                  <a:gd name="T19" fmla="*/ 2 h 30"/>
                  <a:gd name="T20" fmla="*/ 1 w 11"/>
                  <a:gd name="T21" fmla="*/ 2 h 30"/>
                  <a:gd name="T22" fmla="*/ 1 w 11"/>
                  <a:gd name="T23" fmla="*/ 2 h 30"/>
                  <a:gd name="T24" fmla="*/ 1 w 11"/>
                  <a:gd name="T25" fmla="*/ 2 h 30"/>
                  <a:gd name="T26" fmla="*/ 1 w 11"/>
                  <a:gd name="T27" fmla="*/ 2 h 30"/>
                  <a:gd name="T28" fmla="*/ 1 w 11"/>
                  <a:gd name="T29" fmla="*/ 2 h 30"/>
                  <a:gd name="T30" fmla="*/ 1 w 11"/>
                  <a:gd name="T31" fmla="*/ 1 h 30"/>
                  <a:gd name="T32" fmla="*/ 1 w 11"/>
                  <a:gd name="T33" fmla="*/ 1 h 30"/>
                  <a:gd name="T34" fmla="*/ 1 w 11"/>
                  <a:gd name="T35" fmla="*/ 1 h 30"/>
                  <a:gd name="T36" fmla="*/ 1 w 11"/>
                  <a:gd name="T37" fmla="*/ 1 h 30"/>
                  <a:gd name="T38" fmla="*/ 1 w 11"/>
                  <a:gd name="T39" fmla="*/ 1 h 30"/>
                  <a:gd name="T40" fmla="*/ 1 w 11"/>
                  <a:gd name="T41" fmla="*/ 1 h 30"/>
                  <a:gd name="T42" fmla="*/ 0 w 11"/>
                  <a:gd name="T43" fmla="*/ 0 h 30"/>
                  <a:gd name="T44" fmla="*/ 0 w 11"/>
                  <a:gd name="T45" fmla="*/ 0 h 30"/>
                  <a:gd name="T46" fmla="*/ 0 w 11"/>
                  <a:gd name="T47" fmla="*/ 0 h 30"/>
                  <a:gd name="T48" fmla="*/ 0 w 11"/>
                  <a:gd name="T49" fmla="*/ 0 h 30"/>
                  <a:gd name="T50" fmla="*/ 0 w 11"/>
                  <a:gd name="T51" fmla="*/ 0 h 30"/>
                  <a:gd name="T52" fmla="*/ 0 w 11"/>
                  <a:gd name="T53" fmla="*/ 0 h 30"/>
                  <a:gd name="T54" fmla="*/ 1 w 11"/>
                  <a:gd name="T55" fmla="*/ 0 h 30"/>
                  <a:gd name="T56" fmla="*/ 0 w 11"/>
                  <a:gd name="T5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" h="30">
                    <a:moveTo>
                      <a:pt x="2" y="3"/>
                    </a:moveTo>
                    <a:cubicBezTo>
                      <a:pt x="5" y="12"/>
                      <a:pt x="8" y="21"/>
                      <a:pt x="11" y="30"/>
                    </a:cubicBezTo>
                    <a:cubicBezTo>
                      <a:pt x="8" y="21"/>
                      <a:pt x="5" y="12"/>
                      <a:pt x="2" y="3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EAD6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1" name="íṣḷidé">
                <a:extLst>
                  <a:ext uri="{FF2B5EF4-FFF2-40B4-BE49-F238E27FC236}">
                    <a16:creationId xmlns:a16="http://schemas.microsoft.com/office/drawing/2014/main" xmlns="" id="{775F84B1-B003-44A8-88C4-FE407B813F8F}"/>
                  </a:ext>
                </a:extLst>
              </p:cNvPr>
              <p:cNvSpPr/>
              <p:nvPr/>
            </p:nvSpPr>
            <p:spPr bwMode="auto">
              <a:xfrm>
                <a:off x="6998858" y="4776759"/>
                <a:ext cx="7223" cy="2408"/>
              </a:xfrm>
              <a:custGeom>
                <a:avLst/>
                <a:gdLst>
                  <a:gd name="T0" fmla="*/ 0 w 3"/>
                  <a:gd name="T1" fmla="*/ 1 h 1"/>
                  <a:gd name="T2" fmla="*/ 0 w 3"/>
                  <a:gd name="T3" fmla="*/ 1 h 1"/>
                  <a:gd name="T4" fmla="*/ 0 w 3"/>
                  <a:gd name="T5" fmla="*/ 1 h 1"/>
                  <a:gd name="T6" fmla="*/ 0 w 3"/>
                  <a:gd name="T7" fmla="*/ 1 h 1"/>
                  <a:gd name="T8" fmla="*/ 0 w 3"/>
                  <a:gd name="T9" fmla="*/ 1 h 1"/>
                  <a:gd name="T10" fmla="*/ 0 w 3"/>
                  <a:gd name="T11" fmla="*/ 1 h 1"/>
                  <a:gd name="T12" fmla="*/ 0 w 3"/>
                  <a:gd name="T13" fmla="*/ 1 h 1"/>
                  <a:gd name="T14" fmla="*/ 0 w 3"/>
                  <a:gd name="T15" fmla="*/ 1 h 1"/>
                  <a:gd name="T16" fmla="*/ 0 w 3"/>
                  <a:gd name="T17" fmla="*/ 1 h 1"/>
                  <a:gd name="T18" fmla="*/ 1 w 3"/>
                  <a:gd name="T19" fmla="*/ 1 h 1"/>
                  <a:gd name="T20" fmla="*/ 1 w 3"/>
                  <a:gd name="T21" fmla="*/ 1 h 1"/>
                  <a:gd name="T22" fmla="*/ 1 w 3"/>
                  <a:gd name="T23" fmla="*/ 1 h 1"/>
                  <a:gd name="T24" fmla="*/ 1 w 3"/>
                  <a:gd name="T25" fmla="*/ 1 h 1"/>
                  <a:gd name="T26" fmla="*/ 1 w 3"/>
                  <a:gd name="T27" fmla="*/ 1 h 1"/>
                  <a:gd name="T28" fmla="*/ 1 w 3"/>
                  <a:gd name="T29" fmla="*/ 1 h 1"/>
                  <a:gd name="T30" fmla="*/ 1 w 3"/>
                  <a:gd name="T31" fmla="*/ 1 h 1"/>
                  <a:gd name="T32" fmla="*/ 1 w 3"/>
                  <a:gd name="T33" fmla="*/ 1 h 1"/>
                  <a:gd name="T34" fmla="*/ 1 w 3"/>
                  <a:gd name="T35" fmla="*/ 1 h 1"/>
                  <a:gd name="T36" fmla="*/ 1 w 3"/>
                  <a:gd name="T37" fmla="*/ 1 h 1"/>
                  <a:gd name="T38" fmla="*/ 1 w 3"/>
                  <a:gd name="T39" fmla="*/ 1 h 1"/>
                  <a:gd name="T40" fmla="*/ 1 w 3"/>
                  <a:gd name="T41" fmla="*/ 1 h 1"/>
                  <a:gd name="T42" fmla="*/ 1 w 3"/>
                  <a:gd name="T43" fmla="*/ 1 h 1"/>
                  <a:gd name="T44" fmla="*/ 1 w 3"/>
                  <a:gd name="T45" fmla="*/ 1 h 1"/>
                  <a:gd name="T46" fmla="*/ 1 w 3"/>
                  <a:gd name="T47" fmla="*/ 1 h 1"/>
                  <a:gd name="T48" fmla="*/ 1 w 3"/>
                  <a:gd name="T49" fmla="*/ 1 h 1"/>
                  <a:gd name="T50" fmla="*/ 1 w 3"/>
                  <a:gd name="T51" fmla="*/ 1 h 1"/>
                  <a:gd name="T52" fmla="*/ 1 w 3"/>
                  <a:gd name="T53" fmla="*/ 1 h 1"/>
                  <a:gd name="T54" fmla="*/ 1 w 3"/>
                  <a:gd name="T55" fmla="*/ 1 h 1"/>
                  <a:gd name="T56" fmla="*/ 1 w 3"/>
                  <a:gd name="T57" fmla="*/ 1 h 1"/>
                  <a:gd name="T58" fmla="*/ 1 w 3"/>
                  <a:gd name="T59" fmla="*/ 1 h 1"/>
                  <a:gd name="T60" fmla="*/ 2 w 3"/>
                  <a:gd name="T61" fmla="*/ 1 h 1"/>
                  <a:gd name="T62" fmla="*/ 2 w 3"/>
                  <a:gd name="T63" fmla="*/ 1 h 1"/>
                  <a:gd name="T64" fmla="*/ 2 w 3"/>
                  <a:gd name="T65" fmla="*/ 1 h 1"/>
                  <a:gd name="T66" fmla="*/ 2 w 3"/>
                  <a:gd name="T67" fmla="*/ 1 h 1"/>
                  <a:gd name="T68" fmla="*/ 2 w 3"/>
                  <a:gd name="T69" fmla="*/ 1 h 1"/>
                  <a:gd name="T70" fmla="*/ 2 w 3"/>
                  <a:gd name="T71" fmla="*/ 1 h 1"/>
                  <a:gd name="T72" fmla="*/ 2 w 3"/>
                  <a:gd name="T73" fmla="*/ 1 h 1"/>
                  <a:gd name="T74" fmla="*/ 2 w 3"/>
                  <a:gd name="T75" fmla="*/ 1 h 1"/>
                  <a:gd name="T76" fmla="*/ 2 w 3"/>
                  <a:gd name="T77" fmla="*/ 1 h 1"/>
                  <a:gd name="T78" fmla="*/ 2 w 3"/>
                  <a:gd name="T79" fmla="*/ 1 h 1"/>
                  <a:gd name="T80" fmla="*/ 2 w 3"/>
                  <a:gd name="T81" fmla="*/ 1 h 1"/>
                  <a:gd name="T82" fmla="*/ 2 w 3"/>
                  <a:gd name="T83" fmla="*/ 1 h 1"/>
                  <a:gd name="T84" fmla="*/ 2 w 3"/>
                  <a:gd name="T85" fmla="*/ 0 h 1"/>
                  <a:gd name="T86" fmla="*/ 2 w 3"/>
                  <a:gd name="T87" fmla="*/ 1 h 1"/>
                  <a:gd name="T88" fmla="*/ 2 w 3"/>
                  <a:gd name="T89" fmla="*/ 0 h 1"/>
                  <a:gd name="T90" fmla="*/ 2 w 3"/>
                  <a:gd name="T91" fmla="*/ 0 h 1"/>
                  <a:gd name="T92" fmla="*/ 2 w 3"/>
                  <a:gd name="T93" fmla="*/ 0 h 1"/>
                  <a:gd name="T94" fmla="*/ 2 w 3"/>
                  <a:gd name="T95" fmla="*/ 0 h 1"/>
                  <a:gd name="T96" fmla="*/ 2 w 3"/>
                  <a:gd name="T97" fmla="*/ 0 h 1"/>
                  <a:gd name="T98" fmla="*/ 2 w 3"/>
                  <a:gd name="T99" fmla="*/ 0 h 1"/>
                  <a:gd name="T100" fmla="*/ 2 w 3"/>
                  <a:gd name="T101" fmla="*/ 0 h 1"/>
                  <a:gd name="T102" fmla="*/ 2 w 3"/>
                  <a:gd name="T103" fmla="*/ 0 h 1"/>
                  <a:gd name="T104" fmla="*/ 2 w 3"/>
                  <a:gd name="T105" fmla="*/ 0 h 1"/>
                  <a:gd name="T106" fmla="*/ 2 w 3"/>
                  <a:gd name="T107" fmla="*/ 0 h 1"/>
                  <a:gd name="T108" fmla="*/ 3 w 3"/>
                  <a:gd name="T109" fmla="*/ 0 h 1"/>
                  <a:gd name="T110" fmla="*/ 3 w 3"/>
                  <a:gd name="T111" fmla="*/ 0 h 1"/>
                  <a:gd name="T112" fmla="*/ 3 w 3"/>
                  <a:gd name="T113" fmla="*/ 0 h 1"/>
                  <a:gd name="T114" fmla="*/ 3 w 3"/>
                  <a:gd name="T115" fmla="*/ 0 h 1"/>
                  <a:gd name="T116" fmla="*/ 3 w 3"/>
                  <a:gd name="T117" fmla="*/ 0 h 1"/>
                  <a:gd name="T118" fmla="*/ 3 w 3"/>
                  <a:gd name="T119" fmla="*/ 0 h 1"/>
                  <a:gd name="T120" fmla="*/ 3 w 3"/>
                  <a:gd name="T121" fmla="*/ 0 h 1"/>
                  <a:gd name="T122" fmla="*/ 3 w 3"/>
                  <a:gd name="T123" fmla="*/ 0 h 1"/>
                  <a:gd name="T124" fmla="*/ 3 w 3"/>
                  <a:gd name="T12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0041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2" name="ïsľîḋè">
                <a:extLst>
                  <a:ext uri="{FF2B5EF4-FFF2-40B4-BE49-F238E27FC236}">
                    <a16:creationId xmlns:a16="http://schemas.microsoft.com/office/drawing/2014/main" xmlns="" id="{B43593A5-9C22-4228-B808-DCC8D17EF6FA}"/>
                  </a:ext>
                </a:extLst>
              </p:cNvPr>
              <p:cNvSpPr/>
              <p:nvPr/>
            </p:nvSpPr>
            <p:spPr bwMode="auto">
              <a:xfrm>
                <a:off x="6785784" y="4437285"/>
                <a:ext cx="245577" cy="341882"/>
              </a:xfrm>
              <a:custGeom>
                <a:avLst/>
                <a:gdLst>
                  <a:gd name="T0" fmla="*/ 34 w 98"/>
                  <a:gd name="T1" fmla="*/ 91 h 137"/>
                  <a:gd name="T2" fmla="*/ 29 w 98"/>
                  <a:gd name="T3" fmla="*/ 41 h 137"/>
                  <a:gd name="T4" fmla="*/ 61 w 98"/>
                  <a:gd name="T5" fmla="*/ 113 h 137"/>
                  <a:gd name="T6" fmla="*/ 61 w 98"/>
                  <a:gd name="T7" fmla="*/ 0 h 137"/>
                  <a:gd name="T8" fmla="*/ 34 w 98"/>
                  <a:gd name="T9" fmla="*/ 15 h 137"/>
                  <a:gd name="T10" fmla="*/ 33 w 98"/>
                  <a:gd name="T11" fmla="*/ 15 h 137"/>
                  <a:gd name="T12" fmla="*/ 6 w 98"/>
                  <a:gd name="T13" fmla="*/ 19 h 137"/>
                  <a:gd name="T14" fmla="*/ 6 w 98"/>
                  <a:gd name="T15" fmla="*/ 19 h 137"/>
                  <a:gd name="T16" fmla="*/ 0 w 98"/>
                  <a:gd name="T17" fmla="*/ 19 h 137"/>
                  <a:gd name="T18" fmla="*/ 84 w 98"/>
                  <a:gd name="T19" fmla="*/ 137 h 137"/>
                  <a:gd name="T20" fmla="*/ 85 w 98"/>
                  <a:gd name="T21" fmla="*/ 137 h 137"/>
                  <a:gd name="T22" fmla="*/ 85 w 98"/>
                  <a:gd name="T23" fmla="*/ 137 h 137"/>
                  <a:gd name="T24" fmla="*/ 85 w 98"/>
                  <a:gd name="T25" fmla="*/ 137 h 137"/>
                  <a:gd name="T26" fmla="*/ 86 w 98"/>
                  <a:gd name="T27" fmla="*/ 137 h 137"/>
                  <a:gd name="T28" fmla="*/ 86 w 98"/>
                  <a:gd name="T29" fmla="*/ 137 h 137"/>
                  <a:gd name="T30" fmla="*/ 86 w 98"/>
                  <a:gd name="T31" fmla="*/ 137 h 137"/>
                  <a:gd name="T32" fmla="*/ 86 w 98"/>
                  <a:gd name="T33" fmla="*/ 137 h 137"/>
                  <a:gd name="T34" fmla="*/ 86 w 98"/>
                  <a:gd name="T35" fmla="*/ 137 h 137"/>
                  <a:gd name="T36" fmla="*/ 86 w 98"/>
                  <a:gd name="T37" fmla="*/ 137 h 137"/>
                  <a:gd name="T38" fmla="*/ 86 w 98"/>
                  <a:gd name="T39" fmla="*/ 137 h 137"/>
                  <a:gd name="T40" fmla="*/ 87 w 98"/>
                  <a:gd name="T41" fmla="*/ 137 h 137"/>
                  <a:gd name="T42" fmla="*/ 87 w 98"/>
                  <a:gd name="T43" fmla="*/ 137 h 137"/>
                  <a:gd name="T44" fmla="*/ 87 w 98"/>
                  <a:gd name="T45" fmla="*/ 137 h 137"/>
                  <a:gd name="T46" fmla="*/ 87 w 98"/>
                  <a:gd name="T47" fmla="*/ 137 h 137"/>
                  <a:gd name="T48" fmla="*/ 87 w 98"/>
                  <a:gd name="T49" fmla="*/ 137 h 137"/>
                  <a:gd name="T50" fmla="*/ 87 w 98"/>
                  <a:gd name="T51" fmla="*/ 136 h 137"/>
                  <a:gd name="T52" fmla="*/ 87 w 98"/>
                  <a:gd name="T53" fmla="*/ 136 h 137"/>
                  <a:gd name="T54" fmla="*/ 87 w 98"/>
                  <a:gd name="T55" fmla="*/ 136 h 137"/>
                  <a:gd name="T56" fmla="*/ 88 w 98"/>
                  <a:gd name="T57" fmla="*/ 136 h 137"/>
                  <a:gd name="T58" fmla="*/ 88 w 98"/>
                  <a:gd name="T59" fmla="*/ 136 h 137"/>
                  <a:gd name="T60" fmla="*/ 88 w 98"/>
                  <a:gd name="T61" fmla="*/ 136 h 137"/>
                  <a:gd name="T62" fmla="*/ 92 w 98"/>
                  <a:gd name="T63" fmla="*/ 133 h 137"/>
                  <a:gd name="T64" fmla="*/ 83 w 98"/>
                  <a:gd name="T65" fmla="*/ 125 h 137"/>
                  <a:gd name="T66" fmla="*/ 77 w 98"/>
                  <a:gd name="T67" fmla="*/ 119 h 137"/>
                  <a:gd name="T68" fmla="*/ 71 w 98"/>
                  <a:gd name="T69" fmla="*/ 110 h 137"/>
                  <a:gd name="T70" fmla="*/ 65 w 98"/>
                  <a:gd name="T71" fmla="*/ 101 h 137"/>
                  <a:gd name="T72" fmla="*/ 43 w 98"/>
                  <a:gd name="T73" fmla="*/ 57 h 137"/>
                  <a:gd name="T74" fmla="*/ 30 w 98"/>
                  <a:gd name="T75" fmla="*/ 22 h 137"/>
                  <a:gd name="T76" fmla="*/ 36 w 98"/>
                  <a:gd name="T77" fmla="*/ 36 h 137"/>
                  <a:gd name="T78" fmla="*/ 51 w 98"/>
                  <a:gd name="T79" fmla="*/ 67 h 137"/>
                  <a:gd name="T80" fmla="*/ 62 w 98"/>
                  <a:gd name="T81" fmla="*/ 89 h 137"/>
                  <a:gd name="T82" fmla="*/ 70 w 98"/>
                  <a:gd name="T83" fmla="*/ 105 h 137"/>
                  <a:gd name="T84" fmla="*/ 76 w 98"/>
                  <a:gd name="T85" fmla="*/ 114 h 137"/>
                  <a:gd name="T86" fmla="*/ 81 w 98"/>
                  <a:gd name="T87" fmla="*/ 121 h 137"/>
                  <a:gd name="T88" fmla="*/ 88 w 98"/>
                  <a:gd name="T89" fmla="*/ 130 h 137"/>
                  <a:gd name="T90" fmla="*/ 96 w 98"/>
                  <a:gd name="T91" fmla="*/ 99 h 137"/>
                  <a:gd name="T92" fmla="*/ 56 w 98"/>
                  <a:gd name="T93" fmla="*/ 66 h 137"/>
                  <a:gd name="T94" fmla="*/ 54 w 98"/>
                  <a:gd name="T95" fmla="*/ 16 h 137"/>
                  <a:gd name="T96" fmla="*/ 72 w 98"/>
                  <a:gd name="T97" fmla="*/ 30 h 137"/>
                  <a:gd name="T98" fmla="*/ 62 w 98"/>
                  <a:gd name="T99" fmla="*/ 3 h 137"/>
                  <a:gd name="T100" fmla="*/ 62 w 98"/>
                  <a:gd name="T101" fmla="*/ 3 h 137"/>
                  <a:gd name="T102" fmla="*/ 62 w 98"/>
                  <a:gd name="T103" fmla="*/ 2 h 137"/>
                  <a:gd name="T104" fmla="*/ 62 w 98"/>
                  <a:gd name="T105" fmla="*/ 2 h 137"/>
                  <a:gd name="T106" fmla="*/ 62 w 98"/>
                  <a:gd name="T107" fmla="*/ 1 h 137"/>
                  <a:gd name="T108" fmla="*/ 62 w 98"/>
                  <a:gd name="T109" fmla="*/ 1 h 137"/>
                  <a:gd name="T110" fmla="*/ 62 w 98"/>
                  <a:gd name="T11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8" h="137">
                    <a:moveTo>
                      <a:pt x="61" y="113"/>
                    </a:moveTo>
                    <a:cubicBezTo>
                      <a:pt x="56" y="113"/>
                      <a:pt x="45" y="107"/>
                      <a:pt x="34" y="91"/>
                    </a:cubicBezTo>
                    <a:cubicBezTo>
                      <a:pt x="18" y="66"/>
                      <a:pt x="16" y="36"/>
                      <a:pt x="23" y="36"/>
                    </a:cubicBezTo>
                    <a:cubicBezTo>
                      <a:pt x="24" y="36"/>
                      <a:pt x="27" y="37"/>
                      <a:pt x="29" y="41"/>
                    </a:cubicBezTo>
                    <a:cubicBezTo>
                      <a:pt x="29" y="41"/>
                      <a:pt x="46" y="78"/>
                      <a:pt x="61" y="98"/>
                    </a:cubicBezTo>
                    <a:cubicBezTo>
                      <a:pt x="68" y="108"/>
                      <a:pt x="67" y="113"/>
                      <a:pt x="61" y="113"/>
                    </a:cubicBezTo>
                    <a:moveTo>
                      <a:pt x="61" y="0"/>
                    </a:moveTo>
                    <a:cubicBezTo>
                      <a:pt x="61" y="0"/>
                      <a:pt x="61" y="0"/>
                      <a:pt x="61" y="0"/>
                    </a:cubicBezTo>
                    <a:cubicBezTo>
                      <a:pt x="55" y="6"/>
                      <a:pt x="45" y="11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24" y="18"/>
                      <a:pt x="14" y="19"/>
                      <a:pt x="7" y="19"/>
                    </a:cubicBezTo>
                    <a:cubicBezTo>
                      <a:pt x="7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2" y="19"/>
                      <a:pt x="0" y="19"/>
                      <a:pt x="0" y="19"/>
                    </a:cubicBezTo>
                    <a:cubicBezTo>
                      <a:pt x="0" y="19"/>
                      <a:pt x="9" y="41"/>
                      <a:pt x="22" y="72"/>
                    </a:cubicBezTo>
                    <a:cubicBezTo>
                      <a:pt x="35" y="103"/>
                      <a:pt x="53" y="137"/>
                      <a:pt x="84" y="137"/>
                    </a:cubicBezTo>
                    <a:cubicBezTo>
                      <a:pt x="84" y="137"/>
                      <a:pt x="85" y="137"/>
                      <a:pt x="85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5" y="137"/>
                      <a:pt x="85" y="137"/>
                      <a:pt x="85" y="137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6" y="137"/>
                      <a:pt x="87" y="137"/>
                      <a:pt x="87" y="137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7"/>
                      <a:pt x="87" y="137"/>
                      <a:pt x="87" y="137"/>
                    </a:cubicBezTo>
                    <a:cubicBezTo>
                      <a:pt x="87" y="137"/>
                      <a:pt x="87" y="137"/>
                      <a:pt x="87" y="136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87" y="136"/>
                      <a:pt x="87" y="136"/>
                      <a:pt x="87" y="136"/>
                    </a:cubicBezTo>
                    <a:cubicBezTo>
                      <a:pt x="88" y="136"/>
                      <a:pt x="88" y="136"/>
                      <a:pt x="88" y="136"/>
                    </a:cubicBezTo>
                    <a:cubicBezTo>
                      <a:pt x="88" y="136"/>
                      <a:pt x="88" y="136"/>
                      <a:pt x="88" y="136"/>
                    </a:cubicBezTo>
                    <a:cubicBezTo>
                      <a:pt x="88" y="136"/>
                      <a:pt x="88" y="136"/>
                      <a:pt x="88" y="136"/>
                    </a:cubicBezTo>
                    <a:cubicBezTo>
                      <a:pt x="88" y="136"/>
                      <a:pt x="88" y="136"/>
                      <a:pt x="88" y="136"/>
                    </a:cubicBezTo>
                    <a:cubicBezTo>
                      <a:pt x="88" y="136"/>
                      <a:pt x="88" y="136"/>
                      <a:pt x="88" y="136"/>
                    </a:cubicBezTo>
                    <a:cubicBezTo>
                      <a:pt x="88" y="136"/>
                      <a:pt x="88" y="136"/>
                      <a:pt x="88" y="136"/>
                    </a:cubicBezTo>
                    <a:cubicBezTo>
                      <a:pt x="89" y="136"/>
                      <a:pt x="91" y="135"/>
                      <a:pt x="92" y="133"/>
                    </a:cubicBezTo>
                    <a:cubicBezTo>
                      <a:pt x="91" y="133"/>
                      <a:pt x="90" y="132"/>
                      <a:pt x="88" y="130"/>
                    </a:cubicBezTo>
                    <a:cubicBezTo>
                      <a:pt x="86" y="129"/>
                      <a:pt x="85" y="127"/>
                      <a:pt x="83" y="125"/>
                    </a:cubicBezTo>
                    <a:cubicBezTo>
                      <a:pt x="82" y="124"/>
                      <a:pt x="81" y="123"/>
                      <a:pt x="80" y="122"/>
                    </a:cubicBezTo>
                    <a:cubicBezTo>
                      <a:pt x="79" y="121"/>
                      <a:pt x="78" y="120"/>
                      <a:pt x="77" y="119"/>
                    </a:cubicBezTo>
                    <a:cubicBezTo>
                      <a:pt x="77" y="117"/>
                      <a:pt x="76" y="116"/>
                      <a:pt x="74" y="115"/>
                    </a:cubicBezTo>
                    <a:cubicBezTo>
                      <a:pt x="73" y="113"/>
                      <a:pt x="72" y="112"/>
                      <a:pt x="71" y="110"/>
                    </a:cubicBezTo>
                    <a:cubicBezTo>
                      <a:pt x="70" y="109"/>
                      <a:pt x="69" y="107"/>
                      <a:pt x="68" y="106"/>
                    </a:cubicBezTo>
                    <a:cubicBezTo>
                      <a:pt x="67" y="104"/>
                      <a:pt x="66" y="103"/>
                      <a:pt x="65" y="101"/>
                    </a:cubicBezTo>
                    <a:cubicBezTo>
                      <a:pt x="61" y="94"/>
                      <a:pt x="57" y="87"/>
                      <a:pt x="53" y="79"/>
                    </a:cubicBezTo>
                    <a:cubicBezTo>
                      <a:pt x="50" y="72"/>
                      <a:pt x="46" y="64"/>
                      <a:pt x="43" y="57"/>
                    </a:cubicBezTo>
                    <a:cubicBezTo>
                      <a:pt x="40" y="50"/>
                      <a:pt x="37" y="43"/>
                      <a:pt x="35" y="37"/>
                    </a:cubicBezTo>
                    <a:cubicBezTo>
                      <a:pt x="33" y="31"/>
                      <a:pt x="31" y="26"/>
                      <a:pt x="30" y="22"/>
                    </a:cubicBezTo>
                    <a:cubicBezTo>
                      <a:pt x="29" y="19"/>
                      <a:pt x="28" y="17"/>
                      <a:pt x="28" y="17"/>
                    </a:cubicBezTo>
                    <a:cubicBezTo>
                      <a:pt x="28" y="17"/>
                      <a:pt x="31" y="25"/>
                      <a:pt x="36" y="36"/>
                    </a:cubicBezTo>
                    <a:cubicBezTo>
                      <a:pt x="39" y="42"/>
                      <a:pt x="42" y="49"/>
                      <a:pt x="45" y="56"/>
                    </a:cubicBezTo>
                    <a:cubicBezTo>
                      <a:pt x="47" y="59"/>
                      <a:pt x="49" y="63"/>
                      <a:pt x="51" y="67"/>
                    </a:cubicBezTo>
                    <a:cubicBezTo>
                      <a:pt x="52" y="70"/>
                      <a:pt x="54" y="74"/>
                      <a:pt x="56" y="78"/>
                    </a:cubicBezTo>
                    <a:cubicBezTo>
                      <a:pt x="58" y="82"/>
                      <a:pt x="60" y="85"/>
                      <a:pt x="62" y="89"/>
                    </a:cubicBezTo>
                    <a:cubicBezTo>
                      <a:pt x="64" y="93"/>
                      <a:pt x="66" y="96"/>
                      <a:pt x="68" y="100"/>
                    </a:cubicBezTo>
                    <a:cubicBezTo>
                      <a:pt x="69" y="101"/>
                      <a:pt x="70" y="103"/>
                      <a:pt x="70" y="105"/>
                    </a:cubicBezTo>
                    <a:cubicBezTo>
                      <a:pt x="71" y="106"/>
                      <a:pt x="72" y="108"/>
                      <a:pt x="73" y="109"/>
                    </a:cubicBezTo>
                    <a:cubicBezTo>
                      <a:pt x="74" y="111"/>
                      <a:pt x="75" y="112"/>
                      <a:pt x="76" y="114"/>
                    </a:cubicBezTo>
                    <a:cubicBezTo>
                      <a:pt x="77" y="115"/>
                      <a:pt x="78" y="116"/>
                      <a:pt x="79" y="118"/>
                    </a:cubicBezTo>
                    <a:cubicBezTo>
                      <a:pt x="80" y="119"/>
                      <a:pt x="81" y="120"/>
                      <a:pt x="81" y="121"/>
                    </a:cubicBezTo>
                    <a:cubicBezTo>
                      <a:pt x="82" y="123"/>
                      <a:pt x="83" y="124"/>
                      <a:pt x="84" y="125"/>
                    </a:cubicBezTo>
                    <a:cubicBezTo>
                      <a:pt x="86" y="127"/>
                      <a:pt x="87" y="128"/>
                      <a:pt x="88" y="130"/>
                    </a:cubicBezTo>
                    <a:cubicBezTo>
                      <a:pt x="90" y="131"/>
                      <a:pt x="91" y="133"/>
                      <a:pt x="92" y="133"/>
                    </a:cubicBezTo>
                    <a:cubicBezTo>
                      <a:pt x="98" y="127"/>
                      <a:pt x="98" y="114"/>
                      <a:pt x="96" y="99"/>
                    </a:cubicBezTo>
                    <a:cubicBezTo>
                      <a:pt x="97" y="107"/>
                      <a:pt x="95" y="110"/>
                      <a:pt x="92" y="110"/>
                    </a:cubicBezTo>
                    <a:cubicBezTo>
                      <a:pt x="84" y="110"/>
                      <a:pt x="68" y="90"/>
                      <a:pt x="56" y="66"/>
                    </a:cubicBezTo>
                    <a:cubicBezTo>
                      <a:pt x="40" y="31"/>
                      <a:pt x="40" y="20"/>
                      <a:pt x="52" y="16"/>
                    </a:cubicBezTo>
                    <a:cubicBezTo>
                      <a:pt x="53" y="16"/>
                      <a:pt x="54" y="16"/>
                      <a:pt x="54" y="16"/>
                    </a:cubicBezTo>
                    <a:cubicBezTo>
                      <a:pt x="65" y="16"/>
                      <a:pt x="74" y="36"/>
                      <a:pt x="76" y="40"/>
                    </a:cubicBezTo>
                    <a:cubicBezTo>
                      <a:pt x="75" y="36"/>
                      <a:pt x="73" y="33"/>
                      <a:pt x="72" y="30"/>
                    </a:cubicBezTo>
                    <a:cubicBezTo>
                      <a:pt x="69" y="21"/>
                      <a:pt x="66" y="12"/>
                      <a:pt x="63" y="3"/>
                    </a:cubicBezTo>
                    <a:cubicBezTo>
                      <a:pt x="63" y="3"/>
                      <a:pt x="62" y="3"/>
                      <a:pt x="62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2"/>
                      <a:pt x="62" y="2"/>
                      <a:pt x="62" y="2"/>
                    </a:cubicBezTo>
                    <a:cubicBezTo>
                      <a:pt x="62" y="2"/>
                      <a:pt x="62" y="2"/>
                      <a:pt x="62" y="2"/>
                    </a:cubicBezTo>
                    <a:cubicBezTo>
                      <a:pt x="62" y="2"/>
                      <a:pt x="62" y="2"/>
                      <a:pt x="62" y="2"/>
                    </a:cubicBezTo>
                    <a:cubicBezTo>
                      <a:pt x="62" y="2"/>
                      <a:pt x="62" y="2"/>
                      <a:pt x="62" y="2"/>
                    </a:cubicBezTo>
                    <a:cubicBezTo>
                      <a:pt x="62" y="2"/>
                      <a:pt x="62" y="2"/>
                      <a:pt x="62" y="2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2" y="0"/>
                      <a:pt x="61" y="0"/>
                      <a:pt x="61" y="0"/>
                    </a:cubicBezTo>
                  </a:path>
                </a:pathLst>
              </a:custGeom>
              <a:solidFill>
                <a:srgbClr val="EACD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3" name="ïŝḷiḓe">
                <a:extLst>
                  <a:ext uri="{FF2B5EF4-FFF2-40B4-BE49-F238E27FC236}">
                    <a16:creationId xmlns:a16="http://schemas.microsoft.com/office/drawing/2014/main" xmlns="" id="{A3687A80-1555-42B9-828C-BCF5524DBDC1}"/>
                  </a:ext>
                </a:extLst>
              </p:cNvPr>
              <p:cNvSpPr/>
              <p:nvPr/>
            </p:nvSpPr>
            <p:spPr bwMode="auto">
              <a:xfrm>
                <a:off x="6855605" y="4479418"/>
                <a:ext cx="160107" cy="290119"/>
              </a:xfrm>
              <a:custGeom>
                <a:avLst/>
                <a:gdLst>
                  <a:gd name="T0" fmla="*/ 0 w 64"/>
                  <a:gd name="T1" fmla="*/ 0 h 116"/>
                  <a:gd name="T2" fmla="*/ 2 w 64"/>
                  <a:gd name="T3" fmla="*/ 5 h 116"/>
                  <a:gd name="T4" fmla="*/ 7 w 64"/>
                  <a:gd name="T5" fmla="*/ 20 h 116"/>
                  <a:gd name="T6" fmla="*/ 15 w 64"/>
                  <a:gd name="T7" fmla="*/ 40 h 116"/>
                  <a:gd name="T8" fmla="*/ 25 w 64"/>
                  <a:gd name="T9" fmla="*/ 62 h 116"/>
                  <a:gd name="T10" fmla="*/ 37 w 64"/>
                  <a:gd name="T11" fmla="*/ 84 h 116"/>
                  <a:gd name="T12" fmla="*/ 40 w 64"/>
                  <a:gd name="T13" fmla="*/ 89 h 116"/>
                  <a:gd name="T14" fmla="*/ 43 w 64"/>
                  <a:gd name="T15" fmla="*/ 93 h 116"/>
                  <a:gd name="T16" fmla="*/ 46 w 64"/>
                  <a:gd name="T17" fmla="*/ 98 h 116"/>
                  <a:gd name="T18" fmla="*/ 49 w 64"/>
                  <a:gd name="T19" fmla="*/ 102 h 116"/>
                  <a:gd name="T20" fmla="*/ 52 w 64"/>
                  <a:gd name="T21" fmla="*/ 105 h 116"/>
                  <a:gd name="T22" fmla="*/ 55 w 64"/>
                  <a:gd name="T23" fmla="*/ 108 h 116"/>
                  <a:gd name="T24" fmla="*/ 60 w 64"/>
                  <a:gd name="T25" fmla="*/ 113 h 116"/>
                  <a:gd name="T26" fmla="*/ 64 w 64"/>
                  <a:gd name="T27" fmla="*/ 116 h 116"/>
                  <a:gd name="T28" fmla="*/ 64 w 64"/>
                  <a:gd name="T29" fmla="*/ 116 h 116"/>
                  <a:gd name="T30" fmla="*/ 60 w 64"/>
                  <a:gd name="T31" fmla="*/ 113 h 116"/>
                  <a:gd name="T32" fmla="*/ 56 w 64"/>
                  <a:gd name="T33" fmla="*/ 108 h 116"/>
                  <a:gd name="T34" fmla="*/ 53 w 64"/>
                  <a:gd name="T35" fmla="*/ 104 h 116"/>
                  <a:gd name="T36" fmla="*/ 51 w 64"/>
                  <a:gd name="T37" fmla="*/ 101 h 116"/>
                  <a:gd name="T38" fmla="*/ 48 w 64"/>
                  <a:gd name="T39" fmla="*/ 97 h 116"/>
                  <a:gd name="T40" fmla="*/ 45 w 64"/>
                  <a:gd name="T41" fmla="*/ 92 h 116"/>
                  <a:gd name="T42" fmla="*/ 42 w 64"/>
                  <a:gd name="T43" fmla="*/ 88 h 116"/>
                  <a:gd name="T44" fmla="*/ 40 w 64"/>
                  <a:gd name="T45" fmla="*/ 83 h 116"/>
                  <a:gd name="T46" fmla="*/ 34 w 64"/>
                  <a:gd name="T47" fmla="*/ 72 h 116"/>
                  <a:gd name="T48" fmla="*/ 28 w 64"/>
                  <a:gd name="T49" fmla="*/ 61 h 116"/>
                  <a:gd name="T50" fmla="*/ 23 w 64"/>
                  <a:gd name="T51" fmla="*/ 50 h 116"/>
                  <a:gd name="T52" fmla="*/ 17 w 64"/>
                  <a:gd name="T53" fmla="*/ 39 h 116"/>
                  <a:gd name="T54" fmla="*/ 8 w 64"/>
                  <a:gd name="T55" fmla="*/ 19 h 116"/>
                  <a:gd name="T56" fmla="*/ 0 w 64"/>
                  <a:gd name="T5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4" h="116">
                    <a:moveTo>
                      <a:pt x="0" y="0"/>
                    </a:moveTo>
                    <a:cubicBezTo>
                      <a:pt x="0" y="0"/>
                      <a:pt x="1" y="2"/>
                      <a:pt x="2" y="5"/>
                    </a:cubicBezTo>
                    <a:cubicBezTo>
                      <a:pt x="3" y="9"/>
                      <a:pt x="5" y="14"/>
                      <a:pt x="7" y="20"/>
                    </a:cubicBezTo>
                    <a:cubicBezTo>
                      <a:pt x="9" y="26"/>
                      <a:pt x="12" y="33"/>
                      <a:pt x="15" y="40"/>
                    </a:cubicBezTo>
                    <a:cubicBezTo>
                      <a:pt x="18" y="47"/>
                      <a:pt x="22" y="55"/>
                      <a:pt x="25" y="62"/>
                    </a:cubicBezTo>
                    <a:cubicBezTo>
                      <a:pt x="29" y="70"/>
                      <a:pt x="33" y="77"/>
                      <a:pt x="37" y="84"/>
                    </a:cubicBezTo>
                    <a:cubicBezTo>
                      <a:pt x="38" y="86"/>
                      <a:pt x="39" y="87"/>
                      <a:pt x="40" y="89"/>
                    </a:cubicBezTo>
                    <a:cubicBezTo>
                      <a:pt x="41" y="90"/>
                      <a:pt x="42" y="92"/>
                      <a:pt x="43" y="93"/>
                    </a:cubicBezTo>
                    <a:cubicBezTo>
                      <a:pt x="44" y="95"/>
                      <a:pt x="45" y="96"/>
                      <a:pt x="46" y="98"/>
                    </a:cubicBezTo>
                    <a:cubicBezTo>
                      <a:pt x="48" y="99"/>
                      <a:pt x="49" y="100"/>
                      <a:pt x="49" y="102"/>
                    </a:cubicBezTo>
                    <a:cubicBezTo>
                      <a:pt x="50" y="103"/>
                      <a:pt x="51" y="104"/>
                      <a:pt x="52" y="105"/>
                    </a:cubicBezTo>
                    <a:cubicBezTo>
                      <a:pt x="53" y="106"/>
                      <a:pt x="54" y="107"/>
                      <a:pt x="55" y="108"/>
                    </a:cubicBezTo>
                    <a:cubicBezTo>
                      <a:pt x="57" y="110"/>
                      <a:pt x="58" y="112"/>
                      <a:pt x="60" y="113"/>
                    </a:cubicBezTo>
                    <a:cubicBezTo>
                      <a:pt x="62" y="115"/>
                      <a:pt x="63" y="116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3" y="116"/>
                      <a:pt x="62" y="114"/>
                      <a:pt x="60" y="113"/>
                    </a:cubicBezTo>
                    <a:cubicBezTo>
                      <a:pt x="59" y="111"/>
                      <a:pt x="58" y="110"/>
                      <a:pt x="56" y="108"/>
                    </a:cubicBezTo>
                    <a:cubicBezTo>
                      <a:pt x="55" y="107"/>
                      <a:pt x="54" y="106"/>
                      <a:pt x="53" y="104"/>
                    </a:cubicBezTo>
                    <a:cubicBezTo>
                      <a:pt x="53" y="103"/>
                      <a:pt x="52" y="102"/>
                      <a:pt x="51" y="101"/>
                    </a:cubicBezTo>
                    <a:cubicBezTo>
                      <a:pt x="50" y="99"/>
                      <a:pt x="49" y="98"/>
                      <a:pt x="48" y="97"/>
                    </a:cubicBezTo>
                    <a:cubicBezTo>
                      <a:pt x="47" y="95"/>
                      <a:pt x="46" y="94"/>
                      <a:pt x="45" y="92"/>
                    </a:cubicBezTo>
                    <a:cubicBezTo>
                      <a:pt x="44" y="91"/>
                      <a:pt x="43" y="89"/>
                      <a:pt x="42" y="88"/>
                    </a:cubicBezTo>
                    <a:cubicBezTo>
                      <a:pt x="42" y="86"/>
                      <a:pt x="41" y="84"/>
                      <a:pt x="40" y="83"/>
                    </a:cubicBezTo>
                    <a:cubicBezTo>
                      <a:pt x="38" y="79"/>
                      <a:pt x="36" y="76"/>
                      <a:pt x="34" y="72"/>
                    </a:cubicBezTo>
                    <a:cubicBezTo>
                      <a:pt x="32" y="68"/>
                      <a:pt x="30" y="65"/>
                      <a:pt x="28" y="61"/>
                    </a:cubicBezTo>
                    <a:cubicBezTo>
                      <a:pt x="26" y="57"/>
                      <a:pt x="24" y="53"/>
                      <a:pt x="23" y="50"/>
                    </a:cubicBezTo>
                    <a:cubicBezTo>
                      <a:pt x="21" y="46"/>
                      <a:pt x="19" y="42"/>
                      <a:pt x="17" y="39"/>
                    </a:cubicBezTo>
                    <a:cubicBezTo>
                      <a:pt x="14" y="32"/>
                      <a:pt x="11" y="25"/>
                      <a:pt x="8" y="19"/>
                    </a:cubicBezTo>
                    <a:cubicBezTo>
                      <a:pt x="3" y="8"/>
                      <a:pt x="0" y="0"/>
                      <a:pt x="0" y="0"/>
                    </a:cubicBezTo>
                  </a:path>
                </a:pathLst>
              </a:custGeom>
              <a:solidFill>
                <a:srgbClr val="EA9F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4" name="íṡḷïďe">
                <a:extLst>
                  <a:ext uri="{FF2B5EF4-FFF2-40B4-BE49-F238E27FC236}">
                    <a16:creationId xmlns:a16="http://schemas.microsoft.com/office/drawing/2014/main" xmlns="" id="{E3D05BB1-B300-4D94-819A-B0E7BD53DE95}"/>
                  </a:ext>
                </a:extLst>
              </p:cNvPr>
              <p:cNvSpPr/>
              <p:nvPr/>
            </p:nvSpPr>
            <p:spPr bwMode="auto">
              <a:xfrm>
                <a:off x="6803841" y="4474602"/>
                <a:ext cx="65006" cy="10835"/>
              </a:xfrm>
              <a:custGeom>
                <a:avLst/>
                <a:gdLst>
                  <a:gd name="T0" fmla="*/ 26 w 26"/>
                  <a:gd name="T1" fmla="*/ 0 h 4"/>
                  <a:gd name="T2" fmla="*/ 0 w 26"/>
                  <a:gd name="T3" fmla="*/ 4 h 4"/>
                  <a:gd name="T4" fmla="*/ 26 w 26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4">
                    <a:moveTo>
                      <a:pt x="26" y="0"/>
                    </a:moveTo>
                    <a:cubicBezTo>
                      <a:pt x="17" y="3"/>
                      <a:pt x="7" y="4"/>
                      <a:pt x="0" y="4"/>
                    </a:cubicBezTo>
                    <a:cubicBezTo>
                      <a:pt x="7" y="4"/>
                      <a:pt x="17" y="3"/>
                      <a:pt x="26" y="0"/>
                    </a:cubicBezTo>
                  </a:path>
                </a:pathLst>
              </a:custGeom>
              <a:solidFill>
                <a:srgbClr val="CD85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5" name="íṣľiḑe">
                <a:extLst>
                  <a:ext uri="{FF2B5EF4-FFF2-40B4-BE49-F238E27FC236}">
                    <a16:creationId xmlns:a16="http://schemas.microsoft.com/office/drawing/2014/main" xmlns="" id="{7384E3BE-64AE-4AB0-815E-9BCD700AC08D}"/>
                  </a:ext>
                </a:extLst>
              </p:cNvPr>
              <p:cNvSpPr/>
              <p:nvPr/>
            </p:nvSpPr>
            <p:spPr bwMode="auto">
              <a:xfrm>
                <a:off x="5609661" y="3345429"/>
                <a:ext cx="357532" cy="385219"/>
              </a:xfrm>
              <a:custGeom>
                <a:avLst/>
                <a:gdLst>
                  <a:gd name="T0" fmla="*/ 15 w 143"/>
                  <a:gd name="T1" fmla="*/ 0 h 154"/>
                  <a:gd name="T2" fmla="*/ 11 w 143"/>
                  <a:gd name="T3" fmla="*/ 10 h 154"/>
                  <a:gd name="T4" fmla="*/ 2 w 143"/>
                  <a:gd name="T5" fmla="*/ 36 h 154"/>
                  <a:gd name="T6" fmla="*/ 0 w 143"/>
                  <a:gd name="T7" fmla="*/ 54 h 154"/>
                  <a:gd name="T8" fmla="*/ 2 w 143"/>
                  <a:gd name="T9" fmla="*/ 75 h 154"/>
                  <a:gd name="T10" fmla="*/ 13 w 143"/>
                  <a:gd name="T11" fmla="*/ 94 h 154"/>
                  <a:gd name="T12" fmla="*/ 22 w 143"/>
                  <a:gd name="T13" fmla="*/ 101 h 154"/>
                  <a:gd name="T14" fmla="*/ 32 w 143"/>
                  <a:gd name="T15" fmla="*/ 107 h 154"/>
                  <a:gd name="T16" fmla="*/ 42 w 143"/>
                  <a:gd name="T17" fmla="*/ 113 h 154"/>
                  <a:gd name="T18" fmla="*/ 52 w 143"/>
                  <a:gd name="T19" fmla="*/ 118 h 154"/>
                  <a:gd name="T20" fmla="*/ 72 w 143"/>
                  <a:gd name="T21" fmla="*/ 127 h 154"/>
                  <a:gd name="T22" fmla="*/ 91 w 143"/>
                  <a:gd name="T23" fmla="*/ 135 h 154"/>
                  <a:gd name="T24" fmla="*/ 108 w 143"/>
                  <a:gd name="T25" fmla="*/ 142 h 154"/>
                  <a:gd name="T26" fmla="*/ 122 w 143"/>
                  <a:gd name="T27" fmla="*/ 147 h 154"/>
                  <a:gd name="T28" fmla="*/ 133 w 143"/>
                  <a:gd name="T29" fmla="*/ 151 h 154"/>
                  <a:gd name="T30" fmla="*/ 143 w 143"/>
                  <a:gd name="T31" fmla="*/ 154 h 154"/>
                  <a:gd name="T32" fmla="*/ 134 w 143"/>
                  <a:gd name="T33" fmla="*/ 150 h 154"/>
                  <a:gd name="T34" fmla="*/ 108 w 143"/>
                  <a:gd name="T35" fmla="*/ 140 h 154"/>
                  <a:gd name="T36" fmla="*/ 91 w 143"/>
                  <a:gd name="T37" fmla="*/ 133 h 154"/>
                  <a:gd name="T38" fmla="*/ 73 w 143"/>
                  <a:gd name="T39" fmla="*/ 124 h 154"/>
                  <a:gd name="T40" fmla="*/ 53 w 143"/>
                  <a:gd name="T41" fmla="*/ 115 h 154"/>
                  <a:gd name="T42" fmla="*/ 43 w 143"/>
                  <a:gd name="T43" fmla="*/ 110 h 154"/>
                  <a:gd name="T44" fmla="*/ 33 w 143"/>
                  <a:gd name="T45" fmla="*/ 104 h 154"/>
                  <a:gd name="T46" fmla="*/ 24 w 143"/>
                  <a:gd name="T47" fmla="*/ 99 h 154"/>
                  <a:gd name="T48" fmla="*/ 15 w 143"/>
                  <a:gd name="T49" fmla="*/ 92 h 154"/>
                  <a:gd name="T50" fmla="*/ 5 w 143"/>
                  <a:gd name="T51" fmla="*/ 74 h 154"/>
                  <a:gd name="T52" fmla="*/ 2 w 143"/>
                  <a:gd name="T53" fmla="*/ 54 h 154"/>
                  <a:gd name="T54" fmla="*/ 4 w 143"/>
                  <a:gd name="T55" fmla="*/ 36 h 154"/>
                  <a:gd name="T56" fmla="*/ 11 w 143"/>
                  <a:gd name="T57" fmla="*/ 10 h 154"/>
                  <a:gd name="T58" fmla="*/ 15 w 143"/>
                  <a:gd name="T5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3" h="154">
                    <a:moveTo>
                      <a:pt x="15" y="0"/>
                    </a:moveTo>
                    <a:cubicBezTo>
                      <a:pt x="15" y="0"/>
                      <a:pt x="13" y="4"/>
                      <a:pt x="11" y="10"/>
                    </a:cubicBezTo>
                    <a:cubicBezTo>
                      <a:pt x="8" y="16"/>
                      <a:pt x="5" y="25"/>
                      <a:pt x="2" y="36"/>
                    </a:cubicBezTo>
                    <a:cubicBezTo>
                      <a:pt x="1" y="41"/>
                      <a:pt x="0" y="48"/>
                      <a:pt x="0" y="54"/>
                    </a:cubicBezTo>
                    <a:cubicBezTo>
                      <a:pt x="0" y="61"/>
                      <a:pt x="0" y="68"/>
                      <a:pt x="2" y="75"/>
                    </a:cubicBezTo>
                    <a:cubicBezTo>
                      <a:pt x="4" y="82"/>
                      <a:pt x="8" y="89"/>
                      <a:pt x="13" y="94"/>
                    </a:cubicBezTo>
                    <a:cubicBezTo>
                      <a:pt x="16" y="97"/>
                      <a:pt x="19" y="99"/>
                      <a:pt x="22" y="101"/>
                    </a:cubicBezTo>
                    <a:cubicBezTo>
                      <a:pt x="25" y="103"/>
                      <a:pt x="29" y="105"/>
                      <a:pt x="32" y="107"/>
                    </a:cubicBezTo>
                    <a:cubicBezTo>
                      <a:pt x="35" y="109"/>
                      <a:pt x="38" y="111"/>
                      <a:pt x="42" y="113"/>
                    </a:cubicBezTo>
                    <a:cubicBezTo>
                      <a:pt x="45" y="114"/>
                      <a:pt x="49" y="116"/>
                      <a:pt x="52" y="118"/>
                    </a:cubicBezTo>
                    <a:cubicBezTo>
                      <a:pt x="59" y="121"/>
                      <a:pt x="65" y="124"/>
                      <a:pt x="72" y="127"/>
                    </a:cubicBezTo>
                    <a:cubicBezTo>
                      <a:pt x="78" y="130"/>
                      <a:pt x="85" y="132"/>
                      <a:pt x="91" y="135"/>
                    </a:cubicBezTo>
                    <a:cubicBezTo>
                      <a:pt x="97" y="137"/>
                      <a:pt x="102" y="139"/>
                      <a:pt x="108" y="142"/>
                    </a:cubicBezTo>
                    <a:cubicBezTo>
                      <a:pt x="113" y="144"/>
                      <a:pt x="118" y="145"/>
                      <a:pt x="122" y="147"/>
                    </a:cubicBezTo>
                    <a:cubicBezTo>
                      <a:pt x="126" y="148"/>
                      <a:pt x="130" y="150"/>
                      <a:pt x="133" y="151"/>
                    </a:cubicBezTo>
                    <a:cubicBezTo>
                      <a:pt x="140" y="153"/>
                      <a:pt x="143" y="154"/>
                      <a:pt x="143" y="154"/>
                    </a:cubicBezTo>
                    <a:cubicBezTo>
                      <a:pt x="143" y="154"/>
                      <a:pt x="140" y="153"/>
                      <a:pt x="134" y="150"/>
                    </a:cubicBezTo>
                    <a:cubicBezTo>
                      <a:pt x="127" y="148"/>
                      <a:pt x="119" y="144"/>
                      <a:pt x="108" y="140"/>
                    </a:cubicBezTo>
                    <a:cubicBezTo>
                      <a:pt x="103" y="138"/>
                      <a:pt x="97" y="135"/>
                      <a:pt x="91" y="133"/>
                    </a:cubicBezTo>
                    <a:cubicBezTo>
                      <a:pt x="86" y="130"/>
                      <a:pt x="79" y="127"/>
                      <a:pt x="73" y="124"/>
                    </a:cubicBezTo>
                    <a:cubicBezTo>
                      <a:pt x="66" y="121"/>
                      <a:pt x="60" y="118"/>
                      <a:pt x="53" y="115"/>
                    </a:cubicBezTo>
                    <a:cubicBezTo>
                      <a:pt x="50" y="113"/>
                      <a:pt x="47" y="112"/>
                      <a:pt x="43" y="110"/>
                    </a:cubicBezTo>
                    <a:cubicBezTo>
                      <a:pt x="40" y="108"/>
                      <a:pt x="37" y="106"/>
                      <a:pt x="33" y="104"/>
                    </a:cubicBezTo>
                    <a:cubicBezTo>
                      <a:pt x="30" y="103"/>
                      <a:pt x="27" y="101"/>
                      <a:pt x="24" y="99"/>
                    </a:cubicBezTo>
                    <a:cubicBezTo>
                      <a:pt x="21" y="97"/>
                      <a:pt x="18" y="95"/>
                      <a:pt x="15" y="92"/>
                    </a:cubicBezTo>
                    <a:cubicBezTo>
                      <a:pt x="10" y="87"/>
                      <a:pt x="7" y="81"/>
                      <a:pt x="5" y="74"/>
                    </a:cubicBezTo>
                    <a:cubicBezTo>
                      <a:pt x="3" y="67"/>
                      <a:pt x="2" y="61"/>
                      <a:pt x="2" y="54"/>
                    </a:cubicBezTo>
                    <a:cubicBezTo>
                      <a:pt x="2" y="48"/>
                      <a:pt x="3" y="42"/>
                      <a:pt x="4" y="36"/>
                    </a:cubicBezTo>
                    <a:cubicBezTo>
                      <a:pt x="6" y="25"/>
                      <a:pt x="9" y="16"/>
                      <a:pt x="11" y="10"/>
                    </a:cubicBezTo>
                    <a:cubicBezTo>
                      <a:pt x="14" y="4"/>
                      <a:pt x="15" y="0"/>
                      <a:pt x="15" y="0"/>
                    </a:cubicBezTo>
                  </a:path>
                </a:pathLst>
              </a:custGeom>
              <a:solidFill>
                <a:srgbClr val="84BF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6" name="ïṧḷïḋé">
                <a:extLst>
                  <a:ext uri="{FF2B5EF4-FFF2-40B4-BE49-F238E27FC236}">
                    <a16:creationId xmlns:a16="http://schemas.microsoft.com/office/drawing/2014/main" xmlns="" id="{88891A83-BFC4-4015-89D8-E723AF0E1FFE}"/>
                  </a:ext>
                </a:extLst>
              </p:cNvPr>
              <p:cNvSpPr/>
              <p:nvPr/>
            </p:nvSpPr>
            <p:spPr bwMode="auto">
              <a:xfrm>
                <a:off x="5789029" y="3812507"/>
                <a:ext cx="215482" cy="73433"/>
              </a:xfrm>
              <a:custGeom>
                <a:avLst/>
                <a:gdLst>
                  <a:gd name="T0" fmla="*/ 0 w 86"/>
                  <a:gd name="T1" fmla="*/ 0 h 29"/>
                  <a:gd name="T2" fmla="*/ 3 w 86"/>
                  <a:gd name="T3" fmla="*/ 3 h 29"/>
                  <a:gd name="T4" fmla="*/ 6 w 86"/>
                  <a:gd name="T5" fmla="*/ 7 h 29"/>
                  <a:gd name="T6" fmla="*/ 11 w 86"/>
                  <a:gd name="T7" fmla="*/ 10 h 29"/>
                  <a:gd name="T8" fmla="*/ 24 w 86"/>
                  <a:gd name="T9" fmla="*/ 18 h 29"/>
                  <a:gd name="T10" fmla="*/ 32 w 86"/>
                  <a:gd name="T11" fmla="*/ 21 h 29"/>
                  <a:gd name="T12" fmla="*/ 40 w 86"/>
                  <a:gd name="T13" fmla="*/ 24 h 29"/>
                  <a:gd name="T14" fmla="*/ 49 w 86"/>
                  <a:gd name="T15" fmla="*/ 26 h 29"/>
                  <a:gd name="T16" fmla="*/ 57 w 86"/>
                  <a:gd name="T17" fmla="*/ 28 h 29"/>
                  <a:gd name="T18" fmla="*/ 65 w 86"/>
                  <a:gd name="T19" fmla="*/ 29 h 29"/>
                  <a:gd name="T20" fmla="*/ 72 w 86"/>
                  <a:gd name="T21" fmla="*/ 29 h 29"/>
                  <a:gd name="T22" fmla="*/ 76 w 86"/>
                  <a:gd name="T23" fmla="*/ 29 h 29"/>
                  <a:gd name="T24" fmla="*/ 78 w 86"/>
                  <a:gd name="T25" fmla="*/ 29 h 29"/>
                  <a:gd name="T26" fmla="*/ 82 w 86"/>
                  <a:gd name="T27" fmla="*/ 29 h 29"/>
                  <a:gd name="T28" fmla="*/ 86 w 86"/>
                  <a:gd name="T29" fmla="*/ 29 h 29"/>
                  <a:gd name="T30" fmla="*/ 82 w 86"/>
                  <a:gd name="T31" fmla="*/ 29 h 29"/>
                  <a:gd name="T32" fmla="*/ 78 w 86"/>
                  <a:gd name="T33" fmla="*/ 28 h 29"/>
                  <a:gd name="T34" fmla="*/ 72 w 86"/>
                  <a:gd name="T35" fmla="*/ 28 h 29"/>
                  <a:gd name="T36" fmla="*/ 65 w 86"/>
                  <a:gd name="T37" fmla="*/ 27 h 29"/>
                  <a:gd name="T38" fmla="*/ 57 w 86"/>
                  <a:gd name="T39" fmla="*/ 25 h 29"/>
                  <a:gd name="T40" fmla="*/ 49 w 86"/>
                  <a:gd name="T41" fmla="*/ 23 h 29"/>
                  <a:gd name="T42" fmla="*/ 41 w 86"/>
                  <a:gd name="T43" fmla="*/ 21 h 29"/>
                  <a:gd name="T44" fmla="*/ 33 w 86"/>
                  <a:gd name="T45" fmla="*/ 18 h 29"/>
                  <a:gd name="T46" fmla="*/ 25 w 86"/>
                  <a:gd name="T47" fmla="*/ 15 h 29"/>
                  <a:gd name="T48" fmla="*/ 18 w 86"/>
                  <a:gd name="T49" fmla="*/ 12 h 29"/>
                  <a:gd name="T50" fmla="*/ 12 w 86"/>
                  <a:gd name="T51" fmla="*/ 9 h 29"/>
                  <a:gd name="T52" fmla="*/ 7 w 86"/>
                  <a:gd name="T53" fmla="*/ 6 h 29"/>
                  <a:gd name="T54" fmla="*/ 3 w 86"/>
                  <a:gd name="T55" fmla="*/ 3 h 29"/>
                  <a:gd name="T56" fmla="*/ 0 w 86"/>
                  <a:gd name="T5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6" h="29">
                    <a:moveTo>
                      <a:pt x="0" y="0"/>
                    </a:moveTo>
                    <a:cubicBezTo>
                      <a:pt x="0" y="0"/>
                      <a:pt x="1" y="2"/>
                      <a:pt x="3" y="3"/>
                    </a:cubicBezTo>
                    <a:cubicBezTo>
                      <a:pt x="4" y="4"/>
                      <a:pt x="5" y="5"/>
                      <a:pt x="6" y="7"/>
                    </a:cubicBezTo>
                    <a:cubicBezTo>
                      <a:pt x="7" y="8"/>
                      <a:pt x="9" y="9"/>
                      <a:pt x="11" y="10"/>
                    </a:cubicBezTo>
                    <a:cubicBezTo>
                      <a:pt x="14" y="13"/>
                      <a:pt x="19" y="16"/>
                      <a:pt x="24" y="18"/>
                    </a:cubicBezTo>
                    <a:cubicBezTo>
                      <a:pt x="26" y="19"/>
                      <a:pt x="29" y="20"/>
                      <a:pt x="32" y="21"/>
                    </a:cubicBezTo>
                    <a:cubicBezTo>
                      <a:pt x="34" y="22"/>
                      <a:pt x="37" y="23"/>
                      <a:pt x="40" y="24"/>
                    </a:cubicBezTo>
                    <a:cubicBezTo>
                      <a:pt x="43" y="25"/>
                      <a:pt x="46" y="26"/>
                      <a:pt x="49" y="26"/>
                    </a:cubicBezTo>
                    <a:cubicBezTo>
                      <a:pt x="51" y="27"/>
                      <a:pt x="54" y="28"/>
                      <a:pt x="57" y="28"/>
                    </a:cubicBezTo>
                    <a:cubicBezTo>
                      <a:pt x="60" y="28"/>
                      <a:pt x="62" y="29"/>
                      <a:pt x="65" y="29"/>
                    </a:cubicBezTo>
                    <a:cubicBezTo>
                      <a:pt x="67" y="29"/>
                      <a:pt x="70" y="29"/>
                      <a:pt x="72" y="29"/>
                    </a:cubicBezTo>
                    <a:cubicBezTo>
                      <a:pt x="73" y="29"/>
                      <a:pt x="75" y="29"/>
                      <a:pt x="76" y="29"/>
                    </a:cubicBezTo>
                    <a:cubicBezTo>
                      <a:pt x="77" y="29"/>
                      <a:pt x="77" y="29"/>
                      <a:pt x="78" y="29"/>
                    </a:cubicBezTo>
                    <a:cubicBezTo>
                      <a:pt x="80" y="29"/>
                      <a:pt x="81" y="29"/>
                      <a:pt x="82" y="29"/>
                    </a:cubicBezTo>
                    <a:cubicBezTo>
                      <a:pt x="85" y="29"/>
                      <a:pt x="86" y="29"/>
                      <a:pt x="86" y="29"/>
                    </a:cubicBezTo>
                    <a:cubicBezTo>
                      <a:pt x="86" y="29"/>
                      <a:pt x="85" y="29"/>
                      <a:pt x="82" y="29"/>
                    </a:cubicBezTo>
                    <a:cubicBezTo>
                      <a:pt x="81" y="29"/>
                      <a:pt x="80" y="28"/>
                      <a:pt x="78" y="28"/>
                    </a:cubicBezTo>
                    <a:cubicBezTo>
                      <a:pt x="76" y="28"/>
                      <a:pt x="74" y="28"/>
                      <a:pt x="72" y="28"/>
                    </a:cubicBezTo>
                    <a:cubicBezTo>
                      <a:pt x="70" y="27"/>
                      <a:pt x="67" y="27"/>
                      <a:pt x="65" y="27"/>
                    </a:cubicBezTo>
                    <a:cubicBezTo>
                      <a:pt x="63" y="26"/>
                      <a:pt x="60" y="26"/>
                      <a:pt x="57" y="25"/>
                    </a:cubicBezTo>
                    <a:cubicBezTo>
                      <a:pt x="55" y="25"/>
                      <a:pt x="52" y="24"/>
                      <a:pt x="49" y="23"/>
                    </a:cubicBezTo>
                    <a:cubicBezTo>
                      <a:pt x="46" y="23"/>
                      <a:pt x="44" y="22"/>
                      <a:pt x="41" y="21"/>
                    </a:cubicBezTo>
                    <a:cubicBezTo>
                      <a:pt x="38" y="20"/>
                      <a:pt x="35" y="19"/>
                      <a:pt x="33" y="18"/>
                    </a:cubicBezTo>
                    <a:cubicBezTo>
                      <a:pt x="30" y="17"/>
                      <a:pt x="27" y="17"/>
                      <a:pt x="25" y="15"/>
                    </a:cubicBezTo>
                    <a:cubicBezTo>
                      <a:pt x="23" y="14"/>
                      <a:pt x="20" y="13"/>
                      <a:pt x="18" y="12"/>
                    </a:cubicBezTo>
                    <a:cubicBezTo>
                      <a:pt x="16" y="11"/>
                      <a:pt x="14" y="10"/>
                      <a:pt x="12" y="9"/>
                    </a:cubicBezTo>
                    <a:cubicBezTo>
                      <a:pt x="10" y="8"/>
                      <a:pt x="8" y="7"/>
                      <a:pt x="7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1" y="1"/>
                      <a:pt x="0" y="0"/>
                      <a:pt x="0" y="0"/>
                    </a:cubicBezTo>
                  </a:path>
                </a:pathLst>
              </a:custGeom>
              <a:solidFill>
                <a:srgbClr val="84BF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7" name="íś1íde">
                <a:extLst>
                  <a:ext uri="{FF2B5EF4-FFF2-40B4-BE49-F238E27FC236}">
                    <a16:creationId xmlns:a16="http://schemas.microsoft.com/office/drawing/2014/main" xmlns="" id="{8BC8A973-3923-4B20-8564-0ADF55C56FA7}"/>
                  </a:ext>
                </a:extLst>
              </p:cNvPr>
              <p:cNvSpPr/>
              <p:nvPr/>
            </p:nvSpPr>
            <p:spPr bwMode="auto">
              <a:xfrm>
                <a:off x="5436313" y="4132720"/>
                <a:ext cx="215482" cy="239559"/>
              </a:xfrm>
              <a:custGeom>
                <a:avLst/>
                <a:gdLst>
                  <a:gd name="T0" fmla="*/ 31 w 86"/>
                  <a:gd name="T1" fmla="*/ 0 h 96"/>
                  <a:gd name="T2" fmla="*/ 9 w 86"/>
                  <a:gd name="T3" fmla="*/ 49 h 96"/>
                  <a:gd name="T4" fmla="*/ 67 w 86"/>
                  <a:gd name="T5" fmla="*/ 90 h 96"/>
                  <a:gd name="T6" fmla="*/ 82 w 86"/>
                  <a:gd name="T7" fmla="*/ 96 h 96"/>
                  <a:gd name="T8" fmla="*/ 40 w 86"/>
                  <a:gd name="T9" fmla="*/ 62 h 96"/>
                  <a:gd name="T10" fmla="*/ 63 w 86"/>
                  <a:gd name="T11" fmla="*/ 19 h 96"/>
                  <a:gd name="T12" fmla="*/ 74 w 86"/>
                  <a:gd name="T13" fmla="*/ 20 h 96"/>
                  <a:gd name="T14" fmla="*/ 36 w 86"/>
                  <a:gd name="T15" fmla="*/ 2 h 96"/>
                  <a:gd name="T16" fmla="*/ 31 w 86"/>
                  <a:gd name="T1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96">
                    <a:moveTo>
                      <a:pt x="31" y="0"/>
                    </a:moveTo>
                    <a:cubicBezTo>
                      <a:pt x="20" y="0"/>
                      <a:pt x="18" y="28"/>
                      <a:pt x="9" y="49"/>
                    </a:cubicBezTo>
                    <a:cubicBezTo>
                      <a:pt x="0" y="74"/>
                      <a:pt x="28" y="74"/>
                      <a:pt x="67" y="90"/>
                    </a:cubicBezTo>
                    <a:cubicBezTo>
                      <a:pt x="76" y="94"/>
                      <a:pt x="80" y="96"/>
                      <a:pt x="82" y="96"/>
                    </a:cubicBezTo>
                    <a:cubicBezTo>
                      <a:pt x="86" y="96"/>
                      <a:pt x="54" y="78"/>
                      <a:pt x="40" y="62"/>
                    </a:cubicBezTo>
                    <a:cubicBezTo>
                      <a:pt x="23" y="44"/>
                      <a:pt x="24" y="19"/>
                      <a:pt x="63" y="19"/>
                    </a:cubicBezTo>
                    <a:cubicBezTo>
                      <a:pt x="67" y="19"/>
                      <a:pt x="70" y="19"/>
                      <a:pt x="74" y="20"/>
                    </a:cubicBezTo>
                    <a:cubicBezTo>
                      <a:pt x="74" y="20"/>
                      <a:pt x="53" y="13"/>
                      <a:pt x="36" y="2"/>
                    </a:cubicBezTo>
                    <a:cubicBezTo>
                      <a:pt x="34" y="1"/>
                      <a:pt x="32" y="0"/>
                      <a:pt x="31" y="0"/>
                    </a:cubicBezTo>
                  </a:path>
                </a:pathLst>
              </a:custGeom>
              <a:solidFill>
                <a:srgbClr val="2C8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8" name="íṥļïḍe">
                <a:extLst>
                  <a:ext uri="{FF2B5EF4-FFF2-40B4-BE49-F238E27FC236}">
                    <a16:creationId xmlns:a16="http://schemas.microsoft.com/office/drawing/2014/main" xmlns="" id="{4CF6584B-0B90-48E5-9689-0D857A0216DD}"/>
                  </a:ext>
                </a:extLst>
              </p:cNvPr>
              <p:cNvSpPr/>
              <p:nvPr/>
            </p:nvSpPr>
            <p:spPr bwMode="auto">
              <a:xfrm>
                <a:off x="7309441" y="3860659"/>
                <a:ext cx="174553" cy="127604"/>
              </a:xfrm>
              <a:custGeom>
                <a:avLst/>
                <a:gdLst>
                  <a:gd name="T0" fmla="*/ 25 w 70"/>
                  <a:gd name="T1" fmla="*/ 0 h 51"/>
                  <a:gd name="T2" fmla="*/ 22 w 70"/>
                  <a:gd name="T3" fmla="*/ 0 h 51"/>
                  <a:gd name="T4" fmla="*/ 16 w 70"/>
                  <a:gd name="T5" fmla="*/ 2 h 51"/>
                  <a:gd name="T6" fmla="*/ 7 w 70"/>
                  <a:gd name="T7" fmla="*/ 9 h 51"/>
                  <a:gd name="T8" fmla="*/ 2 w 70"/>
                  <a:gd name="T9" fmla="*/ 16 h 51"/>
                  <a:gd name="T10" fmla="*/ 1 w 70"/>
                  <a:gd name="T11" fmla="*/ 19 h 51"/>
                  <a:gd name="T12" fmla="*/ 2 w 70"/>
                  <a:gd name="T13" fmla="*/ 16 h 51"/>
                  <a:gd name="T14" fmla="*/ 5 w 70"/>
                  <a:gd name="T15" fmla="*/ 8 h 51"/>
                  <a:gd name="T16" fmla="*/ 11 w 70"/>
                  <a:gd name="T17" fmla="*/ 1 h 51"/>
                  <a:gd name="T18" fmla="*/ 0 w 70"/>
                  <a:gd name="T19" fmla="*/ 17 h 51"/>
                  <a:gd name="T20" fmla="*/ 0 w 70"/>
                  <a:gd name="T21" fmla="*/ 21 h 51"/>
                  <a:gd name="T22" fmla="*/ 5 w 70"/>
                  <a:gd name="T23" fmla="*/ 15 h 51"/>
                  <a:gd name="T24" fmla="*/ 7 w 70"/>
                  <a:gd name="T25" fmla="*/ 13 h 51"/>
                  <a:gd name="T26" fmla="*/ 23 w 70"/>
                  <a:gd name="T27" fmla="*/ 41 h 51"/>
                  <a:gd name="T28" fmla="*/ 24 w 70"/>
                  <a:gd name="T29" fmla="*/ 48 h 51"/>
                  <a:gd name="T30" fmla="*/ 45 w 70"/>
                  <a:gd name="T31" fmla="*/ 51 h 51"/>
                  <a:gd name="T32" fmla="*/ 70 w 70"/>
                  <a:gd name="T33" fmla="*/ 44 h 51"/>
                  <a:gd name="T34" fmla="*/ 66 w 70"/>
                  <a:gd name="T35" fmla="*/ 39 h 51"/>
                  <a:gd name="T36" fmla="*/ 58 w 70"/>
                  <a:gd name="T37" fmla="*/ 18 h 51"/>
                  <a:gd name="T38" fmla="*/ 59 w 70"/>
                  <a:gd name="T39" fmla="*/ 18 h 51"/>
                  <a:gd name="T40" fmla="*/ 65 w 70"/>
                  <a:gd name="T41" fmla="*/ 21 h 51"/>
                  <a:gd name="T42" fmla="*/ 61 w 70"/>
                  <a:gd name="T43" fmla="*/ 16 h 51"/>
                  <a:gd name="T44" fmla="*/ 62 w 70"/>
                  <a:gd name="T45" fmla="*/ 16 h 51"/>
                  <a:gd name="T46" fmla="*/ 59 w 70"/>
                  <a:gd name="T47" fmla="*/ 14 h 51"/>
                  <a:gd name="T48" fmla="*/ 52 w 70"/>
                  <a:gd name="T49" fmla="*/ 10 h 51"/>
                  <a:gd name="T50" fmla="*/ 47 w 70"/>
                  <a:gd name="T51" fmla="*/ 7 h 51"/>
                  <a:gd name="T52" fmla="*/ 41 w 70"/>
                  <a:gd name="T53" fmla="*/ 4 h 51"/>
                  <a:gd name="T54" fmla="*/ 28 w 70"/>
                  <a:gd name="T55" fmla="*/ 0 h 51"/>
                  <a:gd name="T56" fmla="*/ 25 w 70"/>
                  <a:gd name="T5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0" h="51">
                    <a:moveTo>
                      <a:pt x="25" y="0"/>
                    </a:moveTo>
                    <a:cubicBezTo>
                      <a:pt x="24" y="0"/>
                      <a:pt x="23" y="0"/>
                      <a:pt x="22" y="0"/>
                    </a:cubicBezTo>
                    <a:cubicBezTo>
                      <a:pt x="20" y="0"/>
                      <a:pt x="18" y="1"/>
                      <a:pt x="16" y="2"/>
                    </a:cubicBezTo>
                    <a:cubicBezTo>
                      <a:pt x="12" y="4"/>
                      <a:pt x="9" y="6"/>
                      <a:pt x="7" y="9"/>
                    </a:cubicBezTo>
                    <a:cubicBezTo>
                      <a:pt x="5" y="12"/>
                      <a:pt x="3" y="15"/>
                      <a:pt x="2" y="16"/>
                    </a:cubicBezTo>
                    <a:cubicBezTo>
                      <a:pt x="1" y="18"/>
                      <a:pt x="1" y="19"/>
                      <a:pt x="1" y="19"/>
                    </a:cubicBezTo>
                    <a:cubicBezTo>
                      <a:pt x="1" y="19"/>
                      <a:pt x="1" y="18"/>
                      <a:pt x="2" y="16"/>
                    </a:cubicBezTo>
                    <a:cubicBezTo>
                      <a:pt x="2" y="14"/>
                      <a:pt x="3" y="11"/>
                      <a:pt x="5" y="8"/>
                    </a:cubicBezTo>
                    <a:cubicBezTo>
                      <a:pt x="7" y="6"/>
                      <a:pt x="9" y="3"/>
                      <a:pt x="11" y="1"/>
                    </a:cubicBezTo>
                    <a:cubicBezTo>
                      <a:pt x="4" y="6"/>
                      <a:pt x="1" y="14"/>
                      <a:pt x="0" y="17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1" y="21"/>
                      <a:pt x="3" y="18"/>
                      <a:pt x="5" y="15"/>
                    </a:cubicBezTo>
                    <a:cubicBezTo>
                      <a:pt x="6" y="14"/>
                      <a:pt x="6" y="13"/>
                      <a:pt x="7" y="13"/>
                    </a:cubicBezTo>
                    <a:cubicBezTo>
                      <a:pt x="10" y="13"/>
                      <a:pt x="15" y="25"/>
                      <a:pt x="23" y="41"/>
                    </a:cubicBezTo>
                    <a:cubicBezTo>
                      <a:pt x="24" y="44"/>
                      <a:pt x="25" y="47"/>
                      <a:pt x="24" y="48"/>
                    </a:cubicBezTo>
                    <a:cubicBezTo>
                      <a:pt x="31" y="50"/>
                      <a:pt x="38" y="51"/>
                      <a:pt x="45" y="51"/>
                    </a:cubicBezTo>
                    <a:cubicBezTo>
                      <a:pt x="54" y="51"/>
                      <a:pt x="63" y="49"/>
                      <a:pt x="70" y="44"/>
                    </a:cubicBezTo>
                    <a:cubicBezTo>
                      <a:pt x="69" y="44"/>
                      <a:pt x="68" y="42"/>
                      <a:pt x="66" y="39"/>
                    </a:cubicBezTo>
                    <a:cubicBezTo>
                      <a:pt x="63" y="32"/>
                      <a:pt x="56" y="18"/>
                      <a:pt x="58" y="18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61" y="20"/>
                      <a:pt x="64" y="21"/>
                      <a:pt x="65" y="21"/>
                    </a:cubicBezTo>
                    <a:cubicBezTo>
                      <a:pt x="66" y="21"/>
                      <a:pt x="66" y="20"/>
                      <a:pt x="61" y="16"/>
                    </a:cubicBezTo>
                    <a:cubicBezTo>
                      <a:pt x="62" y="16"/>
                      <a:pt x="62" y="16"/>
                      <a:pt x="62" y="16"/>
                    </a:cubicBezTo>
                    <a:cubicBezTo>
                      <a:pt x="62" y="16"/>
                      <a:pt x="61" y="16"/>
                      <a:pt x="59" y="14"/>
                    </a:cubicBezTo>
                    <a:cubicBezTo>
                      <a:pt x="57" y="13"/>
                      <a:pt x="55" y="12"/>
                      <a:pt x="52" y="10"/>
                    </a:cubicBezTo>
                    <a:cubicBezTo>
                      <a:pt x="50" y="9"/>
                      <a:pt x="49" y="8"/>
                      <a:pt x="47" y="7"/>
                    </a:cubicBezTo>
                    <a:cubicBezTo>
                      <a:pt x="45" y="6"/>
                      <a:pt x="43" y="5"/>
                      <a:pt x="41" y="4"/>
                    </a:cubicBezTo>
                    <a:cubicBezTo>
                      <a:pt x="37" y="2"/>
                      <a:pt x="33" y="0"/>
                      <a:pt x="28" y="0"/>
                    </a:cubicBezTo>
                    <a:cubicBezTo>
                      <a:pt x="27" y="0"/>
                      <a:pt x="26" y="0"/>
                      <a:pt x="25" y="0"/>
                    </a:cubicBezTo>
                  </a:path>
                </a:pathLst>
              </a:custGeom>
              <a:solidFill>
                <a:srgbClr val="FF92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9" name="íšḷïḑé">
                <a:extLst>
                  <a:ext uri="{FF2B5EF4-FFF2-40B4-BE49-F238E27FC236}">
                    <a16:creationId xmlns:a16="http://schemas.microsoft.com/office/drawing/2014/main" xmlns="" id="{75558E18-A050-4127-BC06-47B57B9149C8}"/>
                  </a:ext>
                </a:extLst>
              </p:cNvPr>
              <p:cNvSpPr/>
              <p:nvPr/>
            </p:nvSpPr>
            <p:spPr bwMode="auto">
              <a:xfrm>
                <a:off x="7311848" y="3853436"/>
                <a:ext cx="152884" cy="54172"/>
              </a:xfrm>
              <a:custGeom>
                <a:avLst/>
                <a:gdLst>
                  <a:gd name="T0" fmla="*/ 25 w 61"/>
                  <a:gd name="T1" fmla="*/ 0 h 22"/>
                  <a:gd name="T2" fmla="*/ 10 w 61"/>
                  <a:gd name="T3" fmla="*/ 4 h 22"/>
                  <a:gd name="T4" fmla="*/ 4 w 61"/>
                  <a:gd name="T5" fmla="*/ 11 h 22"/>
                  <a:gd name="T6" fmla="*/ 1 w 61"/>
                  <a:gd name="T7" fmla="*/ 19 h 22"/>
                  <a:gd name="T8" fmla="*/ 0 w 61"/>
                  <a:gd name="T9" fmla="*/ 22 h 22"/>
                  <a:gd name="T10" fmla="*/ 1 w 61"/>
                  <a:gd name="T11" fmla="*/ 19 h 22"/>
                  <a:gd name="T12" fmla="*/ 6 w 61"/>
                  <a:gd name="T13" fmla="*/ 12 h 22"/>
                  <a:gd name="T14" fmla="*/ 15 w 61"/>
                  <a:gd name="T15" fmla="*/ 5 h 22"/>
                  <a:gd name="T16" fmla="*/ 21 w 61"/>
                  <a:gd name="T17" fmla="*/ 3 h 22"/>
                  <a:gd name="T18" fmla="*/ 24 w 61"/>
                  <a:gd name="T19" fmla="*/ 3 h 22"/>
                  <a:gd name="T20" fmla="*/ 27 w 61"/>
                  <a:gd name="T21" fmla="*/ 3 h 22"/>
                  <a:gd name="T22" fmla="*/ 40 w 61"/>
                  <a:gd name="T23" fmla="*/ 7 h 22"/>
                  <a:gd name="T24" fmla="*/ 46 w 61"/>
                  <a:gd name="T25" fmla="*/ 10 h 22"/>
                  <a:gd name="T26" fmla="*/ 51 w 61"/>
                  <a:gd name="T27" fmla="*/ 13 h 22"/>
                  <a:gd name="T28" fmla="*/ 58 w 61"/>
                  <a:gd name="T29" fmla="*/ 17 h 22"/>
                  <a:gd name="T30" fmla="*/ 61 w 61"/>
                  <a:gd name="T31" fmla="*/ 19 h 22"/>
                  <a:gd name="T32" fmla="*/ 60 w 61"/>
                  <a:gd name="T33" fmla="*/ 19 h 22"/>
                  <a:gd name="T34" fmla="*/ 55 w 61"/>
                  <a:gd name="T35" fmla="*/ 14 h 22"/>
                  <a:gd name="T36" fmla="*/ 25 w 61"/>
                  <a:gd name="T3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1" h="22">
                    <a:moveTo>
                      <a:pt x="25" y="0"/>
                    </a:moveTo>
                    <a:cubicBezTo>
                      <a:pt x="19" y="0"/>
                      <a:pt x="14" y="2"/>
                      <a:pt x="10" y="4"/>
                    </a:cubicBezTo>
                    <a:cubicBezTo>
                      <a:pt x="8" y="6"/>
                      <a:pt x="6" y="9"/>
                      <a:pt x="4" y="11"/>
                    </a:cubicBezTo>
                    <a:cubicBezTo>
                      <a:pt x="2" y="14"/>
                      <a:pt x="1" y="17"/>
                      <a:pt x="1" y="19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0" y="22"/>
                      <a:pt x="0" y="21"/>
                      <a:pt x="1" y="19"/>
                    </a:cubicBezTo>
                    <a:cubicBezTo>
                      <a:pt x="2" y="18"/>
                      <a:pt x="4" y="15"/>
                      <a:pt x="6" y="12"/>
                    </a:cubicBezTo>
                    <a:cubicBezTo>
                      <a:pt x="8" y="9"/>
                      <a:pt x="11" y="7"/>
                      <a:pt x="15" y="5"/>
                    </a:cubicBezTo>
                    <a:cubicBezTo>
                      <a:pt x="17" y="4"/>
                      <a:pt x="19" y="3"/>
                      <a:pt x="21" y="3"/>
                    </a:cubicBezTo>
                    <a:cubicBezTo>
                      <a:pt x="22" y="3"/>
                      <a:pt x="23" y="3"/>
                      <a:pt x="24" y="3"/>
                    </a:cubicBezTo>
                    <a:cubicBezTo>
                      <a:pt x="25" y="3"/>
                      <a:pt x="26" y="3"/>
                      <a:pt x="27" y="3"/>
                    </a:cubicBezTo>
                    <a:cubicBezTo>
                      <a:pt x="32" y="3"/>
                      <a:pt x="36" y="5"/>
                      <a:pt x="40" y="7"/>
                    </a:cubicBezTo>
                    <a:cubicBezTo>
                      <a:pt x="42" y="8"/>
                      <a:pt x="44" y="9"/>
                      <a:pt x="46" y="10"/>
                    </a:cubicBezTo>
                    <a:cubicBezTo>
                      <a:pt x="48" y="11"/>
                      <a:pt x="49" y="12"/>
                      <a:pt x="51" y="13"/>
                    </a:cubicBezTo>
                    <a:cubicBezTo>
                      <a:pt x="54" y="15"/>
                      <a:pt x="56" y="16"/>
                      <a:pt x="58" y="17"/>
                    </a:cubicBezTo>
                    <a:cubicBezTo>
                      <a:pt x="60" y="19"/>
                      <a:pt x="61" y="19"/>
                      <a:pt x="61" y="19"/>
                    </a:cubicBezTo>
                    <a:cubicBezTo>
                      <a:pt x="61" y="19"/>
                      <a:pt x="61" y="19"/>
                      <a:pt x="60" y="19"/>
                    </a:cubicBezTo>
                    <a:cubicBezTo>
                      <a:pt x="59" y="18"/>
                      <a:pt x="57" y="16"/>
                      <a:pt x="55" y="14"/>
                    </a:cubicBezTo>
                    <a:cubicBezTo>
                      <a:pt x="43" y="4"/>
                      <a:pt x="33" y="0"/>
                      <a:pt x="25" y="0"/>
                    </a:cubicBezTo>
                  </a:path>
                </a:pathLst>
              </a:custGeom>
              <a:solidFill>
                <a:srgbClr val="D85A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0" name="îṣḷîďè">
                <a:extLst>
                  <a:ext uri="{FF2B5EF4-FFF2-40B4-BE49-F238E27FC236}">
                    <a16:creationId xmlns:a16="http://schemas.microsoft.com/office/drawing/2014/main" xmlns="" id="{E86DF8F5-1309-4D40-9F7C-55ECEB16D196}"/>
                  </a:ext>
                </a:extLst>
              </p:cNvPr>
              <p:cNvSpPr/>
              <p:nvPr/>
            </p:nvSpPr>
            <p:spPr bwMode="auto">
              <a:xfrm>
                <a:off x="7402134" y="4202541"/>
                <a:ext cx="104732" cy="32503"/>
              </a:xfrm>
              <a:custGeom>
                <a:avLst/>
                <a:gdLst>
                  <a:gd name="T0" fmla="*/ 12 w 87"/>
                  <a:gd name="T1" fmla="*/ 19 h 27"/>
                  <a:gd name="T2" fmla="*/ 87 w 87"/>
                  <a:gd name="T3" fmla="*/ 27 h 27"/>
                  <a:gd name="T4" fmla="*/ 83 w 87"/>
                  <a:gd name="T5" fmla="*/ 8 h 27"/>
                  <a:gd name="T6" fmla="*/ 0 w 87"/>
                  <a:gd name="T7" fmla="*/ 0 h 27"/>
                  <a:gd name="T8" fmla="*/ 12 w 87"/>
                  <a:gd name="T9" fmla="*/ 1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27">
                    <a:moveTo>
                      <a:pt x="12" y="19"/>
                    </a:moveTo>
                    <a:lnTo>
                      <a:pt x="87" y="27"/>
                    </a:lnTo>
                    <a:lnTo>
                      <a:pt x="83" y="8"/>
                    </a:lnTo>
                    <a:lnTo>
                      <a:pt x="0" y="0"/>
                    </a:lnTo>
                    <a:lnTo>
                      <a:pt x="12" y="19"/>
                    </a:lnTo>
                    <a:close/>
                  </a:path>
                </a:pathLst>
              </a:custGeom>
              <a:solidFill>
                <a:srgbClr val="AFAE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1" name="íŝļíḑé">
                <a:extLst>
                  <a:ext uri="{FF2B5EF4-FFF2-40B4-BE49-F238E27FC236}">
                    <a16:creationId xmlns:a16="http://schemas.microsoft.com/office/drawing/2014/main" xmlns="" id="{1043CD82-F112-4C68-BBC5-89A8F8D436DE}"/>
                  </a:ext>
                </a:extLst>
              </p:cNvPr>
              <p:cNvSpPr/>
              <p:nvPr/>
            </p:nvSpPr>
            <p:spPr bwMode="auto">
              <a:xfrm>
                <a:off x="7559833" y="4107441"/>
                <a:ext cx="81859" cy="104732"/>
              </a:xfrm>
              <a:custGeom>
                <a:avLst/>
                <a:gdLst>
                  <a:gd name="T0" fmla="*/ 28 w 33"/>
                  <a:gd name="T1" fmla="*/ 6 h 42"/>
                  <a:gd name="T2" fmla="*/ 26 w 33"/>
                  <a:gd name="T3" fmla="*/ 0 h 42"/>
                  <a:gd name="T4" fmla="*/ 22 w 33"/>
                  <a:gd name="T5" fmla="*/ 14 h 42"/>
                  <a:gd name="T6" fmla="*/ 0 w 33"/>
                  <a:gd name="T7" fmla="*/ 35 h 42"/>
                  <a:gd name="T8" fmla="*/ 7 w 33"/>
                  <a:gd name="T9" fmla="*/ 42 h 42"/>
                  <a:gd name="T10" fmla="*/ 28 w 33"/>
                  <a:gd name="T11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42">
                    <a:moveTo>
                      <a:pt x="28" y="6"/>
                    </a:moveTo>
                    <a:cubicBezTo>
                      <a:pt x="27" y="4"/>
                      <a:pt x="27" y="2"/>
                      <a:pt x="26" y="0"/>
                    </a:cubicBezTo>
                    <a:cubicBezTo>
                      <a:pt x="26" y="6"/>
                      <a:pt x="25" y="10"/>
                      <a:pt x="22" y="14"/>
                    </a:cubicBezTo>
                    <a:cubicBezTo>
                      <a:pt x="17" y="23"/>
                      <a:pt x="0" y="35"/>
                      <a:pt x="0" y="35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33" y="28"/>
                      <a:pt x="28" y="6"/>
                    </a:cubicBezTo>
                    <a:close/>
                  </a:path>
                </a:pathLst>
              </a:custGeom>
              <a:solidFill>
                <a:srgbClr val="AFAE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2" name="îşļiďè">
                <a:extLst>
                  <a:ext uri="{FF2B5EF4-FFF2-40B4-BE49-F238E27FC236}">
                    <a16:creationId xmlns:a16="http://schemas.microsoft.com/office/drawing/2014/main" xmlns="" id="{6DA1B073-D053-402F-B107-F7844587BCEC}"/>
                  </a:ext>
                </a:extLst>
              </p:cNvPr>
              <p:cNvSpPr/>
              <p:nvPr/>
            </p:nvSpPr>
            <p:spPr bwMode="auto">
              <a:xfrm>
                <a:off x="7411765" y="4065307"/>
                <a:ext cx="157699" cy="97509"/>
              </a:xfrm>
              <a:custGeom>
                <a:avLst/>
                <a:gdLst>
                  <a:gd name="T0" fmla="*/ 43 w 63"/>
                  <a:gd name="T1" fmla="*/ 2 h 39"/>
                  <a:gd name="T2" fmla="*/ 2 w 63"/>
                  <a:gd name="T3" fmla="*/ 25 h 39"/>
                  <a:gd name="T4" fmla="*/ 15 w 63"/>
                  <a:gd name="T5" fmla="*/ 39 h 39"/>
                  <a:gd name="T6" fmla="*/ 26 w 63"/>
                  <a:gd name="T7" fmla="*/ 12 h 39"/>
                  <a:gd name="T8" fmla="*/ 63 w 63"/>
                  <a:gd name="T9" fmla="*/ 18 h 39"/>
                  <a:gd name="T10" fmla="*/ 63 w 63"/>
                  <a:gd name="T11" fmla="*/ 18 h 39"/>
                  <a:gd name="T12" fmla="*/ 43 w 63"/>
                  <a:gd name="T13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39">
                    <a:moveTo>
                      <a:pt x="43" y="2"/>
                    </a:moveTo>
                    <a:cubicBezTo>
                      <a:pt x="21" y="0"/>
                      <a:pt x="3" y="13"/>
                      <a:pt x="2" y="25"/>
                    </a:cubicBezTo>
                    <a:cubicBezTo>
                      <a:pt x="0" y="36"/>
                      <a:pt x="15" y="39"/>
                      <a:pt x="15" y="39"/>
                    </a:cubicBezTo>
                    <a:cubicBezTo>
                      <a:pt x="7" y="38"/>
                      <a:pt x="4" y="22"/>
                      <a:pt x="26" y="12"/>
                    </a:cubicBezTo>
                    <a:cubicBezTo>
                      <a:pt x="42" y="4"/>
                      <a:pt x="61" y="7"/>
                      <a:pt x="63" y="18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3" y="18"/>
                      <a:pt x="62" y="4"/>
                      <a:pt x="43" y="2"/>
                    </a:cubicBezTo>
                    <a:close/>
                  </a:path>
                </a:pathLst>
              </a:custGeom>
              <a:solidFill>
                <a:srgbClr val="9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3" name="iSlîḍè">
                <a:extLst>
                  <a:ext uri="{FF2B5EF4-FFF2-40B4-BE49-F238E27FC236}">
                    <a16:creationId xmlns:a16="http://schemas.microsoft.com/office/drawing/2014/main" xmlns="" id="{C8FA737C-C09C-4EA6-A310-53F7F12E2237}"/>
                  </a:ext>
                </a:extLst>
              </p:cNvPr>
              <p:cNvSpPr/>
              <p:nvPr/>
            </p:nvSpPr>
            <p:spPr bwMode="auto">
              <a:xfrm>
                <a:off x="7331109" y="3835380"/>
                <a:ext cx="293730" cy="376793"/>
              </a:xfrm>
              <a:custGeom>
                <a:avLst/>
                <a:gdLst>
                  <a:gd name="T0" fmla="*/ 90 w 117"/>
                  <a:gd name="T1" fmla="*/ 72 h 151"/>
                  <a:gd name="T2" fmla="*/ 60 w 117"/>
                  <a:gd name="T3" fmla="*/ 63 h 151"/>
                  <a:gd name="T4" fmla="*/ 39 w 117"/>
                  <a:gd name="T5" fmla="*/ 18 h 151"/>
                  <a:gd name="T6" fmla="*/ 0 w 117"/>
                  <a:gd name="T7" fmla="*/ 16 h 151"/>
                  <a:gd name="T8" fmla="*/ 31 w 117"/>
                  <a:gd name="T9" fmla="*/ 80 h 151"/>
                  <a:gd name="T10" fmla="*/ 12 w 117"/>
                  <a:gd name="T11" fmla="*/ 116 h 151"/>
                  <a:gd name="T12" fmla="*/ 28 w 117"/>
                  <a:gd name="T13" fmla="*/ 147 h 151"/>
                  <a:gd name="T14" fmla="*/ 68 w 117"/>
                  <a:gd name="T15" fmla="*/ 151 h 151"/>
                  <a:gd name="T16" fmla="*/ 62 w 117"/>
                  <a:gd name="T17" fmla="*/ 134 h 151"/>
                  <a:gd name="T18" fmla="*/ 47 w 117"/>
                  <a:gd name="T19" fmla="*/ 131 h 151"/>
                  <a:gd name="T20" fmla="*/ 34 w 117"/>
                  <a:gd name="T21" fmla="*/ 117 h 151"/>
                  <a:gd name="T22" fmla="*/ 75 w 117"/>
                  <a:gd name="T23" fmla="*/ 94 h 151"/>
                  <a:gd name="T24" fmla="*/ 95 w 117"/>
                  <a:gd name="T25" fmla="*/ 110 h 151"/>
                  <a:gd name="T26" fmla="*/ 95 w 117"/>
                  <a:gd name="T27" fmla="*/ 110 h 151"/>
                  <a:gd name="T28" fmla="*/ 87 w 117"/>
                  <a:gd name="T29" fmla="*/ 125 h 151"/>
                  <a:gd name="T30" fmla="*/ 91 w 117"/>
                  <a:gd name="T31" fmla="*/ 144 h 151"/>
                  <a:gd name="T32" fmla="*/ 113 w 117"/>
                  <a:gd name="T33" fmla="*/ 123 h 151"/>
                  <a:gd name="T34" fmla="*/ 117 w 117"/>
                  <a:gd name="T35" fmla="*/ 109 h 151"/>
                  <a:gd name="T36" fmla="*/ 90 w 117"/>
                  <a:gd name="T37" fmla="*/ 7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151">
                    <a:moveTo>
                      <a:pt x="90" y="72"/>
                    </a:moveTo>
                    <a:cubicBezTo>
                      <a:pt x="69" y="67"/>
                      <a:pt x="62" y="67"/>
                      <a:pt x="60" y="63"/>
                    </a:cubicBezTo>
                    <a:cubicBezTo>
                      <a:pt x="57" y="58"/>
                      <a:pt x="39" y="18"/>
                      <a:pt x="39" y="18"/>
                    </a:cubicBezTo>
                    <a:cubicBezTo>
                      <a:pt x="39" y="18"/>
                      <a:pt x="18" y="0"/>
                      <a:pt x="0" y="16"/>
                    </a:cubicBezTo>
                    <a:cubicBezTo>
                      <a:pt x="31" y="80"/>
                      <a:pt x="31" y="80"/>
                      <a:pt x="31" y="80"/>
                    </a:cubicBezTo>
                    <a:cubicBezTo>
                      <a:pt x="12" y="116"/>
                      <a:pt x="12" y="116"/>
                      <a:pt x="12" y="116"/>
                    </a:cubicBezTo>
                    <a:cubicBezTo>
                      <a:pt x="28" y="147"/>
                      <a:pt x="28" y="147"/>
                      <a:pt x="28" y="147"/>
                    </a:cubicBezTo>
                    <a:cubicBezTo>
                      <a:pt x="68" y="151"/>
                      <a:pt x="68" y="151"/>
                      <a:pt x="68" y="151"/>
                    </a:cubicBezTo>
                    <a:cubicBezTo>
                      <a:pt x="62" y="134"/>
                      <a:pt x="62" y="134"/>
                      <a:pt x="62" y="134"/>
                    </a:cubicBezTo>
                    <a:cubicBezTo>
                      <a:pt x="62" y="134"/>
                      <a:pt x="55" y="133"/>
                      <a:pt x="47" y="131"/>
                    </a:cubicBezTo>
                    <a:cubicBezTo>
                      <a:pt x="47" y="131"/>
                      <a:pt x="32" y="128"/>
                      <a:pt x="34" y="117"/>
                    </a:cubicBezTo>
                    <a:cubicBezTo>
                      <a:pt x="35" y="105"/>
                      <a:pt x="53" y="92"/>
                      <a:pt x="75" y="94"/>
                    </a:cubicBezTo>
                    <a:cubicBezTo>
                      <a:pt x="94" y="96"/>
                      <a:pt x="95" y="110"/>
                      <a:pt x="95" y="110"/>
                    </a:cubicBezTo>
                    <a:cubicBezTo>
                      <a:pt x="95" y="110"/>
                      <a:pt x="95" y="110"/>
                      <a:pt x="95" y="110"/>
                    </a:cubicBezTo>
                    <a:cubicBezTo>
                      <a:pt x="95" y="114"/>
                      <a:pt x="93" y="119"/>
                      <a:pt x="87" y="125"/>
                    </a:cubicBezTo>
                    <a:cubicBezTo>
                      <a:pt x="91" y="142"/>
                      <a:pt x="91" y="144"/>
                      <a:pt x="91" y="144"/>
                    </a:cubicBezTo>
                    <a:cubicBezTo>
                      <a:pt x="91" y="144"/>
                      <a:pt x="108" y="132"/>
                      <a:pt x="113" y="123"/>
                    </a:cubicBezTo>
                    <a:cubicBezTo>
                      <a:pt x="116" y="119"/>
                      <a:pt x="117" y="115"/>
                      <a:pt x="117" y="109"/>
                    </a:cubicBezTo>
                    <a:cubicBezTo>
                      <a:pt x="112" y="87"/>
                      <a:pt x="109" y="77"/>
                      <a:pt x="90" y="72"/>
                    </a:cubicBezTo>
                    <a:close/>
                  </a:path>
                </a:pathLst>
              </a:custGeom>
              <a:solidFill>
                <a:srgbClr val="D8D7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4" name="íṩliḓé">
                <a:extLst>
                  <a:ext uri="{FF2B5EF4-FFF2-40B4-BE49-F238E27FC236}">
                    <a16:creationId xmlns:a16="http://schemas.microsoft.com/office/drawing/2014/main" xmlns="" id="{A00FEF73-5E51-4E1B-9FDA-0564C1567E45}"/>
                  </a:ext>
                </a:extLst>
              </p:cNvPr>
              <p:cNvSpPr/>
              <p:nvPr/>
            </p:nvSpPr>
            <p:spPr bwMode="auto">
              <a:xfrm>
                <a:off x="7346759" y="3870290"/>
                <a:ext cx="280488" cy="329844"/>
              </a:xfrm>
              <a:custGeom>
                <a:avLst/>
                <a:gdLst>
                  <a:gd name="T0" fmla="*/ 0 w 112"/>
                  <a:gd name="T1" fmla="*/ 5 h 132"/>
                  <a:gd name="T2" fmla="*/ 30 w 112"/>
                  <a:gd name="T3" fmla="*/ 8 h 132"/>
                  <a:gd name="T4" fmla="*/ 51 w 112"/>
                  <a:gd name="T5" fmla="*/ 52 h 132"/>
                  <a:gd name="T6" fmla="*/ 101 w 112"/>
                  <a:gd name="T7" fmla="*/ 71 h 132"/>
                  <a:gd name="T8" fmla="*/ 89 w 112"/>
                  <a:gd name="T9" fmla="*/ 122 h 132"/>
                  <a:gd name="T10" fmla="*/ 86 w 112"/>
                  <a:gd name="T11" fmla="*/ 111 h 132"/>
                  <a:gd name="T12" fmla="*/ 89 w 112"/>
                  <a:gd name="T13" fmla="*/ 86 h 132"/>
                  <a:gd name="T14" fmla="*/ 43 w 112"/>
                  <a:gd name="T15" fmla="*/ 79 h 132"/>
                  <a:gd name="T16" fmla="*/ 26 w 112"/>
                  <a:gd name="T17" fmla="*/ 110 h 132"/>
                  <a:gd name="T18" fmla="*/ 51 w 112"/>
                  <a:gd name="T19" fmla="*/ 123 h 132"/>
                  <a:gd name="T20" fmla="*/ 53 w 112"/>
                  <a:gd name="T21" fmla="*/ 132 h 132"/>
                  <a:gd name="T22" fmla="*/ 27 w 112"/>
                  <a:gd name="T23" fmla="*/ 130 h 132"/>
                  <a:gd name="T24" fmla="*/ 10 w 112"/>
                  <a:gd name="T25" fmla="*/ 102 h 132"/>
                  <a:gd name="T26" fmla="*/ 30 w 112"/>
                  <a:gd name="T27" fmla="*/ 65 h 132"/>
                  <a:gd name="T28" fmla="*/ 0 w 112"/>
                  <a:gd name="T29" fmla="*/ 5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2" h="132">
                    <a:moveTo>
                      <a:pt x="0" y="5"/>
                    </a:moveTo>
                    <a:cubicBezTo>
                      <a:pt x="0" y="5"/>
                      <a:pt x="15" y="0"/>
                      <a:pt x="30" y="8"/>
                    </a:cubicBezTo>
                    <a:cubicBezTo>
                      <a:pt x="30" y="8"/>
                      <a:pt x="46" y="42"/>
                      <a:pt x="51" y="52"/>
                    </a:cubicBezTo>
                    <a:cubicBezTo>
                      <a:pt x="55" y="61"/>
                      <a:pt x="88" y="55"/>
                      <a:pt x="101" y="71"/>
                    </a:cubicBezTo>
                    <a:cubicBezTo>
                      <a:pt x="109" y="84"/>
                      <a:pt x="112" y="109"/>
                      <a:pt x="89" y="122"/>
                    </a:cubicBezTo>
                    <a:cubicBezTo>
                      <a:pt x="86" y="111"/>
                      <a:pt x="86" y="111"/>
                      <a:pt x="86" y="111"/>
                    </a:cubicBezTo>
                    <a:cubicBezTo>
                      <a:pt x="86" y="111"/>
                      <a:pt x="98" y="102"/>
                      <a:pt x="89" y="86"/>
                    </a:cubicBezTo>
                    <a:cubicBezTo>
                      <a:pt x="80" y="71"/>
                      <a:pt x="56" y="74"/>
                      <a:pt x="43" y="79"/>
                    </a:cubicBezTo>
                    <a:cubicBezTo>
                      <a:pt x="30" y="85"/>
                      <a:pt x="20" y="96"/>
                      <a:pt x="26" y="110"/>
                    </a:cubicBezTo>
                    <a:cubicBezTo>
                      <a:pt x="31" y="124"/>
                      <a:pt x="51" y="123"/>
                      <a:pt x="51" y="123"/>
                    </a:cubicBezTo>
                    <a:cubicBezTo>
                      <a:pt x="53" y="132"/>
                      <a:pt x="53" y="132"/>
                      <a:pt x="53" y="132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30" y="65"/>
                      <a:pt x="30" y="65"/>
                      <a:pt x="30" y="65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5" name="íşliḍé">
                <a:extLst>
                  <a:ext uri="{FF2B5EF4-FFF2-40B4-BE49-F238E27FC236}">
                    <a16:creationId xmlns:a16="http://schemas.microsoft.com/office/drawing/2014/main" xmlns="" id="{7231CCC2-23A8-4CBB-B077-66E0AFCF8896}"/>
                  </a:ext>
                </a:extLst>
              </p:cNvPr>
              <p:cNvSpPr/>
              <p:nvPr/>
            </p:nvSpPr>
            <p:spPr bwMode="auto">
              <a:xfrm>
                <a:off x="7205913" y="3231067"/>
                <a:ext cx="256412" cy="462263"/>
              </a:xfrm>
              <a:custGeom>
                <a:avLst/>
                <a:gdLst>
                  <a:gd name="T0" fmla="*/ 0 w 102"/>
                  <a:gd name="T1" fmla="*/ 0 h 185"/>
                  <a:gd name="T2" fmla="*/ 0 w 102"/>
                  <a:gd name="T3" fmla="*/ 1 h 185"/>
                  <a:gd name="T4" fmla="*/ 1 w 102"/>
                  <a:gd name="T5" fmla="*/ 2 h 185"/>
                  <a:gd name="T6" fmla="*/ 5 w 102"/>
                  <a:gd name="T7" fmla="*/ 8 h 185"/>
                  <a:gd name="T8" fmla="*/ 8 w 102"/>
                  <a:gd name="T9" fmla="*/ 12 h 185"/>
                  <a:gd name="T10" fmla="*/ 11 w 102"/>
                  <a:gd name="T11" fmla="*/ 17 h 185"/>
                  <a:gd name="T12" fmla="*/ 14 w 102"/>
                  <a:gd name="T13" fmla="*/ 23 h 185"/>
                  <a:gd name="T14" fmla="*/ 16 w 102"/>
                  <a:gd name="T15" fmla="*/ 30 h 185"/>
                  <a:gd name="T16" fmla="*/ 20 w 102"/>
                  <a:gd name="T17" fmla="*/ 38 h 185"/>
                  <a:gd name="T18" fmla="*/ 22 w 102"/>
                  <a:gd name="T19" fmla="*/ 46 h 185"/>
                  <a:gd name="T20" fmla="*/ 25 w 102"/>
                  <a:gd name="T21" fmla="*/ 54 h 185"/>
                  <a:gd name="T22" fmla="*/ 28 w 102"/>
                  <a:gd name="T23" fmla="*/ 64 h 185"/>
                  <a:gd name="T24" fmla="*/ 32 w 102"/>
                  <a:gd name="T25" fmla="*/ 83 h 185"/>
                  <a:gd name="T26" fmla="*/ 36 w 102"/>
                  <a:gd name="T27" fmla="*/ 103 h 185"/>
                  <a:gd name="T28" fmla="*/ 41 w 102"/>
                  <a:gd name="T29" fmla="*/ 123 h 185"/>
                  <a:gd name="T30" fmla="*/ 42 w 102"/>
                  <a:gd name="T31" fmla="*/ 128 h 185"/>
                  <a:gd name="T32" fmla="*/ 43 w 102"/>
                  <a:gd name="T33" fmla="*/ 133 h 185"/>
                  <a:gd name="T34" fmla="*/ 47 w 102"/>
                  <a:gd name="T35" fmla="*/ 143 h 185"/>
                  <a:gd name="T36" fmla="*/ 49 w 102"/>
                  <a:gd name="T37" fmla="*/ 147 h 185"/>
                  <a:gd name="T38" fmla="*/ 51 w 102"/>
                  <a:gd name="T39" fmla="*/ 151 h 185"/>
                  <a:gd name="T40" fmla="*/ 54 w 102"/>
                  <a:gd name="T41" fmla="*/ 155 h 185"/>
                  <a:gd name="T42" fmla="*/ 55 w 102"/>
                  <a:gd name="T43" fmla="*/ 157 h 185"/>
                  <a:gd name="T44" fmla="*/ 57 w 102"/>
                  <a:gd name="T45" fmla="*/ 159 h 185"/>
                  <a:gd name="T46" fmla="*/ 70 w 102"/>
                  <a:gd name="T47" fmla="*/ 170 h 185"/>
                  <a:gd name="T48" fmla="*/ 83 w 102"/>
                  <a:gd name="T49" fmla="*/ 177 h 185"/>
                  <a:gd name="T50" fmla="*/ 93 w 102"/>
                  <a:gd name="T51" fmla="*/ 181 h 185"/>
                  <a:gd name="T52" fmla="*/ 97 w 102"/>
                  <a:gd name="T53" fmla="*/ 183 h 185"/>
                  <a:gd name="T54" fmla="*/ 99 w 102"/>
                  <a:gd name="T55" fmla="*/ 184 h 185"/>
                  <a:gd name="T56" fmla="*/ 102 w 102"/>
                  <a:gd name="T57" fmla="*/ 185 h 185"/>
                  <a:gd name="T58" fmla="*/ 100 w 102"/>
                  <a:gd name="T59" fmla="*/ 184 h 185"/>
                  <a:gd name="T60" fmla="*/ 94 w 102"/>
                  <a:gd name="T61" fmla="*/ 180 h 185"/>
                  <a:gd name="T62" fmla="*/ 84 w 102"/>
                  <a:gd name="T63" fmla="*/ 175 h 185"/>
                  <a:gd name="T64" fmla="*/ 72 w 102"/>
                  <a:gd name="T65" fmla="*/ 167 h 185"/>
                  <a:gd name="T66" fmla="*/ 61 w 102"/>
                  <a:gd name="T67" fmla="*/ 156 h 185"/>
                  <a:gd name="T68" fmla="*/ 59 w 102"/>
                  <a:gd name="T69" fmla="*/ 155 h 185"/>
                  <a:gd name="T70" fmla="*/ 58 w 102"/>
                  <a:gd name="T71" fmla="*/ 153 h 185"/>
                  <a:gd name="T72" fmla="*/ 56 w 102"/>
                  <a:gd name="T73" fmla="*/ 149 h 185"/>
                  <a:gd name="T74" fmla="*/ 52 w 102"/>
                  <a:gd name="T75" fmla="*/ 140 h 185"/>
                  <a:gd name="T76" fmla="*/ 49 w 102"/>
                  <a:gd name="T77" fmla="*/ 131 h 185"/>
                  <a:gd name="T78" fmla="*/ 46 w 102"/>
                  <a:gd name="T79" fmla="*/ 122 h 185"/>
                  <a:gd name="T80" fmla="*/ 43 w 102"/>
                  <a:gd name="T81" fmla="*/ 102 h 185"/>
                  <a:gd name="T82" fmla="*/ 38 w 102"/>
                  <a:gd name="T83" fmla="*/ 81 h 185"/>
                  <a:gd name="T84" fmla="*/ 36 w 102"/>
                  <a:gd name="T85" fmla="*/ 72 h 185"/>
                  <a:gd name="T86" fmla="*/ 33 w 102"/>
                  <a:gd name="T87" fmla="*/ 62 h 185"/>
                  <a:gd name="T88" fmla="*/ 30 w 102"/>
                  <a:gd name="T89" fmla="*/ 53 h 185"/>
                  <a:gd name="T90" fmla="*/ 27 w 102"/>
                  <a:gd name="T91" fmla="*/ 44 h 185"/>
                  <a:gd name="T92" fmla="*/ 23 w 102"/>
                  <a:gd name="T93" fmla="*/ 36 h 185"/>
                  <a:gd name="T94" fmla="*/ 20 w 102"/>
                  <a:gd name="T95" fmla="*/ 29 h 185"/>
                  <a:gd name="T96" fmla="*/ 16 w 102"/>
                  <a:gd name="T97" fmla="*/ 22 h 185"/>
                  <a:gd name="T98" fmla="*/ 13 w 102"/>
                  <a:gd name="T99" fmla="*/ 16 h 185"/>
                  <a:gd name="T100" fmla="*/ 9 w 102"/>
                  <a:gd name="T101" fmla="*/ 11 h 185"/>
                  <a:gd name="T102" fmla="*/ 6 w 102"/>
                  <a:gd name="T103" fmla="*/ 7 h 185"/>
                  <a:gd name="T104" fmla="*/ 2 w 102"/>
                  <a:gd name="T105" fmla="*/ 2 h 185"/>
                  <a:gd name="T106" fmla="*/ 0 w 102"/>
                  <a:gd name="T107" fmla="*/ 1 h 185"/>
                  <a:gd name="T108" fmla="*/ 0 w 102"/>
                  <a:gd name="T10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18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2" y="4"/>
                      <a:pt x="4" y="5"/>
                      <a:pt x="5" y="8"/>
                    </a:cubicBezTo>
                    <a:cubicBezTo>
                      <a:pt x="6" y="9"/>
                      <a:pt x="7" y="11"/>
                      <a:pt x="8" y="12"/>
                    </a:cubicBezTo>
                    <a:cubicBezTo>
                      <a:pt x="9" y="14"/>
                      <a:pt x="10" y="16"/>
                      <a:pt x="11" y="17"/>
                    </a:cubicBezTo>
                    <a:cubicBezTo>
                      <a:pt x="12" y="19"/>
                      <a:pt x="13" y="21"/>
                      <a:pt x="14" y="23"/>
                    </a:cubicBezTo>
                    <a:cubicBezTo>
                      <a:pt x="15" y="26"/>
                      <a:pt x="15" y="28"/>
                      <a:pt x="16" y="30"/>
                    </a:cubicBezTo>
                    <a:cubicBezTo>
                      <a:pt x="17" y="33"/>
                      <a:pt x="19" y="35"/>
                      <a:pt x="20" y="38"/>
                    </a:cubicBezTo>
                    <a:cubicBezTo>
                      <a:pt x="20" y="40"/>
                      <a:pt x="21" y="43"/>
                      <a:pt x="22" y="46"/>
                    </a:cubicBezTo>
                    <a:cubicBezTo>
                      <a:pt x="23" y="49"/>
                      <a:pt x="24" y="51"/>
                      <a:pt x="25" y="54"/>
                    </a:cubicBezTo>
                    <a:cubicBezTo>
                      <a:pt x="26" y="57"/>
                      <a:pt x="27" y="60"/>
                      <a:pt x="28" y="64"/>
                    </a:cubicBezTo>
                    <a:cubicBezTo>
                      <a:pt x="29" y="70"/>
                      <a:pt x="31" y="76"/>
                      <a:pt x="32" y="83"/>
                    </a:cubicBezTo>
                    <a:cubicBezTo>
                      <a:pt x="34" y="89"/>
                      <a:pt x="35" y="96"/>
                      <a:pt x="36" y="103"/>
                    </a:cubicBezTo>
                    <a:cubicBezTo>
                      <a:pt x="38" y="110"/>
                      <a:pt x="39" y="116"/>
                      <a:pt x="41" y="123"/>
                    </a:cubicBezTo>
                    <a:cubicBezTo>
                      <a:pt x="41" y="125"/>
                      <a:pt x="41" y="127"/>
                      <a:pt x="42" y="128"/>
                    </a:cubicBezTo>
                    <a:cubicBezTo>
                      <a:pt x="42" y="130"/>
                      <a:pt x="43" y="132"/>
                      <a:pt x="43" y="133"/>
                    </a:cubicBezTo>
                    <a:cubicBezTo>
                      <a:pt x="44" y="136"/>
                      <a:pt x="46" y="140"/>
                      <a:pt x="47" y="143"/>
                    </a:cubicBezTo>
                    <a:cubicBezTo>
                      <a:pt x="48" y="144"/>
                      <a:pt x="48" y="146"/>
                      <a:pt x="49" y="147"/>
                    </a:cubicBezTo>
                    <a:cubicBezTo>
                      <a:pt x="50" y="149"/>
                      <a:pt x="51" y="150"/>
                      <a:pt x="51" y="151"/>
                    </a:cubicBezTo>
                    <a:cubicBezTo>
                      <a:pt x="52" y="153"/>
                      <a:pt x="53" y="154"/>
                      <a:pt x="54" y="155"/>
                    </a:cubicBezTo>
                    <a:cubicBezTo>
                      <a:pt x="55" y="157"/>
                      <a:pt x="55" y="157"/>
                      <a:pt x="55" y="157"/>
                    </a:cubicBezTo>
                    <a:cubicBezTo>
                      <a:pt x="57" y="159"/>
                      <a:pt x="57" y="159"/>
                      <a:pt x="57" y="159"/>
                    </a:cubicBezTo>
                    <a:cubicBezTo>
                      <a:pt x="61" y="164"/>
                      <a:pt x="66" y="168"/>
                      <a:pt x="70" y="170"/>
                    </a:cubicBezTo>
                    <a:cubicBezTo>
                      <a:pt x="75" y="173"/>
                      <a:pt x="79" y="175"/>
                      <a:pt x="83" y="177"/>
                    </a:cubicBezTo>
                    <a:cubicBezTo>
                      <a:pt x="87" y="178"/>
                      <a:pt x="90" y="180"/>
                      <a:pt x="93" y="181"/>
                    </a:cubicBezTo>
                    <a:cubicBezTo>
                      <a:pt x="94" y="182"/>
                      <a:pt x="96" y="182"/>
                      <a:pt x="97" y="183"/>
                    </a:cubicBezTo>
                    <a:cubicBezTo>
                      <a:pt x="98" y="183"/>
                      <a:pt x="99" y="184"/>
                      <a:pt x="99" y="184"/>
                    </a:cubicBezTo>
                    <a:cubicBezTo>
                      <a:pt x="101" y="185"/>
                      <a:pt x="102" y="185"/>
                      <a:pt x="102" y="185"/>
                    </a:cubicBezTo>
                    <a:cubicBezTo>
                      <a:pt x="102" y="185"/>
                      <a:pt x="101" y="185"/>
                      <a:pt x="100" y="184"/>
                    </a:cubicBezTo>
                    <a:cubicBezTo>
                      <a:pt x="98" y="183"/>
                      <a:pt x="96" y="182"/>
                      <a:pt x="94" y="180"/>
                    </a:cubicBezTo>
                    <a:cubicBezTo>
                      <a:pt x="91" y="178"/>
                      <a:pt x="88" y="177"/>
                      <a:pt x="84" y="175"/>
                    </a:cubicBezTo>
                    <a:cubicBezTo>
                      <a:pt x="80" y="173"/>
                      <a:pt x="76" y="170"/>
                      <a:pt x="72" y="167"/>
                    </a:cubicBezTo>
                    <a:cubicBezTo>
                      <a:pt x="68" y="164"/>
                      <a:pt x="64" y="161"/>
                      <a:pt x="61" y="156"/>
                    </a:cubicBezTo>
                    <a:cubicBezTo>
                      <a:pt x="59" y="155"/>
                      <a:pt x="59" y="155"/>
                      <a:pt x="59" y="155"/>
                    </a:cubicBezTo>
                    <a:cubicBezTo>
                      <a:pt x="58" y="153"/>
                      <a:pt x="58" y="153"/>
                      <a:pt x="58" y="153"/>
                    </a:cubicBezTo>
                    <a:cubicBezTo>
                      <a:pt x="57" y="151"/>
                      <a:pt x="57" y="150"/>
                      <a:pt x="56" y="149"/>
                    </a:cubicBezTo>
                    <a:cubicBezTo>
                      <a:pt x="55" y="146"/>
                      <a:pt x="53" y="143"/>
                      <a:pt x="52" y="140"/>
                    </a:cubicBezTo>
                    <a:cubicBezTo>
                      <a:pt x="51" y="138"/>
                      <a:pt x="50" y="135"/>
                      <a:pt x="49" y="131"/>
                    </a:cubicBezTo>
                    <a:cubicBezTo>
                      <a:pt x="48" y="128"/>
                      <a:pt x="47" y="125"/>
                      <a:pt x="46" y="122"/>
                    </a:cubicBezTo>
                    <a:cubicBezTo>
                      <a:pt x="45" y="115"/>
                      <a:pt x="44" y="108"/>
                      <a:pt x="43" y="102"/>
                    </a:cubicBezTo>
                    <a:cubicBezTo>
                      <a:pt x="41" y="95"/>
                      <a:pt x="40" y="88"/>
                      <a:pt x="38" y="81"/>
                    </a:cubicBezTo>
                    <a:cubicBezTo>
                      <a:pt x="38" y="78"/>
                      <a:pt x="37" y="75"/>
                      <a:pt x="36" y="72"/>
                    </a:cubicBezTo>
                    <a:cubicBezTo>
                      <a:pt x="35" y="68"/>
                      <a:pt x="34" y="65"/>
                      <a:pt x="33" y="62"/>
                    </a:cubicBezTo>
                    <a:cubicBezTo>
                      <a:pt x="32" y="59"/>
                      <a:pt x="31" y="56"/>
                      <a:pt x="30" y="53"/>
                    </a:cubicBezTo>
                    <a:cubicBezTo>
                      <a:pt x="29" y="50"/>
                      <a:pt x="28" y="47"/>
                      <a:pt x="27" y="44"/>
                    </a:cubicBezTo>
                    <a:cubicBezTo>
                      <a:pt x="26" y="41"/>
                      <a:pt x="24" y="39"/>
                      <a:pt x="23" y="36"/>
                    </a:cubicBezTo>
                    <a:cubicBezTo>
                      <a:pt x="22" y="33"/>
                      <a:pt x="21" y="31"/>
                      <a:pt x="20" y="29"/>
                    </a:cubicBezTo>
                    <a:cubicBezTo>
                      <a:pt x="19" y="26"/>
                      <a:pt x="17" y="24"/>
                      <a:pt x="16" y="22"/>
                    </a:cubicBezTo>
                    <a:cubicBezTo>
                      <a:pt x="15" y="20"/>
                      <a:pt x="14" y="18"/>
                      <a:pt x="13" y="16"/>
                    </a:cubicBezTo>
                    <a:cubicBezTo>
                      <a:pt x="11" y="15"/>
                      <a:pt x="10" y="13"/>
                      <a:pt x="9" y="11"/>
                    </a:cubicBezTo>
                    <a:cubicBezTo>
                      <a:pt x="8" y="10"/>
                      <a:pt x="7" y="9"/>
                      <a:pt x="6" y="7"/>
                    </a:cubicBezTo>
                    <a:cubicBezTo>
                      <a:pt x="4" y="5"/>
                      <a:pt x="3" y="3"/>
                      <a:pt x="2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E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6" name="ïṣľîdè">
                <a:extLst>
                  <a:ext uri="{FF2B5EF4-FFF2-40B4-BE49-F238E27FC236}">
                    <a16:creationId xmlns:a16="http://schemas.microsoft.com/office/drawing/2014/main" xmlns="" id="{DA4FE9F2-8BE5-4A69-BBE8-A6FA47024E18}"/>
                  </a:ext>
                </a:extLst>
              </p:cNvPr>
              <p:cNvSpPr/>
              <p:nvPr/>
            </p:nvSpPr>
            <p:spPr bwMode="auto">
              <a:xfrm>
                <a:off x="5549471" y="3740278"/>
                <a:ext cx="69821" cy="187794"/>
              </a:xfrm>
              <a:custGeom>
                <a:avLst/>
                <a:gdLst>
                  <a:gd name="T0" fmla="*/ 28 w 28"/>
                  <a:gd name="T1" fmla="*/ 0 h 75"/>
                  <a:gd name="T2" fmla="*/ 4 w 28"/>
                  <a:gd name="T3" fmla="*/ 50 h 75"/>
                  <a:gd name="T4" fmla="*/ 3 w 28"/>
                  <a:gd name="T5" fmla="*/ 75 h 75"/>
                  <a:gd name="T6" fmla="*/ 6 w 28"/>
                  <a:gd name="T7" fmla="*/ 67 h 75"/>
                  <a:gd name="T8" fmla="*/ 28 w 28"/>
                  <a:gd name="T9" fmla="*/ 1 h 75"/>
                  <a:gd name="T10" fmla="*/ 28 w 28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75">
                    <a:moveTo>
                      <a:pt x="28" y="0"/>
                    </a:moveTo>
                    <a:cubicBezTo>
                      <a:pt x="26" y="0"/>
                      <a:pt x="9" y="31"/>
                      <a:pt x="4" y="50"/>
                    </a:cubicBezTo>
                    <a:cubicBezTo>
                      <a:pt x="0" y="65"/>
                      <a:pt x="1" y="75"/>
                      <a:pt x="3" y="75"/>
                    </a:cubicBezTo>
                    <a:cubicBezTo>
                      <a:pt x="4" y="75"/>
                      <a:pt x="5" y="72"/>
                      <a:pt x="6" y="67"/>
                    </a:cubicBezTo>
                    <a:cubicBezTo>
                      <a:pt x="8" y="51"/>
                      <a:pt x="28" y="1"/>
                      <a:pt x="28" y="1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2C8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7" name="îṧḻiḋè">
                <a:extLst>
                  <a:ext uri="{FF2B5EF4-FFF2-40B4-BE49-F238E27FC236}">
                    <a16:creationId xmlns:a16="http://schemas.microsoft.com/office/drawing/2014/main" xmlns="" id="{854DFE44-7AF2-472B-BF44-2B4205C1FD1D}"/>
                  </a:ext>
                </a:extLst>
              </p:cNvPr>
              <p:cNvSpPr/>
              <p:nvPr/>
            </p:nvSpPr>
            <p:spPr bwMode="auto">
              <a:xfrm>
                <a:off x="5730042" y="3840195"/>
                <a:ext cx="42134" cy="213075"/>
              </a:xfrm>
              <a:custGeom>
                <a:avLst/>
                <a:gdLst>
                  <a:gd name="T0" fmla="*/ 13 w 17"/>
                  <a:gd name="T1" fmla="*/ 0 h 85"/>
                  <a:gd name="T2" fmla="*/ 0 w 17"/>
                  <a:gd name="T3" fmla="*/ 73 h 85"/>
                  <a:gd name="T4" fmla="*/ 9 w 17"/>
                  <a:gd name="T5" fmla="*/ 85 h 85"/>
                  <a:gd name="T6" fmla="*/ 11 w 17"/>
                  <a:gd name="T7" fmla="*/ 79 h 85"/>
                  <a:gd name="T8" fmla="*/ 14 w 17"/>
                  <a:gd name="T9" fmla="*/ 3 h 85"/>
                  <a:gd name="T10" fmla="*/ 13 w 17"/>
                  <a:gd name="T1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85">
                    <a:moveTo>
                      <a:pt x="13" y="0"/>
                    </a:moveTo>
                    <a:cubicBezTo>
                      <a:pt x="11" y="0"/>
                      <a:pt x="0" y="45"/>
                      <a:pt x="0" y="73"/>
                    </a:cubicBezTo>
                    <a:cubicBezTo>
                      <a:pt x="0" y="82"/>
                      <a:pt x="5" y="85"/>
                      <a:pt x="9" y="85"/>
                    </a:cubicBezTo>
                    <a:cubicBezTo>
                      <a:pt x="13" y="85"/>
                      <a:pt x="17" y="81"/>
                      <a:pt x="11" y="79"/>
                    </a:cubicBezTo>
                    <a:cubicBezTo>
                      <a:pt x="0" y="73"/>
                      <a:pt x="14" y="3"/>
                      <a:pt x="14" y="3"/>
                    </a:cubicBezTo>
                    <a:cubicBezTo>
                      <a:pt x="14" y="1"/>
                      <a:pt x="14" y="0"/>
                      <a:pt x="13" y="0"/>
                    </a:cubicBezTo>
                  </a:path>
                </a:pathLst>
              </a:custGeom>
              <a:solidFill>
                <a:srgbClr val="2C8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8" name="îṡ1íďé">
                <a:extLst>
                  <a:ext uri="{FF2B5EF4-FFF2-40B4-BE49-F238E27FC236}">
                    <a16:creationId xmlns:a16="http://schemas.microsoft.com/office/drawing/2014/main" xmlns="" id="{2C404BC8-0DE5-4C26-B3AC-9911525E46C2}"/>
                  </a:ext>
                </a:extLst>
              </p:cNvPr>
              <p:cNvSpPr/>
              <p:nvPr/>
            </p:nvSpPr>
            <p:spPr bwMode="auto">
              <a:xfrm>
                <a:off x="6421029" y="3840195"/>
                <a:ext cx="21669" cy="169738"/>
              </a:xfrm>
              <a:custGeom>
                <a:avLst/>
                <a:gdLst>
                  <a:gd name="T0" fmla="*/ 2 w 9"/>
                  <a:gd name="T1" fmla="*/ 0 h 68"/>
                  <a:gd name="T2" fmla="*/ 2 w 9"/>
                  <a:gd name="T3" fmla="*/ 1 h 68"/>
                  <a:gd name="T4" fmla="*/ 1 w 9"/>
                  <a:gd name="T5" fmla="*/ 64 h 68"/>
                  <a:gd name="T6" fmla="*/ 1 w 9"/>
                  <a:gd name="T7" fmla="*/ 68 h 68"/>
                  <a:gd name="T8" fmla="*/ 7 w 9"/>
                  <a:gd name="T9" fmla="*/ 53 h 68"/>
                  <a:gd name="T10" fmla="*/ 2 w 9"/>
                  <a:gd name="T11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68">
                    <a:moveTo>
                      <a:pt x="2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5" y="56"/>
                      <a:pt x="1" y="64"/>
                    </a:cubicBezTo>
                    <a:cubicBezTo>
                      <a:pt x="0" y="66"/>
                      <a:pt x="1" y="68"/>
                      <a:pt x="1" y="68"/>
                    </a:cubicBezTo>
                    <a:cubicBezTo>
                      <a:pt x="3" y="68"/>
                      <a:pt x="6" y="64"/>
                      <a:pt x="7" y="53"/>
                    </a:cubicBezTo>
                    <a:cubicBezTo>
                      <a:pt x="9" y="27"/>
                      <a:pt x="4" y="0"/>
                      <a:pt x="2" y="0"/>
                    </a:cubicBezTo>
                  </a:path>
                </a:pathLst>
              </a:custGeom>
              <a:solidFill>
                <a:srgbClr val="2C8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9" name="íş1íḋè">
                <a:extLst>
                  <a:ext uri="{FF2B5EF4-FFF2-40B4-BE49-F238E27FC236}">
                    <a16:creationId xmlns:a16="http://schemas.microsoft.com/office/drawing/2014/main" xmlns="" id="{2CB4D371-8444-4176-A57E-1426AA47C773}"/>
                  </a:ext>
                </a:extLst>
              </p:cNvPr>
              <p:cNvSpPr/>
              <p:nvPr/>
            </p:nvSpPr>
            <p:spPr bwMode="auto">
              <a:xfrm>
                <a:off x="6570301" y="3772782"/>
                <a:ext cx="30096" cy="187794"/>
              </a:xfrm>
              <a:custGeom>
                <a:avLst/>
                <a:gdLst>
                  <a:gd name="T0" fmla="*/ 1 w 12"/>
                  <a:gd name="T1" fmla="*/ 0 h 75"/>
                  <a:gd name="T2" fmla="*/ 0 w 12"/>
                  <a:gd name="T3" fmla="*/ 1 h 75"/>
                  <a:gd name="T4" fmla="*/ 6 w 12"/>
                  <a:gd name="T5" fmla="*/ 59 h 75"/>
                  <a:gd name="T6" fmla="*/ 1 w 12"/>
                  <a:gd name="T7" fmla="*/ 74 h 75"/>
                  <a:gd name="T8" fmla="*/ 3 w 12"/>
                  <a:gd name="T9" fmla="*/ 75 h 75"/>
                  <a:gd name="T10" fmla="*/ 11 w 12"/>
                  <a:gd name="T11" fmla="*/ 61 h 75"/>
                  <a:gd name="T12" fmla="*/ 1 w 12"/>
                  <a:gd name="T1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75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6" y="42"/>
                      <a:pt x="6" y="59"/>
                    </a:cubicBezTo>
                    <a:cubicBezTo>
                      <a:pt x="7" y="70"/>
                      <a:pt x="1" y="69"/>
                      <a:pt x="1" y="74"/>
                    </a:cubicBezTo>
                    <a:cubicBezTo>
                      <a:pt x="2" y="75"/>
                      <a:pt x="2" y="75"/>
                      <a:pt x="3" y="75"/>
                    </a:cubicBezTo>
                    <a:cubicBezTo>
                      <a:pt x="6" y="75"/>
                      <a:pt x="11" y="71"/>
                      <a:pt x="11" y="61"/>
                    </a:cubicBezTo>
                    <a:cubicBezTo>
                      <a:pt x="12" y="48"/>
                      <a:pt x="4" y="0"/>
                      <a:pt x="1" y="0"/>
                    </a:cubicBezTo>
                  </a:path>
                </a:pathLst>
              </a:custGeom>
              <a:solidFill>
                <a:srgbClr val="2C88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0" name="is1ïdé">
                <a:extLst>
                  <a:ext uri="{FF2B5EF4-FFF2-40B4-BE49-F238E27FC236}">
                    <a16:creationId xmlns:a16="http://schemas.microsoft.com/office/drawing/2014/main" xmlns="" id="{4FD17959-A53B-420E-9A4F-6EDDBE36BD11}"/>
                  </a:ext>
                </a:extLst>
              </p:cNvPr>
              <p:cNvSpPr/>
              <p:nvPr/>
            </p:nvSpPr>
            <p:spPr bwMode="auto">
              <a:xfrm>
                <a:off x="5679482" y="2771212"/>
                <a:ext cx="352717" cy="282896"/>
              </a:xfrm>
              <a:custGeom>
                <a:avLst/>
                <a:gdLst>
                  <a:gd name="T0" fmla="*/ 91 w 141"/>
                  <a:gd name="T1" fmla="*/ 0 h 113"/>
                  <a:gd name="T2" fmla="*/ 84 w 141"/>
                  <a:gd name="T3" fmla="*/ 3 h 113"/>
                  <a:gd name="T4" fmla="*/ 43 w 141"/>
                  <a:gd name="T5" fmla="*/ 33 h 113"/>
                  <a:gd name="T6" fmla="*/ 85 w 141"/>
                  <a:gd name="T7" fmla="*/ 113 h 113"/>
                  <a:gd name="T8" fmla="*/ 93 w 141"/>
                  <a:gd name="T9" fmla="*/ 113 h 113"/>
                  <a:gd name="T10" fmla="*/ 109 w 141"/>
                  <a:gd name="T11" fmla="*/ 91 h 113"/>
                  <a:gd name="T12" fmla="*/ 130 w 141"/>
                  <a:gd name="T13" fmla="*/ 58 h 113"/>
                  <a:gd name="T14" fmla="*/ 124 w 141"/>
                  <a:gd name="T15" fmla="*/ 19 h 113"/>
                  <a:gd name="T16" fmla="*/ 91 w 141"/>
                  <a:gd name="T1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" h="113">
                    <a:moveTo>
                      <a:pt x="91" y="0"/>
                    </a:moveTo>
                    <a:cubicBezTo>
                      <a:pt x="88" y="0"/>
                      <a:pt x="86" y="1"/>
                      <a:pt x="84" y="3"/>
                    </a:cubicBezTo>
                    <a:cubicBezTo>
                      <a:pt x="71" y="14"/>
                      <a:pt x="43" y="33"/>
                      <a:pt x="43" y="33"/>
                    </a:cubicBezTo>
                    <a:cubicBezTo>
                      <a:pt x="0" y="69"/>
                      <a:pt x="30" y="111"/>
                      <a:pt x="85" y="113"/>
                    </a:cubicBezTo>
                    <a:cubicBezTo>
                      <a:pt x="88" y="113"/>
                      <a:pt x="90" y="113"/>
                      <a:pt x="93" y="113"/>
                    </a:cubicBezTo>
                    <a:cubicBezTo>
                      <a:pt x="139" y="113"/>
                      <a:pt x="139" y="98"/>
                      <a:pt x="109" y="91"/>
                    </a:cubicBezTo>
                    <a:cubicBezTo>
                      <a:pt x="77" y="83"/>
                      <a:pt x="137" y="82"/>
                      <a:pt x="130" y="58"/>
                    </a:cubicBezTo>
                    <a:cubicBezTo>
                      <a:pt x="123" y="33"/>
                      <a:pt x="141" y="24"/>
                      <a:pt x="124" y="19"/>
                    </a:cubicBezTo>
                    <a:cubicBezTo>
                      <a:pt x="111" y="15"/>
                      <a:pt x="101" y="0"/>
                      <a:pt x="91" y="0"/>
                    </a:cubicBezTo>
                  </a:path>
                </a:pathLst>
              </a:custGeom>
              <a:solidFill>
                <a:srgbClr val="FFFF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521" name="05a9edee-34f5-4598-9f67-cd07e8ed160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xmlns="" id="{125BDEB9-942B-4AC7-A747-F2B76DCF463B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 flipH="1">
              <a:off x="1564553" y="2369839"/>
              <a:ext cx="629379" cy="328877"/>
              <a:chOff x="3331658" y="1974927"/>
              <a:chExt cx="5528684" cy="2888972"/>
            </a:xfrm>
          </p:grpSpPr>
          <p:sp>
            <p:nvSpPr>
              <p:cNvPr id="522" name="íśļïḋe">
                <a:extLst>
                  <a:ext uri="{FF2B5EF4-FFF2-40B4-BE49-F238E27FC236}">
                    <a16:creationId xmlns:a16="http://schemas.microsoft.com/office/drawing/2014/main" xmlns="" id="{6E61E971-F9E9-42C1-BA4F-DB00A74BD074}"/>
                  </a:ext>
                </a:extLst>
              </p:cNvPr>
              <p:cNvSpPr/>
              <p:nvPr/>
            </p:nvSpPr>
            <p:spPr>
              <a:xfrm>
                <a:off x="5408909" y="3521677"/>
                <a:ext cx="3259686" cy="703069"/>
              </a:xfrm>
              <a:custGeom>
                <a:avLst/>
                <a:gdLst/>
                <a:ahLst/>
                <a:cxnLst/>
                <a:rect l="0" t="0" r="0" b="0"/>
                <a:pathLst>
                  <a:path w="3259686" h="703068">
                    <a:moveTo>
                      <a:pt x="1556340" y="284423"/>
                    </a:moveTo>
                    <a:cubicBezTo>
                      <a:pt x="1799219" y="284423"/>
                      <a:pt x="2003748" y="444211"/>
                      <a:pt x="2080447" y="661523"/>
                    </a:cubicBezTo>
                    <a:lnTo>
                      <a:pt x="2137970" y="661523"/>
                    </a:lnTo>
                    <a:cubicBezTo>
                      <a:pt x="2208278" y="444211"/>
                      <a:pt x="2419198" y="284423"/>
                      <a:pt x="2662077" y="284423"/>
                    </a:cubicBezTo>
                    <a:cubicBezTo>
                      <a:pt x="2904955" y="284423"/>
                      <a:pt x="3109485" y="444211"/>
                      <a:pt x="3186183" y="661523"/>
                    </a:cubicBezTo>
                    <a:lnTo>
                      <a:pt x="3211750" y="661523"/>
                    </a:lnTo>
                    <a:lnTo>
                      <a:pt x="3211750" y="47936"/>
                    </a:lnTo>
                    <a:lnTo>
                      <a:pt x="47937" y="47936"/>
                    </a:lnTo>
                    <a:lnTo>
                      <a:pt x="47937" y="661523"/>
                    </a:lnTo>
                    <a:lnTo>
                      <a:pt x="1032234" y="661523"/>
                    </a:lnTo>
                    <a:cubicBezTo>
                      <a:pt x="1108932" y="437820"/>
                      <a:pt x="1313462" y="284423"/>
                      <a:pt x="1556340" y="284423"/>
                    </a:cubicBezTo>
                    <a:close/>
                  </a:path>
                </a:pathLst>
              </a:custGeom>
              <a:solidFill>
                <a:srgbClr val="839396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3" name="iṡḻïdé">
                <a:extLst>
                  <a:ext uri="{FF2B5EF4-FFF2-40B4-BE49-F238E27FC236}">
                    <a16:creationId xmlns:a16="http://schemas.microsoft.com/office/drawing/2014/main" xmlns="" id="{393D3BCC-0882-4FF1-B1DD-58378B7627D9}"/>
                  </a:ext>
                </a:extLst>
              </p:cNvPr>
              <p:cNvSpPr/>
              <p:nvPr/>
            </p:nvSpPr>
            <p:spPr>
              <a:xfrm>
                <a:off x="3491447" y="2281720"/>
                <a:ext cx="2492701" cy="2045290"/>
              </a:xfrm>
              <a:custGeom>
                <a:avLst/>
                <a:gdLst/>
                <a:ahLst/>
                <a:cxnLst/>
                <a:rect l="0" t="0" r="0" b="0"/>
                <a:pathLst>
                  <a:path w="2492701" h="2045290">
                    <a:moveTo>
                      <a:pt x="1204806" y="47936"/>
                    </a:moveTo>
                    <a:lnTo>
                      <a:pt x="898012" y="782963"/>
                    </a:lnTo>
                    <a:lnTo>
                      <a:pt x="47937" y="942751"/>
                    </a:lnTo>
                    <a:lnTo>
                      <a:pt x="47937" y="1901481"/>
                    </a:lnTo>
                    <a:lnTo>
                      <a:pt x="923578" y="1946221"/>
                    </a:lnTo>
                    <a:cubicBezTo>
                      <a:pt x="981102" y="1703343"/>
                      <a:pt x="1198414" y="1524380"/>
                      <a:pt x="1460467" y="1524380"/>
                    </a:cubicBezTo>
                    <a:cubicBezTo>
                      <a:pt x="1741695" y="1524380"/>
                      <a:pt x="1971790" y="1735301"/>
                      <a:pt x="2003748" y="2003745"/>
                    </a:cubicBezTo>
                    <a:lnTo>
                      <a:pt x="2444765" y="2029311"/>
                    </a:lnTo>
                    <a:lnTo>
                      <a:pt x="2444765" y="47936"/>
                    </a:lnTo>
                    <a:lnTo>
                      <a:pt x="1204806" y="47936"/>
                    </a:lnTo>
                    <a:close/>
                  </a:path>
                </a:pathLst>
              </a:custGeom>
              <a:solidFill>
                <a:srgbClr val="AABBBC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4" name="íṩlïḑè">
                <a:extLst>
                  <a:ext uri="{FF2B5EF4-FFF2-40B4-BE49-F238E27FC236}">
                    <a16:creationId xmlns:a16="http://schemas.microsoft.com/office/drawing/2014/main" xmlns="" id="{FFFACA53-6829-40C3-BEE9-C00ECB5EB0C8}"/>
                  </a:ext>
                </a:extLst>
              </p:cNvPr>
              <p:cNvSpPr/>
              <p:nvPr/>
            </p:nvSpPr>
            <p:spPr>
              <a:xfrm>
                <a:off x="4565226" y="2166672"/>
                <a:ext cx="1406139" cy="191746"/>
              </a:xfrm>
              <a:custGeom>
                <a:avLst/>
                <a:gdLst/>
                <a:ahLst/>
                <a:cxnLst/>
                <a:rect l="0" t="0" r="0" b="0"/>
                <a:pathLst>
                  <a:path w="1406139" h="191745">
                    <a:moveTo>
                      <a:pt x="1013059" y="47936"/>
                    </a:moveTo>
                    <a:lnTo>
                      <a:pt x="47937" y="47936"/>
                    </a:lnTo>
                    <a:lnTo>
                      <a:pt x="131027" y="162984"/>
                    </a:lnTo>
                    <a:lnTo>
                      <a:pt x="1370986" y="162984"/>
                    </a:lnTo>
                    <a:lnTo>
                      <a:pt x="1370986" y="47936"/>
                    </a:lnTo>
                    <a:close/>
                  </a:path>
                </a:pathLst>
              </a:custGeom>
              <a:solidFill>
                <a:srgbClr val="FFA929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5" name="îş1îďè">
                <a:extLst>
                  <a:ext uri="{FF2B5EF4-FFF2-40B4-BE49-F238E27FC236}">
                    <a16:creationId xmlns:a16="http://schemas.microsoft.com/office/drawing/2014/main" xmlns="" id="{F79ED225-1384-4A86-B2C9-FDABCF3B1067}"/>
                  </a:ext>
                </a:extLst>
              </p:cNvPr>
              <p:cNvSpPr/>
              <p:nvPr/>
            </p:nvSpPr>
            <p:spPr>
              <a:xfrm>
                <a:off x="3491447" y="3080661"/>
                <a:ext cx="319577" cy="1214391"/>
              </a:xfrm>
              <a:custGeom>
                <a:avLst/>
                <a:gdLst/>
                <a:ahLst/>
                <a:cxnLst/>
                <a:rect l="0" t="0" r="0" b="0"/>
                <a:pathLst>
                  <a:path w="319577" h="1214391">
                    <a:moveTo>
                      <a:pt x="303598" y="1172846"/>
                    </a:moveTo>
                    <a:lnTo>
                      <a:pt x="47937" y="1115322"/>
                    </a:lnTo>
                    <a:lnTo>
                      <a:pt x="47937" y="92677"/>
                    </a:lnTo>
                    <a:lnTo>
                      <a:pt x="303598" y="47936"/>
                    </a:lnTo>
                    <a:close/>
                  </a:path>
                </a:pathLst>
              </a:custGeom>
              <a:solidFill>
                <a:srgbClr val="FFA929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6" name="íṥľiḑê">
                <a:extLst>
                  <a:ext uri="{FF2B5EF4-FFF2-40B4-BE49-F238E27FC236}">
                    <a16:creationId xmlns:a16="http://schemas.microsoft.com/office/drawing/2014/main" xmlns="" id="{670ABCD0-2A04-4A48-AF13-CD288C84DAB4}"/>
                  </a:ext>
                </a:extLst>
              </p:cNvPr>
              <p:cNvSpPr/>
              <p:nvPr/>
            </p:nvSpPr>
            <p:spPr>
              <a:xfrm>
                <a:off x="4437395" y="3841254"/>
                <a:ext cx="1022647" cy="1022645"/>
              </a:xfrm>
              <a:custGeom>
                <a:avLst/>
                <a:gdLst/>
                <a:ahLst/>
                <a:cxnLst/>
                <a:rect l="0" t="0" r="0" b="0"/>
                <a:pathLst>
                  <a:path w="1022646" h="1022645">
                    <a:moveTo>
                      <a:pt x="981102" y="514518"/>
                    </a:moveTo>
                    <a:cubicBezTo>
                      <a:pt x="981102" y="770180"/>
                      <a:pt x="770181" y="981100"/>
                      <a:pt x="514519" y="981100"/>
                    </a:cubicBezTo>
                    <a:cubicBezTo>
                      <a:pt x="258857" y="981100"/>
                      <a:pt x="47937" y="770180"/>
                      <a:pt x="47937" y="514518"/>
                    </a:cubicBezTo>
                    <a:cubicBezTo>
                      <a:pt x="47937" y="258857"/>
                      <a:pt x="258857" y="47936"/>
                      <a:pt x="514519" y="47936"/>
                    </a:cubicBezTo>
                    <a:cubicBezTo>
                      <a:pt x="770181" y="47936"/>
                      <a:pt x="981102" y="252466"/>
                      <a:pt x="981102" y="514518"/>
                    </a:cubicBezTo>
                    <a:close/>
                  </a:path>
                </a:pathLst>
              </a:custGeom>
              <a:solidFill>
                <a:srgbClr val="3E5459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7" name="íŝḷíḓe">
                <a:extLst>
                  <a:ext uri="{FF2B5EF4-FFF2-40B4-BE49-F238E27FC236}">
                    <a16:creationId xmlns:a16="http://schemas.microsoft.com/office/drawing/2014/main" xmlns="" id="{B2B4458B-2BFA-4898-B6FD-11EE7633BC06}"/>
                  </a:ext>
                </a:extLst>
              </p:cNvPr>
              <p:cNvSpPr/>
              <p:nvPr/>
            </p:nvSpPr>
            <p:spPr>
              <a:xfrm>
                <a:off x="4661099" y="4058312"/>
                <a:ext cx="575239" cy="575238"/>
              </a:xfrm>
              <a:custGeom>
                <a:avLst/>
                <a:gdLst/>
                <a:ahLst/>
                <a:cxnLst/>
                <a:rect l="0" t="0" r="0" b="0"/>
                <a:pathLst>
                  <a:path w="575238" h="575237">
                    <a:moveTo>
                      <a:pt x="546477" y="297460"/>
                    </a:moveTo>
                    <a:cubicBezTo>
                      <a:pt x="546477" y="438074"/>
                      <a:pt x="431429" y="546730"/>
                      <a:pt x="297207" y="546730"/>
                    </a:cubicBezTo>
                    <a:cubicBezTo>
                      <a:pt x="156593" y="546730"/>
                      <a:pt x="47937" y="431682"/>
                      <a:pt x="47937" y="297460"/>
                    </a:cubicBezTo>
                    <a:cubicBezTo>
                      <a:pt x="47937" y="156847"/>
                      <a:pt x="162984" y="48191"/>
                      <a:pt x="297207" y="48191"/>
                    </a:cubicBezTo>
                    <a:cubicBezTo>
                      <a:pt x="431429" y="41799"/>
                      <a:pt x="546477" y="156847"/>
                      <a:pt x="546477" y="297460"/>
                    </a:cubicBezTo>
                    <a:close/>
                  </a:path>
                </a:pathLst>
              </a:custGeom>
              <a:solidFill>
                <a:srgbClr val="AABBBC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8" name="ïṧ1ïḋè">
                <a:extLst>
                  <a:ext uri="{FF2B5EF4-FFF2-40B4-BE49-F238E27FC236}">
                    <a16:creationId xmlns:a16="http://schemas.microsoft.com/office/drawing/2014/main" xmlns="" id="{16EC2F08-C1B7-4482-A931-3EF41AC64078}"/>
                  </a:ext>
                </a:extLst>
              </p:cNvPr>
              <p:cNvSpPr/>
              <p:nvPr/>
            </p:nvSpPr>
            <p:spPr>
              <a:xfrm>
                <a:off x="4686665" y="4084132"/>
                <a:ext cx="511323" cy="447407"/>
              </a:xfrm>
              <a:custGeom>
                <a:avLst/>
                <a:gdLst/>
                <a:ahLst/>
                <a:cxnLst/>
                <a:rect l="0" t="0" r="0" b="0"/>
                <a:pathLst>
                  <a:path w="511323" h="447407">
                    <a:moveTo>
                      <a:pt x="79894" y="316381"/>
                    </a:moveTo>
                    <a:cubicBezTo>
                      <a:pt x="79894" y="194942"/>
                      <a:pt x="175767" y="99069"/>
                      <a:pt x="297207" y="99069"/>
                    </a:cubicBezTo>
                    <a:cubicBezTo>
                      <a:pt x="367514" y="99069"/>
                      <a:pt x="425037" y="131026"/>
                      <a:pt x="469778" y="182159"/>
                    </a:cubicBezTo>
                    <a:cubicBezTo>
                      <a:pt x="431429" y="105460"/>
                      <a:pt x="354731" y="47936"/>
                      <a:pt x="265249" y="47936"/>
                    </a:cubicBezTo>
                    <a:cubicBezTo>
                      <a:pt x="143810" y="47936"/>
                      <a:pt x="47937" y="143809"/>
                      <a:pt x="47937" y="265249"/>
                    </a:cubicBezTo>
                    <a:cubicBezTo>
                      <a:pt x="47937" y="316381"/>
                      <a:pt x="67111" y="361122"/>
                      <a:pt x="92677" y="399471"/>
                    </a:cubicBezTo>
                    <a:cubicBezTo>
                      <a:pt x="86286" y="367513"/>
                      <a:pt x="79894" y="341947"/>
                      <a:pt x="79894" y="316381"/>
                    </a:cubicBezTo>
                    <a:close/>
                  </a:path>
                </a:pathLst>
              </a:custGeom>
              <a:solidFill>
                <a:srgbClr val="5F7278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9" name="îṡḷídê">
                <a:extLst>
                  <a:ext uri="{FF2B5EF4-FFF2-40B4-BE49-F238E27FC236}">
                    <a16:creationId xmlns:a16="http://schemas.microsoft.com/office/drawing/2014/main" xmlns="" id="{4A6D4DD2-F979-4845-BA40-D8D6C64BEA38}"/>
                  </a:ext>
                </a:extLst>
              </p:cNvPr>
              <p:cNvSpPr/>
              <p:nvPr/>
            </p:nvSpPr>
            <p:spPr>
              <a:xfrm>
                <a:off x="6450730" y="3841254"/>
                <a:ext cx="1022647" cy="1022645"/>
              </a:xfrm>
              <a:custGeom>
                <a:avLst/>
                <a:gdLst/>
                <a:ahLst/>
                <a:cxnLst/>
                <a:rect l="0" t="0" r="0" b="0"/>
                <a:pathLst>
                  <a:path w="1022646" h="1022645">
                    <a:moveTo>
                      <a:pt x="981102" y="514518"/>
                    </a:moveTo>
                    <a:cubicBezTo>
                      <a:pt x="981102" y="770180"/>
                      <a:pt x="770181" y="981100"/>
                      <a:pt x="514519" y="981100"/>
                    </a:cubicBezTo>
                    <a:cubicBezTo>
                      <a:pt x="258857" y="981100"/>
                      <a:pt x="47937" y="770180"/>
                      <a:pt x="47937" y="514518"/>
                    </a:cubicBezTo>
                    <a:cubicBezTo>
                      <a:pt x="47937" y="258857"/>
                      <a:pt x="258857" y="47936"/>
                      <a:pt x="514519" y="47936"/>
                    </a:cubicBezTo>
                    <a:cubicBezTo>
                      <a:pt x="770181" y="47936"/>
                      <a:pt x="981102" y="252466"/>
                      <a:pt x="981102" y="514518"/>
                    </a:cubicBezTo>
                    <a:close/>
                  </a:path>
                </a:pathLst>
              </a:custGeom>
              <a:solidFill>
                <a:srgbClr val="3E5459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0" name="iśļîde">
                <a:extLst>
                  <a:ext uri="{FF2B5EF4-FFF2-40B4-BE49-F238E27FC236}">
                    <a16:creationId xmlns:a16="http://schemas.microsoft.com/office/drawing/2014/main" xmlns="" id="{A147B927-6E0A-47B5-9B30-3EB8996642FF}"/>
                  </a:ext>
                </a:extLst>
              </p:cNvPr>
              <p:cNvSpPr/>
              <p:nvPr/>
            </p:nvSpPr>
            <p:spPr>
              <a:xfrm>
                <a:off x="6668043" y="4058312"/>
                <a:ext cx="575239" cy="575238"/>
              </a:xfrm>
              <a:custGeom>
                <a:avLst/>
                <a:gdLst/>
                <a:ahLst/>
                <a:cxnLst/>
                <a:rect l="0" t="0" r="0" b="0"/>
                <a:pathLst>
                  <a:path w="575238" h="575237">
                    <a:moveTo>
                      <a:pt x="546477" y="297460"/>
                    </a:moveTo>
                    <a:cubicBezTo>
                      <a:pt x="546477" y="438074"/>
                      <a:pt x="431429" y="546730"/>
                      <a:pt x="297207" y="546730"/>
                    </a:cubicBezTo>
                    <a:cubicBezTo>
                      <a:pt x="156593" y="546730"/>
                      <a:pt x="47937" y="431682"/>
                      <a:pt x="47937" y="297460"/>
                    </a:cubicBezTo>
                    <a:cubicBezTo>
                      <a:pt x="47937" y="156847"/>
                      <a:pt x="162984" y="48191"/>
                      <a:pt x="297207" y="48191"/>
                    </a:cubicBezTo>
                    <a:cubicBezTo>
                      <a:pt x="437820" y="41799"/>
                      <a:pt x="546477" y="156847"/>
                      <a:pt x="546477" y="297460"/>
                    </a:cubicBezTo>
                    <a:close/>
                  </a:path>
                </a:pathLst>
              </a:custGeom>
              <a:solidFill>
                <a:srgbClr val="AABBBC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1" name="îŝliḍé">
                <a:extLst>
                  <a:ext uri="{FF2B5EF4-FFF2-40B4-BE49-F238E27FC236}">
                    <a16:creationId xmlns:a16="http://schemas.microsoft.com/office/drawing/2014/main" xmlns="" id="{48579E64-A31D-418A-BABA-B1568B5ADDFC}"/>
                  </a:ext>
                </a:extLst>
              </p:cNvPr>
              <p:cNvSpPr/>
              <p:nvPr/>
            </p:nvSpPr>
            <p:spPr>
              <a:xfrm>
                <a:off x="6706392" y="4084132"/>
                <a:ext cx="511323" cy="447407"/>
              </a:xfrm>
              <a:custGeom>
                <a:avLst/>
                <a:gdLst/>
                <a:ahLst/>
                <a:cxnLst/>
                <a:rect l="0" t="0" r="0" b="0"/>
                <a:pathLst>
                  <a:path w="511323" h="447407">
                    <a:moveTo>
                      <a:pt x="73503" y="316381"/>
                    </a:moveTo>
                    <a:cubicBezTo>
                      <a:pt x="73503" y="194942"/>
                      <a:pt x="169376" y="99069"/>
                      <a:pt x="290815" y="99069"/>
                    </a:cubicBezTo>
                    <a:cubicBezTo>
                      <a:pt x="361122" y="99069"/>
                      <a:pt x="418646" y="131026"/>
                      <a:pt x="463387" y="182159"/>
                    </a:cubicBezTo>
                    <a:cubicBezTo>
                      <a:pt x="431429" y="105460"/>
                      <a:pt x="354731" y="47936"/>
                      <a:pt x="265249" y="47936"/>
                    </a:cubicBezTo>
                    <a:cubicBezTo>
                      <a:pt x="143810" y="47936"/>
                      <a:pt x="47937" y="143809"/>
                      <a:pt x="47937" y="265249"/>
                    </a:cubicBezTo>
                    <a:cubicBezTo>
                      <a:pt x="47937" y="316381"/>
                      <a:pt x="67111" y="361122"/>
                      <a:pt x="92677" y="399471"/>
                    </a:cubicBezTo>
                    <a:cubicBezTo>
                      <a:pt x="79894" y="367513"/>
                      <a:pt x="73503" y="341947"/>
                      <a:pt x="73503" y="316381"/>
                    </a:cubicBezTo>
                    <a:close/>
                  </a:path>
                </a:pathLst>
              </a:custGeom>
              <a:solidFill>
                <a:srgbClr val="5F7278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2" name="ïSḷiḑè">
                <a:extLst>
                  <a:ext uri="{FF2B5EF4-FFF2-40B4-BE49-F238E27FC236}">
                    <a16:creationId xmlns:a16="http://schemas.microsoft.com/office/drawing/2014/main" xmlns="" id="{78F8FC90-7D95-47B8-898B-788310F7E724}"/>
                  </a:ext>
                </a:extLst>
              </p:cNvPr>
              <p:cNvSpPr/>
              <p:nvPr/>
            </p:nvSpPr>
            <p:spPr>
              <a:xfrm>
                <a:off x="7550076" y="3841254"/>
                <a:ext cx="1022647" cy="1022645"/>
              </a:xfrm>
              <a:custGeom>
                <a:avLst/>
                <a:gdLst/>
                <a:ahLst/>
                <a:cxnLst/>
                <a:rect l="0" t="0" r="0" b="0"/>
                <a:pathLst>
                  <a:path w="1022646" h="1022645">
                    <a:moveTo>
                      <a:pt x="981102" y="514518"/>
                    </a:moveTo>
                    <a:cubicBezTo>
                      <a:pt x="981102" y="770180"/>
                      <a:pt x="770181" y="981100"/>
                      <a:pt x="514519" y="981100"/>
                    </a:cubicBezTo>
                    <a:cubicBezTo>
                      <a:pt x="258858" y="981100"/>
                      <a:pt x="47937" y="770180"/>
                      <a:pt x="47937" y="514518"/>
                    </a:cubicBezTo>
                    <a:cubicBezTo>
                      <a:pt x="47937" y="258857"/>
                      <a:pt x="258858" y="47936"/>
                      <a:pt x="514519" y="47936"/>
                    </a:cubicBezTo>
                    <a:cubicBezTo>
                      <a:pt x="776572" y="47936"/>
                      <a:pt x="981102" y="252466"/>
                      <a:pt x="981102" y="514518"/>
                    </a:cubicBezTo>
                    <a:close/>
                  </a:path>
                </a:pathLst>
              </a:custGeom>
              <a:solidFill>
                <a:srgbClr val="3E5459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3" name="ïSḷidé">
                <a:extLst>
                  <a:ext uri="{FF2B5EF4-FFF2-40B4-BE49-F238E27FC236}">
                    <a16:creationId xmlns:a16="http://schemas.microsoft.com/office/drawing/2014/main" xmlns="" id="{1EA34932-D2A3-4A34-8E58-1E133E14FB44}"/>
                  </a:ext>
                </a:extLst>
              </p:cNvPr>
              <p:cNvSpPr/>
              <p:nvPr/>
            </p:nvSpPr>
            <p:spPr>
              <a:xfrm>
                <a:off x="7773780" y="4058566"/>
                <a:ext cx="575239" cy="575238"/>
              </a:xfrm>
              <a:custGeom>
                <a:avLst/>
                <a:gdLst/>
                <a:ahLst/>
                <a:cxnLst/>
                <a:rect l="0" t="0" r="0" b="0"/>
                <a:pathLst>
                  <a:path w="575238" h="575237">
                    <a:moveTo>
                      <a:pt x="546477" y="297206"/>
                    </a:moveTo>
                    <a:cubicBezTo>
                      <a:pt x="546477" y="437820"/>
                      <a:pt x="431429" y="546476"/>
                      <a:pt x="297207" y="546476"/>
                    </a:cubicBezTo>
                    <a:cubicBezTo>
                      <a:pt x="162985" y="546476"/>
                      <a:pt x="47937" y="431428"/>
                      <a:pt x="47937" y="297206"/>
                    </a:cubicBezTo>
                    <a:cubicBezTo>
                      <a:pt x="47937" y="156593"/>
                      <a:pt x="162985" y="47936"/>
                      <a:pt x="297207" y="47936"/>
                    </a:cubicBezTo>
                    <a:cubicBezTo>
                      <a:pt x="431429" y="47936"/>
                      <a:pt x="546477" y="156593"/>
                      <a:pt x="546477" y="297206"/>
                    </a:cubicBezTo>
                    <a:close/>
                  </a:path>
                </a:pathLst>
              </a:custGeom>
              <a:solidFill>
                <a:srgbClr val="AABBBC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4" name="iṧḷîdé">
                <a:extLst>
                  <a:ext uri="{FF2B5EF4-FFF2-40B4-BE49-F238E27FC236}">
                    <a16:creationId xmlns:a16="http://schemas.microsoft.com/office/drawing/2014/main" xmlns="" id="{F9E4E04C-726A-4581-96F1-554BE4A0652A}"/>
                  </a:ext>
                </a:extLst>
              </p:cNvPr>
              <p:cNvSpPr/>
              <p:nvPr/>
            </p:nvSpPr>
            <p:spPr>
              <a:xfrm>
                <a:off x="7805737" y="4084132"/>
                <a:ext cx="511323" cy="447407"/>
              </a:xfrm>
              <a:custGeom>
                <a:avLst/>
                <a:gdLst/>
                <a:ahLst/>
                <a:cxnLst/>
                <a:rect l="0" t="0" r="0" b="0"/>
                <a:pathLst>
                  <a:path w="511323" h="447407">
                    <a:moveTo>
                      <a:pt x="73503" y="316381"/>
                    </a:moveTo>
                    <a:cubicBezTo>
                      <a:pt x="73503" y="194942"/>
                      <a:pt x="169376" y="99069"/>
                      <a:pt x="290815" y="99069"/>
                    </a:cubicBezTo>
                    <a:cubicBezTo>
                      <a:pt x="361122" y="99069"/>
                      <a:pt x="418646" y="131026"/>
                      <a:pt x="463387" y="182159"/>
                    </a:cubicBezTo>
                    <a:cubicBezTo>
                      <a:pt x="431429" y="105460"/>
                      <a:pt x="354731" y="47936"/>
                      <a:pt x="265249" y="47936"/>
                    </a:cubicBezTo>
                    <a:cubicBezTo>
                      <a:pt x="143810" y="47936"/>
                      <a:pt x="47937" y="143809"/>
                      <a:pt x="47937" y="265249"/>
                    </a:cubicBezTo>
                    <a:cubicBezTo>
                      <a:pt x="47937" y="316381"/>
                      <a:pt x="67111" y="361122"/>
                      <a:pt x="92677" y="399471"/>
                    </a:cubicBezTo>
                    <a:cubicBezTo>
                      <a:pt x="79894" y="367513"/>
                      <a:pt x="73503" y="341947"/>
                      <a:pt x="73503" y="316381"/>
                    </a:cubicBezTo>
                    <a:close/>
                  </a:path>
                </a:pathLst>
              </a:custGeom>
              <a:solidFill>
                <a:srgbClr val="5F7278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5" name="îSľîďè">
                <a:extLst>
                  <a:ext uri="{FF2B5EF4-FFF2-40B4-BE49-F238E27FC236}">
                    <a16:creationId xmlns:a16="http://schemas.microsoft.com/office/drawing/2014/main" xmlns="" id="{CBDEACE3-DE72-4C70-9147-C6E3A44C4A12}"/>
                  </a:ext>
                </a:extLst>
              </p:cNvPr>
              <p:cNvSpPr/>
              <p:nvPr/>
            </p:nvSpPr>
            <p:spPr>
              <a:xfrm>
                <a:off x="3523405" y="3125402"/>
                <a:ext cx="191746" cy="1022645"/>
              </a:xfrm>
              <a:custGeom>
                <a:avLst/>
                <a:gdLst/>
                <a:ahLst/>
                <a:cxnLst/>
                <a:rect l="0" t="0" r="0" b="0"/>
                <a:pathLst>
                  <a:path w="191746" h="1022645">
                    <a:moveTo>
                      <a:pt x="175767" y="47936"/>
                    </a:moveTo>
                    <a:lnTo>
                      <a:pt x="47937" y="73503"/>
                    </a:lnTo>
                    <a:lnTo>
                      <a:pt x="47937" y="1025841"/>
                    </a:lnTo>
                    <a:lnTo>
                      <a:pt x="92677" y="105460"/>
                    </a:lnTo>
                    <a:close/>
                  </a:path>
                </a:pathLst>
              </a:custGeom>
              <a:solidFill>
                <a:srgbClr val="FFC46B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6" name="íŝļîḓe">
                <a:extLst>
                  <a:ext uri="{FF2B5EF4-FFF2-40B4-BE49-F238E27FC236}">
                    <a16:creationId xmlns:a16="http://schemas.microsoft.com/office/drawing/2014/main" xmlns="" id="{2F529287-A65E-4A56-8BAA-D135215CDB25}"/>
                  </a:ext>
                </a:extLst>
              </p:cNvPr>
              <p:cNvSpPr/>
              <p:nvPr/>
            </p:nvSpPr>
            <p:spPr>
              <a:xfrm>
                <a:off x="3331658" y="3719815"/>
                <a:ext cx="191746" cy="383492"/>
              </a:xfrm>
              <a:custGeom>
                <a:avLst/>
                <a:gdLst/>
                <a:ahLst/>
                <a:cxnLst/>
                <a:rect l="0" t="0" r="0" b="0"/>
                <a:pathLst>
                  <a:path w="191746" h="383491">
                    <a:moveTo>
                      <a:pt x="47937" y="207725"/>
                    </a:moveTo>
                    <a:cubicBezTo>
                      <a:pt x="47937" y="290815"/>
                      <a:pt x="111852" y="354730"/>
                      <a:pt x="188550" y="361122"/>
                    </a:cubicBezTo>
                    <a:lnTo>
                      <a:pt x="188550" y="47936"/>
                    </a:lnTo>
                    <a:cubicBezTo>
                      <a:pt x="111852" y="60720"/>
                      <a:pt x="47937" y="124635"/>
                      <a:pt x="47937" y="207725"/>
                    </a:cubicBezTo>
                    <a:close/>
                  </a:path>
                </a:pathLst>
              </a:custGeom>
              <a:solidFill>
                <a:srgbClr val="FBB040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7" name="îṣlíde">
                <a:extLst>
                  <a:ext uri="{FF2B5EF4-FFF2-40B4-BE49-F238E27FC236}">
                    <a16:creationId xmlns:a16="http://schemas.microsoft.com/office/drawing/2014/main" xmlns="" id="{56A43166-9310-4269-85D4-6D71543FC9B4}"/>
                  </a:ext>
                </a:extLst>
              </p:cNvPr>
              <p:cNvSpPr/>
              <p:nvPr/>
            </p:nvSpPr>
            <p:spPr>
              <a:xfrm>
                <a:off x="3357225" y="3738989"/>
                <a:ext cx="191746" cy="255661"/>
              </a:xfrm>
              <a:custGeom>
                <a:avLst/>
                <a:gdLst/>
                <a:ahLst/>
                <a:cxnLst/>
                <a:rect l="0" t="0" r="0" b="0"/>
                <a:pathLst>
                  <a:path w="191746" h="255661">
                    <a:moveTo>
                      <a:pt x="54328" y="239682"/>
                    </a:moveTo>
                    <a:cubicBezTo>
                      <a:pt x="54328" y="156592"/>
                      <a:pt x="111852" y="86286"/>
                      <a:pt x="188550" y="73503"/>
                    </a:cubicBezTo>
                    <a:lnTo>
                      <a:pt x="188550" y="47936"/>
                    </a:lnTo>
                    <a:cubicBezTo>
                      <a:pt x="111852" y="54328"/>
                      <a:pt x="47937" y="124635"/>
                      <a:pt x="47937" y="201333"/>
                    </a:cubicBezTo>
                    <a:cubicBezTo>
                      <a:pt x="47937" y="214116"/>
                      <a:pt x="47937" y="226899"/>
                      <a:pt x="54328" y="239682"/>
                    </a:cubicBezTo>
                    <a:cubicBezTo>
                      <a:pt x="54328" y="239682"/>
                      <a:pt x="54328" y="239682"/>
                      <a:pt x="54328" y="239682"/>
                    </a:cubicBezTo>
                    <a:close/>
                  </a:path>
                </a:pathLst>
              </a:custGeom>
              <a:solidFill>
                <a:srgbClr val="FFCA85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8" name="îṥḻíḍê">
                <a:extLst>
                  <a:ext uri="{FF2B5EF4-FFF2-40B4-BE49-F238E27FC236}">
                    <a16:creationId xmlns:a16="http://schemas.microsoft.com/office/drawing/2014/main" xmlns="" id="{5E2F27EA-3A10-4912-AA45-F31790509540}"/>
                  </a:ext>
                </a:extLst>
              </p:cNvPr>
              <p:cNvSpPr/>
              <p:nvPr/>
            </p:nvSpPr>
            <p:spPr>
              <a:xfrm>
                <a:off x="3446706" y="3687857"/>
                <a:ext cx="255662" cy="447407"/>
              </a:xfrm>
              <a:custGeom>
                <a:avLst/>
                <a:gdLst/>
                <a:ahLst/>
                <a:cxnLst/>
                <a:rect l="0" t="0" r="0" b="0"/>
                <a:pathLst>
                  <a:path w="255661" h="447407">
                    <a:moveTo>
                      <a:pt x="67111" y="47936"/>
                    </a:moveTo>
                    <a:cubicBezTo>
                      <a:pt x="60720" y="47936"/>
                      <a:pt x="54328" y="47936"/>
                      <a:pt x="47937" y="47936"/>
                    </a:cubicBezTo>
                    <a:lnTo>
                      <a:pt x="47937" y="425037"/>
                    </a:lnTo>
                    <a:cubicBezTo>
                      <a:pt x="54328" y="425037"/>
                      <a:pt x="60720" y="425037"/>
                      <a:pt x="67111" y="425037"/>
                    </a:cubicBezTo>
                    <a:cubicBezTo>
                      <a:pt x="169376" y="425037"/>
                      <a:pt x="258857" y="341947"/>
                      <a:pt x="258857" y="233291"/>
                    </a:cubicBezTo>
                    <a:cubicBezTo>
                      <a:pt x="258857" y="131026"/>
                      <a:pt x="169376" y="47936"/>
                      <a:pt x="67111" y="47936"/>
                    </a:cubicBezTo>
                    <a:close/>
                  </a:path>
                </a:pathLst>
              </a:custGeom>
              <a:solidFill>
                <a:srgbClr val="5F7278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9" name="işlïḍè">
                <a:extLst>
                  <a:ext uri="{FF2B5EF4-FFF2-40B4-BE49-F238E27FC236}">
                    <a16:creationId xmlns:a16="http://schemas.microsoft.com/office/drawing/2014/main" xmlns="" id="{95F38E41-175D-4633-A16E-5937F6B3BF24}"/>
                  </a:ext>
                </a:extLst>
              </p:cNvPr>
              <p:cNvSpPr/>
              <p:nvPr/>
            </p:nvSpPr>
            <p:spPr>
              <a:xfrm>
                <a:off x="4763364" y="2390376"/>
                <a:ext cx="958731" cy="703069"/>
              </a:xfrm>
              <a:custGeom>
                <a:avLst/>
                <a:gdLst/>
                <a:ahLst/>
                <a:cxnLst/>
                <a:rect l="0" t="0" r="0" b="0"/>
                <a:pathLst>
                  <a:path w="958731" h="703068">
                    <a:moveTo>
                      <a:pt x="968318" y="47936"/>
                    </a:moveTo>
                    <a:lnTo>
                      <a:pt x="258857" y="47936"/>
                    </a:lnTo>
                    <a:lnTo>
                      <a:pt x="47937" y="687090"/>
                    </a:lnTo>
                    <a:lnTo>
                      <a:pt x="936361" y="687090"/>
                    </a:lnTo>
                    <a:lnTo>
                      <a:pt x="968318" y="687090"/>
                    </a:lnTo>
                    <a:close/>
                  </a:path>
                </a:pathLst>
              </a:custGeom>
              <a:solidFill>
                <a:srgbClr val="839396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0" name="íSļîḑè">
                <a:extLst>
                  <a:ext uri="{FF2B5EF4-FFF2-40B4-BE49-F238E27FC236}">
                    <a16:creationId xmlns:a16="http://schemas.microsoft.com/office/drawing/2014/main" xmlns="" id="{A5F24364-C435-4CDA-BC6B-D1DD8569B127}"/>
                  </a:ext>
                </a:extLst>
              </p:cNvPr>
              <p:cNvSpPr/>
              <p:nvPr/>
            </p:nvSpPr>
            <p:spPr>
              <a:xfrm>
                <a:off x="4437395" y="2390376"/>
                <a:ext cx="511323" cy="703069"/>
              </a:xfrm>
              <a:custGeom>
                <a:avLst/>
                <a:gdLst/>
                <a:ahLst/>
                <a:cxnLst/>
                <a:rect l="0" t="0" r="0" b="0"/>
                <a:pathLst>
                  <a:path w="511323" h="703068">
                    <a:moveTo>
                      <a:pt x="514519" y="47936"/>
                    </a:moveTo>
                    <a:lnTo>
                      <a:pt x="297207" y="47936"/>
                    </a:lnTo>
                    <a:lnTo>
                      <a:pt x="47937" y="687090"/>
                    </a:lnTo>
                    <a:lnTo>
                      <a:pt x="297207" y="687090"/>
                    </a:lnTo>
                    <a:close/>
                  </a:path>
                </a:pathLst>
              </a:custGeom>
              <a:solidFill>
                <a:srgbClr val="839396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1" name="i$1îḓê">
                <a:extLst>
                  <a:ext uri="{FF2B5EF4-FFF2-40B4-BE49-F238E27FC236}">
                    <a16:creationId xmlns:a16="http://schemas.microsoft.com/office/drawing/2014/main" xmlns="" id="{14F6AFA0-EA03-4F04-8F6B-FAEEC3BCF670}"/>
                  </a:ext>
                </a:extLst>
              </p:cNvPr>
              <p:cNvSpPr/>
              <p:nvPr/>
            </p:nvSpPr>
            <p:spPr>
              <a:xfrm>
                <a:off x="4264823" y="3400238"/>
                <a:ext cx="191746" cy="191746"/>
              </a:xfrm>
              <a:custGeom>
                <a:avLst/>
                <a:gdLst/>
                <a:ahLst/>
                <a:cxnLst/>
                <a:rect l="0" t="0" r="0" b="0"/>
                <a:pathLst>
                  <a:path w="191746" h="191745">
                    <a:moveTo>
                      <a:pt x="47937" y="47936"/>
                    </a:moveTo>
                    <a:lnTo>
                      <a:pt x="175767" y="47936"/>
                    </a:lnTo>
                    <a:lnTo>
                      <a:pt x="175767" y="143809"/>
                    </a:lnTo>
                    <a:lnTo>
                      <a:pt x="47937" y="143809"/>
                    </a:lnTo>
                    <a:close/>
                  </a:path>
                </a:pathLst>
              </a:custGeom>
              <a:solidFill>
                <a:srgbClr val="FBB040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2" name="ïṩľîḍè">
                <a:extLst>
                  <a:ext uri="{FF2B5EF4-FFF2-40B4-BE49-F238E27FC236}">
                    <a16:creationId xmlns:a16="http://schemas.microsoft.com/office/drawing/2014/main" xmlns="" id="{B3E41929-E5C1-4980-859D-D93EF83649FD}"/>
                  </a:ext>
                </a:extLst>
              </p:cNvPr>
              <p:cNvSpPr/>
              <p:nvPr/>
            </p:nvSpPr>
            <p:spPr>
              <a:xfrm>
                <a:off x="4252040" y="3387455"/>
                <a:ext cx="255662" cy="191746"/>
              </a:xfrm>
              <a:custGeom>
                <a:avLst/>
                <a:gdLst/>
                <a:ahLst/>
                <a:cxnLst/>
                <a:rect l="0" t="0" r="0" b="0"/>
                <a:pathLst>
                  <a:path w="255661" h="191745">
                    <a:moveTo>
                      <a:pt x="207725" y="169376"/>
                    </a:moveTo>
                    <a:lnTo>
                      <a:pt x="47937" y="169376"/>
                    </a:lnTo>
                    <a:lnTo>
                      <a:pt x="47937" y="47936"/>
                    </a:lnTo>
                    <a:lnTo>
                      <a:pt x="207725" y="47936"/>
                    </a:lnTo>
                    <a:lnTo>
                      <a:pt x="207725" y="169376"/>
                    </a:lnTo>
                    <a:close/>
                    <a:moveTo>
                      <a:pt x="73503" y="143809"/>
                    </a:moveTo>
                    <a:lnTo>
                      <a:pt x="175767" y="143809"/>
                    </a:lnTo>
                    <a:lnTo>
                      <a:pt x="175767" y="73503"/>
                    </a:lnTo>
                    <a:lnTo>
                      <a:pt x="73503" y="73503"/>
                    </a:lnTo>
                    <a:lnTo>
                      <a:pt x="73503" y="143809"/>
                    </a:lnTo>
                    <a:close/>
                  </a:path>
                </a:pathLst>
              </a:custGeom>
              <a:solidFill>
                <a:srgbClr val="839396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3" name="íŝḷîďè">
                <a:extLst>
                  <a:ext uri="{FF2B5EF4-FFF2-40B4-BE49-F238E27FC236}">
                    <a16:creationId xmlns:a16="http://schemas.microsoft.com/office/drawing/2014/main" xmlns="" id="{245F987A-4F85-4537-A4F4-77DD6C3102CC}"/>
                  </a:ext>
                </a:extLst>
              </p:cNvPr>
              <p:cNvSpPr/>
              <p:nvPr/>
            </p:nvSpPr>
            <p:spPr>
              <a:xfrm>
                <a:off x="8553547" y="3591984"/>
                <a:ext cx="127831" cy="319577"/>
              </a:xfrm>
              <a:custGeom>
                <a:avLst/>
                <a:gdLst/>
                <a:ahLst/>
                <a:cxnLst/>
                <a:rect l="0" t="0" r="0" b="0"/>
                <a:pathLst>
                  <a:path w="127830" h="319576">
                    <a:moveTo>
                      <a:pt x="99069" y="258857"/>
                    </a:moveTo>
                    <a:cubicBezTo>
                      <a:pt x="99069" y="271640"/>
                      <a:pt x="86286" y="284423"/>
                      <a:pt x="73503" y="284423"/>
                    </a:cubicBezTo>
                    <a:lnTo>
                      <a:pt x="73503" y="284423"/>
                    </a:lnTo>
                    <a:cubicBezTo>
                      <a:pt x="60720" y="284423"/>
                      <a:pt x="47937" y="271640"/>
                      <a:pt x="47937" y="258857"/>
                    </a:cubicBezTo>
                    <a:lnTo>
                      <a:pt x="47937" y="73503"/>
                    </a:lnTo>
                    <a:cubicBezTo>
                      <a:pt x="47937" y="60720"/>
                      <a:pt x="60720" y="47936"/>
                      <a:pt x="73503" y="47936"/>
                    </a:cubicBezTo>
                    <a:lnTo>
                      <a:pt x="73503" y="47936"/>
                    </a:lnTo>
                    <a:cubicBezTo>
                      <a:pt x="86286" y="47936"/>
                      <a:pt x="99069" y="60720"/>
                      <a:pt x="99069" y="73503"/>
                    </a:cubicBezTo>
                    <a:lnTo>
                      <a:pt x="99069" y="258857"/>
                    </a:lnTo>
                    <a:close/>
                  </a:path>
                </a:pathLst>
              </a:custGeom>
              <a:solidFill>
                <a:srgbClr val="D62B40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4" name="îsļíḍê">
                <a:extLst>
                  <a:ext uri="{FF2B5EF4-FFF2-40B4-BE49-F238E27FC236}">
                    <a16:creationId xmlns:a16="http://schemas.microsoft.com/office/drawing/2014/main" xmlns="" id="{C69AC8B6-A52D-462A-93A6-EF5695197D46}"/>
                  </a:ext>
                </a:extLst>
              </p:cNvPr>
              <p:cNvSpPr/>
              <p:nvPr/>
            </p:nvSpPr>
            <p:spPr>
              <a:xfrm>
                <a:off x="4475744" y="2409551"/>
                <a:ext cx="447408" cy="639153"/>
              </a:xfrm>
              <a:custGeom>
                <a:avLst/>
                <a:gdLst/>
                <a:ahLst/>
                <a:cxnLst/>
                <a:rect l="0" t="0" r="0" b="0"/>
                <a:pathLst>
                  <a:path w="447407" h="639153">
                    <a:moveTo>
                      <a:pt x="399471" y="47936"/>
                    </a:moveTo>
                    <a:lnTo>
                      <a:pt x="284424" y="47936"/>
                    </a:lnTo>
                    <a:lnTo>
                      <a:pt x="47937" y="642349"/>
                    </a:lnTo>
                    <a:lnTo>
                      <a:pt x="309990" y="86286"/>
                    </a:lnTo>
                    <a:close/>
                  </a:path>
                </a:pathLst>
              </a:custGeom>
              <a:solidFill>
                <a:srgbClr val="AABBBC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5" name="iṡlídé">
                <a:extLst>
                  <a:ext uri="{FF2B5EF4-FFF2-40B4-BE49-F238E27FC236}">
                    <a16:creationId xmlns:a16="http://schemas.microsoft.com/office/drawing/2014/main" xmlns="" id="{438B8EA0-FBF5-4BB1-81A9-0040B4DA293E}"/>
                  </a:ext>
                </a:extLst>
              </p:cNvPr>
              <p:cNvSpPr/>
              <p:nvPr/>
            </p:nvSpPr>
            <p:spPr>
              <a:xfrm>
                <a:off x="4801713" y="2409551"/>
                <a:ext cx="894816" cy="639153"/>
              </a:xfrm>
              <a:custGeom>
                <a:avLst/>
                <a:gdLst/>
                <a:ahLst/>
                <a:cxnLst/>
                <a:rect l="0" t="0" r="0" b="0"/>
                <a:pathLst>
                  <a:path w="894815" h="639153">
                    <a:moveTo>
                      <a:pt x="878837" y="47936"/>
                    </a:moveTo>
                    <a:lnTo>
                      <a:pt x="246074" y="47936"/>
                    </a:lnTo>
                    <a:lnTo>
                      <a:pt x="47937" y="642349"/>
                    </a:lnTo>
                    <a:lnTo>
                      <a:pt x="290815" y="99069"/>
                    </a:lnTo>
                    <a:close/>
                  </a:path>
                </a:pathLst>
              </a:custGeom>
              <a:solidFill>
                <a:srgbClr val="AABBBC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6" name="íş1ïḋê">
                <a:extLst>
                  <a:ext uri="{FF2B5EF4-FFF2-40B4-BE49-F238E27FC236}">
                    <a16:creationId xmlns:a16="http://schemas.microsoft.com/office/drawing/2014/main" xmlns="" id="{36EE7F24-FE54-4FB5-967B-EB6285D63F38}"/>
                  </a:ext>
                </a:extLst>
              </p:cNvPr>
              <p:cNvSpPr/>
              <p:nvPr/>
            </p:nvSpPr>
            <p:spPr>
              <a:xfrm>
                <a:off x="5632613" y="1974927"/>
                <a:ext cx="3195771" cy="255661"/>
              </a:xfrm>
              <a:custGeom>
                <a:avLst/>
                <a:gdLst/>
                <a:ahLst/>
                <a:cxnLst/>
                <a:rect l="0" t="0" r="0" b="0"/>
                <a:pathLst>
                  <a:path w="3195770" h="255661">
                    <a:moveTo>
                      <a:pt x="3205358" y="156593"/>
                    </a:moveTo>
                    <a:lnTo>
                      <a:pt x="47937" y="47936"/>
                    </a:lnTo>
                    <a:lnTo>
                      <a:pt x="399471" y="207725"/>
                    </a:lnTo>
                    <a:lnTo>
                      <a:pt x="3205358" y="265249"/>
                    </a:lnTo>
                    <a:close/>
                  </a:path>
                </a:pathLst>
              </a:custGeom>
              <a:solidFill>
                <a:srgbClr val="FFA929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7" name="isḷiḑe">
                <a:extLst>
                  <a:ext uri="{FF2B5EF4-FFF2-40B4-BE49-F238E27FC236}">
                    <a16:creationId xmlns:a16="http://schemas.microsoft.com/office/drawing/2014/main" xmlns="" id="{290A7C23-6887-4783-ADF1-0C34D5903897}"/>
                  </a:ext>
                </a:extLst>
              </p:cNvPr>
              <p:cNvSpPr/>
              <p:nvPr/>
            </p:nvSpPr>
            <p:spPr>
              <a:xfrm>
                <a:off x="5984148" y="2134715"/>
                <a:ext cx="2876194" cy="1406137"/>
              </a:xfrm>
              <a:custGeom>
                <a:avLst/>
                <a:gdLst/>
                <a:ahLst/>
                <a:cxnLst/>
                <a:rect l="0" t="0" r="0" b="0"/>
                <a:pathLst>
                  <a:path w="2876193" h="1406137">
                    <a:moveTo>
                      <a:pt x="47937" y="47936"/>
                    </a:moveTo>
                    <a:lnTo>
                      <a:pt x="47937" y="1358201"/>
                    </a:lnTo>
                    <a:lnTo>
                      <a:pt x="2853823" y="1358201"/>
                    </a:lnTo>
                    <a:lnTo>
                      <a:pt x="2853823" y="105460"/>
                    </a:lnTo>
                    <a:close/>
                  </a:path>
                </a:pathLst>
              </a:custGeom>
              <a:solidFill>
                <a:srgbClr val="839396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8" name="îṩļïḍê">
                <a:extLst>
                  <a:ext uri="{FF2B5EF4-FFF2-40B4-BE49-F238E27FC236}">
                    <a16:creationId xmlns:a16="http://schemas.microsoft.com/office/drawing/2014/main" xmlns="" id="{CFF1EF2B-9757-4A89-A637-DB82FE1DF600}"/>
                  </a:ext>
                </a:extLst>
              </p:cNvPr>
              <p:cNvSpPr/>
              <p:nvPr/>
            </p:nvSpPr>
            <p:spPr>
              <a:xfrm>
                <a:off x="6067238" y="2224196"/>
                <a:ext cx="383492" cy="1150476"/>
              </a:xfrm>
              <a:custGeom>
                <a:avLst/>
                <a:gdLst/>
                <a:ahLst/>
                <a:cxnLst/>
                <a:rect l="0" t="0" r="0" b="0"/>
                <a:pathLst>
                  <a:path w="383492" h="1150475">
                    <a:moveTo>
                      <a:pt x="341948" y="47936"/>
                    </a:moveTo>
                    <a:lnTo>
                      <a:pt x="47937" y="47936"/>
                    </a:lnTo>
                    <a:lnTo>
                      <a:pt x="47937" y="1166455"/>
                    </a:lnTo>
                    <a:lnTo>
                      <a:pt x="131027" y="131026"/>
                    </a:lnTo>
                    <a:close/>
                  </a:path>
                </a:pathLst>
              </a:custGeom>
              <a:solidFill>
                <a:srgbClr val="5F7278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9" name="îṧ1idè">
                <a:extLst>
                  <a:ext uri="{FF2B5EF4-FFF2-40B4-BE49-F238E27FC236}">
                    <a16:creationId xmlns:a16="http://schemas.microsoft.com/office/drawing/2014/main" xmlns="" id="{FE29DA17-D28C-4561-AE77-F635C28728D2}"/>
                  </a:ext>
                </a:extLst>
              </p:cNvPr>
              <p:cNvSpPr/>
              <p:nvPr/>
            </p:nvSpPr>
            <p:spPr>
              <a:xfrm>
                <a:off x="6399598" y="2243371"/>
                <a:ext cx="383492" cy="1150476"/>
              </a:xfrm>
              <a:custGeom>
                <a:avLst/>
                <a:gdLst/>
                <a:ahLst/>
                <a:cxnLst/>
                <a:rect l="0" t="0" r="0" b="0"/>
                <a:pathLst>
                  <a:path w="383492" h="1150475">
                    <a:moveTo>
                      <a:pt x="348339" y="47936"/>
                    </a:moveTo>
                    <a:lnTo>
                      <a:pt x="47937" y="47936"/>
                    </a:lnTo>
                    <a:lnTo>
                      <a:pt x="47937" y="1147280"/>
                    </a:lnTo>
                    <a:lnTo>
                      <a:pt x="137418" y="124635"/>
                    </a:lnTo>
                    <a:close/>
                  </a:path>
                </a:pathLst>
              </a:custGeom>
              <a:solidFill>
                <a:srgbClr val="5F7278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0" name="ïŝḷíḍè">
                <a:extLst>
                  <a:ext uri="{FF2B5EF4-FFF2-40B4-BE49-F238E27FC236}">
                    <a16:creationId xmlns:a16="http://schemas.microsoft.com/office/drawing/2014/main" xmlns="" id="{726BCEC6-1AD1-457A-A68C-F411914FED00}"/>
                  </a:ext>
                </a:extLst>
              </p:cNvPr>
              <p:cNvSpPr/>
              <p:nvPr/>
            </p:nvSpPr>
            <p:spPr>
              <a:xfrm>
                <a:off x="6738350" y="2256154"/>
                <a:ext cx="383492" cy="1150476"/>
              </a:xfrm>
              <a:custGeom>
                <a:avLst/>
                <a:gdLst/>
                <a:ahLst/>
                <a:cxnLst/>
                <a:rect l="0" t="0" r="0" b="0"/>
                <a:pathLst>
                  <a:path w="383492" h="1150475">
                    <a:moveTo>
                      <a:pt x="348339" y="47936"/>
                    </a:moveTo>
                    <a:lnTo>
                      <a:pt x="47937" y="47936"/>
                    </a:lnTo>
                    <a:lnTo>
                      <a:pt x="47937" y="1134497"/>
                    </a:lnTo>
                    <a:lnTo>
                      <a:pt x="131027" y="124635"/>
                    </a:lnTo>
                    <a:close/>
                  </a:path>
                </a:pathLst>
              </a:custGeom>
              <a:solidFill>
                <a:srgbClr val="5F7278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1" name="îṩlîḋé">
                <a:extLst>
                  <a:ext uri="{FF2B5EF4-FFF2-40B4-BE49-F238E27FC236}">
                    <a16:creationId xmlns:a16="http://schemas.microsoft.com/office/drawing/2014/main" xmlns="" id="{84FA79AA-9818-4FD9-81F1-E8F44590C596}"/>
                  </a:ext>
                </a:extLst>
              </p:cNvPr>
              <p:cNvSpPr/>
              <p:nvPr/>
            </p:nvSpPr>
            <p:spPr>
              <a:xfrm>
                <a:off x="7077101" y="2262545"/>
                <a:ext cx="383492" cy="1150476"/>
              </a:xfrm>
              <a:custGeom>
                <a:avLst/>
                <a:gdLst/>
                <a:ahLst/>
                <a:cxnLst/>
                <a:rect l="0" t="0" r="0" b="0"/>
                <a:pathLst>
                  <a:path w="383492" h="1150475">
                    <a:moveTo>
                      <a:pt x="341948" y="47936"/>
                    </a:moveTo>
                    <a:lnTo>
                      <a:pt x="47937" y="47936"/>
                    </a:lnTo>
                    <a:lnTo>
                      <a:pt x="47937" y="1128105"/>
                    </a:lnTo>
                    <a:lnTo>
                      <a:pt x="131027" y="131026"/>
                    </a:lnTo>
                    <a:close/>
                  </a:path>
                </a:pathLst>
              </a:custGeom>
              <a:solidFill>
                <a:srgbClr val="5F7278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2" name="íṥľïḑê">
                <a:extLst>
                  <a:ext uri="{FF2B5EF4-FFF2-40B4-BE49-F238E27FC236}">
                    <a16:creationId xmlns:a16="http://schemas.microsoft.com/office/drawing/2014/main" xmlns="" id="{59E3C7C6-8655-4B42-965A-4FD052401931}"/>
                  </a:ext>
                </a:extLst>
              </p:cNvPr>
              <p:cNvSpPr/>
              <p:nvPr/>
            </p:nvSpPr>
            <p:spPr>
              <a:xfrm>
                <a:off x="7409462" y="2275328"/>
                <a:ext cx="383492" cy="1150476"/>
              </a:xfrm>
              <a:custGeom>
                <a:avLst/>
                <a:gdLst/>
                <a:ahLst/>
                <a:cxnLst/>
                <a:rect l="0" t="0" r="0" b="0"/>
                <a:pathLst>
                  <a:path w="383492" h="1150475">
                    <a:moveTo>
                      <a:pt x="348339" y="47936"/>
                    </a:moveTo>
                    <a:lnTo>
                      <a:pt x="47937" y="47936"/>
                    </a:lnTo>
                    <a:lnTo>
                      <a:pt x="47937" y="1115322"/>
                    </a:lnTo>
                    <a:lnTo>
                      <a:pt x="131027" y="124635"/>
                    </a:lnTo>
                    <a:close/>
                  </a:path>
                </a:pathLst>
              </a:custGeom>
              <a:solidFill>
                <a:srgbClr val="5F7278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3" name="îṣľîďe">
                <a:extLst>
                  <a:ext uri="{FF2B5EF4-FFF2-40B4-BE49-F238E27FC236}">
                    <a16:creationId xmlns:a16="http://schemas.microsoft.com/office/drawing/2014/main" xmlns="" id="{388EA6D7-B809-4A8B-BFE7-AAD2FE03228C}"/>
                  </a:ext>
                </a:extLst>
              </p:cNvPr>
              <p:cNvSpPr/>
              <p:nvPr/>
            </p:nvSpPr>
            <p:spPr>
              <a:xfrm>
                <a:off x="7748213" y="2288112"/>
                <a:ext cx="383492" cy="1086560"/>
              </a:xfrm>
              <a:custGeom>
                <a:avLst/>
                <a:gdLst/>
                <a:ahLst/>
                <a:cxnLst/>
                <a:rect l="0" t="0" r="0" b="0"/>
                <a:pathLst>
                  <a:path w="383492" h="1086560">
                    <a:moveTo>
                      <a:pt x="341947" y="47936"/>
                    </a:moveTo>
                    <a:lnTo>
                      <a:pt x="47937" y="47936"/>
                    </a:lnTo>
                    <a:lnTo>
                      <a:pt x="47937" y="1102539"/>
                    </a:lnTo>
                    <a:lnTo>
                      <a:pt x="131027" y="124635"/>
                    </a:lnTo>
                    <a:close/>
                  </a:path>
                </a:pathLst>
              </a:custGeom>
              <a:solidFill>
                <a:srgbClr val="5F7278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4" name="ísḻíḓè">
                <a:extLst>
                  <a:ext uri="{FF2B5EF4-FFF2-40B4-BE49-F238E27FC236}">
                    <a16:creationId xmlns:a16="http://schemas.microsoft.com/office/drawing/2014/main" xmlns="" id="{3CA3EE9E-BE90-4790-B579-7BAC0224AC31}"/>
                  </a:ext>
                </a:extLst>
              </p:cNvPr>
              <p:cNvSpPr/>
              <p:nvPr/>
            </p:nvSpPr>
            <p:spPr>
              <a:xfrm>
                <a:off x="8080574" y="2294503"/>
                <a:ext cx="383492" cy="1086560"/>
              </a:xfrm>
              <a:custGeom>
                <a:avLst/>
                <a:gdLst/>
                <a:ahLst/>
                <a:cxnLst/>
                <a:rect l="0" t="0" r="0" b="0"/>
                <a:pathLst>
                  <a:path w="383492" h="1086560">
                    <a:moveTo>
                      <a:pt x="348339" y="47936"/>
                    </a:moveTo>
                    <a:lnTo>
                      <a:pt x="47937" y="47936"/>
                    </a:lnTo>
                    <a:lnTo>
                      <a:pt x="47937" y="1096148"/>
                    </a:lnTo>
                    <a:lnTo>
                      <a:pt x="137418" y="124635"/>
                    </a:lnTo>
                    <a:close/>
                  </a:path>
                </a:pathLst>
              </a:custGeom>
              <a:solidFill>
                <a:srgbClr val="5F7278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5" name="îśḻîdé">
                <a:extLst>
                  <a:ext uri="{FF2B5EF4-FFF2-40B4-BE49-F238E27FC236}">
                    <a16:creationId xmlns:a16="http://schemas.microsoft.com/office/drawing/2014/main" xmlns="" id="{C06D36F2-4014-48EE-BFB8-88C2E39CBA70}"/>
                  </a:ext>
                </a:extLst>
              </p:cNvPr>
              <p:cNvSpPr/>
              <p:nvPr/>
            </p:nvSpPr>
            <p:spPr>
              <a:xfrm>
                <a:off x="8419325" y="2294503"/>
                <a:ext cx="383492" cy="1086560"/>
              </a:xfrm>
              <a:custGeom>
                <a:avLst/>
                <a:gdLst/>
                <a:ahLst/>
                <a:cxnLst/>
                <a:rect l="0" t="0" r="0" b="0"/>
                <a:pathLst>
                  <a:path w="383492" h="1086560">
                    <a:moveTo>
                      <a:pt x="341947" y="47936"/>
                    </a:moveTo>
                    <a:lnTo>
                      <a:pt x="47937" y="47936"/>
                    </a:lnTo>
                    <a:lnTo>
                      <a:pt x="47937" y="1096148"/>
                    </a:lnTo>
                    <a:lnTo>
                      <a:pt x="131027" y="124635"/>
                    </a:lnTo>
                    <a:close/>
                  </a:path>
                </a:pathLst>
              </a:custGeom>
              <a:solidFill>
                <a:srgbClr val="5F7278"/>
              </a:solidFill>
              <a:ln w="9525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682" name="4beea8d1-53ce-4269-b6c0-43bebc284b6d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xmlns="" id="{89DB42A4-A3ED-486D-B0E2-22F3EA684197}"/>
                </a:ext>
              </a:extLst>
            </p:cNvPr>
            <p:cNvGrpSpPr>
              <a:grpSpLocks noChangeAspect="1"/>
            </p:cNvGrpSpPr>
            <p:nvPr>
              <p:custDataLst>
                <p:tags r:id="rId3"/>
              </p:custDataLst>
            </p:nvPr>
          </p:nvGrpSpPr>
          <p:grpSpPr>
            <a:xfrm>
              <a:off x="2369343" y="2874837"/>
              <a:ext cx="698799" cy="495835"/>
              <a:chOff x="2597944" y="1181100"/>
              <a:chExt cx="6996112" cy="4964112"/>
            </a:xfrm>
          </p:grpSpPr>
          <p:sp>
            <p:nvSpPr>
              <p:cNvPr id="683" name="ïsḻïdè">
                <a:extLst>
                  <a:ext uri="{FF2B5EF4-FFF2-40B4-BE49-F238E27FC236}">
                    <a16:creationId xmlns:a16="http://schemas.microsoft.com/office/drawing/2014/main" xmlns="" id="{05C6E447-DA86-4065-8D52-C46FA8415715}"/>
                  </a:ext>
                </a:extLst>
              </p:cNvPr>
              <p:cNvSpPr/>
              <p:nvPr/>
            </p:nvSpPr>
            <p:spPr bwMode="auto">
              <a:xfrm>
                <a:off x="2597944" y="5075237"/>
                <a:ext cx="6908800" cy="1069975"/>
              </a:xfrm>
              <a:custGeom>
                <a:avLst/>
                <a:gdLst>
                  <a:gd name="T0" fmla="*/ 4431 w 4431"/>
                  <a:gd name="T1" fmla="*/ 64 h 686"/>
                  <a:gd name="T2" fmla="*/ 4367 w 4431"/>
                  <a:gd name="T3" fmla="*/ 0 h 686"/>
                  <a:gd name="T4" fmla="*/ 64 w 4431"/>
                  <a:gd name="T5" fmla="*/ 0 h 686"/>
                  <a:gd name="T6" fmla="*/ 0 w 4431"/>
                  <a:gd name="T7" fmla="*/ 64 h 686"/>
                  <a:gd name="T8" fmla="*/ 0 w 4431"/>
                  <a:gd name="T9" fmla="*/ 622 h 686"/>
                  <a:gd name="T10" fmla="*/ 64 w 4431"/>
                  <a:gd name="T11" fmla="*/ 686 h 686"/>
                  <a:gd name="T12" fmla="*/ 4367 w 4431"/>
                  <a:gd name="T13" fmla="*/ 686 h 686"/>
                  <a:gd name="T14" fmla="*/ 4431 w 4431"/>
                  <a:gd name="T15" fmla="*/ 622 h 686"/>
                  <a:gd name="T16" fmla="*/ 4431 w 4431"/>
                  <a:gd name="T17" fmla="*/ 64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31" h="686">
                    <a:moveTo>
                      <a:pt x="4431" y="64"/>
                    </a:moveTo>
                    <a:cubicBezTo>
                      <a:pt x="4431" y="29"/>
                      <a:pt x="4403" y="0"/>
                      <a:pt x="4367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28" y="0"/>
                      <a:pt x="0" y="29"/>
                      <a:pt x="0" y="64"/>
                    </a:cubicBezTo>
                    <a:cubicBezTo>
                      <a:pt x="0" y="622"/>
                      <a:pt x="0" y="622"/>
                      <a:pt x="0" y="622"/>
                    </a:cubicBezTo>
                    <a:cubicBezTo>
                      <a:pt x="0" y="657"/>
                      <a:pt x="28" y="686"/>
                      <a:pt x="64" y="686"/>
                    </a:cubicBezTo>
                    <a:cubicBezTo>
                      <a:pt x="4367" y="686"/>
                      <a:pt x="4367" y="686"/>
                      <a:pt x="4367" y="686"/>
                    </a:cubicBezTo>
                    <a:cubicBezTo>
                      <a:pt x="4403" y="686"/>
                      <a:pt x="4431" y="657"/>
                      <a:pt x="4431" y="622"/>
                    </a:cubicBezTo>
                    <a:cubicBezTo>
                      <a:pt x="4431" y="64"/>
                      <a:pt x="4431" y="64"/>
                      <a:pt x="4431" y="64"/>
                    </a:cubicBezTo>
                  </a:path>
                </a:pathLst>
              </a:custGeom>
              <a:solidFill>
                <a:srgbClr val="706F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4" name="iSḷîḋè">
                <a:extLst>
                  <a:ext uri="{FF2B5EF4-FFF2-40B4-BE49-F238E27FC236}">
                    <a16:creationId xmlns:a16="http://schemas.microsoft.com/office/drawing/2014/main" xmlns="" id="{29B539F0-E923-4034-A7E6-6F0BA0D763DA}"/>
                  </a:ext>
                </a:extLst>
              </p:cNvPr>
              <p:cNvSpPr/>
              <p:nvPr/>
            </p:nvSpPr>
            <p:spPr bwMode="auto">
              <a:xfrm>
                <a:off x="2597944" y="4908550"/>
                <a:ext cx="6908800" cy="1069975"/>
              </a:xfrm>
              <a:custGeom>
                <a:avLst/>
                <a:gdLst>
                  <a:gd name="T0" fmla="*/ 4431 w 4431"/>
                  <a:gd name="T1" fmla="*/ 64 h 686"/>
                  <a:gd name="T2" fmla="*/ 4367 w 4431"/>
                  <a:gd name="T3" fmla="*/ 0 h 686"/>
                  <a:gd name="T4" fmla="*/ 64 w 4431"/>
                  <a:gd name="T5" fmla="*/ 0 h 686"/>
                  <a:gd name="T6" fmla="*/ 0 w 4431"/>
                  <a:gd name="T7" fmla="*/ 64 h 686"/>
                  <a:gd name="T8" fmla="*/ 0 w 4431"/>
                  <a:gd name="T9" fmla="*/ 622 h 686"/>
                  <a:gd name="T10" fmla="*/ 64 w 4431"/>
                  <a:gd name="T11" fmla="*/ 686 h 686"/>
                  <a:gd name="T12" fmla="*/ 4367 w 4431"/>
                  <a:gd name="T13" fmla="*/ 686 h 686"/>
                  <a:gd name="T14" fmla="*/ 4431 w 4431"/>
                  <a:gd name="T15" fmla="*/ 622 h 686"/>
                  <a:gd name="T16" fmla="*/ 4431 w 4431"/>
                  <a:gd name="T17" fmla="*/ 64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31" h="686">
                    <a:moveTo>
                      <a:pt x="4431" y="64"/>
                    </a:moveTo>
                    <a:cubicBezTo>
                      <a:pt x="4431" y="29"/>
                      <a:pt x="4403" y="0"/>
                      <a:pt x="4367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28" y="0"/>
                      <a:pt x="0" y="29"/>
                      <a:pt x="0" y="64"/>
                    </a:cubicBezTo>
                    <a:cubicBezTo>
                      <a:pt x="0" y="622"/>
                      <a:pt x="0" y="622"/>
                      <a:pt x="0" y="622"/>
                    </a:cubicBezTo>
                    <a:cubicBezTo>
                      <a:pt x="0" y="657"/>
                      <a:pt x="28" y="686"/>
                      <a:pt x="64" y="686"/>
                    </a:cubicBezTo>
                    <a:cubicBezTo>
                      <a:pt x="4367" y="686"/>
                      <a:pt x="4367" y="686"/>
                      <a:pt x="4367" y="686"/>
                    </a:cubicBezTo>
                    <a:cubicBezTo>
                      <a:pt x="4403" y="686"/>
                      <a:pt x="4431" y="657"/>
                      <a:pt x="4431" y="622"/>
                    </a:cubicBezTo>
                    <a:cubicBezTo>
                      <a:pt x="4431" y="64"/>
                      <a:pt x="4431" y="64"/>
                      <a:pt x="4431" y="64"/>
                    </a:cubicBezTo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5" name="íšḷíďe">
                <a:extLst>
                  <a:ext uri="{FF2B5EF4-FFF2-40B4-BE49-F238E27FC236}">
                    <a16:creationId xmlns:a16="http://schemas.microsoft.com/office/drawing/2014/main" xmlns="" id="{4F7B83A1-8C30-4D24-9E18-EF129903EF1D}"/>
                  </a:ext>
                </a:extLst>
              </p:cNvPr>
              <p:cNvSpPr/>
              <p:nvPr/>
            </p:nvSpPr>
            <p:spPr bwMode="auto">
              <a:xfrm>
                <a:off x="2717006" y="3389312"/>
                <a:ext cx="2130425" cy="1379537"/>
              </a:xfrm>
              <a:custGeom>
                <a:avLst/>
                <a:gdLst>
                  <a:gd name="T0" fmla="*/ 651 w 1342"/>
                  <a:gd name="T1" fmla="*/ 0 h 869"/>
                  <a:gd name="T2" fmla="*/ 1342 w 1342"/>
                  <a:gd name="T3" fmla="*/ 197 h 869"/>
                  <a:gd name="T4" fmla="*/ 670 w 1342"/>
                  <a:gd name="T5" fmla="*/ 869 h 869"/>
                  <a:gd name="T6" fmla="*/ 0 w 1342"/>
                  <a:gd name="T7" fmla="*/ 197 h 869"/>
                  <a:gd name="T8" fmla="*/ 651 w 1342"/>
                  <a:gd name="T9" fmla="*/ 0 h 8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2" h="869">
                    <a:moveTo>
                      <a:pt x="651" y="0"/>
                    </a:moveTo>
                    <a:lnTo>
                      <a:pt x="1342" y="197"/>
                    </a:lnTo>
                    <a:lnTo>
                      <a:pt x="670" y="869"/>
                    </a:lnTo>
                    <a:lnTo>
                      <a:pt x="0" y="197"/>
                    </a:lnTo>
                    <a:lnTo>
                      <a:pt x="651" y="0"/>
                    </a:lnTo>
                    <a:close/>
                  </a:path>
                </a:pathLst>
              </a:custGeom>
              <a:solidFill>
                <a:srgbClr val="A076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6" name="iṣļîďê">
                <a:extLst>
                  <a:ext uri="{FF2B5EF4-FFF2-40B4-BE49-F238E27FC236}">
                    <a16:creationId xmlns:a16="http://schemas.microsoft.com/office/drawing/2014/main" xmlns="" id="{D0FC22E5-4173-47C4-BDC9-2C1C079150FA}"/>
                  </a:ext>
                </a:extLst>
              </p:cNvPr>
              <p:cNvSpPr/>
              <p:nvPr/>
            </p:nvSpPr>
            <p:spPr bwMode="auto">
              <a:xfrm>
                <a:off x="2717006" y="3702050"/>
                <a:ext cx="1068387" cy="1684337"/>
              </a:xfrm>
              <a:custGeom>
                <a:avLst/>
                <a:gdLst>
                  <a:gd name="T0" fmla="*/ 673 w 673"/>
                  <a:gd name="T1" fmla="*/ 1061 h 1061"/>
                  <a:gd name="T2" fmla="*/ 0 w 673"/>
                  <a:gd name="T3" fmla="*/ 819 h 1061"/>
                  <a:gd name="T4" fmla="*/ 0 w 673"/>
                  <a:gd name="T5" fmla="*/ 0 h 1061"/>
                  <a:gd name="T6" fmla="*/ 673 w 673"/>
                  <a:gd name="T7" fmla="*/ 243 h 1061"/>
                  <a:gd name="T8" fmla="*/ 673 w 673"/>
                  <a:gd name="T9" fmla="*/ 1061 h 1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3" h="1061">
                    <a:moveTo>
                      <a:pt x="673" y="1061"/>
                    </a:moveTo>
                    <a:lnTo>
                      <a:pt x="0" y="819"/>
                    </a:lnTo>
                    <a:lnTo>
                      <a:pt x="0" y="0"/>
                    </a:lnTo>
                    <a:lnTo>
                      <a:pt x="673" y="243"/>
                    </a:lnTo>
                    <a:lnTo>
                      <a:pt x="673" y="1061"/>
                    </a:lnTo>
                    <a:close/>
                  </a:path>
                </a:pathLst>
              </a:custGeom>
              <a:solidFill>
                <a:srgbClr val="BC8C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7" name="iśḻîḑé">
                <a:extLst>
                  <a:ext uri="{FF2B5EF4-FFF2-40B4-BE49-F238E27FC236}">
                    <a16:creationId xmlns:a16="http://schemas.microsoft.com/office/drawing/2014/main" xmlns="" id="{B207317D-D7D2-4690-BC21-645DB929EF69}"/>
                  </a:ext>
                </a:extLst>
              </p:cNvPr>
              <p:cNvSpPr/>
              <p:nvPr/>
            </p:nvSpPr>
            <p:spPr bwMode="auto">
              <a:xfrm>
                <a:off x="3785394" y="3702050"/>
                <a:ext cx="1069975" cy="1684337"/>
              </a:xfrm>
              <a:custGeom>
                <a:avLst/>
                <a:gdLst>
                  <a:gd name="T0" fmla="*/ 0 w 674"/>
                  <a:gd name="T1" fmla="*/ 1061 h 1061"/>
                  <a:gd name="T2" fmla="*/ 674 w 674"/>
                  <a:gd name="T3" fmla="*/ 819 h 1061"/>
                  <a:gd name="T4" fmla="*/ 674 w 674"/>
                  <a:gd name="T5" fmla="*/ 0 h 1061"/>
                  <a:gd name="T6" fmla="*/ 0 w 674"/>
                  <a:gd name="T7" fmla="*/ 243 h 1061"/>
                  <a:gd name="T8" fmla="*/ 0 w 674"/>
                  <a:gd name="T9" fmla="*/ 1061 h 1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4" h="1061">
                    <a:moveTo>
                      <a:pt x="0" y="1061"/>
                    </a:moveTo>
                    <a:lnTo>
                      <a:pt x="674" y="819"/>
                    </a:lnTo>
                    <a:lnTo>
                      <a:pt x="674" y="0"/>
                    </a:lnTo>
                    <a:lnTo>
                      <a:pt x="0" y="243"/>
                    </a:lnTo>
                    <a:lnTo>
                      <a:pt x="0" y="1061"/>
                    </a:lnTo>
                    <a:close/>
                  </a:path>
                </a:pathLst>
              </a:custGeom>
              <a:solidFill>
                <a:srgbClr val="CA9E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8" name="îṧlîḋê">
                <a:extLst>
                  <a:ext uri="{FF2B5EF4-FFF2-40B4-BE49-F238E27FC236}">
                    <a16:creationId xmlns:a16="http://schemas.microsoft.com/office/drawing/2014/main" xmlns="" id="{2FE49AB9-A9C3-4EBD-84EC-78571098EC37}"/>
                  </a:ext>
                </a:extLst>
              </p:cNvPr>
              <p:cNvSpPr/>
              <p:nvPr/>
            </p:nvSpPr>
            <p:spPr bwMode="auto">
              <a:xfrm>
                <a:off x="3107531" y="3505200"/>
                <a:ext cx="1373187" cy="1571625"/>
              </a:xfrm>
              <a:custGeom>
                <a:avLst/>
                <a:gdLst>
                  <a:gd name="T0" fmla="*/ 865 w 865"/>
                  <a:gd name="T1" fmla="*/ 936 h 990"/>
                  <a:gd name="T2" fmla="*/ 863 w 865"/>
                  <a:gd name="T3" fmla="*/ 210 h 990"/>
                  <a:gd name="T4" fmla="*/ 581 w 865"/>
                  <a:gd name="T5" fmla="*/ 125 h 990"/>
                  <a:gd name="T6" fmla="*/ 823 w 865"/>
                  <a:gd name="T7" fmla="*/ 46 h 990"/>
                  <a:gd name="T8" fmla="*/ 679 w 865"/>
                  <a:gd name="T9" fmla="*/ 6 h 990"/>
                  <a:gd name="T10" fmla="*/ 432 w 865"/>
                  <a:gd name="T11" fmla="*/ 80 h 990"/>
                  <a:gd name="T12" fmla="*/ 165 w 865"/>
                  <a:gd name="T13" fmla="*/ 0 h 990"/>
                  <a:gd name="T14" fmla="*/ 26 w 865"/>
                  <a:gd name="T15" fmla="*/ 42 h 990"/>
                  <a:gd name="T16" fmla="*/ 286 w 865"/>
                  <a:gd name="T17" fmla="*/ 125 h 990"/>
                  <a:gd name="T18" fmla="*/ 0 w 865"/>
                  <a:gd name="T19" fmla="*/ 212 h 990"/>
                  <a:gd name="T20" fmla="*/ 0 w 865"/>
                  <a:gd name="T21" fmla="*/ 936 h 990"/>
                  <a:gd name="T22" fmla="*/ 148 w 865"/>
                  <a:gd name="T23" fmla="*/ 990 h 990"/>
                  <a:gd name="T24" fmla="*/ 148 w 865"/>
                  <a:gd name="T25" fmla="*/ 266 h 990"/>
                  <a:gd name="T26" fmla="*/ 435 w 865"/>
                  <a:gd name="T27" fmla="*/ 173 h 990"/>
                  <a:gd name="T28" fmla="*/ 717 w 865"/>
                  <a:gd name="T29" fmla="*/ 263 h 990"/>
                  <a:gd name="T30" fmla="*/ 717 w 865"/>
                  <a:gd name="T31" fmla="*/ 990 h 990"/>
                  <a:gd name="T32" fmla="*/ 865 w 865"/>
                  <a:gd name="T33" fmla="*/ 936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5" h="990">
                    <a:moveTo>
                      <a:pt x="865" y="936"/>
                    </a:moveTo>
                    <a:lnTo>
                      <a:pt x="863" y="210"/>
                    </a:lnTo>
                    <a:lnTo>
                      <a:pt x="581" y="125"/>
                    </a:lnTo>
                    <a:lnTo>
                      <a:pt x="823" y="46"/>
                    </a:lnTo>
                    <a:lnTo>
                      <a:pt x="679" y="6"/>
                    </a:lnTo>
                    <a:lnTo>
                      <a:pt x="432" y="80"/>
                    </a:lnTo>
                    <a:lnTo>
                      <a:pt x="165" y="0"/>
                    </a:lnTo>
                    <a:lnTo>
                      <a:pt x="26" y="42"/>
                    </a:lnTo>
                    <a:lnTo>
                      <a:pt x="286" y="125"/>
                    </a:lnTo>
                    <a:lnTo>
                      <a:pt x="0" y="212"/>
                    </a:lnTo>
                    <a:lnTo>
                      <a:pt x="0" y="936"/>
                    </a:lnTo>
                    <a:lnTo>
                      <a:pt x="148" y="990"/>
                    </a:lnTo>
                    <a:lnTo>
                      <a:pt x="148" y="266"/>
                    </a:lnTo>
                    <a:lnTo>
                      <a:pt x="435" y="173"/>
                    </a:lnTo>
                    <a:lnTo>
                      <a:pt x="717" y="263"/>
                    </a:lnTo>
                    <a:lnTo>
                      <a:pt x="717" y="990"/>
                    </a:lnTo>
                    <a:lnTo>
                      <a:pt x="865" y="936"/>
                    </a:lnTo>
                    <a:close/>
                  </a:path>
                </a:pathLst>
              </a:custGeom>
              <a:solidFill>
                <a:srgbClr val="F9F0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9" name="íṩḻiḍe">
                <a:extLst>
                  <a:ext uri="{FF2B5EF4-FFF2-40B4-BE49-F238E27FC236}">
                    <a16:creationId xmlns:a16="http://schemas.microsoft.com/office/drawing/2014/main" xmlns="" id="{128086FA-6CC3-4526-9821-633329BABF11}"/>
                  </a:ext>
                </a:extLst>
              </p:cNvPr>
              <p:cNvSpPr/>
              <p:nvPr/>
            </p:nvSpPr>
            <p:spPr bwMode="auto">
              <a:xfrm>
                <a:off x="2848769" y="2044700"/>
                <a:ext cx="2132012" cy="1381125"/>
              </a:xfrm>
              <a:custGeom>
                <a:avLst/>
                <a:gdLst>
                  <a:gd name="T0" fmla="*/ 651 w 1343"/>
                  <a:gd name="T1" fmla="*/ 0 h 870"/>
                  <a:gd name="T2" fmla="*/ 1343 w 1343"/>
                  <a:gd name="T3" fmla="*/ 198 h 870"/>
                  <a:gd name="T4" fmla="*/ 671 w 1343"/>
                  <a:gd name="T5" fmla="*/ 870 h 870"/>
                  <a:gd name="T6" fmla="*/ 0 w 1343"/>
                  <a:gd name="T7" fmla="*/ 198 h 870"/>
                  <a:gd name="T8" fmla="*/ 651 w 1343"/>
                  <a:gd name="T9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3" h="870">
                    <a:moveTo>
                      <a:pt x="651" y="0"/>
                    </a:moveTo>
                    <a:lnTo>
                      <a:pt x="1343" y="198"/>
                    </a:lnTo>
                    <a:lnTo>
                      <a:pt x="671" y="870"/>
                    </a:lnTo>
                    <a:lnTo>
                      <a:pt x="0" y="198"/>
                    </a:lnTo>
                    <a:lnTo>
                      <a:pt x="651" y="0"/>
                    </a:lnTo>
                    <a:close/>
                  </a:path>
                </a:pathLst>
              </a:custGeom>
              <a:solidFill>
                <a:srgbClr val="A076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0" name="išḻiḋê">
                <a:extLst>
                  <a:ext uri="{FF2B5EF4-FFF2-40B4-BE49-F238E27FC236}">
                    <a16:creationId xmlns:a16="http://schemas.microsoft.com/office/drawing/2014/main" xmlns="" id="{BF341769-2A29-48D2-8B63-A434057C217B}"/>
                  </a:ext>
                </a:extLst>
              </p:cNvPr>
              <p:cNvSpPr/>
              <p:nvPr/>
            </p:nvSpPr>
            <p:spPr bwMode="auto">
              <a:xfrm>
                <a:off x="2848769" y="2359025"/>
                <a:ext cx="1069975" cy="1684337"/>
              </a:xfrm>
              <a:custGeom>
                <a:avLst/>
                <a:gdLst>
                  <a:gd name="T0" fmla="*/ 674 w 674"/>
                  <a:gd name="T1" fmla="*/ 1061 h 1061"/>
                  <a:gd name="T2" fmla="*/ 0 w 674"/>
                  <a:gd name="T3" fmla="*/ 818 h 1061"/>
                  <a:gd name="T4" fmla="*/ 0 w 674"/>
                  <a:gd name="T5" fmla="*/ 0 h 1061"/>
                  <a:gd name="T6" fmla="*/ 674 w 674"/>
                  <a:gd name="T7" fmla="*/ 242 h 1061"/>
                  <a:gd name="T8" fmla="*/ 674 w 674"/>
                  <a:gd name="T9" fmla="*/ 1061 h 1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4" h="1061">
                    <a:moveTo>
                      <a:pt x="674" y="1061"/>
                    </a:moveTo>
                    <a:lnTo>
                      <a:pt x="0" y="818"/>
                    </a:lnTo>
                    <a:lnTo>
                      <a:pt x="0" y="0"/>
                    </a:lnTo>
                    <a:lnTo>
                      <a:pt x="674" y="242"/>
                    </a:lnTo>
                    <a:lnTo>
                      <a:pt x="674" y="1061"/>
                    </a:lnTo>
                    <a:close/>
                  </a:path>
                </a:pathLst>
              </a:custGeom>
              <a:solidFill>
                <a:srgbClr val="BC8C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1" name="îṧlíḋé">
                <a:extLst>
                  <a:ext uri="{FF2B5EF4-FFF2-40B4-BE49-F238E27FC236}">
                    <a16:creationId xmlns:a16="http://schemas.microsoft.com/office/drawing/2014/main" xmlns="" id="{3575E842-A756-4666-8612-CA62A158B66D}"/>
                  </a:ext>
                </a:extLst>
              </p:cNvPr>
              <p:cNvSpPr/>
              <p:nvPr/>
            </p:nvSpPr>
            <p:spPr bwMode="auto">
              <a:xfrm>
                <a:off x="3918744" y="2359025"/>
                <a:ext cx="1069975" cy="1684337"/>
              </a:xfrm>
              <a:custGeom>
                <a:avLst/>
                <a:gdLst>
                  <a:gd name="T0" fmla="*/ 0 w 674"/>
                  <a:gd name="T1" fmla="*/ 1061 h 1061"/>
                  <a:gd name="T2" fmla="*/ 674 w 674"/>
                  <a:gd name="T3" fmla="*/ 818 h 1061"/>
                  <a:gd name="T4" fmla="*/ 674 w 674"/>
                  <a:gd name="T5" fmla="*/ 0 h 1061"/>
                  <a:gd name="T6" fmla="*/ 0 w 674"/>
                  <a:gd name="T7" fmla="*/ 242 h 1061"/>
                  <a:gd name="T8" fmla="*/ 0 w 674"/>
                  <a:gd name="T9" fmla="*/ 1061 h 1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4" h="1061">
                    <a:moveTo>
                      <a:pt x="0" y="1061"/>
                    </a:moveTo>
                    <a:lnTo>
                      <a:pt x="674" y="818"/>
                    </a:lnTo>
                    <a:lnTo>
                      <a:pt x="674" y="0"/>
                    </a:lnTo>
                    <a:lnTo>
                      <a:pt x="0" y="242"/>
                    </a:lnTo>
                    <a:lnTo>
                      <a:pt x="0" y="1061"/>
                    </a:lnTo>
                    <a:close/>
                  </a:path>
                </a:pathLst>
              </a:custGeom>
              <a:solidFill>
                <a:srgbClr val="CA9E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2" name="íś1iḓé">
                <a:extLst>
                  <a:ext uri="{FF2B5EF4-FFF2-40B4-BE49-F238E27FC236}">
                    <a16:creationId xmlns:a16="http://schemas.microsoft.com/office/drawing/2014/main" xmlns="" id="{0470FFF5-6A83-4245-BDE4-D74C901C39AA}"/>
                  </a:ext>
                </a:extLst>
              </p:cNvPr>
              <p:cNvSpPr/>
              <p:nvPr/>
            </p:nvSpPr>
            <p:spPr bwMode="auto">
              <a:xfrm>
                <a:off x="3240881" y="2160587"/>
                <a:ext cx="1373187" cy="1571625"/>
              </a:xfrm>
              <a:custGeom>
                <a:avLst/>
                <a:gdLst>
                  <a:gd name="T0" fmla="*/ 865 w 865"/>
                  <a:gd name="T1" fmla="*/ 936 h 990"/>
                  <a:gd name="T2" fmla="*/ 863 w 865"/>
                  <a:gd name="T3" fmla="*/ 210 h 990"/>
                  <a:gd name="T4" fmla="*/ 580 w 865"/>
                  <a:gd name="T5" fmla="*/ 126 h 990"/>
                  <a:gd name="T6" fmla="*/ 823 w 865"/>
                  <a:gd name="T7" fmla="*/ 47 h 990"/>
                  <a:gd name="T8" fmla="*/ 678 w 865"/>
                  <a:gd name="T9" fmla="*/ 6 h 990"/>
                  <a:gd name="T10" fmla="*/ 432 w 865"/>
                  <a:gd name="T11" fmla="*/ 80 h 990"/>
                  <a:gd name="T12" fmla="*/ 165 w 865"/>
                  <a:gd name="T13" fmla="*/ 0 h 990"/>
                  <a:gd name="T14" fmla="*/ 25 w 865"/>
                  <a:gd name="T15" fmla="*/ 42 h 990"/>
                  <a:gd name="T16" fmla="*/ 285 w 865"/>
                  <a:gd name="T17" fmla="*/ 126 h 990"/>
                  <a:gd name="T18" fmla="*/ 0 w 865"/>
                  <a:gd name="T19" fmla="*/ 212 h 990"/>
                  <a:gd name="T20" fmla="*/ 0 w 865"/>
                  <a:gd name="T21" fmla="*/ 936 h 990"/>
                  <a:gd name="T22" fmla="*/ 148 w 865"/>
                  <a:gd name="T23" fmla="*/ 990 h 990"/>
                  <a:gd name="T24" fmla="*/ 148 w 865"/>
                  <a:gd name="T25" fmla="*/ 266 h 990"/>
                  <a:gd name="T26" fmla="*/ 435 w 865"/>
                  <a:gd name="T27" fmla="*/ 173 h 990"/>
                  <a:gd name="T28" fmla="*/ 717 w 865"/>
                  <a:gd name="T29" fmla="*/ 263 h 990"/>
                  <a:gd name="T30" fmla="*/ 717 w 865"/>
                  <a:gd name="T31" fmla="*/ 990 h 990"/>
                  <a:gd name="T32" fmla="*/ 865 w 865"/>
                  <a:gd name="T33" fmla="*/ 936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5" h="990">
                    <a:moveTo>
                      <a:pt x="865" y="936"/>
                    </a:moveTo>
                    <a:lnTo>
                      <a:pt x="863" y="210"/>
                    </a:lnTo>
                    <a:lnTo>
                      <a:pt x="580" y="126"/>
                    </a:lnTo>
                    <a:lnTo>
                      <a:pt x="823" y="47"/>
                    </a:lnTo>
                    <a:lnTo>
                      <a:pt x="678" y="6"/>
                    </a:lnTo>
                    <a:lnTo>
                      <a:pt x="432" y="80"/>
                    </a:lnTo>
                    <a:lnTo>
                      <a:pt x="165" y="0"/>
                    </a:lnTo>
                    <a:lnTo>
                      <a:pt x="25" y="42"/>
                    </a:lnTo>
                    <a:lnTo>
                      <a:pt x="285" y="126"/>
                    </a:lnTo>
                    <a:lnTo>
                      <a:pt x="0" y="212"/>
                    </a:lnTo>
                    <a:lnTo>
                      <a:pt x="0" y="936"/>
                    </a:lnTo>
                    <a:lnTo>
                      <a:pt x="148" y="990"/>
                    </a:lnTo>
                    <a:lnTo>
                      <a:pt x="148" y="266"/>
                    </a:lnTo>
                    <a:lnTo>
                      <a:pt x="435" y="173"/>
                    </a:lnTo>
                    <a:lnTo>
                      <a:pt x="717" y="263"/>
                    </a:lnTo>
                    <a:lnTo>
                      <a:pt x="717" y="990"/>
                    </a:lnTo>
                    <a:lnTo>
                      <a:pt x="865" y="936"/>
                    </a:lnTo>
                    <a:close/>
                  </a:path>
                </a:pathLst>
              </a:custGeom>
              <a:solidFill>
                <a:srgbClr val="F9F0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3" name="íśľiḋé">
                <a:extLst>
                  <a:ext uri="{FF2B5EF4-FFF2-40B4-BE49-F238E27FC236}">
                    <a16:creationId xmlns:a16="http://schemas.microsoft.com/office/drawing/2014/main" xmlns="" id="{1D014437-8B2C-4DFD-BFF2-600EA896180C}"/>
                  </a:ext>
                </a:extLst>
              </p:cNvPr>
              <p:cNvSpPr/>
              <p:nvPr/>
            </p:nvSpPr>
            <p:spPr bwMode="auto">
              <a:xfrm>
                <a:off x="8489156" y="4908550"/>
                <a:ext cx="935037" cy="1587"/>
              </a:xfrm>
              <a:custGeom>
                <a:avLst/>
                <a:gdLst>
                  <a:gd name="T0" fmla="*/ 600 w 600"/>
                  <a:gd name="T1" fmla="*/ 0 h 1"/>
                  <a:gd name="T2" fmla="*/ 0 w 600"/>
                  <a:gd name="T3" fmla="*/ 0 h 1"/>
                  <a:gd name="T4" fmla="*/ 0 w 600"/>
                  <a:gd name="T5" fmla="*/ 0 h 1"/>
                  <a:gd name="T6" fmla="*/ 589 w 600"/>
                  <a:gd name="T7" fmla="*/ 0 h 1"/>
                  <a:gd name="T8" fmla="*/ 599 w 600"/>
                  <a:gd name="T9" fmla="*/ 1 h 1"/>
                  <a:gd name="T10" fmla="*/ 600 w 600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0" h="1">
                    <a:moveTo>
                      <a:pt x="60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89" y="0"/>
                      <a:pt x="589" y="0"/>
                      <a:pt x="589" y="0"/>
                    </a:cubicBezTo>
                    <a:cubicBezTo>
                      <a:pt x="593" y="0"/>
                      <a:pt x="596" y="1"/>
                      <a:pt x="599" y="1"/>
                    </a:cubicBezTo>
                    <a:cubicBezTo>
                      <a:pt x="600" y="0"/>
                      <a:pt x="600" y="0"/>
                      <a:pt x="600" y="0"/>
                    </a:cubicBezTo>
                  </a:path>
                </a:pathLst>
              </a:custGeom>
              <a:solidFill>
                <a:srgbClr val="8E8E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4" name="ïŝḷïďè">
                <a:extLst>
                  <a:ext uri="{FF2B5EF4-FFF2-40B4-BE49-F238E27FC236}">
                    <a16:creationId xmlns:a16="http://schemas.microsoft.com/office/drawing/2014/main" xmlns="" id="{D268FFB3-1FAA-436F-9329-4DCFDB1D8CCE}"/>
                  </a:ext>
                </a:extLst>
              </p:cNvPr>
              <p:cNvSpPr/>
              <p:nvPr/>
            </p:nvSpPr>
            <p:spPr bwMode="auto">
              <a:xfrm>
                <a:off x="8489156" y="4908550"/>
                <a:ext cx="933450" cy="538162"/>
              </a:xfrm>
              <a:custGeom>
                <a:avLst/>
                <a:gdLst>
                  <a:gd name="T0" fmla="*/ 589 w 599"/>
                  <a:gd name="T1" fmla="*/ 0 h 345"/>
                  <a:gd name="T2" fmla="*/ 0 w 599"/>
                  <a:gd name="T3" fmla="*/ 0 h 345"/>
                  <a:gd name="T4" fmla="*/ 0 w 599"/>
                  <a:gd name="T5" fmla="*/ 345 h 345"/>
                  <a:gd name="T6" fmla="*/ 293 w 599"/>
                  <a:gd name="T7" fmla="*/ 345 h 345"/>
                  <a:gd name="T8" fmla="*/ 599 w 599"/>
                  <a:gd name="T9" fmla="*/ 1 h 345"/>
                  <a:gd name="T10" fmla="*/ 589 w 599"/>
                  <a:gd name="T11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9" h="345">
                    <a:moveTo>
                      <a:pt x="58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5"/>
                      <a:pt x="0" y="345"/>
                      <a:pt x="0" y="345"/>
                    </a:cubicBezTo>
                    <a:cubicBezTo>
                      <a:pt x="293" y="345"/>
                      <a:pt x="293" y="345"/>
                      <a:pt x="293" y="345"/>
                    </a:cubicBezTo>
                    <a:cubicBezTo>
                      <a:pt x="599" y="1"/>
                      <a:pt x="599" y="1"/>
                      <a:pt x="599" y="1"/>
                    </a:cubicBezTo>
                    <a:cubicBezTo>
                      <a:pt x="596" y="1"/>
                      <a:pt x="593" y="0"/>
                      <a:pt x="589" y="0"/>
                    </a:cubicBezTo>
                  </a:path>
                </a:pathLst>
              </a:custGeom>
              <a:solidFill>
                <a:srgbClr val="6767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5" name="iSlíḑe">
                <a:extLst>
                  <a:ext uri="{FF2B5EF4-FFF2-40B4-BE49-F238E27FC236}">
                    <a16:creationId xmlns:a16="http://schemas.microsoft.com/office/drawing/2014/main" xmlns="" id="{395D4CBB-F482-4A13-80C2-10CD8DD77CA4}"/>
                  </a:ext>
                </a:extLst>
              </p:cNvPr>
              <p:cNvSpPr/>
              <p:nvPr/>
            </p:nvSpPr>
            <p:spPr bwMode="auto">
              <a:xfrm>
                <a:off x="4602956" y="1243012"/>
                <a:ext cx="4165600" cy="4203700"/>
              </a:xfrm>
              <a:custGeom>
                <a:avLst/>
                <a:gdLst>
                  <a:gd name="T0" fmla="*/ 2619 w 2672"/>
                  <a:gd name="T1" fmla="*/ 758 h 2695"/>
                  <a:gd name="T2" fmla="*/ 1398 w 2672"/>
                  <a:gd name="T3" fmla="*/ 52 h 2695"/>
                  <a:gd name="T4" fmla="*/ 1243 w 2672"/>
                  <a:gd name="T5" fmla="*/ 53 h 2695"/>
                  <a:gd name="T6" fmla="*/ 52 w 2672"/>
                  <a:gd name="T7" fmla="*/ 759 h 2695"/>
                  <a:gd name="T8" fmla="*/ 19 w 2672"/>
                  <a:gd name="T9" fmla="*/ 778 h 2695"/>
                  <a:gd name="T10" fmla="*/ 0 w 2672"/>
                  <a:gd name="T11" fmla="*/ 826 h 2695"/>
                  <a:gd name="T12" fmla="*/ 0 w 2672"/>
                  <a:gd name="T13" fmla="*/ 2625 h 2695"/>
                  <a:gd name="T14" fmla="*/ 70 w 2672"/>
                  <a:gd name="T15" fmla="*/ 2695 h 2695"/>
                  <a:gd name="T16" fmla="*/ 461 w 2672"/>
                  <a:gd name="T17" fmla="*/ 2695 h 2695"/>
                  <a:gd name="T18" fmla="*/ 2211 w 2672"/>
                  <a:gd name="T19" fmla="*/ 2695 h 2695"/>
                  <a:gd name="T20" fmla="*/ 2602 w 2672"/>
                  <a:gd name="T21" fmla="*/ 2695 h 2695"/>
                  <a:gd name="T22" fmla="*/ 2672 w 2672"/>
                  <a:gd name="T23" fmla="*/ 2625 h 2695"/>
                  <a:gd name="T24" fmla="*/ 2672 w 2672"/>
                  <a:gd name="T25" fmla="*/ 826 h 2695"/>
                  <a:gd name="T26" fmla="*/ 2619 w 2672"/>
                  <a:gd name="T27" fmla="*/ 758 h 2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72" h="2695">
                    <a:moveTo>
                      <a:pt x="2619" y="758"/>
                    </a:moveTo>
                    <a:cubicBezTo>
                      <a:pt x="1398" y="52"/>
                      <a:pt x="1398" y="52"/>
                      <a:pt x="1398" y="52"/>
                    </a:cubicBezTo>
                    <a:cubicBezTo>
                      <a:pt x="1364" y="18"/>
                      <a:pt x="1296" y="0"/>
                      <a:pt x="1243" y="53"/>
                    </a:cubicBezTo>
                    <a:cubicBezTo>
                      <a:pt x="52" y="759"/>
                      <a:pt x="52" y="759"/>
                      <a:pt x="52" y="759"/>
                    </a:cubicBezTo>
                    <a:cubicBezTo>
                      <a:pt x="39" y="762"/>
                      <a:pt x="28" y="769"/>
                      <a:pt x="19" y="778"/>
                    </a:cubicBezTo>
                    <a:cubicBezTo>
                      <a:pt x="7" y="791"/>
                      <a:pt x="0" y="807"/>
                      <a:pt x="0" y="826"/>
                    </a:cubicBezTo>
                    <a:cubicBezTo>
                      <a:pt x="0" y="2625"/>
                      <a:pt x="0" y="2625"/>
                      <a:pt x="0" y="2625"/>
                    </a:cubicBezTo>
                    <a:cubicBezTo>
                      <a:pt x="0" y="2663"/>
                      <a:pt x="31" y="2695"/>
                      <a:pt x="70" y="2695"/>
                    </a:cubicBezTo>
                    <a:cubicBezTo>
                      <a:pt x="461" y="2695"/>
                      <a:pt x="461" y="2695"/>
                      <a:pt x="461" y="2695"/>
                    </a:cubicBezTo>
                    <a:cubicBezTo>
                      <a:pt x="2211" y="2695"/>
                      <a:pt x="2211" y="2695"/>
                      <a:pt x="2211" y="2695"/>
                    </a:cubicBezTo>
                    <a:cubicBezTo>
                      <a:pt x="2602" y="2695"/>
                      <a:pt x="2602" y="2695"/>
                      <a:pt x="2602" y="2695"/>
                    </a:cubicBezTo>
                    <a:cubicBezTo>
                      <a:pt x="2641" y="2695"/>
                      <a:pt x="2672" y="2663"/>
                      <a:pt x="2672" y="2625"/>
                    </a:cubicBezTo>
                    <a:cubicBezTo>
                      <a:pt x="2672" y="826"/>
                      <a:pt x="2672" y="826"/>
                      <a:pt x="2672" y="826"/>
                    </a:cubicBezTo>
                    <a:cubicBezTo>
                      <a:pt x="2672" y="793"/>
                      <a:pt x="2650" y="766"/>
                      <a:pt x="2619" y="758"/>
                    </a:cubicBezTo>
                    <a:close/>
                  </a:path>
                </a:pathLst>
              </a:custGeom>
              <a:solidFill>
                <a:srgbClr val="103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6" name="ïş1ïḋé">
                <a:extLst>
                  <a:ext uri="{FF2B5EF4-FFF2-40B4-BE49-F238E27FC236}">
                    <a16:creationId xmlns:a16="http://schemas.microsoft.com/office/drawing/2014/main" xmlns="" id="{15E17C96-CBDD-40F5-8616-20FD667B4C4E}"/>
                  </a:ext>
                </a:extLst>
              </p:cNvPr>
              <p:cNvSpPr/>
              <p:nvPr/>
            </p:nvSpPr>
            <p:spPr bwMode="auto">
              <a:xfrm>
                <a:off x="4404519" y="4908550"/>
                <a:ext cx="4581525" cy="538162"/>
              </a:xfrm>
              <a:custGeom>
                <a:avLst/>
                <a:gdLst>
                  <a:gd name="T0" fmla="*/ 2938 w 2938"/>
                  <a:gd name="T1" fmla="*/ 297 h 345"/>
                  <a:gd name="T2" fmla="*/ 2868 w 2938"/>
                  <a:gd name="T3" fmla="*/ 345 h 345"/>
                  <a:gd name="T4" fmla="*/ 70 w 2938"/>
                  <a:gd name="T5" fmla="*/ 345 h 345"/>
                  <a:gd name="T6" fmla="*/ 0 w 2938"/>
                  <a:gd name="T7" fmla="*/ 297 h 345"/>
                  <a:gd name="T8" fmla="*/ 0 w 2938"/>
                  <a:gd name="T9" fmla="*/ 47 h 345"/>
                  <a:gd name="T10" fmla="*/ 70 w 2938"/>
                  <a:gd name="T11" fmla="*/ 0 h 345"/>
                  <a:gd name="T12" fmla="*/ 2868 w 2938"/>
                  <a:gd name="T13" fmla="*/ 0 h 345"/>
                  <a:gd name="T14" fmla="*/ 2938 w 2938"/>
                  <a:gd name="T15" fmla="*/ 47 h 345"/>
                  <a:gd name="T16" fmla="*/ 2938 w 2938"/>
                  <a:gd name="T17" fmla="*/ 297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38" h="345">
                    <a:moveTo>
                      <a:pt x="2938" y="297"/>
                    </a:moveTo>
                    <a:cubicBezTo>
                      <a:pt x="2938" y="323"/>
                      <a:pt x="2906" y="345"/>
                      <a:pt x="2868" y="345"/>
                    </a:cubicBezTo>
                    <a:cubicBezTo>
                      <a:pt x="70" y="345"/>
                      <a:pt x="70" y="345"/>
                      <a:pt x="70" y="345"/>
                    </a:cubicBezTo>
                    <a:cubicBezTo>
                      <a:pt x="31" y="345"/>
                      <a:pt x="0" y="323"/>
                      <a:pt x="0" y="297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31" y="0"/>
                      <a:pt x="70" y="0"/>
                    </a:cubicBezTo>
                    <a:cubicBezTo>
                      <a:pt x="2868" y="0"/>
                      <a:pt x="2868" y="0"/>
                      <a:pt x="2868" y="0"/>
                    </a:cubicBezTo>
                    <a:cubicBezTo>
                      <a:pt x="2906" y="0"/>
                      <a:pt x="2938" y="21"/>
                      <a:pt x="2938" y="47"/>
                    </a:cubicBezTo>
                    <a:lnTo>
                      <a:pt x="2938" y="297"/>
                    </a:lnTo>
                    <a:close/>
                  </a:path>
                </a:pathLst>
              </a:custGeom>
              <a:solidFill>
                <a:srgbClr val="1375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7" name="íSļîḋê">
                <a:extLst>
                  <a:ext uri="{FF2B5EF4-FFF2-40B4-BE49-F238E27FC236}">
                    <a16:creationId xmlns:a16="http://schemas.microsoft.com/office/drawing/2014/main" xmlns="" id="{27AA7E55-FBE2-48E2-81F2-CABD96D4126F}"/>
                  </a:ext>
                </a:extLst>
              </p:cNvPr>
              <p:cNvSpPr/>
              <p:nvPr/>
            </p:nvSpPr>
            <p:spPr bwMode="auto">
              <a:xfrm>
                <a:off x="3772694" y="1181100"/>
                <a:ext cx="5821362" cy="1700212"/>
              </a:xfrm>
              <a:custGeom>
                <a:avLst/>
                <a:gdLst>
                  <a:gd name="T0" fmla="*/ 3694 w 3734"/>
                  <a:gd name="T1" fmla="*/ 891 h 1090"/>
                  <a:gd name="T2" fmla="*/ 1899 w 3734"/>
                  <a:gd name="T3" fmla="*/ 7 h 1090"/>
                  <a:gd name="T4" fmla="*/ 1867 w 3734"/>
                  <a:gd name="T5" fmla="*/ 1 h 1090"/>
                  <a:gd name="T6" fmla="*/ 1835 w 3734"/>
                  <a:gd name="T7" fmla="*/ 7 h 1090"/>
                  <a:gd name="T8" fmla="*/ 40 w 3734"/>
                  <a:gd name="T9" fmla="*/ 891 h 1090"/>
                  <a:gd name="T10" fmla="*/ 12 w 3734"/>
                  <a:gd name="T11" fmla="*/ 960 h 1090"/>
                  <a:gd name="T12" fmla="*/ 60 w 3734"/>
                  <a:gd name="T13" fmla="*/ 1056 h 1090"/>
                  <a:gd name="T14" fmla="*/ 131 w 3734"/>
                  <a:gd name="T15" fmla="*/ 1077 h 1090"/>
                  <a:gd name="T16" fmla="*/ 1867 w 3734"/>
                  <a:gd name="T17" fmla="*/ 221 h 1090"/>
                  <a:gd name="T18" fmla="*/ 3603 w 3734"/>
                  <a:gd name="T19" fmla="*/ 1077 h 1090"/>
                  <a:gd name="T20" fmla="*/ 3674 w 3734"/>
                  <a:gd name="T21" fmla="*/ 1056 h 1090"/>
                  <a:gd name="T22" fmla="*/ 3722 w 3734"/>
                  <a:gd name="T23" fmla="*/ 960 h 1090"/>
                  <a:gd name="T24" fmla="*/ 3694 w 3734"/>
                  <a:gd name="T25" fmla="*/ 891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34" h="1090">
                    <a:moveTo>
                      <a:pt x="3694" y="891"/>
                    </a:moveTo>
                    <a:cubicBezTo>
                      <a:pt x="1899" y="7"/>
                      <a:pt x="1899" y="7"/>
                      <a:pt x="1899" y="7"/>
                    </a:cubicBezTo>
                    <a:cubicBezTo>
                      <a:pt x="1889" y="2"/>
                      <a:pt x="1877" y="0"/>
                      <a:pt x="1867" y="1"/>
                    </a:cubicBezTo>
                    <a:cubicBezTo>
                      <a:pt x="1857" y="0"/>
                      <a:pt x="1845" y="2"/>
                      <a:pt x="1835" y="7"/>
                    </a:cubicBezTo>
                    <a:cubicBezTo>
                      <a:pt x="40" y="891"/>
                      <a:pt x="40" y="891"/>
                      <a:pt x="40" y="891"/>
                    </a:cubicBezTo>
                    <a:cubicBezTo>
                      <a:pt x="12" y="905"/>
                      <a:pt x="0" y="936"/>
                      <a:pt x="12" y="960"/>
                    </a:cubicBezTo>
                    <a:cubicBezTo>
                      <a:pt x="60" y="1056"/>
                      <a:pt x="60" y="1056"/>
                      <a:pt x="60" y="1056"/>
                    </a:cubicBezTo>
                    <a:cubicBezTo>
                      <a:pt x="72" y="1081"/>
                      <a:pt x="104" y="1090"/>
                      <a:pt x="131" y="1077"/>
                    </a:cubicBezTo>
                    <a:cubicBezTo>
                      <a:pt x="1867" y="221"/>
                      <a:pt x="1867" y="221"/>
                      <a:pt x="1867" y="221"/>
                    </a:cubicBezTo>
                    <a:cubicBezTo>
                      <a:pt x="3603" y="1077"/>
                      <a:pt x="3603" y="1077"/>
                      <a:pt x="3603" y="1077"/>
                    </a:cubicBezTo>
                    <a:cubicBezTo>
                      <a:pt x="3630" y="1090"/>
                      <a:pt x="3662" y="1081"/>
                      <a:pt x="3674" y="1056"/>
                    </a:cubicBezTo>
                    <a:cubicBezTo>
                      <a:pt x="3722" y="960"/>
                      <a:pt x="3722" y="960"/>
                      <a:pt x="3722" y="960"/>
                    </a:cubicBezTo>
                    <a:cubicBezTo>
                      <a:pt x="3734" y="936"/>
                      <a:pt x="3722" y="905"/>
                      <a:pt x="3694" y="891"/>
                    </a:cubicBezTo>
                    <a:close/>
                  </a:path>
                </a:pathLst>
              </a:custGeom>
              <a:solidFill>
                <a:srgbClr val="ECB2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8" name="ïśḷiḓe">
                <a:extLst>
                  <a:ext uri="{FF2B5EF4-FFF2-40B4-BE49-F238E27FC236}">
                    <a16:creationId xmlns:a16="http://schemas.microsoft.com/office/drawing/2014/main" xmlns="" id="{83E8E143-0FC6-431E-8E6B-6E1E72EBF033}"/>
                  </a:ext>
                </a:extLst>
              </p:cNvPr>
              <p:cNvSpPr/>
              <p:nvPr/>
            </p:nvSpPr>
            <p:spPr bwMode="auto">
              <a:xfrm>
                <a:off x="4931569" y="3095625"/>
                <a:ext cx="550862" cy="2351087"/>
              </a:xfrm>
              <a:custGeom>
                <a:avLst/>
                <a:gdLst>
                  <a:gd name="T0" fmla="*/ 0 w 347"/>
                  <a:gd name="T1" fmla="*/ 0 h 1481"/>
                  <a:gd name="T2" fmla="*/ 0 w 347"/>
                  <a:gd name="T3" fmla="*/ 124 h 1481"/>
                  <a:gd name="T4" fmla="*/ 0 w 347"/>
                  <a:gd name="T5" fmla="*/ 337 h 1481"/>
                  <a:gd name="T6" fmla="*/ 0 w 347"/>
                  <a:gd name="T7" fmla="*/ 581 h 1481"/>
                  <a:gd name="T8" fmla="*/ 0 w 347"/>
                  <a:gd name="T9" fmla="*/ 795 h 1481"/>
                  <a:gd name="T10" fmla="*/ 0 w 347"/>
                  <a:gd name="T11" fmla="*/ 1039 h 1481"/>
                  <a:gd name="T12" fmla="*/ 0 w 347"/>
                  <a:gd name="T13" fmla="*/ 1252 h 1481"/>
                  <a:gd name="T14" fmla="*/ 0 w 347"/>
                  <a:gd name="T15" fmla="*/ 1481 h 1481"/>
                  <a:gd name="T16" fmla="*/ 347 w 347"/>
                  <a:gd name="T17" fmla="*/ 1481 h 1481"/>
                  <a:gd name="T18" fmla="*/ 347 w 347"/>
                  <a:gd name="T19" fmla="*/ 1384 h 1481"/>
                  <a:gd name="T20" fmla="*/ 347 w 347"/>
                  <a:gd name="T21" fmla="*/ 1169 h 1481"/>
                  <a:gd name="T22" fmla="*/ 347 w 347"/>
                  <a:gd name="T23" fmla="*/ 926 h 1481"/>
                  <a:gd name="T24" fmla="*/ 347 w 347"/>
                  <a:gd name="T25" fmla="*/ 713 h 1481"/>
                  <a:gd name="T26" fmla="*/ 347 w 347"/>
                  <a:gd name="T27" fmla="*/ 468 h 1481"/>
                  <a:gd name="T28" fmla="*/ 347 w 347"/>
                  <a:gd name="T29" fmla="*/ 255 h 1481"/>
                  <a:gd name="T30" fmla="*/ 347 w 347"/>
                  <a:gd name="T31" fmla="*/ 0 h 1481"/>
                  <a:gd name="T32" fmla="*/ 0 w 347"/>
                  <a:gd name="T33" fmla="*/ 0 h 1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7" h="1481">
                    <a:moveTo>
                      <a:pt x="0" y="0"/>
                    </a:moveTo>
                    <a:lnTo>
                      <a:pt x="0" y="124"/>
                    </a:lnTo>
                    <a:lnTo>
                      <a:pt x="0" y="337"/>
                    </a:lnTo>
                    <a:lnTo>
                      <a:pt x="0" y="581"/>
                    </a:lnTo>
                    <a:lnTo>
                      <a:pt x="0" y="795"/>
                    </a:lnTo>
                    <a:lnTo>
                      <a:pt x="0" y="1039"/>
                    </a:lnTo>
                    <a:lnTo>
                      <a:pt x="0" y="1252"/>
                    </a:lnTo>
                    <a:lnTo>
                      <a:pt x="0" y="1481"/>
                    </a:lnTo>
                    <a:lnTo>
                      <a:pt x="347" y="1481"/>
                    </a:lnTo>
                    <a:lnTo>
                      <a:pt x="347" y="1384"/>
                    </a:lnTo>
                    <a:lnTo>
                      <a:pt x="347" y="1169"/>
                    </a:lnTo>
                    <a:lnTo>
                      <a:pt x="347" y="926"/>
                    </a:lnTo>
                    <a:lnTo>
                      <a:pt x="347" y="713"/>
                    </a:lnTo>
                    <a:lnTo>
                      <a:pt x="347" y="468"/>
                    </a:lnTo>
                    <a:lnTo>
                      <a:pt x="347" y="255"/>
                    </a:lnTo>
                    <a:lnTo>
                      <a:pt x="34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6F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9" name="îšḷídé">
                <a:extLst>
                  <a:ext uri="{FF2B5EF4-FFF2-40B4-BE49-F238E27FC236}">
                    <a16:creationId xmlns:a16="http://schemas.microsoft.com/office/drawing/2014/main" xmlns="" id="{3A92DD83-FC48-45AE-A64E-76006CD17C11}"/>
                  </a:ext>
                </a:extLst>
              </p:cNvPr>
              <p:cNvSpPr/>
              <p:nvPr/>
            </p:nvSpPr>
            <p:spPr bwMode="auto">
              <a:xfrm>
                <a:off x="4931569" y="3292475"/>
                <a:ext cx="550862" cy="546100"/>
              </a:xfrm>
              <a:custGeom>
                <a:avLst/>
                <a:gdLst>
                  <a:gd name="T0" fmla="*/ 347 w 347"/>
                  <a:gd name="T1" fmla="*/ 131 h 344"/>
                  <a:gd name="T2" fmla="*/ 0 w 347"/>
                  <a:gd name="T3" fmla="*/ 0 h 344"/>
                  <a:gd name="T4" fmla="*/ 0 w 347"/>
                  <a:gd name="T5" fmla="*/ 213 h 344"/>
                  <a:gd name="T6" fmla="*/ 347 w 347"/>
                  <a:gd name="T7" fmla="*/ 344 h 344"/>
                  <a:gd name="T8" fmla="*/ 347 w 347"/>
                  <a:gd name="T9" fmla="*/ 131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344">
                    <a:moveTo>
                      <a:pt x="347" y="131"/>
                    </a:moveTo>
                    <a:lnTo>
                      <a:pt x="0" y="0"/>
                    </a:lnTo>
                    <a:lnTo>
                      <a:pt x="0" y="213"/>
                    </a:lnTo>
                    <a:lnTo>
                      <a:pt x="347" y="344"/>
                    </a:lnTo>
                    <a:lnTo>
                      <a:pt x="347" y="131"/>
                    </a:lnTo>
                    <a:close/>
                  </a:path>
                </a:pathLst>
              </a:custGeom>
              <a:solidFill>
                <a:srgbClr val="ECB2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0" name="íṧḻïḋè">
                <a:extLst>
                  <a:ext uri="{FF2B5EF4-FFF2-40B4-BE49-F238E27FC236}">
                    <a16:creationId xmlns:a16="http://schemas.microsoft.com/office/drawing/2014/main" xmlns="" id="{0A016B04-2B1F-4D97-87D6-F3BAF4489F39}"/>
                  </a:ext>
                </a:extLst>
              </p:cNvPr>
              <p:cNvSpPr/>
              <p:nvPr/>
            </p:nvSpPr>
            <p:spPr bwMode="auto">
              <a:xfrm>
                <a:off x="4931569" y="4017962"/>
                <a:ext cx="550862" cy="547687"/>
              </a:xfrm>
              <a:custGeom>
                <a:avLst/>
                <a:gdLst>
                  <a:gd name="T0" fmla="*/ 0 w 347"/>
                  <a:gd name="T1" fmla="*/ 214 h 345"/>
                  <a:gd name="T2" fmla="*/ 347 w 347"/>
                  <a:gd name="T3" fmla="*/ 345 h 345"/>
                  <a:gd name="T4" fmla="*/ 347 w 347"/>
                  <a:gd name="T5" fmla="*/ 132 h 345"/>
                  <a:gd name="T6" fmla="*/ 0 w 347"/>
                  <a:gd name="T7" fmla="*/ 0 h 345"/>
                  <a:gd name="T8" fmla="*/ 0 w 347"/>
                  <a:gd name="T9" fmla="*/ 214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345">
                    <a:moveTo>
                      <a:pt x="0" y="214"/>
                    </a:moveTo>
                    <a:lnTo>
                      <a:pt x="347" y="345"/>
                    </a:lnTo>
                    <a:lnTo>
                      <a:pt x="347" y="132"/>
                    </a:lnTo>
                    <a:lnTo>
                      <a:pt x="0" y="0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CB2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1" name="îSļidê">
                <a:extLst>
                  <a:ext uri="{FF2B5EF4-FFF2-40B4-BE49-F238E27FC236}">
                    <a16:creationId xmlns:a16="http://schemas.microsoft.com/office/drawing/2014/main" xmlns="" id="{60D37D8A-3460-4382-9D3C-BC15943640D8}"/>
                  </a:ext>
                </a:extLst>
              </p:cNvPr>
              <p:cNvSpPr/>
              <p:nvPr/>
            </p:nvSpPr>
            <p:spPr bwMode="auto">
              <a:xfrm>
                <a:off x="4931569" y="4745037"/>
                <a:ext cx="550862" cy="547687"/>
              </a:xfrm>
              <a:custGeom>
                <a:avLst/>
                <a:gdLst>
                  <a:gd name="T0" fmla="*/ 0 w 347"/>
                  <a:gd name="T1" fmla="*/ 213 h 345"/>
                  <a:gd name="T2" fmla="*/ 347 w 347"/>
                  <a:gd name="T3" fmla="*/ 345 h 345"/>
                  <a:gd name="T4" fmla="*/ 347 w 347"/>
                  <a:gd name="T5" fmla="*/ 130 h 345"/>
                  <a:gd name="T6" fmla="*/ 0 w 347"/>
                  <a:gd name="T7" fmla="*/ 0 h 345"/>
                  <a:gd name="T8" fmla="*/ 0 w 347"/>
                  <a:gd name="T9" fmla="*/ 21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345">
                    <a:moveTo>
                      <a:pt x="0" y="213"/>
                    </a:moveTo>
                    <a:lnTo>
                      <a:pt x="347" y="345"/>
                    </a:lnTo>
                    <a:lnTo>
                      <a:pt x="347" y="130"/>
                    </a:lnTo>
                    <a:lnTo>
                      <a:pt x="0" y="0"/>
                    </a:lnTo>
                    <a:lnTo>
                      <a:pt x="0" y="213"/>
                    </a:lnTo>
                    <a:close/>
                  </a:path>
                </a:pathLst>
              </a:custGeom>
              <a:solidFill>
                <a:srgbClr val="ECB2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2" name="îṥ1îḓe">
                <a:extLst>
                  <a:ext uri="{FF2B5EF4-FFF2-40B4-BE49-F238E27FC236}">
                    <a16:creationId xmlns:a16="http://schemas.microsoft.com/office/drawing/2014/main" xmlns="" id="{9397A53E-2A80-44B7-AEDE-F607392E73B7}"/>
                  </a:ext>
                </a:extLst>
              </p:cNvPr>
              <p:cNvSpPr/>
              <p:nvPr/>
            </p:nvSpPr>
            <p:spPr bwMode="auto">
              <a:xfrm>
                <a:off x="7901781" y="3095625"/>
                <a:ext cx="550862" cy="2351087"/>
              </a:xfrm>
              <a:custGeom>
                <a:avLst/>
                <a:gdLst>
                  <a:gd name="T0" fmla="*/ 347 w 347"/>
                  <a:gd name="T1" fmla="*/ 0 h 1481"/>
                  <a:gd name="T2" fmla="*/ 347 w 347"/>
                  <a:gd name="T3" fmla="*/ 124 h 1481"/>
                  <a:gd name="T4" fmla="*/ 347 w 347"/>
                  <a:gd name="T5" fmla="*/ 337 h 1481"/>
                  <a:gd name="T6" fmla="*/ 347 w 347"/>
                  <a:gd name="T7" fmla="*/ 581 h 1481"/>
                  <a:gd name="T8" fmla="*/ 347 w 347"/>
                  <a:gd name="T9" fmla="*/ 795 h 1481"/>
                  <a:gd name="T10" fmla="*/ 347 w 347"/>
                  <a:gd name="T11" fmla="*/ 1039 h 1481"/>
                  <a:gd name="T12" fmla="*/ 347 w 347"/>
                  <a:gd name="T13" fmla="*/ 1252 h 1481"/>
                  <a:gd name="T14" fmla="*/ 347 w 347"/>
                  <a:gd name="T15" fmla="*/ 1481 h 1481"/>
                  <a:gd name="T16" fmla="*/ 0 w 347"/>
                  <a:gd name="T17" fmla="*/ 1481 h 1481"/>
                  <a:gd name="T18" fmla="*/ 0 w 347"/>
                  <a:gd name="T19" fmla="*/ 1384 h 1481"/>
                  <a:gd name="T20" fmla="*/ 0 w 347"/>
                  <a:gd name="T21" fmla="*/ 1169 h 1481"/>
                  <a:gd name="T22" fmla="*/ 0 w 347"/>
                  <a:gd name="T23" fmla="*/ 926 h 1481"/>
                  <a:gd name="T24" fmla="*/ 0 w 347"/>
                  <a:gd name="T25" fmla="*/ 713 h 1481"/>
                  <a:gd name="T26" fmla="*/ 0 w 347"/>
                  <a:gd name="T27" fmla="*/ 468 h 1481"/>
                  <a:gd name="T28" fmla="*/ 0 w 347"/>
                  <a:gd name="T29" fmla="*/ 255 h 1481"/>
                  <a:gd name="T30" fmla="*/ 0 w 347"/>
                  <a:gd name="T31" fmla="*/ 0 h 1481"/>
                  <a:gd name="T32" fmla="*/ 347 w 347"/>
                  <a:gd name="T33" fmla="*/ 0 h 1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47" h="1481">
                    <a:moveTo>
                      <a:pt x="347" y="0"/>
                    </a:moveTo>
                    <a:lnTo>
                      <a:pt x="347" y="124"/>
                    </a:lnTo>
                    <a:lnTo>
                      <a:pt x="347" y="337"/>
                    </a:lnTo>
                    <a:lnTo>
                      <a:pt x="347" y="581"/>
                    </a:lnTo>
                    <a:lnTo>
                      <a:pt x="347" y="795"/>
                    </a:lnTo>
                    <a:lnTo>
                      <a:pt x="347" y="1039"/>
                    </a:lnTo>
                    <a:lnTo>
                      <a:pt x="347" y="1252"/>
                    </a:lnTo>
                    <a:lnTo>
                      <a:pt x="347" y="1481"/>
                    </a:lnTo>
                    <a:lnTo>
                      <a:pt x="0" y="1481"/>
                    </a:lnTo>
                    <a:lnTo>
                      <a:pt x="0" y="1384"/>
                    </a:lnTo>
                    <a:lnTo>
                      <a:pt x="0" y="1169"/>
                    </a:lnTo>
                    <a:lnTo>
                      <a:pt x="0" y="926"/>
                    </a:lnTo>
                    <a:lnTo>
                      <a:pt x="0" y="713"/>
                    </a:lnTo>
                    <a:lnTo>
                      <a:pt x="0" y="468"/>
                    </a:lnTo>
                    <a:lnTo>
                      <a:pt x="0" y="255"/>
                    </a:lnTo>
                    <a:lnTo>
                      <a:pt x="0" y="0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rgbClr val="706F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3" name="iṩļîďé">
                <a:extLst>
                  <a:ext uri="{FF2B5EF4-FFF2-40B4-BE49-F238E27FC236}">
                    <a16:creationId xmlns:a16="http://schemas.microsoft.com/office/drawing/2014/main" xmlns="" id="{DF133C31-2FF5-454D-9176-7CE81295D970}"/>
                  </a:ext>
                </a:extLst>
              </p:cNvPr>
              <p:cNvSpPr/>
              <p:nvPr/>
            </p:nvSpPr>
            <p:spPr bwMode="auto">
              <a:xfrm>
                <a:off x="7901781" y="3292475"/>
                <a:ext cx="550862" cy="546100"/>
              </a:xfrm>
              <a:custGeom>
                <a:avLst/>
                <a:gdLst>
                  <a:gd name="T0" fmla="*/ 0 w 347"/>
                  <a:gd name="T1" fmla="*/ 131 h 344"/>
                  <a:gd name="T2" fmla="*/ 347 w 347"/>
                  <a:gd name="T3" fmla="*/ 0 h 344"/>
                  <a:gd name="T4" fmla="*/ 347 w 347"/>
                  <a:gd name="T5" fmla="*/ 213 h 344"/>
                  <a:gd name="T6" fmla="*/ 0 w 347"/>
                  <a:gd name="T7" fmla="*/ 344 h 344"/>
                  <a:gd name="T8" fmla="*/ 0 w 347"/>
                  <a:gd name="T9" fmla="*/ 131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344">
                    <a:moveTo>
                      <a:pt x="0" y="131"/>
                    </a:moveTo>
                    <a:lnTo>
                      <a:pt x="347" y="0"/>
                    </a:lnTo>
                    <a:lnTo>
                      <a:pt x="347" y="213"/>
                    </a:lnTo>
                    <a:lnTo>
                      <a:pt x="0" y="344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CB2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4" name="îşľiḑé">
                <a:extLst>
                  <a:ext uri="{FF2B5EF4-FFF2-40B4-BE49-F238E27FC236}">
                    <a16:creationId xmlns:a16="http://schemas.microsoft.com/office/drawing/2014/main" xmlns="" id="{0B210A0A-B732-436E-891C-FEEE062B348F}"/>
                  </a:ext>
                </a:extLst>
              </p:cNvPr>
              <p:cNvSpPr/>
              <p:nvPr/>
            </p:nvSpPr>
            <p:spPr bwMode="auto">
              <a:xfrm>
                <a:off x="7901781" y="4017962"/>
                <a:ext cx="550862" cy="547687"/>
              </a:xfrm>
              <a:custGeom>
                <a:avLst/>
                <a:gdLst>
                  <a:gd name="T0" fmla="*/ 347 w 347"/>
                  <a:gd name="T1" fmla="*/ 214 h 345"/>
                  <a:gd name="T2" fmla="*/ 0 w 347"/>
                  <a:gd name="T3" fmla="*/ 345 h 345"/>
                  <a:gd name="T4" fmla="*/ 0 w 347"/>
                  <a:gd name="T5" fmla="*/ 132 h 345"/>
                  <a:gd name="T6" fmla="*/ 347 w 347"/>
                  <a:gd name="T7" fmla="*/ 0 h 345"/>
                  <a:gd name="T8" fmla="*/ 347 w 347"/>
                  <a:gd name="T9" fmla="*/ 214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345">
                    <a:moveTo>
                      <a:pt x="347" y="214"/>
                    </a:moveTo>
                    <a:lnTo>
                      <a:pt x="0" y="345"/>
                    </a:lnTo>
                    <a:lnTo>
                      <a:pt x="0" y="132"/>
                    </a:lnTo>
                    <a:lnTo>
                      <a:pt x="347" y="0"/>
                    </a:lnTo>
                    <a:lnTo>
                      <a:pt x="347" y="214"/>
                    </a:lnTo>
                    <a:close/>
                  </a:path>
                </a:pathLst>
              </a:custGeom>
              <a:solidFill>
                <a:srgbClr val="ECB2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5" name="íṥḻîḑè">
                <a:extLst>
                  <a:ext uri="{FF2B5EF4-FFF2-40B4-BE49-F238E27FC236}">
                    <a16:creationId xmlns:a16="http://schemas.microsoft.com/office/drawing/2014/main" xmlns="" id="{829C7781-D9AF-42EE-B4E6-284DA4E8699D}"/>
                  </a:ext>
                </a:extLst>
              </p:cNvPr>
              <p:cNvSpPr/>
              <p:nvPr/>
            </p:nvSpPr>
            <p:spPr bwMode="auto">
              <a:xfrm>
                <a:off x="7901781" y="4745037"/>
                <a:ext cx="550862" cy="547687"/>
              </a:xfrm>
              <a:custGeom>
                <a:avLst/>
                <a:gdLst>
                  <a:gd name="T0" fmla="*/ 347 w 347"/>
                  <a:gd name="T1" fmla="*/ 213 h 345"/>
                  <a:gd name="T2" fmla="*/ 0 w 347"/>
                  <a:gd name="T3" fmla="*/ 345 h 345"/>
                  <a:gd name="T4" fmla="*/ 0 w 347"/>
                  <a:gd name="T5" fmla="*/ 130 h 345"/>
                  <a:gd name="T6" fmla="*/ 347 w 347"/>
                  <a:gd name="T7" fmla="*/ 0 h 345"/>
                  <a:gd name="T8" fmla="*/ 347 w 347"/>
                  <a:gd name="T9" fmla="*/ 21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7" h="345">
                    <a:moveTo>
                      <a:pt x="347" y="213"/>
                    </a:moveTo>
                    <a:lnTo>
                      <a:pt x="0" y="345"/>
                    </a:lnTo>
                    <a:lnTo>
                      <a:pt x="0" y="130"/>
                    </a:lnTo>
                    <a:lnTo>
                      <a:pt x="347" y="0"/>
                    </a:lnTo>
                    <a:lnTo>
                      <a:pt x="347" y="213"/>
                    </a:lnTo>
                    <a:close/>
                  </a:path>
                </a:pathLst>
              </a:custGeom>
              <a:solidFill>
                <a:srgbClr val="ECB2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6" name="ïṣḷide">
                <a:extLst>
                  <a:ext uri="{FF2B5EF4-FFF2-40B4-BE49-F238E27FC236}">
                    <a16:creationId xmlns:a16="http://schemas.microsoft.com/office/drawing/2014/main" xmlns="" id="{5E1BF739-9DF4-4721-A841-5EE41AB2A9E9}"/>
                  </a:ext>
                </a:extLst>
              </p:cNvPr>
              <p:cNvSpPr/>
              <p:nvPr/>
            </p:nvSpPr>
            <p:spPr bwMode="auto">
              <a:xfrm>
                <a:off x="5322094" y="3095625"/>
                <a:ext cx="2728912" cy="2351087"/>
              </a:xfrm>
              <a:custGeom>
                <a:avLst/>
                <a:gdLst>
                  <a:gd name="T0" fmla="*/ 1684 w 1750"/>
                  <a:gd name="T1" fmla="*/ 0 h 1507"/>
                  <a:gd name="T2" fmla="*/ 65 w 1750"/>
                  <a:gd name="T3" fmla="*/ 0 h 1507"/>
                  <a:gd name="T4" fmla="*/ 0 w 1750"/>
                  <a:gd name="T5" fmla="*/ 66 h 1507"/>
                  <a:gd name="T6" fmla="*/ 0 w 1750"/>
                  <a:gd name="T7" fmla="*/ 1507 h 1507"/>
                  <a:gd name="T8" fmla="*/ 1750 w 1750"/>
                  <a:gd name="T9" fmla="*/ 1507 h 1507"/>
                  <a:gd name="T10" fmla="*/ 1750 w 1750"/>
                  <a:gd name="T11" fmla="*/ 66 h 1507"/>
                  <a:gd name="T12" fmla="*/ 1684 w 1750"/>
                  <a:gd name="T13" fmla="*/ 0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0" h="1507">
                    <a:moveTo>
                      <a:pt x="1684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29" y="0"/>
                      <a:pt x="0" y="30"/>
                      <a:pt x="0" y="66"/>
                    </a:cubicBezTo>
                    <a:cubicBezTo>
                      <a:pt x="0" y="1507"/>
                      <a:pt x="0" y="1507"/>
                      <a:pt x="0" y="1507"/>
                    </a:cubicBezTo>
                    <a:cubicBezTo>
                      <a:pt x="1750" y="1507"/>
                      <a:pt x="1750" y="1507"/>
                      <a:pt x="1750" y="1507"/>
                    </a:cubicBezTo>
                    <a:cubicBezTo>
                      <a:pt x="1750" y="66"/>
                      <a:pt x="1750" y="66"/>
                      <a:pt x="1750" y="66"/>
                    </a:cubicBezTo>
                    <a:cubicBezTo>
                      <a:pt x="1750" y="30"/>
                      <a:pt x="1720" y="0"/>
                      <a:pt x="1684" y="0"/>
                    </a:cubicBezTo>
                    <a:close/>
                  </a:path>
                </a:pathLst>
              </a:custGeom>
              <a:solidFill>
                <a:srgbClr val="3C3C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7" name="íŝlïḑe">
                <a:extLst>
                  <a:ext uri="{FF2B5EF4-FFF2-40B4-BE49-F238E27FC236}">
                    <a16:creationId xmlns:a16="http://schemas.microsoft.com/office/drawing/2014/main" xmlns="" id="{92E13489-A60C-447D-B649-EEEF4CB20F35}"/>
                  </a:ext>
                </a:extLst>
              </p:cNvPr>
              <p:cNvSpPr/>
              <p:nvPr/>
            </p:nvSpPr>
            <p:spPr bwMode="auto">
              <a:xfrm>
                <a:off x="5318919" y="3095625"/>
                <a:ext cx="2732087" cy="1520825"/>
              </a:xfrm>
              <a:custGeom>
                <a:avLst/>
                <a:gdLst>
                  <a:gd name="T0" fmla="*/ 1686 w 1752"/>
                  <a:gd name="T1" fmla="*/ 0 h 975"/>
                  <a:gd name="T2" fmla="*/ 67 w 1752"/>
                  <a:gd name="T3" fmla="*/ 0 h 975"/>
                  <a:gd name="T4" fmla="*/ 2 w 1752"/>
                  <a:gd name="T5" fmla="*/ 66 h 975"/>
                  <a:gd name="T6" fmla="*/ 0 w 1752"/>
                  <a:gd name="T7" fmla="*/ 975 h 975"/>
                  <a:gd name="T8" fmla="*/ 1750 w 1752"/>
                  <a:gd name="T9" fmla="*/ 975 h 975"/>
                  <a:gd name="T10" fmla="*/ 1752 w 1752"/>
                  <a:gd name="T11" fmla="*/ 66 h 975"/>
                  <a:gd name="T12" fmla="*/ 1686 w 1752"/>
                  <a:gd name="T13" fmla="*/ 0 h 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2" h="975">
                    <a:moveTo>
                      <a:pt x="1686" y="0"/>
                    </a:moveTo>
                    <a:cubicBezTo>
                      <a:pt x="67" y="0"/>
                      <a:pt x="67" y="0"/>
                      <a:pt x="67" y="0"/>
                    </a:cubicBezTo>
                    <a:cubicBezTo>
                      <a:pt x="31" y="0"/>
                      <a:pt x="2" y="30"/>
                      <a:pt x="2" y="66"/>
                    </a:cubicBezTo>
                    <a:cubicBezTo>
                      <a:pt x="0" y="975"/>
                      <a:pt x="0" y="975"/>
                      <a:pt x="0" y="975"/>
                    </a:cubicBezTo>
                    <a:cubicBezTo>
                      <a:pt x="1750" y="975"/>
                      <a:pt x="1750" y="975"/>
                      <a:pt x="1750" y="975"/>
                    </a:cubicBezTo>
                    <a:cubicBezTo>
                      <a:pt x="1752" y="66"/>
                      <a:pt x="1752" y="66"/>
                      <a:pt x="1752" y="66"/>
                    </a:cubicBezTo>
                    <a:cubicBezTo>
                      <a:pt x="1752" y="30"/>
                      <a:pt x="1722" y="0"/>
                      <a:pt x="1686" y="0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8" name="iSlîḍé">
                <a:extLst>
                  <a:ext uri="{FF2B5EF4-FFF2-40B4-BE49-F238E27FC236}">
                    <a16:creationId xmlns:a16="http://schemas.microsoft.com/office/drawing/2014/main" xmlns="" id="{6728D03E-BA60-4B16-BA60-05C6EB616CCA}"/>
                  </a:ext>
                </a:extLst>
              </p:cNvPr>
              <p:cNvSpPr/>
              <p:nvPr/>
            </p:nvSpPr>
            <p:spPr bwMode="auto">
              <a:xfrm>
                <a:off x="5318919" y="4478337"/>
                <a:ext cx="2728912" cy="47625"/>
              </a:xfrm>
              <a:prstGeom prst="rect">
                <a:avLst/>
              </a:pr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9" name="ïṥḷídè">
                <a:extLst>
                  <a:ext uri="{FF2B5EF4-FFF2-40B4-BE49-F238E27FC236}">
                    <a16:creationId xmlns:a16="http://schemas.microsoft.com/office/drawing/2014/main" xmlns="" id="{2538DE69-F712-401F-B3BC-D34A1B7697AD}"/>
                  </a:ext>
                </a:extLst>
              </p:cNvPr>
              <p:cNvSpPr/>
              <p:nvPr/>
            </p:nvSpPr>
            <p:spPr bwMode="auto">
              <a:xfrm>
                <a:off x="6447631" y="4291012"/>
                <a:ext cx="474662" cy="114300"/>
              </a:xfrm>
              <a:custGeom>
                <a:avLst/>
                <a:gdLst>
                  <a:gd name="T0" fmla="*/ 305 w 305"/>
                  <a:gd name="T1" fmla="*/ 36 h 73"/>
                  <a:gd name="T2" fmla="*/ 269 w 305"/>
                  <a:gd name="T3" fmla="*/ 73 h 73"/>
                  <a:gd name="T4" fmla="*/ 36 w 305"/>
                  <a:gd name="T5" fmla="*/ 73 h 73"/>
                  <a:gd name="T6" fmla="*/ 0 w 305"/>
                  <a:gd name="T7" fmla="*/ 36 h 73"/>
                  <a:gd name="T8" fmla="*/ 36 w 305"/>
                  <a:gd name="T9" fmla="*/ 0 h 73"/>
                  <a:gd name="T10" fmla="*/ 269 w 305"/>
                  <a:gd name="T11" fmla="*/ 0 h 73"/>
                  <a:gd name="T12" fmla="*/ 305 w 305"/>
                  <a:gd name="T13" fmla="*/ 3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73">
                    <a:moveTo>
                      <a:pt x="305" y="36"/>
                    </a:moveTo>
                    <a:cubicBezTo>
                      <a:pt x="305" y="56"/>
                      <a:pt x="289" y="73"/>
                      <a:pt x="269" y="73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16" y="73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269" y="0"/>
                      <a:pt x="269" y="0"/>
                      <a:pt x="269" y="0"/>
                    </a:cubicBezTo>
                    <a:cubicBezTo>
                      <a:pt x="289" y="0"/>
                      <a:pt x="305" y="16"/>
                      <a:pt x="305" y="36"/>
                    </a:cubicBezTo>
                    <a:close/>
                  </a:path>
                </a:pathLst>
              </a:custGeom>
              <a:solidFill>
                <a:srgbClr val="103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0" name="ïṩľïḓé">
                <a:extLst>
                  <a:ext uri="{FF2B5EF4-FFF2-40B4-BE49-F238E27FC236}">
                    <a16:creationId xmlns:a16="http://schemas.microsoft.com/office/drawing/2014/main" xmlns="" id="{1C926241-B38C-41FE-9B17-3A2E8D3EB5D4}"/>
                  </a:ext>
                </a:extLst>
              </p:cNvPr>
              <p:cNvSpPr/>
              <p:nvPr/>
            </p:nvSpPr>
            <p:spPr bwMode="auto">
              <a:xfrm>
                <a:off x="5322094" y="2832100"/>
                <a:ext cx="2725737" cy="120650"/>
              </a:xfrm>
              <a:custGeom>
                <a:avLst/>
                <a:gdLst>
                  <a:gd name="T0" fmla="*/ 1748 w 1748"/>
                  <a:gd name="T1" fmla="*/ 39 h 77"/>
                  <a:gd name="T2" fmla="*/ 1709 w 1748"/>
                  <a:gd name="T3" fmla="*/ 0 h 77"/>
                  <a:gd name="T4" fmla="*/ 39 w 1748"/>
                  <a:gd name="T5" fmla="*/ 0 h 77"/>
                  <a:gd name="T6" fmla="*/ 0 w 1748"/>
                  <a:gd name="T7" fmla="*/ 39 h 77"/>
                  <a:gd name="T8" fmla="*/ 39 w 1748"/>
                  <a:gd name="T9" fmla="*/ 77 h 77"/>
                  <a:gd name="T10" fmla="*/ 1709 w 1748"/>
                  <a:gd name="T11" fmla="*/ 77 h 77"/>
                  <a:gd name="T12" fmla="*/ 1748 w 1748"/>
                  <a:gd name="T13" fmla="*/ 3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48" h="77">
                    <a:moveTo>
                      <a:pt x="1748" y="39"/>
                    </a:moveTo>
                    <a:cubicBezTo>
                      <a:pt x="1748" y="17"/>
                      <a:pt x="1731" y="0"/>
                      <a:pt x="170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17" y="0"/>
                      <a:pt x="0" y="17"/>
                      <a:pt x="0" y="39"/>
                    </a:cubicBezTo>
                    <a:cubicBezTo>
                      <a:pt x="0" y="60"/>
                      <a:pt x="17" y="77"/>
                      <a:pt x="39" y="77"/>
                    </a:cubicBezTo>
                    <a:cubicBezTo>
                      <a:pt x="1709" y="77"/>
                      <a:pt x="1709" y="77"/>
                      <a:pt x="1709" y="77"/>
                    </a:cubicBezTo>
                    <a:cubicBezTo>
                      <a:pt x="1731" y="77"/>
                      <a:pt x="1748" y="60"/>
                      <a:pt x="1748" y="39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1" name="ïSḻîḓe">
                <a:extLst>
                  <a:ext uri="{FF2B5EF4-FFF2-40B4-BE49-F238E27FC236}">
                    <a16:creationId xmlns:a16="http://schemas.microsoft.com/office/drawing/2014/main" xmlns="" id="{8833EF5F-8AE2-4740-9A47-09A74B7BBCC5}"/>
                  </a:ext>
                </a:extLst>
              </p:cNvPr>
              <p:cNvSpPr/>
              <p:nvPr/>
            </p:nvSpPr>
            <p:spPr bwMode="auto">
              <a:xfrm>
                <a:off x="3032919" y="4214812"/>
                <a:ext cx="2889250" cy="1317625"/>
              </a:xfrm>
              <a:custGeom>
                <a:avLst/>
                <a:gdLst>
                  <a:gd name="T0" fmla="*/ 785 w 1853"/>
                  <a:gd name="T1" fmla="*/ 780 h 845"/>
                  <a:gd name="T2" fmla="*/ 785 w 1853"/>
                  <a:gd name="T3" fmla="*/ 376 h 845"/>
                  <a:gd name="T4" fmla="*/ 785 w 1853"/>
                  <a:gd name="T5" fmla="*/ 63 h 845"/>
                  <a:gd name="T6" fmla="*/ 721 w 1853"/>
                  <a:gd name="T7" fmla="*/ 0 h 845"/>
                  <a:gd name="T8" fmla="*/ 473 w 1853"/>
                  <a:gd name="T9" fmla="*/ 0 h 845"/>
                  <a:gd name="T10" fmla="*/ 466 w 1853"/>
                  <a:gd name="T11" fmla="*/ 1 h 845"/>
                  <a:gd name="T12" fmla="*/ 459 w 1853"/>
                  <a:gd name="T13" fmla="*/ 0 h 845"/>
                  <a:gd name="T14" fmla="*/ 401 w 1853"/>
                  <a:gd name="T15" fmla="*/ 0 h 845"/>
                  <a:gd name="T16" fmla="*/ 328 w 1853"/>
                  <a:gd name="T17" fmla="*/ 64 h 845"/>
                  <a:gd name="T18" fmla="*/ 237 w 1853"/>
                  <a:gd name="T19" fmla="*/ 376 h 845"/>
                  <a:gd name="T20" fmla="*/ 237 w 1853"/>
                  <a:gd name="T21" fmla="*/ 376 h 845"/>
                  <a:gd name="T22" fmla="*/ 54 w 1853"/>
                  <a:gd name="T23" fmla="*/ 376 h 845"/>
                  <a:gd name="T24" fmla="*/ 0 w 1853"/>
                  <a:gd name="T25" fmla="*/ 424 h 845"/>
                  <a:gd name="T26" fmla="*/ 0 w 1853"/>
                  <a:gd name="T27" fmla="*/ 798 h 845"/>
                  <a:gd name="T28" fmla="*/ 54 w 1853"/>
                  <a:gd name="T29" fmla="*/ 845 h 845"/>
                  <a:gd name="T30" fmla="*/ 473 w 1853"/>
                  <a:gd name="T31" fmla="*/ 845 h 845"/>
                  <a:gd name="T32" fmla="*/ 478 w 1853"/>
                  <a:gd name="T33" fmla="*/ 845 h 845"/>
                  <a:gd name="T34" fmla="*/ 618 w 1853"/>
                  <a:gd name="T35" fmla="*/ 845 h 845"/>
                  <a:gd name="T36" fmla="*/ 721 w 1853"/>
                  <a:gd name="T37" fmla="*/ 845 h 845"/>
                  <a:gd name="T38" fmla="*/ 1853 w 1853"/>
                  <a:gd name="T39" fmla="*/ 845 h 845"/>
                  <a:gd name="T40" fmla="*/ 1853 w 1853"/>
                  <a:gd name="T41" fmla="*/ 780 h 845"/>
                  <a:gd name="T42" fmla="*/ 785 w 1853"/>
                  <a:gd name="T43" fmla="*/ 780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53" h="845">
                    <a:moveTo>
                      <a:pt x="785" y="780"/>
                    </a:moveTo>
                    <a:cubicBezTo>
                      <a:pt x="785" y="376"/>
                      <a:pt x="785" y="376"/>
                      <a:pt x="785" y="376"/>
                    </a:cubicBezTo>
                    <a:cubicBezTo>
                      <a:pt x="785" y="63"/>
                      <a:pt x="785" y="63"/>
                      <a:pt x="785" y="63"/>
                    </a:cubicBezTo>
                    <a:cubicBezTo>
                      <a:pt x="785" y="29"/>
                      <a:pt x="757" y="0"/>
                      <a:pt x="721" y="0"/>
                    </a:cubicBezTo>
                    <a:cubicBezTo>
                      <a:pt x="473" y="0"/>
                      <a:pt x="473" y="0"/>
                      <a:pt x="473" y="0"/>
                    </a:cubicBezTo>
                    <a:cubicBezTo>
                      <a:pt x="470" y="0"/>
                      <a:pt x="468" y="1"/>
                      <a:pt x="466" y="1"/>
                    </a:cubicBezTo>
                    <a:cubicBezTo>
                      <a:pt x="464" y="1"/>
                      <a:pt x="461" y="0"/>
                      <a:pt x="459" y="0"/>
                    </a:cubicBezTo>
                    <a:cubicBezTo>
                      <a:pt x="401" y="0"/>
                      <a:pt x="401" y="0"/>
                      <a:pt x="401" y="0"/>
                    </a:cubicBezTo>
                    <a:cubicBezTo>
                      <a:pt x="361" y="0"/>
                      <a:pt x="340" y="28"/>
                      <a:pt x="328" y="64"/>
                    </a:cubicBezTo>
                    <a:cubicBezTo>
                      <a:pt x="237" y="376"/>
                      <a:pt x="237" y="376"/>
                      <a:pt x="237" y="376"/>
                    </a:cubicBezTo>
                    <a:cubicBezTo>
                      <a:pt x="237" y="376"/>
                      <a:pt x="237" y="376"/>
                      <a:pt x="237" y="376"/>
                    </a:cubicBezTo>
                    <a:cubicBezTo>
                      <a:pt x="54" y="376"/>
                      <a:pt x="54" y="376"/>
                      <a:pt x="54" y="376"/>
                    </a:cubicBezTo>
                    <a:cubicBezTo>
                      <a:pt x="24" y="376"/>
                      <a:pt x="0" y="398"/>
                      <a:pt x="0" y="424"/>
                    </a:cubicBezTo>
                    <a:cubicBezTo>
                      <a:pt x="0" y="798"/>
                      <a:pt x="0" y="798"/>
                      <a:pt x="0" y="798"/>
                    </a:cubicBezTo>
                    <a:cubicBezTo>
                      <a:pt x="0" y="824"/>
                      <a:pt x="24" y="845"/>
                      <a:pt x="54" y="845"/>
                    </a:cubicBezTo>
                    <a:cubicBezTo>
                      <a:pt x="473" y="845"/>
                      <a:pt x="473" y="845"/>
                      <a:pt x="473" y="845"/>
                    </a:cubicBezTo>
                    <a:cubicBezTo>
                      <a:pt x="478" y="845"/>
                      <a:pt x="478" y="845"/>
                      <a:pt x="478" y="845"/>
                    </a:cubicBezTo>
                    <a:cubicBezTo>
                      <a:pt x="618" y="845"/>
                      <a:pt x="618" y="845"/>
                      <a:pt x="618" y="845"/>
                    </a:cubicBezTo>
                    <a:cubicBezTo>
                      <a:pt x="721" y="845"/>
                      <a:pt x="721" y="845"/>
                      <a:pt x="721" y="845"/>
                    </a:cubicBezTo>
                    <a:cubicBezTo>
                      <a:pt x="1853" y="845"/>
                      <a:pt x="1853" y="845"/>
                      <a:pt x="1853" y="845"/>
                    </a:cubicBezTo>
                    <a:cubicBezTo>
                      <a:pt x="1853" y="780"/>
                      <a:pt x="1853" y="780"/>
                      <a:pt x="1853" y="780"/>
                    </a:cubicBezTo>
                    <a:lnTo>
                      <a:pt x="785" y="780"/>
                    </a:lnTo>
                    <a:close/>
                  </a:path>
                </a:pathLst>
              </a:custGeom>
              <a:solidFill>
                <a:srgbClr val="FFC4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2" name="íṧľíḍe">
                <a:extLst>
                  <a:ext uri="{FF2B5EF4-FFF2-40B4-BE49-F238E27FC236}">
                    <a16:creationId xmlns:a16="http://schemas.microsoft.com/office/drawing/2014/main" xmlns="" id="{A3155DB2-A529-4D41-94EF-99260D567D3B}"/>
                  </a:ext>
                </a:extLst>
              </p:cNvPr>
              <p:cNvSpPr/>
              <p:nvPr/>
            </p:nvSpPr>
            <p:spPr bwMode="auto">
              <a:xfrm>
                <a:off x="3501231" y="4294187"/>
                <a:ext cx="692150" cy="473075"/>
              </a:xfrm>
              <a:custGeom>
                <a:avLst/>
                <a:gdLst>
                  <a:gd name="T0" fmla="*/ 433 w 444"/>
                  <a:gd name="T1" fmla="*/ 19 h 304"/>
                  <a:gd name="T2" fmla="*/ 392 w 444"/>
                  <a:gd name="T3" fmla="*/ 0 h 304"/>
                  <a:gd name="T4" fmla="*/ 133 w 444"/>
                  <a:gd name="T5" fmla="*/ 0 h 304"/>
                  <a:gd name="T6" fmla="*/ 74 w 444"/>
                  <a:gd name="T7" fmla="*/ 52 h 304"/>
                  <a:gd name="T8" fmla="*/ 0 w 444"/>
                  <a:gd name="T9" fmla="*/ 304 h 304"/>
                  <a:gd name="T10" fmla="*/ 41 w 444"/>
                  <a:gd name="T11" fmla="*/ 304 h 304"/>
                  <a:gd name="T12" fmla="*/ 94 w 444"/>
                  <a:gd name="T13" fmla="*/ 304 h 304"/>
                  <a:gd name="T14" fmla="*/ 112 w 444"/>
                  <a:gd name="T15" fmla="*/ 304 h 304"/>
                  <a:gd name="T16" fmla="*/ 137 w 444"/>
                  <a:gd name="T17" fmla="*/ 304 h 304"/>
                  <a:gd name="T18" fmla="*/ 228 w 444"/>
                  <a:gd name="T19" fmla="*/ 304 h 304"/>
                  <a:gd name="T20" fmla="*/ 278 w 444"/>
                  <a:gd name="T21" fmla="*/ 304 h 304"/>
                  <a:gd name="T22" fmla="*/ 444 w 444"/>
                  <a:gd name="T23" fmla="*/ 304 h 304"/>
                  <a:gd name="T24" fmla="*/ 444 w 444"/>
                  <a:gd name="T25" fmla="*/ 77 h 304"/>
                  <a:gd name="T26" fmla="*/ 444 w 444"/>
                  <a:gd name="T27" fmla="*/ 51 h 304"/>
                  <a:gd name="T28" fmla="*/ 433 w 444"/>
                  <a:gd name="T29" fmla="*/ 19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4" h="304">
                    <a:moveTo>
                      <a:pt x="433" y="19"/>
                    </a:moveTo>
                    <a:cubicBezTo>
                      <a:pt x="423" y="8"/>
                      <a:pt x="409" y="0"/>
                      <a:pt x="392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00" y="0"/>
                      <a:pt x="83" y="23"/>
                      <a:pt x="74" y="52"/>
                    </a:cubicBezTo>
                    <a:cubicBezTo>
                      <a:pt x="0" y="304"/>
                      <a:pt x="0" y="304"/>
                      <a:pt x="0" y="304"/>
                    </a:cubicBezTo>
                    <a:cubicBezTo>
                      <a:pt x="41" y="304"/>
                      <a:pt x="41" y="304"/>
                      <a:pt x="41" y="304"/>
                    </a:cubicBezTo>
                    <a:cubicBezTo>
                      <a:pt x="94" y="304"/>
                      <a:pt x="94" y="304"/>
                      <a:pt x="94" y="304"/>
                    </a:cubicBezTo>
                    <a:cubicBezTo>
                      <a:pt x="112" y="304"/>
                      <a:pt x="112" y="304"/>
                      <a:pt x="112" y="304"/>
                    </a:cubicBezTo>
                    <a:cubicBezTo>
                      <a:pt x="137" y="304"/>
                      <a:pt x="137" y="304"/>
                      <a:pt x="137" y="304"/>
                    </a:cubicBezTo>
                    <a:cubicBezTo>
                      <a:pt x="228" y="304"/>
                      <a:pt x="228" y="304"/>
                      <a:pt x="228" y="304"/>
                    </a:cubicBezTo>
                    <a:cubicBezTo>
                      <a:pt x="278" y="304"/>
                      <a:pt x="278" y="304"/>
                      <a:pt x="278" y="304"/>
                    </a:cubicBezTo>
                    <a:cubicBezTo>
                      <a:pt x="444" y="304"/>
                      <a:pt x="444" y="304"/>
                      <a:pt x="444" y="304"/>
                    </a:cubicBezTo>
                    <a:cubicBezTo>
                      <a:pt x="444" y="77"/>
                      <a:pt x="444" y="77"/>
                      <a:pt x="444" y="77"/>
                    </a:cubicBezTo>
                    <a:cubicBezTo>
                      <a:pt x="444" y="51"/>
                      <a:pt x="444" y="51"/>
                      <a:pt x="444" y="51"/>
                    </a:cubicBezTo>
                    <a:cubicBezTo>
                      <a:pt x="444" y="39"/>
                      <a:pt x="440" y="28"/>
                      <a:pt x="433" y="19"/>
                    </a:cubicBezTo>
                    <a:close/>
                  </a:path>
                </a:pathLst>
              </a:custGeom>
              <a:solidFill>
                <a:srgbClr val="193B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3" name="íŝľidé">
                <a:extLst>
                  <a:ext uri="{FF2B5EF4-FFF2-40B4-BE49-F238E27FC236}">
                    <a16:creationId xmlns:a16="http://schemas.microsoft.com/office/drawing/2014/main" xmlns="" id="{CF42D56E-D9C5-4B5B-A0E4-818E7146D21D}"/>
                  </a:ext>
                </a:extLst>
              </p:cNvPr>
              <p:cNvSpPr/>
              <p:nvPr/>
            </p:nvSpPr>
            <p:spPr bwMode="auto">
              <a:xfrm>
                <a:off x="3564731" y="4464050"/>
                <a:ext cx="273050" cy="303212"/>
              </a:xfrm>
              <a:custGeom>
                <a:avLst/>
                <a:gdLst>
                  <a:gd name="T0" fmla="*/ 164 w 175"/>
                  <a:gd name="T1" fmla="*/ 7 h 195"/>
                  <a:gd name="T2" fmla="*/ 134 w 175"/>
                  <a:gd name="T3" fmla="*/ 12 h 195"/>
                  <a:gd name="T4" fmla="*/ 0 w 175"/>
                  <a:gd name="T5" fmla="*/ 195 h 195"/>
                  <a:gd name="T6" fmla="*/ 53 w 175"/>
                  <a:gd name="T7" fmla="*/ 195 h 195"/>
                  <a:gd name="T8" fmla="*/ 168 w 175"/>
                  <a:gd name="T9" fmla="*/ 37 h 195"/>
                  <a:gd name="T10" fmla="*/ 164 w 175"/>
                  <a:gd name="T11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" h="195">
                    <a:moveTo>
                      <a:pt x="164" y="7"/>
                    </a:moveTo>
                    <a:cubicBezTo>
                      <a:pt x="154" y="0"/>
                      <a:pt x="141" y="2"/>
                      <a:pt x="134" y="12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53" y="195"/>
                      <a:pt x="53" y="195"/>
                      <a:pt x="53" y="195"/>
                    </a:cubicBezTo>
                    <a:cubicBezTo>
                      <a:pt x="168" y="37"/>
                      <a:pt x="168" y="37"/>
                      <a:pt x="168" y="37"/>
                    </a:cubicBezTo>
                    <a:cubicBezTo>
                      <a:pt x="175" y="28"/>
                      <a:pt x="173" y="14"/>
                      <a:pt x="164" y="7"/>
                    </a:cubicBezTo>
                    <a:close/>
                  </a:path>
                </a:pathLst>
              </a:custGeom>
              <a:solidFill>
                <a:srgbClr val="507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4" name="íṧ1iḑe">
                <a:extLst>
                  <a:ext uri="{FF2B5EF4-FFF2-40B4-BE49-F238E27FC236}">
                    <a16:creationId xmlns:a16="http://schemas.microsoft.com/office/drawing/2014/main" xmlns="" id="{6AF00AF7-4200-4594-877C-5AB97DF8D1EF}"/>
                  </a:ext>
                </a:extLst>
              </p:cNvPr>
              <p:cNvSpPr/>
              <p:nvPr/>
            </p:nvSpPr>
            <p:spPr bwMode="auto">
              <a:xfrm>
                <a:off x="3675856" y="4579937"/>
                <a:ext cx="161925" cy="187325"/>
              </a:xfrm>
              <a:custGeom>
                <a:avLst/>
                <a:gdLst>
                  <a:gd name="T0" fmla="*/ 99 w 104"/>
                  <a:gd name="T1" fmla="*/ 3 h 121"/>
                  <a:gd name="T2" fmla="*/ 85 w 104"/>
                  <a:gd name="T3" fmla="*/ 5 h 121"/>
                  <a:gd name="T4" fmla="*/ 0 w 104"/>
                  <a:gd name="T5" fmla="*/ 121 h 121"/>
                  <a:gd name="T6" fmla="*/ 25 w 104"/>
                  <a:gd name="T7" fmla="*/ 121 h 121"/>
                  <a:gd name="T8" fmla="*/ 101 w 104"/>
                  <a:gd name="T9" fmla="*/ 17 h 121"/>
                  <a:gd name="T10" fmla="*/ 99 w 104"/>
                  <a:gd name="T11" fmla="*/ 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4" h="121">
                    <a:moveTo>
                      <a:pt x="99" y="3"/>
                    </a:moveTo>
                    <a:cubicBezTo>
                      <a:pt x="94" y="0"/>
                      <a:pt x="88" y="1"/>
                      <a:pt x="85" y="5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25" y="121"/>
                      <a:pt x="25" y="121"/>
                      <a:pt x="25" y="121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4" y="13"/>
                      <a:pt x="103" y="6"/>
                      <a:pt x="99" y="3"/>
                    </a:cubicBezTo>
                    <a:close/>
                  </a:path>
                </a:pathLst>
              </a:custGeom>
              <a:solidFill>
                <a:srgbClr val="507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5" name="îṥļíḋé">
                <a:extLst>
                  <a:ext uri="{FF2B5EF4-FFF2-40B4-BE49-F238E27FC236}">
                    <a16:creationId xmlns:a16="http://schemas.microsoft.com/office/drawing/2014/main" xmlns="" id="{DC032ECD-39EB-4D0E-9486-582C43839181}"/>
                  </a:ext>
                </a:extLst>
              </p:cNvPr>
              <p:cNvSpPr/>
              <p:nvPr/>
            </p:nvSpPr>
            <p:spPr bwMode="auto">
              <a:xfrm>
                <a:off x="3856831" y="4322762"/>
                <a:ext cx="336550" cy="444500"/>
              </a:xfrm>
              <a:custGeom>
                <a:avLst/>
                <a:gdLst>
                  <a:gd name="T0" fmla="*/ 205 w 216"/>
                  <a:gd name="T1" fmla="*/ 0 h 285"/>
                  <a:gd name="T2" fmla="*/ 202 w 216"/>
                  <a:gd name="T3" fmla="*/ 4 h 285"/>
                  <a:gd name="T4" fmla="*/ 4 w 216"/>
                  <a:gd name="T5" fmla="*/ 276 h 285"/>
                  <a:gd name="T6" fmla="*/ 0 w 216"/>
                  <a:gd name="T7" fmla="*/ 285 h 285"/>
                  <a:gd name="T8" fmla="*/ 50 w 216"/>
                  <a:gd name="T9" fmla="*/ 285 h 285"/>
                  <a:gd name="T10" fmla="*/ 216 w 216"/>
                  <a:gd name="T11" fmla="*/ 58 h 285"/>
                  <a:gd name="T12" fmla="*/ 216 w 216"/>
                  <a:gd name="T13" fmla="*/ 32 h 285"/>
                  <a:gd name="T14" fmla="*/ 205 w 216"/>
                  <a:gd name="T1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6" h="285">
                    <a:moveTo>
                      <a:pt x="205" y="0"/>
                    </a:moveTo>
                    <a:cubicBezTo>
                      <a:pt x="204" y="1"/>
                      <a:pt x="203" y="3"/>
                      <a:pt x="202" y="4"/>
                    </a:cubicBezTo>
                    <a:cubicBezTo>
                      <a:pt x="4" y="276"/>
                      <a:pt x="4" y="276"/>
                      <a:pt x="4" y="276"/>
                    </a:cubicBezTo>
                    <a:cubicBezTo>
                      <a:pt x="2" y="279"/>
                      <a:pt x="0" y="282"/>
                      <a:pt x="0" y="285"/>
                    </a:cubicBezTo>
                    <a:cubicBezTo>
                      <a:pt x="50" y="285"/>
                      <a:pt x="50" y="285"/>
                      <a:pt x="50" y="285"/>
                    </a:cubicBezTo>
                    <a:cubicBezTo>
                      <a:pt x="216" y="58"/>
                      <a:pt x="216" y="58"/>
                      <a:pt x="216" y="58"/>
                    </a:cubicBezTo>
                    <a:cubicBezTo>
                      <a:pt x="216" y="32"/>
                      <a:pt x="216" y="32"/>
                      <a:pt x="216" y="32"/>
                    </a:cubicBezTo>
                    <a:cubicBezTo>
                      <a:pt x="216" y="20"/>
                      <a:pt x="212" y="9"/>
                      <a:pt x="205" y="0"/>
                    </a:cubicBezTo>
                    <a:close/>
                  </a:path>
                </a:pathLst>
              </a:custGeom>
              <a:solidFill>
                <a:srgbClr val="5077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6" name="îṩ1îďé">
                <a:extLst>
                  <a:ext uri="{FF2B5EF4-FFF2-40B4-BE49-F238E27FC236}">
                    <a16:creationId xmlns:a16="http://schemas.microsoft.com/office/drawing/2014/main" xmlns="" id="{1D0CF62A-856F-4986-A1B5-D978A6B720F2}"/>
                  </a:ext>
                </a:extLst>
              </p:cNvPr>
              <p:cNvSpPr/>
              <p:nvPr/>
            </p:nvSpPr>
            <p:spPr bwMode="auto">
              <a:xfrm>
                <a:off x="3501231" y="4767262"/>
                <a:ext cx="692150" cy="619125"/>
              </a:xfrm>
              <a:custGeom>
                <a:avLst/>
                <a:gdLst>
                  <a:gd name="T0" fmla="*/ 419 w 444"/>
                  <a:gd name="T1" fmla="*/ 312 h 397"/>
                  <a:gd name="T2" fmla="*/ 380 w 444"/>
                  <a:gd name="T3" fmla="*/ 368 h 397"/>
                  <a:gd name="T4" fmla="*/ 64 w 444"/>
                  <a:gd name="T5" fmla="*/ 368 h 397"/>
                  <a:gd name="T6" fmla="*/ 25 w 444"/>
                  <a:gd name="T7" fmla="*/ 312 h 397"/>
                  <a:gd name="T8" fmla="*/ 25 w 444"/>
                  <a:gd name="T9" fmla="*/ 0 h 397"/>
                  <a:gd name="T10" fmla="*/ 0 w 444"/>
                  <a:gd name="T11" fmla="*/ 0 h 397"/>
                  <a:gd name="T12" fmla="*/ 0 w 444"/>
                  <a:gd name="T13" fmla="*/ 312 h 397"/>
                  <a:gd name="T14" fmla="*/ 64 w 444"/>
                  <a:gd name="T15" fmla="*/ 397 h 397"/>
                  <a:gd name="T16" fmla="*/ 380 w 444"/>
                  <a:gd name="T17" fmla="*/ 397 h 397"/>
                  <a:gd name="T18" fmla="*/ 444 w 444"/>
                  <a:gd name="T19" fmla="*/ 312 h 397"/>
                  <a:gd name="T20" fmla="*/ 444 w 444"/>
                  <a:gd name="T21" fmla="*/ 0 h 397"/>
                  <a:gd name="T22" fmla="*/ 419 w 444"/>
                  <a:gd name="T23" fmla="*/ 0 h 397"/>
                  <a:gd name="T24" fmla="*/ 419 w 444"/>
                  <a:gd name="T25" fmla="*/ 312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397">
                    <a:moveTo>
                      <a:pt x="419" y="312"/>
                    </a:moveTo>
                    <a:cubicBezTo>
                      <a:pt x="419" y="343"/>
                      <a:pt x="402" y="368"/>
                      <a:pt x="380" y="368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42" y="368"/>
                      <a:pt x="25" y="343"/>
                      <a:pt x="25" y="312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59"/>
                      <a:pt x="29" y="397"/>
                      <a:pt x="64" y="397"/>
                    </a:cubicBezTo>
                    <a:cubicBezTo>
                      <a:pt x="380" y="397"/>
                      <a:pt x="380" y="397"/>
                      <a:pt x="380" y="397"/>
                    </a:cubicBezTo>
                    <a:cubicBezTo>
                      <a:pt x="416" y="397"/>
                      <a:pt x="444" y="359"/>
                      <a:pt x="444" y="312"/>
                    </a:cubicBezTo>
                    <a:cubicBezTo>
                      <a:pt x="444" y="0"/>
                      <a:pt x="444" y="0"/>
                      <a:pt x="444" y="0"/>
                    </a:cubicBezTo>
                    <a:cubicBezTo>
                      <a:pt x="419" y="0"/>
                      <a:pt x="419" y="0"/>
                      <a:pt x="419" y="0"/>
                    </a:cubicBezTo>
                    <a:lnTo>
                      <a:pt x="419" y="312"/>
                    </a:lnTo>
                    <a:close/>
                  </a:path>
                </a:pathLst>
              </a:custGeom>
              <a:solidFill>
                <a:srgbClr val="C992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7" name="íṡliḋé">
                <a:extLst>
                  <a:ext uri="{FF2B5EF4-FFF2-40B4-BE49-F238E27FC236}">
                    <a16:creationId xmlns:a16="http://schemas.microsoft.com/office/drawing/2014/main" xmlns="" id="{78222538-0F6F-40AA-BAA4-6595A286F470}"/>
                  </a:ext>
                </a:extLst>
              </p:cNvPr>
              <p:cNvSpPr/>
              <p:nvPr/>
            </p:nvSpPr>
            <p:spPr bwMode="auto">
              <a:xfrm>
                <a:off x="4044156" y="4833937"/>
                <a:ext cx="160337" cy="47625"/>
              </a:xfrm>
              <a:custGeom>
                <a:avLst/>
                <a:gdLst>
                  <a:gd name="T0" fmla="*/ 102 w 102"/>
                  <a:gd name="T1" fmla="*/ 16 h 31"/>
                  <a:gd name="T2" fmla="*/ 86 w 102"/>
                  <a:gd name="T3" fmla="*/ 31 h 31"/>
                  <a:gd name="T4" fmla="*/ 16 w 102"/>
                  <a:gd name="T5" fmla="*/ 31 h 31"/>
                  <a:gd name="T6" fmla="*/ 0 w 102"/>
                  <a:gd name="T7" fmla="*/ 16 h 31"/>
                  <a:gd name="T8" fmla="*/ 16 w 102"/>
                  <a:gd name="T9" fmla="*/ 0 h 31"/>
                  <a:gd name="T10" fmla="*/ 86 w 102"/>
                  <a:gd name="T11" fmla="*/ 0 h 31"/>
                  <a:gd name="T12" fmla="*/ 102 w 102"/>
                  <a:gd name="T1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31">
                    <a:moveTo>
                      <a:pt x="102" y="16"/>
                    </a:moveTo>
                    <a:cubicBezTo>
                      <a:pt x="102" y="24"/>
                      <a:pt x="95" y="31"/>
                      <a:pt x="8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7" y="31"/>
                      <a:pt x="0" y="24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95" y="0"/>
                      <a:pt x="102" y="7"/>
                      <a:pt x="102" y="16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8" name="íṥ1îďè">
                <a:extLst>
                  <a:ext uri="{FF2B5EF4-FFF2-40B4-BE49-F238E27FC236}">
                    <a16:creationId xmlns:a16="http://schemas.microsoft.com/office/drawing/2014/main" xmlns="" id="{8BFE5CA5-0645-484F-8249-0779890E6534}"/>
                  </a:ext>
                </a:extLst>
              </p:cNvPr>
              <p:cNvSpPr/>
              <p:nvPr/>
            </p:nvSpPr>
            <p:spPr bwMode="auto">
              <a:xfrm>
                <a:off x="3274219" y="5203825"/>
                <a:ext cx="658812" cy="328612"/>
              </a:xfrm>
              <a:custGeom>
                <a:avLst/>
                <a:gdLst>
                  <a:gd name="T0" fmla="*/ 211 w 422"/>
                  <a:gd name="T1" fmla="*/ 0 h 211"/>
                  <a:gd name="T2" fmla="*/ 0 w 422"/>
                  <a:gd name="T3" fmla="*/ 211 h 211"/>
                  <a:gd name="T4" fmla="*/ 422 w 422"/>
                  <a:gd name="T5" fmla="*/ 211 h 211"/>
                  <a:gd name="T6" fmla="*/ 211 w 422"/>
                  <a:gd name="T7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2" h="211">
                    <a:moveTo>
                      <a:pt x="211" y="0"/>
                    </a:moveTo>
                    <a:cubicBezTo>
                      <a:pt x="94" y="0"/>
                      <a:pt x="0" y="95"/>
                      <a:pt x="0" y="211"/>
                    </a:cubicBezTo>
                    <a:cubicBezTo>
                      <a:pt x="422" y="211"/>
                      <a:pt x="422" y="211"/>
                      <a:pt x="422" y="211"/>
                    </a:cubicBezTo>
                    <a:cubicBezTo>
                      <a:pt x="422" y="95"/>
                      <a:pt x="328" y="0"/>
                      <a:pt x="211" y="0"/>
                    </a:cubicBezTo>
                    <a:close/>
                  </a:path>
                </a:pathLst>
              </a:custGeom>
              <a:solidFill>
                <a:srgbClr val="C992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9" name="ïṧľïḍê">
                <a:extLst>
                  <a:ext uri="{FF2B5EF4-FFF2-40B4-BE49-F238E27FC236}">
                    <a16:creationId xmlns:a16="http://schemas.microsoft.com/office/drawing/2014/main" xmlns="" id="{29972BF5-6801-48B2-B807-2CB03B637376}"/>
                  </a:ext>
                </a:extLst>
              </p:cNvPr>
              <p:cNvSpPr/>
              <p:nvPr/>
            </p:nvSpPr>
            <p:spPr bwMode="auto">
              <a:xfrm>
                <a:off x="3315494" y="5243512"/>
                <a:ext cx="576262" cy="577850"/>
              </a:xfrm>
              <a:prstGeom prst="ellipse">
                <a:avLst/>
              </a:prstGeom>
              <a:solidFill>
                <a:srgbClr val="2734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0" name="îṧľïdè">
                <a:extLst>
                  <a:ext uri="{FF2B5EF4-FFF2-40B4-BE49-F238E27FC236}">
                    <a16:creationId xmlns:a16="http://schemas.microsoft.com/office/drawing/2014/main" xmlns="" id="{F51548EF-C807-4E09-A333-C39B9573FB4A}"/>
                  </a:ext>
                </a:extLst>
              </p:cNvPr>
              <p:cNvSpPr/>
              <p:nvPr/>
            </p:nvSpPr>
            <p:spPr bwMode="auto">
              <a:xfrm>
                <a:off x="3388519" y="5318125"/>
                <a:ext cx="428625" cy="428625"/>
              </a:xfrm>
              <a:prstGeom prst="ellipse">
                <a:avLst/>
              </a:prstGeom>
              <a:solidFill>
                <a:srgbClr val="FFC4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1" name="íšļïḓê">
                <a:extLst>
                  <a:ext uri="{FF2B5EF4-FFF2-40B4-BE49-F238E27FC236}">
                    <a16:creationId xmlns:a16="http://schemas.microsoft.com/office/drawing/2014/main" xmlns="" id="{00C6879F-6ACA-4FF3-8E12-9059C8DD7365}"/>
                  </a:ext>
                </a:extLst>
              </p:cNvPr>
              <p:cNvSpPr/>
              <p:nvPr/>
            </p:nvSpPr>
            <p:spPr bwMode="auto">
              <a:xfrm>
                <a:off x="3418681" y="5348287"/>
                <a:ext cx="369887" cy="369887"/>
              </a:xfrm>
              <a:prstGeom prst="ellipse">
                <a:avLst/>
              </a:pr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2" name="iṣḷïďé">
                <a:extLst>
                  <a:ext uri="{FF2B5EF4-FFF2-40B4-BE49-F238E27FC236}">
                    <a16:creationId xmlns:a16="http://schemas.microsoft.com/office/drawing/2014/main" xmlns="" id="{805D0631-568F-46C7-B5E6-CDB11B72328E}"/>
                  </a:ext>
                </a:extLst>
              </p:cNvPr>
              <p:cNvSpPr/>
              <p:nvPr/>
            </p:nvSpPr>
            <p:spPr bwMode="auto">
              <a:xfrm>
                <a:off x="3552031" y="5480050"/>
                <a:ext cx="103187" cy="103187"/>
              </a:xfrm>
              <a:prstGeom prst="ellipse">
                <a:avLst/>
              </a:prstGeom>
              <a:solidFill>
                <a:srgbClr val="2734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3" name="íśļíďe">
                <a:extLst>
                  <a:ext uri="{FF2B5EF4-FFF2-40B4-BE49-F238E27FC236}">
                    <a16:creationId xmlns:a16="http://schemas.microsoft.com/office/drawing/2014/main" xmlns="" id="{C67DA2FD-4478-40DF-A710-1E53F932755C}"/>
                  </a:ext>
                </a:extLst>
              </p:cNvPr>
              <p:cNvSpPr/>
              <p:nvPr/>
            </p:nvSpPr>
            <p:spPr bwMode="auto">
              <a:xfrm>
                <a:off x="3009106" y="4911725"/>
                <a:ext cx="25400" cy="200025"/>
              </a:xfrm>
              <a:custGeom>
                <a:avLst/>
                <a:gdLst>
                  <a:gd name="T0" fmla="*/ 15 w 16"/>
                  <a:gd name="T1" fmla="*/ 7 h 128"/>
                  <a:gd name="T2" fmla="*/ 16 w 16"/>
                  <a:gd name="T3" fmla="*/ 1 h 128"/>
                  <a:gd name="T4" fmla="*/ 12 w 16"/>
                  <a:gd name="T5" fmla="*/ 0 h 128"/>
                  <a:gd name="T6" fmla="*/ 0 w 16"/>
                  <a:gd name="T7" fmla="*/ 10 h 128"/>
                  <a:gd name="T8" fmla="*/ 0 w 16"/>
                  <a:gd name="T9" fmla="*/ 118 h 128"/>
                  <a:gd name="T10" fmla="*/ 12 w 16"/>
                  <a:gd name="T11" fmla="*/ 128 h 128"/>
                  <a:gd name="T12" fmla="*/ 16 w 16"/>
                  <a:gd name="T13" fmla="*/ 127 h 128"/>
                  <a:gd name="T14" fmla="*/ 15 w 16"/>
                  <a:gd name="T15" fmla="*/ 120 h 128"/>
                  <a:gd name="T16" fmla="*/ 15 w 16"/>
                  <a:gd name="T17" fmla="*/ 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28">
                    <a:moveTo>
                      <a:pt x="15" y="7"/>
                    </a:moveTo>
                    <a:cubicBezTo>
                      <a:pt x="15" y="5"/>
                      <a:pt x="15" y="3"/>
                      <a:pt x="16" y="1"/>
                    </a:cubicBezTo>
                    <a:cubicBezTo>
                      <a:pt x="14" y="0"/>
                      <a:pt x="13" y="0"/>
                      <a:pt x="12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123"/>
                      <a:pt x="5" y="128"/>
                      <a:pt x="12" y="128"/>
                    </a:cubicBezTo>
                    <a:cubicBezTo>
                      <a:pt x="13" y="128"/>
                      <a:pt x="15" y="127"/>
                      <a:pt x="16" y="127"/>
                    </a:cubicBezTo>
                    <a:cubicBezTo>
                      <a:pt x="15" y="125"/>
                      <a:pt x="15" y="122"/>
                      <a:pt x="15" y="120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4" name="ïSļiḑè">
                <a:extLst>
                  <a:ext uri="{FF2B5EF4-FFF2-40B4-BE49-F238E27FC236}">
                    <a16:creationId xmlns:a16="http://schemas.microsoft.com/office/drawing/2014/main" xmlns="" id="{9CF1604F-60E8-4C83-8529-588F212F4C71}"/>
                  </a:ext>
                </a:extLst>
              </p:cNvPr>
              <p:cNvSpPr/>
              <p:nvPr/>
            </p:nvSpPr>
            <p:spPr bwMode="auto">
              <a:xfrm>
                <a:off x="3032919" y="4881562"/>
                <a:ext cx="68262" cy="255587"/>
              </a:xfrm>
              <a:custGeom>
                <a:avLst/>
                <a:gdLst>
                  <a:gd name="T0" fmla="*/ 22 w 44"/>
                  <a:gd name="T1" fmla="*/ 0 h 164"/>
                  <a:gd name="T2" fmla="*/ 1 w 44"/>
                  <a:gd name="T3" fmla="*/ 20 h 164"/>
                  <a:gd name="T4" fmla="*/ 0 w 44"/>
                  <a:gd name="T5" fmla="*/ 26 h 164"/>
                  <a:gd name="T6" fmla="*/ 0 w 44"/>
                  <a:gd name="T7" fmla="*/ 139 h 164"/>
                  <a:gd name="T8" fmla="*/ 1 w 44"/>
                  <a:gd name="T9" fmla="*/ 146 h 164"/>
                  <a:gd name="T10" fmla="*/ 22 w 44"/>
                  <a:gd name="T11" fmla="*/ 164 h 164"/>
                  <a:gd name="T12" fmla="*/ 44 w 44"/>
                  <a:gd name="T13" fmla="*/ 139 h 164"/>
                  <a:gd name="T14" fmla="*/ 44 w 44"/>
                  <a:gd name="T15" fmla="*/ 26 h 164"/>
                  <a:gd name="T16" fmla="*/ 22 w 44"/>
                  <a:gd name="T17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164">
                    <a:moveTo>
                      <a:pt x="22" y="0"/>
                    </a:moveTo>
                    <a:cubicBezTo>
                      <a:pt x="12" y="0"/>
                      <a:pt x="3" y="9"/>
                      <a:pt x="1" y="20"/>
                    </a:cubicBezTo>
                    <a:cubicBezTo>
                      <a:pt x="0" y="22"/>
                      <a:pt x="0" y="24"/>
                      <a:pt x="0" y="26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0" y="141"/>
                      <a:pt x="0" y="144"/>
                      <a:pt x="1" y="146"/>
                    </a:cubicBezTo>
                    <a:cubicBezTo>
                      <a:pt x="3" y="157"/>
                      <a:pt x="12" y="164"/>
                      <a:pt x="22" y="164"/>
                    </a:cubicBezTo>
                    <a:cubicBezTo>
                      <a:pt x="34" y="164"/>
                      <a:pt x="44" y="153"/>
                      <a:pt x="44" y="139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12"/>
                      <a:pt x="34" y="0"/>
                      <a:pt x="22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5" name="išḻiḋe">
                <a:extLst>
                  <a:ext uri="{FF2B5EF4-FFF2-40B4-BE49-F238E27FC236}">
                    <a16:creationId xmlns:a16="http://schemas.microsoft.com/office/drawing/2014/main" xmlns="" id="{4E76EBC0-B465-46D3-9B9B-2B53A5079261}"/>
                  </a:ext>
                </a:extLst>
              </p:cNvPr>
              <p:cNvSpPr/>
              <p:nvPr/>
            </p:nvSpPr>
            <p:spPr bwMode="auto">
              <a:xfrm>
                <a:off x="4366419" y="4214812"/>
                <a:ext cx="1555750" cy="1216025"/>
              </a:xfrm>
              <a:custGeom>
                <a:avLst/>
                <a:gdLst>
                  <a:gd name="T0" fmla="*/ 998 w 998"/>
                  <a:gd name="T1" fmla="*/ 714 h 780"/>
                  <a:gd name="T2" fmla="*/ 934 w 998"/>
                  <a:gd name="T3" fmla="*/ 780 h 780"/>
                  <a:gd name="T4" fmla="*/ 64 w 998"/>
                  <a:gd name="T5" fmla="*/ 780 h 780"/>
                  <a:gd name="T6" fmla="*/ 0 w 998"/>
                  <a:gd name="T7" fmla="*/ 714 h 780"/>
                  <a:gd name="T8" fmla="*/ 0 w 998"/>
                  <a:gd name="T9" fmla="*/ 66 h 780"/>
                  <a:gd name="T10" fmla="*/ 64 w 998"/>
                  <a:gd name="T11" fmla="*/ 0 h 780"/>
                  <a:gd name="T12" fmla="*/ 934 w 998"/>
                  <a:gd name="T13" fmla="*/ 0 h 780"/>
                  <a:gd name="T14" fmla="*/ 998 w 998"/>
                  <a:gd name="T15" fmla="*/ 66 h 780"/>
                  <a:gd name="T16" fmla="*/ 998 w 998"/>
                  <a:gd name="T17" fmla="*/ 714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8" h="780">
                    <a:moveTo>
                      <a:pt x="998" y="714"/>
                    </a:moveTo>
                    <a:cubicBezTo>
                      <a:pt x="998" y="751"/>
                      <a:pt x="970" y="780"/>
                      <a:pt x="934" y="780"/>
                    </a:cubicBezTo>
                    <a:cubicBezTo>
                      <a:pt x="64" y="780"/>
                      <a:pt x="64" y="780"/>
                      <a:pt x="64" y="780"/>
                    </a:cubicBezTo>
                    <a:cubicBezTo>
                      <a:pt x="29" y="780"/>
                      <a:pt x="0" y="751"/>
                      <a:pt x="0" y="714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30"/>
                      <a:pt x="29" y="0"/>
                      <a:pt x="64" y="0"/>
                    </a:cubicBezTo>
                    <a:cubicBezTo>
                      <a:pt x="934" y="0"/>
                      <a:pt x="934" y="0"/>
                      <a:pt x="934" y="0"/>
                    </a:cubicBezTo>
                    <a:cubicBezTo>
                      <a:pt x="970" y="0"/>
                      <a:pt x="998" y="30"/>
                      <a:pt x="998" y="66"/>
                    </a:cubicBezTo>
                    <a:lnTo>
                      <a:pt x="998" y="714"/>
                    </a:lnTo>
                    <a:close/>
                  </a:path>
                </a:pathLst>
              </a:custGeom>
              <a:solidFill>
                <a:srgbClr val="F238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6" name="iṥlïḓè">
                <a:extLst>
                  <a:ext uri="{FF2B5EF4-FFF2-40B4-BE49-F238E27FC236}">
                    <a16:creationId xmlns:a16="http://schemas.microsoft.com/office/drawing/2014/main" xmlns="" id="{7AF913BE-F350-42DF-985B-3C66C2CD0A1A}"/>
                  </a:ext>
                </a:extLst>
              </p:cNvPr>
              <p:cNvSpPr/>
              <p:nvPr/>
            </p:nvSpPr>
            <p:spPr bwMode="auto">
              <a:xfrm>
                <a:off x="5042694" y="5203825"/>
                <a:ext cx="658812" cy="328612"/>
              </a:xfrm>
              <a:custGeom>
                <a:avLst/>
                <a:gdLst>
                  <a:gd name="T0" fmla="*/ 212 w 423"/>
                  <a:gd name="T1" fmla="*/ 0 h 211"/>
                  <a:gd name="T2" fmla="*/ 0 w 423"/>
                  <a:gd name="T3" fmla="*/ 211 h 211"/>
                  <a:gd name="T4" fmla="*/ 423 w 423"/>
                  <a:gd name="T5" fmla="*/ 211 h 211"/>
                  <a:gd name="T6" fmla="*/ 212 w 423"/>
                  <a:gd name="T7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3" h="211">
                    <a:moveTo>
                      <a:pt x="212" y="0"/>
                    </a:moveTo>
                    <a:cubicBezTo>
                      <a:pt x="95" y="0"/>
                      <a:pt x="0" y="95"/>
                      <a:pt x="0" y="211"/>
                    </a:cubicBezTo>
                    <a:cubicBezTo>
                      <a:pt x="423" y="211"/>
                      <a:pt x="423" y="211"/>
                      <a:pt x="423" y="211"/>
                    </a:cubicBezTo>
                    <a:cubicBezTo>
                      <a:pt x="423" y="95"/>
                      <a:pt x="328" y="0"/>
                      <a:pt x="212" y="0"/>
                    </a:cubicBezTo>
                    <a:close/>
                  </a:path>
                </a:pathLst>
              </a:custGeom>
              <a:solidFill>
                <a:srgbClr val="C992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7" name="iṩḻiḍè">
                <a:extLst>
                  <a:ext uri="{FF2B5EF4-FFF2-40B4-BE49-F238E27FC236}">
                    <a16:creationId xmlns:a16="http://schemas.microsoft.com/office/drawing/2014/main" xmlns="" id="{C8A39747-3FC4-408B-96AB-BAE9ACF1A975}"/>
                  </a:ext>
                </a:extLst>
              </p:cNvPr>
              <p:cNvSpPr/>
              <p:nvPr/>
            </p:nvSpPr>
            <p:spPr bwMode="auto">
              <a:xfrm>
                <a:off x="5085556" y="5243512"/>
                <a:ext cx="574675" cy="577850"/>
              </a:xfrm>
              <a:prstGeom prst="ellipse">
                <a:avLst/>
              </a:prstGeom>
              <a:solidFill>
                <a:srgbClr val="2734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8" name="îsḻïḍe">
                <a:extLst>
                  <a:ext uri="{FF2B5EF4-FFF2-40B4-BE49-F238E27FC236}">
                    <a16:creationId xmlns:a16="http://schemas.microsoft.com/office/drawing/2014/main" xmlns="" id="{B33CE91D-8048-47B2-B066-77C1463A4769}"/>
                  </a:ext>
                </a:extLst>
              </p:cNvPr>
              <p:cNvSpPr/>
              <p:nvPr/>
            </p:nvSpPr>
            <p:spPr bwMode="auto">
              <a:xfrm>
                <a:off x="5158581" y="5318125"/>
                <a:ext cx="428625" cy="428625"/>
              </a:xfrm>
              <a:prstGeom prst="ellipse">
                <a:avLst/>
              </a:prstGeom>
              <a:solidFill>
                <a:srgbClr val="FFC4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9" name="ísḻíďê">
                <a:extLst>
                  <a:ext uri="{FF2B5EF4-FFF2-40B4-BE49-F238E27FC236}">
                    <a16:creationId xmlns:a16="http://schemas.microsoft.com/office/drawing/2014/main" xmlns="" id="{37E63A92-24E7-4674-B69D-EB5E96EFC505}"/>
                  </a:ext>
                </a:extLst>
              </p:cNvPr>
              <p:cNvSpPr/>
              <p:nvPr/>
            </p:nvSpPr>
            <p:spPr bwMode="auto">
              <a:xfrm>
                <a:off x="5187156" y="5348287"/>
                <a:ext cx="369887" cy="369887"/>
              </a:xfrm>
              <a:prstGeom prst="ellipse">
                <a:avLst/>
              </a:pr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0" name="îṡliḓê">
                <a:extLst>
                  <a:ext uri="{FF2B5EF4-FFF2-40B4-BE49-F238E27FC236}">
                    <a16:creationId xmlns:a16="http://schemas.microsoft.com/office/drawing/2014/main" xmlns="" id="{0A4B03A3-A571-446C-8BFA-048400DAA633}"/>
                  </a:ext>
                </a:extLst>
              </p:cNvPr>
              <p:cNvSpPr/>
              <p:nvPr/>
            </p:nvSpPr>
            <p:spPr bwMode="auto">
              <a:xfrm>
                <a:off x="5320506" y="5480050"/>
                <a:ext cx="103187" cy="103187"/>
              </a:xfrm>
              <a:prstGeom prst="ellipse">
                <a:avLst/>
              </a:prstGeom>
              <a:solidFill>
                <a:srgbClr val="2734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pic>
          <p:nvPicPr>
            <p:cNvPr id="560" name="图片 559" descr="NVR301-04&amp;08D-D-FR">
              <a:extLst>
                <a:ext uri="{FF2B5EF4-FFF2-40B4-BE49-F238E27FC236}">
                  <a16:creationId xmlns:a16="http://schemas.microsoft.com/office/drawing/2014/main" xmlns="" id="{6D1B803F-DAE1-42E1-8270-BA94C1771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rcRect l="10032" t="42058" r="12405" b="16424"/>
            <a:stretch>
              <a:fillRect/>
            </a:stretch>
          </p:blipFill>
          <p:spPr>
            <a:xfrm>
              <a:off x="1418042" y="3067763"/>
              <a:ext cx="834511" cy="256773"/>
            </a:xfrm>
            <a:prstGeom prst="rect">
              <a:avLst/>
            </a:prstGeom>
          </p:spPr>
        </p:pic>
      </p:grpSp>
      <p:sp>
        <p:nvSpPr>
          <p:cNvPr id="561" name="矩形: 圆角 560">
            <a:extLst>
              <a:ext uri="{FF2B5EF4-FFF2-40B4-BE49-F238E27FC236}">
                <a16:creationId xmlns:a16="http://schemas.microsoft.com/office/drawing/2014/main" xmlns="" id="{74CD52B9-5D64-4229-B840-A84B45600A7F}"/>
              </a:ext>
            </a:extLst>
          </p:cNvPr>
          <p:cNvSpPr/>
          <p:nvPr/>
        </p:nvSpPr>
        <p:spPr>
          <a:xfrm>
            <a:off x="1114418" y="1545044"/>
            <a:ext cx="2417198" cy="2765155"/>
          </a:xfrm>
          <a:prstGeom prst="roundRect">
            <a:avLst>
              <a:gd name="adj" fmla="val 44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2" name="矩形 561">
            <a:extLst>
              <a:ext uri="{FF2B5EF4-FFF2-40B4-BE49-F238E27FC236}">
                <a16:creationId xmlns:a16="http://schemas.microsoft.com/office/drawing/2014/main" xmlns="" id="{AF168D58-2EB8-42D1-BA12-E485E8851265}"/>
              </a:ext>
            </a:extLst>
          </p:cNvPr>
          <p:cNvSpPr/>
          <p:nvPr/>
        </p:nvSpPr>
        <p:spPr>
          <a:xfrm>
            <a:off x="1114418" y="3612415"/>
            <a:ext cx="2417198" cy="4393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Less Procedure</a:t>
            </a:r>
            <a:endParaRPr lang="zh-CN" altLang="en-US" dirty="0"/>
          </a:p>
        </p:txBody>
      </p:sp>
      <p:sp>
        <p:nvSpPr>
          <p:cNvPr id="563" name="矩形: 圆角 562">
            <a:extLst>
              <a:ext uri="{FF2B5EF4-FFF2-40B4-BE49-F238E27FC236}">
                <a16:creationId xmlns:a16="http://schemas.microsoft.com/office/drawing/2014/main" xmlns="" id="{C361A061-69BF-43D2-B889-BF273642A45A}"/>
              </a:ext>
            </a:extLst>
          </p:cNvPr>
          <p:cNvSpPr/>
          <p:nvPr/>
        </p:nvSpPr>
        <p:spPr>
          <a:xfrm>
            <a:off x="4535063" y="1652934"/>
            <a:ext cx="3361689" cy="1238886"/>
          </a:xfrm>
          <a:prstGeom prst="roundRect">
            <a:avLst>
              <a:gd name="adj" fmla="val 5274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altLang="zh-CN" b="1" dirty="0">
                <a:solidFill>
                  <a:prstClr val="black"/>
                </a:solidFill>
              </a:rPr>
              <a:t>Emergency Recovery</a:t>
            </a: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       Deployed on USB flash disk</a:t>
            </a: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       Firmware restore</a:t>
            </a: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       No version dependency</a:t>
            </a:r>
          </a:p>
        </p:txBody>
      </p:sp>
      <p:sp>
        <p:nvSpPr>
          <p:cNvPr id="564" name="Freeform 12">
            <a:extLst>
              <a:ext uri="{FF2B5EF4-FFF2-40B4-BE49-F238E27FC236}">
                <a16:creationId xmlns:a16="http://schemas.microsoft.com/office/drawing/2014/main" xmlns="" id="{5DD6E9E2-6C6D-4DAD-A9E7-D00A62015BE1}"/>
              </a:ext>
            </a:extLst>
          </p:cNvPr>
          <p:cNvSpPr/>
          <p:nvPr/>
        </p:nvSpPr>
        <p:spPr bwMode="auto">
          <a:xfrm>
            <a:off x="2684861" y="4861325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ln>
                <a:solidFill>
                  <a:srgbClr val="2E8DC2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5" name="Freeform 12">
            <a:extLst>
              <a:ext uri="{FF2B5EF4-FFF2-40B4-BE49-F238E27FC236}">
                <a16:creationId xmlns:a16="http://schemas.microsoft.com/office/drawing/2014/main" xmlns="" id="{E1C7101C-6DD2-448E-AFD0-BF069704546F}"/>
              </a:ext>
            </a:extLst>
          </p:cNvPr>
          <p:cNvSpPr/>
          <p:nvPr/>
        </p:nvSpPr>
        <p:spPr bwMode="auto">
          <a:xfrm flipH="1" flipV="1">
            <a:off x="8925217" y="5812874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6" name="文本框 565">
            <a:extLst>
              <a:ext uri="{FF2B5EF4-FFF2-40B4-BE49-F238E27FC236}">
                <a16:creationId xmlns:a16="http://schemas.microsoft.com/office/drawing/2014/main" xmlns="" id="{24AD5B1B-5730-4DE1-8643-E91C9440FD8F}"/>
              </a:ext>
            </a:extLst>
          </p:cNvPr>
          <p:cNvSpPr txBox="1"/>
          <p:nvPr/>
        </p:nvSpPr>
        <p:spPr>
          <a:xfrm>
            <a:off x="2982219" y="5111848"/>
            <a:ext cx="6227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Plug in recovery USB flash disk and reboot the device. </a:t>
            </a:r>
            <a:r>
              <a:rPr lang="en-US" altLang="zh-CN" sz="2400" b="1" dirty="0">
                <a:solidFill>
                  <a:srgbClr val="2E8DC2"/>
                </a:solidFill>
              </a:rPr>
              <a:t>Recovery is automatically executed.</a:t>
            </a:r>
            <a:endParaRPr lang="zh-CN" altLang="en-US" sz="2400" dirty="0">
              <a:solidFill>
                <a:srgbClr val="2E8DC2"/>
              </a:solidFill>
            </a:endParaRPr>
          </a:p>
        </p:txBody>
      </p:sp>
      <p:sp>
        <p:nvSpPr>
          <p:cNvPr id="567" name="pen-drive-without-cap_74512">
            <a:extLst>
              <a:ext uri="{FF2B5EF4-FFF2-40B4-BE49-F238E27FC236}">
                <a16:creationId xmlns:a16="http://schemas.microsoft.com/office/drawing/2014/main" xmlns="" id="{2F1E8E28-F742-4F99-8FEC-C8C22D12B286}"/>
              </a:ext>
            </a:extLst>
          </p:cNvPr>
          <p:cNvSpPr>
            <a:spLocks noChangeAspect="1"/>
          </p:cNvSpPr>
          <p:nvPr/>
        </p:nvSpPr>
        <p:spPr bwMode="auto">
          <a:xfrm>
            <a:off x="4577518" y="1936582"/>
            <a:ext cx="334221" cy="333717"/>
          </a:xfrm>
          <a:custGeom>
            <a:avLst/>
            <a:gdLst>
              <a:gd name="T0" fmla="*/ 4711 w 4711"/>
              <a:gd name="T1" fmla="*/ 994 h 4711"/>
              <a:gd name="T2" fmla="*/ 3717 w 4711"/>
              <a:gd name="T3" fmla="*/ 0 h 4711"/>
              <a:gd name="T4" fmla="*/ 2994 w 4711"/>
              <a:gd name="T5" fmla="*/ 723 h 4711"/>
              <a:gd name="T6" fmla="*/ 2727 w 4711"/>
              <a:gd name="T7" fmla="*/ 456 h 4711"/>
              <a:gd name="T8" fmla="*/ 113 w 4711"/>
              <a:gd name="T9" fmla="*/ 3071 h 4711"/>
              <a:gd name="T10" fmla="*/ 113 w 4711"/>
              <a:gd name="T11" fmla="*/ 3481 h 4711"/>
              <a:gd name="T12" fmla="*/ 1230 w 4711"/>
              <a:gd name="T13" fmla="*/ 4598 h 4711"/>
              <a:gd name="T14" fmla="*/ 1641 w 4711"/>
              <a:gd name="T15" fmla="*/ 4598 h 4711"/>
              <a:gd name="T16" fmla="*/ 4255 w 4711"/>
              <a:gd name="T17" fmla="*/ 1984 h 4711"/>
              <a:gd name="T18" fmla="*/ 3988 w 4711"/>
              <a:gd name="T19" fmla="*/ 1717 h 4711"/>
              <a:gd name="T20" fmla="*/ 4711 w 4711"/>
              <a:gd name="T21" fmla="*/ 994 h 4711"/>
              <a:gd name="T22" fmla="*/ 2817 w 4711"/>
              <a:gd name="T23" fmla="*/ 2271 h 4711"/>
              <a:gd name="T24" fmla="*/ 1805 w 4711"/>
              <a:gd name="T25" fmla="*/ 3283 h 4711"/>
              <a:gd name="T26" fmla="*/ 1428 w 4711"/>
              <a:gd name="T27" fmla="*/ 3283 h 4711"/>
              <a:gd name="T28" fmla="*/ 1428 w 4711"/>
              <a:gd name="T29" fmla="*/ 2907 h 4711"/>
              <a:gd name="T30" fmla="*/ 2440 w 4711"/>
              <a:gd name="T31" fmla="*/ 1894 h 4711"/>
              <a:gd name="T32" fmla="*/ 2817 w 4711"/>
              <a:gd name="T33" fmla="*/ 1894 h 4711"/>
              <a:gd name="T34" fmla="*/ 2817 w 4711"/>
              <a:gd name="T35" fmla="*/ 2271 h 4711"/>
              <a:gd name="T36" fmla="*/ 3270 w 4711"/>
              <a:gd name="T37" fmla="*/ 722 h 4711"/>
              <a:gd name="T38" fmla="*/ 3478 w 4711"/>
              <a:gd name="T39" fmla="*/ 513 h 4711"/>
              <a:gd name="T40" fmla="*/ 3762 w 4711"/>
              <a:gd name="T41" fmla="*/ 797 h 4711"/>
              <a:gd name="T42" fmla="*/ 3553 w 4711"/>
              <a:gd name="T43" fmla="*/ 1006 h 4711"/>
              <a:gd name="T44" fmla="*/ 3270 w 4711"/>
              <a:gd name="T45" fmla="*/ 722 h 4711"/>
              <a:gd name="T46" fmla="*/ 3914 w 4711"/>
              <a:gd name="T47" fmla="*/ 949 h 4711"/>
              <a:gd name="T48" fmla="*/ 4198 w 4711"/>
              <a:gd name="T49" fmla="*/ 1233 h 4711"/>
              <a:gd name="T50" fmla="*/ 3989 w 4711"/>
              <a:gd name="T51" fmla="*/ 1441 h 4711"/>
              <a:gd name="T52" fmla="*/ 3705 w 4711"/>
              <a:gd name="T53" fmla="*/ 1158 h 4711"/>
              <a:gd name="T54" fmla="*/ 3914 w 4711"/>
              <a:gd name="T55" fmla="*/ 949 h 4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711" h="4711">
                <a:moveTo>
                  <a:pt x="4711" y="994"/>
                </a:moveTo>
                <a:lnTo>
                  <a:pt x="3717" y="0"/>
                </a:lnTo>
                <a:lnTo>
                  <a:pt x="2994" y="723"/>
                </a:lnTo>
                <a:lnTo>
                  <a:pt x="2727" y="456"/>
                </a:lnTo>
                <a:lnTo>
                  <a:pt x="113" y="3071"/>
                </a:lnTo>
                <a:cubicBezTo>
                  <a:pt x="0" y="3184"/>
                  <a:pt x="0" y="3367"/>
                  <a:pt x="113" y="3481"/>
                </a:cubicBezTo>
                <a:lnTo>
                  <a:pt x="1230" y="4598"/>
                </a:lnTo>
                <a:cubicBezTo>
                  <a:pt x="1344" y="4711"/>
                  <a:pt x="1527" y="4711"/>
                  <a:pt x="1641" y="4598"/>
                </a:cubicBezTo>
                <a:lnTo>
                  <a:pt x="4255" y="1984"/>
                </a:lnTo>
                <a:lnTo>
                  <a:pt x="3988" y="1717"/>
                </a:lnTo>
                <a:lnTo>
                  <a:pt x="4711" y="994"/>
                </a:lnTo>
                <a:close/>
                <a:moveTo>
                  <a:pt x="2817" y="2271"/>
                </a:moveTo>
                <a:lnTo>
                  <a:pt x="1805" y="3283"/>
                </a:lnTo>
                <a:cubicBezTo>
                  <a:pt x="1700" y="3387"/>
                  <a:pt x="1532" y="3387"/>
                  <a:pt x="1428" y="3283"/>
                </a:cubicBezTo>
                <a:cubicBezTo>
                  <a:pt x="1324" y="3179"/>
                  <a:pt x="1324" y="3011"/>
                  <a:pt x="1428" y="2907"/>
                </a:cubicBezTo>
                <a:lnTo>
                  <a:pt x="2440" y="1894"/>
                </a:lnTo>
                <a:cubicBezTo>
                  <a:pt x="2544" y="1790"/>
                  <a:pt x="2713" y="1790"/>
                  <a:pt x="2817" y="1894"/>
                </a:cubicBezTo>
                <a:cubicBezTo>
                  <a:pt x="2921" y="1998"/>
                  <a:pt x="2921" y="2167"/>
                  <a:pt x="2817" y="2271"/>
                </a:cubicBezTo>
                <a:close/>
                <a:moveTo>
                  <a:pt x="3270" y="722"/>
                </a:moveTo>
                <a:lnTo>
                  <a:pt x="3478" y="513"/>
                </a:lnTo>
                <a:lnTo>
                  <a:pt x="3762" y="797"/>
                </a:lnTo>
                <a:lnTo>
                  <a:pt x="3553" y="1006"/>
                </a:lnTo>
                <a:lnTo>
                  <a:pt x="3270" y="722"/>
                </a:lnTo>
                <a:close/>
                <a:moveTo>
                  <a:pt x="3914" y="949"/>
                </a:moveTo>
                <a:lnTo>
                  <a:pt x="4198" y="1233"/>
                </a:lnTo>
                <a:lnTo>
                  <a:pt x="3989" y="1441"/>
                </a:lnTo>
                <a:lnTo>
                  <a:pt x="3705" y="1158"/>
                </a:lnTo>
                <a:lnTo>
                  <a:pt x="3914" y="949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568" name="computer-microprocessor_18089">
            <a:extLst>
              <a:ext uri="{FF2B5EF4-FFF2-40B4-BE49-F238E27FC236}">
                <a16:creationId xmlns:a16="http://schemas.microsoft.com/office/drawing/2014/main" xmlns="" id="{A58FD27D-95C0-40D6-887A-3EE93BABFD8E}"/>
              </a:ext>
            </a:extLst>
          </p:cNvPr>
          <p:cNvSpPr>
            <a:spLocks noChangeAspect="1"/>
          </p:cNvSpPr>
          <p:nvPr/>
        </p:nvSpPr>
        <p:spPr bwMode="auto">
          <a:xfrm>
            <a:off x="4577517" y="2387806"/>
            <a:ext cx="334222" cy="333718"/>
          </a:xfrm>
          <a:custGeom>
            <a:avLst/>
            <a:gdLst>
              <a:gd name="connsiteX0" fmla="*/ 432518 w 608697"/>
              <a:gd name="connsiteY0" fmla="*/ 535450 h 607780"/>
              <a:gd name="connsiteX1" fmla="*/ 441669 w 608697"/>
              <a:gd name="connsiteY1" fmla="*/ 544491 h 607780"/>
              <a:gd name="connsiteX2" fmla="*/ 441669 w 608697"/>
              <a:gd name="connsiteY2" fmla="*/ 598739 h 607780"/>
              <a:gd name="connsiteX3" fmla="*/ 432518 w 608697"/>
              <a:gd name="connsiteY3" fmla="*/ 607780 h 607780"/>
              <a:gd name="connsiteX4" fmla="*/ 423463 w 608697"/>
              <a:gd name="connsiteY4" fmla="*/ 598739 h 607780"/>
              <a:gd name="connsiteX5" fmla="*/ 423463 w 608697"/>
              <a:gd name="connsiteY5" fmla="*/ 544491 h 607780"/>
              <a:gd name="connsiteX6" fmla="*/ 432518 w 608697"/>
              <a:gd name="connsiteY6" fmla="*/ 535450 h 607780"/>
              <a:gd name="connsiteX7" fmla="*/ 383134 w 608697"/>
              <a:gd name="connsiteY7" fmla="*/ 535450 h 607780"/>
              <a:gd name="connsiteX8" fmla="*/ 392202 w 608697"/>
              <a:gd name="connsiteY8" fmla="*/ 544491 h 607780"/>
              <a:gd name="connsiteX9" fmla="*/ 392202 w 608697"/>
              <a:gd name="connsiteY9" fmla="*/ 598739 h 607780"/>
              <a:gd name="connsiteX10" fmla="*/ 383134 w 608697"/>
              <a:gd name="connsiteY10" fmla="*/ 607780 h 607780"/>
              <a:gd name="connsiteX11" fmla="*/ 374067 w 608697"/>
              <a:gd name="connsiteY11" fmla="*/ 598739 h 607780"/>
              <a:gd name="connsiteX12" fmla="*/ 374067 w 608697"/>
              <a:gd name="connsiteY12" fmla="*/ 544491 h 607780"/>
              <a:gd name="connsiteX13" fmla="*/ 383134 w 608697"/>
              <a:gd name="connsiteY13" fmla="*/ 535450 h 607780"/>
              <a:gd name="connsiteX14" fmla="*/ 332764 w 608697"/>
              <a:gd name="connsiteY14" fmla="*/ 535450 h 607780"/>
              <a:gd name="connsiteX15" fmla="*/ 341819 w 608697"/>
              <a:gd name="connsiteY15" fmla="*/ 544491 h 607780"/>
              <a:gd name="connsiteX16" fmla="*/ 341819 w 608697"/>
              <a:gd name="connsiteY16" fmla="*/ 598739 h 607780"/>
              <a:gd name="connsiteX17" fmla="*/ 332764 w 608697"/>
              <a:gd name="connsiteY17" fmla="*/ 607780 h 607780"/>
              <a:gd name="connsiteX18" fmla="*/ 323613 w 608697"/>
              <a:gd name="connsiteY18" fmla="*/ 598739 h 607780"/>
              <a:gd name="connsiteX19" fmla="*/ 323613 w 608697"/>
              <a:gd name="connsiteY19" fmla="*/ 544491 h 607780"/>
              <a:gd name="connsiteX20" fmla="*/ 332764 w 608697"/>
              <a:gd name="connsiteY20" fmla="*/ 535450 h 607780"/>
              <a:gd name="connsiteX21" fmla="*/ 283249 w 608697"/>
              <a:gd name="connsiteY21" fmla="*/ 535450 h 607780"/>
              <a:gd name="connsiteX22" fmla="*/ 292282 w 608697"/>
              <a:gd name="connsiteY22" fmla="*/ 544491 h 607780"/>
              <a:gd name="connsiteX23" fmla="*/ 292282 w 608697"/>
              <a:gd name="connsiteY23" fmla="*/ 598739 h 607780"/>
              <a:gd name="connsiteX24" fmla="*/ 283249 w 608697"/>
              <a:gd name="connsiteY24" fmla="*/ 607780 h 607780"/>
              <a:gd name="connsiteX25" fmla="*/ 274217 w 608697"/>
              <a:gd name="connsiteY25" fmla="*/ 598739 h 607780"/>
              <a:gd name="connsiteX26" fmla="*/ 274217 w 608697"/>
              <a:gd name="connsiteY26" fmla="*/ 544491 h 607780"/>
              <a:gd name="connsiteX27" fmla="*/ 283249 w 608697"/>
              <a:gd name="connsiteY27" fmla="*/ 535450 h 607780"/>
              <a:gd name="connsiteX28" fmla="*/ 237712 w 608697"/>
              <a:gd name="connsiteY28" fmla="*/ 535450 h 607780"/>
              <a:gd name="connsiteX29" fmla="*/ 246767 w 608697"/>
              <a:gd name="connsiteY29" fmla="*/ 544491 h 607780"/>
              <a:gd name="connsiteX30" fmla="*/ 246767 w 608697"/>
              <a:gd name="connsiteY30" fmla="*/ 598739 h 607780"/>
              <a:gd name="connsiteX31" fmla="*/ 237712 w 608697"/>
              <a:gd name="connsiteY31" fmla="*/ 607780 h 607780"/>
              <a:gd name="connsiteX32" fmla="*/ 228561 w 608697"/>
              <a:gd name="connsiteY32" fmla="*/ 598739 h 607780"/>
              <a:gd name="connsiteX33" fmla="*/ 228561 w 608697"/>
              <a:gd name="connsiteY33" fmla="*/ 544491 h 607780"/>
              <a:gd name="connsiteX34" fmla="*/ 237712 w 608697"/>
              <a:gd name="connsiteY34" fmla="*/ 535450 h 607780"/>
              <a:gd name="connsiteX35" fmla="*/ 188175 w 608697"/>
              <a:gd name="connsiteY35" fmla="*/ 535450 h 607780"/>
              <a:gd name="connsiteX36" fmla="*/ 197230 w 608697"/>
              <a:gd name="connsiteY36" fmla="*/ 544491 h 607780"/>
              <a:gd name="connsiteX37" fmla="*/ 197230 w 608697"/>
              <a:gd name="connsiteY37" fmla="*/ 598739 h 607780"/>
              <a:gd name="connsiteX38" fmla="*/ 188175 w 608697"/>
              <a:gd name="connsiteY38" fmla="*/ 607780 h 607780"/>
              <a:gd name="connsiteX39" fmla="*/ 179024 w 608697"/>
              <a:gd name="connsiteY39" fmla="*/ 598739 h 607780"/>
              <a:gd name="connsiteX40" fmla="*/ 179024 w 608697"/>
              <a:gd name="connsiteY40" fmla="*/ 544491 h 607780"/>
              <a:gd name="connsiteX41" fmla="*/ 188175 w 608697"/>
              <a:gd name="connsiteY41" fmla="*/ 535450 h 607780"/>
              <a:gd name="connsiteX42" fmla="*/ 545285 w 608697"/>
              <a:gd name="connsiteY42" fmla="*/ 409985 h 607780"/>
              <a:gd name="connsiteX43" fmla="*/ 599638 w 608697"/>
              <a:gd name="connsiteY43" fmla="*/ 409985 h 607780"/>
              <a:gd name="connsiteX44" fmla="*/ 608697 w 608697"/>
              <a:gd name="connsiteY44" fmla="*/ 419018 h 607780"/>
              <a:gd name="connsiteX45" fmla="*/ 599638 w 608697"/>
              <a:gd name="connsiteY45" fmla="*/ 428050 h 607780"/>
              <a:gd name="connsiteX46" fmla="*/ 545285 w 608697"/>
              <a:gd name="connsiteY46" fmla="*/ 428050 h 607780"/>
              <a:gd name="connsiteX47" fmla="*/ 536226 w 608697"/>
              <a:gd name="connsiteY47" fmla="*/ 419018 h 607780"/>
              <a:gd name="connsiteX48" fmla="*/ 545285 w 608697"/>
              <a:gd name="connsiteY48" fmla="*/ 409985 h 607780"/>
              <a:gd name="connsiteX49" fmla="*/ 9050 w 608697"/>
              <a:gd name="connsiteY49" fmla="*/ 409985 h 607780"/>
              <a:gd name="connsiteX50" fmla="*/ 63350 w 608697"/>
              <a:gd name="connsiteY50" fmla="*/ 409985 h 607780"/>
              <a:gd name="connsiteX51" fmla="*/ 72400 w 608697"/>
              <a:gd name="connsiteY51" fmla="*/ 419018 h 607780"/>
              <a:gd name="connsiteX52" fmla="*/ 63350 w 608697"/>
              <a:gd name="connsiteY52" fmla="*/ 428050 h 607780"/>
              <a:gd name="connsiteX53" fmla="*/ 9050 w 608697"/>
              <a:gd name="connsiteY53" fmla="*/ 428050 h 607780"/>
              <a:gd name="connsiteX54" fmla="*/ 0 w 608697"/>
              <a:gd name="connsiteY54" fmla="*/ 419018 h 607780"/>
              <a:gd name="connsiteX55" fmla="*/ 9050 w 608697"/>
              <a:gd name="connsiteY55" fmla="*/ 409985 h 607780"/>
              <a:gd name="connsiteX56" fmla="*/ 545285 w 608697"/>
              <a:gd name="connsiteY56" fmla="*/ 360519 h 607780"/>
              <a:gd name="connsiteX57" fmla="*/ 599638 w 608697"/>
              <a:gd name="connsiteY57" fmla="*/ 360519 h 607780"/>
              <a:gd name="connsiteX58" fmla="*/ 608697 w 608697"/>
              <a:gd name="connsiteY58" fmla="*/ 369574 h 607780"/>
              <a:gd name="connsiteX59" fmla="*/ 599638 w 608697"/>
              <a:gd name="connsiteY59" fmla="*/ 378725 h 607780"/>
              <a:gd name="connsiteX60" fmla="*/ 545285 w 608697"/>
              <a:gd name="connsiteY60" fmla="*/ 378725 h 607780"/>
              <a:gd name="connsiteX61" fmla="*/ 536226 w 608697"/>
              <a:gd name="connsiteY61" fmla="*/ 369574 h 607780"/>
              <a:gd name="connsiteX62" fmla="*/ 545285 w 608697"/>
              <a:gd name="connsiteY62" fmla="*/ 360519 h 607780"/>
              <a:gd name="connsiteX63" fmla="*/ 9050 w 608697"/>
              <a:gd name="connsiteY63" fmla="*/ 360519 h 607780"/>
              <a:gd name="connsiteX64" fmla="*/ 63350 w 608697"/>
              <a:gd name="connsiteY64" fmla="*/ 360519 h 607780"/>
              <a:gd name="connsiteX65" fmla="*/ 72400 w 608697"/>
              <a:gd name="connsiteY65" fmla="*/ 369574 h 607780"/>
              <a:gd name="connsiteX66" fmla="*/ 63350 w 608697"/>
              <a:gd name="connsiteY66" fmla="*/ 378725 h 607780"/>
              <a:gd name="connsiteX67" fmla="*/ 9050 w 608697"/>
              <a:gd name="connsiteY67" fmla="*/ 378725 h 607780"/>
              <a:gd name="connsiteX68" fmla="*/ 0 w 608697"/>
              <a:gd name="connsiteY68" fmla="*/ 369574 h 607780"/>
              <a:gd name="connsiteX69" fmla="*/ 9050 w 608697"/>
              <a:gd name="connsiteY69" fmla="*/ 360519 h 607780"/>
              <a:gd name="connsiteX70" fmla="*/ 545285 w 608697"/>
              <a:gd name="connsiteY70" fmla="*/ 314933 h 607780"/>
              <a:gd name="connsiteX71" fmla="*/ 599638 w 608697"/>
              <a:gd name="connsiteY71" fmla="*/ 314933 h 607780"/>
              <a:gd name="connsiteX72" fmla="*/ 608697 w 608697"/>
              <a:gd name="connsiteY72" fmla="*/ 324084 h 607780"/>
              <a:gd name="connsiteX73" fmla="*/ 599638 w 608697"/>
              <a:gd name="connsiteY73" fmla="*/ 333139 h 607780"/>
              <a:gd name="connsiteX74" fmla="*/ 545285 w 608697"/>
              <a:gd name="connsiteY74" fmla="*/ 333139 h 607780"/>
              <a:gd name="connsiteX75" fmla="*/ 536226 w 608697"/>
              <a:gd name="connsiteY75" fmla="*/ 324084 h 607780"/>
              <a:gd name="connsiteX76" fmla="*/ 545285 w 608697"/>
              <a:gd name="connsiteY76" fmla="*/ 314933 h 607780"/>
              <a:gd name="connsiteX77" fmla="*/ 9050 w 608697"/>
              <a:gd name="connsiteY77" fmla="*/ 314933 h 607780"/>
              <a:gd name="connsiteX78" fmla="*/ 63350 w 608697"/>
              <a:gd name="connsiteY78" fmla="*/ 314933 h 607780"/>
              <a:gd name="connsiteX79" fmla="*/ 72400 w 608697"/>
              <a:gd name="connsiteY79" fmla="*/ 324084 h 607780"/>
              <a:gd name="connsiteX80" fmla="*/ 63350 w 608697"/>
              <a:gd name="connsiteY80" fmla="*/ 333139 h 607780"/>
              <a:gd name="connsiteX81" fmla="*/ 9050 w 608697"/>
              <a:gd name="connsiteY81" fmla="*/ 333139 h 607780"/>
              <a:gd name="connsiteX82" fmla="*/ 0 w 608697"/>
              <a:gd name="connsiteY82" fmla="*/ 324084 h 607780"/>
              <a:gd name="connsiteX83" fmla="*/ 9050 w 608697"/>
              <a:gd name="connsiteY83" fmla="*/ 314933 h 607780"/>
              <a:gd name="connsiteX84" fmla="*/ 545285 w 608697"/>
              <a:gd name="connsiteY84" fmla="*/ 265608 h 607780"/>
              <a:gd name="connsiteX85" fmla="*/ 599638 w 608697"/>
              <a:gd name="connsiteY85" fmla="*/ 265608 h 607780"/>
              <a:gd name="connsiteX86" fmla="*/ 608697 w 608697"/>
              <a:gd name="connsiteY86" fmla="*/ 274759 h 607780"/>
              <a:gd name="connsiteX87" fmla="*/ 599638 w 608697"/>
              <a:gd name="connsiteY87" fmla="*/ 283814 h 607780"/>
              <a:gd name="connsiteX88" fmla="*/ 545285 w 608697"/>
              <a:gd name="connsiteY88" fmla="*/ 283814 h 607780"/>
              <a:gd name="connsiteX89" fmla="*/ 536226 w 608697"/>
              <a:gd name="connsiteY89" fmla="*/ 274759 h 607780"/>
              <a:gd name="connsiteX90" fmla="*/ 545285 w 608697"/>
              <a:gd name="connsiteY90" fmla="*/ 265608 h 607780"/>
              <a:gd name="connsiteX91" fmla="*/ 9050 w 608697"/>
              <a:gd name="connsiteY91" fmla="*/ 265608 h 607780"/>
              <a:gd name="connsiteX92" fmla="*/ 63350 w 608697"/>
              <a:gd name="connsiteY92" fmla="*/ 265608 h 607780"/>
              <a:gd name="connsiteX93" fmla="*/ 72400 w 608697"/>
              <a:gd name="connsiteY93" fmla="*/ 274759 h 607780"/>
              <a:gd name="connsiteX94" fmla="*/ 63350 w 608697"/>
              <a:gd name="connsiteY94" fmla="*/ 283814 h 607780"/>
              <a:gd name="connsiteX95" fmla="*/ 9050 w 608697"/>
              <a:gd name="connsiteY95" fmla="*/ 283814 h 607780"/>
              <a:gd name="connsiteX96" fmla="*/ 0 w 608697"/>
              <a:gd name="connsiteY96" fmla="*/ 274759 h 607780"/>
              <a:gd name="connsiteX97" fmla="*/ 9050 w 608697"/>
              <a:gd name="connsiteY97" fmla="*/ 265608 h 607780"/>
              <a:gd name="connsiteX98" fmla="*/ 545285 w 608697"/>
              <a:gd name="connsiteY98" fmla="*/ 215295 h 607780"/>
              <a:gd name="connsiteX99" fmla="*/ 599638 w 608697"/>
              <a:gd name="connsiteY99" fmla="*/ 215295 h 607780"/>
              <a:gd name="connsiteX100" fmla="*/ 608697 w 608697"/>
              <a:gd name="connsiteY100" fmla="*/ 224362 h 607780"/>
              <a:gd name="connsiteX101" fmla="*/ 599638 w 608697"/>
              <a:gd name="connsiteY101" fmla="*/ 233430 h 607780"/>
              <a:gd name="connsiteX102" fmla="*/ 545285 w 608697"/>
              <a:gd name="connsiteY102" fmla="*/ 233430 h 607780"/>
              <a:gd name="connsiteX103" fmla="*/ 536226 w 608697"/>
              <a:gd name="connsiteY103" fmla="*/ 224362 h 607780"/>
              <a:gd name="connsiteX104" fmla="*/ 545285 w 608697"/>
              <a:gd name="connsiteY104" fmla="*/ 215295 h 607780"/>
              <a:gd name="connsiteX105" fmla="*/ 9050 w 608697"/>
              <a:gd name="connsiteY105" fmla="*/ 215295 h 607780"/>
              <a:gd name="connsiteX106" fmla="*/ 63350 w 608697"/>
              <a:gd name="connsiteY106" fmla="*/ 215295 h 607780"/>
              <a:gd name="connsiteX107" fmla="*/ 72400 w 608697"/>
              <a:gd name="connsiteY107" fmla="*/ 224362 h 607780"/>
              <a:gd name="connsiteX108" fmla="*/ 63350 w 608697"/>
              <a:gd name="connsiteY108" fmla="*/ 233430 h 607780"/>
              <a:gd name="connsiteX109" fmla="*/ 9050 w 608697"/>
              <a:gd name="connsiteY109" fmla="*/ 233430 h 607780"/>
              <a:gd name="connsiteX110" fmla="*/ 0 w 608697"/>
              <a:gd name="connsiteY110" fmla="*/ 224362 h 607780"/>
              <a:gd name="connsiteX111" fmla="*/ 9050 w 608697"/>
              <a:gd name="connsiteY111" fmla="*/ 215295 h 607780"/>
              <a:gd name="connsiteX112" fmla="*/ 217493 w 608697"/>
              <a:gd name="connsiteY112" fmla="*/ 199054 h 607780"/>
              <a:gd name="connsiteX113" fmla="*/ 217493 w 608697"/>
              <a:gd name="connsiteY113" fmla="*/ 388249 h 607780"/>
              <a:gd name="connsiteX114" fmla="*/ 405197 w 608697"/>
              <a:gd name="connsiteY114" fmla="*/ 388249 h 607780"/>
              <a:gd name="connsiteX115" fmla="*/ 405197 w 608697"/>
              <a:gd name="connsiteY115" fmla="*/ 199054 h 607780"/>
              <a:gd name="connsiteX116" fmla="*/ 545285 w 608697"/>
              <a:gd name="connsiteY116" fmla="*/ 165899 h 607780"/>
              <a:gd name="connsiteX117" fmla="*/ 599638 w 608697"/>
              <a:gd name="connsiteY117" fmla="*/ 165899 h 607780"/>
              <a:gd name="connsiteX118" fmla="*/ 608697 w 608697"/>
              <a:gd name="connsiteY118" fmla="*/ 174918 h 607780"/>
              <a:gd name="connsiteX119" fmla="*/ 599638 w 608697"/>
              <a:gd name="connsiteY119" fmla="*/ 184034 h 607780"/>
              <a:gd name="connsiteX120" fmla="*/ 545285 w 608697"/>
              <a:gd name="connsiteY120" fmla="*/ 184034 h 607780"/>
              <a:gd name="connsiteX121" fmla="*/ 536226 w 608697"/>
              <a:gd name="connsiteY121" fmla="*/ 174918 h 607780"/>
              <a:gd name="connsiteX122" fmla="*/ 545285 w 608697"/>
              <a:gd name="connsiteY122" fmla="*/ 165899 h 607780"/>
              <a:gd name="connsiteX123" fmla="*/ 9050 w 608697"/>
              <a:gd name="connsiteY123" fmla="*/ 165899 h 607780"/>
              <a:gd name="connsiteX124" fmla="*/ 63350 w 608697"/>
              <a:gd name="connsiteY124" fmla="*/ 165899 h 607780"/>
              <a:gd name="connsiteX125" fmla="*/ 72400 w 608697"/>
              <a:gd name="connsiteY125" fmla="*/ 175014 h 607780"/>
              <a:gd name="connsiteX126" fmla="*/ 63350 w 608697"/>
              <a:gd name="connsiteY126" fmla="*/ 184034 h 607780"/>
              <a:gd name="connsiteX127" fmla="*/ 9050 w 608697"/>
              <a:gd name="connsiteY127" fmla="*/ 184034 h 607780"/>
              <a:gd name="connsiteX128" fmla="*/ 0 w 608697"/>
              <a:gd name="connsiteY128" fmla="*/ 175014 h 607780"/>
              <a:gd name="connsiteX129" fmla="*/ 9050 w 608697"/>
              <a:gd name="connsiteY129" fmla="*/ 165899 h 607780"/>
              <a:gd name="connsiteX130" fmla="*/ 191490 w 608697"/>
              <a:gd name="connsiteY130" fmla="*/ 149807 h 607780"/>
              <a:gd name="connsiteX131" fmla="*/ 173577 w 608697"/>
              <a:gd name="connsiteY131" fmla="*/ 167697 h 607780"/>
              <a:gd name="connsiteX132" fmla="*/ 191490 w 608697"/>
              <a:gd name="connsiteY132" fmla="*/ 185588 h 607780"/>
              <a:gd name="connsiteX133" fmla="*/ 209403 w 608697"/>
              <a:gd name="connsiteY133" fmla="*/ 167697 h 607780"/>
              <a:gd name="connsiteX134" fmla="*/ 191490 w 608697"/>
              <a:gd name="connsiteY134" fmla="*/ 149807 h 607780"/>
              <a:gd name="connsiteX135" fmla="*/ 162983 w 608697"/>
              <a:gd name="connsiteY135" fmla="*/ 96040 h 607780"/>
              <a:gd name="connsiteX136" fmla="*/ 457780 w 608697"/>
              <a:gd name="connsiteY136" fmla="*/ 96040 h 607780"/>
              <a:gd name="connsiteX137" fmla="*/ 513928 w 608697"/>
              <a:gd name="connsiteY137" fmla="*/ 152115 h 607780"/>
              <a:gd name="connsiteX138" fmla="*/ 513928 w 608697"/>
              <a:gd name="connsiteY138" fmla="*/ 446634 h 607780"/>
              <a:gd name="connsiteX139" fmla="*/ 457780 w 608697"/>
              <a:gd name="connsiteY139" fmla="*/ 502709 h 607780"/>
              <a:gd name="connsiteX140" fmla="*/ 162983 w 608697"/>
              <a:gd name="connsiteY140" fmla="*/ 502709 h 607780"/>
              <a:gd name="connsiteX141" fmla="*/ 106836 w 608697"/>
              <a:gd name="connsiteY141" fmla="*/ 446634 h 607780"/>
              <a:gd name="connsiteX142" fmla="*/ 106836 w 608697"/>
              <a:gd name="connsiteY142" fmla="*/ 152115 h 607780"/>
              <a:gd name="connsiteX143" fmla="*/ 162983 w 608697"/>
              <a:gd name="connsiteY143" fmla="*/ 96040 h 607780"/>
              <a:gd name="connsiteX144" fmla="*/ 432518 w 608697"/>
              <a:gd name="connsiteY144" fmla="*/ 0 h 607780"/>
              <a:gd name="connsiteX145" fmla="*/ 441669 w 608697"/>
              <a:gd name="connsiteY145" fmla="*/ 9041 h 607780"/>
              <a:gd name="connsiteX146" fmla="*/ 441669 w 608697"/>
              <a:gd name="connsiteY146" fmla="*/ 63289 h 607780"/>
              <a:gd name="connsiteX147" fmla="*/ 432518 w 608697"/>
              <a:gd name="connsiteY147" fmla="*/ 72330 h 607780"/>
              <a:gd name="connsiteX148" fmla="*/ 423463 w 608697"/>
              <a:gd name="connsiteY148" fmla="*/ 63289 h 607780"/>
              <a:gd name="connsiteX149" fmla="*/ 423463 w 608697"/>
              <a:gd name="connsiteY149" fmla="*/ 9041 h 607780"/>
              <a:gd name="connsiteX150" fmla="*/ 432518 w 608697"/>
              <a:gd name="connsiteY150" fmla="*/ 0 h 607780"/>
              <a:gd name="connsiteX151" fmla="*/ 383134 w 608697"/>
              <a:gd name="connsiteY151" fmla="*/ 0 h 607780"/>
              <a:gd name="connsiteX152" fmla="*/ 392202 w 608697"/>
              <a:gd name="connsiteY152" fmla="*/ 9041 h 607780"/>
              <a:gd name="connsiteX153" fmla="*/ 392202 w 608697"/>
              <a:gd name="connsiteY153" fmla="*/ 63289 h 607780"/>
              <a:gd name="connsiteX154" fmla="*/ 383134 w 608697"/>
              <a:gd name="connsiteY154" fmla="*/ 72330 h 607780"/>
              <a:gd name="connsiteX155" fmla="*/ 374067 w 608697"/>
              <a:gd name="connsiteY155" fmla="*/ 63289 h 607780"/>
              <a:gd name="connsiteX156" fmla="*/ 374067 w 608697"/>
              <a:gd name="connsiteY156" fmla="*/ 9041 h 607780"/>
              <a:gd name="connsiteX157" fmla="*/ 383134 w 608697"/>
              <a:gd name="connsiteY157" fmla="*/ 0 h 607780"/>
              <a:gd name="connsiteX158" fmla="*/ 332764 w 608697"/>
              <a:gd name="connsiteY158" fmla="*/ 0 h 607780"/>
              <a:gd name="connsiteX159" fmla="*/ 341819 w 608697"/>
              <a:gd name="connsiteY159" fmla="*/ 9041 h 607780"/>
              <a:gd name="connsiteX160" fmla="*/ 341819 w 608697"/>
              <a:gd name="connsiteY160" fmla="*/ 63289 h 607780"/>
              <a:gd name="connsiteX161" fmla="*/ 332764 w 608697"/>
              <a:gd name="connsiteY161" fmla="*/ 72330 h 607780"/>
              <a:gd name="connsiteX162" fmla="*/ 323613 w 608697"/>
              <a:gd name="connsiteY162" fmla="*/ 63289 h 607780"/>
              <a:gd name="connsiteX163" fmla="*/ 323613 w 608697"/>
              <a:gd name="connsiteY163" fmla="*/ 9041 h 607780"/>
              <a:gd name="connsiteX164" fmla="*/ 332764 w 608697"/>
              <a:gd name="connsiteY164" fmla="*/ 0 h 607780"/>
              <a:gd name="connsiteX165" fmla="*/ 283249 w 608697"/>
              <a:gd name="connsiteY165" fmla="*/ 0 h 607780"/>
              <a:gd name="connsiteX166" fmla="*/ 292282 w 608697"/>
              <a:gd name="connsiteY166" fmla="*/ 9041 h 607780"/>
              <a:gd name="connsiteX167" fmla="*/ 292282 w 608697"/>
              <a:gd name="connsiteY167" fmla="*/ 63289 h 607780"/>
              <a:gd name="connsiteX168" fmla="*/ 283249 w 608697"/>
              <a:gd name="connsiteY168" fmla="*/ 72330 h 607780"/>
              <a:gd name="connsiteX169" fmla="*/ 274217 w 608697"/>
              <a:gd name="connsiteY169" fmla="*/ 63289 h 607780"/>
              <a:gd name="connsiteX170" fmla="*/ 274217 w 608697"/>
              <a:gd name="connsiteY170" fmla="*/ 9041 h 607780"/>
              <a:gd name="connsiteX171" fmla="*/ 283249 w 608697"/>
              <a:gd name="connsiteY171" fmla="*/ 0 h 607780"/>
              <a:gd name="connsiteX172" fmla="*/ 237712 w 608697"/>
              <a:gd name="connsiteY172" fmla="*/ 0 h 607780"/>
              <a:gd name="connsiteX173" fmla="*/ 246767 w 608697"/>
              <a:gd name="connsiteY173" fmla="*/ 9041 h 607780"/>
              <a:gd name="connsiteX174" fmla="*/ 246767 w 608697"/>
              <a:gd name="connsiteY174" fmla="*/ 63289 h 607780"/>
              <a:gd name="connsiteX175" fmla="*/ 237712 w 608697"/>
              <a:gd name="connsiteY175" fmla="*/ 72330 h 607780"/>
              <a:gd name="connsiteX176" fmla="*/ 228561 w 608697"/>
              <a:gd name="connsiteY176" fmla="*/ 63289 h 607780"/>
              <a:gd name="connsiteX177" fmla="*/ 228561 w 608697"/>
              <a:gd name="connsiteY177" fmla="*/ 9041 h 607780"/>
              <a:gd name="connsiteX178" fmla="*/ 237712 w 608697"/>
              <a:gd name="connsiteY178" fmla="*/ 0 h 607780"/>
              <a:gd name="connsiteX179" fmla="*/ 188198 w 608697"/>
              <a:gd name="connsiteY179" fmla="*/ 0 h 607780"/>
              <a:gd name="connsiteX180" fmla="*/ 197231 w 608697"/>
              <a:gd name="connsiteY180" fmla="*/ 9041 h 607780"/>
              <a:gd name="connsiteX181" fmla="*/ 197231 w 608697"/>
              <a:gd name="connsiteY181" fmla="*/ 63289 h 607780"/>
              <a:gd name="connsiteX182" fmla="*/ 188198 w 608697"/>
              <a:gd name="connsiteY182" fmla="*/ 72330 h 607780"/>
              <a:gd name="connsiteX183" fmla="*/ 179166 w 608697"/>
              <a:gd name="connsiteY183" fmla="*/ 63289 h 607780"/>
              <a:gd name="connsiteX184" fmla="*/ 179166 w 608697"/>
              <a:gd name="connsiteY184" fmla="*/ 9041 h 607780"/>
              <a:gd name="connsiteX185" fmla="*/ 188198 w 608697"/>
              <a:gd name="connsiteY185" fmla="*/ 0 h 60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608697" h="607780">
                <a:moveTo>
                  <a:pt x="432518" y="535450"/>
                </a:moveTo>
                <a:cubicBezTo>
                  <a:pt x="437527" y="535450"/>
                  <a:pt x="441669" y="539490"/>
                  <a:pt x="441669" y="544491"/>
                </a:cubicBezTo>
                <a:lnTo>
                  <a:pt x="441669" y="598739"/>
                </a:lnTo>
                <a:cubicBezTo>
                  <a:pt x="441669" y="603741"/>
                  <a:pt x="437527" y="607780"/>
                  <a:pt x="432518" y="607780"/>
                </a:cubicBezTo>
                <a:cubicBezTo>
                  <a:pt x="427509" y="607780"/>
                  <a:pt x="423463" y="603741"/>
                  <a:pt x="423463" y="598739"/>
                </a:cubicBezTo>
                <a:lnTo>
                  <a:pt x="423463" y="544491"/>
                </a:lnTo>
                <a:cubicBezTo>
                  <a:pt x="423463" y="539490"/>
                  <a:pt x="427509" y="535450"/>
                  <a:pt x="432518" y="535450"/>
                </a:cubicBezTo>
                <a:close/>
                <a:moveTo>
                  <a:pt x="383134" y="535450"/>
                </a:moveTo>
                <a:cubicBezTo>
                  <a:pt x="388150" y="535450"/>
                  <a:pt x="392202" y="539490"/>
                  <a:pt x="392202" y="544491"/>
                </a:cubicBezTo>
                <a:lnTo>
                  <a:pt x="392202" y="598739"/>
                </a:lnTo>
                <a:cubicBezTo>
                  <a:pt x="392202" y="603741"/>
                  <a:pt x="388150" y="607780"/>
                  <a:pt x="383134" y="607780"/>
                </a:cubicBezTo>
                <a:cubicBezTo>
                  <a:pt x="378118" y="607780"/>
                  <a:pt x="374067" y="603741"/>
                  <a:pt x="374067" y="598739"/>
                </a:cubicBezTo>
                <a:lnTo>
                  <a:pt x="374067" y="544491"/>
                </a:lnTo>
                <a:cubicBezTo>
                  <a:pt x="374067" y="539490"/>
                  <a:pt x="378118" y="535450"/>
                  <a:pt x="383134" y="535450"/>
                </a:cubicBezTo>
                <a:close/>
                <a:moveTo>
                  <a:pt x="332764" y="535450"/>
                </a:moveTo>
                <a:cubicBezTo>
                  <a:pt x="337773" y="535450"/>
                  <a:pt x="341819" y="539490"/>
                  <a:pt x="341819" y="544491"/>
                </a:cubicBezTo>
                <a:lnTo>
                  <a:pt x="341819" y="598739"/>
                </a:lnTo>
                <a:cubicBezTo>
                  <a:pt x="341819" y="603741"/>
                  <a:pt x="337773" y="607780"/>
                  <a:pt x="332764" y="607780"/>
                </a:cubicBezTo>
                <a:cubicBezTo>
                  <a:pt x="327755" y="607780"/>
                  <a:pt x="323613" y="603741"/>
                  <a:pt x="323613" y="598739"/>
                </a:cubicBezTo>
                <a:lnTo>
                  <a:pt x="323613" y="544491"/>
                </a:lnTo>
                <a:cubicBezTo>
                  <a:pt x="323613" y="539490"/>
                  <a:pt x="327755" y="535450"/>
                  <a:pt x="332764" y="535450"/>
                </a:cubicBezTo>
                <a:close/>
                <a:moveTo>
                  <a:pt x="283249" y="535450"/>
                </a:moveTo>
                <a:cubicBezTo>
                  <a:pt x="288246" y="535450"/>
                  <a:pt x="292282" y="539490"/>
                  <a:pt x="292282" y="544491"/>
                </a:cubicBezTo>
                <a:lnTo>
                  <a:pt x="292282" y="598739"/>
                </a:lnTo>
                <a:cubicBezTo>
                  <a:pt x="292282" y="603741"/>
                  <a:pt x="288246" y="607780"/>
                  <a:pt x="283249" y="607780"/>
                </a:cubicBezTo>
                <a:cubicBezTo>
                  <a:pt x="278253" y="607780"/>
                  <a:pt x="274217" y="603741"/>
                  <a:pt x="274217" y="598739"/>
                </a:cubicBezTo>
                <a:lnTo>
                  <a:pt x="274217" y="544491"/>
                </a:lnTo>
                <a:cubicBezTo>
                  <a:pt x="274217" y="539490"/>
                  <a:pt x="278253" y="535450"/>
                  <a:pt x="283249" y="535450"/>
                </a:cubicBezTo>
                <a:close/>
                <a:moveTo>
                  <a:pt x="237712" y="535450"/>
                </a:moveTo>
                <a:cubicBezTo>
                  <a:pt x="242625" y="535450"/>
                  <a:pt x="246767" y="539490"/>
                  <a:pt x="246767" y="544491"/>
                </a:cubicBezTo>
                <a:lnTo>
                  <a:pt x="246767" y="598739"/>
                </a:lnTo>
                <a:cubicBezTo>
                  <a:pt x="246767" y="603741"/>
                  <a:pt x="242625" y="607780"/>
                  <a:pt x="237712" y="607780"/>
                </a:cubicBezTo>
                <a:cubicBezTo>
                  <a:pt x="232607" y="607780"/>
                  <a:pt x="228561" y="603741"/>
                  <a:pt x="228561" y="598739"/>
                </a:cubicBezTo>
                <a:lnTo>
                  <a:pt x="228561" y="544491"/>
                </a:lnTo>
                <a:cubicBezTo>
                  <a:pt x="228561" y="539490"/>
                  <a:pt x="232607" y="535450"/>
                  <a:pt x="237712" y="535450"/>
                </a:cubicBezTo>
                <a:close/>
                <a:moveTo>
                  <a:pt x="188175" y="535450"/>
                </a:moveTo>
                <a:cubicBezTo>
                  <a:pt x="193184" y="535450"/>
                  <a:pt x="197230" y="539490"/>
                  <a:pt x="197230" y="544491"/>
                </a:cubicBezTo>
                <a:lnTo>
                  <a:pt x="197230" y="598739"/>
                </a:lnTo>
                <a:cubicBezTo>
                  <a:pt x="197230" y="603741"/>
                  <a:pt x="193184" y="607780"/>
                  <a:pt x="188175" y="607780"/>
                </a:cubicBezTo>
                <a:cubicBezTo>
                  <a:pt x="183166" y="607780"/>
                  <a:pt x="179024" y="603741"/>
                  <a:pt x="179024" y="598739"/>
                </a:cubicBezTo>
                <a:lnTo>
                  <a:pt x="179024" y="544491"/>
                </a:lnTo>
                <a:cubicBezTo>
                  <a:pt x="179024" y="539490"/>
                  <a:pt x="183166" y="535450"/>
                  <a:pt x="188175" y="535450"/>
                </a:cubicBezTo>
                <a:close/>
                <a:moveTo>
                  <a:pt x="545285" y="409985"/>
                </a:moveTo>
                <a:lnTo>
                  <a:pt x="599638" y="409985"/>
                </a:lnTo>
                <a:cubicBezTo>
                  <a:pt x="604650" y="409985"/>
                  <a:pt x="608697" y="414021"/>
                  <a:pt x="608697" y="419018"/>
                </a:cubicBezTo>
                <a:cubicBezTo>
                  <a:pt x="608697" y="424014"/>
                  <a:pt x="604650" y="428050"/>
                  <a:pt x="599638" y="428050"/>
                </a:cubicBezTo>
                <a:lnTo>
                  <a:pt x="545285" y="428050"/>
                </a:lnTo>
                <a:cubicBezTo>
                  <a:pt x="540274" y="428050"/>
                  <a:pt x="536226" y="424014"/>
                  <a:pt x="536226" y="419018"/>
                </a:cubicBezTo>
                <a:cubicBezTo>
                  <a:pt x="536226" y="414021"/>
                  <a:pt x="540274" y="409985"/>
                  <a:pt x="545285" y="409985"/>
                </a:cubicBezTo>
                <a:close/>
                <a:moveTo>
                  <a:pt x="9050" y="409985"/>
                </a:moveTo>
                <a:lnTo>
                  <a:pt x="63350" y="409985"/>
                </a:lnTo>
                <a:cubicBezTo>
                  <a:pt x="68356" y="409985"/>
                  <a:pt x="72400" y="414021"/>
                  <a:pt x="72400" y="419018"/>
                </a:cubicBezTo>
                <a:cubicBezTo>
                  <a:pt x="72400" y="424014"/>
                  <a:pt x="68356" y="428050"/>
                  <a:pt x="63350" y="428050"/>
                </a:cubicBezTo>
                <a:lnTo>
                  <a:pt x="9050" y="428050"/>
                </a:lnTo>
                <a:cubicBezTo>
                  <a:pt x="4043" y="428050"/>
                  <a:pt x="0" y="424014"/>
                  <a:pt x="0" y="419018"/>
                </a:cubicBezTo>
                <a:cubicBezTo>
                  <a:pt x="0" y="414021"/>
                  <a:pt x="4043" y="409985"/>
                  <a:pt x="9050" y="409985"/>
                </a:cubicBezTo>
                <a:close/>
                <a:moveTo>
                  <a:pt x="545285" y="360519"/>
                </a:moveTo>
                <a:lnTo>
                  <a:pt x="599638" y="360519"/>
                </a:lnTo>
                <a:cubicBezTo>
                  <a:pt x="604650" y="360519"/>
                  <a:pt x="608697" y="364565"/>
                  <a:pt x="608697" y="369574"/>
                </a:cubicBezTo>
                <a:cubicBezTo>
                  <a:pt x="608697" y="374679"/>
                  <a:pt x="604650" y="378725"/>
                  <a:pt x="599638" y="378725"/>
                </a:cubicBezTo>
                <a:lnTo>
                  <a:pt x="545285" y="378725"/>
                </a:lnTo>
                <a:cubicBezTo>
                  <a:pt x="540274" y="378725"/>
                  <a:pt x="536226" y="374679"/>
                  <a:pt x="536226" y="369574"/>
                </a:cubicBezTo>
                <a:cubicBezTo>
                  <a:pt x="536226" y="364565"/>
                  <a:pt x="540274" y="360519"/>
                  <a:pt x="545285" y="360519"/>
                </a:cubicBezTo>
                <a:close/>
                <a:moveTo>
                  <a:pt x="9050" y="360519"/>
                </a:moveTo>
                <a:lnTo>
                  <a:pt x="63350" y="360519"/>
                </a:lnTo>
                <a:cubicBezTo>
                  <a:pt x="68356" y="360519"/>
                  <a:pt x="72400" y="364565"/>
                  <a:pt x="72400" y="369574"/>
                </a:cubicBezTo>
                <a:cubicBezTo>
                  <a:pt x="72400" y="374679"/>
                  <a:pt x="68356" y="378725"/>
                  <a:pt x="63350" y="378725"/>
                </a:cubicBezTo>
                <a:lnTo>
                  <a:pt x="9050" y="378725"/>
                </a:lnTo>
                <a:cubicBezTo>
                  <a:pt x="4043" y="378725"/>
                  <a:pt x="0" y="374679"/>
                  <a:pt x="0" y="369574"/>
                </a:cubicBezTo>
                <a:cubicBezTo>
                  <a:pt x="0" y="364565"/>
                  <a:pt x="4043" y="360519"/>
                  <a:pt x="9050" y="360519"/>
                </a:cubicBezTo>
                <a:close/>
                <a:moveTo>
                  <a:pt x="545285" y="314933"/>
                </a:moveTo>
                <a:lnTo>
                  <a:pt x="599638" y="314933"/>
                </a:lnTo>
                <a:cubicBezTo>
                  <a:pt x="604650" y="314933"/>
                  <a:pt x="608697" y="319075"/>
                  <a:pt x="608697" y="324084"/>
                </a:cubicBezTo>
                <a:cubicBezTo>
                  <a:pt x="608697" y="328997"/>
                  <a:pt x="604650" y="333139"/>
                  <a:pt x="599638" y="333139"/>
                </a:cubicBezTo>
                <a:lnTo>
                  <a:pt x="545285" y="333139"/>
                </a:lnTo>
                <a:cubicBezTo>
                  <a:pt x="540274" y="333139"/>
                  <a:pt x="536226" y="328997"/>
                  <a:pt x="536226" y="324084"/>
                </a:cubicBezTo>
                <a:cubicBezTo>
                  <a:pt x="536226" y="319075"/>
                  <a:pt x="540274" y="314933"/>
                  <a:pt x="545285" y="314933"/>
                </a:cubicBezTo>
                <a:close/>
                <a:moveTo>
                  <a:pt x="9050" y="314933"/>
                </a:moveTo>
                <a:lnTo>
                  <a:pt x="63350" y="314933"/>
                </a:lnTo>
                <a:cubicBezTo>
                  <a:pt x="68356" y="314933"/>
                  <a:pt x="72400" y="319075"/>
                  <a:pt x="72400" y="324084"/>
                </a:cubicBezTo>
                <a:cubicBezTo>
                  <a:pt x="72400" y="328997"/>
                  <a:pt x="68356" y="333139"/>
                  <a:pt x="63350" y="333139"/>
                </a:cubicBezTo>
                <a:lnTo>
                  <a:pt x="9050" y="333139"/>
                </a:lnTo>
                <a:cubicBezTo>
                  <a:pt x="4043" y="333139"/>
                  <a:pt x="0" y="328997"/>
                  <a:pt x="0" y="324084"/>
                </a:cubicBezTo>
                <a:cubicBezTo>
                  <a:pt x="0" y="319075"/>
                  <a:pt x="4043" y="314933"/>
                  <a:pt x="9050" y="314933"/>
                </a:cubicBezTo>
                <a:close/>
                <a:moveTo>
                  <a:pt x="545285" y="265608"/>
                </a:moveTo>
                <a:lnTo>
                  <a:pt x="599638" y="265608"/>
                </a:lnTo>
                <a:cubicBezTo>
                  <a:pt x="604650" y="265608"/>
                  <a:pt x="608697" y="269654"/>
                  <a:pt x="608697" y="274759"/>
                </a:cubicBezTo>
                <a:cubicBezTo>
                  <a:pt x="608697" y="279768"/>
                  <a:pt x="604650" y="283814"/>
                  <a:pt x="599638" y="283814"/>
                </a:cubicBezTo>
                <a:lnTo>
                  <a:pt x="545285" y="283814"/>
                </a:lnTo>
                <a:cubicBezTo>
                  <a:pt x="540274" y="283814"/>
                  <a:pt x="536226" y="279768"/>
                  <a:pt x="536226" y="274759"/>
                </a:cubicBezTo>
                <a:cubicBezTo>
                  <a:pt x="536226" y="269654"/>
                  <a:pt x="540274" y="265608"/>
                  <a:pt x="545285" y="265608"/>
                </a:cubicBezTo>
                <a:close/>
                <a:moveTo>
                  <a:pt x="9050" y="265608"/>
                </a:moveTo>
                <a:lnTo>
                  <a:pt x="63350" y="265608"/>
                </a:lnTo>
                <a:cubicBezTo>
                  <a:pt x="68356" y="265608"/>
                  <a:pt x="72400" y="269654"/>
                  <a:pt x="72400" y="274759"/>
                </a:cubicBezTo>
                <a:cubicBezTo>
                  <a:pt x="72400" y="279768"/>
                  <a:pt x="68356" y="283814"/>
                  <a:pt x="63350" y="283814"/>
                </a:cubicBezTo>
                <a:lnTo>
                  <a:pt x="9050" y="283814"/>
                </a:lnTo>
                <a:cubicBezTo>
                  <a:pt x="4043" y="283814"/>
                  <a:pt x="0" y="279768"/>
                  <a:pt x="0" y="274759"/>
                </a:cubicBezTo>
                <a:cubicBezTo>
                  <a:pt x="0" y="269654"/>
                  <a:pt x="4043" y="265608"/>
                  <a:pt x="9050" y="265608"/>
                </a:cubicBezTo>
                <a:close/>
                <a:moveTo>
                  <a:pt x="545285" y="215295"/>
                </a:moveTo>
                <a:lnTo>
                  <a:pt x="599638" y="215295"/>
                </a:lnTo>
                <a:cubicBezTo>
                  <a:pt x="604650" y="215295"/>
                  <a:pt x="608697" y="219346"/>
                  <a:pt x="608697" y="224362"/>
                </a:cubicBezTo>
                <a:cubicBezTo>
                  <a:pt x="608697" y="229378"/>
                  <a:pt x="604650" y="233430"/>
                  <a:pt x="599638" y="233430"/>
                </a:cubicBezTo>
                <a:lnTo>
                  <a:pt x="545285" y="233430"/>
                </a:lnTo>
                <a:cubicBezTo>
                  <a:pt x="540274" y="233430"/>
                  <a:pt x="536226" y="229378"/>
                  <a:pt x="536226" y="224362"/>
                </a:cubicBezTo>
                <a:cubicBezTo>
                  <a:pt x="536226" y="219346"/>
                  <a:pt x="540274" y="215295"/>
                  <a:pt x="545285" y="215295"/>
                </a:cubicBezTo>
                <a:close/>
                <a:moveTo>
                  <a:pt x="9050" y="215295"/>
                </a:moveTo>
                <a:lnTo>
                  <a:pt x="63350" y="215295"/>
                </a:lnTo>
                <a:cubicBezTo>
                  <a:pt x="68356" y="215295"/>
                  <a:pt x="72400" y="219346"/>
                  <a:pt x="72400" y="224362"/>
                </a:cubicBezTo>
                <a:cubicBezTo>
                  <a:pt x="72400" y="229378"/>
                  <a:pt x="68356" y="233430"/>
                  <a:pt x="63350" y="233430"/>
                </a:cubicBezTo>
                <a:lnTo>
                  <a:pt x="9050" y="233430"/>
                </a:lnTo>
                <a:cubicBezTo>
                  <a:pt x="4043" y="233430"/>
                  <a:pt x="0" y="229378"/>
                  <a:pt x="0" y="224362"/>
                </a:cubicBezTo>
                <a:cubicBezTo>
                  <a:pt x="0" y="219346"/>
                  <a:pt x="4043" y="215295"/>
                  <a:pt x="9050" y="215295"/>
                </a:cubicBezTo>
                <a:close/>
                <a:moveTo>
                  <a:pt x="217493" y="199054"/>
                </a:moveTo>
                <a:lnTo>
                  <a:pt x="217493" y="388249"/>
                </a:lnTo>
                <a:lnTo>
                  <a:pt x="405197" y="388249"/>
                </a:lnTo>
                <a:lnTo>
                  <a:pt x="405197" y="199054"/>
                </a:lnTo>
                <a:close/>
                <a:moveTo>
                  <a:pt x="545285" y="165899"/>
                </a:moveTo>
                <a:lnTo>
                  <a:pt x="599638" y="165899"/>
                </a:lnTo>
                <a:cubicBezTo>
                  <a:pt x="604650" y="165899"/>
                  <a:pt x="608697" y="170025"/>
                  <a:pt x="608697" y="174918"/>
                </a:cubicBezTo>
                <a:cubicBezTo>
                  <a:pt x="608697" y="179908"/>
                  <a:pt x="604650" y="184034"/>
                  <a:pt x="599638" y="184034"/>
                </a:cubicBezTo>
                <a:lnTo>
                  <a:pt x="545285" y="184034"/>
                </a:lnTo>
                <a:cubicBezTo>
                  <a:pt x="540274" y="184034"/>
                  <a:pt x="536226" y="179908"/>
                  <a:pt x="536226" y="174918"/>
                </a:cubicBezTo>
                <a:cubicBezTo>
                  <a:pt x="536226" y="170025"/>
                  <a:pt x="540274" y="165899"/>
                  <a:pt x="545285" y="165899"/>
                </a:cubicBezTo>
                <a:close/>
                <a:moveTo>
                  <a:pt x="9050" y="165899"/>
                </a:moveTo>
                <a:lnTo>
                  <a:pt x="63350" y="165899"/>
                </a:lnTo>
                <a:cubicBezTo>
                  <a:pt x="68356" y="165899"/>
                  <a:pt x="72400" y="170025"/>
                  <a:pt x="72400" y="175014"/>
                </a:cubicBezTo>
                <a:cubicBezTo>
                  <a:pt x="72400" y="179908"/>
                  <a:pt x="68356" y="184034"/>
                  <a:pt x="63350" y="184034"/>
                </a:cubicBezTo>
                <a:lnTo>
                  <a:pt x="9050" y="184034"/>
                </a:lnTo>
                <a:cubicBezTo>
                  <a:pt x="4043" y="184034"/>
                  <a:pt x="0" y="179908"/>
                  <a:pt x="0" y="175014"/>
                </a:cubicBezTo>
                <a:cubicBezTo>
                  <a:pt x="0" y="170025"/>
                  <a:pt x="4043" y="165899"/>
                  <a:pt x="9050" y="165899"/>
                </a:cubicBezTo>
                <a:close/>
                <a:moveTo>
                  <a:pt x="191490" y="149807"/>
                </a:moveTo>
                <a:cubicBezTo>
                  <a:pt x="181570" y="149807"/>
                  <a:pt x="173577" y="157790"/>
                  <a:pt x="173577" y="167697"/>
                </a:cubicBezTo>
                <a:cubicBezTo>
                  <a:pt x="173577" y="177508"/>
                  <a:pt x="181570" y="185588"/>
                  <a:pt x="191490" y="185588"/>
                </a:cubicBezTo>
                <a:cubicBezTo>
                  <a:pt x="201313" y="185588"/>
                  <a:pt x="209403" y="177508"/>
                  <a:pt x="209403" y="167697"/>
                </a:cubicBezTo>
                <a:cubicBezTo>
                  <a:pt x="209403" y="157790"/>
                  <a:pt x="201313" y="149807"/>
                  <a:pt x="191490" y="149807"/>
                </a:cubicBezTo>
                <a:close/>
                <a:moveTo>
                  <a:pt x="162983" y="96040"/>
                </a:moveTo>
                <a:lnTo>
                  <a:pt x="457780" y="96040"/>
                </a:lnTo>
                <a:cubicBezTo>
                  <a:pt x="488791" y="96040"/>
                  <a:pt x="513928" y="121240"/>
                  <a:pt x="513928" y="152115"/>
                </a:cubicBezTo>
                <a:lnTo>
                  <a:pt x="513928" y="446634"/>
                </a:lnTo>
                <a:cubicBezTo>
                  <a:pt x="513928" y="477509"/>
                  <a:pt x="488791" y="502709"/>
                  <a:pt x="457780" y="502709"/>
                </a:cubicBezTo>
                <a:lnTo>
                  <a:pt x="162983" y="502709"/>
                </a:lnTo>
                <a:cubicBezTo>
                  <a:pt x="131972" y="502709"/>
                  <a:pt x="106836" y="477509"/>
                  <a:pt x="106836" y="446634"/>
                </a:cubicBezTo>
                <a:lnTo>
                  <a:pt x="106836" y="152115"/>
                </a:lnTo>
                <a:cubicBezTo>
                  <a:pt x="106836" y="121240"/>
                  <a:pt x="131972" y="96040"/>
                  <a:pt x="162983" y="96040"/>
                </a:cubicBezTo>
                <a:close/>
                <a:moveTo>
                  <a:pt x="432518" y="0"/>
                </a:moveTo>
                <a:cubicBezTo>
                  <a:pt x="437527" y="0"/>
                  <a:pt x="441669" y="4039"/>
                  <a:pt x="441669" y="9041"/>
                </a:cubicBezTo>
                <a:lnTo>
                  <a:pt x="441669" y="63289"/>
                </a:lnTo>
                <a:cubicBezTo>
                  <a:pt x="441669" y="68290"/>
                  <a:pt x="437527" y="72330"/>
                  <a:pt x="432518" y="72330"/>
                </a:cubicBezTo>
                <a:cubicBezTo>
                  <a:pt x="427605" y="72330"/>
                  <a:pt x="423463" y="68290"/>
                  <a:pt x="423463" y="63289"/>
                </a:cubicBezTo>
                <a:lnTo>
                  <a:pt x="423463" y="9041"/>
                </a:lnTo>
                <a:cubicBezTo>
                  <a:pt x="423463" y="4039"/>
                  <a:pt x="427509" y="0"/>
                  <a:pt x="432518" y="0"/>
                </a:cubicBezTo>
                <a:close/>
                <a:moveTo>
                  <a:pt x="383134" y="0"/>
                </a:moveTo>
                <a:cubicBezTo>
                  <a:pt x="388150" y="0"/>
                  <a:pt x="392202" y="4039"/>
                  <a:pt x="392202" y="9041"/>
                </a:cubicBezTo>
                <a:lnTo>
                  <a:pt x="392202" y="63289"/>
                </a:lnTo>
                <a:cubicBezTo>
                  <a:pt x="392202" y="68290"/>
                  <a:pt x="388150" y="72330"/>
                  <a:pt x="383134" y="72330"/>
                </a:cubicBezTo>
                <a:cubicBezTo>
                  <a:pt x="378118" y="72330"/>
                  <a:pt x="374067" y="68290"/>
                  <a:pt x="374067" y="63289"/>
                </a:cubicBezTo>
                <a:lnTo>
                  <a:pt x="374067" y="9041"/>
                </a:lnTo>
                <a:cubicBezTo>
                  <a:pt x="374067" y="4039"/>
                  <a:pt x="378118" y="0"/>
                  <a:pt x="383134" y="0"/>
                </a:cubicBezTo>
                <a:close/>
                <a:moveTo>
                  <a:pt x="332764" y="0"/>
                </a:moveTo>
                <a:cubicBezTo>
                  <a:pt x="337773" y="0"/>
                  <a:pt x="341819" y="4039"/>
                  <a:pt x="341819" y="9041"/>
                </a:cubicBezTo>
                <a:lnTo>
                  <a:pt x="341819" y="63289"/>
                </a:lnTo>
                <a:cubicBezTo>
                  <a:pt x="341819" y="68290"/>
                  <a:pt x="337773" y="72330"/>
                  <a:pt x="332764" y="72330"/>
                </a:cubicBezTo>
                <a:cubicBezTo>
                  <a:pt x="327755" y="72330"/>
                  <a:pt x="323613" y="68290"/>
                  <a:pt x="323613" y="63289"/>
                </a:cubicBezTo>
                <a:lnTo>
                  <a:pt x="323613" y="9041"/>
                </a:lnTo>
                <a:cubicBezTo>
                  <a:pt x="323613" y="4039"/>
                  <a:pt x="327755" y="0"/>
                  <a:pt x="332764" y="0"/>
                </a:cubicBezTo>
                <a:close/>
                <a:moveTo>
                  <a:pt x="283249" y="0"/>
                </a:moveTo>
                <a:cubicBezTo>
                  <a:pt x="288246" y="0"/>
                  <a:pt x="292282" y="4039"/>
                  <a:pt x="292282" y="9041"/>
                </a:cubicBezTo>
                <a:lnTo>
                  <a:pt x="292282" y="63289"/>
                </a:lnTo>
                <a:cubicBezTo>
                  <a:pt x="292282" y="68290"/>
                  <a:pt x="288246" y="72330"/>
                  <a:pt x="283249" y="72330"/>
                </a:cubicBezTo>
                <a:cubicBezTo>
                  <a:pt x="278253" y="72330"/>
                  <a:pt x="274217" y="68290"/>
                  <a:pt x="274217" y="63289"/>
                </a:cubicBezTo>
                <a:lnTo>
                  <a:pt x="274217" y="9041"/>
                </a:lnTo>
                <a:cubicBezTo>
                  <a:pt x="274217" y="4039"/>
                  <a:pt x="278253" y="0"/>
                  <a:pt x="283249" y="0"/>
                </a:cubicBezTo>
                <a:close/>
                <a:moveTo>
                  <a:pt x="237712" y="0"/>
                </a:moveTo>
                <a:cubicBezTo>
                  <a:pt x="242625" y="0"/>
                  <a:pt x="246767" y="4039"/>
                  <a:pt x="246767" y="9041"/>
                </a:cubicBezTo>
                <a:lnTo>
                  <a:pt x="246767" y="63289"/>
                </a:lnTo>
                <a:cubicBezTo>
                  <a:pt x="246767" y="68290"/>
                  <a:pt x="242625" y="72330"/>
                  <a:pt x="237712" y="72330"/>
                </a:cubicBezTo>
                <a:cubicBezTo>
                  <a:pt x="232607" y="72330"/>
                  <a:pt x="228561" y="68290"/>
                  <a:pt x="228561" y="63289"/>
                </a:cubicBezTo>
                <a:lnTo>
                  <a:pt x="228561" y="9041"/>
                </a:lnTo>
                <a:cubicBezTo>
                  <a:pt x="228561" y="4039"/>
                  <a:pt x="232607" y="0"/>
                  <a:pt x="237712" y="0"/>
                </a:cubicBezTo>
                <a:close/>
                <a:moveTo>
                  <a:pt x="188198" y="0"/>
                </a:moveTo>
                <a:cubicBezTo>
                  <a:pt x="193195" y="0"/>
                  <a:pt x="197231" y="4039"/>
                  <a:pt x="197231" y="9041"/>
                </a:cubicBezTo>
                <a:lnTo>
                  <a:pt x="197231" y="63289"/>
                </a:lnTo>
                <a:cubicBezTo>
                  <a:pt x="197231" y="68290"/>
                  <a:pt x="193195" y="72330"/>
                  <a:pt x="188198" y="72330"/>
                </a:cubicBezTo>
                <a:cubicBezTo>
                  <a:pt x="183202" y="72330"/>
                  <a:pt x="179166" y="68290"/>
                  <a:pt x="179166" y="63289"/>
                </a:cubicBezTo>
                <a:lnTo>
                  <a:pt x="179166" y="9041"/>
                </a:lnTo>
                <a:cubicBezTo>
                  <a:pt x="179166" y="4039"/>
                  <a:pt x="183202" y="0"/>
                  <a:pt x="188198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569" name="network-square_76767">
            <a:extLst>
              <a:ext uri="{FF2B5EF4-FFF2-40B4-BE49-F238E27FC236}">
                <a16:creationId xmlns:a16="http://schemas.microsoft.com/office/drawing/2014/main" xmlns="" id="{00163828-668F-4587-B4EC-DD862C2534BA}"/>
              </a:ext>
            </a:extLst>
          </p:cNvPr>
          <p:cNvSpPr>
            <a:spLocks noChangeAspect="1"/>
          </p:cNvSpPr>
          <p:nvPr/>
        </p:nvSpPr>
        <p:spPr bwMode="auto">
          <a:xfrm>
            <a:off x="4577517" y="2805015"/>
            <a:ext cx="334222" cy="303311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  <a:gd name="T76" fmla="*/ 472622 w 604011"/>
              <a:gd name="T77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932" h="2665">
                <a:moveTo>
                  <a:pt x="2779" y="441"/>
                </a:moveTo>
                <a:cubicBezTo>
                  <a:pt x="2730" y="438"/>
                  <a:pt x="2685" y="457"/>
                  <a:pt x="2654" y="490"/>
                </a:cubicBezTo>
                <a:lnTo>
                  <a:pt x="1620" y="145"/>
                </a:lnTo>
                <a:cubicBezTo>
                  <a:pt x="1612" y="71"/>
                  <a:pt x="1552" y="11"/>
                  <a:pt x="1474" y="6"/>
                </a:cubicBezTo>
                <a:cubicBezTo>
                  <a:pt x="1387" y="0"/>
                  <a:pt x="1312" y="65"/>
                  <a:pt x="1306" y="152"/>
                </a:cubicBezTo>
                <a:cubicBezTo>
                  <a:pt x="1305" y="160"/>
                  <a:pt x="1306" y="168"/>
                  <a:pt x="1306" y="176"/>
                </a:cubicBezTo>
                <a:lnTo>
                  <a:pt x="406" y="687"/>
                </a:lnTo>
                <a:cubicBezTo>
                  <a:pt x="383" y="671"/>
                  <a:pt x="356" y="660"/>
                  <a:pt x="326" y="658"/>
                </a:cubicBezTo>
                <a:cubicBezTo>
                  <a:pt x="239" y="652"/>
                  <a:pt x="163" y="718"/>
                  <a:pt x="157" y="805"/>
                </a:cubicBezTo>
                <a:cubicBezTo>
                  <a:pt x="153" y="867"/>
                  <a:pt x="185" y="923"/>
                  <a:pt x="236" y="952"/>
                </a:cubicBezTo>
                <a:lnTo>
                  <a:pt x="110" y="2333"/>
                </a:lnTo>
                <a:cubicBezTo>
                  <a:pt x="53" y="2354"/>
                  <a:pt x="11" y="2407"/>
                  <a:pt x="6" y="2471"/>
                </a:cubicBezTo>
                <a:cubicBezTo>
                  <a:pt x="0" y="2558"/>
                  <a:pt x="66" y="2634"/>
                  <a:pt x="153" y="2639"/>
                </a:cubicBezTo>
                <a:cubicBezTo>
                  <a:pt x="219" y="2644"/>
                  <a:pt x="278" y="2608"/>
                  <a:pt x="305" y="2552"/>
                </a:cubicBezTo>
                <a:lnTo>
                  <a:pt x="1490" y="2582"/>
                </a:lnTo>
                <a:cubicBezTo>
                  <a:pt x="1516" y="2625"/>
                  <a:pt x="1561" y="2655"/>
                  <a:pt x="1615" y="2659"/>
                </a:cubicBezTo>
                <a:cubicBezTo>
                  <a:pt x="1702" y="2665"/>
                  <a:pt x="1777" y="2599"/>
                  <a:pt x="1783" y="2512"/>
                </a:cubicBezTo>
                <a:cubicBezTo>
                  <a:pt x="1784" y="2507"/>
                  <a:pt x="1784" y="2503"/>
                  <a:pt x="1783" y="2498"/>
                </a:cubicBezTo>
                <a:lnTo>
                  <a:pt x="2431" y="2094"/>
                </a:lnTo>
                <a:cubicBezTo>
                  <a:pt x="2453" y="2108"/>
                  <a:pt x="2479" y="2118"/>
                  <a:pt x="2507" y="2119"/>
                </a:cubicBezTo>
                <a:cubicBezTo>
                  <a:pt x="2594" y="2125"/>
                  <a:pt x="2669" y="2060"/>
                  <a:pt x="2675" y="1973"/>
                </a:cubicBezTo>
                <a:cubicBezTo>
                  <a:pt x="2679" y="1916"/>
                  <a:pt x="2652" y="1864"/>
                  <a:pt x="2609" y="1833"/>
                </a:cubicBezTo>
                <a:lnTo>
                  <a:pt x="2808" y="752"/>
                </a:lnTo>
                <a:cubicBezTo>
                  <a:pt x="2872" y="735"/>
                  <a:pt x="2921" y="679"/>
                  <a:pt x="2926" y="610"/>
                </a:cubicBezTo>
                <a:cubicBezTo>
                  <a:pt x="2932" y="523"/>
                  <a:pt x="2866" y="447"/>
                  <a:pt x="2779" y="441"/>
                </a:cubicBezTo>
                <a:close/>
                <a:moveTo>
                  <a:pt x="1724" y="2378"/>
                </a:moveTo>
                <a:cubicBezTo>
                  <a:pt x="1722" y="2376"/>
                  <a:pt x="1720" y="2374"/>
                  <a:pt x="1718" y="2373"/>
                </a:cubicBezTo>
                <a:lnTo>
                  <a:pt x="1885" y="1414"/>
                </a:lnTo>
                <a:cubicBezTo>
                  <a:pt x="1888" y="1413"/>
                  <a:pt x="1891" y="1412"/>
                  <a:pt x="1895" y="1411"/>
                </a:cubicBezTo>
                <a:lnTo>
                  <a:pt x="2370" y="1905"/>
                </a:lnTo>
                <a:cubicBezTo>
                  <a:pt x="2364" y="1919"/>
                  <a:pt x="2361" y="1935"/>
                  <a:pt x="2360" y="1951"/>
                </a:cubicBezTo>
                <a:cubicBezTo>
                  <a:pt x="2359" y="1961"/>
                  <a:pt x="2360" y="1971"/>
                  <a:pt x="2361" y="1981"/>
                </a:cubicBezTo>
                <a:lnTo>
                  <a:pt x="1724" y="2378"/>
                </a:lnTo>
                <a:close/>
                <a:moveTo>
                  <a:pt x="245" y="2325"/>
                </a:moveTo>
                <a:lnTo>
                  <a:pt x="367" y="975"/>
                </a:lnTo>
                <a:lnTo>
                  <a:pt x="948" y="1628"/>
                </a:lnTo>
                <a:cubicBezTo>
                  <a:pt x="942" y="1644"/>
                  <a:pt x="937" y="1662"/>
                  <a:pt x="936" y="1680"/>
                </a:cubicBezTo>
                <a:cubicBezTo>
                  <a:pt x="935" y="1698"/>
                  <a:pt x="937" y="1716"/>
                  <a:pt x="941" y="1733"/>
                </a:cubicBezTo>
                <a:lnTo>
                  <a:pt x="245" y="2325"/>
                </a:lnTo>
                <a:close/>
                <a:moveTo>
                  <a:pt x="2612" y="617"/>
                </a:moveTo>
                <a:cubicBezTo>
                  <a:pt x="2612" y="621"/>
                  <a:pt x="2613" y="625"/>
                  <a:pt x="2613" y="629"/>
                </a:cubicBezTo>
                <a:lnTo>
                  <a:pt x="1927" y="1127"/>
                </a:lnTo>
                <a:cubicBezTo>
                  <a:pt x="1907" y="1115"/>
                  <a:pt x="1884" y="1107"/>
                  <a:pt x="1860" y="1104"/>
                </a:cubicBezTo>
                <a:lnTo>
                  <a:pt x="1573" y="277"/>
                </a:lnTo>
                <a:cubicBezTo>
                  <a:pt x="1575" y="275"/>
                  <a:pt x="1577" y="273"/>
                  <a:pt x="1578" y="272"/>
                </a:cubicBezTo>
                <a:lnTo>
                  <a:pt x="2612" y="617"/>
                </a:lnTo>
                <a:close/>
                <a:moveTo>
                  <a:pt x="1184" y="1562"/>
                </a:moveTo>
                <a:cubicBezTo>
                  <a:pt x="1161" y="1546"/>
                  <a:pt x="1134" y="1535"/>
                  <a:pt x="1104" y="1533"/>
                </a:cubicBezTo>
                <a:cubicBezTo>
                  <a:pt x="1085" y="1532"/>
                  <a:pt x="1066" y="1534"/>
                  <a:pt x="1048" y="1540"/>
                </a:cubicBezTo>
                <a:lnTo>
                  <a:pt x="519" y="944"/>
                </a:lnTo>
                <a:lnTo>
                  <a:pt x="1674" y="1281"/>
                </a:lnTo>
                <a:lnTo>
                  <a:pt x="1184" y="1562"/>
                </a:lnTo>
                <a:close/>
                <a:moveTo>
                  <a:pt x="1447" y="320"/>
                </a:moveTo>
                <a:lnTo>
                  <a:pt x="1734" y="1148"/>
                </a:lnTo>
                <a:cubicBezTo>
                  <a:pt x="1731" y="1151"/>
                  <a:pt x="1728" y="1154"/>
                  <a:pt x="1725" y="1157"/>
                </a:cubicBezTo>
                <a:lnTo>
                  <a:pt x="485" y="796"/>
                </a:lnTo>
                <a:lnTo>
                  <a:pt x="1372" y="292"/>
                </a:lnTo>
                <a:cubicBezTo>
                  <a:pt x="1394" y="307"/>
                  <a:pt x="1419" y="317"/>
                  <a:pt x="1447" y="320"/>
                </a:cubicBezTo>
                <a:close/>
                <a:moveTo>
                  <a:pt x="1251" y="1678"/>
                </a:moveTo>
                <a:lnTo>
                  <a:pt x="1752" y="1390"/>
                </a:lnTo>
                <a:cubicBezTo>
                  <a:pt x="1753" y="1390"/>
                  <a:pt x="1753" y="1390"/>
                  <a:pt x="1753" y="1391"/>
                </a:cubicBezTo>
                <a:lnTo>
                  <a:pt x="1588" y="2339"/>
                </a:lnTo>
                <a:lnTo>
                  <a:pt x="1227" y="1775"/>
                </a:lnTo>
                <a:cubicBezTo>
                  <a:pt x="1240" y="1754"/>
                  <a:pt x="1249" y="1729"/>
                  <a:pt x="1251" y="1701"/>
                </a:cubicBezTo>
                <a:cubicBezTo>
                  <a:pt x="1252" y="1693"/>
                  <a:pt x="1251" y="1685"/>
                  <a:pt x="1251" y="1678"/>
                </a:cubicBezTo>
                <a:close/>
                <a:moveTo>
                  <a:pt x="2478" y="1809"/>
                </a:moveTo>
                <a:cubicBezTo>
                  <a:pt x="2474" y="1810"/>
                  <a:pt x="2470" y="1811"/>
                  <a:pt x="2466" y="1812"/>
                </a:cubicBezTo>
                <a:lnTo>
                  <a:pt x="1991" y="1318"/>
                </a:lnTo>
                <a:cubicBezTo>
                  <a:pt x="1996" y="1304"/>
                  <a:pt x="2000" y="1288"/>
                  <a:pt x="2001" y="1272"/>
                </a:cubicBezTo>
                <a:cubicBezTo>
                  <a:pt x="2002" y="1261"/>
                  <a:pt x="2001" y="1250"/>
                  <a:pt x="2000" y="1239"/>
                </a:cubicBezTo>
                <a:lnTo>
                  <a:pt x="2673" y="751"/>
                </a:lnTo>
                <a:lnTo>
                  <a:pt x="2478" y="1809"/>
                </a:lnTo>
                <a:close/>
                <a:moveTo>
                  <a:pt x="1028" y="1834"/>
                </a:moveTo>
                <a:cubicBezTo>
                  <a:pt x="1045" y="1842"/>
                  <a:pt x="1063" y="1847"/>
                  <a:pt x="1083" y="1848"/>
                </a:cubicBezTo>
                <a:cubicBezTo>
                  <a:pt x="1094" y="1849"/>
                  <a:pt x="1104" y="1849"/>
                  <a:pt x="1115" y="1847"/>
                </a:cubicBezTo>
                <a:lnTo>
                  <a:pt x="1486" y="2427"/>
                </a:lnTo>
                <a:cubicBezTo>
                  <a:pt x="1483" y="2434"/>
                  <a:pt x="1479" y="2441"/>
                  <a:pt x="1477" y="2448"/>
                </a:cubicBezTo>
                <a:lnTo>
                  <a:pt x="340" y="2420"/>
                </a:lnTo>
                <a:lnTo>
                  <a:pt x="1028" y="183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570" name="矩形 569">
            <a:extLst>
              <a:ext uri="{FF2B5EF4-FFF2-40B4-BE49-F238E27FC236}">
                <a16:creationId xmlns:a16="http://schemas.microsoft.com/office/drawing/2014/main" xmlns="" id="{100F6B05-2946-4E69-BAB3-1DACB5054C2C}"/>
              </a:ext>
            </a:extLst>
          </p:cNvPr>
          <p:cNvSpPr/>
          <p:nvPr/>
        </p:nvSpPr>
        <p:spPr>
          <a:xfrm>
            <a:off x="5477942" y="3736390"/>
            <a:ext cx="2556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2E8DC2"/>
                </a:solidFill>
              </a:rPr>
              <a:t>Firmware restore is simpler than ever </a:t>
            </a:r>
            <a:endParaRPr lang="zh-CN" altLang="en-US" b="1" dirty="0">
              <a:solidFill>
                <a:srgbClr val="2E8DC2"/>
              </a:solidFill>
            </a:endParaRPr>
          </a:p>
        </p:txBody>
      </p:sp>
      <p:sp>
        <p:nvSpPr>
          <p:cNvPr id="556" name="矩形 555">
            <a:extLst>
              <a:ext uri="{FF2B5EF4-FFF2-40B4-BE49-F238E27FC236}">
                <a16:creationId xmlns:a16="http://schemas.microsoft.com/office/drawing/2014/main" xmlns="" id="{100F6B05-2946-4E69-BAB3-1DACB5054C2C}"/>
              </a:ext>
            </a:extLst>
          </p:cNvPr>
          <p:cNvSpPr/>
          <p:nvPr/>
        </p:nvSpPr>
        <p:spPr>
          <a:xfrm>
            <a:off x="8829357" y="1309753"/>
            <a:ext cx="25563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2E8DC2"/>
                </a:solidFill>
              </a:rPr>
              <a:t>Beep three times </a:t>
            </a:r>
          </a:p>
          <a:p>
            <a:r>
              <a:rPr lang="en-US" altLang="zh-CN" sz="1400" b="1" dirty="0" smtClean="0">
                <a:solidFill>
                  <a:srgbClr val="2E8DC2"/>
                </a:solidFill>
              </a:rPr>
              <a:t>Recovery finished </a:t>
            </a:r>
            <a:endParaRPr lang="zh-CN" altLang="en-US" sz="1400" b="1" dirty="0">
              <a:solidFill>
                <a:srgbClr val="2E8D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96707" y="211804"/>
            <a:ext cx="101368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Cyber Security – Secured Framework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FA651700-6F3F-4B79-B122-5DE59A961C9F}"/>
              </a:ext>
            </a:extLst>
          </p:cNvPr>
          <p:cNvGrpSpPr/>
          <p:nvPr/>
        </p:nvGrpSpPr>
        <p:grpSpPr>
          <a:xfrm>
            <a:off x="3959162" y="3993995"/>
            <a:ext cx="4741110" cy="2402870"/>
            <a:chOff x="7720156" y="4208132"/>
            <a:chExt cx="4741110" cy="240287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xmlns="" id="{08FB880C-1875-46B9-9538-B22AFEF73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8344" y="5741879"/>
              <a:ext cx="2725118" cy="869123"/>
            </a:xfrm>
            <a:custGeom>
              <a:avLst/>
              <a:gdLst>
                <a:gd name="T0" fmla="*/ 1016 w 1236"/>
                <a:gd name="T1" fmla="*/ 0 h 385"/>
                <a:gd name="T2" fmla="*/ 220 w 1236"/>
                <a:gd name="T3" fmla="*/ 0 h 385"/>
                <a:gd name="T4" fmla="*/ 0 w 1236"/>
                <a:gd name="T5" fmla="*/ 385 h 385"/>
                <a:gd name="T6" fmla="*/ 618 w 1236"/>
                <a:gd name="T7" fmla="*/ 385 h 385"/>
                <a:gd name="T8" fmla="*/ 1236 w 1236"/>
                <a:gd name="T9" fmla="*/ 385 h 385"/>
                <a:gd name="T10" fmla="*/ 1016 w 1236"/>
                <a:gd name="T11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6" h="385">
                  <a:moveTo>
                    <a:pt x="1016" y="0"/>
                  </a:moveTo>
                  <a:lnTo>
                    <a:pt x="220" y="0"/>
                  </a:lnTo>
                  <a:lnTo>
                    <a:pt x="0" y="385"/>
                  </a:lnTo>
                  <a:lnTo>
                    <a:pt x="618" y="385"/>
                  </a:lnTo>
                  <a:lnTo>
                    <a:pt x="1236" y="385"/>
                  </a:lnTo>
                  <a:lnTo>
                    <a:pt x="1016" y="0"/>
                  </a:lnTo>
                  <a:close/>
                </a:path>
              </a:pathLst>
            </a:custGeom>
            <a:solidFill>
              <a:srgbClr val="32333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26" name="文本框 8">
              <a:extLst>
                <a:ext uri="{FF2B5EF4-FFF2-40B4-BE49-F238E27FC236}">
                  <a16:creationId xmlns:a16="http://schemas.microsoft.com/office/drawing/2014/main" xmlns="" id="{DEEFD317-0D1D-497E-B8B9-844B5F8697D5}"/>
                </a:ext>
              </a:extLst>
            </p:cNvPr>
            <p:cNvSpPr txBox="1"/>
            <p:nvPr/>
          </p:nvSpPr>
          <p:spPr>
            <a:xfrm>
              <a:off x="11334686" y="5895901"/>
              <a:ext cx="1126580" cy="21544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62200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1244011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86601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248802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311002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373203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435403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497604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285750" indent="-285750">
                <a:buClr>
                  <a:schemeClr val="bg1"/>
                </a:buClr>
              </a:pPr>
              <a:r>
                <a:rPr lang="en-US" altLang="zh-CN" sz="8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802.1x</a:t>
              </a:r>
            </a:p>
          </p:txBody>
        </p:sp>
        <p:grpSp>
          <p:nvGrpSpPr>
            <p:cNvPr id="27" name="组合 8">
              <a:extLst>
                <a:ext uri="{FF2B5EF4-FFF2-40B4-BE49-F238E27FC236}">
                  <a16:creationId xmlns:a16="http://schemas.microsoft.com/office/drawing/2014/main" xmlns="" id="{48A5BBF0-7902-4602-BF63-354AA46BB5D7}"/>
                </a:ext>
              </a:extLst>
            </p:cNvPr>
            <p:cNvGrpSpPr/>
            <p:nvPr/>
          </p:nvGrpSpPr>
          <p:grpSpPr>
            <a:xfrm>
              <a:off x="11334687" y="6097886"/>
              <a:ext cx="508631" cy="510812"/>
              <a:chOff x="1847529" y="2189279"/>
              <a:chExt cx="2049804" cy="197517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F388060E-5E3B-4A77-8D5B-9E7BC5A35BE3}"/>
                  </a:ext>
                </a:extLst>
              </p:cNvPr>
              <p:cNvSpPr/>
              <p:nvPr/>
            </p:nvSpPr>
            <p:spPr>
              <a:xfrm>
                <a:off x="1991544" y="2223975"/>
                <a:ext cx="1905789" cy="1905789"/>
              </a:xfrm>
              <a:prstGeom prst="ellipse">
                <a:avLst/>
              </a:prstGeom>
              <a:noFill/>
              <a:ln w="254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1B8CCE"/>
                  </a:solidFill>
                </a:endParaRPr>
              </a:p>
            </p:txBody>
          </p:sp>
          <p:sp>
            <p:nvSpPr>
              <p:cNvPr id="44" name="等腰三角形 43">
                <a:extLst>
                  <a:ext uri="{FF2B5EF4-FFF2-40B4-BE49-F238E27FC236}">
                    <a16:creationId xmlns:a16="http://schemas.microsoft.com/office/drawing/2014/main" xmlns="" id="{48F5ECF1-77C7-442E-9DA4-E4374009A033}"/>
                  </a:ext>
                </a:extLst>
              </p:cNvPr>
              <p:cNvSpPr/>
              <p:nvPr/>
            </p:nvSpPr>
            <p:spPr>
              <a:xfrm rot="16200000">
                <a:off x="1711307" y="2325501"/>
                <a:ext cx="1975179" cy="1702736"/>
              </a:xfrm>
              <a:prstGeom prst="triangle">
                <a:avLst/>
              </a:prstGeom>
              <a:solidFill>
                <a:srgbClr val="33CC33">
                  <a:alpha val="7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1B8CCE"/>
                  </a:solidFill>
                </a:endParaRPr>
              </a:p>
            </p:txBody>
          </p:sp>
        </p:grp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xmlns="" id="{3CE58FFD-62FF-4D01-A1BA-7E8586DDA7A8}"/>
                </a:ext>
              </a:extLst>
            </p:cNvPr>
            <p:cNvSpPr/>
            <p:nvPr/>
          </p:nvSpPr>
          <p:spPr>
            <a:xfrm>
              <a:off x="7915877" y="5233412"/>
              <a:ext cx="1536185" cy="215444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marL="285750" lvl="0" indent="-285750" algn="ctr">
                <a:buClr>
                  <a:schemeClr val="bg1"/>
                </a:buClr>
              </a:pPr>
              <a:r>
                <a:rPr lang="en-US" altLang="zh-CN" sz="8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Telnet On/Off</a:t>
              </a:r>
            </a:p>
          </p:txBody>
        </p:sp>
        <p:sp>
          <p:nvSpPr>
            <p:cNvPr id="29" name="文本框 8">
              <a:extLst>
                <a:ext uri="{FF2B5EF4-FFF2-40B4-BE49-F238E27FC236}">
                  <a16:creationId xmlns:a16="http://schemas.microsoft.com/office/drawing/2014/main" xmlns="" id="{75757A1C-55F7-4543-9BF9-CABF1D9DF8C6}"/>
                </a:ext>
              </a:extLst>
            </p:cNvPr>
            <p:cNvSpPr txBox="1"/>
            <p:nvPr/>
          </p:nvSpPr>
          <p:spPr>
            <a:xfrm>
              <a:off x="7720156" y="5909267"/>
              <a:ext cx="1120753" cy="21544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62200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1244011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86601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248802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311002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373203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435403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497604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285750" indent="-285750">
                <a:buClr>
                  <a:schemeClr val="bg1"/>
                </a:buClr>
              </a:pPr>
              <a:r>
                <a:rPr lang="en-US" altLang="zh-CN" sz="8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ARP Protection</a:t>
              </a:r>
            </a:p>
          </p:txBody>
        </p:sp>
        <p:sp>
          <p:nvSpPr>
            <p:cNvPr id="30" name="文本框 8">
              <a:extLst>
                <a:ext uri="{FF2B5EF4-FFF2-40B4-BE49-F238E27FC236}">
                  <a16:creationId xmlns:a16="http://schemas.microsoft.com/office/drawing/2014/main" xmlns="" id="{E9B377E0-0CCB-4036-93C5-46A9255AF09F}"/>
                </a:ext>
              </a:extLst>
            </p:cNvPr>
            <p:cNvSpPr txBox="1"/>
            <p:nvPr/>
          </p:nvSpPr>
          <p:spPr>
            <a:xfrm>
              <a:off x="10871842" y="5227268"/>
              <a:ext cx="708202" cy="215444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62200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1244011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866016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2488020" algn="l" rtl="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311002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373203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4354035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4976041" algn="l" defTabSz="1244011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marL="285750" indent="-285750">
                <a:buClr>
                  <a:schemeClr val="bg1"/>
                </a:buClr>
              </a:pPr>
              <a:r>
                <a:rPr lang="en-US" altLang="zh-CN" sz="8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HTTPS</a:t>
              </a:r>
            </a:p>
          </p:txBody>
        </p:sp>
        <p:grpSp>
          <p:nvGrpSpPr>
            <p:cNvPr id="31" name="组合 8">
              <a:extLst>
                <a:ext uri="{FF2B5EF4-FFF2-40B4-BE49-F238E27FC236}">
                  <a16:creationId xmlns:a16="http://schemas.microsoft.com/office/drawing/2014/main" xmlns="" id="{79ECA5CD-AAE7-495D-BAFF-1B2AFB50F4AB}"/>
                </a:ext>
              </a:extLst>
            </p:cNvPr>
            <p:cNvGrpSpPr/>
            <p:nvPr/>
          </p:nvGrpSpPr>
          <p:grpSpPr>
            <a:xfrm>
              <a:off x="10967560" y="5429496"/>
              <a:ext cx="508632" cy="510812"/>
              <a:chOff x="1847528" y="2189282"/>
              <a:chExt cx="2049805" cy="1975177"/>
            </a:xfrm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xmlns="" id="{B858BF94-E35D-46A7-82A3-BA60F4B3DD2E}"/>
                  </a:ext>
                </a:extLst>
              </p:cNvPr>
              <p:cNvSpPr/>
              <p:nvPr/>
            </p:nvSpPr>
            <p:spPr>
              <a:xfrm>
                <a:off x="1991544" y="2223975"/>
                <a:ext cx="1905789" cy="1905789"/>
              </a:xfrm>
              <a:prstGeom prst="ellipse">
                <a:avLst/>
              </a:prstGeom>
              <a:noFill/>
              <a:ln w="254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1B8CCE"/>
                  </a:solidFill>
                </a:endParaRPr>
              </a:p>
            </p:txBody>
          </p:sp>
          <p:sp>
            <p:nvSpPr>
              <p:cNvPr id="42" name="等腰三角形 41">
                <a:extLst>
                  <a:ext uri="{FF2B5EF4-FFF2-40B4-BE49-F238E27FC236}">
                    <a16:creationId xmlns:a16="http://schemas.microsoft.com/office/drawing/2014/main" xmlns="" id="{21B45FFE-153A-4425-ADBC-B215E5BDFA47}"/>
                  </a:ext>
                </a:extLst>
              </p:cNvPr>
              <p:cNvSpPr/>
              <p:nvPr/>
            </p:nvSpPr>
            <p:spPr>
              <a:xfrm rot="16200000">
                <a:off x="1711309" y="2325501"/>
                <a:ext cx="1975177" cy="1702739"/>
              </a:xfrm>
              <a:prstGeom prst="triangle">
                <a:avLst/>
              </a:prstGeom>
              <a:solidFill>
                <a:srgbClr val="33CC33">
                  <a:alpha val="7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1B8CCE"/>
                  </a:solidFill>
                </a:endParaRPr>
              </a:p>
            </p:txBody>
          </p:sp>
        </p:grpSp>
        <p:grpSp>
          <p:nvGrpSpPr>
            <p:cNvPr id="32" name="组合 8">
              <a:extLst>
                <a:ext uri="{FF2B5EF4-FFF2-40B4-BE49-F238E27FC236}">
                  <a16:creationId xmlns:a16="http://schemas.microsoft.com/office/drawing/2014/main" xmlns="" id="{D0F41931-D234-44DF-AE98-B71191EB7B35}"/>
                </a:ext>
              </a:extLst>
            </p:cNvPr>
            <p:cNvGrpSpPr/>
            <p:nvPr/>
          </p:nvGrpSpPr>
          <p:grpSpPr>
            <a:xfrm>
              <a:off x="8380076" y="5437486"/>
              <a:ext cx="508632" cy="510812"/>
              <a:chOff x="1847528" y="2189282"/>
              <a:chExt cx="2049805" cy="1975177"/>
            </a:xfrm>
          </p:grpSpPr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2FC747C2-4699-4C22-B945-A57344B376EB}"/>
                  </a:ext>
                </a:extLst>
              </p:cNvPr>
              <p:cNvSpPr/>
              <p:nvPr/>
            </p:nvSpPr>
            <p:spPr>
              <a:xfrm>
                <a:off x="1991544" y="2223975"/>
                <a:ext cx="1905789" cy="1905789"/>
              </a:xfrm>
              <a:prstGeom prst="ellipse">
                <a:avLst/>
              </a:prstGeom>
              <a:noFill/>
              <a:ln w="254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1B8CCE"/>
                  </a:solidFill>
                </a:endParaRPr>
              </a:p>
            </p:txBody>
          </p:sp>
          <p:sp>
            <p:nvSpPr>
              <p:cNvPr id="40" name="等腰三角形 39">
                <a:extLst>
                  <a:ext uri="{FF2B5EF4-FFF2-40B4-BE49-F238E27FC236}">
                    <a16:creationId xmlns:a16="http://schemas.microsoft.com/office/drawing/2014/main" xmlns="" id="{63604DE3-462F-4287-9628-BBDF209F5A2C}"/>
                  </a:ext>
                </a:extLst>
              </p:cNvPr>
              <p:cNvSpPr/>
              <p:nvPr/>
            </p:nvSpPr>
            <p:spPr>
              <a:xfrm rot="16200000">
                <a:off x="1711309" y="2325501"/>
                <a:ext cx="1975177" cy="1702739"/>
              </a:xfrm>
              <a:prstGeom prst="triangle">
                <a:avLst/>
              </a:prstGeom>
              <a:solidFill>
                <a:srgbClr val="33CC33">
                  <a:alpha val="7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1B8CCE"/>
                  </a:solidFill>
                </a:endParaRPr>
              </a:p>
            </p:txBody>
          </p:sp>
        </p:grpSp>
        <p:grpSp>
          <p:nvGrpSpPr>
            <p:cNvPr id="33" name="组合 8">
              <a:extLst>
                <a:ext uri="{FF2B5EF4-FFF2-40B4-BE49-F238E27FC236}">
                  <a16:creationId xmlns:a16="http://schemas.microsoft.com/office/drawing/2014/main" xmlns="" id="{99538B57-FB32-490C-853C-2A0F6C6019BD}"/>
                </a:ext>
              </a:extLst>
            </p:cNvPr>
            <p:cNvGrpSpPr/>
            <p:nvPr/>
          </p:nvGrpSpPr>
          <p:grpSpPr>
            <a:xfrm>
              <a:off x="8014361" y="6081041"/>
              <a:ext cx="508632" cy="510812"/>
              <a:chOff x="1847528" y="2189282"/>
              <a:chExt cx="2049805" cy="1975177"/>
            </a:xfrm>
          </p:grpSpPr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xmlns="" id="{572067CD-D29D-4854-B73C-7E51421D15B1}"/>
                  </a:ext>
                </a:extLst>
              </p:cNvPr>
              <p:cNvSpPr/>
              <p:nvPr/>
            </p:nvSpPr>
            <p:spPr>
              <a:xfrm>
                <a:off x="1991544" y="2223975"/>
                <a:ext cx="1905789" cy="1905789"/>
              </a:xfrm>
              <a:prstGeom prst="ellipse">
                <a:avLst/>
              </a:prstGeom>
              <a:noFill/>
              <a:ln w="254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1B8CCE"/>
                  </a:solidFill>
                </a:endParaRPr>
              </a:p>
            </p:txBody>
          </p:sp>
          <p:sp>
            <p:nvSpPr>
              <p:cNvPr id="38" name="等腰三角形 37">
                <a:extLst>
                  <a:ext uri="{FF2B5EF4-FFF2-40B4-BE49-F238E27FC236}">
                    <a16:creationId xmlns:a16="http://schemas.microsoft.com/office/drawing/2014/main" xmlns="" id="{CC89612D-310D-49B1-85E4-E0822BFEF5F4}"/>
                  </a:ext>
                </a:extLst>
              </p:cNvPr>
              <p:cNvSpPr/>
              <p:nvPr/>
            </p:nvSpPr>
            <p:spPr>
              <a:xfrm rot="16200000">
                <a:off x="1711309" y="2325501"/>
                <a:ext cx="1975177" cy="1702739"/>
              </a:xfrm>
              <a:prstGeom prst="triangle">
                <a:avLst/>
              </a:prstGeom>
              <a:solidFill>
                <a:srgbClr val="33CC33">
                  <a:alpha val="70000"/>
                </a:srgb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rgbClr val="1B8CCE"/>
                  </a:solidFill>
                </a:endParaRPr>
              </a:p>
            </p:txBody>
          </p:sp>
        </p:grp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xmlns="" id="{8E768A90-9025-465F-8E53-B3348A5AF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3867" y="4208132"/>
              <a:ext cx="1663885" cy="1431497"/>
            </a:xfrm>
            <a:custGeom>
              <a:avLst/>
              <a:gdLst>
                <a:gd name="T0" fmla="*/ 342 w 685"/>
                <a:gd name="T1" fmla="*/ 0 h 599"/>
                <a:gd name="T2" fmla="*/ 0 w 685"/>
                <a:gd name="T3" fmla="*/ 599 h 599"/>
                <a:gd name="T4" fmla="*/ 685 w 685"/>
                <a:gd name="T5" fmla="*/ 599 h 599"/>
                <a:gd name="T6" fmla="*/ 342 w 685"/>
                <a:gd name="T7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5" h="599">
                  <a:moveTo>
                    <a:pt x="342" y="0"/>
                  </a:moveTo>
                  <a:lnTo>
                    <a:pt x="0" y="599"/>
                  </a:lnTo>
                  <a:lnTo>
                    <a:pt x="685" y="599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rgbClr val="1B8CC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xmlns="" id="{02D54A00-7CB3-4D62-AEBA-96EB4E238C7F}"/>
                </a:ext>
              </a:extLst>
            </p:cNvPr>
            <p:cNvSpPr/>
            <p:nvPr/>
          </p:nvSpPr>
          <p:spPr>
            <a:xfrm>
              <a:off x="9382150" y="5011248"/>
              <a:ext cx="1113750" cy="526811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Embedded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0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Linux OS</a:t>
              </a: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xmlns="" id="{37AA183E-5532-4F31-97C3-B7A495DB392C}"/>
                </a:ext>
              </a:extLst>
            </p:cNvPr>
            <p:cNvSpPr/>
            <p:nvPr/>
          </p:nvSpPr>
          <p:spPr>
            <a:xfrm>
              <a:off x="8953019" y="5844129"/>
              <a:ext cx="2001220" cy="570284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marL="285750" lvl="0" indent="-285750" algn="ctr" defTabSz="1218926">
                <a:lnSpc>
                  <a:spcPct val="150000"/>
                </a:lnSpc>
              </a:pPr>
              <a:r>
                <a:rPr lang="en-US" altLang="zh-CN" sz="1050" b="1" kern="0" dirty="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</a:rPr>
                <a:t>Multiple</a:t>
              </a:r>
            </a:p>
            <a:p>
              <a:pPr marL="285750" lvl="0" indent="-285750" algn="ctr" defTabSz="1218926">
                <a:lnSpc>
                  <a:spcPct val="150000"/>
                </a:lnSpc>
              </a:pPr>
              <a:r>
                <a:rPr lang="en-US" altLang="zh-CN" sz="1050" b="1" kern="0" dirty="0">
                  <a:solidFill>
                    <a:srgbClr val="FFC000"/>
                  </a:solidFill>
                  <a:latin typeface="微软雅黑" pitchFamily="34" charset="-122"/>
                  <a:ea typeface="微软雅黑" pitchFamily="34" charset="-122"/>
                </a:rPr>
                <a:t>network protections</a:t>
              </a:r>
            </a:p>
          </p:txBody>
        </p:sp>
      </p:grpSp>
      <p:grpSp>
        <p:nvGrpSpPr>
          <p:cNvPr id="45" name="组合 66">
            <a:extLst>
              <a:ext uri="{FF2B5EF4-FFF2-40B4-BE49-F238E27FC236}">
                <a16:creationId xmlns:a16="http://schemas.microsoft.com/office/drawing/2014/main" xmlns="" id="{87D547F5-DABF-4702-8FD5-351441D286BD}"/>
              </a:ext>
            </a:extLst>
          </p:cNvPr>
          <p:cNvGrpSpPr/>
          <p:nvPr/>
        </p:nvGrpSpPr>
        <p:grpSpPr>
          <a:xfrm>
            <a:off x="171450" y="4240269"/>
            <a:ext cx="4729214" cy="2225427"/>
            <a:chOff x="141176" y="4471762"/>
            <a:chExt cx="4729214" cy="2225427"/>
          </a:xfrm>
        </p:grpSpPr>
        <p:sp>
          <p:nvSpPr>
            <p:cNvPr id="46" name="任意多边形 31">
              <a:extLst>
                <a:ext uri="{FF2B5EF4-FFF2-40B4-BE49-F238E27FC236}">
                  <a16:creationId xmlns:a16="http://schemas.microsoft.com/office/drawing/2014/main" xmlns="" id="{A4CFF9F3-1056-4819-BB19-1BB34E7B948D}"/>
                </a:ext>
              </a:extLst>
            </p:cNvPr>
            <p:cNvSpPr/>
            <p:nvPr/>
          </p:nvSpPr>
          <p:spPr>
            <a:xfrm>
              <a:off x="2377531" y="4647532"/>
              <a:ext cx="1316585" cy="2010382"/>
            </a:xfrm>
            <a:custGeom>
              <a:avLst/>
              <a:gdLst>
                <a:gd name="connsiteX0" fmla="*/ 0 w 2536723"/>
                <a:gd name="connsiteY0" fmla="*/ 0 h 4041058"/>
                <a:gd name="connsiteX1" fmla="*/ 1933522 w 2536723"/>
                <a:gd name="connsiteY1" fmla="*/ 0 h 4041058"/>
                <a:gd name="connsiteX2" fmla="*/ 2536723 w 2536723"/>
                <a:gd name="connsiteY2" fmla="*/ 565395 h 4041058"/>
                <a:gd name="connsiteX3" fmla="*/ 2536723 w 2536723"/>
                <a:gd name="connsiteY3" fmla="*/ 4041058 h 4041058"/>
                <a:gd name="connsiteX4" fmla="*/ 0 w 2536723"/>
                <a:gd name="connsiteY4" fmla="*/ 4041058 h 404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6723" h="4041058">
                  <a:moveTo>
                    <a:pt x="0" y="0"/>
                  </a:moveTo>
                  <a:lnTo>
                    <a:pt x="1933522" y="0"/>
                  </a:lnTo>
                  <a:lnTo>
                    <a:pt x="2536723" y="565395"/>
                  </a:lnTo>
                  <a:lnTo>
                    <a:pt x="2536723" y="4041058"/>
                  </a:lnTo>
                  <a:lnTo>
                    <a:pt x="0" y="4041058"/>
                  </a:lnTo>
                  <a:close/>
                </a:path>
              </a:pathLst>
            </a:custGeom>
            <a:noFill/>
            <a:ln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</a:rPr>
                <a:t>192.168.2.1</a:t>
              </a:r>
            </a:p>
            <a:p>
              <a:pPr algn="ctr"/>
              <a:r>
                <a:rPr lang="en-US" altLang="zh-CN" sz="1200" b="1" dirty="0">
                  <a:solidFill>
                    <a:schemeClr val="tx1"/>
                  </a:solidFill>
                </a:rPr>
                <a:t>192.168.2.2</a:t>
              </a:r>
            </a:p>
            <a:p>
              <a:pPr algn="ctr"/>
              <a:r>
                <a:rPr lang="en-US" altLang="zh-CN" sz="1200" b="1" dirty="0">
                  <a:solidFill>
                    <a:schemeClr val="tx1"/>
                  </a:solidFill>
                </a:rPr>
                <a:t>192.168.2.3</a:t>
              </a:r>
            </a:p>
            <a:p>
              <a:pPr algn="ctr"/>
              <a:r>
                <a:rPr lang="en-US" altLang="zh-CN" sz="1200" b="1" dirty="0">
                  <a:solidFill>
                    <a:schemeClr val="tx1"/>
                  </a:solidFill>
                </a:rPr>
                <a:t>192.168.2.4</a:t>
              </a:r>
            </a:p>
            <a:p>
              <a:pPr algn="ctr"/>
              <a:r>
                <a:rPr lang="en-US" altLang="zh-CN" sz="1200" b="1" dirty="0">
                  <a:solidFill>
                    <a:schemeClr val="tx1"/>
                  </a:solidFill>
                </a:rPr>
                <a:t>……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7" name="任意多边形 32">
              <a:extLst>
                <a:ext uri="{FF2B5EF4-FFF2-40B4-BE49-F238E27FC236}">
                  <a16:creationId xmlns:a16="http://schemas.microsoft.com/office/drawing/2014/main" xmlns="" id="{7BADB040-56CE-4093-8734-F7182FF096E8}"/>
                </a:ext>
              </a:extLst>
            </p:cNvPr>
            <p:cNvSpPr/>
            <p:nvPr/>
          </p:nvSpPr>
          <p:spPr>
            <a:xfrm>
              <a:off x="2683713" y="4471762"/>
              <a:ext cx="704220" cy="356279"/>
            </a:xfrm>
            <a:custGeom>
              <a:avLst/>
              <a:gdLst>
                <a:gd name="connsiteX0" fmla="*/ 0 w 1356852"/>
                <a:gd name="connsiteY0" fmla="*/ 0 h 716154"/>
                <a:gd name="connsiteX1" fmla="*/ 971238 w 1356852"/>
                <a:gd name="connsiteY1" fmla="*/ 0 h 716154"/>
                <a:gd name="connsiteX2" fmla="*/ 1356852 w 1356852"/>
                <a:gd name="connsiteY2" fmla="*/ 361446 h 716154"/>
                <a:gd name="connsiteX3" fmla="*/ 1356852 w 1356852"/>
                <a:gd name="connsiteY3" fmla="*/ 716154 h 716154"/>
                <a:gd name="connsiteX4" fmla="*/ 0 w 1356852"/>
                <a:gd name="connsiteY4" fmla="*/ 716154 h 716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6852" h="716154">
                  <a:moveTo>
                    <a:pt x="0" y="0"/>
                  </a:moveTo>
                  <a:lnTo>
                    <a:pt x="971238" y="0"/>
                  </a:lnTo>
                  <a:lnTo>
                    <a:pt x="1356852" y="361446"/>
                  </a:lnTo>
                  <a:lnTo>
                    <a:pt x="1356852" y="716154"/>
                  </a:lnTo>
                  <a:lnTo>
                    <a:pt x="0" y="716154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</a:rPr>
                <a:t>White </a:t>
              </a:r>
            </a:p>
            <a:p>
              <a:pPr algn="ctr"/>
              <a:r>
                <a:rPr lang="en-US" altLang="zh-CN" sz="1400" b="1" dirty="0">
                  <a:solidFill>
                    <a:schemeClr val="bg1"/>
                  </a:solidFill>
                </a:rPr>
                <a:t>list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xmlns="" id="{64A3B46D-6580-49C5-A390-FB5F8E509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555" t="27613" r="36774" b="25299"/>
            <a:stretch/>
          </p:blipFill>
          <p:spPr>
            <a:xfrm rot="18808215" flipV="1">
              <a:off x="3325472" y="3088327"/>
              <a:ext cx="124923" cy="2964912"/>
            </a:xfrm>
            <a:prstGeom prst="rect">
              <a:avLst/>
            </a:prstGeom>
          </p:spPr>
        </p:pic>
        <p:sp>
          <p:nvSpPr>
            <p:cNvPr id="49" name="任意多边形 34">
              <a:extLst>
                <a:ext uri="{FF2B5EF4-FFF2-40B4-BE49-F238E27FC236}">
                  <a16:creationId xmlns:a16="http://schemas.microsoft.com/office/drawing/2014/main" xmlns="" id="{14C6C5E1-E41D-4D81-AEF2-119402ACDCC3}"/>
                </a:ext>
              </a:extLst>
            </p:cNvPr>
            <p:cNvSpPr/>
            <p:nvPr/>
          </p:nvSpPr>
          <p:spPr>
            <a:xfrm>
              <a:off x="613230" y="4647532"/>
              <a:ext cx="1316585" cy="2010382"/>
            </a:xfrm>
            <a:custGeom>
              <a:avLst/>
              <a:gdLst>
                <a:gd name="connsiteX0" fmla="*/ 0 w 2536723"/>
                <a:gd name="connsiteY0" fmla="*/ 0 h 4041058"/>
                <a:gd name="connsiteX1" fmla="*/ 1933522 w 2536723"/>
                <a:gd name="connsiteY1" fmla="*/ 0 h 4041058"/>
                <a:gd name="connsiteX2" fmla="*/ 2536723 w 2536723"/>
                <a:gd name="connsiteY2" fmla="*/ 565395 h 4041058"/>
                <a:gd name="connsiteX3" fmla="*/ 2536723 w 2536723"/>
                <a:gd name="connsiteY3" fmla="*/ 4041058 h 4041058"/>
                <a:gd name="connsiteX4" fmla="*/ 0 w 2536723"/>
                <a:gd name="connsiteY4" fmla="*/ 4041058 h 404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6723" h="4041058">
                  <a:moveTo>
                    <a:pt x="0" y="0"/>
                  </a:moveTo>
                  <a:lnTo>
                    <a:pt x="1933522" y="0"/>
                  </a:lnTo>
                  <a:lnTo>
                    <a:pt x="2536723" y="565395"/>
                  </a:lnTo>
                  <a:lnTo>
                    <a:pt x="2536723" y="4041058"/>
                  </a:lnTo>
                  <a:lnTo>
                    <a:pt x="0" y="4041058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192.168.1.1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192.168.1.2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192.168.1.3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192.168.1.4</a:t>
              </a:r>
            </a:p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……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任意多边形 35">
              <a:extLst>
                <a:ext uri="{FF2B5EF4-FFF2-40B4-BE49-F238E27FC236}">
                  <a16:creationId xmlns:a16="http://schemas.microsoft.com/office/drawing/2014/main" xmlns="" id="{DAF0C241-6CA1-4316-896E-4DF46FBF445B}"/>
                </a:ext>
              </a:extLst>
            </p:cNvPr>
            <p:cNvSpPr/>
            <p:nvPr/>
          </p:nvSpPr>
          <p:spPr>
            <a:xfrm>
              <a:off x="919412" y="4471762"/>
              <a:ext cx="704220" cy="356279"/>
            </a:xfrm>
            <a:custGeom>
              <a:avLst/>
              <a:gdLst>
                <a:gd name="connsiteX0" fmla="*/ 0 w 1356852"/>
                <a:gd name="connsiteY0" fmla="*/ 0 h 716154"/>
                <a:gd name="connsiteX1" fmla="*/ 971238 w 1356852"/>
                <a:gd name="connsiteY1" fmla="*/ 0 h 716154"/>
                <a:gd name="connsiteX2" fmla="*/ 1356852 w 1356852"/>
                <a:gd name="connsiteY2" fmla="*/ 361446 h 716154"/>
                <a:gd name="connsiteX3" fmla="*/ 1356852 w 1356852"/>
                <a:gd name="connsiteY3" fmla="*/ 716154 h 716154"/>
                <a:gd name="connsiteX4" fmla="*/ 0 w 1356852"/>
                <a:gd name="connsiteY4" fmla="*/ 716154 h 716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6852" h="716154">
                  <a:moveTo>
                    <a:pt x="0" y="0"/>
                  </a:moveTo>
                  <a:lnTo>
                    <a:pt x="971238" y="0"/>
                  </a:lnTo>
                  <a:lnTo>
                    <a:pt x="1356852" y="361446"/>
                  </a:lnTo>
                  <a:lnTo>
                    <a:pt x="1356852" y="716154"/>
                  </a:lnTo>
                  <a:lnTo>
                    <a:pt x="0" y="716154"/>
                  </a:lnTo>
                  <a:close/>
                </a:path>
              </a:pathLst>
            </a:custGeom>
            <a:solidFill>
              <a:srgbClr val="207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1400" b="1" dirty="0">
                  <a:solidFill>
                    <a:schemeClr val="bg1"/>
                  </a:solidFill>
                </a:rPr>
                <a:t>Black</a:t>
              </a:r>
            </a:p>
            <a:p>
              <a:pPr algn="ctr"/>
              <a:r>
                <a:rPr lang="en-US" altLang="zh-CN" sz="1400" b="1" dirty="0">
                  <a:solidFill>
                    <a:schemeClr val="bg1"/>
                  </a:solidFill>
                </a:rPr>
                <a:t>list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xmlns="" id="{B568D159-6597-4E3E-9FED-CEC41F8E9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555" t="27613" r="36774" b="25299"/>
            <a:stretch/>
          </p:blipFill>
          <p:spPr>
            <a:xfrm rot="18808215" flipV="1">
              <a:off x="1561170" y="3189764"/>
              <a:ext cx="124923" cy="2964912"/>
            </a:xfrm>
            <a:prstGeom prst="rect">
              <a:avLst/>
            </a:prstGeom>
          </p:spPr>
        </p:pic>
        <p:sp>
          <p:nvSpPr>
            <p:cNvPr id="52" name="乘号 51">
              <a:extLst>
                <a:ext uri="{FF2B5EF4-FFF2-40B4-BE49-F238E27FC236}">
                  <a16:creationId xmlns:a16="http://schemas.microsoft.com/office/drawing/2014/main" xmlns="" id="{0AA4F241-A4D3-4B69-B3EB-BA8363D21FB3}"/>
                </a:ext>
              </a:extLst>
            </p:cNvPr>
            <p:cNvSpPr/>
            <p:nvPr/>
          </p:nvSpPr>
          <p:spPr>
            <a:xfrm>
              <a:off x="919412" y="6060987"/>
              <a:ext cx="655760" cy="63620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53" name="右箭头 38">
              <a:extLst>
                <a:ext uri="{FF2B5EF4-FFF2-40B4-BE49-F238E27FC236}">
                  <a16:creationId xmlns:a16="http://schemas.microsoft.com/office/drawing/2014/main" xmlns="" id="{0DFB8879-6623-45D7-91C9-DC69F027B616}"/>
                </a:ext>
              </a:extLst>
            </p:cNvPr>
            <p:cNvSpPr/>
            <p:nvPr/>
          </p:nvSpPr>
          <p:spPr>
            <a:xfrm>
              <a:off x="2553202" y="6125392"/>
              <a:ext cx="965241" cy="451139"/>
            </a:xfrm>
            <a:prstGeom prst="rightArrow">
              <a:avLst/>
            </a:prstGeom>
            <a:solidFill>
              <a:srgbClr val="3A3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</a:rPr>
                <a:t>PASS</a:t>
              </a:r>
              <a:endParaRPr lang="zh-CN" alt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xmlns="" id="{0E4EF6A2-7E71-4CE6-8634-35D7BA2BCBD5}"/>
              </a:ext>
            </a:extLst>
          </p:cNvPr>
          <p:cNvSpPr/>
          <p:nvPr/>
        </p:nvSpPr>
        <p:spPr>
          <a:xfrm>
            <a:off x="535068" y="3587239"/>
            <a:ext cx="21789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Black/white list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xmlns="" id="{7FD1FE3E-2A5A-4A90-9648-ADA51028C136}"/>
              </a:ext>
            </a:extLst>
          </p:cNvPr>
          <p:cNvSpPr/>
          <p:nvPr/>
        </p:nvSpPr>
        <p:spPr>
          <a:xfrm>
            <a:off x="8271130" y="1021524"/>
            <a:ext cx="2690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Password security level</a:t>
            </a:r>
          </a:p>
        </p:txBody>
      </p:sp>
      <p:graphicFrame>
        <p:nvGraphicFramePr>
          <p:cNvPr id="60" name="图示 59">
            <a:extLst>
              <a:ext uri="{FF2B5EF4-FFF2-40B4-BE49-F238E27FC236}">
                <a16:creationId xmlns:a16="http://schemas.microsoft.com/office/drawing/2014/main" xmlns="" id="{B92B27C7-AF99-453A-A94B-9DDD6DA777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6269009"/>
              </p:ext>
            </p:extLst>
          </p:nvPr>
        </p:nvGraphicFramePr>
        <p:xfrm>
          <a:off x="767079" y="1088362"/>
          <a:ext cx="3581993" cy="2280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1" name="矩形 60">
            <a:extLst>
              <a:ext uri="{FF2B5EF4-FFF2-40B4-BE49-F238E27FC236}">
                <a16:creationId xmlns:a16="http://schemas.microsoft.com/office/drawing/2014/main" xmlns="" id="{4559B474-0D27-43F4-82C1-A472FF8D65E5}"/>
              </a:ext>
            </a:extLst>
          </p:cNvPr>
          <p:cNvSpPr/>
          <p:nvPr/>
        </p:nvSpPr>
        <p:spPr>
          <a:xfrm>
            <a:off x="535068" y="944601"/>
            <a:ext cx="3012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Various authentications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xmlns="" id="{08B7AE04-292F-4FE8-951A-37D5A4C1CDDF}"/>
              </a:ext>
            </a:extLst>
          </p:cNvPr>
          <p:cNvSpPr/>
          <p:nvPr/>
        </p:nvSpPr>
        <p:spPr>
          <a:xfrm>
            <a:off x="4736903" y="3590064"/>
            <a:ext cx="2443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Secured architecture</a:t>
            </a: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xmlns="" id="{32B9CB1A-6690-4ED3-85A5-5A5D518719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95605" l="9961" r="89844"/>
                    </a14:imgEffect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428"/>
          <a:stretch/>
        </p:blipFill>
        <p:spPr>
          <a:xfrm>
            <a:off x="5098734" y="1440270"/>
            <a:ext cx="1946257" cy="1840606"/>
          </a:xfrm>
          <a:prstGeom prst="rect">
            <a:avLst/>
          </a:prstGeom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xmlns="" id="{787E1FC7-4E3D-4053-B5D9-DB062C5A2932}"/>
              </a:ext>
            </a:extLst>
          </p:cNvPr>
          <p:cNvSpPr/>
          <p:nvPr/>
        </p:nvSpPr>
        <p:spPr>
          <a:xfrm>
            <a:off x="4858843" y="965961"/>
            <a:ext cx="27264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Illegal login protection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xmlns="" id="{AE288FB8-CDD6-4437-A73B-7E844C66A85F}"/>
              </a:ext>
            </a:extLst>
          </p:cNvPr>
          <p:cNvSpPr/>
          <p:nvPr/>
        </p:nvSpPr>
        <p:spPr>
          <a:xfrm>
            <a:off x="8403861" y="3609763"/>
            <a:ext cx="1717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Watermark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9145671-B394-4B22-915A-1EA4BD3920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734" y="1704137"/>
            <a:ext cx="2124691" cy="1406851"/>
          </a:xfrm>
          <a:prstGeom prst="rect">
            <a:avLst/>
          </a:prstGeom>
        </p:spPr>
      </p:pic>
      <p:pic>
        <p:nvPicPr>
          <p:cNvPr id="55" name="图片 7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5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734" y="4339289"/>
            <a:ext cx="1950794" cy="19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4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81859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Superior Quality– Product Design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B7F6EAAC-6CFB-4DDE-8778-6E538A19B2B3}"/>
              </a:ext>
            </a:extLst>
          </p:cNvPr>
          <p:cNvGrpSpPr/>
          <p:nvPr/>
        </p:nvGrpSpPr>
        <p:grpSpPr>
          <a:xfrm>
            <a:off x="-36790" y="1866582"/>
            <a:ext cx="3207478" cy="1187450"/>
            <a:chOff x="-361" y="2688"/>
            <a:chExt cx="8844" cy="1870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5211CD1A-D37A-40E6-9B55-874B6C874EB0}"/>
                </a:ext>
              </a:extLst>
            </p:cNvPr>
            <p:cNvCxnSpPr/>
            <p:nvPr/>
          </p:nvCxnSpPr>
          <p:spPr>
            <a:xfrm flipH="1" flipV="1">
              <a:off x="7114" y="3314"/>
              <a:ext cx="1369" cy="1244"/>
            </a:xfrm>
            <a:prstGeom prst="line">
              <a:avLst/>
            </a:prstGeom>
            <a:ln w="22225" cmpd="sng">
              <a:solidFill>
                <a:srgbClr val="2E8DC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xmlns="" id="{0798D5DD-2365-4626-93BE-709F4637ED84}"/>
                </a:ext>
              </a:extLst>
            </p:cNvPr>
            <p:cNvCxnSpPr/>
            <p:nvPr/>
          </p:nvCxnSpPr>
          <p:spPr>
            <a:xfrm flipH="1">
              <a:off x="779" y="3314"/>
              <a:ext cx="6335" cy="2"/>
            </a:xfrm>
            <a:prstGeom prst="line">
              <a:avLst/>
            </a:prstGeom>
            <a:ln w="22225" cmpd="sng">
              <a:solidFill>
                <a:srgbClr val="3E9FD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标题 4">
              <a:extLst>
                <a:ext uri="{FF2B5EF4-FFF2-40B4-BE49-F238E27FC236}">
                  <a16:creationId xmlns:a16="http://schemas.microsoft.com/office/drawing/2014/main" xmlns="" id="{0146E09D-A45A-4D51-99DC-F537AE5F768F}"/>
                </a:ext>
              </a:extLst>
            </p:cNvPr>
            <p:cNvSpPr txBox="1"/>
            <p:nvPr/>
          </p:nvSpPr>
          <p:spPr>
            <a:xfrm flipH="1">
              <a:off x="568" y="2688"/>
              <a:ext cx="7915" cy="7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r>
                <a:rPr lang="en-US" altLang="zh-CN" sz="1400" b="1" dirty="0">
                  <a:solidFill>
                    <a:srgbClr val="1F81A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0.6mm Galvanized steel sheet</a:t>
              </a:r>
              <a:endParaRPr lang="zh-CN" altLang="en-US" sz="1400" b="1" dirty="0">
                <a:solidFill>
                  <a:srgbClr val="1F81A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MH_Text_2">
              <a:extLst>
                <a:ext uri="{FF2B5EF4-FFF2-40B4-BE49-F238E27FC236}">
                  <a16:creationId xmlns:a16="http://schemas.microsoft.com/office/drawing/2014/main" xmlns="" id="{31CD0472-9B2A-4A94-A017-6CF15FEC9E9E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 flipH="1">
              <a:off x="-361" y="3336"/>
              <a:ext cx="8681" cy="102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>
                <a:defRPr/>
              </a:pP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Anti throw and anti deformation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AAC3ECD2-F7E2-4D26-920C-0F384E52E73A}"/>
              </a:ext>
            </a:extLst>
          </p:cNvPr>
          <p:cNvGrpSpPr/>
          <p:nvPr/>
        </p:nvGrpSpPr>
        <p:grpSpPr>
          <a:xfrm flipH="1" flipV="1">
            <a:off x="752928" y="3613598"/>
            <a:ext cx="2207986" cy="789829"/>
            <a:chOff x="10711" y="2764"/>
            <a:chExt cx="7704" cy="1244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xmlns="" id="{5D487F50-2C62-49B4-A12A-09CEEFE70FAF}"/>
                </a:ext>
              </a:extLst>
            </p:cNvPr>
            <p:cNvCxnSpPr/>
            <p:nvPr/>
          </p:nvCxnSpPr>
          <p:spPr>
            <a:xfrm flipV="1">
              <a:off x="10711" y="2764"/>
              <a:ext cx="1369" cy="1244"/>
            </a:xfrm>
            <a:prstGeom prst="line">
              <a:avLst/>
            </a:prstGeom>
            <a:ln w="22225" cmpd="sng">
              <a:solidFill>
                <a:srgbClr val="2E8DC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8755A613-FFE6-4733-B171-417E63D94E38}"/>
                </a:ext>
              </a:extLst>
            </p:cNvPr>
            <p:cNvCxnSpPr/>
            <p:nvPr/>
          </p:nvCxnSpPr>
          <p:spPr>
            <a:xfrm>
              <a:off x="12080" y="2764"/>
              <a:ext cx="6335" cy="2"/>
            </a:xfrm>
            <a:prstGeom prst="line">
              <a:avLst/>
            </a:prstGeom>
            <a:ln w="22225" cmpd="sng">
              <a:solidFill>
                <a:srgbClr val="3E9FD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标题 4">
            <a:extLst>
              <a:ext uri="{FF2B5EF4-FFF2-40B4-BE49-F238E27FC236}">
                <a16:creationId xmlns:a16="http://schemas.microsoft.com/office/drawing/2014/main" xmlns="" id="{2D8DED96-839D-4E37-BFB3-E055801284B1}"/>
              </a:ext>
            </a:extLst>
          </p:cNvPr>
          <p:cNvSpPr txBox="1"/>
          <p:nvPr/>
        </p:nvSpPr>
        <p:spPr>
          <a:xfrm flipH="1">
            <a:off x="664028" y="3942351"/>
            <a:ext cx="1994535" cy="473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1400" b="1" dirty="0">
                <a:solidFill>
                  <a:srgbClr val="1F81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Environmental protection material</a:t>
            </a:r>
            <a:endParaRPr lang="zh-CN" altLang="en-US" sz="1400" b="1" dirty="0">
              <a:solidFill>
                <a:srgbClr val="1F81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MH_Text_2">
            <a:extLst>
              <a:ext uri="{FF2B5EF4-FFF2-40B4-BE49-F238E27FC236}">
                <a16:creationId xmlns:a16="http://schemas.microsoft.com/office/drawing/2014/main" xmlns="" id="{C1A31DA4-839F-41C5-A425-8A522457A7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664028" y="4416061"/>
            <a:ext cx="2010164" cy="64897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Elegant and smooth to touch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  <a:p>
            <a:pPr>
              <a:defRPr/>
            </a:pP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pic>
        <p:nvPicPr>
          <p:cNvPr id="48" name="图片 47" descr="PCB">
            <a:extLst>
              <a:ext uri="{FF2B5EF4-FFF2-40B4-BE49-F238E27FC236}">
                <a16:creationId xmlns:a16="http://schemas.microsoft.com/office/drawing/2014/main" xmlns="" id="{953E1594-ADCD-4794-A37C-B95655651288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6716623" y="1920390"/>
            <a:ext cx="3732123" cy="2481767"/>
          </a:xfrm>
          <a:prstGeom prst="rect">
            <a:avLst/>
          </a:prstGeom>
        </p:spPr>
      </p:pic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xmlns="" id="{8305864C-468A-44BD-B83C-B5CF7185819D}"/>
              </a:ext>
            </a:extLst>
          </p:cNvPr>
          <p:cNvCxnSpPr>
            <a:cxnSpLocks/>
          </p:cNvCxnSpPr>
          <p:nvPr/>
        </p:nvCxnSpPr>
        <p:spPr>
          <a:xfrm flipH="1" flipV="1">
            <a:off x="7336294" y="1532528"/>
            <a:ext cx="1353820" cy="1303020"/>
          </a:xfrm>
          <a:prstGeom prst="line">
            <a:avLst/>
          </a:prstGeom>
          <a:ln w="22225" cmpd="sng">
            <a:solidFill>
              <a:srgbClr val="2E8DC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xmlns="" id="{7A5CD597-B1AE-4829-BC23-B60B25087707}"/>
              </a:ext>
            </a:extLst>
          </p:cNvPr>
          <p:cNvCxnSpPr>
            <a:cxnSpLocks/>
          </p:cNvCxnSpPr>
          <p:nvPr/>
        </p:nvCxnSpPr>
        <p:spPr>
          <a:xfrm flipH="1">
            <a:off x="5426214" y="1533798"/>
            <a:ext cx="1956936" cy="270"/>
          </a:xfrm>
          <a:prstGeom prst="line">
            <a:avLst/>
          </a:prstGeom>
          <a:ln w="22225" cmpd="sng">
            <a:solidFill>
              <a:srgbClr val="3E9FD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标题 4">
            <a:extLst>
              <a:ext uri="{FF2B5EF4-FFF2-40B4-BE49-F238E27FC236}">
                <a16:creationId xmlns:a16="http://schemas.microsoft.com/office/drawing/2014/main" xmlns="" id="{FD99ADB5-F16E-4D70-ABD3-3BD34265B11A}"/>
              </a:ext>
            </a:extLst>
          </p:cNvPr>
          <p:cNvSpPr txBox="1"/>
          <p:nvPr/>
        </p:nvSpPr>
        <p:spPr>
          <a:xfrm>
            <a:off x="5359538" y="1198609"/>
            <a:ext cx="2090288" cy="372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1400" b="1" dirty="0">
                <a:solidFill>
                  <a:srgbClr val="1F81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Hi-end network chip</a:t>
            </a:r>
            <a:endParaRPr lang="zh-CN" altLang="en-US" sz="1400" b="1" dirty="0">
              <a:solidFill>
                <a:srgbClr val="1F81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MH_Text_2">
            <a:extLst>
              <a:ext uri="{FF2B5EF4-FFF2-40B4-BE49-F238E27FC236}">
                <a16:creationId xmlns:a16="http://schemas.microsoft.com/office/drawing/2014/main" xmlns="" id="{B13198D0-D940-4FD5-9B4F-5816DF34C7F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15351" y="1534697"/>
            <a:ext cx="2486825" cy="30699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Stable network connection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xmlns="" id="{DEF35250-2826-4942-884A-5825E5AF4545}"/>
              </a:ext>
            </a:extLst>
          </p:cNvPr>
          <p:cNvGrpSpPr/>
          <p:nvPr/>
        </p:nvGrpSpPr>
        <p:grpSpPr>
          <a:xfrm>
            <a:off x="9138556" y="2414634"/>
            <a:ext cx="2795905" cy="752475"/>
            <a:chOff x="12625" y="2947"/>
            <a:chExt cx="4403" cy="1185"/>
          </a:xfrm>
        </p:grpSpPr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xmlns="" id="{ACF3B169-D928-4F91-A38B-B4103E1BF12D}"/>
                </a:ext>
              </a:extLst>
            </p:cNvPr>
            <p:cNvCxnSpPr/>
            <p:nvPr/>
          </p:nvCxnSpPr>
          <p:spPr>
            <a:xfrm flipV="1">
              <a:off x="12625" y="2947"/>
              <a:ext cx="1468" cy="1185"/>
            </a:xfrm>
            <a:prstGeom prst="line">
              <a:avLst/>
            </a:prstGeom>
            <a:ln w="22225" cmpd="sng">
              <a:solidFill>
                <a:srgbClr val="2E8DC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xmlns="" id="{53C20A01-7197-4DF0-A4DB-F6BE83791068}"/>
                </a:ext>
              </a:extLst>
            </p:cNvPr>
            <p:cNvCxnSpPr/>
            <p:nvPr/>
          </p:nvCxnSpPr>
          <p:spPr>
            <a:xfrm>
              <a:off x="14093" y="2947"/>
              <a:ext cx="2935" cy="0"/>
            </a:xfrm>
            <a:prstGeom prst="line">
              <a:avLst/>
            </a:prstGeom>
            <a:ln w="22225" cmpd="sng">
              <a:solidFill>
                <a:srgbClr val="3E9FD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标题 4">
            <a:extLst>
              <a:ext uri="{FF2B5EF4-FFF2-40B4-BE49-F238E27FC236}">
                <a16:creationId xmlns:a16="http://schemas.microsoft.com/office/drawing/2014/main" xmlns="" id="{B7A3F914-AD6D-44B8-A3DD-E443D87DA1C5}"/>
              </a:ext>
            </a:extLst>
          </p:cNvPr>
          <p:cNvSpPr txBox="1"/>
          <p:nvPr/>
        </p:nvSpPr>
        <p:spPr>
          <a:xfrm>
            <a:off x="10043868" y="1992935"/>
            <a:ext cx="932180" cy="473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1400" b="1" dirty="0">
                <a:solidFill>
                  <a:srgbClr val="1F81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POSCAP</a:t>
            </a:r>
            <a:endParaRPr lang="zh-CN" altLang="en-US" sz="1400" b="1" dirty="0">
              <a:solidFill>
                <a:srgbClr val="1F81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MH_Text_2">
            <a:extLst>
              <a:ext uri="{FF2B5EF4-FFF2-40B4-BE49-F238E27FC236}">
                <a16:creationId xmlns:a16="http://schemas.microsoft.com/office/drawing/2014/main" xmlns="" id="{8CD43C69-C6A3-4FF9-94FE-881B1F092E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043868" y="2466069"/>
            <a:ext cx="1979493" cy="64897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Longer service time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xmlns="" id="{504B81B6-D3AC-4F11-975C-E00C14C9302F}"/>
              </a:ext>
            </a:extLst>
          </p:cNvPr>
          <p:cNvCxnSpPr>
            <a:cxnSpLocks/>
          </p:cNvCxnSpPr>
          <p:nvPr/>
        </p:nvCxnSpPr>
        <p:spPr>
          <a:xfrm>
            <a:off x="9536359" y="3898808"/>
            <a:ext cx="700929" cy="497839"/>
          </a:xfrm>
          <a:prstGeom prst="line">
            <a:avLst/>
          </a:prstGeom>
          <a:ln w="22225" cmpd="sng">
            <a:solidFill>
              <a:srgbClr val="2E8DC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xmlns="" id="{D639D606-FE05-437C-AA6E-B5F451E1ED5E}"/>
              </a:ext>
            </a:extLst>
          </p:cNvPr>
          <p:cNvCxnSpPr/>
          <p:nvPr/>
        </p:nvCxnSpPr>
        <p:spPr>
          <a:xfrm>
            <a:off x="10256338" y="4396647"/>
            <a:ext cx="1902460" cy="0"/>
          </a:xfrm>
          <a:prstGeom prst="line">
            <a:avLst/>
          </a:prstGeom>
          <a:ln w="22225" cmpd="sng">
            <a:solidFill>
              <a:srgbClr val="2E8DC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标题 4">
            <a:extLst>
              <a:ext uri="{FF2B5EF4-FFF2-40B4-BE49-F238E27FC236}">
                <a16:creationId xmlns:a16="http://schemas.microsoft.com/office/drawing/2014/main" xmlns="" id="{1654A965-ADE6-49B5-8D89-72864CCBDE16}"/>
              </a:ext>
            </a:extLst>
          </p:cNvPr>
          <p:cNvSpPr txBox="1"/>
          <p:nvPr/>
        </p:nvSpPr>
        <p:spPr>
          <a:xfrm>
            <a:off x="10338283" y="4102146"/>
            <a:ext cx="1994535" cy="294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1400" b="1" dirty="0">
                <a:solidFill>
                  <a:srgbClr val="1F81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Thick PCB</a:t>
            </a:r>
            <a:endParaRPr lang="zh-CN" altLang="en-US" sz="1400" b="1" dirty="0">
              <a:solidFill>
                <a:srgbClr val="1F81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MH_Text_2">
            <a:extLst>
              <a:ext uri="{FF2B5EF4-FFF2-40B4-BE49-F238E27FC236}">
                <a16:creationId xmlns:a16="http://schemas.microsoft.com/office/drawing/2014/main" xmlns="" id="{BC93FC11-4008-48D9-AE00-15EB53B76F8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338283" y="4433749"/>
            <a:ext cx="1275531" cy="33707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More stable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xmlns="" id="{6180F764-5569-4E9B-86B7-DB7C3AFB2DDE}"/>
              </a:ext>
            </a:extLst>
          </p:cNvPr>
          <p:cNvCxnSpPr/>
          <p:nvPr/>
        </p:nvCxnSpPr>
        <p:spPr>
          <a:xfrm flipV="1">
            <a:off x="7128054" y="2985407"/>
            <a:ext cx="932815" cy="745490"/>
          </a:xfrm>
          <a:prstGeom prst="line">
            <a:avLst/>
          </a:prstGeom>
          <a:ln w="22225" cmpd="sng">
            <a:solidFill>
              <a:srgbClr val="2E8DC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xmlns="" id="{9CDB3921-0F0C-448A-8724-D86F9040D995}"/>
              </a:ext>
            </a:extLst>
          </p:cNvPr>
          <p:cNvCxnSpPr>
            <a:cxnSpLocks/>
          </p:cNvCxnSpPr>
          <p:nvPr/>
        </p:nvCxnSpPr>
        <p:spPr>
          <a:xfrm>
            <a:off x="5326741" y="3730897"/>
            <a:ext cx="1801313" cy="0"/>
          </a:xfrm>
          <a:prstGeom prst="line">
            <a:avLst/>
          </a:prstGeom>
          <a:ln w="22225" cmpd="sng">
            <a:solidFill>
              <a:srgbClr val="2E8DC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标题 4">
            <a:extLst>
              <a:ext uri="{FF2B5EF4-FFF2-40B4-BE49-F238E27FC236}">
                <a16:creationId xmlns:a16="http://schemas.microsoft.com/office/drawing/2014/main" xmlns="" id="{CDB76950-DEEB-4A66-9A70-E757D5961B77}"/>
              </a:ext>
            </a:extLst>
          </p:cNvPr>
          <p:cNvSpPr txBox="1"/>
          <p:nvPr/>
        </p:nvSpPr>
        <p:spPr>
          <a:xfrm>
            <a:off x="5295880" y="3363339"/>
            <a:ext cx="1801495" cy="313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altLang="zh-CN" sz="1400" b="1" dirty="0">
                <a:solidFill>
                  <a:srgbClr val="1F81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TVS diode</a:t>
            </a:r>
            <a:endParaRPr lang="zh-CN" altLang="en-US" sz="1400" b="1" dirty="0">
              <a:solidFill>
                <a:srgbClr val="1F81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MH_Text_2">
            <a:extLst>
              <a:ext uri="{FF2B5EF4-FFF2-40B4-BE49-F238E27FC236}">
                <a16:creationId xmlns:a16="http://schemas.microsoft.com/office/drawing/2014/main" xmlns="" id="{992B44A8-B18C-4A14-87E2-C020F429F12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276764" y="3768983"/>
            <a:ext cx="2812415" cy="64897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Anti static and surge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76" name="文本框 54">
            <a:extLst>
              <a:ext uri="{FF2B5EF4-FFF2-40B4-BE49-F238E27FC236}">
                <a16:creationId xmlns:a16="http://schemas.microsoft.com/office/drawing/2014/main" xmlns="" id="{DB9049C3-A312-437A-B782-765F4E559FC0}"/>
              </a:ext>
            </a:extLst>
          </p:cNvPr>
          <p:cNvSpPr txBox="1"/>
          <p:nvPr/>
        </p:nvSpPr>
        <p:spPr>
          <a:xfrm>
            <a:off x="1544473" y="5330822"/>
            <a:ext cx="1960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dirty="0"/>
              <a:t>Wide temperature</a:t>
            </a:r>
          </a:p>
        </p:txBody>
      </p:sp>
      <p:sp>
        <p:nvSpPr>
          <p:cNvPr id="77" name="文本框 55">
            <a:extLst>
              <a:ext uri="{FF2B5EF4-FFF2-40B4-BE49-F238E27FC236}">
                <a16:creationId xmlns:a16="http://schemas.microsoft.com/office/drawing/2014/main" xmlns="" id="{DDC05547-D55C-46F8-9E44-0BD7130ABF54}"/>
              </a:ext>
            </a:extLst>
          </p:cNvPr>
          <p:cNvSpPr txBox="1"/>
          <p:nvPr/>
        </p:nvSpPr>
        <p:spPr>
          <a:xfrm>
            <a:off x="8292881" y="5454191"/>
            <a:ext cx="1960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zh-CN" dirty="0"/>
              <a:t>Wide voltage</a:t>
            </a:r>
          </a:p>
        </p:txBody>
      </p:sp>
      <p:pic>
        <p:nvPicPr>
          <p:cNvPr id="78" name="Picture 2" descr="E:\海外\特性图标\25%宽压.png">
            <a:extLst>
              <a:ext uri="{FF2B5EF4-FFF2-40B4-BE49-F238E27FC236}">
                <a16:creationId xmlns:a16="http://schemas.microsoft.com/office/drawing/2014/main" xmlns="" id="{89717167-E4A4-4969-A9AE-07B57097D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852347" y="5264804"/>
            <a:ext cx="1063620" cy="1063620"/>
          </a:xfrm>
          <a:prstGeom prst="rect">
            <a:avLst/>
          </a:prstGeom>
          <a:noFill/>
        </p:spPr>
      </p:pic>
      <p:grpSp>
        <p:nvGrpSpPr>
          <p:cNvPr id="79" name="组合 78">
            <a:extLst>
              <a:ext uri="{FF2B5EF4-FFF2-40B4-BE49-F238E27FC236}">
                <a16:creationId xmlns:a16="http://schemas.microsoft.com/office/drawing/2014/main" xmlns="" id="{C1206C51-EF98-4D7C-B32E-2C729544FB1D}"/>
              </a:ext>
            </a:extLst>
          </p:cNvPr>
          <p:cNvGrpSpPr/>
          <p:nvPr/>
        </p:nvGrpSpPr>
        <p:grpSpPr>
          <a:xfrm>
            <a:off x="3930655" y="5333058"/>
            <a:ext cx="1095386" cy="995366"/>
            <a:chOff x="1634965" y="1347784"/>
            <a:chExt cx="1095386" cy="995366"/>
          </a:xfrm>
        </p:grpSpPr>
        <p:sp>
          <p:nvSpPr>
            <p:cNvPr id="80" name="KSO_Shape">
              <a:extLst>
                <a:ext uri="{FF2B5EF4-FFF2-40B4-BE49-F238E27FC236}">
                  <a16:creationId xmlns:a16="http://schemas.microsoft.com/office/drawing/2014/main" xmlns="" id="{CD0C7433-F70E-47AF-AE0A-836414B6D5A4}"/>
                </a:ext>
              </a:extLst>
            </p:cNvPr>
            <p:cNvSpPr/>
            <p:nvPr/>
          </p:nvSpPr>
          <p:spPr>
            <a:xfrm>
              <a:off x="1634965" y="1347784"/>
              <a:ext cx="1095386" cy="995366"/>
            </a:xfrm>
            <a:prstGeom prst="ellipse">
              <a:avLst/>
            </a:prstGeom>
            <a:solidFill>
              <a:srgbClr val="1B8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81" name="PA-Winter-Temperature-33836">
              <a:extLst>
                <a:ext uri="{FF2B5EF4-FFF2-40B4-BE49-F238E27FC236}">
                  <a16:creationId xmlns:a16="http://schemas.microsoft.com/office/drawing/2014/main" xmlns="" id="{2D6FFC54-8DAC-451F-A052-310FAB47168A}"/>
                </a:ext>
              </a:extLst>
            </p:cNvPr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 bwMode="auto">
            <a:xfrm>
              <a:off x="1874053" y="1525523"/>
              <a:ext cx="637956" cy="639888"/>
              <a:chOff x="2791" y="3308"/>
              <a:chExt cx="180" cy="187"/>
            </a:xfrm>
            <a:solidFill>
              <a:schemeClr val="bg1"/>
            </a:solidFill>
          </p:grpSpPr>
          <p:sp>
            <p:nvSpPr>
              <p:cNvPr id="82" name="PA-任意多边形 498">
                <a:extLst>
                  <a:ext uri="{FF2B5EF4-FFF2-40B4-BE49-F238E27FC236}">
                    <a16:creationId xmlns:a16="http://schemas.microsoft.com/office/drawing/2014/main" xmlns="" id="{91A1D3BB-1738-4129-BAF3-FEC225AF469B}"/>
                  </a:ext>
                </a:extLst>
              </p:cNvPr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809" y="3458"/>
                <a:ext cx="19" cy="18"/>
              </a:xfrm>
              <a:custGeom>
                <a:avLst/>
                <a:gdLst>
                  <a:gd name="T0" fmla="*/ 24 w 48"/>
                  <a:gd name="T1" fmla="*/ 48 h 48"/>
                  <a:gd name="T2" fmla="*/ 0 w 48"/>
                  <a:gd name="T3" fmla="*/ 24 h 48"/>
                  <a:gd name="T4" fmla="*/ 24 w 48"/>
                  <a:gd name="T5" fmla="*/ 0 h 48"/>
                  <a:gd name="T6" fmla="*/ 48 w 48"/>
                  <a:gd name="T7" fmla="*/ 24 h 48"/>
                  <a:gd name="T8" fmla="*/ 24 w 48"/>
                  <a:gd name="T9" fmla="*/ 48 h 48"/>
                  <a:gd name="T10" fmla="*/ 24 w 48"/>
                  <a:gd name="T11" fmla="*/ 16 h 48"/>
                  <a:gd name="T12" fmla="*/ 16 w 48"/>
                  <a:gd name="T13" fmla="*/ 24 h 48"/>
                  <a:gd name="T14" fmla="*/ 24 w 48"/>
                  <a:gd name="T15" fmla="*/ 32 h 48"/>
                  <a:gd name="T16" fmla="*/ 32 w 48"/>
                  <a:gd name="T17" fmla="*/ 24 h 48"/>
                  <a:gd name="T18" fmla="*/ 24 w 48"/>
                  <a:gd name="T19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48">
                    <a:moveTo>
                      <a:pt x="24" y="48"/>
                    </a:moveTo>
                    <a:cubicBezTo>
                      <a:pt x="11" y="48"/>
                      <a:pt x="0" y="37"/>
                      <a:pt x="0" y="24"/>
                    </a:cubicBezTo>
                    <a:cubicBezTo>
                      <a:pt x="0" y="12"/>
                      <a:pt x="11" y="0"/>
                      <a:pt x="24" y="0"/>
                    </a:cubicBezTo>
                    <a:cubicBezTo>
                      <a:pt x="37" y="0"/>
                      <a:pt x="48" y="12"/>
                      <a:pt x="48" y="24"/>
                    </a:cubicBezTo>
                    <a:cubicBezTo>
                      <a:pt x="48" y="37"/>
                      <a:pt x="37" y="48"/>
                      <a:pt x="24" y="48"/>
                    </a:cubicBezTo>
                    <a:close/>
                    <a:moveTo>
                      <a:pt x="24" y="16"/>
                    </a:moveTo>
                    <a:cubicBezTo>
                      <a:pt x="19" y="16"/>
                      <a:pt x="16" y="20"/>
                      <a:pt x="16" y="24"/>
                    </a:cubicBezTo>
                    <a:cubicBezTo>
                      <a:pt x="16" y="29"/>
                      <a:pt x="19" y="32"/>
                      <a:pt x="24" y="32"/>
                    </a:cubicBezTo>
                    <a:cubicBezTo>
                      <a:pt x="29" y="32"/>
                      <a:pt x="32" y="29"/>
                      <a:pt x="32" y="24"/>
                    </a:cubicBezTo>
                    <a:cubicBezTo>
                      <a:pt x="32" y="20"/>
                      <a:pt x="29" y="16"/>
                      <a:pt x="24" y="1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" name="PA-任意多边形 499">
                <a:extLst>
                  <a:ext uri="{FF2B5EF4-FFF2-40B4-BE49-F238E27FC236}">
                    <a16:creationId xmlns:a16="http://schemas.microsoft.com/office/drawing/2014/main" xmlns="" id="{13D574B7-A9C1-495F-83D3-4A03FCFC0AF6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816" y="3377"/>
                <a:ext cx="6" cy="87"/>
              </a:xfrm>
              <a:custGeom>
                <a:avLst/>
                <a:gdLst>
                  <a:gd name="T0" fmla="*/ 8 w 16"/>
                  <a:gd name="T1" fmla="*/ 224 h 224"/>
                  <a:gd name="T2" fmla="*/ 0 w 16"/>
                  <a:gd name="T3" fmla="*/ 216 h 224"/>
                  <a:gd name="T4" fmla="*/ 0 w 16"/>
                  <a:gd name="T5" fmla="*/ 8 h 224"/>
                  <a:gd name="T6" fmla="*/ 8 w 16"/>
                  <a:gd name="T7" fmla="*/ 0 h 224"/>
                  <a:gd name="T8" fmla="*/ 16 w 16"/>
                  <a:gd name="T9" fmla="*/ 8 h 224"/>
                  <a:gd name="T10" fmla="*/ 16 w 16"/>
                  <a:gd name="T11" fmla="*/ 216 h 224"/>
                  <a:gd name="T12" fmla="*/ 8 w 16"/>
                  <a:gd name="T13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24">
                    <a:moveTo>
                      <a:pt x="8" y="224"/>
                    </a:moveTo>
                    <a:cubicBezTo>
                      <a:pt x="3" y="224"/>
                      <a:pt x="0" y="221"/>
                      <a:pt x="0" y="216"/>
                    </a:cubicBezTo>
                    <a:lnTo>
                      <a:pt x="0" y="8"/>
                    </a:lnTo>
                    <a:cubicBezTo>
                      <a:pt x="0" y="4"/>
                      <a:pt x="3" y="0"/>
                      <a:pt x="8" y="0"/>
                    </a:cubicBezTo>
                    <a:cubicBezTo>
                      <a:pt x="13" y="0"/>
                      <a:pt x="16" y="4"/>
                      <a:pt x="16" y="8"/>
                    </a:cubicBezTo>
                    <a:lnTo>
                      <a:pt x="16" y="216"/>
                    </a:lnTo>
                    <a:cubicBezTo>
                      <a:pt x="16" y="221"/>
                      <a:pt x="13" y="224"/>
                      <a:pt x="8" y="22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" name="PA-任意多边形 500">
                <a:extLst>
                  <a:ext uri="{FF2B5EF4-FFF2-40B4-BE49-F238E27FC236}">
                    <a16:creationId xmlns:a16="http://schemas.microsoft.com/office/drawing/2014/main" xmlns="" id="{76E05FE7-FA9D-4A1B-9912-82D5954379C2}"/>
                  </a:ext>
                </a:extLst>
              </p:cNvPr>
              <p:cNvSpPr>
                <a:spLocks noEditPoint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791" y="3308"/>
                <a:ext cx="56" cy="187"/>
              </a:xfrm>
              <a:custGeom>
                <a:avLst/>
                <a:gdLst>
                  <a:gd name="T0" fmla="*/ 72 w 144"/>
                  <a:gd name="T1" fmla="*/ 480 h 480"/>
                  <a:gd name="T2" fmla="*/ 0 w 144"/>
                  <a:gd name="T3" fmla="*/ 408 h 480"/>
                  <a:gd name="T4" fmla="*/ 16 w 144"/>
                  <a:gd name="T5" fmla="*/ 364 h 480"/>
                  <a:gd name="T6" fmla="*/ 16 w 144"/>
                  <a:gd name="T7" fmla="*/ 56 h 480"/>
                  <a:gd name="T8" fmla="*/ 72 w 144"/>
                  <a:gd name="T9" fmla="*/ 0 h 480"/>
                  <a:gd name="T10" fmla="*/ 128 w 144"/>
                  <a:gd name="T11" fmla="*/ 56 h 480"/>
                  <a:gd name="T12" fmla="*/ 128 w 144"/>
                  <a:gd name="T13" fmla="*/ 364 h 480"/>
                  <a:gd name="T14" fmla="*/ 144 w 144"/>
                  <a:gd name="T15" fmla="*/ 408 h 480"/>
                  <a:gd name="T16" fmla="*/ 72 w 144"/>
                  <a:gd name="T17" fmla="*/ 480 h 480"/>
                  <a:gd name="T18" fmla="*/ 72 w 144"/>
                  <a:gd name="T19" fmla="*/ 16 h 480"/>
                  <a:gd name="T20" fmla="*/ 32 w 144"/>
                  <a:gd name="T21" fmla="*/ 56 h 480"/>
                  <a:gd name="T22" fmla="*/ 32 w 144"/>
                  <a:gd name="T23" fmla="*/ 367 h 480"/>
                  <a:gd name="T24" fmla="*/ 30 w 144"/>
                  <a:gd name="T25" fmla="*/ 372 h 480"/>
                  <a:gd name="T26" fmla="*/ 16 w 144"/>
                  <a:gd name="T27" fmla="*/ 408 h 480"/>
                  <a:gd name="T28" fmla="*/ 72 w 144"/>
                  <a:gd name="T29" fmla="*/ 464 h 480"/>
                  <a:gd name="T30" fmla="*/ 128 w 144"/>
                  <a:gd name="T31" fmla="*/ 408 h 480"/>
                  <a:gd name="T32" fmla="*/ 114 w 144"/>
                  <a:gd name="T33" fmla="*/ 372 h 480"/>
                  <a:gd name="T34" fmla="*/ 112 w 144"/>
                  <a:gd name="T35" fmla="*/ 367 h 480"/>
                  <a:gd name="T36" fmla="*/ 112 w 144"/>
                  <a:gd name="T37" fmla="*/ 56 h 480"/>
                  <a:gd name="T38" fmla="*/ 72 w 144"/>
                  <a:gd name="T39" fmla="*/ 16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4" h="480">
                    <a:moveTo>
                      <a:pt x="72" y="480"/>
                    </a:moveTo>
                    <a:cubicBezTo>
                      <a:pt x="32" y="480"/>
                      <a:pt x="0" y="448"/>
                      <a:pt x="0" y="408"/>
                    </a:cubicBezTo>
                    <a:cubicBezTo>
                      <a:pt x="0" y="392"/>
                      <a:pt x="6" y="376"/>
                      <a:pt x="16" y="364"/>
                    </a:cubicBezTo>
                    <a:lnTo>
                      <a:pt x="16" y="56"/>
                    </a:lnTo>
                    <a:cubicBezTo>
                      <a:pt x="16" y="26"/>
                      <a:pt x="42" y="0"/>
                      <a:pt x="72" y="0"/>
                    </a:cubicBezTo>
                    <a:cubicBezTo>
                      <a:pt x="102" y="0"/>
                      <a:pt x="128" y="26"/>
                      <a:pt x="128" y="56"/>
                    </a:cubicBezTo>
                    <a:lnTo>
                      <a:pt x="128" y="364"/>
                    </a:lnTo>
                    <a:cubicBezTo>
                      <a:pt x="138" y="376"/>
                      <a:pt x="144" y="392"/>
                      <a:pt x="144" y="408"/>
                    </a:cubicBezTo>
                    <a:cubicBezTo>
                      <a:pt x="144" y="448"/>
                      <a:pt x="112" y="480"/>
                      <a:pt x="72" y="480"/>
                    </a:cubicBezTo>
                    <a:close/>
                    <a:moveTo>
                      <a:pt x="72" y="16"/>
                    </a:moveTo>
                    <a:cubicBezTo>
                      <a:pt x="50" y="16"/>
                      <a:pt x="32" y="34"/>
                      <a:pt x="32" y="56"/>
                    </a:cubicBezTo>
                    <a:lnTo>
                      <a:pt x="32" y="367"/>
                    </a:lnTo>
                    <a:cubicBezTo>
                      <a:pt x="32" y="368"/>
                      <a:pt x="32" y="370"/>
                      <a:pt x="30" y="372"/>
                    </a:cubicBezTo>
                    <a:cubicBezTo>
                      <a:pt x="21" y="383"/>
                      <a:pt x="16" y="394"/>
                      <a:pt x="16" y="408"/>
                    </a:cubicBezTo>
                    <a:cubicBezTo>
                      <a:pt x="16" y="439"/>
                      <a:pt x="42" y="464"/>
                      <a:pt x="72" y="464"/>
                    </a:cubicBezTo>
                    <a:cubicBezTo>
                      <a:pt x="102" y="464"/>
                      <a:pt x="128" y="439"/>
                      <a:pt x="128" y="408"/>
                    </a:cubicBezTo>
                    <a:cubicBezTo>
                      <a:pt x="128" y="396"/>
                      <a:pt x="123" y="383"/>
                      <a:pt x="114" y="372"/>
                    </a:cubicBezTo>
                    <a:cubicBezTo>
                      <a:pt x="112" y="370"/>
                      <a:pt x="112" y="368"/>
                      <a:pt x="112" y="367"/>
                    </a:cubicBezTo>
                    <a:lnTo>
                      <a:pt x="112" y="56"/>
                    </a:lnTo>
                    <a:cubicBezTo>
                      <a:pt x="112" y="34"/>
                      <a:pt x="94" y="16"/>
                      <a:pt x="72" y="1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" name="PA-任意多边形 501">
                <a:extLst>
                  <a:ext uri="{FF2B5EF4-FFF2-40B4-BE49-F238E27FC236}">
                    <a16:creationId xmlns:a16="http://schemas.microsoft.com/office/drawing/2014/main" xmlns="" id="{4D36EF22-61FA-4C2D-A04D-7B935C1D68E5}"/>
                  </a:ext>
                </a:extLst>
              </p:cNvPr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853" y="3358"/>
                <a:ext cx="68" cy="81"/>
              </a:xfrm>
              <a:custGeom>
                <a:avLst/>
                <a:gdLst>
                  <a:gd name="T0" fmla="*/ 88 w 176"/>
                  <a:gd name="T1" fmla="*/ 208 h 208"/>
                  <a:gd name="T2" fmla="*/ 83 w 176"/>
                  <a:gd name="T3" fmla="*/ 207 h 208"/>
                  <a:gd name="T4" fmla="*/ 3 w 176"/>
                  <a:gd name="T5" fmla="*/ 159 h 208"/>
                  <a:gd name="T6" fmla="*/ 0 w 176"/>
                  <a:gd name="T7" fmla="*/ 152 h 208"/>
                  <a:gd name="T8" fmla="*/ 0 w 176"/>
                  <a:gd name="T9" fmla="*/ 56 h 208"/>
                  <a:gd name="T10" fmla="*/ 3 w 176"/>
                  <a:gd name="T11" fmla="*/ 50 h 208"/>
                  <a:gd name="T12" fmla="*/ 83 w 176"/>
                  <a:gd name="T13" fmla="*/ 2 h 208"/>
                  <a:gd name="T14" fmla="*/ 93 w 176"/>
                  <a:gd name="T15" fmla="*/ 2 h 208"/>
                  <a:gd name="T16" fmla="*/ 173 w 176"/>
                  <a:gd name="T17" fmla="*/ 50 h 208"/>
                  <a:gd name="T18" fmla="*/ 176 w 176"/>
                  <a:gd name="T19" fmla="*/ 56 h 208"/>
                  <a:gd name="T20" fmla="*/ 176 w 176"/>
                  <a:gd name="T21" fmla="*/ 152 h 208"/>
                  <a:gd name="T22" fmla="*/ 173 w 176"/>
                  <a:gd name="T23" fmla="*/ 159 h 208"/>
                  <a:gd name="T24" fmla="*/ 93 w 176"/>
                  <a:gd name="T25" fmla="*/ 207 h 208"/>
                  <a:gd name="T26" fmla="*/ 88 w 176"/>
                  <a:gd name="T27" fmla="*/ 208 h 208"/>
                  <a:gd name="T28" fmla="*/ 16 w 176"/>
                  <a:gd name="T29" fmla="*/ 148 h 208"/>
                  <a:gd name="T30" fmla="*/ 88 w 176"/>
                  <a:gd name="T31" fmla="*/ 191 h 208"/>
                  <a:gd name="T32" fmla="*/ 160 w 176"/>
                  <a:gd name="T33" fmla="*/ 148 h 208"/>
                  <a:gd name="T34" fmla="*/ 160 w 176"/>
                  <a:gd name="T35" fmla="*/ 61 h 208"/>
                  <a:gd name="T36" fmla="*/ 88 w 176"/>
                  <a:gd name="T37" fmla="*/ 18 h 208"/>
                  <a:gd name="T38" fmla="*/ 16 w 176"/>
                  <a:gd name="T39" fmla="*/ 61 h 208"/>
                  <a:gd name="T40" fmla="*/ 16 w 176"/>
                  <a:gd name="T41" fmla="*/ 14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6" h="208">
                    <a:moveTo>
                      <a:pt x="88" y="208"/>
                    </a:moveTo>
                    <a:cubicBezTo>
                      <a:pt x="86" y="208"/>
                      <a:pt x="85" y="208"/>
                      <a:pt x="83" y="207"/>
                    </a:cubicBezTo>
                    <a:lnTo>
                      <a:pt x="3" y="159"/>
                    </a:lnTo>
                    <a:cubicBezTo>
                      <a:pt x="0" y="157"/>
                      <a:pt x="0" y="154"/>
                      <a:pt x="0" y="152"/>
                    </a:cubicBezTo>
                    <a:lnTo>
                      <a:pt x="0" y="56"/>
                    </a:lnTo>
                    <a:cubicBezTo>
                      <a:pt x="0" y="53"/>
                      <a:pt x="2" y="52"/>
                      <a:pt x="3" y="50"/>
                    </a:cubicBezTo>
                    <a:lnTo>
                      <a:pt x="83" y="2"/>
                    </a:lnTo>
                    <a:cubicBezTo>
                      <a:pt x="86" y="0"/>
                      <a:pt x="90" y="0"/>
                      <a:pt x="93" y="2"/>
                    </a:cubicBezTo>
                    <a:lnTo>
                      <a:pt x="173" y="50"/>
                    </a:lnTo>
                    <a:cubicBezTo>
                      <a:pt x="176" y="52"/>
                      <a:pt x="176" y="55"/>
                      <a:pt x="176" y="56"/>
                    </a:cubicBezTo>
                    <a:lnTo>
                      <a:pt x="176" y="152"/>
                    </a:lnTo>
                    <a:cubicBezTo>
                      <a:pt x="176" y="156"/>
                      <a:pt x="174" y="157"/>
                      <a:pt x="173" y="159"/>
                    </a:cubicBezTo>
                    <a:lnTo>
                      <a:pt x="93" y="207"/>
                    </a:lnTo>
                    <a:cubicBezTo>
                      <a:pt x="91" y="208"/>
                      <a:pt x="90" y="208"/>
                      <a:pt x="88" y="208"/>
                    </a:cubicBezTo>
                    <a:close/>
                    <a:moveTo>
                      <a:pt x="16" y="148"/>
                    </a:moveTo>
                    <a:lnTo>
                      <a:pt x="88" y="191"/>
                    </a:lnTo>
                    <a:lnTo>
                      <a:pt x="160" y="148"/>
                    </a:lnTo>
                    <a:lnTo>
                      <a:pt x="160" y="61"/>
                    </a:lnTo>
                    <a:lnTo>
                      <a:pt x="88" y="18"/>
                    </a:lnTo>
                    <a:lnTo>
                      <a:pt x="16" y="61"/>
                    </a:lnTo>
                    <a:lnTo>
                      <a:pt x="16" y="14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6" name="PA-任意多边形 502">
                <a:extLst>
                  <a:ext uri="{FF2B5EF4-FFF2-40B4-BE49-F238E27FC236}">
                    <a16:creationId xmlns:a16="http://schemas.microsoft.com/office/drawing/2014/main" xmlns="" id="{1F961060-B6EB-4B07-9B02-7AE1BA5AE86A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2884" y="3383"/>
                <a:ext cx="6" cy="31"/>
              </a:xfrm>
              <a:custGeom>
                <a:avLst/>
                <a:gdLst>
                  <a:gd name="T0" fmla="*/ 8 w 16"/>
                  <a:gd name="T1" fmla="*/ 80 h 80"/>
                  <a:gd name="T2" fmla="*/ 0 w 16"/>
                  <a:gd name="T3" fmla="*/ 72 h 80"/>
                  <a:gd name="T4" fmla="*/ 0 w 16"/>
                  <a:gd name="T5" fmla="*/ 8 h 80"/>
                  <a:gd name="T6" fmla="*/ 8 w 16"/>
                  <a:gd name="T7" fmla="*/ 0 h 80"/>
                  <a:gd name="T8" fmla="*/ 16 w 16"/>
                  <a:gd name="T9" fmla="*/ 8 h 80"/>
                  <a:gd name="T10" fmla="*/ 16 w 16"/>
                  <a:gd name="T11" fmla="*/ 72 h 80"/>
                  <a:gd name="T12" fmla="*/ 8 w 16"/>
                  <a:gd name="T13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0">
                    <a:moveTo>
                      <a:pt x="8" y="80"/>
                    </a:moveTo>
                    <a:cubicBezTo>
                      <a:pt x="3" y="80"/>
                      <a:pt x="0" y="77"/>
                      <a:pt x="0" y="72"/>
                    </a:cubicBezTo>
                    <a:lnTo>
                      <a:pt x="0" y="8"/>
                    </a:lnTo>
                    <a:cubicBezTo>
                      <a:pt x="0" y="4"/>
                      <a:pt x="3" y="0"/>
                      <a:pt x="8" y="0"/>
                    </a:cubicBezTo>
                    <a:cubicBezTo>
                      <a:pt x="13" y="0"/>
                      <a:pt x="16" y="4"/>
                      <a:pt x="16" y="8"/>
                    </a:cubicBezTo>
                    <a:lnTo>
                      <a:pt x="16" y="72"/>
                    </a:lnTo>
                    <a:cubicBezTo>
                      <a:pt x="16" y="77"/>
                      <a:pt x="13" y="80"/>
                      <a:pt x="8" y="8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7" name="PA-任意多边形 503">
                <a:extLst>
                  <a:ext uri="{FF2B5EF4-FFF2-40B4-BE49-F238E27FC236}">
                    <a16:creationId xmlns:a16="http://schemas.microsoft.com/office/drawing/2014/main" xmlns="" id="{C0A9E619-0D5D-478C-A56D-0FAA867EEF8D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2871" y="3389"/>
                <a:ext cx="32" cy="19"/>
              </a:xfrm>
              <a:custGeom>
                <a:avLst/>
                <a:gdLst>
                  <a:gd name="T0" fmla="*/ 72 w 82"/>
                  <a:gd name="T1" fmla="*/ 49 h 49"/>
                  <a:gd name="T2" fmla="*/ 69 w 82"/>
                  <a:gd name="T3" fmla="*/ 48 h 49"/>
                  <a:gd name="T4" fmla="*/ 5 w 82"/>
                  <a:gd name="T5" fmla="*/ 16 h 49"/>
                  <a:gd name="T6" fmla="*/ 2 w 82"/>
                  <a:gd name="T7" fmla="*/ 5 h 49"/>
                  <a:gd name="T8" fmla="*/ 13 w 82"/>
                  <a:gd name="T9" fmla="*/ 1 h 49"/>
                  <a:gd name="T10" fmla="*/ 77 w 82"/>
                  <a:gd name="T11" fmla="*/ 33 h 49"/>
                  <a:gd name="T12" fmla="*/ 80 w 82"/>
                  <a:gd name="T13" fmla="*/ 45 h 49"/>
                  <a:gd name="T14" fmla="*/ 72 w 82"/>
                  <a:gd name="T1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2" h="49">
                    <a:moveTo>
                      <a:pt x="72" y="49"/>
                    </a:moveTo>
                    <a:cubicBezTo>
                      <a:pt x="70" y="49"/>
                      <a:pt x="69" y="49"/>
                      <a:pt x="69" y="48"/>
                    </a:cubicBezTo>
                    <a:lnTo>
                      <a:pt x="5" y="16"/>
                    </a:lnTo>
                    <a:cubicBezTo>
                      <a:pt x="2" y="14"/>
                      <a:pt x="0" y="9"/>
                      <a:pt x="2" y="5"/>
                    </a:cubicBezTo>
                    <a:cubicBezTo>
                      <a:pt x="3" y="1"/>
                      <a:pt x="8" y="0"/>
                      <a:pt x="13" y="1"/>
                    </a:cubicBezTo>
                    <a:lnTo>
                      <a:pt x="77" y="33"/>
                    </a:lnTo>
                    <a:cubicBezTo>
                      <a:pt x="80" y="35"/>
                      <a:pt x="82" y="40"/>
                      <a:pt x="80" y="45"/>
                    </a:cubicBezTo>
                    <a:cubicBezTo>
                      <a:pt x="78" y="48"/>
                      <a:pt x="75" y="49"/>
                      <a:pt x="72" y="4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" name="PA-任意多边形 504">
                <a:extLst>
                  <a:ext uri="{FF2B5EF4-FFF2-40B4-BE49-F238E27FC236}">
                    <a16:creationId xmlns:a16="http://schemas.microsoft.com/office/drawing/2014/main" xmlns="" id="{1C1C4BBD-0DAA-4A54-B3D9-9DDD16DF08D8}"/>
                  </a:ext>
                </a:extLst>
              </p:cNvPr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2871" y="3389"/>
                <a:ext cx="33" cy="19"/>
              </a:xfrm>
              <a:custGeom>
                <a:avLst/>
                <a:gdLst>
                  <a:gd name="T0" fmla="*/ 8 w 83"/>
                  <a:gd name="T1" fmla="*/ 49 h 49"/>
                  <a:gd name="T2" fmla="*/ 2 w 83"/>
                  <a:gd name="T3" fmla="*/ 45 h 49"/>
                  <a:gd name="T4" fmla="*/ 5 w 83"/>
                  <a:gd name="T5" fmla="*/ 33 h 49"/>
                  <a:gd name="T6" fmla="*/ 69 w 83"/>
                  <a:gd name="T7" fmla="*/ 1 h 49"/>
                  <a:gd name="T8" fmla="*/ 80 w 83"/>
                  <a:gd name="T9" fmla="*/ 5 h 49"/>
                  <a:gd name="T10" fmla="*/ 77 w 83"/>
                  <a:gd name="T11" fmla="*/ 16 h 49"/>
                  <a:gd name="T12" fmla="*/ 13 w 83"/>
                  <a:gd name="T13" fmla="*/ 48 h 49"/>
                  <a:gd name="T14" fmla="*/ 8 w 83"/>
                  <a:gd name="T1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49">
                    <a:moveTo>
                      <a:pt x="8" y="49"/>
                    </a:moveTo>
                    <a:cubicBezTo>
                      <a:pt x="5" y="49"/>
                      <a:pt x="2" y="48"/>
                      <a:pt x="2" y="45"/>
                    </a:cubicBezTo>
                    <a:cubicBezTo>
                      <a:pt x="0" y="41"/>
                      <a:pt x="2" y="37"/>
                      <a:pt x="5" y="33"/>
                    </a:cubicBezTo>
                    <a:lnTo>
                      <a:pt x="69" y="1"/>
                    </a:lnTo>
                    <a:cubicBezTo>
                      <a:pt x="72" y="0"/>
                      <a:pt x="77" y="1"/>
                      <a:pt x="80" y="5"/>
                    </a:cubicBezTo>
                    <a:cubicBezTo>
                      <a:pt x="83" y="8"/>
                      <a:pt x="80" y="13"/>
                      <a:pt x="77" y="16"/>
                    </a:cubicBezTo>
                    <a:lnTo>
                      <a:pt x="13" y="48"/>
                    </a:lnTo>
                    <a:cubicBezTo>
                      <a:pt x="11" y="49"/>
                      <a:pt x="10" y="49"/>
                      <a:pt x="8" y="4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9" name="PA-任意多边形 505">
                <a:extLst>
                  <a:ext uri="{FF2B5EF4-FFF2-40B4-BE49-F238E27FC236}">
                    <a16:creationId xmlns:a16="http://schemas.microsoft.com/office/drawing/2014/main" xmlns="" id="{E171C47B-C464-4E1D-9AC9-0F10F7ED5459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884" y="3308"/>
                <a:ext cx="6" cy="56"/>
              </a:xfrm>
              <a:custGeom>
                <a:avLst/>
                <a:gdLst>
                  <a:gd name="T0" fmla="*/ 8 w 16"/>
                  <a:gd name="T1" fmla="*/ 143 h 143"/>
                  <a:gd name="T2" fmla="*/ 0 w 16"/>
                  <a:gd name="T3" fmla="*/ 135 h 143"/>
                  <a:gd name="T4" fmla="*/ 0 w 16"/>
                  <a:gd name="T5" fmla="*/ 8 h 143"/>
                  <a:gd name="T6" fmla="*/ 8 w 16"/>
                  <a:gd name="T7" fmla="*/ 0 h 143"/>
                  <a:gd name="T8" fmla="*/ 16 w 16"/>
                  <a:gd name="T9" fmla="*/ 8 h 143"/>
                  <a:gd name="T10" fmla="*/ 16 w 16"/>
                  <a:gd name="T11" fmla="*/ 135 h 143"/>
                  <a:gd name="T12" fmla="*/ 8 w 16"/>
                  <a:gd name="T13" fmla="*/ 14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3">
                    <a:moveTo>
                      <a:pt x="8" y="143"/>
                    </a:moveTo>
                    <a:cubicBezTo>
                      <a:pt x="3" y="143"/>
                      <a:pt x="0" y="140"/>
                      <a:pt x="0" y="135"/>
                    </a:cubicBezTo>
                    <a:lnTo>
                      <a:pt x="0" y="8"/>
                    </a:lnTo>
                    <a:cubicBezTo>
                      <a:pt x="0" y="4"/>
                      <a:pt x="3" y="0"/>
                      <a:pt x="8" y="0"/>
                    </a:cubicBezTo>
                    <a:cubicBezTo>
                      <a:pt x="13" y="0"/>
                      <a:pt x="16" y="4"/>
                      <a:pt x="16" y="8"/>
                    </a:cubicBezTo>
                    <a:lnTo>
                      <a:pt x="16" y="135"/>
                    </a:lnTo>
                    <a:cubicBezTo>
                      <a:pt x="16" y="138"/>
                      <a:pt x="13" y="143"/>
                      <a:pt x="8" y="14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" name="PA-任意多边形 506">
                <a:extLst>
                  <a:ext uri="{FF2B5EF4-FFF2-40B4-BE49-F238E27FC236}">
                    <a16:creationId xmlns:a16="http://schemas.microsoft.com/office/drawing/2014/main" xmlns="" id="{83F7AC34-2860-4A50-9F6E-625E2C67B8E0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2864" y="3314"/>
                <a:ext cx="45" cy="19"/>
              </a:xfrm>
              <a:custGeom>
                <a:avLst/>
                <a:gdLst>
                  <a:gd name="T0" fmla="*/ 58 w 116"/>
                  <a:gd name="T1" fmla="*/ 49 h 49"/>
                  <a:gd name="T2" fmla="*/ 53 w 116"/>
                  <a:gd name="T3" fmla="*/ 48 h 49"/>
                  <a:gd name="T4" fmla="*/ 5 w 116"/>
                  <a:gd name="T5" fmla="*/ 16 h 49"/>
                  <a:gd name="T6" fmla="*/ 4 w 116"/>
                  <a:gd name="T7" fmla="*/ 5 h 49"/>
                  <a:gd name="T8" fmla="*/ 15 w 116"/>
                  <a:gd name="T9" fmla="*/ 3 h 49"/>
                  <a:gd name="T10" fmla="*/ 58 w 116"/>
                  <a:gd name="T11" fmla="*/ 32 h 49"/>
                  <a:gd name="T12" fmla="*/ 101 w 116"/>
                  <a:gd name="T13" fmla="*/ 3 h 49"/>
                  <a:gd name="T14" fmla="*/ 112 w 116"/>
                  <a:gd name="T15" fmla="*/ 5 h 49"/>
                  <a:gd name="T16" fmla="*/ 111 w 116"/>
                  <a:gd name="T17" fmla="*/ 16 h 49"/>
                  <a:gd name="T18" fmla="*/ 63 w 116"/>
                  <a:gd name="T19" fmla="*/ 48 h 49"/>
                  <a:gd name="T20" fmla="*/ 58 w 116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">
                    <a:moveTo>
                      <a:pt x="58" y="49"/>
                    </a:moveTo>
                    <a:cubicBezTo>
                      <a:pt x="56" y="49"/>
                      <a:pt x="55" y="49"/>
                      <a:pt x="53" y="48"/>
                    </a:cubicBezTo>
                    <a:lnTo>
                      <a:pt x="5" y="16"/>
                    </a:lnTo>
                    <a:cubicBezTo>
                      <a:pt x="2" y="13"/>
                      <a:pt x="0" y="8"/>
                      <a:pt x="4" y="5"/>
                    </a:cubicBezTo>
                    <a:cubicBezTo>
                      <a:pt x="7" y="1"/>
                      <a:pt x="12" y="0"/>
                      <a:pt x="15" y="3"/>
                    </a:cubicBezTo>
                    <a:lnTo>
                      <a:pt x="58" y="32"/>
                    </a:lnTo>
                    <a:lnTo>
                      <a:pt x="101" y="3"/>
                    </a:lnTo>
                    <a:cubicBezTo>
                      <a:pt x="104" y="0"/>
                      <a:pt x="109" y="1"/>
                      <a:pt x="112" y="5"/>
                    </a:cubicBezTo>
                    <a:cubicBezTo>
                      <a:pt x="116" y="8"/>
                      <a:pt x="114" y="13"/>
                      <a:pt x="111" y="16"/>
                    </a:cubicBezTo>
                    <a:lnTo>
                      <a:pt x="63" y="48"/>
                    </a:lnTo>
                    <a:cubicBezTo>
                      <a:pt x="61" y="49"/>
                      <a:pt x="60" y="49"/>
                      <a:pt x="58" y="4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" name="PA-任意多边形 507">
                <a:extLst>
                  <a:ext uri="{FF2B5EF4-FFF2-40B4-BE49-F238E27FC236}">
                    <a16:creationId xmlns:a16="http://schemas.microsoft.com/office/drawing/2014/main" xmlns="" id="{9AE71EDE-B85C-498A-9050-1EBFB0894893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864" y="3332"/>
                <a:ext cx="45" cy="20"/>
              </a:xfrm>
              <a:custGeom>
                <a:avLst/>
                <a:gdLst>
                  <a:gd name="T0" fmla="*/ 58 w 116"/>
                  <a:gd name="T1" fmla="*/ 49 h 49"/>
                  <a:gd name="T2" fmla="*/ 53 w 116"/>
                  <a:gd name="T3" fmla="*/ 48 h 49"/>
                  <a:gd name="T4" fmla="*/ 5 w 116"/>
                  <a:gd name="T5" fmla="*/ 16 h 49"/>
                  <a:gd name="T6" fmla="*/ 4 w 116"/>
                  <a:gd name="T7" fmla="*/ 5 h 49"/>
                  <a:gd name="T8" fmla="*/ 15 w 116"/>
                  <a:gd name="T9" fmla="*/ 3 h 49"/>
                  <a:gd name="T10" fmla="*/ 58 w 116"/>
                  <a:gd name="T11" fmla="*/ 32 h 49"/>
                  <a:gd name="T12" fmla="*/ 101 w 116"/>
                  <a:gd name="T13" fmla="*/ 3 h 49"/>
                  <a:gd name="T14" fmla="*/ 112 w 116"/>
                  <a:gd name="T15" fmla="*/ 5 h 49"/>
                  <a:gd name="T16" fmla="*/ 111 w 116"/>
                  <a:gd name="T17" fmla="*/ 16 h 49"/>
                  <a:gd name="T18" fmla="*/ 63 w 116"/>
                  <a:gd name="T19" fmla="*/ 48 h 49"/>
                  <a:gd name="T20" fmla="*/ 58 w 116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">
                    <a:moveTo>
                      <a:pt x="58" y="49"/>
                    </a:moveTo>
                    <a:cubicBezTo>
                      <a:pt x="56" y="49"/>
                      <a:pt x="55" y="49"/>
                      <a:pt x="53" y="48"/>
                    </a:cubicBezTo>
                    <a:lnTo>
                      <a:pt x="5" y="16"/>
                    </a:lnTo>
                    <a:cubicBezTo>
                      <a:pt x="2" y="13"/>
                      <a:pt x="0" y="8"/>
                      <a:pt x="4" y="5"/>
                    </a:cubicBezTo>
                    <a:cubicBezTo>
                      <a:pt x="7" y="1"/>
                      <a:pt x="12" y="0"/>
                      <a:pt x="15" y="3"/>
                    </a:cubicBezTo>
                    <a:lnTo>
                      <a:pt x="58" y="32"/>
                    </a:lnTo>
                    <a:lnTo>
                      <a:pt x="101" y="3"/>
                    </a:lnTo>
                    <a:cubicBezTo>
                      <a:pt x="104" y="0"/>
                      <a:pt x="109" y="1"/>
                      <a:pt x="112" y="5"/>
                    </a:cubicBezTo>
                    <a:cubicBezTo>
                      <a:pt x="116" y="8"/>
                      <a:pt x="114" y="13"/>
                      <a:pt x="111" y="16"/>
                    </a:cubicBezTo>
                    <a:lnTo>
                      <a:pt x="63" y="48"/>
                    </a:lnTo>
                    <a:cubicBezTo>
                      <a:pt x="61" y="49"/>
                      <a:pt x="60" y="49"/>
                      <a:pt x="58" y="4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" name="PA-任意多边形 508">
                <a:extLst>
                  <a:ext uri="{FF2B5EF4-FFF2-40B4-BE49-F238E27FC236}">
                    <a16:creationId xmlns:a16="http://schemas.microsoft.com/office/drawing/2014/main" xmlns="" id="{AED506EA-7683-4431-867B-86DA3725C39B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2884" y="3434"/>
                <a:ext cx="6" cy="55"/>
              </a:xfrm>
              <a:custGeom>
                <a:avLst/>
                <a:gdLst>
                  <a:gd name="T0" fmla="*/ 8 w 16"/>
                  <a:gd name="T1" fmla="*/ 142 h 142"/>
                  <a:gd name="T2" fmla="*/ 0 w 16"/>
                  <a:gd name="T3" fmla="*/ 134 h 142"/>
                  <a:gd name="T4" fmla="*/ 0 w 16"/>
                  <a:gd name="T5" fmla="*/ 8 h 142"/>
                  <a:gd name="T6" fmla="*/ 8 w 16"/>
                  <a:gd name="T7" fmla="*/ 0 h 142"/>
                  <a:gd name="T8" fmla="*/ 16 w 16"/>
                  <a:gd name="T9" fmla="*/ 8 h 142"/>
                  <a:gd name="T10" fmla="*/ 16 w 16"/>
                  <a:gd name="T11" fmla="*/ 134 h 142"/>
                  <a:gd name="T12" fmla="*/ 8 w 16"/>
                  <a:gd name="T1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2">
                    <a:moveTo>
                      <a:pt x="8" y="142"/>
                    </a:moveTo>
                    <a:cubicBezTo>
                      <a:pt x="3" y="142"/>
                      <a:pt x="0" y="139"/>
                      <a:pt x="0" y="134"/>
                    </a:cubicBezTo>
                    <a:lnTo>
                      <a:pt x="0" y="8"/>
                    </a:lnTo>
                    <a:cubicBezTo>
                      <a:pt x="0" y="3"/>
                      <a:pt x="3" y="0"/>
                      <a:pt x="8" y="0"/>
                    </a:cubicBezTo>
                    <a:cubicBezTo>
                      <a:pt x="13" y="0"/>
                      <a:pt x="16" y="3"/>
                      <a:pt x="16" y="8"/>
                    </a:cubicBezTo>
                    <a:lnTo>
                      <a:pt x="16" y="134"/>
                    </a:lnTo>
                    <a:cubicBezTo>
                      <a:pt x="16" y="139"/>
                      <a:pt x="13" y="142"/>
                      <a:pt x="8" y="14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" name="PA-任意多边形 509">
                <a:extLst>
                  <a:ext uri="{FF2B5EF4-FFF2-40B4-BE49-F238E27FC236}">
                    <a16:creationId xmlns:a16="http://schemas.microsoft.com/office/drawing/2014/main" xmlns="" id="{B8E432D6-D94D-45B6-ACBB-FE42D915892D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864" y="3464"/>
                <a:ext cx="45" cy="19"/>
              </a:xfrm>
              <a:custGeom>
                <a:avLst/>
                <a:gdLst>
                  <a:gd name="T0" fmla="*/ 106 w 116"/>
                  <a:gd name="T1" fmla="*/ 48 h 50"/>
                  <a:gd name="T2" fmla="*/ 101 w 116"/>
                  <a:gd name="T3" fmla="*/ 47 h 50"/>
                  <a:gd name="T4" fmla="*/ 58 w 116"/>
                  <a:gd name="T5" fmla="*/ 18 h 50"/>
                  <a:gd name="T6" fmla="*/ 15 w 116"/>
                  <a:gd name="T7" fmla="*/ 47 h 50"/>
                  <a:gd name="T8" fmla="*/ 4 w 116"/>
                  <a:gd name="T9" fmla="*/ 45 h 50"/>
                  <a:gd name="T10" fmla="*/ 5 w 116"/>
                  <a:gd name="T11" fmla="*/ 34 h 50"/>
                  <a:gd name="T12" fmla="*/ 53 w 116"/>
                  <a:gd name="T13" fmla="*/ 2 h 50"/>
                  <a:gd name="T14" fmla="*/ 63 w 116"/>
                  <a:gd name="T15" fmla="*/ 2 h 50"/>
                  <a:gd name="T16" fmla="*/ 111 w 116"/>
                  <a:gd name="T17" fmla="*/ 34 h 50"/>
                  <a:gd name="T18" fmla="*/ 112 w 116"/>
                  <a:gd name="T19" fmla="*/ 45 h 50"/>
                  <a:gd name="T20" fmla="*/ 106 w 116"/>
                  <a:gd name="T2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50">
                    <a:moveTo>
                      <a:pt x="106" y="48"/>
                    </a:moveTo>
                    <a:cubicBezTo>
                      <a:pt x="104" y="48"/>
                      <a:pt x="103" y="48"/>
                      <a:pt x="101" y="47"/>
                    </a:cubicBezTo>
                    <a:lnTo>
                      <a:pt x="58" y="18"/>
                    </a:lnTo>
                    <a:lnTo>
                      <a:pt x="15" y="47"/>
                    </a:lnTo>
                    <a:cubicBezTo>
                      <a:pt x="12" y="50"/>
                      <a:pt x="7" y="48"/>
                      <a:pt x="4" y="45"/>
                    </a:cubicBezTo>
                    <a:cubicBezTo>
                      <a:pt x="0" y="42"/>
                      <a:pt x="2" y="37"/>
                      <a:pt x="5" y="34"/>
                    </a:cubicBezTo>
                    <a:lnTo>
                      <a:pt x="53" y="2"/>
                    </a:lnTo>
                    <a:cubicBezTo>
                      <a:pt x="56" y="0"/>
                      <a:pt x="60" y="0"/>
                      <a:pt x="63" y="2"/>
                    </a:cubicBezTo>
                    <a:lnTo>
                      <a:pt x="111" y="34"/>
                    </a:lnTo>
                    <a:cubicBezTo>
                      <a:pt x="114" y="37"/>
                      <a:pt x="116" y="42"/>
                      <a:pt x="112" y="45"/>
                    </a:cubicBezTo>
                    <a:cubicBezTo>
                      <a:pt x="111" y="47"/>
                      <a:pt x="109" y="48"/>
                      <a:pt x="106" y="4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" name="PA-任意多边形 510">
                <a:extLst>
                  <a:ext uri="{FF2B5EF4-FFF2-40B4-BE49-F238E27FC236}">
                    <a16:creationId xmlns:a16="http://schemas.microsoft.com/office/drawing/2014/main" xmlns="" id="{85A03692-6193-4D32-8F10-EC6691DEF6EF}"/>
                  </a:ext>
                </a:extLst>
              </p:cNvPr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864" y="3445"/>
                <a:ext cx="45" cy="20"/>
              </a:xfrm>
              <a:custGeom>
                <a:avLst/>
                <a:gdLst>
                  <a:gd name="T0" fmla="*/ 106 w 116"/>
                  <a:gd name="T1" fmla="*/ 48 h 50"/>
                  <a:gd name="T2" fmla="*/ 101 w 116"/>
                  <a:gd name="T3" fmla="*/ 47 h 50"/>
                  <a:gd name="T4" fmla="*/ 58 w 116"/>
                  <a:gd name="T5" fmla="*/ 18 h 50"/>
                  <a:gd name="T6" fmla="*/ 15 w 116"/>
                  <a:gd name="T7" fmla="*/ 47 h 50"/>
                  <a:gd name="T8" fmla="*/ 4 w 116"/>
                  <a:gd name="T9" fmla="*/ 45 h 50"/>
                  <a:gd name="T10" fmla="*/ 5 w 116"/>
                  <a:gd name="T11" fmla="*/ 34 h 50"/>
                  <a:gd name="T12" fmla="*/ 53 w 116"/>
                  <a:gd name="T13" fmla="*/ 2 h 50"/>
                  <a:gd name="T14" fmla="*/ 63 w 116"/>
                  <a:gd name="T15" fmla="*/ 2 h 50"/>
                  <a:gd name="T16" fmla="*/ 111 w 116"/>
                  <a:gd name="T17" fmla="*/ 34 h 50"/>
                  <a:gd name="T18" fmla="*/ 112 w 116"/>
                  <a:gd name="T19" fmla="*/ 45 h 50"/>
                  <a:gd name="T20" fmla="*/ 106 w 116"/>
                  <a:gd name="T21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50">
                    <a:moveTo>
                      <a:pt x="106" y="48"/>
                    </a:moveTo>
                    <a:cubicBezTo>
                      <a:pt x="104" y="48"/>
                      <a:pt x="103" y="48"/>
                      <a:pt x="101" y="47"/>
                    </a:cubicBezTo>
                    <a:lnTo>
                      <a:pt x="58" y="18"/>
                    </a:lnTo>
                    <a:lnTo>
                      <a:pt x="15" y="47"/>
                    </a:lnTo>
                    <a:cubicBezTo>
                      <a:pt x="12" y="50"/>
                      <a:pt x="7" y="48"/>
                      <a:pt x="4" y="45"/>
                    </a:cubicBezTo>
                    <a:cubicBezTo>
                      <a:pt x="0" y="42"/>
                      <a:pt x="2" y="37"/>
                      <a:pt x="5" y="34"/>
                    </a:cubicBezTo>
                    <a:lnTo>
                      <a:pt x="53" y="2"/>
                    </a:lnTo>
                    <a:cubicBezTo>
                      <a:pt x="56" y="0"/>
                      <a:pt x="60" y="0"/>
                      <a:pt x="63" y="2"/>
                    </a:cubicBezTo>
                    <a:lnTo>
                      <a:pt x="111" y="34"/>
                    </a:lnTo>
                    <a:cubicBezTo>
                      <a:pt x="114" y="37"/>
                      <a:pt x="116" y="42"/>
                      <a:pt x="112" y="45"/>
                    </a:cubicBezTo>
                    <a:cubicBezTo>
                      <a:pt x="111" y="47"/>
                      <a:pt x="109" y="48"/>
                      <a:pt x="106" y="4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PA-任意多边形 511">
                <a:extLst>
                  <a:ext uri="{FF2B5EF4-FFF2-40B4-BE49-F238E27FC236}">
                    <a16:creationId xmlns:a16="http://schemas.microsoft.com/office/drawing/2014/main" xmlns="" id="{771D9E9A-9D9E-453B-8459-8B4517938E17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17" y="3414"/>
                <a:ext cx="49" cy="31"/>
              </a:xfrm>
              <a:custGeom>
                <a:avLst/>
                <a:gdLst>
                  <a:gd name="T0" fmla="*/ 117 w 126"/>
                  <a:gd name="T1" fmla="*/ 80 h 80"/>
                  <a:gd name="T2" fmla="*/ 112 w 126"/>
                  <a:gd name="T3" fmla="*/ 79 h 80"/>
                  <a:gd name="T4" fmla="*/ 5 w 126"/>
                  <a:gd name="T5" fmla="*/ 16 h 80"/>
                  <a:gd name="T6" fmla="*/ 1 w 126"/>
                  <a:gd name="T7" fmla="*/ 5 h 80"/>
                  <a:gd name="T8" fmla="*/ 13 w 126"/>
                  <a:gd name="T9" fmla="*/ 2 h 80"/>
                  <a:gd name="T10" fmla="*/ 121 w 126"/>
                  <a:gd name="T11" fmla="*/ 64 h 80"/>
                  <a:gd name="T12" fmla="*/ 125 w 126"/>
                  <a:gd name="T13" fmla="*/ 76 h 80"/>
                  <a:gd name="T14" fmla="*/ 117 w 126"/>
                  <a:gd name="T15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6" h="80">
                    <a:moveTo>
                      <a:pt x="117" y="80"/>
                    </a:moveTo>
                    <a:cubicBezTo>
                      <a:pt x="115" y="80"/>
                      <a:pt x="113" y="80"/>
                      <a:pt x="112" y="79"/>
                    </a:cubicBezTo>
                    <a:lnTo>
                      <a:pt x="5" y="16"/>
                    </a:lnTo>
                    <a:cubicBezTo>
                      <a:pt x="1" y="15"/>
                      <a:pt x="0" y="10"/>
                      <a:pt x="1" y="5"/>
                    </a:cubicBezTo>
                    <a:cubicBezTo>
                      <a:pt x="3" y="2"/>
                      <a:pt x="8" y="0"/>
                      <a:pt x="13" y="2"/>
                    </a:cubicBezTo>
                    <a:lnTo>
                      <a:pt x="121" y="64"/>
                    </a:lnTo>
                    <a:cubicBezTo>
                      <a:pt x="125" y="66"/>
                      <a:pt x="126" y="71"/>
                      <a:pt x="125" y="76"/>
                    </a:cubicBezTo>
                    <a:cubicBezTo>
                      <a:pt x="123" y="79"/>
                      <a:pt x="120" y="80"/>
                      <a:pt x="117" y="80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" name="PA-任意多边形 512">
                <a:extLst>
                  <a:ext uri="{FF2B5EF4-FFF2-40B4-BE49-F238E27FC236}">
                    <a16:creationId xmlns:a16="http://schemas.microsoft.com/office/drawing/2014/main" xmlns="" id="{9A9C40A1-7CC6-40A2-ACDF-5CB6A413DD09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2944" y="3419"/>
                <a:ext cx="27" cy="39"/>
              </a:xfrm>
              <a:custGeom>
                <a:avLst/>
                <a:gdLst>
                  <a:gd name="T0" fmla="*/ 11 w 70"/>
                  <a:gd name="T1" fmla="*/ 101 h 101"/>
                  <a:gd name="T2" fmla="*/ 3 w 70"/>
                  <a:gd name="T3" fmla="*/ 93 h 101"/>
                  <a:gd name="T4" fmla="*/ 0 w 70"/>
                  <a:gd name="T5" fmla="*/ 35 h 101"/>
                  <a:gd name="T6" fmla="*/ 4 w 70"/>
                  <a:gd name="T7" fmla="*/ 27 h 101"/>
                  <a:gd name="T8" fmla="*/ 56 w 70"/>
                  <a:gd name="T9" fmla="*/ 2 h 101"/>
                  <a:gd name="T10" fmla="*/ 67 w 70"/>
                  <a:gd name="T11" fmla="*/ 5 h 101"/>
                  <a:gd name="T12" fmla="*/ 64 w 70"/>
                  <a:gd name="T13" fmla="*/ 16 h 101"/>
                  <a:gd name="T14" fmla="*/ 17 w 70"/>
                  <a:gd name="T15" fmla="*/ 39 h 101"/>
                  <a:gd name="T16" fmla="*/ 20 w 70"/>
                  <a:gd name="T17" fmla="*/ 91 h 101"/>
                  <a:gd name="T18" fmla="*/ 11 w 70"/>
                  <a:gd name="T19" fmla="*/ 101 h 101"/>
                  <a:gd name="T20" fmla="*/ 11 w 70"/>
                  <a:gd name="T21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01">
                    <a:moveTo>
                      <a:pt x="11" y="101"/>
                    </a:moveTo>
                    <a:cubicBezTo>
                      <a:pt x="6" y="101"/>
                      <a:pt x="3" y="98"/>
                      <a:pt x="3" y="93"/>
                    </a:cubicBezTo>
                    <a:lnTo>
                      <a:pt x="0" y="35"/>
                    </a:lnTo>
                    <a:cubicBezTo>
                      <a:pt x="0" y="32"/>
                      <a:pt x="1" y="29"/>
                      <a:pt x="4" y="27"/>
                    </a:cubicBezTo>
                    <a:lnTo>
                      <a:pt x="56" y="2"/>
                    </a:lnTo>
                    <a:cubicBezTo>
                      <a:pt x="59" y="0"/>
                      <a:pt x="64" y="2"/>
                      <a:pt x="67" y="5"/>
                    </a:cubicBezTo>
                    <a:cubicBezTo>
                      <a:pt x="70" y="8"/>
                      <a:pt x="67" y="13"/>
                      <a:pt x="64" y="16"/>
                    </a:cubicBezTo>
                    <a:lnTo>
                      <a:pt x="17" y="39"/>
                    </a:lnTo>
                    <a:lnTo>
                      <a:pt x="20" y="91"/>
                    </a:lnTo>
                    <a:cubicBezTo>
                      <a:pt x="19" y="96"/>
                      <a:pt x="16" y="101"/>
                      <a:pt x="11" y="101"/>
                    </a:cubicBezTo>
                    <a:cubicBezTo>
                      <a:pt x="11" y="101"/>
                      <a:pt x="11" y="101"/>
                      <a:pt x="11" y="10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" name="PA-任意多边形 513">
                <a:extLst>
                  <a:ext uri="{FF2B5EF4-FFF2-40B4-BE49-F238E27FC236}">
                    <a16:creationId xmlns:a16="http://schemas.microsoft.com/office/drawing/2014/main" xmlns="" id="{B8529DF1-C43C-42A1-BD94-491E32065429}"/>
                  </a:ext>
                </a:extLst>
              </p:cNvPr>
              <p:cNvSpPr>
                <a:spLocks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7" y="3410"/>
                <a:ext cx="27" cy="39"/>
              </a:xfrm>
              <a:custGeom>
                <a:avLst/>
                <a:gdLst>
                  <a:gd name="T0" fmla="*/ 11 w 70"/>
                  <a:gd name="T1" fmla="*/ 101 h 101"/>
                  <a:gd name="T2" fmla="*/ 3 w 70"/>
                  <a:gd name="T3" fmla="*/ 93 h 101"/>
                  <a:gd name="T4" fmla="*/ 0 w 70"/>
                  <a:gd name="T5" fmla="*/ 35 h 101"/>
                  <a:gd name="T6" fmla="*/ 5 w 70"/>
                  <a:gd name="T7" fmla="*/ 27 h 101"/>
                  <a:gd name="T8" fmla="*/ 56 w 70"/>
                  <a:gd name="T9" fmla="*/ 2 h 101"/>
                  <a:gd name="T10" fmla="*/ 67 w 70"/>
                  <a:gd name="T11" fmla="*/ 5 h 101"/>
                  <a:gd name="T12" fmla="*/ 64 w 70"/>
                  <a:gd name="T13" fmla="*/ 16 h 101"/>
                  <a:gd name="T14" fmla="*/ 18 w 70"/>
                  <a:gd name="T15" fmla="*/ 39 h 101"/>
                  <a:gd name="T16" fmla="*/ 21 w 70"/>
                  <a:gd name="T17" fmla="*/ 91 h 101"/>
                  <a:gd name="T18" fmla="*/ 11 w 70"/>
                  <a:gd name="T19" fmla="*/ 101 h 101"/>
                  <a:gd name="T20" fmla="*/ 11 w 70"/>
                  <a:gd name="T21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01">
                    <a:moveTo>
                      <a:pt x="11" y="101"/>
                    </a:moveTo>
                    <a:cubicBezTo>
                      <a:pt x="6" y="101"/>
                      <a:pt x="3" y="98"/>
                      <a:pt x="3" y="93"/>
                    </a:cubicBezTo>
                    <a:lnTo>
                      <a:pt x="0" y="35"/>
                    </a:lnTo>
                    <a:cubicBezTo>
                      <a:pt x="0" y="32"/>
                      <a:pt x="2" y="29"/>
                      <a:pt x="5" y="27"/>
                    </a:cubicBezTo>
                    <a:lnTo>
                      <a:pt x="56" y="2"/>
                    </a:lnTo>
                    <a:cubicBezTo>
                      <a:pt x="59" y="0"/>
                      <a:pt x="64" y="2"/>
                      <a:pt x="67" y="5"/>
                    </a:cubicBezTo>
                    <a:cubicBezTo>
                      <a:pt x="70" y="8"/>
                      <a:pt x="67" y="13"/>
                      <a:pt x="64" y="16"/>
                    </a:cubicBezTo>
                    <a:lnTo>
                      <a:pt x="18" y="39"/>
                    </a:lnTo>
                    <a:lnTo>
                      <a:pt x="21" y="91"/>
                    </a:lnTo>
                    <a:cubicBezTo>
                      <a:pt x="19" y="96"/>
                      <a:pt x="16" y="101"/>
                      <a:pt x="11" y="101"/>
                    </a:cubicBezTo>
                    <a:cubicBezTo>
                      <a:pt x="11" y="101"/>
                      <a:pt x="11" y="101"/>
                      <a:pt x="11" y="10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" name="PA-任意多边形 514">
                <a:extLst>
                  <a:ext uri="{FF2B5EF4-FFF2-40B4-BE49-F238E27FC236}">
                    <a16:creationId xmlns:a16="http://schemas.microsoft.com/office/drawing/2014/main" xmlns="" id="{3AC6EE32-A775-4097-952C-ED753DA655A0}"/>
                  </a:ext>
                </a:extLst>
              </p:cNvPr>
              <p:cNvSpPr>
                <a:spLocks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2917" y="3352"/>
                <a:ext cx="49" cy="30"/>
              </a:xfrm>
              <a:custGeom>
                <a:avLst/>
                <a:gdLst>
                  <a:gd name="T0" fmla="*/ 8 w 126"/>
                  <a:gd name="T1" fmla="*/ 79 h 79"/>
                  <a:gd name="T2" fmla="*/ 1 w 126"/>
                  <a:gd name="T3" fmla="*/ 74 h 79"/>
                  <a:gd name="T4" fmla="*/ 5 w 126"/>
                  <a:gd name="T5" fmla="*/ 63 h 79"/>
                  <a:gd name="T6" fmla="*/ 113 w 126"/>
                  <a:gd name="T7" fmla="*/ 2 h 79"/>
                  <a:gd name="T8" fmla="*/ 125 w 126"/>
                  <a:gd name="T9" fmla="*/ 5 h 79"/>
                  <a:gd name="T10" fmla="*/ 121 w 126"/>
                  <a:gd name="T11" fmla="*/ 16 h 79"/>
                  <a:gd name="T12" fmla="*/ 13 w 126"/>
                  <a:gd name="T13" fmla="*/ 79 h 79"/>
                  <a:gd name="T14" fmla="*/ 8 w 126"/>
                  <a:gd name="T15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6" h="79">
                    <a:moveTo>
                      <a:pt x="8" y="79"/>
                    </a:moveTo>
                    <a:cubicBezTo>
                      <a:pt x="5" y="79"/>
                      <a:pt x="3" y="77"/>
                      <a:pt x="1" y="74"/>
                    </a:cubicBezTo>
                    <a:cubicBezTo>
                      <a:pt x="0" y="71"/>
                      <a:pt x="0" y="66"/>
                      <a:pt x="5" y="63"/>
                    </a:cubicBezTo>
                    <a:lnTo>
                      <a:pt x="113" y="2"/>
                    </a:lnTo>
                    <a:cubicBezTo>
                      <a:pt x="117" y="0"/>
                      <a:pt x="121" y="0"/>
                      <a:pt x="125" y="5"/>
                    </a:cubicBezTo>
                    <a:cubicBezTo>
                      <a:pt x="126" y="8"/>
                      <a:pt x="126" y="13"/>
                      <a:pt x="121" y="16"/>
                    </a:cubicBezTo>
                    <a:lnTo>
                      <a:pt x="13" y="79"/>
                    </a:lnTo>
                    <a:cubicBezTo>
                      <a:pt x="11" y="79"/>
                      <a:pt x="9" y="79"/>
                      <a:pt x="8" y="7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" name="PA-任意多边形 515">
                <a:extLst>
                  <a:ext uri="{FF2B5EF4-FFF2-40B4-BE49-F238E27FC236}">
                    <a16:creationId xmlns:a16="http://schemas.microsoft.com/office/drawing/2014/main" xmlns="" id="{6DE96E43-60E4-4A38-BB60-DBC86E5174AF}"/>
                  </a:ext>
                </a:extLst>
              </p:cNvPr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44" y="3338"/>
                <a:ext cx="26" cy="39"/>
              </a:xfrm>
              <a:custGeom>
                <a:avLst/>
                <a:gdLst>
                  <a:gd name="T0" fmla="*/ 59 w 67"/>
                  <a:gd name="T1" fmla="*/ 101 h 101"/>
                  <a:gd name="T2" fmla="*/ 56 w 67"/>
                  <a:gd name="T3" fmla="*/ 99 h 101"/>
                  <a:gd name="T4" fmla="*/ 4 w 67"/>
                  <a:gd name="T5" fmla="*/ 74 h 101"/>
                  <a:gd name="T6" fmla="*/ 0 w 67"/>
                  <a:gd name="T7" fmla="*/ 66 h 101"/>
                  <a:gd name="T8" fmla="*/ 3 w 67"/>
                  <a:gd name="T9" fmla="*/ 8 h 101"/>
                  <a:gd name="T10" fmla="*/ 11 w 67"/>
                  <a:gd name="T11" fmla="*/ 0 h 101"/>
                  <a:gd name="T12" fmla="*/ 19 w 67"/>
                  <a:gd name="T13" fmla="*/ 8 h 101"/>
                  <a:gd name="T14" fmla="*/ 16 w 67"/>
                  <a:gd name="T15" fmla="*/ 61 h 101"/>
                  <a:gd name="T16" fmla="*/ 62 w 67"/>
                  <a:gd name="T17" fmla="*/ 83 h 101"/>
                  <a:gd name="T18" fmla="*/ 65 w 67"/>
                  <a:gd name="T19" fmla="*/ 95 h 101"/>
                  <a:gd name="T20" fmla="*/ 59 w 67"/>
                  <a:gd name="T21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101">
                    <a:moveTo>
                      <a:pt x="59" y="101"/>
                    </a:moveTo>
                    <a:cubicBezTo>
                      <a:pt x="57" y="101"/>
                      <a:pt x="56" y="101"/>
                      <a:pt x="56" y="99"/>
                    </a:cubicBezTo>
                    <a:lnTo>
                      <a:pt x="4" y="74"/>
                    </a:lnTo>
                    <a:cubicBezTo>
                      <a:pt x="1" y="72"/>
                      <a:pt x="0" y="69"/>
                      <a:pt x="0" y="66"/>
                    </a:cubicBezTo>
                    <a:lnTo>
                      <a:pt x="3" y="8"/>
                    </a:lnTo>
                    <a:cubicBezTo>
                      <a:pt x="3" y="3"/>
                      <a:pt x="6" y="0"/>
                      <a:pt x="11" y="0"/>
                    </a:cubicBezTo>
                    <a:cubicBezTo>
                      <a:pt x="16" y="0"/>
                      <a:pt x="19" y="5"/>
                      <a:pt x="19" y="8"/>
                    </a:cubicBezTo>
                    <a:lnTo>
                      <a:pt x="16" y="61"/>
                    </a:lnTo>
                    <a:lnTo>
                      <a:pt x="62" y="83"/>
                    </a:lnTo>
                    <a:cubicBezTo>
                      <a:pt x="65" y="85"/>
                      <a:pt x="67" y="90"/>
                      <a:pt x="65" y="95"/>
                    </a:cubicBezTo>
                    <a:cubicBezTo>
                      <a:pt x="64" y="99"/>
                      <a:pt x="62" y="101"/>
                      <a:pt x="59" y="10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" name="PA-任意多边形 516">
                <a:extLst>
                  <a:ext uri="{FF2B5EF4-FFF2-40B4-BE49-F238E27FC236}">
                    <a16:creationId xmlns:a16="http://schemas.microsoft.com/office/drawing/2014/main" xmlns="" id="{1A0FD4D4-EA50-4256-B22A-997CB081D30A}"/>
                  </a:ext>
                </a:extLst>
              </p:cNvPr>
              <p:cNvSpPr>
                <a:spLocks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2927" y="3347"/>
                <a:ext cx="26" cy="40"/>
              </a:xfrm>
              <a:custGeom>
                <a:avLst/>
                <a:gdLst>
                  <a:gd name="T0" fmla="*/ 59 w 67"/>
                  <a:gd name="T1" fmla="*/ 101 h 101"/>
                  <a:gd name="T2" fmla="*/ 56 w 67"/>
                  <a:gd name="T3" fmla="*/ 99 h 101"/>
                  <a:gd name="T4" fmla="*/ 5 w 67"/>
                  <a:gd name="T5" fmla="*/ 74 h 101"/>
                  <a:gd name="T6" fmla="*/ 0 w 67"/>
                  <a:gd name="T7" fmla="*/ 66 h 101"/>
                  <a:gd name="T8" fmla="*/ 3 w 67"/>
                  <a:gd name="T9" fmla="*/ 8 h 101"/>
                  <a:gd name="T10" fmla="*/ 11 w 67"/>
                  <a:gd name="T11" fmla="*/ 0 h 101"/>
                  <a:gd name="T12" fmla="*/ 19 w 67"/>
                  <a:gd name="T13" fmla="*/ 8 h 101"/>
                  <a:gd name="T14" fmla="*/ 16 w 67"/>
                  <a:gd name="T15" fmla="*/ 61 h 101"/>
                  <a:gd name="T16" fmla="*/ 62 w 67"/>
                  <a:gd name="T17" fmla="*/ 83 h 101"/>
                  <a:gd name="T18" fmla="*/ 66 w 67"/>
                  <a:gd name="T19" fmla="*/ 95 h 101"/>
                  <a:gd name="T20" fmla="*/ 59 w 67"/>
                  <a:gd name="T21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101">
                    <a:moveTo>
                      <a:pt x="59" y="101"/>
                    </a:moveTo>
                    <a:cubicBezTo>
                      <a:pt x="58" y="101"/>
                      <a:pt x="56" y="101"/>
                      <a:pt x="56" y="99"/>
                    </a:cubicBezTo>
                    <a:lnTo>
                      <a:pt x="5" y="74"/>
                    </a:lnTo>
                    <a:cubicBezTo>
                      <a:pt x="2" y="72"/>
                      <a:pt x="0" y="69"/>
                      <a:pt x="0" y="66"/>
                    </a:cubicBezTo>
                    <a:lnTo>
                      <a:pt x="3" y="8"/>
                    </a:lnTo>
                    <a:cubicBezTo>
                      <a:pt x="3" y="3"/>
                      <a:pt x="6" y="0"/>
                      <a:pt x="11" y="0"/>
                    </a:cubicBezTo>
                    <a:cubicBezTo>
                      <a:pt x="16" y="0"/>
                      <a:pt x="19" y="5"/>
                      <a:pt x="19" y="8"/>
                    </a:cubicBezTo>
                    <a:lnTo>
                      <a:pt x="16" y="61"/>
                    </a:lnTo>
                    <a:lnTo>
                      <a:pt x="62" y="83"/>
                    </a:lnTo>
                    <a:cubicBezTo>
                      <a:pt x="66" y="85"/>
                      <a:pt x="67" y="90"/>
                      <a:pt x="66" y="95"/>
                    </a:cubicBezTo>
                    <a:cubicBezTo>
                      <a:pt x="64" y="99"/>
                      <a:pt x="62" y="101"/>
                      <a:pt x="59" y="10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101" name="文本框 23">
            <a:extLst>
              <a:ext uri="{FF2B5EF4-FFF2-40B4-BE49-F238E27FC236}">
                <a16:creationId xmlns:a16="http://schemas.microsoft.com/office/drawing/2014/main" xmlns="" id="{B332575A-CEF8-4871-913C-5663BDC3140D}"/>
              </a:ext>
            </a:extLst>
          </p:cNvPr>
          <p:cNvSpPr txBox="1"/>
          <p:nvPr/>
        </p:nvSpPr>
        <p:spPr>
          <a:xfrm>
            <a:off x="1172379" y="5730816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/>
              </a:rPr>
              <a:t>Stronger adaptable ability to temperature(-10℃ ~ +55 ℃)</a:t>
            </a:r>
          </a:p>
        </p:txBody>
      </p:sp>
      <p:sp>
        <p:nvSpPr>
          <p:cNvPr id="102" name="文本框 23">
            <a:extLst>
              <a:ext uri="{FF2B5EF4-FFF2-40B4-BE49-F238E27FC236}">
                <a16:creationId xmlns:a16="http://schemas.microsoft.com/office/drawing/2014/main" xmlns="" id="{D55EB02B-A817-4697-882D-38DF45EA8325}"/>
              </a:ext>
            </a:extLst>
          </p:cNvPr>
          <p:cNvSpPr txBox="1"/>
          <p:nvPr/>
        </p:nvSpPr>
        <p:spPr>
          <a:xfrm>
            <a:off x="8128121" y="5690319"/>
            <a:ext cx="2290432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/>
              </a:rPr>
              <a:t>Suitable for power instability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5" name="图片 1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CCAB2979-C4C1-4F5F-8158-45AEA054157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77" y="2841796"/>
            <a:ext cx="2277088" cy="7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81859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Small </a:t>
            </a:r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Business</a:t>
            </a:r>
            <a:endParaRPr lang="en-US" altLang="zh-CN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A87F3F2-0A3B-4492-9B80-DE0DA4A3F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3" y="2576120"/>
            <a:ext cx="4666984" cy="320962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FC28B2B0-900C-4D61-9E3F-DA4B8B650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757" y="2299007"/>
            <a:ext cx="1677584" cy="1118389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04E182AF-5914-44D2-85DD-0A9EB2D1419F}"/>
              </a:ext>
            </a:extLst>
          </p:cNvPr>
          <p:cNvGrpSpPr/>
          <p:nvPr/>
        </p:nvGrpSpPr>
        <p:grpSpPr>
          <a:xfrm>
            <a:off x="6168925" y="4249747"/>
            <a:ext cx="791249" cy="1483765"/>
            <a:chOff x="8253823" y="2743200"/>
            <a:chExt cx="1199320" cy="2248988"/>
          </a:xfrm>
        </p:grpSpPr>
        <p:pic>
          <p:nvPicPr>
            <p:cNvPr id="22" name="Picture 2" descr="C:\Users\w04494\Desktop\组1.png">
              <a:extLst>
                <a:ext uri="{FF2B5EF4-FFF2-40B4-BE49-F238E27FC236}">
                  <a16:creationId xmlns:a16="http://schemas.microsoft.com/office/drawing/2014/main" xmlns="" id="{F41D7F76-01C3-4BC5-BE8C-694C1C303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53823" y="2743200"/>
              <a:ext cx="1199320" cy="224898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1" descr="C:\Users\l04763\Desktop\顶部导航栏.png">
              <a:extLst>
                <a:ext uri="{FF2B5EF4-FFF2-40B4-BE49-F238E27FC236}">
                  <a16:creationId xmlns:a16="http://schemas.microsoft.com/office/drawing/2014/main" xmlns="" id="{14777A61-A507-45B2-96C8-AD97A77DC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24912" y="3010970"/>
              <a:ext cx="1053628" cy="1724939"/>
            </a:xfrm>
            <a:prstGeom prst="rect">
              <a:avLst/>
            </a:prstGeom>
            <a:noFill/>
          </p:spPr>
        </p:pic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6396F87A-10D8-4303-B8A4-0D74A7540F24}"/>
              </a:ext>
            </a:extLst>
          </p:cNvPr>
          <p:cNvSpPr txBox="1"/>
          <p:nvPr/>
        </p:nvSpPr>
        <p:spPr>
          <a:xfrm>
            <a:off x="7542012" y="4391465"/>
            <a:ext cx="416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D-Link App / Guard Viewer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Remote real-time video watching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Remote record playback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Event notification</a:t>
            </a:r>
            <a:endParaRPr lang="zh-CN" altLang="en-US" dirty="0"/>
          </a:p>
        </p:txBody>
      </p:sp>
      <p:sp>
        <p:nvSpPr>
          <p:cNvPr id="176" name="文本框 175">
            <a:extLst>
              <a:ext uri="{FF2B5EF4-FFF2-40B4-BE49-F238E27FC236}">
                <a16:creationId xmlns:a16="http://schemas.microsoft.com/office/drawing/2014/main" xmlns="" id="{918B583D-2FD6-4792-B844-9EC7305B04D9}"/>
              </a:ext>
            </a:extLst>
          </p:cNvPr>
          <p:cNvSpPr txBox="1"/>
          <p:nvPr/>
        </p:nvSpPr>
        <p:spPr>
          <a:xfrm>
            <a:off x="7542012" y="2119537"/>
            <a:ext cx="4344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Easy series NVR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Mange IP cameras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Store video record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Easy Remote Management</a:t>
            </a:r>
            <a:endParaRPr lang="en-US" altLang="zh-CN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52316">
            <a:off x="671097" y="4446345"/>
            <a:ext cx="586744" cy="279402"/>
          </a:xfrm>
          <a:prstGeom prst="rect">
            <a:avLst/>
          </a:prstGeom>
        </p:spPr>
      </p:pic>
      <p:pic>
        <p:nvPicPr>
          <p:cNvPr id="14" name="图片 54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73" y="3904079"/>
            <a:ext cx="401774" cy="3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xmlns="" id="{2946B3E2-5D54-4974-82EA-37CB16D64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9081" y="1258031"/>
            <a:ext cx="40396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NVR Product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Layout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Easy/Pro product lines</a:t>
            </a: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xmlns="" id="{198028A5-908B-4610-9DBA-B84141DD9D97}"/>
              </a:ext>
            </a:extLst>
          </p:cNvPr>
          <p:cNvSpPr txBox="1"/>
          <p:nvPr/>
        </p:nvSpPr>
        <p:spPr>
          <a:xfrm>
            <a:off x="4087998" y="1129759"/>
            <a:ext cx="68640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7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华文细黑" panose="02010600040101010101" pitchFamily="2" charset="-122"/>
              </a:rPr>
              <a:t>01</a:t>
            </a:r>
            <a:endParaRPr lang="zh-CN" altLang="en-US" sz="4267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华文细黑" panose="02010600040101010101" pitchFamily="2" charset="-122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49C8D19E-318C-44F2-A79E-F954C9CBC4CF}"/>
              </a:ext>
            </a:extLst>
          </p:cNvPr>
          <p:cNvCxnSpPr/>
          <p:nvPr/>
        </p:nvCxnSpPr>
        <p:spPr>
          <a:xfrm>
            <a:off x="4970728" y="1205541"/>
            <a:ext cx="0" cy="628137"/>
          </a:xfrm>
          <a:prstGeom prst="line">
            <a:avLst/>
          </a:prstGeom>
          <a:ln>
            <a:solidFill>
              <a:srgbClr val="2E8D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9">
            <a:extLst>
              <a:ext uri="{FF2B5EF4-FFF2-40B4-BE49-F238E27FC236}">
                <a16:creationId xmlns:a16="http://schemas.microsoft.com/office/drawing/2014/main" xmlns="" id="{1AD345CB-1270-4E9F-89C3-7B3A3D7E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41" y="2672782"/>
            <a:ext cx="29763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Easy Series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Entry level</a:t>
            </a: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xmlns="" id="{6B42BF91-D204-4A3B-B63B-E6E34C567C3C}"/>
              </a:ext>
            </a:extLst>
          </p:cNvPr>
          <p:cNvSpPr txBox="1"/>
          <p:nvPr/>
        </p:nvSpPr>
        <p:spPr>
          <a:xfrm>
            <a:off x="4087998" y="2542419"/>
            <a:ext cx="7521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267">
                <a:solidFill>
                  <a:srgbClr val="2E8DC2"/>
                </a:solidFill>
                <a:latin typeface="Impact" panose="020B0806030902050204" pitchFamily="34" charset="0"/>
                <a:ea typeface="华文细黑" panose="02010600040101010101" pitchFamily="2" charset="-122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02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90317C6B-1E57-4390-B2F0-2368C24603BD}"/>
              </a:ext>
            </a:extLst>
          </p:cNvPr>
          <p:cNvCxnSpPr/>
          <p:nvPr/>
        </p:nvCxnSpPr>
        <p:spPr>
          <a:xfrm>
            <a:off x="4985658" y="2618201"/>
            <a:ext cx="0" cy="6281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9">
            <a:extLst>
              <a:ext uri="{FF2B5EF4-FFF2-40B4-BE49-F238E27FC236}">
                <a16:creationId xmlns:a16="http://schemas.microsoft.com/office/drawing/2014/main" xmlns="" id="{4A9BB5A8-8BB2-4EFC-A95D-6EA886A6A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41" y="3967493"/>
            <a:ext cx="29763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0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</a:t>
            </a:r>
            <a:r>
              <a:rPr lang="zh-CN" altLang="en-US" sz="20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Series</a:t>
            </a:r>
          </a:p>
          <a:p>
            <a:pPr>
              <a:buFont typeface="Arial" pitchFamily="34" charset="0"/>
              <a:buNone/>
            </a:pPr>
            <a:r>
              <a:rPr lang="en-US" altLang="zh-CN" sz="1200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Vertical Application</a:t>
            </a: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xmlns="" id="{C97E7F67-A259-44AD-AD32-E6A6D3B64D8C}"/>
              </a:ext>
            </a:extLst>
          </p:cNvPr>
          <p:cNvSpPr txBox="1"/>
          <p:nvPr/>
        </p:nvSpPr>
        <p:spPr>
          <a:xfrm>
            <a:off x="4079982" y="3823865"/>
            <a:ext cx="768160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7" dirty="0">
                <a:solidFill>
                  <a:srgbClr val="2E8DC2"/>
                </a:solidFill>
                <a:latin typeface="Impact" panose="020B0806030902050204" pitchFamily="34" charset="0"/>
                <a:ea typeface="华文细黑" panose="02010600040101010101" pitchFamily="2" charset="-122"/>
              </a:rPr>
              <a:t>03</a:t>
            </a:r>
            <a:endParaRPr lang="zh-CN" altLang="en-US" sz="4267" dirty="0">
              <a:solidFill>
                <a:srgbClr val="2E8DC2"/>
              </a:solidFill>
              <a:latin typeface="Impact" panose="020B0806030902050204" pitchFamily="34" charset="0"/>
              <a:ea typeface="华文细黑" panose="02010600040101010101" pitchFamily="2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8DDD146E-C3F8-4813-A136-D51410434B27}"/>
              </a:ext>
            </a:extLst>
          </p:cNvPr>
          <p:cNvCxnSpPr/>
          <p:nvPr/>
        </p:nvCxnSpPr>
        <p:spPr>
          <a:xfrm>
            <a:off x="4985658" y="3899647"/>
            <a:ext cx="0" cy="6281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396708" y="340594"/>
            <a:ext cx="25078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Content</a:t>
            </a:r>
            <a:endParaRPr lang="en-US" altLang="zh-CN" sz="3600" b="1" dirty="0">
              <a:solidFill>
                <a:srgbClr val="2E8DC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7" name="Rectangle 39">
            <a:extLst>
              <a:ext uri="{FF2B5EF4-FFF2-40B4-BE49-F238E27FC236}">
                <a16:creationId xmlns:a16="http://schemas.microsoft.com/office/drawing/2014/main" xmlns="" id="{4A9BB5A8-8BB2-4EFC-A95D-6EA886A6A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41" y="5375121"/>
            <a:ext cx="29763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VMS Server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itchFamily="34" charset="0"/>
              <a:buNone/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DCS-F500 Hardware based VMS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39">
            <a:extLst>
              <a:ext uri="{FF2B5EF4-FFF2-40B4-BE49-F238E27FC236}">
                <a16:creationId xmlns:a16="http://schemas.microsoft.com/office/drawing/2014/main" xmlns="" id="{C97E7F67-A259-44AD-AD32-E6A6D3B64D8C}"/>
              </a:ext>
            </a:extLst>
          </p:cNvPr>
          <p:cNvSpPr txBox="1"/>
          <p:nvPr/>
        </p:nvSpPr>
        <p:spPr>
          <a:xfrm>
            <a:off x="4087998" y="5231493"/>
            <a:ext cx="7521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华文细黑" panose="02010600040101010101" pitchFamily="2" charset="-122"/>
              </a:rPr>
              <a:t>04</a:t>
            </a:r>
            <a:endParaRPr lang="zh-CN" altLang="en-US" sz="4267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华文细黑" panose="02010600040101010101" pitchFamily="2" charset="-122"/>
            </a:endParaRPr>
          </a:p>
        </p:txBody>
      </p:sp>
      <p:cxnSp>
        <p:nvCxnSpPr>
          <p:cNvPr id="19" name="直接连接符 12">
            <a:extLst>
              <a:ext uri="{FF2B5EF4-FFF2-40B4-BE49-F238E27FC236}">
                <a16:creationId xmlns:a16="http://schemas.microsoft.com/office/drawing/2014/main" xmlns="" id="{8DDD146E-C3F8-4813-A136-D51410434B27}"/>
              </a:ext>
            </a:extLst>
          </p:cNvPr>
          <p:cNvCxnSpPr/>
          <p:nvPr/>
        </p:nvCxnSpPr>
        <p:spPr>
          <a:xfrm>
            <a:off x="4985658" y="5307275"/>
            <a:ext cx="0" cy="6281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6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962526" y="2594155"/>
            <a:ext cx="4755794" cy="166968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 defTabSz="685800"/>
            <a:r>
              <a:rPr lang="en-US" altLang="zh-CN" sz="5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Pro </a:t>
            </a:r>
            <a:r>
              <a:rPr lang="en-US" altLang="zh-CN" sz="5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Series NVR</a:t>
            </a:r>
            <a:endParaRPr lang="en-US" altLang="zh-CN" sz="52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64427" y="2673556"/>
            <a:ext cx="3114955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sz="2800" b="1" dirty="0" smtClean="0">
                <a:solidFill>
                  <a:srgbClr val="2E8DC2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Mid Level NVR</a:t>
            </a:r>
          </a:p>
          <a:p>
            <a:pPr defTabSz="685800"/>
            <a:endParaRPr lang="en-US" altLang="zh-CN" sz="2800" b="1" dirty="0" smtClean="0">
              <a:solidFill>
                <a:srgbClr val="2E8DC2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  <a:p>
            <a:pPr defTabSz="685800"/>
            <a:r>
              <a:rPr lang="en-US" altLang="zh-CN" sz="2800" b="1" dirty="0" smtClean="0">
                <a:solidFill>
                  <a:srgbClr val="2E8DC2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NVR516 Series</a:t>
            </a:r>
          </a:p>
          <a:p>
            <a:pPr defTabSz="685800"/>
            <a:endParaRPr lang="en-US" altLang="zh-CN" sz="2800" b="1" dirty="0">
              <a:solidFill>
                <a:srgbClr val="2E8DC2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  <a:p>
            <a:pPr defTabSz="685800"/>
            <a:endParaRPr lang="en-US" altLang="zh-CN" sz="3600" b="1" dirty="0" smtClean="0">
              <a:solidFill>
                <a:srgbClr val="2E8DC2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6071016" y="2673556"/>
            <a:ext cx="20357" cy="1448739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25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65" y="1867067"/>
            <a:ext cx="10760440" cy="4353851"/>
          </a:xfrm>
          <a:prstGeom prst="rect">
            <a:avLst/>
          </a:prstGeom>
        </p:spPr>
      </p:pic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951435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Smart Functions Supported </a:t>
            </a:r>
            <a:r>
              <a:rPr lang="en-US" altLang="zh-CN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– </a:t>
            </a:r>
          </a:p>
          <a:p>
            <a:r>
              <a:rPr lang="en-US" altLang="zh-CN" sz="28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More Than Just a Recorder</a:t>
            </a:r>
            <a:endParaRPr lang="en-US" altLang="zh-CN" sz="28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40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xmlns="" id="{2946B3E2-5D54-4974-82EA-37CB16D64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9081" y="1258031"/>
            <a:ext cx="40396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0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NVR Product</a:t>
            </a:r>
            <a:r>
              <a:rPr lang="zh-CN" altLang="en-US" sz="20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Layout</a:t>
            </a:r>
          </a:p>
          <a:p>
            <a:r>
              <a:rPr lang="en-US" altLang="zh-CN" sz="1200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Easy/Pro </a:t>
            </a:r>
            <a:r>
              <a:rPr lang="en-US" altLang="zh-CN" sz="1200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lines</a:t>
            </a: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xmlns="" id="{198028A5-908B-4610-9DBA-B84141DD9D97}"/>
              </a:ext>
            </a:extLst>
          </p:cNvPr>
          <p:cNvSpPr txBox="1"/>
          <p:nvPr/>
        </p:nvSpPr>
        <p:spPr>
          <a:xfrm>
            <a:off x="4087998" y="1129759"/>
            <a:ext cx="68640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7" dirty="0">
                <a:solidFill>
                  <a:srgbClr val="2E8DC2"/>
                </a:solidFill>
                <a:latin typeface="Impact" panose="020B0806030902050204" pitchFamily="34" charset="0"/>
                <a:ea typeface="华文细黑" panose="02010600040101010101" pitchFamily="2" charset="-122"/>
              </a:rPr>
              <a:t>01</a:t>
            </a:r>
            <a:endParaRPr lang="zh-CN" altLang="en-US" sz="4267" dirty="0">
              <a:solidFill>
                <a:srgbClr val="2E8DC2"/>
              </a:solidFill>
              <a:latin typeface="Impact" panose="020B0806030902050204" pitchFamily="34" charset="0"/>
              <a:ea typeface="华文细黑" panose="02010600040101010101" pitchFamily="2" charset="-122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49C8D19E-318C-44F2-A79E-F954C9CBC4CF}"/>
              </a:ext>
            </a:extLst>
          </p:cNvPr>
          <p:cNvCxnSpPr/>
          <p:nvPr/>
        </p:nvCxnSpPr>
        <p:spPr>
          <a:xfrm>
            <a:off x="4970728" y="1205541"/>
            <a:ext cx="0" cy="628137"/>
          </a:xfrm>
          <a:prstGeom prst="line">
            <a:avLst/>
          </a:prstGeom>
          <a:ln>
            <a:solidFill>
              <a:srgbClr val="2E8D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9">
            <a:extLst>
              <a:ext uri="{FF2B5EF4-FFF2-40B4-BE49-F238E27FC236}">
                <a16:creationId xmlns:a16="http://schemas.microsoft.com/office/drawing/2014/main" xmlns="" id="{1AD345CB-1270-4E9F-89C3-7B3A3D7E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41" y="2672782"/>
            <a:ext cx="29763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Easy Series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Entry level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xmlns="" id="{6B42BF91-D204-4A3B-B63B-E6E34C567C3C}"/>
              </a:ext>
            </a:extLst>
          </p:cNvPr>
          <p:cNvSpPr txBox="1"/>
          <p:nvPr/>
        </p:nvSpPr>
        <p:spPr>
          <a:xfrm>
            <a:off x="4087998" y="2542419"/>
            <a:ext cx="7521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7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华文细黑" panose="02010600040101010101" pitchFamily="2" charset="-122"/>
              </a:rPr>
              <a:t>02</a:t>
            </a:r>
            <a:endParaRPr lang="zh-CN" altLang="en-US" sz="4267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华文细黑" panose="02010600040101010101" pitchFamily="2" charset="-122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90317C6B-1E57-4390-B2F0-2368C24603BD}"/>
              </a:ext>
            </a:extLst>
          </p:cNvPr>
          <p:cNvCxnSpPr/>
          <p:nvPr/>
        </p:nvCxnSpPr>
        <p:spPr>
          <a:xfrm>
            <a:off x="4985658" y="2618201"/>
            <a:ext cx="0" cy="6281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9">
            <a:extLst>
              <a:ext uri="{FF2B5EF4-FFF2-40B4-BE49-F238E27FC236}">
                <a16:creationId xmlns:a16="http://schemas.microsoft.com/office/drawing/2014/main" xmlns="" id="{4A9BB5A8-8BB2-4EFC-A95D-6EA886A6A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41" y="3967493"/>
            <a:ext cx="29763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Series</a:t>
            </a:r>
          </a:p>
          <a:p>
            <a:pPr>
              <a:buFont typeface="Arial" pitchFamily="34" charset="0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Vertical Application</a:t>
            </a: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xmlns="" id="{C97E7F67-A259-44AD-AD32-E6A6D3B64D8C}"/>
              </a:ext>
            </a:extLst>
          </p:cNvPr>
          <p:cNvSpPr txBox="1"/>
          <p:nvPr/>
        </p:nvSpPr>
        <p:spPr>
          <a:xfrm>
            <a:off x="4079982" y="3823865"/>
            <a:ext cx="768160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华文细黑" panose="02010600040101010101" pitchFamily="2" charset="-122"/>
              </a:rPr>
              <a:t>03</a:t>
            </a:r>
            <a:endParaRPr lang="zh-CN" altLang="en-US" sz="4267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华文细黑" panose="02010600040101010101" pitchFamily="2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8DDD146E-C3F8-4813-A136-D51410434B27}"/>
              </a:ext>
            </a:extLst>
          </p:cNvPr>
          <p:cNvCxnSpPr/>
          <p:nvPr/>
        </p:nvCxnSpPr>
        <p:spPr>
          <a:xfrm>
            <a:off x="4985658" y="3899647"/>
            <a:ext cx="0" cy="6281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396708" y="340594"/>
            <a:ext cx="25078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Content</a:t>
            </a:r>
            <a:endParaRPr lang="en-US" altLang="zh-CN" sz="3600" b="1" dirty="0">
              <a:solidFill>
                <a:srgbClr val="2E8DC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7" name="Rectangle 39">
            <a:extLst>
              <a:ext uri="{FF2B5EF4-FFF2-40B4-BE49-F238E27FC236}">
                <a16:creationId xmlns:a16="http://schemas.microsoft.com/office/drawing/2014/main" xmlns="" id="{4A9BB5A8-8BB2-4EFC-A95D-6EA886A6A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41" y="5375121"/>
            <a:ext cx="29763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VMS Server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itchFamily="34" charset="0"/>
              <a:buNone/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DCS-F500 Hardware based VMS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39">
            <a:extLst>
              <a:ext uri="{FF2B5EF4-FFF2-40B4-BE49-F238E27FC236}">
                <a16:creationId xmlns:a16="http://schemas.microsoft.com/office/drawing/2014/main" xmlns="" id="{C97E7F67-A259-44AD-AD32-E6A6D3B64D8C}"/>
              </a:ext>
            </a:extLst>
          </p:cNvPr>
          <p:cNvSpPr txBox="1"/>
          <p:nvPr/>
        </p:nvSpPr>
        <p:spPr>
          <a:xfrm>
            <a:off x="4087998" y="5231493"/>
            <a:ext cx="7521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华文细黑" panose="02010600040101010101" pitchFamily="2" charset="-122"/>
              </a:rPr>
              <a:t>04</a:t>
            </a:r>
            <a:endParaRPr lang="zh-CN" altLang="en-US" sz="4267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华文细黑" panose="02010600040101010101" pitchFamily="2" charset="-122"/>
            </a:endParaRPr>
          </a:p>
        </p:txBody>
      </p:sp>
      <p:cxnSp>
        <p:nvCxnSpPr>
          <p:cNvPr id="19" name="直接连接符 12">
            <a:extLst>
              <a:ext uri="{FF2B5EF4-FFF2-40B4-BE49-F238E27FC236}">
                <a16:creationId xmlns:a16="http://schemas.microsoft.com/office/drawing/2014/main" xmlns="" id="{8DDD146E-C3F8-4813-A136-D51410434B27}"/>
              </a:ext>
            </a:extLst>
          </p:cNvPr>
          <p:cNvCxnSpPr/>
          <p:nvPr/>
        </p:nvCxnSpPr>
        <p:spPr>
          <a:xfrm>
            <a:off x="4985658" y="5307275"/>
            <a:ext cx="0" cy="6281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7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23" y="1652577"/>
            <a:ext cx="9958137" cy="4766692"/>
          </a:xfrm>
          <a:prstGeom prst="rect">
            <a:avLst/>
          </a:prstGeom>
        </p:spPr>
      </p:pic>
      <p:sp>
        <p:nvSpPr>
          <p:cNvPr id="3" name="文本框 3"/>
          <p:cNvSpPr txBox="1">
            <a:spLocks noChangeArrowheads="1"/>
          </p:cNvSpPr>
          <p:nvPr/>
        </p:nvSpPr>
        <p:spPr bwMode="auto">
          <a:xfrm>
            <a:off x="492960" y="613310"/>
            <a:ext cx="9514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Event Notifications </a:t>
            </a:r>
            <a:endParaRPr lang="en-US" altLang="zh-CN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0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81859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Connectivity </a:t>
            </a:r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– NAS Backup</a:t>
            </a:r>
            <a:endParaRPr lang="en-US" altLang="zh-CN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文本框 12">
            <a:extLst>
              <a:ext uri="{FF2B5EF4-FFF2-40B4-BE49-F238E27FC236}">
                <a16:creationId xmlns:a16="http://schemas.microsoft.com/office/drawing/2014/main" xmlns="" id="{461B676D-EE14-4689-AD9E-B89446086347}"/>
              </a:ext>
            </a:extLst>
          </p:cNvPr>
          <p:cNvSpPr txBox="1"/>
          <p:nvPr/>
        </p:nvSpPr>
        <p:spPr>
          <a:xfrm>
            <a:off x="1853546" y="3895630"/>
            <a:ext cx="914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NAS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16" descr="11">
            <a:extLst>
              <a:ext uri="{FF2B5EF4-FFF2-40B4-BE49-F238E27FC236}">
                <a16:creationId xmlns:a16="http://schemas.microsoft.com/office/drawing/2014/main" xmlns="" id="{5A7C3680-2F7C-4A85-911B-ACEBEFFA4EE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5511" y="4189435"/>
            <a:ext cx="912465" cy="912465"/>
          </a:xfrm>
          <a:prstGeom prst="rect">
            <a:avLst/>
          </a:prstGeom>
        </p:spPr>
      </p:pic>
      <p:sp>
        <p:nvSpPr>
          <p:cNvPr id="7" name="任意多边形 6">
            <a:extLst>
              <a:ext uri="{FF2B5EF4-FFF2-40B4-BE49-F238E27FC236}">
                <a16:creationId xmlns:a16="http://schemas.microsoft.com/office/drawing/2014/main" xmlns="" id="{CE224528-9C38-484E-AF20-C486BC11EDB4}"/>
              </a:ext>
            </a:extLst>
          </p:cNvPr>
          <p:cNvSpPr/>
          <p:nvPr/>
        </p:nvSpPr>
        <p:spPr>
          <a:xfrm rot="20157601">
            <a:off x="2517399" y="3821215"/>
            <a:ext cx="1244670" cy="606747"/>
          </a:xfrm>
          <a:custGeom>
            <a:avLst/>
            <a:gdLst>
              <a:gd name="connisteX0" fmla="*/ 3676650 w 3676650"/>
              <a:gd name="connsiteY0" fmla="*/ 0 h 3357880"/>
              <a:gd name="connisteX1" fmla="*/ 1403985 w 3676650"/>
              <a:gd name="connsiteY1" fmla="*/ 2680970 h 3357880"/>
              <a:gd name="connisteX2" fmla="*/ 0 w 3676650"/>
              <a:gd name="connsiteY2" fmla="*/ 3357880 h 33578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3676650" h="3357880">
                <a:moveTo>
                  <a:pt x="3676650" y="0"/>
                </a:moveTo>
                <a:cubicBezTo>
                  <a:pt x="3249930" y="522605"/>
                  <a:pt x="2139315" y="2009140"/>
                  <a:pt x="1403985" y="2680970"/>
                </a:cubicBezTo>
                <a:cubicBezTo>
                  <a:pt x="668655" y="3352800"/>
                  <a:pt x="235585" y="3275965"/>
                  <a:pt x="0" y="3357880"/>
                </a:cubicBezTo>
              </a:path>
            </a:pathLst>
          </a:cu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6">
            <a:extLst>
              <a:ext uri="{FF2B5EF4-FFF2-40B4-BE49-F238E27FC236}">
                <a16:creationId xmlns:a16="http://schemas.microsoft.com/office/drawing/2014/main" xmlns="" id="{5CA67B2B-2F70-4388-BAC4-1FC1183B075E}"/>
              </a:ext>
            </a:extLst>
          </p:cNvPr>
          <p:cNvSpPr/>
          <p:nvPr/>
        </p:nvSpPr>
        <p:spPr>
          <a:xfrm rot="4143551" flipV="1">
            <a:off x="3578896" y="2732753"/>
            <a:ext cx="674592" cy="642092"/>
          </a:xfrm>
          <a:custGeom>
            <a:avLst/>
            <a:gdLst>
              <a:gd name="connisteX0" fmla="*/ 3676650 w 3676650"/>
              <a:gd name="connsiteY0" fmla="*/ 0 h 3357880"/>
              <a:gd name="connisteX1" fmla="*/ 1403985 w 3676650"/>
              <a:gd name="connsiteY1" fmla="*/ 2680970 h 3357880"/>
              <a:gd name="connisteX2" fmla="*/ 0 w 3676650"/>
              <a:gd name="connsiteY2" fmla="*/ 3357880 h 33578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3676650" h="3357880">
                <a:moveTo>
                  <a:pt x="3676650" y="0"/>
                </a:moveTo>
                <a:cubicBezTo>
                  <a:pt x="3249930" y="522605"/>
                  <a:pt x="2139315" y="2009140"/>
                  <a:pt x="1403985" y="2680970"/>
                </a:cubicBezTo>
                <a:cubicBezTo>
                  <a:pt x="668655" y="3352800"/>
                  <a:pt x="235585" y="3275965"/>
                  <a:pt x="0" y="3357880"/>
                </a:cubicBezTo>
              </a:path>
            </a:pathLst>
          </a:cu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20">
            <a:extLst>
              <a:ext uri="{FF2B5EF4-FFF2-40B4-BE49-F238E27FC236}">
                <a16:creationId xmlns:a16="http://schemas.microsoft.com/office/drawing/2014/main" xmlns="" id="{5EA16128-79DC-47F3-853D-C24D92A3C7AC}"/>
              </a:ext>
            </a:extLst>
          </p:cNvPr>
          <p:cNvCxnSpPr/>
          <p:nvPr/>
        </p:nvCxnSpPr>
        <p:spPr>
          <a:xfrm rot="5400000">
            <a:off x="3797169" y="3577866"/>
            <a:ext cx="3515282" cy="39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矩形 21">
            <a:extLst>
              <a:ext uri="{FF2B5EF4-FFF2-40B4-BE49-F238E27FC236}">
                <a16:creationId xmlns:a16="http://schemas.microsoft.com/office/drawing/2014/main" xmlns="" id="{1157FE45-E755-46A3-A4F9-06DB1FB40640}"/>
              </a:ext>
            </a:extLst>
          </p:cNvPr>
          <p:cNvSpPr/>
          <p:nvPr/>
        </p:nvSpPr>
        <p:spPr>
          <a:xfrm>
            <a:off x="1815511" y="5337502"/>
            <a:ext cx="3512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2E8DC2"/>
                </a:solidFill>
              </a:rPr>
              <a:t>More than </a:t>
            </a:r>
            <a:r>
              <a:rPr lang="en-US" altLang="zh-CN" sz="2400" b="1" dirty="0" smtClean="0">
                <a:solidFill>
                  <a:srgbClr val="2E8DC2"/>
                </a:solidFill>
              </a:rPr>
              <a:t>local </a:t>
            </a:r>
            <a:r>
              <a:rPr lang="en-US" altLang="zh-CN" sz="2400" b="1" dirty="0">
                <a:solidFill>
                  <a:srgbClr val="2E8DC2"/>
                </a:solidFill>
              </a:rPr>
              <a:t>storage</a:t>
            </a:r>
          </a:p>
        </p:txBody>
      </p:sp>
      <p:sp>
        <p:nvSpPr>
          <p:cNvPr id="11" name="文本框 22">
            <a:extLst>
              <a:ext uri="{FF2B5EF4-FFF2-40B4-BE49-F238E27FC236}">
                <a16:creationId xmlns:a16="http://schemas.microsoft.com/office/drawing/2014/main" xmlns="" id="{C008B219-59DB-452B-9B02-923A0A179705}"/>
              </a:ext>
            </a:extLst>
          </p:cNvPr>
          <p:cNvSpPr txBox="1"/>
          <p:nvPr/>
        </p:nvSpPr>
        <p:spPr>
          <a:xfrm>
            <a:off x="6362440" y="2140387"/>
            <a:ext cx="47721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 purpose</a:t>
            </a: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Support video backup and video record. Up to 8 NAS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3">
            <a:extLst>
              <a:ext uri="{FF2B5EF4-FFF2-40B4-BE49-F238E27FC236}">
                <a16:creationId xmlns:a16="http://schemas.microsoft.com/office/drawing/2014/main" xmlns="" id="{515E7206-CC10-4581-8FCE-96A5661EE198}"/>
              </a:ext>
            </a:extLst>
          </p:cNvPr>
          <p:cNvSpPr txBox="1"/>
          <p:nvPr/>
        </p:nvSpPr>
        <p:spPr>
          <a:xfrm>
            <a:off x="6373325" y="3900751"/>
            <a:ext cx="5662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Good compatibility</a:t>
            </a: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Compatible with NAS device from various famous manufactures like Synology,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Netgear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WD and </a:t>
            </a:r>
            <a:r>
              <a:rPr lang="en-US"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Qnap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25">
            <a:extLst>
              <a:ext uri="{FF2B5EF4-FFF2-40B4-BE49-F238E27FC236}">
                <a16:creationId xmlns:a16="http://schemas.microsoft.com/office/drawing/2014/main" xmlns="" id="{4AC8148D-1826-40E3-97FB-A758B4B4FBC2}"/>
              </a:ext>
            </a:extLst>
          </p:cNvPr>
          <p:cNvSpPr txBox="1"/>
          <p:nvPr/>
        </p:nvSpPr>
        <p:spPr>
          <a:xfrm>
            <a:off x="6373325" y="2924160"/>
            <a:ext cx="5662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Property configure</a:t>
            </a: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NAS property can be changed from R/W to RO to protect unexpected data overwrite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6">
            <a:extLst>
              <a:ext uri="{FF2B5EF4-FFF2-40B4-BE49-F238E27FC236}">
                <a16:creationId xmlns:a16="http://schemas.microsoft.com/office/drawing/2014/main" xmlns="" id="{982F4393-452A-462B-B639-07AA9F1F9AC1}"/>
              </a:ext>
            </a:extLst>
          </p:cNvPr>
          <p:cNvSpPr txBox="1"/>
          <p:nvPr/>
        </p:nvSpPr>
        <p:spPr>
          <a:xfrm>
            <a:off x="3400227" y="3894300"/>
            <a:ext cx="1953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5B9B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Protocol: NFS</a:t>
            </a:r>
            <a:endParaRPr lang="zh-CN" altLang="en-US" sz="2000" b="1" dirty="0">
              <a:solidFill>
                <a:srgbClr val="5B9BD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68" y="1709449"/>
            <a:ext cx="2475316" cy="1006560"/>
          </a:xfrm>
          <a:prstGeom prst="rect">
            <a:avLst/>
          </a:prstGeom>
        </p:spPr>
      </p:pic>
      <p:pic>
        <p:nvPicPr>
          <p:cNvPr id="16" name="Picture 2" descr="Image result for dgs-1210-28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976" y="2991284"/>
            <a:ext cx="1724163" cy="96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31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81859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Connectivity - Keyboard</a:t>
            </a:r>
          </a:p>
        </p:txBody>
      </p:sp>
      <p:pic>
        <p:nvPicPr>
          <p:cNvPr id="3" name="图片 4" descr="NVR301-04&amp;08D-D-FR">
            <a:extLst>
              <a:ext uri="{FF2B5EF4-FFF2-40B4-BE49-F238E27FC236}">
                <a16:creationId xmlns:a16="http://schemas.microsoft.com/office/drawing/2014/main" xmlns="" id="{24DB351B-9E00-4413-88CC-EFA56111BC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0032" t="42058" r="12405" b="16424"/>
          <a:stretch>
            <a:fillRect/>
          </a:stretch>
        </p:blipFill>
        <p:spPr>
          <a:xfrm>
            <a:off x="3094970" y="2922370"/>
            <a:ext cx="1271236" cy="382820"/>
          </a:xfrm>
          <a:prstGeom prst="rect">
            <a:avLst/>
          </a:prstGeom>
        </p:spPr>
      </p:pic>
      <p:grpSp>
        <p:nvGrpSpPr>
          <p:cNvPr id="5" name="组合 6">
            <a:extLst>
              <a:ext uri="{FF2B5EF4-FFF2-40B4-BE49-F238E27FC236}">
                <a16:creationId xmlns:a16="http://schemas.microsoft.com/office/drawing/2014/main" xmlns="" id="{2549882D-D7AB-4D36-93A1-3D46E0C84B9C}"/>
              </a:ext>
            </a:extLst>
          </p:cNvPr>
          <p:cNvGrpSpPr/>
          <p:nvPr/>
        </p:nvGrpSpPr>
        <p:grpSpPr>
          <a:xfrm>
            <a:off x="3156968" y="1944476"/>
            <a:ext cx="1271236" cy="1170990"/>
            <a:chOff x="1991765" y="1348100"/>
            <a:chExt cx="2097074" cy="1931705"/>
          </a:xfrm>
        </p:grpSpPr>
        <p:pic>
          <p:nvPicPr>
            <p:cNvPr id="6" name="图片 7" descr="ljizdogj">
              <a:extLst>
                <a:ext uri="{FF2B5EF4-FFF2-40B4-BE49-F238E27FC236}">
                  <a16:creationId xmlns:a16="http://schemas.microsoft.com/office/drawing/2014/main" xmlns="" id="{7F4A5BEB-6E94-4F1F-985A-A8D767623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767" t="-2059" r="12285"/>
            <a:stretch>
              <a:fillRect/>
            </a:stretch>
          </p:blipFill>
          <p:spPr>
            <a:xfrm>
              <a:off x="1991765" y="1348100"/>
              <a:ext cx="2097074" cy="1931705"/>
            </a:xfrm>
            <a:prstGeom prst="rect">
              <a:avLst/>
            </a:prstGeom>
          </p:spPr>
        </p:pic>
        <p:pic>
          <p:nvPicPr>
            <p:cNvPr id="7" name="Picture 7" descr="E:\市场技术1\D023\新建文件夹\公网接入\A9IRLQRR50CB0010.jpg">
              <a:extLst>
                <a:ext uri="{FF2B5EF4-FFF2-40B4-BE49-F238E27FC236}">
                  <a16:creationId xmlns:a16="http://schemas.microsoft.com/office/drawing/2014/main" xmlns="" id="{48690EC3-554D-4F82-B1B8-FCC47067FDE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76092" y="1519748"/>
              <a:ext cx="1910473" cy="118344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</p:pic>
        <p:sp>
          <p:nvSpPr>
            <p:cNvPr id="8" name="矩形 9">
              <a:extLst>
                <a:ext uri="{FF2B5EF4-FFF2-40B4-BE49-F238E27FC236}">
                  <a16:creationId xmlns:a16="http://schemas.microsoft.com/office/drawing/2014/main" xmlns="" id="{88A11318-BAD7-451F-A8AA-AF5CC303F6CE}"/>
                </a:ext>
              </a:extLst>
            </p:cNvPr>
            <p:cNvSpPr/>
            <p:nvPr/>
          </p:nvSpPr>
          <p:spPr>
            <a:xfrm>
              <a:off x="2076443" y="1489585"/>
              <a:ext cx="1910758" cy="121360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无网络视频</a:t>
              </a:r>
            </a:p>
          </p:txBody>
        </p:sp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xmlns="" id="{6F8BB11A-1C56-4306-BF7C-6D068E2E5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014" y="1592318"/>
              <a:ext cx="1814286" cy="1020536"/>
            </a:xfrm>
            <a:prstGeom prst="rect">
              <a:avLst/>
            </a:prstGeom>
          </p:spPr>
        </p:pic>
      </p:grpSp>
      <p:cxnSp>
        <p:nvCxnSpPr>
          <p:cNvPr id="11" name="直接连接符 12">
            <a:extLst>
              <a:ext uri="{FF2B5EF4-FFF2-40B4-BE49-F238E27FC236}">
                <a16:creationId xmlns:a16="http://schemas.microsoft.com/office/drawing/2014/main" xmlns="" id="{8A58D8C2-A17D-43EC-9A72-E6115396052B}"/>
              </a:ext>
            </a:extLst>
          </p:cNvPr>
          <p:cNvCxnSpPr/>
          <p:nvPr/>
        </p:nvCxnSpPr>
        <p:spPr>
          <a:xfrm rot="5400000">
            <a:off x="3797169" y="3577866"/>
            <a:ext cx="3515282" cy="39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文本框 13">
            <a:extLst>
              <a:ext uri="{FF2B5EF4-FFF2-40B4-BE49-F238E27FC236}">
                <a16:creationId xmlns:a16="http://schemas.microsoft.com/office/drawing/2014/main" xmlns="" id="{EA23BFA2-2C7A-4693-97A1-E2246C616786}"/>
              </a:ext>
            </a:extLst>
          </p:cNvPr>
          <p:cNvSpPr txBox="1"/>
          <p:nvPr/>
        </p:nvSpPr>
        <p:spPr>
          <a:xfrm>
            <a:off x="6046754" y="2249242"/>
            <a:ext cx="5632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 interface</a:t>
            </a: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Support both IP network connection and serial port connection.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4">
            <a:extLst>
              <a:ext uri="{FF2B5EF4-FFF2-40B4-BE49-F238E27FC236}">
                <a16:creationId xmlns:a16="http://schemas.microsoft.com/office/drawing/2014/main" xmlns="" id="{02110310-E0F8-4F96-A646-A3A2DF50E3AD}"/>
              </a:ext>
            </a:extLst>
          </p:cNvPr>
          <p:cNvSpPr txBox="1"/>
          <p:nvPr/>
        </p:nvSpPr>
        <p:spPr>
          <a:xfrm>
            <a:off x="6046754" y="3087152"/>
            <a:ext cx="58748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PTZ control</a:t>
            </a: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Support PTZ and preset operation as well as local output interface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5">
            <a:extLst>
              <a:ext uri="{FF2B5EF4-FFF2-40B4-BE49-F238E27FC236}">
                <a16:creationId xmlns:a16="http://schemas.microsoft.com/office/drawing/2014/main" xmlns="" id="{F67AC378-F52E-440D-9B65-3397CD2963C9}"/>
              </a:ext>
            </a:extLst>
          </p:cNvPr>
          <p:cNvSpPr txBox="1"/>
          <p:nvPr/>
        </p:nvSpPr>
        <p:spPr>
          <a:xfrm>
            <a:off x="6046754" y="3931478"/>
            <a:ext cx="3113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Preview control</a:t>
            </a: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Support preview sequence switch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6">
            <a:extLst>
              <a:ext uri="{FF2B5EF4-FFF2-40B4-BE49-F238E27FC236}">
                <a16:creationId xmlns:a16="http://schemas.microsoft.com/office/drawing/2014/main" xmlns="" id="{F14359A5-F858-48CE-B433-CD9C53E30781}"/>
              </a:ext>
            </a:extLst>
          </p:cNvPr>
          <p:cNvSpPr/>
          <p:nvPr/>
        </p:nvSpPr>
        <p:spPr>
          <a:xfrm>
            <a:off x="1062313" y="5722328"/>
            <a:ext cx="4325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2E8DC2"/>
                </a:solidFill>
              </a:rPr>
              <a:t>More than </a:t>
            </a:r>
            <a:r>
              <a:rPr lang="en-US" altLang="zh-CN" sz="2400" b="1" dirty="0" smtClean="0">
                <a:solidFill>
                  <a:srgbClr val="2E8DC2"/>
                </a:solidFill>
              </a:rPr>
              <a:t>local communication</a:t>
            </a:r>
            <a:endParaRPr lang="en-US" altLang="zh-CN" sz="2400" b="1" dirty="0">
              <a:solidFill>
                <a:srgbClr val="2E8DC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120" y="1691041"/>
            <a:ext cx="1063866" cy="18487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0097" y="3837872"/>
            <a:ext cx="252412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1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81859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Enhanced Durability – ANR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xmlns="" id="{ACA96868-4240-497E-B1DC-BDF9C80CC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097" y="4478928"/>
            <a:ext cx="11430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NVR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任意多边形 26">
            <a:extLst>
              <a:ext uri="{FF2B5EF4-FFF2-40B4-BE49-F238E27FC236}">
                <a16:creationId xmlns:a16="http://schemas.microsoft.com/office/drawing/2014/main" xmlns="" id="{BB80B28A-1F82-4C9B-A843-333A19FC75F4}"/>
              </a:ext>
            </a:extLst>
          </p:cNvPr>
          <p:cNvSpPr/>
          <p:nvPr/>
        </p:nvSpPr>
        <p:spPr bwMode="auto">
          <a:xfrm>
            <a:off x="3320616" y="1729632"/>
            <a:ext cx="480053" cy="681356"/>
          </a:xfrm>
          <a:custGeom>
            <a:avLst/>
            <a:gdLst>
              <a:gd name="connsiteX0" fmla="*/ 211015 w 457200"/>
              <a:gd name="connsiteY0" fmla="*/ 703384 h 703384"/>
              <a:gd name="connsiteX1" fmla="*/ 422031 w 457200"/>
              <a:gd name="connsiteY1" fmla="*/ 267286 h 703384"/>
              <a:gd name="connsiteX2" fmla="*/ 0 w 457200"/>
              <a:gd name="connsiteY2" fmla="*/ 0 h 70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703384">
                <a:moveTo>
                  <a:pt x="211015" y="703384"/>
                </a:moveTo>
                <a:cubicBezTo>
                  <a:pt x="334107" y="543950"/>
                  <a:pt x="457200" y="384517"/>
                  <a:pt x="422031" y="267286"/>
                </a:cubicBezTo>
                <a:cubicBezTo>
                  <a:pt x="386862" y="150055"/>
                  <a:pt x="193431" y="75027"/>
                  <a:pt x="0" y="0"/>
                </a:cubicBezTo>
              </a:path>
            </a:pathLst>
          </a:custGeom>
          <a:noFill/>
          <a:ln w="28575">
            <a:solidFill>
              <a:srgbClr val="5B9BD5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接连接符 47">
            <a:extLst>
              <a:ext uri="{FF2B5EF4-FFF2-40B4-BE49-F238E27FC236}">
                <a16:creationId xmlns:a16="http://schemas.microsoft.com/office/drawing/2014/main" xmlns="" id="{A4973BE0-B4FB-4F52-8FDD-F8BFEBD33965}"/>
              </a:ext>
            </a:extLst>
          </p:cNvPr>
          <p:cNvCxnSpPr>
            <a:cxnSpLocks/>
          </p:cNvCxnSpPr>
          <p:nvPr/>
        </p:nvCxnSpPr>
        <p:spPr>
          <a:xfrm>
            <a:off x="3478426" y="2441785"/>
            <a:ext cx="0" cy="987215"/>
          </a:xfrm>
          <a:prstGeom prst="line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48">
            <a:extLst>
              <a:ext uri="{FF2B5EF4-FFF2-40B4-BE49-F238E27FC236}">
                <a16:creationId xmlns:a16="http://schemas.microsoft.com/office/drawing/2014/main" xmlns="" id="{7D747623-D8FA-4BDA-BF72-D6A5D81EABB8}"/>
              </a:ext>
            </a:extLst>
          </p:cNvPr>
          <p:cNvCxnSpPr>
            <a:cxnSpLocks/>
          </p:cNvCxnSpPr>
          <p:nvPr/>
        </p:nvCxnSpPr>
        <p:spPr>
          <a:xfrm>
            <a:off x="3488744" y="4098767"/>
            <a:ext cx="0" cy="896979"/>
          </a:xfrm>
          <a:prstGeom prst="line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49">
            <a:extLst>
              <a:ext uri="{FF2B5EF4-FFF2-40B4-BE49-F238E27FC236}">
                <a16:creationId xmlns:a16="http://schemas.microsoft.com/office/drawing/2014/main" xmlns="" id="{D8FDEE42-DE2C-4052-B21C-03471BB71F29}"/>
              </a:ext>
            </a:extLst>
          </p:cNvPr>
          <p:cNvGrpSpPr>
            <a:grpSpLocks/>
          </p:cNvGrpSpPr>
          <p:nvPr/>
        </p:nvGrpSpPr>
        <p:grpSpPr bwMode="auto">
          <a:xfrm>
            <a:off x="3314120" y="2937717"/>
            <a:ext cx="328612" cy="271463"/>
            <a:chOff x="4300316" y="4200750"/>
            <a:chExt cx="457862" cy="357190"/>
          </a:xfrm>
        </p:grpSpPr>
        <p:cxnSp>
          <p:nvCxnSpPr>
            <p:cNvPr id="25" name="直接连接符 50">
              <a:extLst>
                <a:ext uri="{FF2B5EF4-FFF2-40B4-BE49-F238E27FC236}">
                  <a16:creationId xmlns:a16="http://schemas.microsoft.com/office/drawing/2014/main" xmlns="" id="{EF75532A-97F0-49C7-8AAD-D57351417DA2}"/>
                </a:ext>
              </a:extLst>
            </p:cNvPr>
            <p:cNvCxnSpPr/>
            <p:nvPr/>
          </p:nvCxnSpPr>
          <p:spPr>
            <a:xfrm rot="10800000" flipV="1">
              <a:off x="4300316" y="4200750"/>
              <a:ext cx="429108" cy="35719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51">
              <a:extLst>
                <a:ext uri="{FF2B5EF4-FFF2-40B4-BE49-F238E27FC236}">
                  <a16:creationId xmlns:a16="http://schemas.microsoft.com/office/drawing/2014/main" xmlns="" id="{C3A0998E-E744-43E4-9B4E-37EFB512975B}"/>
                </a:ext>
              </a:extLst>
            </p:cNvPr>
            <p:cNvCxnSpPr/>
            <p:nvPr/>
          </p:nvCxnSpPr>
          <p:spPr>
            <a:xfrm>
              <a:off x="4329070" y="4200750"/>
              <a:ext cx="429108" cy="35719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任意多边形 37">
            <a:extLst>
              <a:ext uri="{FF2B5EF4-FFF2-40B4-BE49-F238E27FC236}">
                <a16:creationId xmlns:a16="http://schemas.microsoft.com/office/drawing/2014/main" xmlns="" id="{1A39143D-9CE6-44C8-9556-3E0C9C8DAA41}"/>
              </a:ext>
            </a:extLst>
          </p:cNvPr>
          <p:cNvSpPr/>
          <p:nvPr/>
        </p:nvSpPr>
        <p:spPr>
          <a:xfrm rot="5400000">
            <a:off x="2669020" y="2582104"/>
            <a:ext cx="3293081" cy="1694908"/>
          </a:xfrm>
          <a:custGeom>
            <a:avLst/>
            <a:gdLst>
              <a:gd name="connsiteX0" fmla="*/ 0 w 2946400"/>
              <a:gd name="connsiteY0" fmla="*/ 788458 h 788458"/>
              <a:gd name="connsiteX1" fmla="*/ 1257300 w 2946400"/>
              <a:gd name="connsiteY1" fmla="*/ 20108 h 788458"/>
              <a:gd name="connsiteX2" fmla="*/ 2946400 w 2946400"/>
              <a:gd name="connsiteY2" fmla="*/ 667808 h 78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6400" h="788458">
                <a:moveTo>
                  <a:pt x="0" y="788458"/>
                </a:moveTo>
                <a:cubicBezTo>
                  <a:pt x="383116" y="414337"/>
                  <a:pt x="766233" y="40216"/>
                  <a:pt x="1257300" y="20108"/>
                </a:cubicBezTo>
                <a:cubicBezTo>
                  <a:pt x="1748367" y="0"/>
                  <a:pt x="2347383" y="333904"/>
                  <a:pt x="2946400" y="667808"/>
                </a:cubicBezTo>
              </a:path>
            </a:pathLst>
          </a:custGeom>
          <a:noFill/>
          <a:ln w="31750">
            <a:solidFill>
              <a:srgbClr val="5B9BD5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xmlns="" id="{3D5D7CCA-0EC5-428F-A246-E1487BF04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763" y="1434789"/>
            <a:ext cx="11430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IPC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文本框 56">
            <a:extLst>
              <a:ext uri="{FF2B5EF4-FFF2-40B4-BE49-F238E27FC236}">
                <a16:creationId xmlns:a16="http://schemas.microsoft.com/office/drawing/2014/main" xmlns="" id="{3CAB1523-F46E-4B9D-B773-DA155D8AD764}"/>
              </a:ext>
            </a:extLst>
          </p:cNvPr>
          <p:cNvSpPr txBox="1"/>
          <p:nvPr/>
        </p:nvSpPr>
        <p:spPr>
          <a:xfrm>
            <a:off x="6238302" y="2135528"/>
            <a:ext cx="5001593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the connection between IPC and NVR is interrupted, IPC can store video in SD card.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Then after reconnection, IPC can send previous record back to NVR.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" name="图片 58" descr="SD卡">
            <a:extLst>
              <a:ext uri="{FF2B5EF4-FFF2-40B4-BE49-F238E27FC236}">
                <a16:creationId xmlns:a16="http://schemas.microsoft.com/office/drawing/2014/main" xmlns="" id="{C30351FF-0E57-4238-A5F5-FFFAB563DF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217173">
            <a:off x="2514306" y="1284332"/>
            <a:ext cx="883285" cy="706755"/>
          </a:xfrm>
          <a:prstGeom prst="rect">
            <a:avLst/>
          </a:prstGeom>
        </p:spPr>
      </p:pic>
      <p:sp>
        <p:nvSpPr>
          <p:cNvPr id="33" name="TextBox 35">
            <a:extLst>
              <a:ext uri="{FF2B5EF4-FFF2-40B4-BE49-F238E27FC236}">
                <a16:creationId xmlns:a16="http://schemas.microsoft.com/office/drawing/2014/main" xmlns="" id="{643AF0B1-12D6-4975-B3FC-F8066F7B6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870" y="1520293"/>
            <a:ext cx="128815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1100" dirty="0">
                <a:solidFill>
                  <a:schemeClr val="bg1"/>
                </a:solidFill>
              </a:rPr>
              <a:t>SD</a:t>
            </a:r>
            <a:r>
              <a:rPr lang="zh-CN" altLang="en-US" sz="1100" dirty="0">
                <a:solidFill>
                  <a:schemeClr val="bg1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100" dirty="0">
                <a:solidFill>
                  <a:schemeClr val="bg1"/>
                </a:solidFill>
                <a:ea typeface="微软雅黑" panose="020B0503020204020204" pitchFamily="34" charset="-122"/>
              </a:rPr>
              <a:t>Card</a:t>
            </a:r>
            <a:endParaRPr lang="zh-CN" altLang="en-US" sz="11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34" name="直接连接符 59">
            <a:extLst>
              <a:ext uri="{FF2B5EF4-FFF2-40B4-BE49-F238E27FC236}">
                <a16:creationId xmlns:a16="http://schemas.microsoft.com/office/drawing/2014/main" xmlns="" id="{C3EA004E-207F-4CBE-9752-5940E90D5C38}"/>
              </a:ext>
            </a:extLst>
          </p:cNvPr>
          <p:cNvCxnSpPr/>
          <p:nvPr/>
        </p:nvCxnSpPr>
        <p:spPr>
          <a:xfrm rot="5400000">
            <a:off x="3797169" y="3577866"/>
            <a:ext cx="3515282" cy="39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矩形 60">
            <a:extLst>
              <a:ext uri="{FF2B5EF4-FFF2-40B4-BE49-F238E27FC236}">
                <a16:creationId xmlns:a16="http://schemas.microsoft.com/office/drawing/2014/main" xmlns="" id="{C8D1674E-AD6B-420E-94EF-DDF993FE3042}"/>
              </a:ext>
            </a:extLst>
          </p:cNvPr>
          <p:cNvSpPr/>
          <p:nvPr/>
        </p:nvSpPr>
        <p:spPr>
          <a:xfrm>
            <a:off x="6238301" y="5627529"/>
            <a:ext cx="43147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2E8DC2"/>
                </a:solidFill>
              </a:rPr>
              <a:t>More than </a:t>
            </a:r>
            <a:r>
              <a:rPr lang="en-US" altLang="zh-CN" sz="2400" b="1" dirty="0" smtClean="0">
                <a:solidFill>
                  <a:srgbClr val="2E8DC2"/>
                </a:solidFill>
              </a:rPr>
              <a:t>scheduled recording</a:t>
            </a:r>
            <a:endParaRPr lang="en-US" altLang="zh-CN" sz="2400" b="1" dirty="0">
              <a:solidFill>
                <a:srgbClr val="2E8DC2"/>
              </a:solidFill>
            </a:endParaRPr>
          </a:p>
        </p:txBody>
      </p:sp>
      <p:sp>
        <p:nvSpPr>
          <p:cNvPr id="36" name="云形 61">
            <a:extLst>
              <a:ext uri="{FF2B5EF4-FFF2-40B4-BE49-F238E27FC236}">
                <a16:creationId xmlns:a16="http://schemas.microsoft.com/office/drawing/2014/main" xmlns="" id="{E15DB260-52AA-4758-821D-3432204DB832}"/>
              </a:ext>
            </a:extLst>
          </p:cNvPr>
          <p:cNvSpPr/>
          <p:nvPr/>
        </p:nvSpPr>
        <p:spPr>
          <a:xfrm>
            <a:off x="2532125" y="3412194"/>
            <a:ext cx="1871961" cy="856061"/>
          </a:xfrm>
          <a:prstGeom prst="cloud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Network</a:t>
            </a:r>
            <a:endParaRPr lang="zh-CN" altLang="en-US" sz="2133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76" y="5099452"/>
            <a:ext cx="2475316" cy="10065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8836">
            <a:off x="1217032" y="2129346"/>
            <a:ext cx="1911677" cy="910322"/>
          </a:xfrm>
          <a:prstGeom prst="rect">
            <a:avLst/>
          </a:prstGeom>
        </p:spPr>
      </p:pic>
      <p:cxnSp>
        <p:nvCxnSpPr>
          <p:cNvPr id="39" name="直接连接符 47">
            <a:extLst>
              <a:ext uri="{FF2B5EF4-FFF2-40B4-BE49-F238E27FC236}">
                <a16:creationId xmlns:a16="http://schemas.microsoft.com/office/drawing/2014/main" xmlns="" id="{A4973BE0-B4FB-4F52-8FDD-F8BFEBD33965}"/>
              </a:ext>
            </a:extLst>
          </p:cNvPr>
          <p:cNvCxnSpPr>
            <a:cxnSpLocks/>
          </p:cNvCxnSpPr>
          <p:nvPr/>
        </p:nvCxnSpPr>
        <p:spPr>
          <a:xfrm flipH="1" flipV="1">
            <a:off x="3058891" y="2436746"/>
            <a:ext cx="409214" cy="14254"/>
          </a:xfrm>
          <a:prstGeom prst="line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99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81859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Enhanced Durability – N+1 Backup</a:t>
            </a:r>
          </a:p>
        </p:txBody>
      </p:sp>
      <p:sp>
        <p:nvSpPr>
          <p:cNvPr id="6" name="文本框 42">
            <a:extLst>
              <a:ext uri="{FF2B5EF4-FFF2-40B4-BE49-F238E27FC236}">
                <a16:creationId xmlns:a16="http://schemas.microsoft.com/office/drawing/2014/main" xmlns="" id="{4D4CB617-D52C-4909-A8B7-30864BE579F4}"/>
              </a:ext>
            </a:extLst>
          </p:cNvPr>
          <p:cNvSpPr txBox="1"/>
          <p:nvPr/>
        </p:nvSpPr>
        <p:spPr>
          <a:xfrm>
            <a:off x="8582685" y="4276045"/>
            <a:ext cx="2208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5B9BD5"/>
                </a:solidFill>
              </a:rPr>
              <a:t>Hot spare  NVR</a:t>
            </a:r>
            <a:endParaRPr lang="zh-CN" altLang="en-US" sz="2000" b="1" dirty="0">
              <a:solidFill>
                <a:srgbClr val="5B9BD5"/>
              </a:solidFill>
            </a:endParaRPr>
          </a:p>
        </p:txBody>
      </p:sp>
      <p:cxnSp>
        <p:nvCxnSpPr>
          <p:cNvPr id="7" name="直接箭头连接符 43">
            <a:extLst>
              <a:ext uri="{FF2B5EF4-FFF2-40B4-BE49-F238E27FC236}">
                <a16:creationId xmlns:a16="http://schemas.microsoft.com/office/drawing/2014/main" xmlns="" id="{EAF64691-FF30-49FB-A3AC-FCCE7EC87550}"/>
              </a:ext>
            </a:extLst>
          </p:cNvPr>
          <p:cNvCxnSpPr/>
          <p:nvPr/>
        </p:nvCxnSpPr>
        <p:spPr>
          <a:xfrm>
            <a:off x="1631504" y="2148043"/>
            <a:ext cx="715267" cy="501288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44">
            <a:extLst>
              <a:ext uri="{FF2B5EF4-FFF2-40B4-BE49-F238E27FC236}">
                <a16:creationId xmlns:a16="http://schemas.microsoft.com/office/drawing/2014/main" xmlns="" id="{FA709A64-8C57-453F-A629-F993EE503CFC}"/>
              </a:ext>
            </a:extLst>
          </p:cNvPr>
          <p:cNvCxnSpPr/>
          <p:nvPr/>
        </p:nvCxnSpPr>
        <p:spPr>
          <a:xfrm flipV="1">
            <a:off x="1679510" y="3374438"/>
            <a:ext cx="667261" cy="707685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曲线连接符 25">
            <a:extLst>
              <a:ext uri="{FF2B5EF4-FFF2-40B4-BE49-F238E27FC236}">
                <a16:creationId xmlns:a16="http://schemas.microsoft.com/office/drawing/2014/main" xmlns="" id="{135AD672-6608-4139-8E1B-5F816BE05E5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097477" y="427705"/>
            <a:ext cx="203631" cy="8191692"/>
          </a:xfrm>
          <a:prstGeom prst="curvedConnector3">
            <a:avLst>
              <a:gd name="adj1" fmla="val 449260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曲线连接符 32">
            <a:extLst>
              <a:ext uri="{FF2B5EF4-FFF2-40B4-BE49-F238E27FC236}">
                <a16:creationId xmlns:a16="http://schemas.microsoft.com/office/drawing/2014/main" xmlns="" id="{C54F386F-4639-4333-BEFA-B59BBE8C9048}"/>
              </a:ext>
            </a:extLst>
          </p:cNvPr>
          <p:cNvCxnSpPr>
            <a:cxnSpLocks/>
          </p:cNvCxnSpPr>
          <p:nvPr/>
        </p:nvCxnSpPr>
        <p:spPr>
          <a:xfrm rot="16200000" flipV="1">
            <a:off x="7398927" y="1642667"/>
            <a:ext cx="16933" cy="3792423"/>
          </a:xfrm>
          <a:prstGeom prst="curvedConnector3">
            <a:avLst>
              <a:gd name="adj1" fmla="val 1800000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47">
            <a:extLst>
              <a:ext uri="{FF2B5EF4-FFF2-40B4-BE49-F238E27FC236}">
                <a16:creationId xmlns:a16="http://schemas.microsoft.com/office/drawing/2014/main" xmlns="" id="{F9D8CBF2-F326-4266-968A-BAC1E812CBFA}"/>
              </a:ext>
            </a:extLst>
          </p:cNvPr>
          <p:cNvSpPr txBox="1"/>
          <p:nvPr/>
        </p:nvSpPr>
        <p:spPr>
          <a:xfrm rot="16200000">
            <a:off x="7024793" y="3591124"/>
            <a:ext cx="553998" cy="7060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…….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xmlns="" id="{36C29995-790A-422D-89BF-581D905DB0E6}"/>
              </a:ext>
            </a:extLst>
          </p:cNvPr>
          <p:cNvSpPr txBox="1"/>
          <p:nvPr/>
        </p:nvSpPr>
        <p:spPr>
          <a:xfrm>
            <a:off x="3486263" y="5365472"/>
            <a:ext cx="4168557" cy="913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7" b="1" dirty="0"/>
              <a:t>Take over to ensure data integrity and reliability</a:t>
            </a:r>
            <a:endParaRPr lang="zh-CN" altLang="en-US" sz="2667" b="1" dirty="0"/>
          </a:p>
        </p:txBody>
      </p:sp>
      <p:sp>
        <p:nvSpPr>
          <p:cNvPr id="13" name="文本框 49">
            <a:extLst>
              <a:ext uri="{FF2B5EF4-FFF2-40B4-BE49-F238E27FC236}">
                <a16:creationId xmlns:a16="http://schemas.microsoft.com/office/drawing/2014/main" xmlns="" id="{A41DA87A-C3F9-4AEC-A557-65A147C1A696}"/>
              </a:ext>
            </a:extLst>
          </p:cNvPr>
          <p:cNvSpPr txBox="1"/>
          <p:nvPr/>
        </p:nvSpPr>
        <p:spPr>
          <a:xfrm>
            <a:off x="7152118" y="2180862"/>
            <a:ext cx="4800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C000"/>
                </a:solidFill>
              </a:rPr>
              <a:t>Failed NVR back online, hot spare NVR will send the data back</a:t>
            </a:r>
            <a:endParaRPr lang="zh-CN" altLang="en-US" sz="2400" b="1" dirty="0">
              <a:solidFill>
                <a:srgbClr val="FFC000"/>
              </a:solidFill>
            </a:endParaRPr>
          </a:p>
        </p:txBody>
      </p:sp>
      <p:sp>
        <p:nvSpPr>
          <p:cNvPr id="14" name="云形 50">
            <a:extLst>
              <a:ext uri="{FF2B5EF4-FFF2-40B4-BE49-F238E27FC236}">
                <a16:creationId xmlns:a16="http://schemas.microsoft.com/office/drawing/2014/main" xmlns="" id="{ACFF0D4B-A017-4332-9480-6FDAFB38FE6D}"/>
              </a:ext>
            </a:extLst>
          </p:cNvPr>
          <p:cNvSpPr/>
          <p:nvPr/>
        </p:nvSpPr>
        <p:spPr>
          <a:xfrm>
            <a:off x="1919784" y="2594399"/>
            <a:ext cx="1871961" cy="856061"/>
          </a:xfrm>
          <a:prstGeom prst="cloud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Network</a:t>
            </a:r>
            <a:endParaRPr lang="zh-CN" altLang="en-US" sz="2133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5" name="直接箭头连接符 51">
            <a:extLst>
              <a:ext uri="{FF2B5EF4-FFF2-40B4-BE49-F238E27FC236}">
                <a16:creationId xmlns:a16="http://schemas.microsoft.com/office/drawing/2014/main" xmlns="" id="{A2928E44-DD8C-46FD-99F2-EDCAF3898F03}"/>
              </a:ext>
            </a:extLst>
          </p:cNvPr>
          <p:cNvCxnSpPr>
            <a:cxnSpLocks/>
          </p:cNvCxnSpPr>
          <p:nvPr/>
        </p:nvCxnSpPr>
        <p:spPr>
          <a:xfrm flipV="1">
            <a:off x="3486263" y="2148042"/>
            <a:ext cx="559071" cy="446356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52">
            <a:extLst>
              <a:ext uri="{FF2B5EF4-FFF2-40B4-BE49-F238E27FC236}">
                <a16:creationId xmlns:a16="http://schemas.microsoft.com/office/drawing/2014/main" xmlns="" id="{317167A9-5138-439C-ACB2-B15F1BB90EE4}"/>
              </a:ext>
            </a:extLst>
          </p:cNvPr>
          <p:cNvCxnSpPr>
            <a:cxnSpLocks/>
          </p:cNvCxnSpPr>
          <p:nvPr/>
        </p:nvCxnSpPr>
        <p:spPr>
          <a:xfrm>
            <a:off x="3465165" y="3321986"/>
            <a:ext cx="580168" cy="760137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乘号 53">
            <a:extLst>
              <a:ext uri="{FF2B5EF4-FFF2-40B4-BE49-F238E27FC236}">
                <a16:creationId xmlns:a16="http://schemas.microsoft.com/office/drawing/2014/main" xmlns="" id="{2675AE40-61AC-4128-A8CC-03802B9E9313}"/>
              </a:ext>
            </a:extLst>
          </p:cNvPr>
          <p:cNvSpPr/>
          <p:nvPr/>
        </p:nvSpPr>
        <p:spPr>
          <a:xfrm>
            <a:off x="3234961" y="3169486"/>
            <a:ext cx="904145" cy="890020"/>
          </a:xfrm>
          <a:prstGeom prst="mathMultiply">
            <a:avLst/>
          </a:prstGeom>
          <a:solidFill>
            <a:srgbClr val="FF0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cxnSp>
        <p:nvCxnSpPr>
          <p:cNvPr id="18" name="曲线连接符 22">
            <a:extLst>
              <a:ext uri="{FF2B5EF4-FFF2-40B4-BE49-F238E27FC236}">
                <a16:creationId xmlns:a16="http://schemas.microsoft.com/office/drawing/2014/main" xmlns="" id="{69474AF7-AF12-47BC-B6E4-994A9DF26FF9}"/>
              </a:ext>
            </a:extLst>
          </p:cNvPr>
          <p:cNvCxnSpPr/>
          <p:nvPr/>
        </p:nvCxnSpPr>
        <p:spPr>
          <a:xfrm rot="16200000" flipV="1">
            <a:off x="7398927" y="1642666"/>
            <a:ext cx="16933" cy="3792423"/>
          </a:xfrm>
          <a:prstGeom prst="curvedConnector3">
            <a:avLst>
              <a:gd name="adj1" fmla="val 1800000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55">
            <a:extLst>
              <a:ext uri="{FF2B5EF4-FFF2-40B4-BE49-F238E27FC236}">
                <a16:creationId xmlns:a16="http://schemas.microsoft.com/office/drawing/2014/main" xmlns="" id="{0D675DF7-AE9D-49F1-8CB7-DEF98D649A04}"/>
              </a:ext>
            </a:extLst>
          </p:cNvPr>
          <p:cNvSpPr txBox="1"/>
          <p:nvPr/>
        </p:nvSpPr>
        <p:spPr>
          <a:xfrm>
            <a:off x="7152118" y="2180861"/>
            <a:ext cx="480053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Failed NVR back online, hot spare NVR will send the data back</a:t>
            </a:r>
            <a:endParaRPr lang="zh-CN" altLang="en-US" sz="2400" b="1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C8D1674E-AD6B-420E-94EF-DDF993FE3042}"/>
              </a:ext>
            </a:extLst>
          </p:cNvPr>
          <p:cNvSpPr/>
          <p:nvPr/>
        </p:nvSpPr>
        <p:spPr>
          <a:xfrm>
            <a:off x="7930770" y="5834451"/>
            <a:ext cx="3746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2E8DC2"/>
                </a:solidFill>
              </a:rPr>
              <a:t>More than </a:t>
            </a:r>
            <a:r>
              <a:rPr lang="en-US" altLang="zh-CN" sz="2400" b="1" dirty="0" smtClean="0">
                <a:solidFill>
                  <a:srgbClr val="2E8DC2"/>
                </a:solidFill>
              </a:rPr>
              <a:t>regular failover</a:t>
            </a:r>
            <a:endParaRPr lang="en-US" altLang="zh-CN" sz="2400" b="1" dirty="0">
              <a:solidFill>
                <a:srgbClr val="2E8DC2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333" y="1730874"/>
            <a:ext cx="1854760" cy="7542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98" y="3558989"/>
            <a:ext cx="1854760" cy="7542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8836">
            <a:off x="298478" y="3848857"/>
            <a:ext cx="1417161" cy="674838"/>
          </a:xfrm>
          <a:prstGeom prst="rect">
            <a:avLst/>
          </a:prstGeom>
        </p:spPr>
      </p:pic>
      <p:pic>
        <p:nvPicPr>
          <p:cNvPr id="30" name="图片 5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70" y="1643426"/>
            <a:ext cx="964540" cy="8416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685" y="3567042"/>
            <a:ext cx="1854760" cy="754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3117069" y="3287268"/>
            <a:ext cx="1022037" cy="93388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直接箭头连接符 51">
            <a:extLst>
              <a:ext uri="{FF2B5EF4-FFF2-40B4-BE49-F238E27FC236}">
                <a16:creationId xmlns:a16="http://schemas.microsoft.com/office/drawing/2014/main" xmlns="" id="{A2928E44-DD8C-46FD-99F2-EDCAF3898F03}"/>
              </a:ext>
            </a:extLst>
          </p:cNvPr>
          <p:cNvCxnSpPr>
            <a:cxnSpLocks/>
          </p:cNvCxnSpPr>
          <p:nvPr/>
        </p:nvCxnSpPr>
        <p:spPr>
          <a:xfrm>
            <a:off x="3473672" y="3309885"/>
            <a:ext cx="567962" cy="74466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89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 animBg="1"/>
      <p:bldP spid="19" grpId="0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81859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Enhanced Durability – Maglev Fan</a:t>
            </a:r>
          </a:p>
        </p:txBody>
      </p:sp>
      <p:pic>
        <p:nvPicPr>
          <p:cNvPr id="3" name="图片 17">
            <a:extLst>
              <a:ext uri="{FF2B5EF4-FFF2-40B4-BE49-F238E27FC236}">
                <a16:creationId xmlns:a16="http://schemas.microsoft.com/office/drawing/2014/main" xmlns="" id="{0966E2F1-C582-4C0C-A520-CF39F3F7B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9054" y="2301970"/>
            <a:ext cx="1495173" cy="1604310"/>
          </a:xfrm>
          <a:prstGeom prst="rect">
            <a:avLst/>
          </a:prstGeom>
        </p:spPr>
      </p:pic>
      <p:pic>
        <p:nvPicPr>
          <p:cNvPr id="4" name="图片 18" descr="磁悬浮">
            <a:extLst>
              <a:ext uri="{FF2B5EF4-FFF2-40B4-BE49-F238E27FC236}">
                <a16:creationId xmlns:a16="http://schemas.microsoft.com/office/drawing/2014/main" xmlns="" id="{EE75104B-EC1A-48FC-96B8-79346F21B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793" y="2424236"/>
            <a:ext cx="2578747" cy="1436404"/>
          </a:xfrm>
          <a:prstGeom prst="rect">
            <a:avLst/>
          </a:prstGeom>
        </p:spPr>
      </p:pic>
      <p:sp>
        <p:nvSpPr>
          <p:cNvPr id="5" name="矩形: 圆角 1">
            <a:extLst>
              <a:ext uri="{FF2B5EF4-FFF2-40B4-BE49-F238E27FC236}">
                <a16:creationId xmlns:a16="http://schemas.microsoft.com/office/drawing/2014/main" xmlns="" id="{4A46C6C6-A75E-41DE-9C1C-D727A621761A}"/>
              </a:ext>
            </a:extLst>
          </p:cNvPr>
          <p:cNvSpPr/>
          <p:nvPr/>
        </p:nvSpPr>
        <p:spPr>
          <a:xfrm>
            <a:off x="1692854" y="1402508"/>
            <a:ext cx="2720898" cy="3537098"/>
          </a:xfrm>
          <a:prstGeom prst="roundRect">
            <a:avLst>
              <a:gd name="adj" fmla="val 84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19">
            <a:extLst>
              <a:ext uri="{FF2B5EF4-FFF2-40B4-BE49-F238E27FC236}">
                <a16:creationId xmlns:a16="http://schemas.microsoft.com/office/drawing/2014/main" xmlns="" id="{4074600D-2AAA-49BE-876E-3F9853F85666}"/>
              </a:ext>
            </a:extLst>
          </p:cNvPr>
          <p:cNvSpPr/>
          <p:nvPr/>
        </p:nvSpPr>
        <p:spPr>
          <a:xfrm>
            <a:off x="8137642" y="1402508"/>
            <a:ext cx="2720898" cy="3537098"/>
          </a:xfrm>
          <a:prstGeom prst="roundRect">
            <a:avLst>
              <a:gd name="adj" fmla="val 84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22">
            <a:extLst>
              <a:ext uri="{FF2B5EF4-FFF2-40B4-BE49-F238E27FC236}">
                <a16:creationId xmlns:a16="http://schemas.microsoft.com/office/drawing/2014/main" xmlns="" id="{381A32B5-B9C7-40A7-81CF-EBC66DF0E8A2}"/>
              </a:ext>
            </a:extLst>
          </p:cNvPr>
          <p:cNvSpPr/>
          <p:nvPr/>
        </p:nvSpPr>
        <p:spPr>
          <a:xfrm>
            <a:off x="1692854" y="1680690"/>
            <a:ext cx="2720898" cy="39461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Regular Fan</a:t>
            </a:r>
            <a:endParaRPr lang="zh-CN" altLang="en-US" dirty="0"/>
          </a:p>
        </p:txBody>
      </p:sp>
      <p:sp>
        <p:nvSpPr>
          <p:cNvPr id="8" name="矩形 23">
            <a:extLst>
              <a:ext uri="{FF2B5EF4-FFF2-40B4-BE49-F238E27FC236}">
                <a16:creationId xmlns:a16="http://schemas.microsoft.com/office/drawing/2014/main" xmlns="" id="{898160A9-F000-48F0-B40A-E2730D5B1C40}"/>
              </a:ext>
            </a:extLst>
          </p:cNvPr>
          <p:cNvSpPr/>
          <p:nvPr/>
        </p:nvSpPr>
        <p:spPr>
          <a:xfrm>
            <a:off x="8137796" y="1680690"/>
            <a:ext cx="2720898" cy="39461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Maglev Fan</a:t>
            </a:r>
            <a:endParaRPr lang="zh-CN" altLang="en-US" dirty="0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xmlns="" id="{90B54498-E932-4066-8730-1F73EC935034}"/>
              </a:ext>
            </a:extLst>
          </p:cNvPr>
          <p:cNvSpPr/>
          <p:nvPr/>
        </p:nvSpPr>
        <p:spPr bwMode="auto">
          <a:xfrm>
            <a:off x="2967889" y="5177683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ln>
                <a:solidFill>
                  <a:srgbClr val="2E8DC2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xmlns="" id="{FEACD20E-4F8C-4712-9E9F-97FEF1BF4725}"/>
              </a:ext>
            </a:extLst>
          </p:cNvPr>
          <p:cNvSpPr/>
          <p:nvPr/>
        </p:nvSpPr>
        <p:spPr bwMode="auto">
          <a:xfrm flipH="1" flipV="1">
            <a:off x="9101612" y="5915114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文本框 26">
            <a:extLst>
              <a:ext uri="{FF2B5EF4-FFF2-40B4-BE49-F238E27FC236}">
                <a16:creationId xmlns:a16="http://schemas.microsoft.com/office/drawing/2014/main" xmlns="" id="{1651976E-AF76-4E40-8EF0-91698CEBD7B4}"/>
              </a:ext>
            </a:extLst>
          </p:cNvPr>
          <p:cNvSpPr txBox="1"/>
          <p:nvPr/>
        </p:nvSpPr>
        <p:spPr>
          <a:xfrm>
            <a:off x="3364368" y="5447753"/>
            <a:ext cx="6433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Reduce vibration and noise caused by mechanical friction. </a:t>
            </a:r>
            <a:endParaRPr lang="zh-CN" altLang="en-US" sz="2400" dirty="0">
              <a:solidFill>
                <a:srgbClr val="5B9BD5"/>
              </a:solidFill>
            </a:endParaRPr>
          </a:p>
        </p:txBody>
      </p:sp>
      <p:sp>
        <p:nvSpPr>
          <p:cNvPr id="12" name="矩形 27">
            <a:extLst>
              <a:ext uri="{FF2B5EF4-FFF2-40B4-BE49-F238E27FC236}">
                <a16:creationId xmlns:a16="http://schemas.microsoft.com/office/drawing/2014/main" xmlns="" id="{FFAE28CA-2BC5-4824-8FB1-6A8BAD61293B}"/>
              </a:ext>
            </a:extLst>
          </p:cNvPr>
          <p:cNvSpPr/>
          <p:nvPr/>
        </p:nvSpPr>
        <p:spPr>
          <a:xfrm>
            <a:off x="2010742" y="4009246"/>
            <a:ext cx="2111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Avg service time</a:t>
            </a:r>
          </a:p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4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0,000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hours </a:t>
            </a:r>
            <a:endParaRPr lang="zh-CN" altLang="en-US" dirty="0"/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xmlns="" id="{A2F64846-6C00-49B6-8163-2BCF671C63DE}"/>
              </a:ext>
            </a:extLst>
          </p:cNvPr>
          <p:cNvSpPr/>
          <p:nvPr/>
        </p:nvSpPr>
        <p:spPr>
          <a:xfrm>
            <a:off x="8081625" y="4009246"/>
            <a:ext cx="2909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Avg service time</a:t>
            </a:r>
          </a:p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More than </a:t>
            </a:r>
            <a:r>
              <a:rPr lang="en-US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6</a:t>
            </a: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0,000 </a:t>
            </a:r>
            <a:r>
              <a:rPr lang="en-US" altLang="zh-CN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hours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矩形 29">
            <a:extLst>
              <a:ext uri="{FF2B5EF4-FFF2-40B4-BE49-F238E27FC236}">
                <a16:creationId xmlns:a16="http://schemas.microsoft.com/office/drawing/2014/main" xmlns="" id="{44D6C55D-5569-4B24-A223-03470FC0E4BE}"/>
              </a:ext>
            </a:extLst>
          </p:cNvPr>
          <p:cNvSpPr/>
          <p:nvPr/>
        </p:nvSpPr>
        <p:spPr>
          <a:xfrm>
            <a:off x="5275072" y="3675974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Noise</a:t>
            </a:r>
            <a:endParaRPr lang="zh-CN" altLang="en-US" b="1" dirty="0"/>
          </a:p>
        </p:txBody>
      </p:sp>
      <p:sp>
        <p:nvSpPr>
          <p:cNvPr id="15" name="矩形 30">
            <a:extLst>
              <a:ext uri="{FF2B5EF4-FFF2-40B4-BE49-F238E27FC236}">
                <a16:creationId xmlns:a16="http://schemas.microsoft.com/office/drawing/2014/main" xmlns="" id="{E3B95C68-7439-4909-9633-CFC29772A23E}"/>
              </a:ext>
            </a:extLst>
          </p:cNvPr>
          <p:cNvSpPr/>
          <p:nvPr/>
        </p:nvSpPr>
        <p:spPr>
          <a:xfrm>
            <a:off x="4857329" y="2636999"/>
            <a:ext cx="1685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Service time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 </a:t>
            </a:r>
            <a:endParaRPr lang="zh-CN" altLang="en-US" dirty="0"/>
          </a:p>
        </p:txBody>
      </p:sp>
      <p:sp>
        <p:nvSpPr>
          <p:cNvPr id="16" name="箭头: 上 31">
            <a:extLst>
              <a:ext uri="{FF2B5EF4-FFF2-40B4-BE49-F238E27FC236}">
                <a16:creationId xmlns:a16="http://schemas.microsoft.com/office/drawing/2014/main" xmlns="" id="{2C0518FE-EFCF-48DD-BBB1-60D1DF95D4B5}"/>
              </a:ext>
            </a:extLst>
          </p:cNvPr>
          <p:cNvSpPr/>
          <p:nvPr/>
        </p:nvSpPr>
        <p:spPr>
          <a:xfrm>
            <a:off x="6559903" y="2219661"/>
            <a:ext cx="816429" cy="93037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箭头: 上 33">
            <a:extLst>
              <a:ext uri="{FF2B5EF4-FFF2-40B4-BE49-F238E27FC236}">
                <a16:creationId xmlns:a16="http://schemas.microsoft.com/office/drawing/2014/main" xmlns="" id="{7280D3AE-B87E-42F2-AFD3-1D3C789E90F9}"/>
              </a:ext>
            </a:extLst>
          </p:cNvPr>
          <p:cNvSpPr/>
          <p:nvPr/>
        </p:nvSpPr>
        <p:spPr>
          <a:xfrm rot="10800000">
            <a:off x="6559903" y="3497094"/>
            <a:ext cx="816429" cy="930374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矩形 2"/>
          <p:cNvSpPr/>
          <p:nvPr/>
        </p:nvSpPr>
        <p:spPr>
          <a:xfrm>
            <a:off x="7244005" y="2636999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5</a:t>
            </a: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0%</a:t>
            </a:r>
            <a:endParaRPr lang="zh-CN" altLang="en-US" dirty="0"/>
          </a:p>
        </p:txBody>
      </p:sp>
      <p:sp>
        <p:nvSpPr>
          <p:cNvPr id="19" name="矩形 20"/>
          <p:cNvSpPr/>
          <p:nvPr/>
        </p:nvSpPr>
        <p:spPr>
          <a:xfrm>
            <a:off x="7253530" y="3665699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+mn-ea"/>
                <a:sym typeface="+mn-lt"/>
              </a:rPr>
              <a:t>20%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508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5" b="21373"/>
          <a:stretch/>
        </p:blipFill>
        <p:spPr>
          <a:xfrm>
            <a:off x="6496055" y="1958585"/>
            <a:ext cx="5732918" cy="1919848"/>
          </a:xfrm>
          <a:prstGeom prst="rect">
            <a:avLst/>
          </a:prstGeom>
        </p:spPr>
      </p:pic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132560" y="344240"/>
            <a:ext cx="12201918" cy="430887"/>
          </a:xfrm>
          <a:prstGeom prst="rect">
            <a:avLst/>
          </a:prstGeom>
          <a:extLst/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sz="2663" dirty="0"/>
              <a:t> </a:t>
            </a:r>
            <a:r>
              <a:rPr lang="en-US" altLang="zh-CN" sz="2800" dirty="0"/>
              <a:t>Professional Network Video Recorders </a:t>
            </a:r>
            <a:r>
              <a:rPr lang="en-US" altLang="zh-CN" sz="2663" dirty="0" smtClean="0"/>
              <a:t>– </a:t>
            </a:r>
            <a:r>
              <a:rPr lang="en-US" altLang="zh-CN" dirty="0" smtClean="0"/>
              <a:t>DNR-F516 Series 64/128 CH </a:t>
            </a:r>
            <a:endParaRPr lang="en-US" altLang="zh-CN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5" y="1273590"/>
            <a:ext cx="6113088" cy="2485820"/>
          </a:xfrm>
          <a:prstGeom prst="rect">
            <a:avLst/>
          </a:prstGeom>
        </p:spPr>
      </p:pic>
      <p:sp>
        <p:nvSpPr>
          <p:cNvPr id="11" name="标题 4"/>
          <p:cNvSpPr txBox="1"/>
          <p:nvPr/>
        </p:nvSpPr>
        <p:spPr>
          <a:xfrm>
            <a:off x="370651" y="3682898"/>
            <a:ext cx="2127485" cy="503946"/>
          </a:xfrm>
          <a:prstGeom prst="rect">
            <a:avLst/>
          </a:prstGeom>
        </p:spPr>
        <p:txBody>
          <a:bodyPr vert="horz" lIns="121770" tIns="60885" rIns="121770" bIns="60885" rtlCol="0" anchor="ctr">
            <a:noAutofit/>
          </a:bodyPr>
          <a:lstStyle/>
          <a:p>
            <a:pPr algn="ctr"/>
            <a:r>
              <a:rPr lang="en-US" altLang="zh-CN" sz="2397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Gigantic</a:t>
            </a:r>
            <a:endParaRPr lang="zh-CN" altLang="en-US" sz="2397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7"/>
          <p:cNvCxnSpPr/>
          <p:nvPr/>
        </p:nvCxnSpPr>
        <p:spPr>
          <a:xfrm>
            <a:off x="210466" y="4362757"/>
            <a:ext cx="2587494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71"/>
          <p:cNvGrpSpPr/>
          <p:nvPr/>
        </p:nvGrpSpPr>
        <p:grpSpPr>
          <a:xfrm>
            <a:off x="676054" y="4627848"/>
            <a:ext cx="1430356" cy="204994"/>
            <a:chOff x="4409682" y="3330011"/>
            <a:chExt cx="1340970" cy="192697"/>
          </a:xfrm>
        </p:grpSpPr>
        <p:sp>
          <p:nvSpPr>
            <p:cNvPr id="14" name="文本框 9"/>
            <p:cNvSpPr txBox="1"/>
            <p:nvPr/>
          </p:nvSpPr>
          <p:spPr>
            <a:xfrm>
              <a:off x="4526517" y="3330011"/>
              <a:ext cx="1224135" cy="19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r>
                <a:rPr lang="en-US" altLang="zh-CN" sz="1332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128 </a:t>
              </a:r>
              <a:r>
                <a:rPr lang="en-US" altLang="zh-CN" sz="133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IP channels</a:t>
              </a:r>
              <a:endParaRPr lang="zh-CN" altLang="zh-CN" sz="1332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等腰三角形 12"/>
            <p:cNvSpPr/>
            <p:nvPr/>
          </p:nvSpPr>
          <p:spPr>
            <a:xfrm rot="5400000">
              <a:off x="4404120" y="3340936"/>
              <a:ext cx="130606" cy="1194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0" name="组合 1"/>
          <p:cNvGrpSpPr/>
          <p:nvPr/>
        </p:nvGrpSpPr>
        <p:grpSpPr>
          <a:xfrm>
            <a:off x="606020" y="1512162"/>
            <a:ext cx="1656744" cy="1652347"/>
            <a:chOff x="7705" y="1532"/>
            <a:chExt cx="3856" cy="3856"/>
          </a:xfrm>
        </p:grpSpPr>
        <p:sp>
          <p:nvSpPr>
            <p:cNvPr id="21" name="椭圆 14"/>
            <p:cNvSpPr/>
            <p:nvPr/>
          </p:nvSpPr>
          <p:spPr>
            <a:xfrm>
              <a:off x="7705" y="1532"/>
              <a:ext cx="3856" cy="3856"/>
            </a:xfrm>
            <a:prstGeom prst="ellipse">
              <a:avLst/>
            </a:prstGeom>
            <a:solidFill>
              <a:srgbClr val="2E8D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22" name="椭圆 15"/>
            <p:cNvSpPr/>
            <p:nvPr/>
          </p:nvSpPr>
          <p:spPr>
            <a:xfrm>
              <a:off x="7868" y="1695"/>
              <a:ext cx="3529" cy="3529"/>
            </a:xfrm>
            <a:prstGeom prst="ellipse">
              <a:avLst/>
            </a:prstGeom>
            <a:noFill/>
            <a:ln w="31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</p:grpSp>
      <p:sp>
        <p:nvSpPr>
          <p:cNvPr id="23" name="标题 4"/>
          <p:cNvSpPr txBox="1"/>
          <p:nvPr/>
        </p:nvSpPr>
        <p:spPr>
          <a:xfrm>
            <a:off x="4720624" y="3682053"/>
            <a:ext cx="2127485" cy="503946"/>
          </a:xfrm>
          <a:prstGeom prst="rect">
            <a:avLst/>
          </a:prstGeom>
        </p:spPr>
        <p:txBody>
          <a:bodyPr vert="horz" lIns="121770" tIns="60885" rIns="121770" bIns="60885" rtlCol="0" anchor="ctr">
            <a:noAutofit/>
          </a:bodyPr>
          <a:lstStyle/>
          <a:p>
            <a:pPr algn="ctr"/>
            <a:r>
              <a:rPr lang="en-US" altLang="zh-CN" sz="2397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Loyal</a:t>
            </a:r>
            <a:endParaRPr lang="zh-CN" altLang="en-US" sz="2397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17"/>
          <p:cNvCxnSpPr/>
          <p:nvPr/>
        </p:nvCxnSpPr>
        <p:spPr>
          <a:xfrm>
            <a:off x="4633162" y="4361065"/>
            <a:ext cx="2587494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10"/>
          <p:cNvGrpSpPr/>
          <p:nvPr/>
        </p:nvGrpSpPr>
        <p:grpSpPr>
          <a:xfrm>
            <a:off x="4940754" y="1515145"/>
            <a:ext cx="1687224" cy="1682744"/>
            <a:chOff x="7705" y="1532"/>
            <a:chExt cx="3856" cy="3856"/>
          </a:xfrm>
          <a:solidFill>
            <a:srgbClr val="2E8DC2"/>
          </a:solidFill>
        </p:grpSpPr>
        <p:sp>
          <p:nvSpPr>
            <p:cNvPr id="26" name="椭圆 19"/>
            <p:cNvSpPr/>
            <p:nvPr/>
          </p:nvSpPr>
          <p:spPr>
            <a:xfrm>
              <a:off x="7705" y="1532"/>
              <a:ext cx="3856" cy="38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27" name="椭圆 20"/>
            <p:cNvSpPr>
              <a:spLocks noChangeAspect="1"/>
            </p:cNvSpPr>
            <p:nvPr/>
          </p:nvSpPr>
          <p:spPr>
            <a:xfrm>
              <a:off x="10003" y="1718"/>
              <a:ext cx="113" cy="1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28" name="椭圆 21"/>
            <p:cNvSpPr>
              <a:spLocks noChangeAspect="1"/>
            </p:cNvSpPr>
            <p:nvPr/>
          </p:nvSpPr>
          <p:spPr>
            <a:xfrm>
              <a:off x="10203" y="1918"/>
              <a:ext cx="113" cy="1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29" name="椭圆 22"/>
            <p:cNvSpPr>
              <a:spLocks noChangeAspect="1"/>
            </p:cNvSpPr>
            <p:nvPr/>
          </p:nvSpPr>
          <p:spPr>
            <a:xfrm>
              <a:off x="10403" y="2118"/>
              <a:ext cx="113" cy="1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30" name="椭圆 23"/>
            <p:cNvSpPr>
              <a:spLocks noChangeAspect="1"/>
            </p:cNvSpPr>
            <p:nvPr/>
          </p:nvSpPr>
          <p:spPr>
            <a:xfrm>
              <a:off x="10603" y="2318"/>
              <a:ext cx="113" cy="1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31" name="椭圆 24"/>
            <p:cNvSpPr>
              <a:spLocks noChangeAspect="1"/>
            </p:cNvSpPr>
            <p:nvPr/>
          </p:nvSpPr>
          <p:spPr>
            <a:xfrm>
              <a:off x="10803" y="2518"/>
              <a:ext cx="113" cy="1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32" name="椭圆 25"/>
            <p:cNvSpPr>
              <a:spLocks noChangeAspect="1"/>
            </p:cNvSpPr>
            <p:nvPr/>
          </p:nvSpPr>
          <p:spPr>
            <a:xfrm>
              <a:off x="11003" y="2718"/>
              <a:ext cx="113" cy="1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33" name="椭圆 26"/>
            <p:cNvSpPr>
              <a:spLocks noChangeAspect="1"/>
            </p:cNvSpPr>
            <p:nvPr/>
          </p:nvSpPr>
          <p:spPr>
            <a:xfrm>
              <a:off x="11203" y="2918"/>
              <a:ext cx="113" cy="1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34" name="椭圆 27"/>
            <p:cNvSpPr>
              <a:spLocks noChangeAspect="1"/>
            </p:cNvSpPr>
            <p:nvPr/>
          </p:nvSpPr>
          <p:spPr>
            <a:xfrm>
              <a:off x="11403" y="3118"/>
              <a:ext cx="113" cy="1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35" name="椭圆 28"/>
            <p:cNvSpPr/>
            <p:nvPr/>
          </p:nvSpPr>
          <p:spPr>
            <a:xfrm>
              <a:off x="7868" y="1695"/>
              <a:ext cx="3529" cy="3529"/>
            </a:xfrm>
            <a:prstGeom prst="ellipse">
              <a:avLst/>
            </a:prstGeom>
            <a:grpFill/>
            <a:ln w="31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</p:grpSp>
      <p:sp>
        <p:nvSpPr>
          <p:cNvPr id="37" name="文本框 9"/>
          <p:cNvSpPr txBox="1"/>
          <p:nvPr/>
        </p:nvSpPr>
        <p:spPr>
          <a:xfrm>
            <a:off x="4729145" y="4627856"/>
            <a:ext cx="1305735" cy="2049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en-US" altLang="zh-CN" sz="1332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Dual</a:t>
            </a:r>
            <a:r>
              <a:rPr lang="en-US" altLang="zh-CN" sz="1332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BIOS</a:t>
            </a:r>
            <a:endParaRPr lang="zh-CN" altLang="zh-CN" sz="1332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9"/>
          <p:cNvSpPr txBox="1"/>
          <p:nvPr/>
        </p:nvSpPr>
        <p:spPr>
          <a:xfrm>
            <a:off x="6378109" y="4627850"/>
            <a:ext cx="1305735" cy="409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en-US" altLang="zh-CN" sz="1332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Redundant</a:t>
            </a:r>
            <a:r>
              <a:rPr lang="en-US" altLang="zh-CN" sz="1332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power</a:t>
            </a:r>
            <a:endParaRPr lang="zh-CN" altLang="zh-CN" sz="1332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标题 4"/>
          <p:cNvSpPr txBox="1"/>
          <p:nvPr/>
        </p:nvSpPr>
        <p:spPr>
          <a:xfrm>
            <a:off x="8879642" y="3662671"/>
            <a:ext cx="2127485" cy="503946"/>
          </a:xfrm>
          <a:prstGeom prst="rect">
            <a:avLst/>
          </a:prstGeom>
        </p:spPr>
        <p:txBody>
          <a:bodyPr vert="horz" lIns="121770" tIns="60885" rIns="121770" bIns="60885" rtlCol="0" anchor="ctr">
            <a:noAutofit/>
          </a:bodyPr>
          <a:lstStyle/>
          <a:p>
            <a:pPr algn="ctr"/>
            <a:r>
              <a:rPr lang="en-US" altLang="zh-CN" sz="2397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Powerful</a:t>
            </a:r>
            <a:endParaRPr lang="zh-CN" altLang="en-US" sz="2397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7" name="直接连接符 51"/>
          <p:cNvCxnSpPr/>
          <p:nvPr/>
        </p:nvCxnSpPr>
        <p:spPr>
          <a:xfrm>
            <a:off x="8792180" y="4341684"/>
            <a:ext cx="2587494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116"/>
          <p:cNvGrpSpPr/>
          <p:nvPr/>
        </p:nvGrpSpPr>
        <p:grpSpPr>
          <a:xfrm>
            <a:off x="9114675" y="1508934"/>
            <a:ext cx="1657420" cy="1653021"/>
            <a:chOff x="7705" y="1532"/>
            <a:chExt cx="3856" cy="3856"/>
          </a:xfrm>
          <a:solidFill>
            <a:srgbClr val="2E8DC2"/>
          </a:solidFill>
        </p:grpSpPr>
        <p:sp>
          <p:nvSpPr>
            <p:cNvPr id="49" name="椭圆 53"/>
            <p:cNvSpPr/>
            <p:nvPr/>
          </p:nvSpPr>
          <p:spPr>
            <a:xfrm>
              <a:off x="7705" y="1532"/>
              <a:ext cx="3856" cy="38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50" name="椭圆 54"/>
            <p:cNvSpPr>
              <a:spLocks noChangeAspect="1"/>
            </p:cNvSpPr>
            <p:nvPr/>
          </p:nvSpPr>
          <p:spPr>
            <a:xfrm>
              <a:off x="10003" y="1718"/>
              <a:ext cx="113" cy="1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51" name="椭圆 55"/>
            <p:cNvSpPr>
              <a:spLocks noChangeAspect="1"/>
            </p:cNvSpPr>
            <p:nvPr/>
          </p:nvSpPr>
          <p:spPr>
            <a:xfrm>
              <a:off x="10203" y="1918"/>
              <a:ext cx="113" cy="1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52" name="椭圆 56"/>
            <p:cNvSpPr>
              <a:spLocks noChangeAspect="1"/>
            </p:cNvSpPr>
            <p:nvPr/>
          </p:nvSpPr>
          <p:spPr>
            <a:xfrm>
              <a:off x="10403" y="2118"/>
              <a:ext cx="113" cy="1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53" name="椭圆 57"/>
            <p:cNvSpPr>
              <a:spLocks noChangeAspect="1"/>
            </p:cNvSpPr>
            <p:nvPr/>
          </p:nvSpPr>
          <p:spPr>
            <a:xfrm>
              <a:off x="10603" y="2318"/>
              <a:ext cx="113" cy="1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54" name="椭圆 58"/>
            <p:cNvSpPr>
              <a:spLocks noChangeAspect="1"/>
            </p:cNvSpPr>
            <p:nvPr/>
          </p:nvSpPr>
          <p:spPr>
            <a:xfrm>
              <a:off x="10803" y="2518"/>
              <a:ext cx="113" cy="1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55" name="椭圆 59"/>
            <p:cNvSpPr>
              <a:spLocks noChangeAspect="1"/>
            </p:cNvSpPr>
            <p:nvPr/>
          </p:nvSpPr>
          <p:spPr>
            <a:xfrm>
              <a:off x="11003" y="2718"/>
              <a:ext cx="113" cy="1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56" name="椭圆 60"/>
            <p:cNvSpPr>
              <a:spLocks noChangeAspect="1"/>
            </p:cNvSpPr>
            <p:nvPr/>
          </p:nvSpPr>
          <p:spPr>
            <a:xfrm>
              <a:off x="11203" y="2918"/>
              <a:ext cx="113" cy="1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57" name="椭圆 61"/>
            <p:cNvSpPr>
              <a:spLocks noChangeAspect="1"/>
            </p:cNvSpPr>
            <p:nvPr/>
          </p:nvSpPr>
          <p:spPr>
            <a:xfrm>
              <a:off x="11403" y="3118"/>
              <a:ext cx="113" cy="1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  <p:sp>
          <p:nvSpPr>
            <p:cNvPr id="58" name="椭圆 62"/>
            <p:cNvSpPr/>
            <p:nvPr/>
          </p:nvSpPr>
          <p:spPr>
            <a:xfrm>
              <a:off x="7868" y="1695"/>
              <a:ext cx="3529" cy="3529"/>
            </a:xfrm>
            <a:prstGeom prst="ellipse">
              <a:avLst/>
            </a:prstGeom>
            <a:grpFill/>
            <a:ln w="31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/>
            </a:p>
          </p:txBody>
        </p:sp>
      </p:grpSp>
      <p:sp>
        <p:nvSpPr>
          <p:cNvPr id="60" name="文本框 89"/>
          <p:cNvSpPr txBox="1"/>
          <p:nvPr/>
        </p:nvSpPr>
        <p:spPr>
          <a:xfrm>
            <a:off x="724326" y="5020769"/>
            <a:ext cx="1466047" cy="2049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ctr"/>
            <a:r>
              <a:rPr lang="en-US" altLang="zh-CN" sz="1332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512 </a:t>
            </a:r>
            <a:r>
              <a:rPr lang="en-US" altLang="zh-CN" sz="1332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bandwidth</a:t>
            </a:r>
            <a:endParaRPr lang="zh-CN" altLang="zh-CN" sz="1332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文本框 94"/>
          <p:cNvSpPr txBox="1"/>
          <p:nvPr/>
        </p:nvSpPr>
        <p:spPr>
          <a:xfrm>
            <a:off x="521378" y="5383105"/>
            <a:ext cx="3072175" cy="2049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ctr"/>
            <a:r>
              <a:rPr lang="en-US" altLang="zh-CN" sz="1332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48</a:t>
            </a:r>
            <a:r>
              <a:rPr lang="en-US" altLang="zh-CN" sz="1332" dirty="0">
                <a:solidFill>
                  <a:srgbClr val="5B9BD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32" dirty="0">
                <a:latin typeface="微软雅黑" panose="020B0503020204020204" pitchFamily="34" charset="-122"/>
                <a:ea typeface="微软雅黑" panose="020B0503020204020204" pitchFamily="34" charset="-122"/>
              </a:rPr>
              <a:t>HDDs (with disk enclosure)</a:t>
            </a:r>
            <a:endParaRPr lang="zh-CN" altLang="zh-CN" sz="1332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9" name="组合 71"/>
          <p:cNvGrpSpPr/>
          <p:nvPr/>
        </p:nvGrpSpPr>
        <p:grpSpPr>
          <a:xfrm>
            <a:off x="641790" y="5835091"/>
            <a:ext cx="1503183" cy="204994"/>
            <a:chOff x="4409682" y="3330009"/>
            <a:chExt cx="1409244" cy="192697"/>
          </a:xfrm>
        </p:grpSpPr>
        <p:sp>
          <p:nvSpPr>
            <p:cNvPr id="70" name="文本框 99"/>
            <p:cNvSpPr txBox="1"/>
            <p:nvPr/>
          </p:nvSpPr>
          <p:spPr>
            <a:xfrm>
              <a:off x="4491921" y="3330009"/>
              <a:ext cx="1327005" cy="192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ctr"/>
              <a:r>
                <a:rPr lang="en-US" altLang="zh-CN" sz="1332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480</a:t>
              </a:r>
              <a:r>
                <a:rPr lang="en-US" altLang="zh-CN" sz="1332" dirty="0">
                  <a:solidFill>
                    <a:srgbClr val="5B9BD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332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TB storage</a:t>
              </a:r>
              <a:endParaRPr lang="zh-CN" altLang="zh-CN" sz="1332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等腰三角形 102"/>
            <p:cNvSpPr/>
            <p:nvPr/>
          </p:nvSpPr>
          <p:spPr>
            <a:xfrm rot="5400000">
              <a:off x="4404120" y="3340935"/>
              <a:ext cx="130606" cy="1194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397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75" name="文本框 9"/>
          <p:cNvSpPr txBox="1"/>
          <p:nvPr/>
        </p:nvSpPr>
        <p:spPr>
          <a:xfrm>
            <a:off x="6378109" y="5242068"/>
            <a:ext cx="1305735" cy="204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en-US" altLang="zh-CN" sz="1332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 RAID </a:t>
            </a:r>
            <a:r>
              <a:rPr lang="en-US" altLang="zh-CN" sz="1332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modes</a:t>
            </a:r>
            <a:endParaRPr lang="zh-CN" altLang="zh-CN" sz="1332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文本框 9"/>
          <p:cNvSpPr txBox="1"/>
          <p:nvPr/>
        </p:nvSpPr>
        <p:spPr>
          <a:xfrm>
            <a:off x="4729145" y="5221885"/>
            <a:ext cx="1305735" cy="204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en-US" altLang="zh-CN" sz="1332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N+1</a:t>
            </a:r>
            <a:r>
              <a:rPr lang="en-US" altLang="zh-CN" sz="1332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hot spare</a:t>
            </a:r>
            <a:endParaRPr lang="zh-CN" altLang="zh-CN" sz="1332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框 114"/>
          <p:cNvSpPr txBox="1"/>
          <p:nvPr/>
        </p:nvSpPr>
        <p:spPr>
          <a:xfrm>
            <a:off x="9173884" y="4636568"/>
            <a:ext cx="2280368" cy="409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ctr"/>
            <a:r>
              <a:rPr lang="en-US" altLang="zh-CN" sz="1332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1332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Independent local video output</a:t>
            </a:r>
            <a:endParaRPr lang="zh-CN" altLang="zh-CN" sz="1332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文本框 119"/>
          <p:cNvSpPr txBox="1"/>
          <p:nvPr/>
        </p:nvSpPr>
        <p:spPr>
          <a:xfrm>
            <a:off x="9201299" y="5048116"/>
            <a:ext cx="2280369" cy="409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en-US" altLang="zh-CN" sz="1332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en-US" altLang="zh-CN" sz="1332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HDMI video </a:t>
            </a:r>
            <a:r>
              <a:rPr lang="en-US" altLang="zh-CN" sz="1332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output ( with decoder modules )</a:t>
            </a:r>
            <a:endParaRPr lang="zh-CN" altLang="zh-CN" sz="1332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文本框 124"/>
          <p:cNvSpPr txBox="1"/>
          <p:nvPr/>
        </p:nvSpPr>
        <p:spPr>
          <a:xfrm>
            <a:off x="9158453" y="5699902"/>
            <a:ext cx="2280369" cy="2049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/>
            <a:r>
              <a:rPr lang="en-US" altLang="zh-CN" sz="1332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112</a:t>
            </a:r>
            <a:r>
              <a:rPr lang="en-US" altLang="zh-CN" sz="1332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332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*1080P </a:t>
            </a:r>
            <a:r>
              <a:rPr lang="en-US" altLang="zh-CN" sz="1332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HD decode</a:t>
            </a:r>
            <a:endParaRPr lang="zh-CN" altLang="zh-CN" sz="1332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security-shield_72563"/>
          <p:cNvSpPr>
            <a:spLocks noChangeAspect="1"/>
          </p:cNvSpPr>
          <p:nvPr/>
        </p:nvSpPr>
        <p:spPr bwMode="auto">
          <a:xfrm>
            <a:off x="5516116" y="2076162"/>
            <a:ext cx="570482" cy="650322"/>
          </a:xfrm>
          <a:custGeom>
            <a:avLst/>
            <a:gdLst>
              <a:gd name="T0" fmla="*/ 7000 w 7164"/>
              <a:gd name="T1" fmla="*/ 85 h 8179"/>
              <a:gd name="T2" fmla="*/ 6651 w 7164"/>
              <a:gd name="T3" fmla="*/ 45 h 8179"/>
              <a:gd name="T4" fmla="*/ 4769 w 7164"/>
              <a:gd name="T5" fmla="*/ 419 h 8179"/>
              <a:gd name="T6" fmla="*/ 3723 w 7164"/>
              <a:gd name="T7" fmla="*/ 268 h 8179"/>
              <a:gd name="T8" fmla="*/ 3441 w 7164"/>
              <a:gd name="T9" fmla="*/ 268 h 8179"/>
              <a:gd name="T10" fmla="*/ 2394 w 7164"/>
              <a:gd name="T11" fmla="*/ 419 h 8179"/>
              <a:gd name="T12" fmla="*/ 513 w 7164"/>
              <a:gd name="T13" fmla="*/ 45 h 8179"/>
              <a:gd name="T14" fmla="*/ 164 w 7164"/>
              <a:gd name="T15" fmla="*/ 85 h 8179"/>
              <a:gd name="T16" fmla="*/ 0 w 7164"/>
              <a:gd name="T17" fmla="*/ 396 h 8179"/>
              <a:gd name="T18" fmla="*/ 517 w 7164"/>
              <a:gd name="T19" fmla="*/ 4262 h 8179"/>
              <a:gd name="T20" fmla="*/ 1676 w 7164"/>
              <a:gd name="T21" fmla="*/ 6633 h 8179"/>
              <a:gd name="T22" fmla="*/ 3445 w 7164"/>
              <a:gd name="T23" fmla="*/ 8153 h 8179"/>
              <a:gd name="T24" fmla="*/ 3582 w 7164"/>
              <a:gd name="T25" fmla="*/ 8179 h 8179"/>
              <a:gd name="T26" fmla="*/ 3719 w 7164"/>
              <a:gd name="T27" fmla="*/ 8153 h 8179"/>
              <a:gd name="T28" fmla="*/ 5488 w 7164"/>
              <a:gd name="T29" fmla="*/ 6633 h 8179"/>
              <a:gd name="T30" fmla="*/ 6647 w 7164"/>
              <a:gd name="T31" fmla="*/ 4262 h 8179"/>
              <a:gd name="T32" fmla="*/ 7164 w 7164"/>
              <a:gd name="T33" fmla="*/ 396 h 8179"/>
              <a:gd name="T34" fmla="*/ 7000 w 7164"/>
              <a:gd name="T35" fmla="*/ 85 h 8179"/>
              <a:gd name="T36" fmla="*/ 5905 w 7164"/>
              <a:gd name="T37" fmla="*/ 4099 h 8179"/>
              <a:gd name="T38" fmla="*/ 3582 w 7164"/>
              <a:gd name="T39" fmla="*/ 4099 h 8179"/>
              <a:gd name="T40" fmla="*/ 3582 w 7164"/>
              <a:gd name="T41" fmla="*/ 7382 h 8179"/>
              <a:gd name="T42" fmla="*/ 3581 w 7164"/>
              <a:gd name="T43" fmla="*/ 7382 h 8179"/>
              <a:gd name="T44" fmla="*/ 1256 w 7164"/>
              <a:gd name="T45" fmla="*/ 4099 h 8179"/>
              <a:gd name="T46" fmla="*/ 3582 w 7164"/>
              <a:gd name="T47" fmla="*/ 4099 h 8179"/>
              <a:gd name="T48" fmla="*/ 3582 w 7164"/>
              <a:gd name="T49" fmla="*/ 1015 h 8179"/>
              <a:gd name="T50" fmla="*/ 4769 w 7164"/>
              <a:gd name="T51" fmla="*/ 1173 h 8179"/>
              <a:gd name="T52" fmla="*/ 6402 w 7164"/>
              <a:gd name="T53" fmla="*/ 927 h 8179"/>
              <a:gd name="T54" fmla="*/ 5905 w 7164"/>
              <a:gd name="T55" fmla="*/ 4099 h 8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164" h="8179">
                <a:moveTo>
                  <a:pt x="7000" y="85"/>
                </a:moveTo>
                <a:cubicBezTo>
                  <a:pt x="6897" y="15"/>
                  <a:pt x="6767" y="0"/>
                  <a:pt x="6651" y="45"/>
                </a:cubicBezTo>
                <a:cubicBezTo>
                  <a:pt x="6011" y="293"/>
                  <a:pt x="5378" y="419"/>
                  <a:pt x="4769" y="419"/>
                </a:cubicBezTo>
                <a:cubicBezTo>
                  <a:pt x="4133" y="419"/>
                  <a:pt x="3746" y="276"/>
                  <a:pt x="3723" y="268"/>
                </a:cubicBezTo>
                <a:cubicBezTo>
                  <a:pt x="3630" y="229"/>
                  <a:pt x="3534" y="229"/>
                  <a:pt x="3441" y="268"/>
                </a:cubicBezTo>
                <a:cubicBezTo>
                  <a:pt x="3418" y="276"/>
                  <a:pt x="3031" y="419"/>
                  <a:pt x="2394" y="419"/>
                </a:cubicBezTo>
                <a:cubicBezTo>
                  <a:pt x="1786" y="419"/>
                  <a:pt x="1153" y="293"/>
                  <a:pt x="513" y="45"/>
                </a:cubicBezTo>
                <a:cubicBezTo>
                  <a:pt x="397" y="0"/>
                  <a:pt x="266" y="15"/>
                  <a:pt x="164" y="85"/>
                </a:cubicBezTo>
                <a:cubicBezTo>
                  <a:pt x="61" y="155"/>
                  <a:pt x="0" y="272"/>
                  <a:pt x="0" y="396"/>
                </a:cubicBezTo>
                <a:cubicBezTo>
                  <a:pt x="0" y="1838"/>
                  <a:pt x="174" y="3139"/>
                  <a:pt x="517" y="4262"/>
                </a:cubicBezTo>
                <a:cubicBezTo>
                  <a:pt x="795" y="5173"/>
                  <a:pt x="1185" y="5970"/>
                  <a:pt x="1676" y="6633"/>
                </a:cubicBezTo>
                <a:cubicBezTo>
                  <a:pt x="2533" y="7789"/>
                  <a:pt x="3408" y="8139"/>
                  <a:pt x="3445" y="8153"/>
                </a:cubicBezTo>
                <a:cubicBezTo>
                  <a:pt x="3489" y="8170"/>
                  <a:pt x="3536" y="8179"/>
                  <a:pt x="3582" y="8179"/>
                </a:cubicBezTo>
                <a:cubicBezTo>
                  <a:pt x="3628" y="8179"/>
                  <a:pt x="3675" y="8170"/>
                  <a:pt x="3719" y="8153"/>
                </a:cubicBezTo>
                <a:cubicBezTo>
                  <a:pt x="3756" y="8139"/>
                  <a:pt x="4631" y="7789"/>
                  <a:pt x="5488" y="6633"/>
                </a:cubicBezTo>
                <a:cubicBezTo>
                  <a:pt x="5979" y="5970"/>
                  <a:pt x="6369" y="5173"/>
                  <a:pt x="6647" y="4262"/>
                </a:cubicBezTo>
                <a:cubicBezTo>
                  <a:pt x="6990" y="3139"/>
                  <a:pt x="7164" y="1838"/>
                  <a:pt x="7164" y="396"/>
                </a:cubicBezTo>
                <a:cubicBezTo>
                  <a:pt x="7164" y="272"/>
                  <a:pt x="7103" y="155"/>
                  <a:pt x="7000" y="85"/>
                </a:cubicBezTo>
                <a:close/>
                <a:moveTo>
                  <a:pt x="5905" y="4099"/>
                </a:moveTo>
                <a:lnTo>
                  <a:pt x="3582" y="4099"/>
                </a:lnTo>
                <a:lnTo>
                  <a:pt x="3582" y="7382"/>
                </a:lnTo>
                <a:cubicBezTo>
                  <a:pt x="3582" y="7382"/>
                  <a:pt x="3581" y="7382"/>
                  <a:pt x="3581" y="7382"/>
                </a:cubicBezTo>
                <a:cubicBezTo>
                  <a:pt x="3172" y="7157"/>
                  <a:pt x="1953" y="6324"/>
                  <a:pt x="1256" y="4099"/>
                </a:cubicBezTo>
                <a:lnTo>
                  <a:pt x="3582" y="4099"/>
                </a:lnTo>
                <a:lnTo>
                  <a:pt x="3582" y="1015"/>
                </a:lnTo>
                <a:cubicBezTo>
                  <a:pt x="3786" y="1076"/>
                  <a:pt x="4200" y="1173"/>
                  <a:pt x="4769" y="1173"/>
                </a:cubicBezTo>
                <a:cubicBezTo>
                  <a:pt x="5303" y="1173"/>
                  <a:pt x="5850" y="1091"/>
                  <a:pt x="6402" y="927"/>
                </a:cubicBezTo>
                <a:cubicBezTo>
                  <a:pt x="6360" y="2222"/>
                  <a:pt x="6166" y="3266"/>
                  <a:pt x="5905" y="409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100" name="sword_297756"/>
          <p:cNvSpPr>
            <a:spLocks noChangeAspect="1"/>
          </p:cNvSpPr>
          <p:nvPr/>
        </p:nvSpPr>
        <p:spPr bwMode="auto">
          <a:xfrm>
            <a:off x="9810133" y="1953582"/>
            <a:ext cx="265656" cy="650325"/>
          </a:xfrm>
          <a:custGeom>
            <a:avLst/>
            <a:gdLst>
              <a:gd name="connsiteX0" fmla="*/ 92311 w 247826"/>
              <a:gd name="connsiteY0" fmla="*/ 576461 h 606676"/>
              <a:gd name="connsiteX1" fmla="*/ 92311 w 247826"/>
              <a:gd name="connsiteY1" fmla="*/ 587036 h 606676"/>
              <a:gd name="connsiteX2" fmla="*/ 155604 w 247826"/>
              <a:gd name="connsiteY2" fmla="*/ 587036 h 606676"/>
              <a:gd name="connsiteX3" fmla="*/ 155604 w 247826"/>
              <a:gd name="connsiteY3" fmla="*/ 576461 h 606676"/>
              <a:gd name="connsiteX4" fmla="*/ 19673 w 247826"/>
              <a:gd name="connsiteY4" fmla="*/ 404503 h 606676"/>
              <a:gd name="connsiteX5" fmla="*/ 19673 w 247826"/>
              <a:gd name="connsiteY5" fmla="*/ 425475 h 606676"/>
              <a:gd name="connsiteX6" fmla="*/ 93469 w 247826"/>
              <a:gd name="connsiteY6" fmla="*/ 439339 h 606676"/>
              <a:gd name="connsiteX7" fmla="*/ 154446 w 247826"/>
              <a:gd name="connsiteY7" fmla="*/ 439339 h 606676"/>
              <a:gd name="connsiteX8" fmla="*/ 228242 w 247826"/>
              <a:gd name="connsiteY8" fmla="*/ 425475 h 606676"/>
              <a:gd name="connsiteX9" fmla="*/ 228242 w 247826"/>
              <a:gd name="connsiteY9" fmla="*/ 404503 h 606676"/>
              <a:gd name="connsiteX10" fmla="*/ 123904 w 247826"/>
              <a:gd name="connsiteY10" fmla="*/ 53302 h 606676"/>
              <a:gd name="connsiteX11" fmla="*/ 133792 w 247826"/>
              <a:gd name="connsiteY11" fmla="*/ 63075 h 606676"/>
              <a:gd name="connsiteX12" fmla="*/ 133792 w 247826"/>
              <a:gd name="connsiteY12" fmla="*/ 158321 h 606676"/>
              <a:gd name="connsiteX13" fmla="*/ 123904 w 247826"/>
              <a:gd name="connsiteY13" fmla="*/ 168183 h 606676"/>
              <a:gd name="connsiteX14" fmla="*/ 114104 w 247826"/>
              <a:gd name="connsiteY14" fmla="*/ 158321 h 606676"/>
              <a:gd name="connsiteX15" fmla="*/ 114104 w 247826"/>
              <a:gd name="connsiteY15" fmla="*/ 63075 h 606676"/>
              <a:gd name="connsiteX16" fmla="*/ 123904 w 247826"/>
              <a:gd name="connsiteY16" fmla="*/ 53302 h 606676"/>
              <a:gd name="connsiteX17" fmla="*/ 117415 w 247826"/>
              <a:gd name="connsiteY17" fmla="*/ 2466 h 606676"/>
              <a:gd name="connsiteX18" fmla="*/ 130412 w 247826"/>
              <a:gd name="connsiteY18" fmla="*/ 2466 h 606676"/>
              <a:gd name="connsiteX19" fmla="*/ 218094 w 247826"/>
              <a:gd name="connsiteY19" fmla="*/ 79870 h 606676"/>
              <a:gd name="connsiteX20" fmla="*/ 221388 w 247826"/>
              <a:gd name="connsiteY20" fmla="*/ 87512 h 606676"/>
              <a:gd name="connsiteX21" fmla="*/ 211329 w 247826"/>
              <a:gd name="connsiteY21" fmla="*/ 384952 h 606676"/>
              <a:gd name="connsiteX22" fmla="*/ 238034 w 247826"/>
              <a:gd name="connsiteY22" fmla="*/ 384952 h 606676"/>
              <a:gd name="connsiteX23" fmla="*/ 247826 w 247826"/>
              <a:gd name="connsiteY23" fmla="*/ 394727 h 606676"/>
              <a:gd name="connsiteX24" fmla="*/ 247826 w 247826"/>
              <a:gd name="connsiteY24" fmla="*/ 433651 h 606676"/>
              <a:gd name="connsiteX25" fmla="*/ 239815 w 247826"/>
              <a:gd name="connsiteY25" fmla="*/ 443249 h 606676"/>
              <a:gd name="connsiteX26" fmla="*/ 164772 w 247826"/>
              <a:gd name="connsiteY26" fmla="*/ 457379 h 606676"/>
              <a:gd name="connsiteX27" fmla="*/ 162814 w 247826"/>
              <a:gd name="connsiteY27" fmla="*/ 493459 h 606676"/>
              <a:gd name="connsiteX28" fmla="*/ 152488 w 247826"/>
              <a:gd name="connsiteY28" fmla="*/ 502701 h 606676"/>
              <a:gd name="connsiteX29" fmla="*/ 143230 w 247826"/>
              <a:gd name="connsiteY29" fmla="*/ 492392 h 606676"/>
              <a:gd name="connsiteX30" fmla="*/ 145010 w 247826"/>
              <a:gd name="connsiteY30" fmla="*/ 458978 h 606676"/>
              <a:gd name="connsiteX31" fmla="*/ 102905 w 247826"/>
              <a:gd name="connsiteY31" fmla="*/ 458978 h 606676"/>
              <a:gd name="connsiteX32" fmla="*/ 108157 w 247826"/>
              <a:gd name="connsiteY32" fmla="*/ 556821 h 606676"/>
              <a:gd name="connsiteX33" fmla="*/ 139669 w 247826"/>
              <a:gd name="connsiteY33" fmla="*/ 556821 h 606676"/>
              <a:gd name="connsiteX34" fmla="*/ 141450 w 247826"/>
              <a:gd name="connsiteY34" fmla="*/ 523851 h 606676"/>
              <a:gd name="connsiteX35" fmla="*/ 151776 w 247826"/>
              <a:gd name="connsiteY35" fmla="*/ 514609 h 606676"/>
              <a:gd name="connsiteX36" fmla="*/ 161034 w 247826"/>
              <a:gd name="connsiteY36" fmla="*/ 524918 h 606676"/>
              <a:gd name="connsiteX37" fmla="*/ 159342 w 247826"/>
              <a:gd name="connsiteY37" fmla="*/ 556821 h 606676"/>
              <a:gd name="connsiteX38" fmla="*/ 165396 w 247826"/>
              <a:gd name="connsiteY38" fmla="*/ 556821 h 606676"/>
              <a:gd name="connsiteX39" fmla="*/ 175188 w 247826"/>
              <a:gd name="connsiteY39" fmla="*/ 566597 h 606676"/>
              <a:gd name="connsiteX40" fmla="*/ 175188 w 247826"/>
              <a:gd name="connsiteY40" fmla="*/ 596901 h 606676"/>
              <a:gd name="connsiteX41" fmla="*/ 165396 w 247826"/>
              <a:gd name="connsiteY41" fmla="*/ 606676 h 606676"/>
              <a:gd name="connsiteX42" fmla="*/ 82519 w 247826"/>
              <a:gd name="connsiteY42" fmla="*/ 606676 h 606676"/>
              <a:gd name="connsiteX43" fmla="*/ 72727 w 247826"/>
              <a:gd name="connsiteY43" fmla="*/ 596901 h 606676"/>
              <a:gd name="connsiteX44" fmla="*/ 72727 w 247826"/>
              <a:gd name="connsiteY44" fmla="*/ 566597 h 606676"/>
              <a:gd name="connsiteX45" fmla="*/ 82519 w 247826"/>
              <a:gd name="connsiteY45" fmla="*/ 556821 h 606676"/>
              <a:gd name="connsiteX46" fmla="*/ 88573 w 247826"/>
              <a:gd name="connsiteY46" fmla="*/ 556821 h 606676"/>
              <a:gd name="connsiteX47" fmla="*/ 83143 w 247826"/>
              <a:gd name="connsiteY47" fmla="*/ 457379 h 606676"/>
              <a:gd name="connsiteX48" fmla="*/ 8011 w 247826"/>
              <a:gd name="connsiteY48" fmla="*/ 443249 h 606676"/>
              <a:gd name="connsiteX49" fmla="*/ 0 w 247826"/>
              <a:gd name="connsiteY49" fmla="*/ 433651 h 606676"/>
              <a:gd name="connsiteX50" fmla="*/ 0 w 247826"/>
              <a:gd name="connsiteY50" fmla="*/ 394727 h 606676"/>
              <a:gd name="connsiteX51" fmla="*/ 9881 w 247826"/>
              <a:gd name="connsiteY51" fmla="*/ 384952 h 606676"/>
              <a:gd name="connsiteX52" fmla="*/ 36586 w 247826"/>
              <a:gd name="connsiteY52" fmla="*/ 384952 h 606676"/>
              <a:gd name="connsiteX53" fmla="*/ 32669 w 247826"/>
              <a:gd name="connsiteY53" fmla="*/ 270490 h 606676"/>
              <a:gd name="connsiteX54" fmla="*/ 42194 w 247826"/>
              <a:gd name="connsiteY54" fmla="*/ 260359 h 606676"/>
              <a:gd name="connsiteX55" fmla="*/ 52342 w 247826"/>
              <a:gd name="connsiteY55" fmla="*/ 269779 h 606676"/>
              <a:gd name="connsiteX56" fmla="*/ 56170 w 247826"/>
              <a:gd name="connsiteY56" fmla="*/ 384952 h 606676"/>
              <a:gd name="connsiteX57" fmla="*/ 114121 w 247826"/>
              <a:gd name="connsiteY57" fmla="*/ 384952 h 606676"/>
              <a:gd name="connsiteX58" fmla="*/ 114121 w 247826"/>
              <a:gd name="connsiteY58" fmla="*/ 199485 h 606676"/>
              <a:gd name="connsiteX59" fmla="*/ 123913 w 247826"/>
              <a:gd name="connsiteY59" fmla="*/ 189710 h 606676"/>
              <a:gd name="connsiteX60" fmla="*/ 133794 w 247826"/>
              <a:gd name="connsiteY60" fmla="*/ 199485 h 606676"/>
              <a:gd name="connsiteX61" fmla="*/ 133794 w 247826"/>
              <a:gd name="connsiteY61" fmla="*/ 384952 h 606676"/>
              <a:gd name="connsiteX62" fmla="*/ 191656 w 247826"/>
              <a:gd name="connsiteY62" fmla="*/ 384952 h 606676"/>
              <a:gd name="connsiteX63" fmla="*/ 201626 w 247826"/>
              <a:gd name="connsiteY63" fmla="*/ 91511 h 606676"/>
              <a:gd name="connsiteX64" fmla="*/ 123913 w 247826"/>
              <a:gd name="connsiteY64" fmla="*/ 22817 h 606676"/>
              <a:gd name="connsiteX65" fmla="*/ 46289 w 247826"/>
              <a:gd name="connsiteY65" fmla="*/ 91511 h 606676"/>
              <a:gd name="connsiteX66" fmla="*/ 50740 w 247826"/>
              <a:gd name="connsiteY66" fmla="*/ 222591 h 606676"/>
              <a:gd name="connsiteX67" fmla="*/ 41215 w 247826"/>
              <a:gd name="connsiteY67" fmla="*/ 232722 h 606676"/>
              <a:gd name="connsiteX68" fmla="*/ 31067 w 247826"/>
              <a:gd name="connsiteY68" fmla="*/ 223213 h 606676"/>
              <a:gd name="connsiteX69" fmla="*/ 26527 w 247826"/>
              <a:gd name="connsiteY69" fmla="*/ 87512 h 606676"/>
              <a:gd name="connsiteX70" fmla="*/ 29821 w 247826"/>
              <a:gd name="connsiteY70" fmla="*/ 79870 h 6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47826" h="606676">
                <a:moveTo>
                  <a:pt x="92311" y="576461"/>
                </a:moveTo>
                <a:lnTo>
                  <a:pt x="92311" y="587036"/>
                </a:lnTo>
                <a:lnTo>
                  <a:pt x="155604" y="587036"/>
                </a:lnTo>
                <a:lnTo>
                  <a:pt x="155604" y="576461"/>
                </a:lnTo>
                <a:close/>
                <a:moveTo>
                  <a:pt x="19673" y="404503"/>
                </a:moveTo>
                <a:lnTo>
                  <a:pt x="19673" y="425475"/>
                </a:lnTo>
                <a:lnTo>
                  <a:pt x="93469" y="439339"/>
                </a:lnTo>
                <a:lnTo>
                  <a:pt x="154446" y="439339"/>
                </a:lnTo>
                <a:lnTo>
                  <a:pt x="228242" y="425475"/>
                </a:lnTo>
                <a:lnTo>
                  <a:pt x="228242" y="404503"/>
                </a:lnTo>
                <a:close/>
                <a:moveTo>
                  <a:pt x="123904" y="53302"/>
                </a:moveTo>
                <a:cubicBezTo>
                  <a:pt x="129338" y="53302"/>
                  <a:pt x="133792" y="57656"/>
                  <a:pt x="133792" y="63075"/>
                </a:cubicBezTo>
                <a:lnTo>
                  <a:pt x="133792" y="158321"/>
                </a:lnTo>
                <a:cubicBezTo>
                  <a:pt x="133792" y="163741"/>
                  <a:pt x="129338" y="168183"/>
                  <a:pt x="123904" y="168183"/>
                </a:cubicBezTo>
                <a:cubicBezTo>
                  <a:pt x="118559" y="168183"/>
                  <a:pt x="114104" y="163741"/>
                  <a:pt x="114104" y="158321"/>
                </a:cubicBezTo>
                <a:lnTo>
                  <a:pt x="114104" y="63075"/>
                </a:lnTo>
                <a:cubicBezTo>
                  <a:pt x="114104" y="57656"/>
                  <a:pt x="118559" y="53302"/>
                  <a:pt x="123904" y="53302"/>
                </a:cubicBezTo>
                <a:close/>
                <a:moveTo>
                  <a:pt x="117415" y="2466"/>
                </a:moveTo>
                <a:cubicBezTo>
                  <a:pt x="121154" y="-822"/>
                  <a:pt x="126762" y="-822"/>
                  <a:pt x="130412" y="2466"/>
                </a:cubicBezTo>
                <a:lnTo>
                  <a:pt x="218094" y="79870"/>
                </a:lnTo>
                <a:cubicBezTo>
                  <a:pt x="220320" y="81825"/>
                  <a:pt x="221477" y="84580"/>
                  <a:pt x="221388" y="87512"/>
                </a:cubicBezTo>
                <a:lnTo>
                  <a:pt x="211329" y="384952"/>
                </a:lnTo>
                <a:lnTo>
                  <a:pt x="238034" y="384952"/>
                </a:lnTo>
                <a:cubicBezTo>
                  <a:pt x="243464" y="384952"/>
                  <a:pt x="247826" y="389306"/>
                  <a:pt x="247826" y="394727"/>
                </a:cubicBezTo>
                <a:lnTo>
                  <a:pt x="247826" y="433651"/>
                </a:lnTo>
                <a:cubicBezTo>
                  <a:pt x="247826" y="438361"/>
                  <a:pt x="244533" y="442360"/>
                  <a:pt x="239815" y="443249"/>
                </a:cubicBezTo>
                <a:lnTo>
                  <a:pt x="164772" y="457379"/>
                </a:lnTo>
                <a:lnTo>
                  <a:pt x="162814" y="493459"/>
                </a:lnTo>
                <a:cubicBezTo>
                  <a:pt x="162458" y="498880"/>
                  <a:pt x="157829" y="503057"/>
                  <a:pt x="152488" y="502701"/>
                </a:cubicBezTo>
                <a:cubicBezTo>
                  <a:pt x="147058" y="502434"/>
                  <a:pt x="142874" y="497813"/>
                  <a:pt x="143230" y="492392"/>
                </a:cubicBezTo>
                <a:lnTo>
                  <a:pt x="145010" y="458978"/>
                </a:lnTo>
                <a:lnTo>
                  <a:pt x="102905" y="458978"/>
                </a:lnTo>
                <a:lnTo>
                  <a:pt x="108157" y="556821"/>
                </a:lnTo>
                <a:lnTo>
                  <a:pt x="139669" y="556821"/>
                </a:lnTo>
                <a:lnTo>
                  <a:pt x="141450" y="523851"/>
                </a:lnTo>
                <a:cubicBezTo>
                  <a:pt x="141806" y="518431"/>
                  <a:pt x="146435" y="514254"/>
                  <a:pt x="151776" y="514609"/>
                </a:cubicBezTo>
                <a:cubicBezTo>
                  <a:pt x="157206" y="514876"/>
                  <a:pt x="161390" y="519497"/>
                  <a:pt x="161034" y="524918"/>
                </a:cubicBezTo>
                <a:lnTo>
                  <a:pt x="159342" y="556821"/>
                </a:lnTo>
                <a:lnTo>
                  <a:pt x="165396" y="556821"/>
                </a:lnTo>
                <a:cubicBezTo>
                  <a:pt x="170826" y="556821"/>
                  <a:pt x="175188" y="561176"/>
                  <a:pt x="175188" y="566597"/>
                </a:cubicBezTo>
                <a:lnTo>
                  <a:pt x="175188" y="596901"/>
                </a:lnTo>
                <a:cubicBezTo>
                  <a:pt x="175188" y="602233"/>
                  <a:pt x="170826" y="606676"/>
                  <a:pt x="165396" y="606676"/>
                </a:cubicBezTo>
                <a:lnTo>
                  <a:pt x="82519" y="606676"/>
                </a:lnTo>
                <a:cubicBezTo>
                  <a:pt x="77089" y="606676"/>
                  <a:pt x="72727" y="602233"/>
                  <a:pt x="72727" y="596901"/>
                </a:cubicBezTo>
                <a:lnTo>
                  <a:pt x="72727" y="566597"/>
                </a:lnTo>
                <a:cubicBezTo>
                  <a:pt x="72727" y="561176"/>
                  <a:pt x="77089" y="556821"/>
                  <a:pt x="82519" y="556821"/>
                </a:cubicBezTo>
                <a:lnTo>
                  <a:pt x="88573" y="556821"/>
                </a:lnTo>
                <a:lnTo>
                  <a:pt x="83143" y="457379"/>
                </a:lnTo>
                <a:lnTo>
                  <a:pt x="8011" y="443249"/>
                </a:lnTo>
                <a:cubicBezTo>
                  <a:pt x="3382" y="442360"/>
                  <a:pt x="0" y="438361"/>
                  <a:pt x="0" y="433651"/>
                </a:cubicBezTo>
                <a:lnTo>
                  <a:pt x="0" y="394727"/>
                </a:lnTo>
                <a:cubicBezTo>
                  <a:pt x="0" y="389306"/>
                  <a:pt x="4451" y="384952"/>
                  <a:pt x="9881" y="384952"/>
                </a:cubicBezTo>
                <a:lnTo>
                  <a:pt x="36586" y="384952"/>
                </a:lnTo>
                <a:lnTo>
                  <a:pt x="32669" y="270490"/>
                </a:lnTo>
                <a:cubicBezTo>
                  <a:pt x="32491" y="265069"/>
                  <a:pt x="36764" y="260537"/>
                  <a:pt x="42194" y="260359"/>
                </a:cubicBezTo>
                <a:cubicBezTo>
                  <a:pt x="47624" y="260182"/>
                  <a:pt x="52075" y="264359"/>
                  <a:pt x="52342" y="269779"/>
                </a:cubicBezTo>
                <a:lnTo>
                  <a:pt x="56170" y="384952"/>
                </a:lnTo>
                <a:lnTo>
                  <a:pt x="114121" y="384952"/>
                </a:lnTo>
                <a:lnTo>
                  <a:pt x="114121" y="199485"/>
                </a:lnTo>
                <a:cubicBezTo>
                  <a:pt x="114121" y="194064"/>
                  <a:pt x="118572" y="189710"/>
                  <a:pt x="123913" y="189710"/>
                </a:cubicBezTo>
                <a:cubicBezTo>
                  <a:pt x="129343" y="189710"/>
                  <a:pt x="133794" y="194064"/>
                  <a:pt x="133794" y="199485"/>
                </a:cubicBezTo>
                <a:lnTo>
                  <a:pt x="133794" y="384952"/>
                </a:lnTo>
                <a:lnTo>
                  <a:pt x="191656" y="384952"/>
                </a:lnTo>
                <a:lnTo>
                  <a:pt x="201626" y="91511"/>
                </a:lnTo>
                <a:lnTo>
                  <a:pt x="123913" y="22817"/>
                </a:lnTo>
                <a:lnTo>
                  <a:pt x="46289" y="91511"/>
                </a:lnTo>
                <a:lnTo>
                  <a:pt x="50740" y="222591"/>
                </a:lnTo>
                <a:cubicBezTo>
                  <a:pt x="50918" y="228012"/>
                  <a:pt x="46645" y="232544"/>
                  <a:pt x="41215" y="232722"/>
                </a:cubicBezTo>
                <a:cubicBezTo>
                  <a:pt x="35874" y="232899"/>
                  <a:pt x="31245" y="228634"/>
                  <a:pt x="31067" y="223213"/>
                </a:cubicBezTo>
                <a:lnTo>
                  <a:pt x="26527" y="87512"/>
                </a:lnTo>
                <a:cubicBezTo>
                  <a:pt x="26438" y="84580"/>
                  <a:pt x="27595" y="81825"/>
                  <a:pt x="29821" y="7987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</p:sp>
      <p:sp>
        <p:nvSpPr>
          <p:cNvPr id="101" name="mountains_321495"/>
          <p:cNvSpPr>
            <a:spLocks noChangeAspect="1"/>
          </p:cNvSpPr>
          <p:nvPr/>
        </p:nvSpPr>
        <p:spPr bwMode="auto">
          <a:xfrm>
            <a:off x="1081407" y="2023301"/>
            <a:ext cx="650325" cy="540554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  <a:gd name="T38" fmla="*/ 372171 w 604011"/>
              <a:gd name="T39" fmla="*/ 372171 w 604011"/>
              <a:gd name="T40" fmla="*/ 372171 w 604011"/>
              <a:gd name="T41" fmla="*/ 372171 w 604011"/>
              <a:gd name="T42" fmla="*/ 372171 w 604011"/>
              <a:gd name="T43" fmla="*/ 372171 w 604011"/>
              <a:gd name="T44" fmla="*/ 372171 w 604011"/>
              <a:gd name="T45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698" h="5575">
                <a:moveTo>
                  <a:pt x="6656" y="5191"/>
                </a:moveTo>
                <a:lnTo>
                  <a:pt x="4423" y="725"/>
                </a:lnTo>
                <a:cubicBezTo>
                  <a:pt x="4366" y="625"/>
                  <a:pt x="4266" y="568"/>
                  <a:pt x="4167" y="568"/>
                </a:cubicBezTo>
                <a:cubicBezTo>
                  <a:pt x="4053" y="568"/>
                  <a:pt x="3954" y="625"/>
                  <a:pt x="3911" y="725"/>
                </a:cubicBezTo>
                <a:lnTo>
                  <a:pt x="3442" y="1664"/>
                </a:lnTo>
                <a:lnTo>
                  <a:pt x="2773" y="170"/>
                </a:lnTo>
                <a:cubicBezTo>
                  <a:pt x="2730" y="71"/>
                  <a:pt x="2631" y="0"/>
                  <a:pt x="2517" y="0"/>
                </a:cubicBezTo>
                <a:cubicBezTo>
                  <a:pt x="2403" y="0"/>
                  <a:pt x="2304" y="71"/>
                  <a:pt x="2261" y="170"/>
                </a:cubicBezTo>
                <a:lnTo>
                  <a:pt x="42" y="5176"/>
                </a:lnTo>
                <a:cubicBezTo>
                  <a:pt x="0" y="5262"/>
                  <a:pt x="0" y="5361"/>
                  <a:pt x="57" y="5447"/>
                </a:cubicBezTo>
                <a:cubicBezTo>
                  <a:pt x="99" y="5532"/>
                  <a:pt x="185" y="5575"/>
                  <a:pt x="284" y="5575"/>
                </a:cubicBezTo>
                <a:lnTo>
                  <a:pt x="6400" y="5575"/>
                </a:lnTo>
                <a:cubicBezTo>
                  <a:pt x="6499" y="5575"/>
                  <a:pt x="6585" y="5546"/>
                  <a:pt x="6642" y="5461"/>
                </a:cubicBezTo>
                <a:cubicBezTo>
                  <a:pt x="6698" y="5376"/>
                  <a:pt x="6698" y="5276"/>
                  <a:pt x="6656" y="5191"/>
                </a:cubicBezTo>
                <a:close/>
                <a:moveTo>
                  <a:pt x="711" y="5020"/>
                </a:moveTo>
                <a:lnTo>
                  <a:pt x="2517" y="967"/>
                </a:lnTo>
                <a:lnTo>
                  <a:pt x="4323" y="5020"/>
                </a:lnTo>
                <a:lnTo>
                  <a:pt x="711" y="5020"/>
                </a:lnTo>
                <a:close/>
                <a:moveTo>
                  <a:pt x="4921" y="5006"/>
                </a:moveTo>
                <a:lnTo>
                  <a:pt x="3726" y="2318"/>
                </a:lnTo>
                <a:lnTo>
                  <a:pt x="4167" y="1450"/>
                </a:lnTo>
                <a:lnTo>
                  <a:pt x="5945" y="5006"/>
                </a:lnTo>
                <a:lnTo>
                  <a:pt x="4921" y="50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468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/>
          <p:cNvSpPr txBox="1">
            <a:spLocks noChangeArrowheads="1"/>
          </p:cNvSpPr>
          <p:nvPr/>
        </p:nvSpPr>
        <p:spPr bwMode="auto">
          <a:xfrm>
            <a:off x="293616" y="149429"/>
            <a:ext cx="7630838" cy="409792"/>
          </a:xfrm>
          <a:prstGeom prst="rect">
            <a:avLst/>
          </a:prstGeom>
          <a:extLst/>
        </p:spPr>
        <p:txBody>
          <a:bodyPr wrap="square" lIns="0" tIns="0" rIns="0" bIns="0">
            <a:spAutoFit/>
          </a:bodyPr>
          <a:lstStyle>
            <a:defPPr>
              <a:defRPr lang="zh-TW"/>
            </a:defPPr>
            <a:lvl1pPr>
              <a:defRPr sz="2000" b="1" i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sz="2663" dirty="0" smtClean="0"/>
              <a:t>Scalable Architecture - </a:t>
            </a:r>
            <a:r>
              <a:rPr lang="en-US" altLang="zh-CN" dirty="0"/>
              <a:t>DNR-F516 Series </a:t>
            </a:r>
            <a:endParaRPr lang="en-US" altLang="zh-CN" sz="2663" dirty="0"/>
          </a:p>
        </p:txBody>
      </p:sp>
      <p:sp>
        <p:nvSpPr>
          <p:cNvPr id="3" name="矩形 6"/>
          <p:cNvSpPr/>
          <p:nvPr/>
        </p:nvSpPr>
        <p:spPr bwMode="auto">
          <a:xfrm>
            <a:off x="3450160" y="3373141"/>
            <a:ext cx="5390279" cy="1543385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196">
              <a:solidFill>
                <a:prstClr val="black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160" y="3303579"/>
            <a:ext cx="5390279" cy="1612947"/>
          </a:xfrm>
          <a:prstGeom prst="rect">
            <a:avLst/>
          </a:prstGeom>
        </p:spPr>
      </p:pic>
      <p:pic>
        <p:nvPicPr>
          <p:cNvPr id="5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3" t="26563" r="15623" b="13827"/>
          <a:stretch/>
        </p:blipFill>
        <p:spPr>
          <a:xfrm>
            <a:off x="3093280" y="2255079"/>
            <a:ext cx="6053456" cy="2845403"/>
          </a:xfrm>
          <a:prstGeom prst="rect">
            <a:avLst/>
          </a:prstGeom>
        </p:spPr>
      </p:pic>
      <p:cxnSp>
        <p:nvCxnSpPr>
          <p:cNvPr id="6" name="直接箭头连接符 8"/>
          <p:cNvCxnSpPr>
            <a:stCxn id="40" idx="2"/>
            <a:endCxn id="37" idx="0"/>
          </p:cNvCxnSpPr>
          <p:nvPr/>
        </p:nvCxnSpPr>
        <p:spPr>
          <a:xfrm>
            <a:off x="6208574" y="4900074"/>
            <a:ext cx="1238669" cy="682316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dash"/>
            <a:headEnd type="none" w="med" len="med"/>
            <a:tailEnd type="arrow" w="med" len="med"/>
          </a:ln>
        </p:spPr>
      </p:cxnSp>
      <p:sp>
        <p:nvSpPr>
          <p:cNvPr id="7" name="矩形 12"/>
          <p:cNvSpPr/>
          <p:nvPr/>
        </p:nvSpPr>
        <p:spPr>
          <a:xfrm>
            <a:off x="4940677" y="5779371"/>
            <a:ext cx="1849096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7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16 SATA Slots</a:t>
            </a:r>
          </a:p>
        </p:txBody>
      </p:sp>
      <p:sp>
        <p:nvSpPr>
          <p:cNvPr id="8" name="矩形 13"/>
          <p:cNvSpPr/>
          <p:nvPr/>
        </p:nvSpPr>
        <p:spPr>
          <a:xfrm>
            <a:off x="4989208" y="6175101"/>
            <a:ext cx="1667444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Built-in Storage</a:t>
            </a:r>
          </a:p>
        </p:txBody>
      </p:sp>
      <p:sp>
        <p:nvSpPr>
          <p:cNvPr id="9" name="矩形 14"/>
          <p:cNvSpPr/>
          <p:nvPr/>
        </p:nvSpPr>
        <p:spPr bwMode="auto">
          <a:xfrm>
            <a:off x="4745119" y="3445543"/>
            <a:ext cx="3179335" cy="65498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196">
              <a:solidFill>
                <a:prstClr val="black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10" name="直接箭头连接符 15"/>
          <p:cNvCxnSpPr>
            <a:stCxn id="9" idx="0"/>
            <a:endCxn id="12" idx="2"/>
          </p:cNvCxnSpPr>
          <p:nvPr/>
        </p:nvCxnSpPr>
        <p:spPr>
          <a:xfrm flipH="1" flipV="1">
            <a:off x="5810584" y="2459280"/>
            <a:ext cx="524201" cy="986264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dash"/>
            <a:headEnd type="none" w="med" len="med"/>
            <a:tailEnd type="arrow" w="med" len="med"/>
          </a:ln>
        </p:spPr>
      </p:cxnSp>
      <p:sp>
        <p:nvSpPr>
          <p:cNvPr id="11" name="矩形 19"/>
          <p:cNvSpPr/>
          <p:nvPr/>
        </p:nvSpPr>
        <p:spPr>
          <a:xfrm>
            <a:off x="4745119" y="486234"/>
            <a:ext cx="2377959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7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2 x Power Supply</a:t>
            </a:r>
          </a:p>
        </p:txBody>
      </p:sp>
      <p:pic>
        <p:nvPicPr>
          <p:cNvPr id="12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579" y="1216225"/>
            <a:ext cx="2018014" cy="1243055"/>
          </a:xfrm>
          <a:prstGeom prst="rect">
            <a:avLst/>
          </a:prstGeom>
        </p:spPr>
      </p:pic>
      <p:pic>
        <p:nvPicPr>
          <p:cNvPr id="13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3090" y="2873391"/>
            <a:ext cx="2894131" cy="1618905"/>
          </a:xfrm>
          <a:prstGeom prst="rect">
            <a:avLst/>
          </a:prstGeom>
        </p:spPr>
      </p:pic>
      <p:sp>
        <p:nvSpPr>
          <p:cNvPr id="14" name="矩形 24"/>
          <p:cNvSpPr/>
          <p:nvPr/>
        </p:nvSpPr>
        <p:spPr bwMode="auto">
          <a:xfrm>
            <a:off x="3943615" y="4161782"/>
            <a:ext cx="4518592" cy="316303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196">
              <a:solidFill>
                <a:prstClr val="black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15" name="直接箭头连接符 25"/>
          <p:cNvCxnSpPr/>
          <p:nvPr/>
        </p:nvCxnSpPr>
        <p:spPr>
          <a:xfrm flipV="1">
            <a:off x="8462205" y="1986929"/>
            <a:ext cx="315118" cy="2123126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dash"/>
            <a:headEnd type="none" w="med" len="med"/>
            <a:tailEnd type="arrow" w="med" len="med"/>
          </a:ln>
        </p:spPr>
      </p:cxnSp>
      <p:sp>
        <p:nvSpPr>
          <p:cNvPr id="16" name="矩形 28"/>
          <p:cNvSpPr/>
          <p:nvPr/>
        </p:nvSpPr>
        <p:spPr>
          <a:xfrm>
            <a:off x="8083748" y="1257133"/>
            <a:ext cx="1978683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7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Decoder Card</a:t>
            </a:r>
          </a:p>
        </p:txBody>
      </p:sp>
      <p:sp>
        <p:nvSpPr>
          <p:cNvPr id="17" name="矩形 30"/>
          <p:cNvSpPr/>
          <p:nvPr/>
        </p:nvSpPr>
        <p:spPr>
          <a:xfrm>
            <a:off x="8119895" y="1599249"/>
            <a:ext cx="3063659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4-HDMI and 6-HDMI optional</a:t>
            </a:r>
          </a:p>
        </p:txBody>
      </p:sp>
      <p:sp>
        <p:nvSpPr>
          <p:cNvPr id="18" name="矩形 31"/>
          <p:cNvSpPr/>
          <p:nvPr/>
        </p:nvSpPr>
        <p:spPr>
          <a:xfrm>
            <a:off x="4760030" y="793088"/>
            <a:ext cx="1967205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Redundant Design</a:t>
            </a:r>
          </a:p>
        </p:txBody>
      </p:sp>
      <p:sp>
        <p:nvSpPr>
          <p:cNvPr id="19" name="矩形 32"/>
          <p:cNvSpPr/>
          <p:nvPr/>
        </p:nvSpPr>
        <p:spPr>
          <a:xfrm>
            <a:off x="8975690" y="2125367"/>
            <a:ext cx="1448538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7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Alarm I/O</a:t>
            </a:r>
          </a:p>
        </p:txBody>
      </p:sp>
      <p:sp>
        <p:nvSpPr>
          <p:cNvPr id="20" name="矩形 33"/>
          <p:cNvSpPr/>
          <p:nvPr/>
        </p:nvSpPr>
        <p:spPr>
          <a:xfrm>
            <a:off x="8998859" y="2521160"/>
            <a:ext cx="1422184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24 In / 8 Out</a:t>
            </a:r>
          </a:p>
        </p:txBody>
      </p:sp>
      <p:sp>
        <p:nvSpPr>
          <p:cNvPr id="21" name="矩形 35"/>
          <p:cNvSpPr/>
          <p:nvPr/>
        </p:nvSpPr>
        <p:spPr bwMode="auto">
          <a:xfrm>
            <a:off x="7769721" y="4547648"/>
            <a:ext cx="931981" cy="398961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196">
              <a:solidFill>
                <a:prstClr val="black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22" name="直接箭头连接符 36"/>
          <p:cNvCxnSpPr>
            <a:stCxn id="21" idx="3"/>
            <a:endCxn id="13" idx="1"/>
          </p:cNvCxnSpPr>
          <p:nvPr/>
        </p:nvCxnSpPr>
        <p:spPr>
          <a:xfrm flipV="1">
            <a:off x="8701702" y="3682844"/>
            <a:ext cx="371388" cy="1064285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dash"/>
            <a:headEnd type="none" w="med" len="med"/>
            <a:tailEnd type="arrow" w="med" len="med"/>
          </a:ln>
        </p:spPr>
      </p:cxnSp>
      <p:sp>
        <p:nvSpPr>
          <p:cNvPr id="23" name="矩形 26"/>
          <p:cNvSpPr/>
          <p:nvPr/>
        </p:nvSpPr>
        <p:spPr bwMode="auto">
          <a:xfrm>
            <a:off x="3897794" y="4691662"/>
            <a:ext cx="480399" cy="25494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196">
              <a:solidFill>
                <a:prstClr val="black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pic>
        <p:nvPicPr>
          <p:cNvPr id="24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12" y="1664170"/>
            <a:ext cx="2121192" cy="1655099"/>
          </a:xfrm>
          <a:prstGeom prst="rect">
            <a:avLst/>
          </a:prstGeom>
        </p:spPr>
      </p:pic>
      <p:cxnSp>
        <p:nvCxnSpPr>
          <p:cNvPr id="25" name="直接箭头连接符 27"/>
          <p:cNvCxnSpPr>
            <a:endCxn id="24" idx="3"/>
          </p:cNvCxnSpPr>
          <p:nvPr/>
        </p:nvCxnSpPr>
        <p:spPr>
          <a:xfrm flipH="1" flipV="1">
            <a:off x="2983505" y="2491720"/>
            <a:ext cx="896995" cy="2169860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dash"/>
            <a:headEnd type="none" w="med" len="med"/>
            <a:tailEnd type="arrow" w="med" len="med"/>
          </a:ln>
        </p:spPr>
      </p:cxnSp>
      <p:sp>
        <p:nvSpPr>
          <p:cNvPr id="26" name="矩形 29"/>
          <p:cNvSpPr/>
          <p:nvPr/>
        </p:nvSpPr>
        <p:spPr>
          <a:xfrm>
            <a:off x="804797" y="979794"/>
            <a:ext cx="1836850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7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2 x SFP Ports</a:t>
            </a:r>
          </a:p>
        </p:txBody>
      </p:sp>
      <p:sp>
        <p:nvSpPr>
          <p:cNvPr id="27" name="矩形 37"/>
          <p:cNvSpPr/>
          <p:nvPr/>
        </p:nvSpPr>
        <p:spPr>
          <a:xfrm>
            <a:off x="819709" y="1286648"/>
            <a:ext cx="1406154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Optical Fiber</a:t>
            </a:r>
          </a:p>
        </p:txBody>
      </p:sp>
      <p:sp>
        <p:nvSpPr>
          <p:cNvPr id="28" name="矩形 38"/>
          <p:cNvSpPr/>
          <p:nvPr/>
        </p:nvSpPr>
        <p:spPr bwMode="auto">
          <a:xfrm>
            <a:off x="4378193" y="4532608"/>
            <a:ext cx="562484" cy="414002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196">
              <a:solidFill>
                <a:prstClr val="black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29" name="直接箭头连接符 39"/>
          <p:cNvCxnSpPr/>
          <p:nvPr/>
        </p:nvCxnSpPr>
        <p:spPr>
          <a:xfrm flipH="1">
            <a:off x="2381193" y="4968253"/>
            <a:ext cx="2245962" cy="744489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dash"/>
            <a:headEnd type="none" w="med" len="med"/>
            <a:tailEnd type="arrow" w="med" len="med"/>
          </a:ln>
        </p:spPr>
      </p:cxnSp>
      <p:sp>
        <p:nvSpPr>
          <p:cNvPr id="30" name="矩形 43"/>
          <p:cNvSpPr/>
          <p:nvPr/>
        </p:nvSpPr>
        <p:spPr>
          <a:xfrm>
            <a:off x="786889" y="4869873"/>
            <a:ext cx="1739066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7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4 x GE Ports</a:t>
            </a:r>
          </a:p>
        </p:txBody>
      </p:sp>
      <p:sp>
        <p:nvSpPr>
          <p:cNvPr id="31" name="矩形 44"/>
          <p:cNvSpPr/>
          <p:nvPr/>
        </p:nvSpPr>
        <p:spPr>
          <a:xfrm>
            <a:off x="829882" y="5279573"/>
            <a:ext cx="1496115" cy="9223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Multi</a:t>
            </a:r>
            <a:r>
              <a:rPr lang="en-US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A</a:t>
            </a:r>
            <a:r>
              <a:rPr lang="fr-FR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ddress</a:t>
            </a:r>
          </a:p>
          <a:p>
            <a:r>
              <a:rPr lang="fr-FR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Load Balance</a:t>
            </a:r>
          </a:p>
          <a:p>
            <a:r>
              <a:rPr lang="fr-FR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Fault Tolerant</a:t>
            </a:r>
            <a:endParaRPr lang="en-US" altLang="zh-CN" sz="1798" dirty="0">
              <a:solidFill>
                <a:prstClr val="black">
                  <a:lumMod val="75000"/>
                  <a:lumOff val="25000"/>
                </a:prst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2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270" y="5433414"/>
            <a:ext cx="2253574" cy="969279"/>
          </a:xfrm>
          <a:prstGeom prst="rect">
            <a:avLst/>
          </a:prstGeom>
        </p:spPr>
      </p:pic>
      <p:sp>
        <p:nvSpPr>
          <p:cNvPr id="33" name="矩形 40"/>
          <p:cNvSpPr/>
          <p:nvPr/>
        </p:nvSpPr>
        <p:spPr bwMode="auto">
          <a:xfrm>
            <a:off x="6634786" y="4668485"/>
            <a:ext cx="567610" cy="29045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196">
              <a:solidFill>
                <a:prstClr val="black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34" name="直接箭头连接符 41"/>
          <p:cNvCxnSpPr/>
          <p:nvPr/>
        </p:nvCxnSpPr>
        <p:spPr>
          <a:xfrm>
            <a:off x="7202396" y="4958944"/>
            <a:ext cx="1895344" cy="474472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dash"/>
            <a:headEnd type="none" w="med" len="med"/>
            <a:tailEnd type="arrow" w="med" len="med"/>
          </a:ln>
        </p:spPr>
      </p:cxnSp>
      <p:sp>
        <p:nvSpPr>
          <p:cNvPr id="35" name="矩形 42"/>
          <p:cNvSpPr/>
          <p:nvPr/>
        </p:nvSpPr>
        <p:spPr>
          <a:xfrm>
            <a:off x="9020863" y="4662235"/>
            <a:ext cx="1773242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7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2 x Mini SAS</a:t>
            </a:r>
          </a:p>
        </p:txBody>
      </p:sp>
      <p:sp>
        <p:nvSpPr>
          <p:cNvPr id="36" name="矩形 45"/>
          <p:cNvSpPr/>
          <p:nvPr/>
        </p:nvSpPr>
        <p:spPr>
          <a:xfrm>
            <a:off x="9044031" y="5053561"/>
            <a:ext cx="2395207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Expandable to 48 HDD</a:t>
            </a:r>
          </a:p>
        </p:txBody>
      </p:sp>
      <p:pic>
        <p:nvPicPr>
          <p:cNvPr id="37" name="图片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1598" y="5582390"/>
            <a:ext cx="2391289" cy="1059776"/>
          </a:xfrm>
          <a:prstGeom prst="rect">
            <a:avLst/>
          </a:prstGeom>
        </p:spPr>
      </p:pic>
      <p:sp>
        <p:nvSpPr>
          <p:cNvPr id="38" name="矩形 49"/>
          <p:cNvSpPr/>
          <p:nvPr/>
        </p:nvSpPr>
        <p:spPr>
          <a:xfrm>
            <a:off x="3192858" y="5436591"/>
            <a:ext cx="2266967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7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Built-in Decoder</a:t>
            </a:r>
          </a:p>
        </p:txBody>
      </p:sp>
      <p:sp>
        <p:nvSpPr>
          <p:cNvPr id="39" name="矩形 50"/>
          <p:cNvSpPr/>
          <p:nvPr/>
        </p:nvSpPr>
        <p:spPr>
          <a:xfrm>
            <a:off x="5016673" y="5897572"/>
            <a:ext cx="982961" cy="584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2 x HDMI</a:t>
            </a:r>
          </a:p>
          <a:p>
            <a:r>
              <a:rPr lang="en-US" altLang="zh-CN" sz="15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1 x VGA</a:t>
            </a:r>
          </a:p>
        </p:txBody>
      </p:sp>
      <p:sp>
        <p:nvSpPr>
          <p:cNvPr id="40" name="矩形 51"/>
          <p:cNvSpPr/>
          <p:nvPr/>
        </p:nvSpPr>
        <p:spPr bwMode="auto">
          <a:xfrm>
            <a:off x="5823286" y="4541117"/>
            <a:ext cx="770574" cy="358958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196">
              <a:solidFill>
                <a:prstClr val="black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41" name="直接箭头连接符 59"/>
          <p:cNvCxnSpPr/>
          <p:nvPr/>
        </p:nvCxnSpPr>
        <p:spPr>
          <a:xfrm>
            <a:off x="6191526" y="4935778"/>
            <a:ext cx="10404" cy="954253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dash"/>
            <a:headEnd type="none" w="med" len="med"/>
            <a:tailEnd type="arrow" w="med" len="med"/>
          </a:ln>
        </p:spPr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07" y="2493253"/>
            <a:ext cx="6113088" cy="248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/>
      <p:bldP spid="7" grpId="1"/>
      <p:bldP spid="8" grpId="0"/>
      <p:bldP spid="8" grpId="1"/>
      <p:bldP spid="9" grpId="0" animBg="1"/>
      <p:bldP spid="11" grpId="0"/>
      <p:bldP spid="14" grpId="0" animBg="1"/>
      <p:bldP spid="16" grpId="0"/>
      <p:bldP spid="17" grpId="0"/>
      <p:bldP spid="18" grpId="0"/>
      <p:bldP spid="19" grpId="0"/>
      <p:bldP spid="20" grpId="0"/>
      <p:bldP spid="21" grpId="0" animBg="1"/>
      <p:bldP spid="23" grpId="0" animBg="1"/>
      <p:bldP spid="26" grpId="0"/>
      <p:bldP spid="27" grpId="0"/>
      <p:bldP spid="28" grpId="0" animBg="1"/>
      <p:bldP spid="30" grpId="0"/>
      <p:bldP spid="31" grpId="0"/>
      <p:bldP spid="33" grpId="0" animBg="1"/>
      <p:bldP spid="35" grpId="0"/>
      <p:bldP spid="36" grpId="0"/>
      <p:bldP spid="38" grpId="0"/>
      <p:bldP spid="39" grpId="0"/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84424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Scalable Arch – Extendable Storage</a:t>
            </a:r>
          </a:p>
        </p:txBody>
      </p:sp>
      <p:grpSp>
        <p:nvGrpSpPr>
          <p:cNvPr id="3" name="组合 32"/>
          <p:cNvGrpSpPr/>
          <p:nvPr/>
        </p:nvGrpSpPr>
        <p:grpSpPr>
          <a:xfrm>
            <a:off x="2589862" y="1719309"/>
            <a:ext cx="2648257" cy="2958444"/>
            <a:chOff x="981630" y="1600838"/>
            <a:chExt cx="2648257" cy="2958444"/>
          </a:xfrm>
        </p:grpSpPr>
        <p:grpSp>
          <p:nvGrpSpPr>
            <p:cNvPr id="4" name="组合 20"/>
            <p:cNvGrpSpPr/>
            <p:nvPr/>
          </p:nvGrpSpPr>
          <p:grpSpPr>
            <a:xfrm>
              <a:off x="1001623" y="1600838"/>
              <a:ext cx="2628264" cy="1427278"/>
              <a:chOff x="1474595" y="2057682"/>
              <a:chExt cx="2628264" cy="1427278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395" b="21373"/>
              <a:stretch/>
            </p:blipFill>
            <p:spPr>
              <a:xfrm>
                <a:off x="1474595" y="2057682"/>
                <a:ext cx="2628264" cy="880157"/>
              </a:xfrm>
              <a:prstGeom prst="rect">
                <a:avLst/>
              </a:prstGeom>
            </p:spPr>
          </p:pic>
          <p:sp>
            <p:nvSpPr>
              <p:cNvPr id="8" name="usb-plug_31090"/>
              <p:cNvSpPr>
                <a:spLocks noChangeAspect="1"/>
              </p:cNvSpPr>
              <p:nvPr/>
            </p:nvSpPr>
            <p:spPr bwMode="auto">
              <a:xfrm rot="18959942">
                <a:off x="2483884" y="2882295"/>
                <a:ext cx="609685" cy="602665"/>
              </a:xfrm>
              <a:custGeom>
                <a:avLst/>
                <a:gdLst>
                  <a:gd name="T0" fmla="*/ 3247 w 5783"/>
                  <a:gd name="T1" fmla="*/ 921 h 5725"/>
                  <a:gd name="T2" fmla="*/ 4862 w 5783"/>
                  <a:gd name="T3" fmla="*/ 2536 h 5725"/>
                  <a:gd name="T4" fmla="*/ 4030 w 5783"/>
                  <a:gd name="T5" fmla="*/ 3368 h 5725"/>
                  <a:gd name="T6" fmla="*/ 3055 w 5783"/>
                  <a:gd name="T7" fmla="*/ 3912 h 5725"/>
                  <a:gd name="T8" fmla="*/ 2993 w 5783"/>
                  <a:gd name="T9" fmla="*/ 4015 h 5725"/>
                  <a:gd name="T10" fmla="*/ 2636 w 5783"/>
                  <a:gd name="T11" fmla="*/ 4015 h 5725"/>
                  <a:gd name="T12" fmla="*/ 2624 w 5783"/>
                  <a:gd name="T13" fmla="*/ 4004 h 5725"/>
                  <a:gd name="T14" fmla="*/ 2059 w 5783"/>
                  <a:gd name="T15" fmla="*/ 4569 h 5725"/>
                  <a:gd name="T16" fmla="*/ 1793 w 5783"/>
                  <a:gd name="T17" fmla="*/ 4303 h 5725"/>
                  <a:gd name="T18" fmla="*/ 371 w 5783"/>
                  <a:gd name="T19" fmla="*/ 5725 h 5725"/>
                  <a:gd name="T20" fmla="*/ 0 w 5783"/>
                  <a:gd name="T21" fmla="*/ 5354 h 5725"/>
                  <a:gd name="T22" fmla="*/ 1422 w 5783"/>
                  <a:gd name="T23" fmla="*/ 3932 h 5725"/>
                  <a:gd name="T24" fmla="*/ 1148 w 5783"/>
                  <a:gd name="T25" fmla="*/ 3658 h 5725"/>
                  <a:gd name="T26" fmla="*/ 1717 w 5783"/>
                  <a:gd name="T27" fmla="*/ 3088 h 5725"/>
                  <a:gd name="T28" fmla="*/ 1751 w 5783"/>
                  <a:gd name="T29" fmla="*/ 2773 h 5725"/>
                  <a:gd name="T30" fmla="*/ 1840 w 5783"/>
                  <a:gd name="T31" fmla="*/ 2716 h 5725"/>
                  <a:gd name="T32" fmla="*/ 2415 w 5783"/>
                  <a:gd name="T33" fmla="*/ 1753 h 5725"/>
                  <a:gd name="T34" fmla="*/ 3247 w 5783"/>
                  <a:gd name="T35" fmla="*/ 921 h 5725"/>
                  <a:gd name="T36" fmla="*/ 4779 w 5783"/>
                  <a:gd name="T37" fmla="*/ 2197 h 5725"/>
                  <a:gd name="T38" fmla="*/ 3586 w 5783"/>
                  <a:gd name="T39" fmla="*/ 1004 h 5725"/>
                  <a:gd name="T40" fmla="*/ 4590 w 5783"/>
                  <a:gd name="T41" fmla="*/ 0 h 5725"/>
                  <a:gd name="T42" fmla="*/ 5783 w 5783"/>
                  <a:gd name="T43" fmla="*/ 1193 h 5725"/>
                  <a:gd name="T44" fmla="*/ 4779 w 5783"/>
                  <a:gd name="T45" fmla="*/ 2197 h 5725"/>
                  <a:gd name="T46" fmla="*/ 4943 w 5783"/>
                  <a:gd name="T47" fmla="*/ 1134 h 5725"/>
                  <a:gd name="T48" fmla="*/ 5184 w 5783"/>
                  <a:gd name="T49" fmla="*/ 1375 h 5725"/>
                  <a:gd name="T50" fmla="*/ 5364 w 5783"/>
                  <a:gd name="T51" fmla="*/ 1194 h 5725"/>
                  <a:gd name="T52" fmla="*/ 5124 w 5783"/>
                  <a:gd name="T53" fmla="*/ 954 h 5725"/>
                  <a:gd name="T54" fmla="*/ 4943 w 5783"/>
                  <a:gd name="T55" fmla="*/ 1134 h 5725"/>
                  <a:gd name="T56" fmla="*/ 4618 w 5783"/>
                  <a:gd name="T57" fmla="*/ 803 h 5725"/>
                  <a:gd name="T58" fmla="*/ 4798 w 5783"/>
                  <a:gd name="T59" fmla="*/ 623 h 5725"/>
                  <a:gd name="T60" fmla="*/ 4558 w 5783"/>
                  <a:gd name="T61" fmla="*/ 382 h 5725"/>
                  <a:gd name="T62" fmla="*/ 4377 w 5783"/>
                  <a:gd name="T63" fmla="*/ 562 h 5725"/>
                  <a:gd name="T64" fmla="*/ 4618 w 5783"/>
                  <a:gd name="T65" fmla="*/ 803 h 5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783" h="5725">
                    <a:moveTo>
                      <a:pt x="3247" y="921"/>
                    </a:moveTo>
                    <a:lnTo>
                      <a:pt x="4862" y="2536"/>
                    </a:lnTo>
                    <a:lnTo>
                      <a:pt x="4030" y="3368"/>
                    </a:lnTo>
                    <a:cubicBezTo>
                      <a:pt x="3873" y="3525"/>
                      <a:pt x="3397" y="3827"/>
                      <a:pt x="3055" y="3912"/>
                    </a:cubicBezTo>
                    <a:cubicBezTo>
                      <a:pt x="3043" y="3949"/>
                      <a:pt x="3023" y="3985"/>
                      <a:pt x="2993" y="4015"/>
                    </a:cubicBezTo>
                    <a:cubicBezTo>
                      <a:pt x="2894" y="4114"/>
                      <a:pt x="2734" y="4114"/>
                      <a:pt x="2636" y="4015"/>
                    </a:cubicBezTo>
                    <a:lnTo>
                      <a:pt x="2624" y="4004"/>
                    </a:lnTo>
                    <a:lnTo>
                      <a:pt x="2059" y="4569"/>
                    </a:lnTo>
                    <a:lnTo>
                      <a:pt x="1793" y="4303"/>
                    </a:lnTo>
                    <a:lnTo>
                      <a:pt x="371" y="5725"/>
                    </a:lnTo>
                    <a:lnTo>
                      <a:pt x="0" y="5354"/>
                    </a:lnTo>
                    <a:lnTo>
                      <a:pt x="1422" y="3932"/>
                    </a:lnTo>
                    <a:lnTo>
                      <a:pt x="1148" y="3658"/>
                    </a:lnTo>
                    <a:lnTo>
                      <a:pt x="1717" y="3088"/>
                    </a:lnTo>
                    <a:cubicBezTo>
                      <a:pt x="1654" y="2990"/>
                      <a:pt x="1665" y="2859"/>
                      <a:pt x="1751" y="2773"/>
                    </a:cubicBezTo>
                    <a:cubicBezTo>
                      <a:pt x="1777" y="2747"/>
                      <a:pt x="1808" y="2728"/>
                      <a:pt x="1840" y="2716"/>
                    </a:cubicBezTo>
                    <a:cubicBezTo>
                      <a:pt x="1935" y="2388"/>
                      <a:pt x="2267" y="1901"/>
                      <a:pt x="2415" y="1753"/>
                    </a:cubicBezTo>
                    <a:lnTo>
                      <a:pt x="3247" y="921"/>
                    </a:lnTo>
                    <a:close/>
                    <a:moveTo>
                      <a:pt x="4779" y="2197"/>
                    </a:moveTo>
                    <a:lnTo>
                      <a:pt x="3586" y="1004"/>
                    </a:lnTo>
                    <a:lnTo>
                      <a:pt x="4590" y="0"/>
                    </a:lnTo>
                    <a:lnTo>
                      <a:pt x="5783" y="1193"/>
                    </a:lnTo>
                    <a:lnTo>
                      <a:pt x="4779" y="2197"/>
                    </a:lnTo>
                    <a:close/>
                    <a:moveTo>
                      <a:pt x="4943" y="1134"/>
                    </a:moveTo>
                    <a:lnTo>
                      <a:pt x="5184" y="1375"/>
                    </a:lnTo>
                    <a:lnTo>
                      <a:pt x="5364" y="1194"/>
                    </a:lnTo>
                    <a:lnTo>
                      <a:pt x="5124" y="954"/>
                    </a:lnTo>
                    <a:lnTo>
                      <a:pt x="4943" y="1134"/>
                    </a:lnTo>
                    <a:close/>
                    <a:moveTo>
                      <a:pt x="4618" y="803"/>
                    </a:moveTo>
                    <a:lnTo>
                      <a:pt x="4798" y="623"/>
                    </a:lnTo>
                    <a:lnTo>
                      <a:pt x="4558" y="382"/>
                    </a:lnTo>
                    <a:lnTo>
                      <a:pt x="4377" y="562"/>
                    </a:lnTo>
                    <a:lnTo>
                      <a:pt x="4618" y="803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</p:sp>
        </p:grpSp>
        <p:sp>
          <p:nvSpPr>
            <p:cNvPr id="5" name="圆角矩形 17"/>
            <p:cNvSpPr/>
            <p:nvPr/>
          </p:nvSpPr>
          <p:spPr>
            <a:xfrm>
              <a:off x="981630" y="4049616"/>
              <a:ext cx="2608289" cy="5096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Disk enclosure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矩形: 圆角 90">
            <a:extLst>
              <a:ext uri="{FF2B5EF4-FFF2-40B4-BE49-F238E27FC236}">
                <a16:creationId xmlns:a16="http://schemas.microsoft.com/office/drawing/2014/main" xmlns="" id="{AC2BA150-AA4A-4116-BA50-B077E3F16F6A}"/>
              </a:ext>
            </a:extLst>
          </p:cNvPr>
          <p:cNvSpPr/>
          <p:nvPr/>
        </p:nvSpPr>
        <p:spPr>
          <a:xfrm>
            <a:off x="6677417" y="2438562"/>
            <a:ext cx="3361689" cy="2148520"/>
          </a:xfrm>
          <a:prstGeom prst="roundRect">
            <a:avLst>
              <a:gd name="adj" fmla="val 5274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altLang="zh-CN" b="1" dirty="0" smtClean="0">
                <a:solidFill>
                  <a:prstClr val="black"/>
                </a:solidFill>
              </a:rPr>
              <a:t>Storage expansion</a:t>
            </a:r>
            <a:endParaRPr lang="en-US" altLang="zh-CN" b="1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       </a:t>
            </a:r>
            <a:r>
              <a:rPr lang="en-US" altLang="zh-CN" dirty="0" smtClean="0">
                <a:solidFill>
                  <a:prstClr val="black"/>
                </a:solidFill>
              </a:rPr>
              <a:t>Local expansion</a:t>
            </a:r>
          </a:p>
          <a:p>
            <a:pPr lvl="0">
              <a:lnSpc>
                <a:spcPct val="150000"/>
              </a:lnSpc>
            </a:pPr>
            <a:endParaRPr lang="en-US" altLang="zh-CN" dirty="0" smtClean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zh-CN" dirty="0" smtClean="0">
                <a:solidFill>
                  <a:prstClr val="black"/>
                </a:solidFill>
              </a:rPr>
              <a:t>        Optional disk enclosure</a:t>
            </a:r>
          </a:p>
          <a:p>
            <a:pPr lvl="0">
              <a:lnSpc>
                <a:spcPct val="150000"/>
              </a:lnSpc>
            </a:pPr>
            <a:endParaRPr lang="en-US" altLang="zh-CN" dirty="0" smtClean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       Dedicated mini SAS interface</a:t>
            </a:r>
          </a:p>
          <a:p>
            <a:pPr lvl="0">
              <a:lnSpc>
                <a:spcPct val="150000"/>
              </a:lnSpc>
            </a:pPr>
            <a:r>
              <a:rPr lang="en-US" altLang="zh-CN" dirty="0" smtClean="0">
                <a:solidFill>
                  <a:prstClr val="black"/>
                </a:solidFill>
              </a:rPr>
              <a:t>        </a:t>
            </a:r>
          </a:p>
          <a:p>
            <a:pPr lvl="0">
              <a:lnSpc>
                <a:spcPct val="150000"/>
              </a:lnSpc>
            </a:pPr>
            <a:endParaRPr lang="en-US" altLang="zh-CN" dirty="0" smtClean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zh-CN" dirty="0" smtClean="0">
                <a:solidFill>
                  <a:prstClr val="black"/>
                </a:solidFill>
              </a:rPr>
              <a:t>        </a:t>
            </a:r>
            <a:endParaRPr lang="en-US" altLang="zh-CN" dirty="0">
              <a:solidFill>
                <a:prstClr val="black"/>
              </a:solidFill>
            </a:endParaRPr>
          </a:p>
        </p:txBody>
      </p:sp>
      <p:sp>
        <p:nvSpPr>
          <p:cNvPr id="18" name="圆角矩形 27"/>
          <p:cNvSpPr/>
          <p:nvPr/>
        </p:nvSpPr>
        <p:spPr>
          <a:xfrm>
            <a:off x="6156964" y="1526750"/>
            <a:ext cx="4041016" cy="3219468"/>
          </a:xfrm>
          <a:prstGeom prst="roundRect">
            <a:avLst>
              <a:gd name="adj" fmla="val 638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xmlns="" id="{7F1DCAE0-D58A-4C80-AADF-C93E3C1F8904}"/>
              </a:ext>
            </a:extLst>
          </p:cNvPr>
          <p:cNvSpPr/>
          <p:nvPr/>
        </p:nvSpPr>
        <p:spPr bwMode="auto">
          <a:xfrm>
            <a:off x="2684861" y="4981245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ln>
                <a:solidFill>
                  <a:srgbClr val="2E8DC2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xmlns="" id="{53C795A0-D253-4A90-A166-7D5C31DCE2D7}"/>
              </a:ext>
            </a:extLst>
          </p:cNvPr>
          <p:cNvSpPr/>
          <p:nvPr/>
        </p:nvSpPr>
        <p:spPr bwMode="auto">
          <a:xfrm flipH="1" flipV="1">
            <a:off x="8925217" y="5932794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文本框 30">
            <a:extLst>
              <a:ext uri="{FF2B5EF4-FFF2-40B4-BE49-F238E27FC236}">
                <a16:creationId xmlns:a16="http://schemas.microsoft.com/office/drawing/2014/main" xmlns="" id="{1B72D283-9A62-442C-97FC-A1C5E749A18D}"/>
              </a:ext>
            </a:extLst>
          </p:cNvPr>
          <p:cNvSpPr txBox="1"/>
          <p:nvPr/>
        </p:nvSpPr>
        <p:spPr>
          <a:xfrm>
            <a:off x="3096519" y="5104768"/>
            <a:ext cx="5957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Support local storage expansion using mini SAS interface to carry out storage expansion with Disk Enclosures.  </a:t>
            </a:r>
            <a:endParaRPr lang="en-US" altLang="zh-CN" sz="2400" b="1" dirty="0"/>
          </a:p>
        </p:txBody>
      </p:sp>
      <p:sp>
        <p:nvSpPr>
          <p:cNvPr id="22" name="four-expand-arrows_84292"/>
          <p:cNvSpPr>
            <a:spLocks noChangeAspect="1"/>
          </p:cNvSpPr>
          <p:nvPr/>
        </p:nvSpPr>
        <p:spPr bwMode="auto">
          <a:xfrm>
            <a:off x="6733018" y="2196706"/>
            <a:ext cx="309469" cy="312251"/>
          </a:xfrm>
          <a:custGeom>
            <a:avLst/>
            <a:gdLst>
              <a:gd name="connsiteX0" fmla="*/ 407970 w 599999"/>
              <a:gd name="connsiteY0" fmla="*/ 336871 h 605392"/>
              <a:gd name="connsiteX1" fmla="*/ 420494 w 599999"/>
              <a:gd name="connsiteY1" fmla="*/ 342015 h 605392"/>
              <a:gd name="connsiteX2" fmla="*/ 505361 w 599999"/>
              <a:gd name="connsiteY2" fmla="*/ 426832 h 605392"/>
              <a:gd name="connsiteX3" fmla="*/ 532567 w 599999"/>
              <a:gd name="connsiteY3" fmla="*/ 399672 h 605392"/>
              <a:gd name="connsiteX4" fmla="*/ 553924 w 599999"/>
              <a:gd name="connsiteY4" fmla="*/ 394388 h 605392"/>
              <a:gd name="connsiteX5" fmla="*/ 568409 w 599999"/>
              <a:gd name="connsiteY5" fmla="*/ 410888 h 605392"/>
              <a:gd name="connsiteX6" fmla="*/ 599700 w 599999"/>
              <a:gd name="connsiteY6" fmla="*/ 583023 h 605392"/>
              <a:gd name="connsiteX7" fmla="*/ 594407 w 599999"/>
              <a:gd name="connsiteY7" fmla="*/ 599894 h 605392"/>
              <a:gd name="connsiteX8" fmla="*/ 577508 w 599999"/>
              <a:gd name="connsiteY8" fmla="*/ 605085 h 605392"/>
              <a:gd name="connsiteX9" fmla="*/ 405916 w 599999"/>
              <a:gd name="connsiteY9" fmla="*/ 573012 h 605392"/>
              <a:gd name="connsiteX10" fmla="*/ 389481 w 599999"/>
              <a:gd name="connsiteY10" fmla="*/ 558366 h 605392"/>
              <a:gd name="connsiteX11" fmla="*/ 394774 w 599999"/>
              <a:gd name="connsiteY11" fmla="*/ 537139 h 605392"/>
              <a:gd name="connsiteX12" fmla="*/ 421980 w 599999"/>
              <a:gd name="connsiteY12" fmla="*/ 509979 h 605392"/>
              <a:gd name="connsiteX13" fmla="*/ 336926 w 599999"/>
              <a:gd name="connsiteY13" fmla="*/ 425349 h 605392"/>
              <a:gd name="connsiteX14" fmla="*/ 336926 w 599999"/>
              <a:gd name="connsiteY14" fmla="*/ 400413 h 605392"/>
              <a:gd name="connsiteX15" fmla="*/ 395517 w 599999"/>
              <a:gd name="connsiteY15" fmla="*/ 342015 h 605392"/>
              <a:gd name="connsiteX16" fmla="*/ 407970 w 599999"/>
              <a:gd name="connsiteY16" fmla="*/ 336871 h 605392"/>
              <a:gd name="connsiteX17" fmla="*/ 192018 w 599999"/>
              <a:gd name="connsiteY17" fmla="*/ 336871 h 605392"/>
              <a:gd name="connsiteX18" fmla="*/ 204541 w 599999"/>
              <a:gd name="connsiteY18" fmla="*/ 342015 h 605392"/>
              <a:gd name="connsiteX19" fmla="*/ 263039 w 599999"/>
              <a:gd name="connsiteY19" fmla="*/ 400413 h 605392"/>
              <a:gd name="connsiteX20" fmla="*/ 263039 w 599999"/>
              <a:gd name="connsiteY20" fmla="*/ 425349 h 605392"/>
              <a:gd name="connsiteX21" fmla="*/ 177986 w 599999"/>
              <a:gd name="connsiteY21" fmla="*/ 509979 h 605392"/>
              <a:gd name="connsiteX22" fmla="*/ 205191 w 599999"/>
              <a:gd name="connsiteY22" fmla="*/ 537139 h 605392"/>
              <a:gd name="connsiteX23" fmla="*/ 210484 w 599999"/>
              <a:gd name="connsiteY23" fmla="*/ 558366 h 605392"/>
              <a:gd name="connsiteX24" fmla="*/ 194142 w 599999"/>
              <a:gd name="connsiteY24" fmla="*/ 573012 h 605392"/>
              <a:gd name="connsiteX25" fmla="*/ 22457 w 599999"/>
              <a:gd name="connsiteY25" fmla="*/ 605085 h 605392"/>
              <a:gd name="connsiteX26" fmla="*/ 5651 w 599999"/>
              <a:gd name="connsiteY26" fmla="*/ 599894 h 605392"/>
              <a:gd name="connsiteX27" fmla="*/ 265 w 599999"/>
              <a:gd name="connsiteY27" fmla="*/ 583023 h 605392"/>
              <a:gd name="connsiteX28" fmla="*/ 31557 w 599999"/>
              <a:gd name="connsiteY28" fmla="*/ 410888 h 605392"/>
              <a:gd name="connsiteX29" fmla="*/ 46134 w 599999"/>
              <a:gd name="connsiteY29" fmla="*/ 394388 h 605392"/>
              <a:gd name="connsiteX30" fmla="*/ 67491 w 599999"/>
              <a:gd name="connsiteY30" fmla="*/ 399672 h 605392"/>
              <a:gd name="connsiteX31" fmla="*/ 94697 w 599999"/>
              <a:gd name="connsiteY31" fmla="*/ 426832 h 605392"/>
              <a:gd name="connsiteX32" fmla="*/ 179564 w 599999"/>
              <a:gd name="connsiteY32" fmla="*/ 342015 h 605392"/>
              <a:gd name="connsiteX33" fmla="*/ 192018 w 599999"/>
              <a:gd name="connsiteY33" fmla="*/ 336871 h 605392"/>
              <a:gd name="connsiteX34" fmla="*/ 577512 w 599999"/>
              <a:gd name="connsiteY34" fmla="*/ 306 h 605392"/>
              <a:gd name="connsiteX35" fmla="*/ 594409 w 599999"/>
              <a:gd name="connsiteY35" fmla="*/ 5590 h 605392"/>
              <a:gd name="connsiteX36" fmla="*/ 599700 w 599999"/>
              <a:gd name="connsiteY36" fmla="*/ 22368 h 605392"/>
              <a:gd name="connsiteX37" fmla="*/ 568414 w 599999"/>
              <a:gd name="connsiteY37" fmla="*/ 194596 h 605392"/>
              <a:gd name="connsiteX38" fmla="*/ 553932 w 599999"/>
              <a:gd name="connsiteY38" fmla="*/ 211003 h 605392"/>
              <a:gd name="connsiteX39" fmla="*/ 532580 w 599999"/>
              <a:gd name="connsiteY39" fmla="*/ 205812 h 605392"/>
              <a:gd name="connsiteX40" fmla="*/ 505378 w 599999"/>
              <a:gd name="connsiteY40" fmla="*/ 178652 h 605392"/>
              <a:gd name="connsiteX41" fmla="*/ 420526 w 599999"/>
              <a:gd name="connsiteY41" fmla="*/ 263376 h 605392"/>
              <a:gd name="connsiteX42" fmla="*/ 395460 w 599999"/>
              <a:gd name="connsiteY42" fmla="*/ 263376 h 605392"/>
              <a:gd name="connsiteX43" fmla="*/ 337066 w 599999"/>
              <a:gd name="connsiteY43" fmla="*/ 205163 h 605392"/>
              <a:gd name="connsiteX44" fmla="*/ 337066 w 599999"/>
              <a:gd name="connsiteY44" fmla="*/ 180135 h 605392"/>
              <a:gd name="connsiteX45" fmla="*/ 422011 w 599999"/>
              <a:gd name="connsiteY45" fmla="*/ 95412 h 605392"/>
              <a:gd name="connsiteX46" fmla="*/ 394810 w 599999"/>
              <a:gd name="connsiteY46" fmla="*/ 68252 h 605392"/>
              <a:gd name="connsiteX47" fmla="*/ 389519 w 599999"/>
              <a:gd name="connsiteY47" fmla="*/ 47025 h 605392"/>
              <a:gd name="connsiteX48" fmla="*/ 405951 w 599999"/>
              <a:gd name="connsiteY48" fmla="*/ 32472 h 605392"/>
              <a:gd name="connsiteX49" fmla="*/ 22455 w 599999"/>
              <a:gd name="connsiteY49" fmla="*/ 306 h 605392"/>
              <a:gd name="connsiteX50" fmla="*/ 194124 w 599999"/>
              <a:gd name="connsiteY50" fmla="*/ 32472 h 605392"/>
              <a:gd name="connsiteX51" fmla="*/ 210464 w 599999"/>
              <a:gd name="connsiteY51" fmla="*/ 47025 h 605392"/>
              <a:gd name="connsiteX52" fmla="*/ 205172 w 599999"/>
              <a:gd name="connsiteY52" fmla="*/ 68252 h 605392"/>
              <a:gd name="connsiteX53" fmla="*/ 177969 w 599999"/>
              <a:gd name="connsiteY53" fmla="*/ 95412 h 605392"/>
              <a:gd name="connsiteX54" fmla="*/ 262921 w 599999"/>
              <a:gd name="connsiteY54" fmla="*/ 180135 h 605392"/>
              <a:gd name="connsiteX55" fmla="*/ 262921 w 599999"/>
              <a:gd name="connsiteY55" fmla="*/ 205163 h 605392"/>
              <a:gd name="connsiteX56" fmla="*/ 204522 w 599999"/>
              <a:gd name="connsiteY56" fmla="*/ 263376 h 605392"/>
              <a:gd name="connsiteX57" fmla="*/ 179547 w 599999"/>
              <a:gd name="connsiteY57" fmla="*/ 263376 h 605392"/>
              <a:gd name="connsiteX58" fmla="*/ 94688 w 599999"/>
              <a:gd name="connsiteY58" fmla="*/ 178652 h 605392"/>
              <a:gd name="connsiteX59" fmla="*/ 67484 w 599999"/>
              <a:gd name="connsiteY59" fmla="*/ 205812 h 605392"/>
              <a:gd name="connsiteX60" fmla="*/ 46130 w 599999"/>
              <a:gd name="connsiteY60" fmla="*/ 211003 h 605392"/>
              <a:gd name="connsiteX61" fmla="*/ 31554 w 599999"/>
              <a:gd name="connsiteY61" fmla="*/ 194596 h 605392"/>
              <a:gd name="connsiteX62" fmla="*/ 265 w 599999"/>
              <a:gd name="connsiteY62" fmla="*/ 22368 h 605392"/>
              <a:gd name="connsiteX63" fmla="*/ 5650 w 599999"/>
              <a:gd name="connsiteY63" fmla="*/ 5590 h 605392"/>
              <a:gd name="connsiteX64" fmla="*/ 22455 w 599999"/>
              <a:gd name="connsiteY64" fmla="*/ 306 h 60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99999" h="605392">
                <a:moveTo>
                  <a:pt x="407970" y="336871"/>
                </a:moveTo>
                <a:cubicBezTo>
                  <a:pt x="412485" y="336871"/>
                  <a:pt x="417012" y="338586"/>
                  <a:pt x="420494" y="342015"/>
                </a:cubicBezTo>
                <a:lnTo>
                  <a:pt x="505361" y="426832"/>
                </a:lnTo>
                <a:lnTo>
                  <a:pt x="532567" y="399672"/>
                </a:lnTo>
                <a:cubicBezTo>
                  <a:pt x="538139" y="394110"/>
                  <a:pt x="546310" y="392071"/>
                  <a:pt x="553924" y="394388"/>
                </a:cubicBezTo>
                <a:cubicBezTo>
                  <a:pt x="561445" y="396798"/>
                  <a:pt x="567016" y="403102"/>
                  <a:pt x="568409" y="410888"/>
                </a:cubicBezTo>
                <a:lnTo>
                  <a:pt x="599700" y="583023"/>
                </a:lnTo>
                <a:cubicBezTo>
                  <a:pt x="600814" y="589234"/>
                  <a:pt x="598771" y="595444"/>
                  <a:pt x="594407" y="599894"/>
                </a:cubicBezTo>
                <a:cubicBezTo>
                  <a:pt x="589950" y="604250"/>
                  <a:pt x="583636" y="606197"/>
                  <a:pt x="577508" y="605085"/>
                </a:cubicBezTo>
                <a:lnTo>
                  <a:pt x="405916" y="573012"/>
                </a:lnTo>
                <a:cubicBezTo>
                  <a:pt x="398116" y="571529"/>
                  <a:pt x="391802" y="565875"/>
                  <a:pt x="389481" y="558366"/>
                </a:cubicBezTo>
                <a:cubicBezTo>
                  <a:pt x="387160" y="550858"/>
                  <a:pt x="389203" y="542701"/>
                  <a:pt x="394774" y="537139"/>
                </a:cubicBezTo>
                <a:lnTo>
                  <a:pt x="421980" y="509979"/>
                </a:lnTo>
                <a:lnTo>
                  <a:pt x="336926" y="425349"/>
                </a:lnTo>
                <a:cubicBezTo>
                  <a:pt x="330055" y="418489"/>
                  <a:pt x="330055" y="407273"/>
                  <a:pt x="336926" y="400413"/>
                </a:cubicBezTo>
                <a:lnTo>
                  <a:pt x="395517" y="342015"/>
                </a:lnTo>
                <a:cubicBezTo>
                  <a:pt x="398952" y="338586"/>
                  <a:pt x="403456" y="336871"/>
                  <a:pt x="407970" y="336871"/>
                </a:cubicBezTo>
                <a:close/>
                <a:moveTo>
                  <a:pt x="192018" y="336871"/>
                </a:moveTo>
                <a:cubicBezTo>
                  <a:pt x="196533" y="336871"/>
                  <a:pt x="201060" y="338586"/>
                  <a:pt x="204541" y="342015"/>
                </a:cubicBezTo>
                <a:lnTo>
                  <a:pt x="263039" y="400413"/>
                </a:lnTo>
                <a:cubicBezTo>
                  <a:pt x="270003" y="407273"/>
                  <a:pt x="270003" y="418489"/>
                  <a:pt x="263039" y="425349"/>
                </a:cubicBezTo>
                <a:lnTo>
                  <a:pt x="177986" y="509979"/>
                </a:lnTo>
                <a:lnTo>
                  <a:pt x="205191" y="537139"/>
                </a:lnTo>
                <a:cubicBezTo>
                  <a:pt x="210763" y="542701"/>
                  <a:pt x="212805" y="550858"/>
                  <a:pt x="210484" y="558366"/>
                </a:cubicBezTo>
                <a:cubicBezTo>
                  <a:pt x="208163" y="565875"/>
                  <a:pt x="201849" y="571529"/>
                  <a:pt x="194142" y="573012"/>
                </a:cubicBezTo>
                <a:lnTo>
                  <a:pt x="22457" y="605085"/>
                </a:lnTo>
                <a:cubicBezTo>
                  <a:pt x="16329" y="606197"/>
                  <a:pt x="10015" y="604250"/>
                  <a:pt x="5651" y="599894"/>
                </a:cubicBezTo>
                <a:cubicBezTo>
                  <a:pt x="1194" y="595444"/>
                  <a:pt x="-756" y="589234"/>
                  <a:pt x="265" y="583023"/>
                </a:cubicBezTo>
                <a:lnTo>
                  <a:pt x="31557" y="410888"/>
                </a:lnTo>
                <a:cubicBezTo>
                  <a:pt x="32949" y="403102"/>
                  <a:pt x="38521" y="396798"/>
                  <a:pt x="46134" y="394388"/>
                </a:cubicBezTo>
                <a:cubicBezTo>
                  <a:pt x="53656" y="392071"/>
                  <a:pt x="61827" y="394110"/>
                  <a:pt x="67491" y="399672"/>
                </a:cubicBezTo>
                <a:lnTo>
                  <a:pt x="94697" y="426832"/>
                </a:lnTo>
                <a:lnTo>
                  <a:pt x="179564" y="342015"/>
                </a:lnTo>
                <a:cubicBezTo>
                  <a:pt x="183000" y="338586"/>
                  <a:pt x="187503" y="336871"/>
                  <a:pt x="192018" y="336871"/>
                </a:cubicBezTo>
                <a:close/>
                <a:moveTo>
                  <a:pt x="577512" y="306"/>
                </a:moveTo>
                <a:cubicBezTo>
                  <a:pt x="583640" y="-806"/>
                  <a:pt x="589952" y="1141"/>
                  <a:pt x="594409" y="5590"/>
                </a:cubicBezTo>
                <a:cubicBezTo>
                  <a:pt x="598772" y="9947"/>
                  <a:pt x="600814" y="16250"/>
                  <a:pt x="599700" y="22368"/>
                </a:cubicBezTo>
                <a:lnTo>
                  <a:pt x="568414" y="194596"/>
                </a:lnTo>
                <a:cubicBezTo>
                  <a:pt x="567022" y="202289"/>
                  <a:pt x="561452" y="208685"/>
                  <a:pt x="553932" y="211003"/>
                </a:cubicBezTo>
                <a:cubicBezTo>
                  <a:pt x="546319" y="213320"/>
                  <a:pt x="538150" y="211374"/>
                  <a:pt x="532580" y="205812"/>
                </a:cubicBezTo>
                <a:lnTo>
                  <a:pt x="505378" y="178652"/>
                </a:lnTo>
                <a:lnTo>
                  <a:pt x="420526" y="263376"/>
                </a:lnTo>
                <a:cubicBezTo>
                  <a:pt x="413563" y="270235"/>
                  <a:pt x="402423" y="270235"/>
                  <a:pt x="395460" y="263376"/>
                </a:cubicBezTo>
                <a:lnTo>
                  <a:pt x="337066" y="205163"/>
                </a:lnTo>
                <a:cubicBezTo>
                  <a:pt x="330196" y="198211"/>
                  <a:pt x="330196" y="187087"/>
                  <a:pt x="337066" y="180135"/>
                </a:cubicBezTo>
                <a:lnTo>
                  <a:pt x="422011" y="95412"/>
                </a:lnTo>
                <a:lnTo>
                  <a:pt x="394810" y="68252"/>
                </a:lnTo>
                <a:cubicBezTo>
                  <a:pt x="389240" y="62690"/>
                  <a:pt x="387198" y="54533"/>
                  <a:pt x="389519" y="47025"/>
                </a:cubicBezTo>
                <a:cubicBezTo>
                  <a:pt x="391840" y="39516"/>
                  <a:pt x="398152" y="33862"/>
                  <a:pt x="405951" y="32472"/>
                </a:cubicBezTo>
                <a:close/>
                <a:moveTo>
                  <a:pt x="22455" y="306"/>
                </a:moveTo>
                <a:lnTo>
                  <a:pt x="194124" y="32472"/>
                </a:lnTo>
                <a:cubicBezTo>
                  <a:pt x="201830" y="33862"/>
                  <a:pt x="208143" y="39516"/>
                  <a:pt x="210464" y="47025"/>
                </a:cubicBezTo>
                <a:cubicBezTo>
                  <a:pt x="212785" y="54533"/>
                  <a:pt x="210743" y="62690"/>
                  <a:pt x="205172" y="68252"/>
                </a:cubicBezTo>
                <a:lnTo>
                  <a:pt x="177969" y="95412"/>
                </a:lnTo>
                <a:lnTo>
                  <a:pt x="262921" y="180135"/>
                </a:lnTo>
                <a:cubicBezTo>
                  <a:pt x="269792" y="187087"/>
                  <a:pt x="269792" y="198211"/>
                  <a:pt x="262921" y="205163"/>
                </a:cubicBezTo>
                <a:lnTo>
                  <a:pt x="204522" y="263376"/>
                </a:lnTo>
                <a:cubicBezTo>
                  <a:pt x="197559" y="270235"/>
                  <a:pt x="186418" y="270235"/>
                  <a:pt x="179547" y="263376"/>
                </a:cubicBezTo>
                <a:lnTo>
                  <a:pt x="94688" y="178652"/>
                </a:lnTo>
                <a:lnTo>
                  <a:pt x="67484" y="205812"/>
                </a:lnTo>
                <a:cubicBezTo>
                  <a:pt x="61821" y="211374"/>
                  <a:pt x="53650" y="213320"/>
                  <a:pt x="46130" y="211003"/>
                </a:cubicBezTo>
                <a:cubicBezTo>
                  <a:pt x="38517" y="208685"/>
                  <a:pt x="32946" y="202289"/>
                  <a:pt x="31554" y="194596"/>
                </a:cubicBezTo>
                <a:lnTo>
                  <a:pt x="265" y="22368"/>
                </a:lnTo>
                <a:cubicBezTo>
                  <a:pt x="-756" y="16250"/>
                  <a:pt x="1193" y="9947"/>
                  <a:pt x="5650" y="5590"/>
                </a:cubicBezTo>
                <a:cubicBezTo>
                  <a:pt x="10014" y="1141"/>
                  <a:pt x="16327" y="-806"/>
                  <a:pt x="22455" y="306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23" name="dresser_90018"/>
          <p:cNvSpPr>
            <a:spLocks noChangeAspect="1"/>
          </p:cNvSpPr>
          <p:nvPr/>
        </p:nvSpPr>
        <p:spPr bwMode="auto">
          <a:xfrm>
            <a:off x="6735891" y="3023811"/>
            <a:ext cx="303722" cy="312251"/>
          </a:xfrm>
          <a:custGeom>
            <a:avLst/>
            <a:gdLst>
              <a:gd name="connsiteX0" fmla="*/ 279150 w 590562"/>
              <a:gd name="connsiteY0" fmla="*/ 508897 h 607145"/>
              <a:gd name="connsiteX1" fmla="*/ 264976 w 590562"/>
              <a:gd name="connsiteY1" fmla="*/ 523053 h 607145"/>
              <a:gd name="connsiteX2" fmla="*/ 279150 w 590562"/>
              <a:gd name="connsiteY2" fmla="*/ 537104 h 607145"/>
              <a:gd name="connsiteX3" fmla="*/ 311518 w 590562"/>
              <a:gd name="connsiteY3" fmla="*/ 537104 h 607145"/>
              <a:gd name="connsiteX4" fmla="*/ 325693 w 590562"/>
              <a:gd name="connsiteY4" fmla="*/ 523053 h 607145"/>
              <a:gd name="connsiteX5" fmla="*/ 311518 w 590562"/>
              <a:gd name="connsiteY5" fmla="*/ 508897 h 607145"/>
              <a:gd name="connsiteX6" fmla="*/ 0 w 590562"/>
              <a:gd name="connsiteY6" fmla="*/ 461780 h 607145"/>
              <a:gd name="connsiteX7" fmla="*/ 590562 w 590562"/>
              <a:gd name="connsiteY7" fmla="*/ 461780 h 607145"/>
              <a:gd name="connsiteX8" fmla="*/ 590562 w 590562"/>
              <a:gd name="connsiteY8" fmla="*/ 548407 h 607145"/>
              <a:gd name="connsiteX9" fmla="*/ 577340 w 590562"/>
              <a:gd name="connsiteY9" fmla="*/ 577459 h 607145"/>
              <a:gd name="connsiteX10" fmla="*/ 581148 w 590562"/>
              <a:gd name="connsiteY10" fmla="*/ 588341 h 607145"/>
              <a:gd name="connsiteX11" fmla="*/ 572580 w 590562"/>
              <a:gd name="connsiteY11" fmla="*/ 606300 h 607145"/>
              <a:gd name="connsiteX12" fmla="*/ 567926 w 590562"/>
              <a:gd name="connsiteY12" fmla="*/ 607145 h 607145"/>
              <a:gd name="connsiteX13" fmla="*/ 554597 w 590562"/>
              <a:gd name="connsiteY13" fmla="*/ 597743 h 607145"/>
              <a:gd name="connsiteX14" fmla="*/ 550789 w 590562"/>
              <a:gd name="connsiteY14" fmla="*/ 586967 h 607145"/>
              <a:gd name="connsiteX15" fmla="*/ 39879 w 590562"/>
              <a:gd name="connsiteY15" fmla="*/ 586967 h 607145"/>
              <a:gd name="connsiteX16" fmla="*/ 36071 w 590562"/>
              <a:gd name="connsiteY16" fmla="*/ 597743 h 607145"/>
              <a:gd name="connsiteX17" fmla="*/ 22743 w 590562"/>
              <a:gd name="connsiteY17" fmla="*/ 607145 h 607145"/>
              <a:gd name="connsiteX18" fmla="*/ 18088 w 590562"/>
              <a:gd name="connsiteY18" fmla="*/ 606300 h 607145"/>
              <a:gd name="connsiteX19" fmla="*/ 9415 w 590562"/>
              <a:gd name="connsiteY19" fmla="*/ 588341 h 607145"/>
              <a:gd name="connsiteX20" fmla="*/ 13328 w 590562"/>
              <a:gd name="connsiteY20" fmla="*/ 577459 h 607145"/>
              <a:gd name="connsiteX21" fmla="*/ 0 w 590562"/>
              <a:gd name="connsiteY21" fmla="*/ 548407 h 607145"/>
              <a:gd name="connsiteX22" fmla="*/ 279150 w 590562"/>
              <a:gd name="connsiteY22" fmla="*/ 355979 h 607145"/>
              <a:gd name="connsiteX23" fmla="*/ 264976 w 590562"/>
              <a:gd name="connsiteY23" fmla="*/ 370029 h 607145"/>
              <a:gd name="connsiteX24" fmla="*/ 279150 w 590562"/>
              <a:gd name="connsiteY24" fmla="*/ 384079 h 607145"/>
              <a:gd name="connsiteX25" fmla="*/ 311518 w 590562"/>
              <a:gd name="connsiteY25" fmla="*/ 384079 h 607145"/>
              <a:gd name="connsiteX26" fmla="*/ 325693 w 590562"/>
              <a:gd name="connsiteY26" fmla="*/ 370029 h 607145"/>
              <a:gd name="connsiteX27" fmla="*/ 311518 w 590562"/>
              <a:gd name="connsiteY27" fmla="*/ 355979 h 607145"/>
              <a:gd name="connsiteX28" fmla="*/ 0 w 590562"/>
              <a:gd name="connsiteY28" fmla="*/ 307595 h 607145"/>
              <a:gd name="connsiteX29" fmla="*/ 590562 w 590562"/>
              <a:gd name="connsiteY29" fmla="*/ 307595 h 607145"/>
              <a:gd name="connsiteX30" fmla="*/ 590562 w 590562"/>
              <a:gd name="connsiteY30" fmla="*/ 433625 h 607145"/>
              <a:gd name="connsiteX31" fmla="*/ 0 w 590562"/>
              <a:gd name="connsiteY31" fmla="*/ 433625 h 607145"/>
              <a:gd name="connsiteX32" fmla="*/ 279150 w 590562"/>
              <a:gd name="connsiteY32" fmla="*/ 202885 h 607145"/>
              <a:gd name="connsiteX33" fmla="*/ 264976 w 590562"/>
              <a:gd name="connsiteY33" fmla="*/ 216935 h 607145"/>
              <a:gd name="connsiteX34" fmla="*/ 279150 w 590562"/>
              <a:gd name="connsiteY34" fmla="*/ 230985 h 607145"/>
              <a:gd name="connsiteX35" fmla="*/ 311518 w 590562"/>
              <a:gd name="connsiteY35" fmla="*/ 230985 h 607145"/>
              <a:gd name="connsiteX36" fmla="*/ 325693 w 590562"/>
              <a:gd name="connsiteY36" fmla="*/ 216935 h 607145"/>
              <a:gd name="connsiteX37" fmla="*/ 311518 w 590562"/>
              <a:gd name="connsiteY37" fmla="*/ 202885 h 607145"/>
              <a:gd name="connsiteX38" fmla="*/ 0 w 590562"/>
              <a:gd name="connsiteY38" fmla="*/ 153339 h 607145"/>
              <a:gd name="connsiteX39" fmla="*/ 590562 w 590562"/>
              <a:gd name="connsiteY39" fmla="*/ 153339 h 607145"/>
              <a:gd name="connsiteX40" fmla="*/ 590562 w 590562"/>
              <a:gd name="connsiteY40" fmla="*/ 279369 h 607145"/>
              <a:gd name="connsiteX41" fmla="*/ 0 w 590562"/>
              <a:gd name="connsiteY41" fmla="*/ 279369 h 607145"/>
              <a:gd name="connsiteX42" fmla="*/ 279150 w 590562"/>
              <a:gd name="connsiteY42" fmla="*/ 49862 h 607145"/>
              <a:gd name="connsiteX43" fmla="*/ 264976 w 590562"/>
              <a:gd name="connsiteY43" fmla="*/ 63912 h 607145"/>
              <a:gd name="connsiteX44" fmla="*/ 279150 w 590562"/>
              <a:gd name="connsiteY44" fmla="*/ 78068 h 607145"/>
              <a:gd name="connsiteX45" fmla="*/ 311518 w 590562"/>
              <a:gd name="connsiteY45" fmla="*/ 78068 h 607145"/>
              <a:gd name="connsiteX46" fmla="*/ 325693 w 590562"/>
              <a:gd name="connsiteY46" fmla="*/ 63912 h 607145"/>
              <a:gd name="connsiteX47" fmla="*/ 311518 w 590562"/>
              <a:gd name="connsiteY47" fmla="*/ 49862 h 607145"/>
              <a:gd name="connsiteX48" fmla="*/ 38715 w 590562"/>
              <a:gd name="connsiteY48" fmla="*/ 0 h 607145"/>
              <a:gd name="connsiteX49" fmla="*/ 551953 w 590562"/>
              <a:gd name="connsiteY49" fmla="*/ 0 h 607145"/>
              <a:gd name="connsiteX50" fmla="*/ 590562 w 590562"/>
              <a:gd name="connsiteY50" fmla="*/ 38558 h 607145"/>
              <a:gd name="connsiteX51" fmla="*/ 590562 w 590562"/>
              <a:gd name="connsiteY51" fmla="*/ 125183 h 607145"/>
              <a:gd name="connsiteX52" fmla="*/ 0 w 590562"/>
              <a:gd name="connsiteY52" fmla="*/ 125183 h 607145"/>
              <a:gd name="connsiteX53" fmla="*/ 0 w 590562"/>
              <a:gd name="connsiteY53" fmla="*/ 38558 h 607145"/>
              <a:gd name="connsiteX54" fmla="*/ 38715 w 590562"/>
              <a:gd name="connsiteY54" fmla="*/ 0 h 60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90562" h="607145">
                <a:moveTo>
                  <a:pt x="279150" y="508897"/>
                </a:moveTo>
                <a:cubicBezTo>
                  <a:pt x="271322" y="508897"/>
                  <a:pt x="264976" y="515235"/>
                  <a:pt x="264976" y="523053"/>
                </a:cubicBezTo>
                <a:cubicBezTo>
                  <a:pt x="264976" y="530765"/>
                  <a:pt x="271322" y="537104"/>
                  <a:pt x="279150" y="537104"/>
                </a:cubicBezTo>
                <a:lnTo>
                  <a:pt x="311518" y="537104"/>
                </a:lnTo>
                <a:cubicBezTo>
                  <a:pt x="319346" y="537104"/>
                  <a:pt x="325693" y="530765"/>
                  <a:pt x="325693" y="523053"/>
                </a:cubicBezTo>
                <a:cubicBezTo>
                  <a:pt x="325693" y="515235"/>
                  <a:pt x="319346" y="508897"/>
                  <a:pt x="311518" y="508897"/>
                </a:cubicBezTo>
                <a:close/>
                <a:moveTo>
                  <a:pt x="0" y="461780"/>
                </a:moveTo>
                <a:lnTo>
                  <a:pt x="590562" y="461780"/>
                </a:lnTo>
                <a:lnTo>
                  <a:pt x="590562" y="548407"/>
                </a:lnTo>
                <a:cubicBezTo>
                  <a:pt x="590562" y="560028"/>
                  <a:pt x="585485" y="570381"/>
                  <a:pt x="577340" y="577459"/>
                </a:cubicBezTo>
                <a:lnTo>
                  <a:pt x="581148" y="588341"/>
                </a:lnTo>
                <a:cubicBezTo>
                  <a:pt x="583792" y="595630"/>
                  <a:pt x="579984" y="603659"/>
                  <a:pt x="572580" y="606300"/>
                </a:cubicBezTo>
                <a:cubicBezTo>
                  <a:pt x="570993" y="606828"/>
                  <a:pt x="569406" y="607145"/>
                  <a:pt x="567926" y="607145"/>
                </a:cubicBezTo>
                <a:cubicBezTo>
                  <a:pt x="562108" y="607145"/>
                  <a:pt x="556607" y="603553"/>
                  <a:pt x="554597" y="597743"/>
                </a:cubicBezTo>
                <a:lnTo>
                  <a:pt x="550789" y="586967"/>
                </a:lnTo>
                <a:lnTo>
                  <a:pt x="39879" y="586967"/>
                </a:lnTo>
                <a:lnTo>
                  <a:pt x="36071" y="597743"/>
                </a:lnTo>
                <a:cubicBezTo>
                  <a:pt x="33955" y="603553"/>
                  <a:pt x="28560" y="607145"/>
                  <a:pt x="22743" y="607145"/>
                </a:cubicBezTo>
                <a:cubicBezTo>
                  <a:pt x="21156" y="607145"/>
                  <a:pt x="19569" y="606828"/>
                  <a:pt x="18088" y="606300"/>
                </a:cubicBezTo>
                <a:cubicBezTo>
                  <a:pt x="10684" y="603659"/>
                  <a:pt x="6876" y="595630"/>
                  <a:pt x="9415" y="588341"/>
                </a:cubicBezTo>
                <a:lnTo>
                  <a:pt x="13328" y="577459"/>
                </a:lnTo>
                <a:cubicBezTo>
                  <a:pt x="5183" y="570381"/>
                  <a:pt x="0" y="560028"/>
                  <a:pt x="0" y="548407"/>
                </a:cubicBezTo>
                <a:close/>
                <a:moveTo>
                  <a:pt x="279150" y="355979"/>
                </a:moveTo>
                <a:cubicBezTo>
                  <a:pt x="271322" y="355979"/>
                  <a:pt x="264976" y="362212"/>
                  <a:pt x="264976" y="370029"/>
                </a:cubicBezTo>
                <a:cubicBezTo>
                  <a:pt x="264976" y="377846"/>
                  <a:pt x="271322" y="384079"/>
                  <a:pt x="279150" y="384079"/>
                </a:cubicBezTo>
                <a:lnTo>
                  <a:pt x="311518" y="384079"/>
                </a:lnTo>
                <a:cubicBezTo>
                  <a:pt x="319346" y="384079"/>
                  <a:pt x="325693" y="377846"/>
                  <a:pt x="325693" y="370029"/>
                </a:cubicBezTo>
                <a:cubicBezTo>
                  <a:pt x="325693" y="362212"/>
                  <a:pt x="319346" y="355979"/>
                  <a:pt x="311518" y="355979"/>
                </a:cubicBezTo>
                <a:close/>
                <a:moveTo>
                  <a:pt x="0" y="307595"/>
                </a:moveTo>
                <a:lnTo>
                  <a:pt x="590562" y="307595"/>
                </a:lnTo>
                <a:lnTo>
                  <a:pt x="590562" y="433625"/>
                </a:lnTo>
                <a:lnTo>
                  <a:pt x="0" y="433625"/>
                </a:lnTo>
                <a:close/>
                <a:moveTo>
                  <a:pt x="279150" y="202885"/>
                </a:moveTo>
                <a:cubicBezTo>
                  <a:pt x="271322" y="202885"/>
                  <a:pt x="264976" y="209118"/>
                  <a:pt x="264976" y="216935"/>
                </a:cubicBezTo>
                <a:cubicBezTo>
                  <a:pt x="264976" y="224752"/>
                  <a:pt x="271322" y="230985"/>
                  <a:pt x="279150" y="230985"/>
                </a:cubicBezTo>
                <a:lnTo>
                  <a:pt x="311518" y="230985"/>
                </a:lnTo>
                <a:cubicBezTo>
                  <a:pt x="319346" y="230985"/>
                  <a:pt x="325693" y="224752"/>
                  <a:pt x="325693" y="216935"/>
                </a:cubicBezTo>
                <a:cubicBezTo>
                  <a:pt x="325693" y="209118"/>
                  <a:pt x="319346" y="202885"/>
                  <a:pt x="311518" y="202885"/>
                </a:cubicBezTo>
                <a:close/>
                <a:moveTo>
                  <a:pt x="0" y="153339"/>
                </a:moveTo>
                <a:lnTo>
                  <a:pt x="590562" y="153339"/>
                </a:lnTo>
                <a:lnTo>
                  <a:pt x="590562" y="279369"/>
                </a:lnTo>
                <a:lnTo>
                  <a:pt x="0" y="279369"/>
                </a:lnTo>
                <a:close/>
                <a:moveTo>
                  <a:pt x="279150" y="49862"/>
                </a:moveTo>
                <a:cubicBezTo>
                  <a:pt x="271322" y="49862"/>
                  <a:pt x="264976" y="56200"/>
                  <a:pt x="264976" y="63912"/>
                </a:cubicBezTo>
                <a:cubicBezTo>
                  <a:pt x="264976" y="71729"/>
                  <a:pt x="271322" y="78068"/>
                  <a:pt x="279150" y="78068"/>
                </a:cubicBezTo>
                <a:lnTo>
                  <a:pt x="311518" y="78068"/>
                </a:lnTo>
                <a:cubicBezTo>
                  <a:pt x="319346" y="78068"/>
                  <a:pt x="325693" y="71729"/>
                  <a:pt x="325693" y="63912"/>
                </a:cubicBezTo>
                <a:cubicBezTo>
                  <a:pt x="325693" y="56200"/>
                  <a:pt x="319346" y="49862"/>
                  <a:pt x="311518" y="49862"/>
                </a:cubicBezTo>
                <a:close/>
                <a:moveTo>
                  <a:pt x="38715" y="0"/>
                </a:moveTo>
                <a:lnTo>
                  <a:pt x="551953" y="0"/>
                </a:lnTo>
                <a:cubicBezTo>
                  <a:pt x="573320" y="0"/>
                  <a:pt x="590562" y="17325"/>
                  <a:pt x="590562" y="38558"/>
                </a:cubicBezTo>
                <a:lnTo>
                  <a:pt x="590562" y="125183"/>
                </a:lnTo>
                <a:lnTo>
                  <a:pt x="0" y="125183"/>
                </a:lnTo>
                <a:lnTo>
                  <a:pt x="0" y="38558"/>
                </a:lnTo>
                <a:cubicBezTo>
                  <a:pt x="0" y="17325"/>
                  <a:pt x="17348" y="0"/>
                  <a:pt x="38715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24" name="cable_92943"/>
          <p:cNvSpPr>
            <a:spLocks noChangeAspect="1"/>
          </p:cNvSpPr>
          <p:nvPr/>
        </p:nvSpPr>
        <p:spPr bwMode="auto">
          <a:xfrm>
            <a:off x="6747791" y="3859908"/>
            <a:ext cx="312251" cy="308179"/>
          </a:xfrm>
          <a:custGeom>
            <a:avLst/>
            <a:gdLst>
              <a:gd name="T0" fmla="*/ 3128 w 3804"/>
              <a:gd name="T1" fmla="*/ 2626 h 3760"/>
              <a:gd name="T2" fmla="*/ 2946 w 3804"/>
              <a:gd name="T3" fmla="*/ 2493 h 3760"/>
              <a:gd name="T4" fmla="*/ 1857 w 3804"/>
              <a:gd name="T5" fmla="*/ 2663 h 3760"/>
              <a:gd name="T6" fmla="*/ 821 w 3804"/>
              <a:gd name="T7" fmla="*/ 2920 h 3760"/>
              <a:gd name="T8" fmla="*/ 821 w 3804"/>
              <a:gd name="T9" fmla="*/ 2082 h 3760"/>
              <a:gd name="T10" fmla="*/ 3378 w 3804"/>
              <a:gd name="T11" fmla="*/ 1262 h 3760"/>
              <a:gd name="T12" fmla="*/ 1964 w 3804"/>
              <a:gd name="T13" fmla="*/ 440 h 3760"/>
              <a:gd name="T14" fmla="*/ 1795 w 3804"/>
              <a:gd name="T15" fmla="*/ 0 h 3760"/>
              <a:gd name="T16" fmla="*/ 714 w 3804"/>
              <a:gd name="T17" fmla="*/ 135 h 3760"/>
              <a:gd name="T18" fmla="*/ 191 w 3804"/>
              <a:gd name="T19" fmla="*/ 133 h 3760"/>
              <a:gd name="T20" fmla="*/ 17 w 3804"/>
              <a:gd name="T21" fmla="*/ 962 h 3760"/>
              <a:gd name="T22" fmla="*/ 701 w 3804"/>
              <a:gd name="T23" fmla="*/ 1133 h 3760"/>
              <a:gd name="T24" fmla="*/ 883 w 3804"/>
              <a:gd name="T25" fmla="*/ 1266 h 3760"/>
              <a:gd name="T26" fmla="*/ 1964 w 3804"/>
              <a:gd name="T27" fmla="*/ 1096 h 3760"/>
              <a:gd name="T28" fmla="*/ 2557 w 3804"/>
              <a:gd name="T29" fmla="*/ 840 h 3760"/>
              <a:gd name="T30" fmla="*/ 2557 w 3804"/>
              <a:gd name="T31" fmla="*/ 1683 h 3760"/>
              <a:gd name="T32" fmla="*/ 0 w 3804"/>
              <a:gd name="T33" fmla="*/ 2501 h 3760"/>
              <a:gd name="T34" fmla="*/ 1857 w 3804"/>
              <a:gd name="T35" fmla="*/ 3320 h 3760"/>
              <a:gd name="T36" fmla="*/ 2034 w 3804"/>
              <a:gd name="T37" fmla="*/ 3760 h 3760"/>
              <a:gd name="T38" fmla="*/ 3115 w 3804"/>
              <a:gd name="T39" fmla="*/ 3625 h 3760"/>
              <a:gd name="T40" fmla="*/ 3638 w 3804"/>
              <a:gd name="T41" fmla="*/ 3626 h 3760"/>
              <a:gd name="T42" fmla="*/ 3804 w 3804"/>
              <a:gd name="T43" fmla="*/ 2798 h 3760"/>
              <a:gd name="T44" fmla="*/ 577 w 3804"/>
              <a:gd name="T45" fmla="*/ 933 h 3760"/>
              <a:gd name="T46" fmla="*/ 257 w 3804"/>
              <a:gd name="T47" fmla="*/ 733 h 3760"/>
              <a:gd name="T48" fmla="*/ 577 w 3804"/>
              <a:gd name="T49" fmla="*/ 933 h 3760"/>
              <a:gd name="T50" fmla="*/ 257 w 3804"/>
              <a:gd name="T51" fmla="*/ 533 h 3760"/>
              <a:gd name="T52" fmla="*/ 577 w 3804"/>
              <a:gd name="T53" fmla="*/ 333 h 3760"/>
              <a:gd name="T54" fmla="*/ 3564 w 3804"/>
              <a:gd name="T55" fmla="*/ 3426 h 3760"/>
              <a:gd name="T56" fmla="*/ 3244 w 3804"/>
              <a:gd name="T57" fmla="*/ 3226 h 3760"/>
              <a:gd name="T58" fmla="*/ 3564 w 3804"/>
              <a:gd name="T59" fmla="*/ 3426 h 3760"/>
              <a:gd name="T60" fmla="*/ 3244 w 3804"/>
              <a:gd name="T61" fmla="*/ 3026 h 3760"/>
              <a:gd name="T62" fmla="*/ 3564 w 3804"/>
              <a:gd name="T63" fmla="*/ 2826 h 3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04" h="3760">
                <a:moveTo>
                  <a:pt x="3638" y="2626"/>
                </a:moveTo>
                <a:lnTo>
                  <a:pt x="3128" y="2626"/>
                </a:lnTo>
                <a:cubicBezTo>
                  <a:pt x="3124" y="2626"/>
                  <a:pt x="3119" y="2628"/>
                  <a:pt x="3115" y="2628"/>
                </a:cubicBezTo>
                <a:cubicBezTo>
                  <a:pt x="3098" y="2550"/>
                  <a:pt x="3029" y="2493"/>
                  <a:pt x="2946" y="2493"/>
                </a:cubicBezTo>
                <a:lnTo>
                  <a:pt x="2034" y="2493"/>
                </a:lnTo>
                <a:cubicBezTo>
                  <a:pt x="1939" y="2493"/>
                  <a:pt x="1857" y="2568"/>
                  <a:pt x="1857" y="2663"/>
                </a:cubicBezTo>
                <a:lnTo>
                  <a:pt x="1857" y="2920"/>
                </a:lnTo>
                <a:lnTo>
                  <a:pt x="821" y="2920"/>
                </a:lnTo>
                <a:cubicBezTo>
                  <a:pt x="589" y="2920"/>
                  <a:pt x="400" y="2733"/>
                  <a:pt x="400" y="2501"/>
                </a:cubicBezTo>
                <a:cubicBezTo>
                  <a:pt x="400" y="2270"/>
                  <a:pt x="589" y="2082"/>
                  <a:pt x="821" y="2082"/>
                </a:cubicBezTo>
                <a:lnTo>
                  <a:pt x="2557" y="2083"/>
                </a:lnTo>
                <a:cubicBezTo>
                  <a:pt x="3009" y="2083"/>
                  <a:pt x="3378" y="1714"/>
                  <a:pt x="3378" y="1262"/>
                </a:cubicBezTo>
                <a:cubicBezTo>
                  <a:pt x="3378" y="809"/>
                  <a:pt x="3009" y="440"/>
                  <a:pt x="2557" y="440"/>
                </a:cubicBezTo>
                <a:lnTo>
                  <a:pt x="1964" y="440"/>
                </a:lnTo>
                <a:lnTo>
                  <a:pt x="1964" y="174"/>
                </a:lnTo>
                <a:cubicBezTo>
                  <a:pt x="1964" y="78"/>
                  <a:pt x="1890" y="0"/>
                  <a:pt x="1795" y="0"/>
                </a:cubicBezTo>
                <a:lnTo>
                  <a:pt x="883" y="0"/>
                </a:lnTo>
                <a:cubicBezTo>
                  <a:pt x="801" y="0"/>
                  <a:pt x="732" y="57"/>
                  <a:pt x="714" y="135"/>
                </a:cubicBezTo>
                <a:cubicBezTo>
                  <a:pt x="710" y="134"/>
                  <a:pt x="706" y="133"/>
                  <a:pt x="701" y="133"/>
                </a:cubicBezTo>
                <a:lnTo>
                  <a:pt x="191" y="133"/>
                </a:lnTo>
                <a:cubicBezTo>
                  <a:pt x="96" y="133"/>
                  <a:pt x="17" y="213"/>
                  <a:pt x="17" y="308"/>
                </a:cubicBezTo>
                <a:lnTo>
                  <a:pt x="17" y="962"/>
                </a:lnTo>
                <a:cubicBezTo>
                  <a:pt x="17" y="1057"/>
                  <a:pt x="96" y="1133"/>
                  <a:pt x="191" y="1133"/>
                </a:cubicBezTo>
                <a:lnTo>
                  <a:pt x="701" y="1133"/>
                </a:lnTo>
                <a:cubicBezTo>
                  <a:pt x="706" y="1133"/>
                  <a:pt x="710" y="1132"/>
                  <a:pt x="714" y="1132"/>
                </a:cubicBezTo>
                <a:cubicBezTo>
                  <a:pt x="732" y="1209"/>
                  <a:pt x="801" y="1266"/>
                  <a:pt x="883" y="1266"/>
                </a:cubicBezTo>
                <a:lnTo>
                  <a:pt x="1795" y="1266"/>
                </a:lnTo>
                <a:cubicBezTo>
                  <a:pt x="1890" y="1266"/>
                  <a:pt x="1964" y="1192"/>
                  <a:pt x="1964" y="1096"/>
                </a:cubicBezTo>
                <a:lnTo>
                  <a:pt x="1964" y="840"/>
                </a:lnTo>
                <a:lnTo>
                  <a:pt x="2557" y="840"/>
                </a:lnTo>
                <a:cubicBezTo>
                  <a:pt x="2789" y="840"/>
                  <a:pt x="2978" y="1030"/>
                  <a:pt x="2978" y="1262"/>
                </a:cubicBezTo>
                <a:cubicBezTo>
                  <a:pt x="2978" y="1494"/>
                  <a:pt x="2789" y="1683"/>
                  <a:pt x="2557" y="1683"/>
                </a:cubicBezTo>
                <a:lnTo>
                  <a:pt x="821" y="1683"/>
                </a:lnTo>
                <a:cubicBezTo>
                  <a:pt x="368" y="1683"/>
                  <a:pt x="0" y="2049"/>
                  <a:pt x="0" y="2501"/>
                </a:cubicBezTo>
                <a:cubicBezTo>
                  <a:pt x="0" y="2954"/>
                  <a:pt x="368" y="3320"/>
                  <a:pt x="821" y="3320"/>
                </a:cubicBezTo>
                <a:lnTo>
                  <a:pt x="1857" y="3320"/>
                </a:lnTo>
                <a:lnTo>
                  <a:pt x="1857" y="3586"/>
                </a:lnTo>
                <a:cubicBezTo>
                  <a:pt x="1857" y="3682"/>
                  <a:pt x="1939" y="3760"/>
                  <a:pt x="2034" y="3760"/>
                </a:cubicBezTo>
                <a:lnTo>
                  <a:pt x="2946" y="3760"/>
                </a:lnTo>
                <a:cubicBezTo>
                  <a:pt x="3029" y="3760"/>
                  <a:pt x="3098" y="3702"/>
                  <a:pt x="3115" y="3625"/>
                </a:cubicBezTo>
                <a:cubicBezTo>
                  <a:pt x="3119" y="3625"/>
                  <a:pt x="3124" y="3626"/>
                  <a:pt x="3128" y="3626"/>
                </a:cubicBezTo>
                <a:lnTo>
                  <a:pt x="3638" y="3626"/>
                </a:lnTo>
                <a:cubicBezTo>
                  <a:pt x="3734" y="3626"/>
                  <a:pt x="3804" y="3547"/>
                  <a:pt x="3804" y="3451"/>
                </a:cubicBezTo>
                <a:lnTo>
                  <a:pt x="3804" y="2798"/>
                </a:lnTo>
                <a:cubicBezTo>
                  <a:pt x="3804" y="2703"/>
                  <a:pt x="3734" y="2626"/>
                  <a:pt x="3638" y="2626"/>
                </a:cubicBezTo>
                <a:close/>
                <a:moveTo>
                  <a:pt x="577" y="933"/>
                </a:moveTo>
                <a:lnTo>
                  <a:pt x="257" y="933"/>
                </a:lnTo>
                <a:lnTo>
                  <a:pt x="257" y="733"/>
                </a:lnTo>
                <a:lnTo>
                  <a:pt x="577" y="733"/>
                </a:lnTo>
                <a:lnTo>
                  <a:pt x="577" y="933"/>
                </a:lnTo>
                <a:close/>
                <a:moveTo>
                  <a:pt x="577" y="533"/>
                </a:moveTo>
                <a:lnTo>
                  <a:pt x="257" y="533"/>
                </a:lnTo>
                <a:lnTo>
                  <a:pt x="257" y="333"/>
                </a:lnTo>
                <a:lnTo>
                  <a:pt x="577" y="333"/>
                </a:lnTo>
                <a:lnTo>
                  <a:pt x="577" y="533"/>
                </a:lnTo>
                <a:close/>
                <a:moveTo>
                  <a:pt x="3564" y="3426"/>
                </a:moveTo>
                <a:lnTo>
                  <a:pt x="3244" y="3426"/>
                </a:lnTo>
                <a:lnTo>
                  <a:pt x="3244" y="3226"/>
                </a:lnTo>
                <a:lnTo>
                  <a:pt x="3564" y="3226"/>
                </a:lnTo>
                <a:lnTo>
                  <a:pt x="3564" y="3426"/>
                </a:lnTo>
                <a:close/>
                <a:moveTo>
                  <a:pt x="3564" y="3026"/>
                </a:moveTo>
                <a:lnTo>
                  <a:pt x="3244" y="3026"/>
                </a:lnTo>
                <a:lnTo>
                  <a:pt x="3244" y="2826"/>
                </a:lnTo>
                <a:lnTo>
                  <a:pt x="3564" y="2826"/>
                </a:lnTo>
                <a:lnTo>
                  <a:pt x="3564" y="302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14" y="3314735"/>
            <a:ext cx="2098547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4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84424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Scalable Arch – Powerful Decoding</a:t>
            </a:r>
          </a:p>
        </p:txBody>
      </p:sp>
      <p:pic>
        <p:nvPicPr>
          <p:cNvPr id="14" name="图片 4" descr="未标题-2-恢复的">
            <a:extLst>
              <a:ext uri="{FF2B5EF4-FFF2-40B4-BE49-F238E27FC236}">
                <a16:creationId xmlns:a16="http://schemas.microsoft.com/office/drawing/2014/main" xmlns="" id="{0E12200E-ACE9-4666-A886-C29F7D93DD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508" t="19568" r="51596" b="66395"/>
          <a:stretch>
            <a:fillRect/>
          </a:stretch>
        </p:blipFill>
        <p:spPr>
          <a:xfrm>
            <a:off x="857250" y="1280268"/>
            <a:ext cx="5158105" cy="2773045"/>
          </a:xfrm>
          <a:prstGeom prst="rect">
            <a:avLst/>
          </a:prstGeom>
        </p:spPr>
      </p:pic>
      <p:pic>
        <p:nvPicPr>
          <p:cNvPr id="15" name="Picture 3" descr="\\info-server\产品资料库\05-产品宣传彩页\英文版\02 NVR\03-解码卡\6显\六路解码卡_F.png"/>
          <p:cNvPicPr>
            <a:picLocks noChangeAspect="1" noChangeArrowheads="1"/>
          </p:cNvPicPr>
          <p:nvPr/>
        </p:nvPicPr>
        <p:blipFill>
          <a:blip r:embed="rId3" cstate="print"/>
          <a:srcRect t="29501" b="29501"/>
          <a:stretch>
            <a:fillRect/>
          </a:stretch>
        </p:blipFill>
        <p:spPr bwMode="auto">
          <a:xfrm>
            <a:off x="3786947" y="4626597"/>
            <a:ext cx="2133209" cy="656635"/>
          </a:xfrm>
          <a:prstGeom prst="rect">
            <a:avLst/>
          </a:prstGeom>
          <a:noFill/>
        </p:spPr>
      </p:pic>
      <p:cxnSp>
        <p:nvCxnSpPr>
          <p:cNvPr id="17" name="直接连接符 33">
            <a:extLst>
              <a:ext uri="{FF2B5EF4-FFF2-40B4-BE49-F238E27FC236}">
                <a16:creationId xmlns:a16="http://schemas.microsoft.com/office/drawing/2014/main" xmlns="" id="{C3EA004E-207F-4CBE-9752-5940E90D5C38}"/>
              </a:ext>
            </a:extLst>
          </p:cNvPr>
          <p:cNvCxnSpPr/>
          <p:nvPr/>
        </p:nvCxnSpPr>
        <p:spPr>
          <a:xfrm rot="5400000">
            <a:off x="4743100" y="3195278"/>
            <a:ext cx="3515282" cy="39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文本框 34">
            <a:extLst>
              <a:ext uri="{FF2B5EF4-FFF2-40B4-BE49-F238E27FC236}">
                <a16:creationId xmlns:a16="http://schemas.microsoft.com/office/drawing/2014/main" xmlns="" id="{EA23BFA2-2C7A-4693-97A1-E2246C616786}"/>
              </a:ext>
            </a:extLst>
          </p:cNvPr>
          <p:cNvSpPr txBox="1"/>
          <p:nvPr/>
        </p:nvSpPr>
        <p:spPr>
          <a:xfrm>
            <a:off x="6748768" y="1634386"/>
            <a:ext cx="34735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Optional decode card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4/6 HDMI ports models are available.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35">
            <a:extLst>
              <a:ext uri="{FF2B5EF4-FFF2-40B4-BE49-F238E27FC236}">
                <a16:creationId xmlns:a16="http://schemas.microsoft.com/office/drawing/2014/main" xmlns="" id="{EA23BFA2-2C7A-4693-97A1-E2246C616786}"/>
              </a:ext>
            </a:extLst>
          </p:cNvPr>
          <p:cNvSpPr txBox="1"/>
          <p:nvPr/>
        </p:nvSpPr>
        <p:spPr>
          <a:xfrm>
            <a:off x="6748768" y="2351986"/>
            <a:ext cx="5443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Scalable decode capability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Different decode card can be mixed together to meet requirement precisely.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37">
            <a:extLst>
              <a:ext uri="{FF2B5EF4-FFF2-40B4-BE49-F238E27FC236}">
                <a16:creationId xmlns:a16="http://schemas.microsoft.com/office/drawing/2014/main" xmlns="" id="{EA23BFA2-2C7A-4693-97A1-E2246C616786}"/>
              </a:ext>
            </a:extLst>
          </p:cNvPr>
          <p:cNvSpPr txBox="1"/>
          <p:nvPr/>
        </p:nvSpPr>
        <p:spPr>
          <a:xfrm>
            <a:off x="6748769" y="3285029"/>
            <a:ext cx="5059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Versatile business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Support preview, playback and scene settings. 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xmlns="" id="{7F1DCAE0-D58A-4C80-AADF-C93E3C1F8904}"/>
              </a:ext>
            </a:extLst>
          </p:cNvPr>
          <p:cNvSpPr/>
          <p:nvPr/>
        </p:nvSpPr>
        <p:spPr bwMode="auto">
          <a:xfrm rot="5400000">
            <a:off x="11411299" y="5149305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ln>
                <a:solidFill>
                  <a:srgbClr val="2E8DC2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xmlns="" id="{53C795A0-D253-4A90-A166-7D5C31DCE2D7}"/>
              </a:ext>
            </a:extLst>
          </p:cNvPr>
          <p:cNvSpPr/>
          <p:nvPr/>
        </p:nvSpPr>
        <p:spPr bwMode="auto">
          <a:xfrm rot="5400000" flipH="1" flipV="1">
            <a:off x="6585456" y="5714806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文本框 40">
            <a:extLst>
              <a:ext uri="{FF2B5EF4-FFF2-40B4-BE49-F238E27FC236}">
                <a16:creationId xmlns:a16="http://schemas.microsoft.com/office/drawing/2014/main" xmlns="" id="{1B72D283-9A62-442C-97FC-A1C5E749A18D}"/>
              </a:ext>
            </a:extLst>
          </p:cNvPr>
          <p:cNvSpPr txBox="1"/>
          <p:nvPr/>
        </p:nvSpPr>
        <p:spPr>
          <a:xfrm>
            <a:off x="6783696" y="5300938"/>
            <a:ext cx="4914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Maximum </a:t>
            </a:r>
            <a:r>
              <a:rPr lang="en-US" altLang="zh-CN" sz="2400" b="1" dirty="0" smtClean="0">
                <a:solidFill>
                  <a:srgbClr val="3E9FD1"/>
                </a:solidFill>
              </a:rPr>
              <a:t>112*1080P</a:t>
            </a:r>
            <a:r>
              <a:rPr lang="en-US" altLang="zh-CN" sz="2400" b="1" dirty="0" smtClean="0"/>
              <a:t> decode ability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20" y="4494787"/>
            <a:ext cx="2098547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7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887896" y="2594155"/>
            <a:ext cx="4830424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 defTabSz="685800"/>
            <a:r>
              <a:rPr lang="en-US" altLang="zh-CN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NVR Product 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Layout</a:t>
            </a:r>
          </a:p>
        </p:txBody>
      </p:sp>
      <p:sp>
        <p:nvSpPr>
          <p:cNvPr id="3" name="矩形 2"/>
          <p:cNvSpPr/>
          <p:nvPr/>
        </p:nvSpPr>
        <p:spPr>
          <a:xfrm>
            <a:off x="6473681" y="2676337"/>
            <a:ext cx="34579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sz="4000" b="1" dirty="0" smtClean="0">
                <a:solidFill>
                  <a:srgbClr val="2E8DC2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Easy Series</a:t>
            </a:r>
            <a:endParaRPr lang="en-US" altLang="zh-CN" sz="4000" b="1" dirty="0">
              <a:solidFill>
                <a:srgbClr val="2E8DC2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  <a:p>
            <a:pPr defTabSz="685800"/>
            <a:r>
              <a:rPr lang="en-US" altLang="zh-CN" sz="4000" b="1" dirty="0" smtClean="0">
                <a:solidFill>
                  <a:srgbClr val="2E8DC2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Pro Series</a:t>
            </a:r>
            <a:endParaRPr lang="zh-CN" altLang="en-US" sz="4000" b="1" dirty="0">
              <a:solidFill>
                <a:srgbClr val="2E8DC2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091373" y="2673556"/>
            <a:ext cx="9255" cy="1510886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31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>
            <a:spLocks noChangeArrowheads="1"/>
          </p:cNvSpPr>
          <p:nvPr/>
        </p:nvSpPr>
        <p:spPr bwMode="auto">
          <a:xfrm>
            <a:off x="396707" y="340594"/>
            <a:ext cx="101278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Ultimate Reliability – Load Balance</a:t>
            </a:r>
          </a:p>
        </p:txBody>
      </p:sp>
      <p:grpSp>
        <p:nvGrpSpPr>
          <p:cNvPr id="3" name="组合 38"/>
          <p:cNvGrpSpPr/>
          <p:nvPr/>
        </p:nvGrpSpPr>
        <p:grpSpPr>
          <a:xfrm>
            <a:off x="802692" y="1993447"/>
            <a:ext cx="3289481" cy="2250258"/>
            <a:chOff x="1267150" y="1993447"/>
            <a:chExt cx="3289481" cy="2250258"/>
          </a:xfrm>
        </p:grpSpPr>
        <p:pic>
          <p:nvPicPr>
            <p:cNvPr id="4" name="图片 4" descr="1">
              <a:extLst>
                <a:ext uri="{FF2B5EF4-FFF2-40B4-BE49-F238E27FC236}">
                  <a16:creationId xmlns:a16="http://schemas.microsoft.com/office/drawing/2014/main" xmlns="" id="{25C9EA51-0645-4BA1-9DB5-0AC843CA9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7150" y="3047196"/>
              <a:ext cx="3289481" cy="1196509"/>
            </a:xfrm>
            <a:prstGeom prst="rect">
              <a:avLst/>
            </a:prstGeom>
          </p:spPr>
        </p:pic>
        <p:sp>
          <p:nvSpPr>
            <p:cNvPr id="5" name="上箭头 57">
              <a:extLst>
                <a:ext uri="{FF2B5EF4-FFF2-40B4-BE49-F238E27FC236}">
                  <a16:creationId xmlns:a16="http://schemas.microsoft.com/office/drawing/2014/main" xmlns="" id="{621DBA03-CB26-4CE7-B70B-FFBAFC78C642}"/>
                </a:ext>
              </a:extLst>
            </p:cNvPr>
            <p:cNvSpPr/>
            <p:nvPr/>
          </p:nvSpPr>
          <p:spPr>
            <a:xfrm rot="10800000">
              <a:off x="1825182" y="2711919"/>
              <a:ext cx="358199" cy="523419"/>
            </a:xfrm>
            <a:prstGeom prst="upArrow">
              <a:avLst>
                <a:gd name="adj1" fmla="val 50000"/>
                <a:gd name="adj2" fmla="val 64456"/>
              </a:avLst>
            </a:prstGeom>
            <a:solidFill>
              <a:srgbClr val="3E9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6" name="上箭头 57">
              <a:extLst>
                <a:ext uri="{FF2B5EF4-FFF2-40B4-BE49-F238E27FC236}">
                  <a16:creationId xmlns:a16="http://schemas.microsoft.com/office/drawing/2014/main" xmlns="" id="{621DBA03-CB26-4CE7-B70B-FFBAFC78C642}"/>
                </a:ext>
              </a:extLst>
            </p:cNvPr>
            <p:cNvSpPr/>
            <p:nvPr/>
          </p:nvSpPr>
          <p:spPr>
            <a:xfrm rot="10800000">
              <a:off x="2444312" y="2711918"/>
              <a:ext cx="358199" cy="523419"/>
            </a:xfrm>
            <a:prstGeom prst="upArrow">
              <a:avLst>
                <a:gd name="adj1" fmla="val 50000"/>
                <a:gd name="adj2" fmla="val 64456"/>
              </a:avLst>
            </a:prstGeom>
            <a:solidFill>
              <a:srgbClr val="3E9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7" name="上箭头 57">
              <a:extLst>
                <a:ext uri="{FF2B5EF4-FFF2-40B4-BE49-F238E27FC236}">
                  <a16:creationId xmlns:a16="http://schemas.microsoft.com/office/drawing/2014/main" xmlns="" id="{621DBA03-CB26-4CE7-B70B-FFBAFC78C642}"/>
                </a:ext>
              </a:extLst>
            </p:cNvPr>
            <p:cNvSpPr/>
            <p:nvPr/>
          </p:nvSpPr>
          <p:spPr>
            <a:xfrm rot="10800000">
              <a:off x="3063442" y="2711919"/>
              <a:ext cx="358199" cy="523419"/>
            </a:xfrm>
            <a:prstGeom prst="upArrow">
              <a:avLst>
                <a:gd name="adj1" fmla="val 50000"/>
                <a:gd name="adj2" fmla="val 64456"/>
              </a:avLst>
            </a:prstGeom>
            <a:solidFill>
              <a:srgbClr val="3E9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8" name="上箭头 57">
              <a:extLst>
                <a:ext uri="{FF2B5EF4-FFF2-40B4-BE49-F238E27FC236}">
                  <a16:creationId xmlns:a16="http://schemas.microsoft.com/office/drawing/2014/main" xmlns="" id="{621DBA03-CB26-4CE7-B70B-FFBAFC78C642}"/>
                </a:ext>
              </a:extLst>
            </p:cNvPr>
            <p:cNvSpPr/>
            <p:nvPr/>
          </p:nvSpPr>
          <p:spPr>
            <a:xfrm rot="10800000">
              <a:off x="3682571" y="2711919"/>
              <a:ext cx="358199" cy="523419"/>
            </a:xfrm>
            <a:prstGeom prst="upArrow">
              <a:avLst>
                <a:gd name="adj1" fmla="val 50000"/>
                <a:gd name="adj2" fmla="val 64456"/>
              </a:avLst>
            </a:prstGeom>
            <a:solidFill>
              <a:srgbClr val="3E9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  <p:pic>
          <p:nvPicPr>
            <p:cNvPr id="9" name="图片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56" b="15462"/>
            <a:stretch/>
          </p:blipFill>
          <p:spPr>
            <a:xfrm>
              <a:off x="1582058" y="1993447"/>
              <a:ext cx="2612571" cy="631387"/>
            </a:xfrm>
            <a:prstGeom prst="rect">
              <a:avLst/>
            </a:prstGeom>
          </p:spPr>
        </p:pic>
      </p:grpSp>
      <p:grpSp>
        <p:nvGrpSpPr>
          <p:cNvPr id="10" name="组合 37"/>
          <p:cNvGrpSpPr/>
          <p:nvPr/>
        </p:nvGrpSpPr>
        <p:grpSpPr>
          <a:xfrm>
            <a:off x="8404302" y="2355181"/>
            <a:ext cx="2628264" cy="1353014"/>
            <a:chOff x="7896301" y="2355181"/>
            <a:chExt cx="2628264" cy="1353014"/>
          </a:xfrm>
        </p:grpSpPr>
        <p:pic>
          <p:nvPicPr>
            <p:cNvPr id="11" name="图片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95" b="21373"/>
            <a:stretch/>
          </p:blipFill>
          <p:spPr>
            <a:xfrm>
              <a:off x="7896301" y="2355181"/>
              <a:ext cx="2628264" cy="880157"/>
            </a:xfrm>
            <a:prstGeom prst="rect">
              <a:avLst/>
            </a:prstGeom>
          </p:spPr>
        </p:pic>
        <p:sp>
          <p:nvSpPr>
            <p:cNvPr id="14" name="任意多边形 35"/>
            <p:cNvSpPr/>
            <p:nvPr/>
          </p:nvSpPr>
          <p:spPr>
            <a:xfrm rot="17676768">
              <a:off x="8104723" y="3312372"/>
              <a:ext cx="703673" cy="87974"/>
            </a:xfrm>
            <a:custGeom>
              <a:avLst/>
              <a:gdLst>
                <a:gd name="connsiteX0" fmla="*/ 0 w 6516413"/>
                <a:gd name="connsiteY0" fmla="*/ 746235 h 1938786"/>
                <a:gd name="connsiteX1" fmla="*/ 3573517 w 6516413"/>
                <a:gd name="connsiteY1" fmla="*/ 1923393 h 1938786"/>
                <a:gd name="connsiteX2" fmla="*/ 6516413 w 6516413"/>
                <a:gd name="connsiteY2" fmla="*/ 0 h 193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6413" h="1938786">
                  <a:moveTo>
                    <a:pt x="0" y="746235"/>
                  </a:moveTo>
                  <a:cubicBezTo>
                    <a:pt x="1243724" y="1397000"/>
                    <a:pt x="2487448" y="2047765"/>
                    <a:pt x="3573517" y="1923393"/>
                  </a:cubicBezTo>
                  <a:cubicBezTo>
                    <a:pt x="4659586" y="1799021"/>
                    <a:pt x="6162565" y="217214"/>
                    <a:pt x="6516413" y="0"/>
                  </a:cubicBezTo>
                </a:path>
              </a:pathLst>
            </a:custGeom>
            <a:noFill/>
            <a:ln w="57150">
              <a:solidFill>
                <a:srgbClr val="3E9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995" tIns="33997" rIns="67995" bIns="33997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36"/>
            <p:cNvSpPr/>
            <p:nvPr/>
          </p:nvSpPr>
          <p:spPr>
            <a:xfrm rot="12349849" flipV="1">
              <a:off x="8534458" y="3342415"/>
              <a:ext cx="1712229" cy="164467"/>
            </a:xfrm>
            <a:custGeom>
              <a:avLst/>
              <a:gdLst>
                <a:gd name="connsiteX0" fmla="*/ 0 w 6516413"/>
                <a:gd name="connsiteY0" fmla="*/ 746235 h 1938786"/>
                <a:gd name="connsiteX1" fmla="*/ 3573517 w 6516413"/>
                <a:gd name="connsiteY1" fmla="*/ 1923393 h 1938786"/>
                <a:gd name="connsiteX2" fmla="*/ 6516413 w 6516413"/>
                <a:gd name="connsiteY2" fmla="*/ 0 h 193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6413" h="1938786">
                  <a:moveTo>
                    <a:pt x="0" y="746235"/>
                  </a:moveTo>
                  <a:cubicBezTo>
                    <a:pt x="1243724" y="1397000"/>
                    <a:pt x="2487448" y="2047765"/>
                    <a:pt x="3573517" y="1923393"/>
                  </a:cubicBezTo>
                  <a:cubicBezTo>
                    <a:pt x="4659586" y="1799021"/>
                    <a:pt x="6162565" y="217214"/>
                    <a:pt x="6516413" y="0"/>
                  </a:cubicBezTo>
                </a:path>
              </a:pathLst>
            </a:custGeom>
            <a:noFill/>
            <a:ln w="57150">
              <a:solidFill>
                <a:srgbClr val="3E9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995" tIns="33997" rIns="67995" bIns="33997"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39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4326641" y="2010630"/>
            <a:ext cx="3001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Balanced disk I/O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Periodically switch writing disk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Balance write task between disks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40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4326641" y="3349466"/>
            <a:ext cx="3746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Network balance mode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Balance network flow between network interface and boost network bandwidth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xmlns="" id="{7F1DCAE0-D58A-4C80-AADF-C93E3C1F8904}"/>
              </a:ext>
            </a:extLst>
          </p:cNvPr>
          <p:cNvSpPr/>
          <p:nvPr/>
        </p:nvSpPr>
        <p:spPr bwMode="auto">
          <a:xfrm>
            <a:off x="2030848" y="4625138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ln>
                <a:solidFill>
                  <a:srgbClr val="2E8DC2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xmlns="" id="{53C795A0-D253-4A90-A166-7D5C31DCE2D7}"/>
              </a:ext>
            </a:extLst>
          </p:cNvPr>
          <p:cNvSpPr/>
          <p:nvPr/>
        </p:nvSpPr>
        <p:spPr bwMode="auto">
          <a:xfrm flipH="1" flipV="1">
            <a:off x="9597719" y="5772986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文本框 43">
            <a:extLst>
              <a:ext uri="{FF2B5EF4-FFF2-40B4-BE49-F238E27FC236}">
                <a16:creationId xmlns:a16="http://schemas.microsoft.com/office/drawing/2014/main" xmlns="" id="{1B72D283-9A62-442C-97FC-A1C5E749A18D}"/>
              </a:ext>
            </a:extLst>
          </p:cNvPr>
          <p:cNvSpPr txBox="1"/>
          <p:nvPr/>
        </p:nvSpPr>
        <p:spPr>
          <a:xfrm>
            <a:off x="2427327" y="4803703"/>
            <a:ext cx="7630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Prolonged disk service time and improved performance</a:t>
            </a:r>
          </a:p>
          <a:p>
            <a:r>
              <a:rPr lang="en-US" altLang="zh-CN" sz="2400" b="1" dirty="0" smtClean="0"/>
              <a:t>Increased network bandwidth and optimized system throughput. </a:t>
            </a:r>
            <a:r>
              <a:rPr lang="en-US" altLang="zh-CN" sz="2400" b="1" dirty="0" smtClean="0">
                <a:solidFill>
                  <a:srgbClr val="3E9FD1"/>
                </a:solidFill>
              </a:rPr>
              <a:t>Prepared for something big.</a:t>
            </a:r>
            <a:endParaRPr lang="en-US" altLang="zh-CN" sz="2000" b="1" dirty="0" smtClean="0">
              <a:solidFill>
                <a:srgbClr val="3E9FD1"/>
              </a:solidFill>
            </a:endParaRPr>
          </a:p>
        </p:txBody>
      </p:sp>
      <p:pic>
        <p:nvPicPr>
          <p:cNvPr id="1026" name="Picture 2" descr="Image result for dgs-1210-28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271" y="3320452"/>
            <a:ext cx="1724163" cy="96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Image result for dgs-1210-28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573" y="3461844"/>
            <a:ext cx="1724163" cy="96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3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>
            <a:spLocks noChangeArrowheads="1"/>
          </p:cNvSpPr>
          <p:nvPr/>
        </p:nvSpPr>
        <p:spPr bwMode="auto">
          <a:xfrm>
            <a:off x="396707" y="340594"/>
            <a:ext cx="101278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Ultimate Reliability </a:t>
            </a:r>
            <a:r>
              <a:rPr lang="en-US" altLang="zh-CN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– </a:t>
            </a:r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Industrial Grade RAID</a:t>
            </a:r>
            <a:endParaRPr lang="en-US" altLang="zh-CN" sz="3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" name="文本框 14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4399213" y="1687580"/>
            <a:ext cx="34973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Professional  RAID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Support RAID mode 0/1/5/6/10/50/60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15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4399213" y="3127449"/>
            <a:ext cx="25074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Hot Swap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Hot pluggable disk design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16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4399213" y="2312493"/>
            <a:ext cx="3291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Hot Spare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Spare disk is used to rebuild disk array automatically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19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4399213" y="3777762"/>
            <a:ext cx="4065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Strategic </a:t>
            </a:r>
            <a:r>
              <a:rPr lang="en-US" altLang="zh-CN" sz="1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artner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Cooperating with famous HDD venders like Seagate, Western Digital, Toshiba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25"/>
          <p:cNvGrpSpPr/>
          <p:nvPr/>
        </p:nvGrpSpPr>
        <p:grpSpPr>
          <a:xfrm>
            <a:off x="8174979" y="1719380"/>
            <a:ext cx="3094948" cy="1307036"/>
            <a:chOff x="8103834" y="1973704"/>
            <a:chExt cx="4319905" cy="1824351"/>
          </a:xfrm>
        </p:grpSpPr>
        <p:pic>
          <p:nvPicPr>
            <p:cNvPr id="8" name="图片 18" descr="1">
              <a:extLst>
                <a:ext uri="{FF2B5EF4-FFF2-40B4-BE49-F238E27FC236}">
                  <a16:creationId xmlns:a16="http://schemas.microsoft.com/office/drawing/2014/main" xmlns="" id="{7DB5B3C4-CEB7-4A86-8516-79F3CCD91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03834" y="2227003"/>
              <a:ext cx="4319905" cy="1571052"/>
            </a:xfrm>
            <a:prstGeom prst="rect">
              <a:avLst/>
            </a:prstGeom>
          </p:spPr>
        </p:pic>
        <p:sp>
          <p:nvSpPr>
            <p:cNvPr id="9" name="圆角矩形 1"/>
            <p:cNvSpPr/>
            <p:nvPr/>
          </p:nvSpPr>
          <p:spPr>
            <a:xfrm>
              <a:off x="8223219" y="2761923"/>
              <a:ext cx="1004888" cy="283094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圆角矩形 20"/>
            <p:cNvSpPr/>
            <p:nvPr/>
          </p:nvSpPr>
          <p:spPr>
            <a:xfrm>
              <a:off x="11313693" y="2761923"/>
              <a:ext cx="1004888" cy="283094"/>
            </a:xfrm>
            <a:prstGeom prst="roundRect">
              <a:avLst/>
            </a:prstGeom>
            <a:noFill/>
            <a:ln w="254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十字形 21"/>
            <p:cNvSpPr/>
            <p:nvPr/>
          </p:nvSpPr>
          <p:spPr>
            <a:xfrm rot="2732613">
              <a:off x="8523257" y="2692393"/>
              <a:ext cx="404812" cy="395883"/>
            </a:xfrm>
            <a:prstGeom prst="plus">
              <a:avLst>
                <a:gd name="adj" fmla="val 3694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左弧形箭头 23"/>
            <p:cNvSpPr/>
            <p:nvPr/>
          </p:nvSpPr>
          <p:spPr>
            <a:xfrm rot="5400000">
              <a:off x="9871200" y="643097"/>
              <a:ext cx="749491" cy="3410706"/>
            </a:xfrm>
            <a:prstGeom prst="curvedRightArrow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3" name="图片 2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966" y="2184738"/>
            <a:ext cx="2996602" cy="1914828"/>
          </a:xfrm>
          <a:prstGeom prst="rect">
            <a:avLst/>
          </a:prstGeom>
        </p:spPr>
      </p:pic>
      <p:sp>
        <p:nvSpPr>
          <p:cNvPr id="14" name="Freeform 12">
            <a:extLst>
              <a:ext uri="{FF2B5EF4-FFF2-40B4-BE49-F238E27FC236}">
                <a16:creationId xmlns:a16="http://schemas.microsoft.com/office/drawing/2014/main" xmlns="" id="{7F1DCAE0-D58A-4C80-AADF-C93E3C1F8904}"/>
              </a:ext>
            </a:extLst>
          </p:cNvPr>
          <p:cNvSpPr/>
          <p:nvPr/>
        </p:nvSpPr>
        <p:spPr bwMode="auto">
          <a:xfrm>
            <a:off x="1653477" y="4799310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ln>
                <a:solidFill>
                  <a:srgbClr val="2E8DC2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xmlns="" id="{53C795A0-D253-4A90-A166-7D5C31DCE2D7}"/>
              </a:ext>
            </a:extLst>
          </p:cNvPr>
          <p:cNvSpPr/>
          <p:nvPr/>
        </p:nvSpPr>
        <p:spPr bwMode="auto">
          <a:xfrm flipH="1" flipV="1">
            <a:off x="9220348" y="5555272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文本框 28">
            <a:extLst>
              <a:ext uri="{FF2B5EF4-FFF2-40B4-BE49-F238E27FC236}">
                <a16:creationId xmlns:a16="http://schemas.microsoft.com/office/drawing/2014/main" xmlns="" id="{1B72D283-9A62-442C-97FC-A1C5E749A18D}"/>
              </a:ext>
            </a:extLst>
          </p:cNvPr>
          <p:cNvSpPr txBox="1"/>
          <p:nvPr/>
        </p:nvSpPr>
        <p:spPr>
          <a:xfrm>
            <a:off x="2065135" y="4937823"/>
            <a:ext cx="7630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Profound storage technology realized non-stop maintain and automatic repair. </a:t>
            </a:r>
            <a:r>
              <a:rPr lang="en-US" altLang="zh-CN" sz="2400" b="1" dirty="0" smtClean="0">
                <a:solidFill>
                  <a:srgbClr val="3E9FD1"/>
                </a:solidFill>
              </a:rPr>
              <a:t>More efficient, more reliable.</a:t>
            </a:r>
            <a:endParaRPr lang="en-US" altLang="zh-CN" sz="2000" b="1" dirty="0" smtClean="0">
              <a:solidFill>
                <a:srgbClr val="3E9FD1"/>
              </a:solidFill>
            </a:endParaRPr>
          </a:p>
        </p:txBody>
      </p:sp>
      <p:pic>
        <p:nvPicPr>
          <p:cNvPr id="1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83" y="3427484"/>
            <a:ext cx="1223989" cy="293161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5" b="32532"/>
          <a:stretch/>
        </p:blipFill>
        <p:spPr>
          <a:xfrm>
            <a:off x="9194673" y="4065863"/>
            <a:ext cx="1205699" cy="426244"/>
          </a:xfrm>
          <a:prstGeom prst="rect">
            <a:avLst/>
          </a:prstGeom>
        </p:spPr>
      </p:pic>
      <p:pic>
        <p:nvPicPr>
          <p:cNvPr id="19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t="23499" r="1345" b="30152"/>
          <a:stretch/>
        </p:blipFill>
        <p:spPr>
          <a:xfrm>
            <a:off x="9194673" y="3717203"/>
            <a:ext cx="1217450" cy="34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24">
            <a:extLst>
              <a:ext uri="{FF2B5EF4-FFF2-40B4-BE49-F238E27FC236}">
                <a16:creationId xmlns:a16="http://schemas.microsoft.com/office/drawing/2014/main" xmlns="" id="{3090957E-299A-46AD-874D-ADCE2B48CA25}"/>
              </a:ext>
            </a:extLst>
          </p:cNvPr>
          <p:cNvGrpSpPr/>
          <p:nvPr/>
        </p:nvGrpSpPr>
        <p:grpSpPr>
          <a:xfrm>
            <a:off x="2778176" y="2083632"/>
            <a:ext cx="2931008" cy="2827423"/>
            <a:chOff x="8251190" y="3154519"/>
            <a:chExt cx="3790950" cy="3201196"/>
          </a:xfrm>
        </p:grpSpPr>
        <p:sp>
          <p:nvSpPr>
            <p:cNvPr id="17" name="矩形 25">
              <a:extLst>
                <a:ext uri="{FF2B5EF4-FFF2-40B4-BE49-F238E27FC236}">
                  <a16:creationId xmlns:a16="http://schemas.microsoft.com/office/drawing/2014/main" xmlns="" id="{BF78C62D-48B2-4FCF-B037-09F2CC921296}"/>
                </a:ext>
              </a:extLst>
            </p:cNvPr>
            <p:cNvSpPr/>
            <p:nvPr/>
          </p:nvSpPr>
          <p:spPr>
            <a:xfrm>
              <a:off x="8391785" y="3410805"/>
              <a:ext cx="3512109" cy="201036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26" descr="ljizdogj">
              <a:extLst>
                <a:ext uri="{FF2B5EF4-FFF2-40B4-BE49-F238E27FC236}">
                  <a16:creationId xmlns:a16="http://schemas.microsoft.com/office/drawing/2014/main" xmlns="" id="{324397C7-05E0-4595-A06B-8EC222C1A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1767" t="-2059" r="12285"/>
            <a:stretch>
              <a:fillRect/>
            </a:stretch>
          </p:blipFill>
          <p:spPr>
            <a:xfrm>
              <a:off x="8251190" y="3154519"/>
              <a:ext cx="3790950" cy="3201196"/>
            </a:xfrm>
            <a:prstGeom prst="rect">
              <a:avLst/>
            </a:prstGeom>
          </p:spPr>
        </p:pic>
        <p:pic>
          <p:nvPicPr>
            <p:cNvPr id="19" name="图片 27">
              <a:extLst>
                <a:ext uri="{FF2B5EF4-FFF2-40B4-BE49-F238E27FC236}">
                  <a16:creationId xmlns:a16="http://schemas.microsoft.com/office/drawing/2014/main" xmlns="" id="{DC3495B0-3BBC-48D4-B121-418804876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184" y="3408934"/>
              <a:ext cx="3535882" cy="1988933"/>
            </a:xfrm>
            <a:prstGeom prst="rect">
              <a:avLst/>
            </a:prstGeom>
          </p:spPr>
        </p:pic>
      </p:grpSp>
      <p:sp>
        <p:nvSpPr>
          <p:cNvPr id="20" name="矩形 31">
            <a:extLst>
              <a:ext uri="{FF2B5EF4-FFF2-40B4-BE49-F238E27FC236}">
                <a16:creationId xmlns:a16="http://schemas.microsoft.com/office/drawing/2014/main" xmlns="" id="{6C0EC359-5E49-4FE4-9BDA-A096FF487671}"/>
              </a:ext>
            </a:extLst>
          </p:cNvPr>
          <p:cNvSpPr/>
          <p:nvPr/>
        </p:nvSpPr>
        <p:spPr>
          <a:xfrm>
            <a:off x="2778177" y="4814320"/>
            <a:ext cx="3052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2E8DC2"/>
                </a:solidFill>
              </a:rPr>
              <a:t>To be used with DNR-F516 series NVR</a:t>
            </a:r>
            <a:endParaRPr lang="en-US" altLang="zh-CN" b="1" dirty="0">
              <a:solidFill>
                <a:srgbClr val="2E8DC2"/>
              </a:solidFill>
            </a:endParaRPr>
          </a:p>
        </p:txBody>
      </p:sp>
      <p:sp>
        <p:nvSpPr>
          <p:cNvPr id="21" name="文本框 12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6564591" y="1595031"/>
            <a:ext cx="53212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History query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Support multiple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characteristics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query </a:t>
            </a:r>
          </a:p>
          <a:p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like gender, name and etc.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13">
            <a:extLst>
              <a:ext uri="{FF2B5EF4-FFF2-40B4-BE49-F238E27FC236}">
                <a16:creationId xmlns:a16="http://schemas.microsoft.com/office/drawing/2014/main" xmlns="" id="{5259B5F5-365D-4FCE-A967-BF74A31051A9}"/>
              </a:ext>
            </a:extLst>
          </p:cNvPr>
          <p:cNvSpPr txBox="1"/>
          <p:nvPr/>
        </p:nvSpPr>
        <p:spPr>
          <a:xfrm>
            <a:off x="6564591" y="2664477"/>
            <a:ext cx="4438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Multiple channels</a:t>
            </a:r>
          </a:p>
          <a:p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Support up to 4ch real-time </a:t>
            </a: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face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recognition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xmlns="" id="{032296F1-3340-41FE-8FA5-B5134998C4B8}"/>
              </a:ext>
            </a:extLst>
          </p:cNvPr>
          <p:cNvSpPr txBox="1"/>
          <p:nvPr/>
        </p:nvSpPr>
        <p:spPr>
          <a:xfrm>
            <a:off x="6564591" y="3549677"/>
            <a:ext cx="5321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Shared database</a:t>
            </a:r>
          </a:p>
          <a:p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Support up to 5 black/white lists, </a:t>
            </a: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10000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face records*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16">
            <a:extLst>
              <a:ext uri="{FF2B5EF4-FFF2-40B4-BE49-F238E27FC236}">
                <a16:creationId xmlns:a16="http://schemas.microsoft.com/office/drawing/2014/main" xmlns="" id="{60965DA7-5418-4E87-B3C8-143824896139}"/>
              </a:ext>
            </a:extLst>
          </p:cNvPr>
          <p:cNvSpPr txBox="1"/>
          <p:nvPr/>
        </p:nvSpPr>
        <p:spPr>
          <a:xfrm>
            <a:off x="6527664" y="4468605"/>
            <a:ext cx="5030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Concurrent business</a:t>
            </a:r>
          </a:p>
          <a:p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Video surveillance and face recognition can be </a:t>
            </a: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processed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simultaneously</a:t>
            </a:r>
          </a:p>
        </p:txBody>
      </p:sp>
      <p:sp>
        <p:nvSpPr>
          <p:cNvPr id="25" name="文本框 17">
            <a:extLst>
              <a:ext uri="{FF2B5EF4-FFF2-40B4-BE49-F238E27FC236}">
                <a16:creationId xmlns:a16="http://schemas.microsoft.com/office/drawing/2014/main" xmlns="" id="{D665AAA4-E773-486C-8703-EEC0E10412E7}"/>
              </a:ext>
            </a:extLst>
          </p:cNvPr>
          <p:cNvSpPr txBox="1"/>
          <p:nvPr/>
        </p:nvSpPr>
        <p:spPr>
          <a:xfrm>
            <a:off x="6527664" y="5487985"/>
            <a:ext cx="6786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accuracy</a:t>
            </a: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Professional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deep learning algorithm, super high </a:t>
            </a: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accuracy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 98%</a:t>
            </a:r>
          </a:p>
        </p:txBody>
      </p:sp>
      <p:cxnSp>
        <p:nvCxnSpPr>
          <p:cNvPr id="26" name="直接连接符 28">
            <a:extLst>
              <a:ext uri="{FF2B5EF4-FFF2-40B4-BE49-F238E27FC236}">
                <a16:creationId xmlns:a16="http://schemas.microsoft.com/office/drawing/2014/main" xmlns="" id="{2428A8CB-FF83-47B1-8C0E-2E450536E3F5}"/>
              </a:ext>
            </a:extLst>
          </p:cNvPr>
          <p:cNvCxnSpPr/>
          <p:nvPr/>
        </p:nvCxnSpPr>
        <p:spPr>
          <a:xfrm flipV="1">
            <a:off x="6061524" y="-1790605"/>
            <a:ext cx="1283" cy="11300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0834">
            <a:off x="2231276" y="1038053"/>
            <a:ext cx="1311204" cy="1119890"/>
          </a:xfrm>
          <a:prstGeom prst="rect">
            <a:avLst/>
          </a:prstGeom>
        </p:spPr>
      </p:pic>
      <p:sp>
        <p:nvSpPr>
          <p:cNvPr id="28" name="矩形 31">
            <a:extLst>
              <a:ext uri="{FF2B5EF4-FFF2-40B4-BE49-F238E27FC236}">
                <a16:creationId xmlns:a16="http://schemas.microsoft.com/office/drawing/2014/main" xmlns="" id="{6C0EC359-5E49-4FE4-9BDA-A096FF487671}"/>
              </a:ext>
            </a:extLst>
          </p:cNvPr>
          <p:cNvSpPr/>
          <p:nvPr/>
        </p:nvSpPr>
        <p:spPr>
          <a:xfrm>
            <a:off x="3387876" y="1714300"/>
            <a:ext cx="16484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2E8DC2"/>
                </a:solidFill>
              </a:rPr>
              <a:t>Smart Dongle</a:t>
            </a:r>
            <a:endParaRPr lang="en-US" altLang="zh-CN" b="1" dirty="0">
              <a:solidFill>
                <a:srgbClr val="2E8DC2"/>
              </a:solidFill>
            </a:endParaRPr>
          </a:p>
        </p:txBody>
      </p:sp>
      <p:sp>
        <p:nvSpPr>
          <p:cNvPr id="29" name="文本框 12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3267944" y="5876957"/>
            <a:ext cx="23016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* Available in Q1 2020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9514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Intelligent – Face Recognition</a:t>
            </a:r>
          </a:p>
        </p:txBody>
      </p:sp>
    </p:spTree>
    <p:extLst>
      <p:ext uri="{BB962C8B-B14F-4D97-AF65-F5344CB8AC3E}">
        <p14:creationId xmlns:p14="http://schemas.microsoft.com/office/powerpoint/2010/main" val="26679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xmlns="" id="{2946B3E2-5D54-4974-82EA-37CB16D64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9081" y="1258031"/>
            <a:ext cx="40396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NVR Product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Layout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Easy/Pro product lines</a:t>
            </a: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xmlns="" id="{198028A5-908B-4610-9DBA-B84141DD9D97}"/>
              </a:ext>
            </a:extLst>
          </p:cNvPr>
          <p:cNvSpPr txBox="1"/>
          <p:nvPr/>
        </p:nvSpPr>
        <p:spPr>
          <a:xfrm>
            <a:off x="4087998" y="1129759"/>
            <a:ext cx="68640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7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华文细黑" panose="02010600040101010101" pitchFamily="2" charset="-122"/>
              </a:rPr>
              <a:t>01</a:t>
            </a:r>
            <a:endParaRPr lang="zh-CN" altLang="en-US" sz="4267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华文细黑" panose="02010600040101010101" pitchFamily="2" charset="-122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49C8D19E-318C-44F2-A79E-F954C9CBC4CF}"/>
              </a:ext>
            </a:extLst>
          </p:cNvPr>
          <p:cNvCxnSpPr/>
          <p:nvPr/>
        </p:nvCxnSpPr>
        <p:spPr>
          <a:xfrm>
            <a:off x="4970728" y="1205541"/>
            <a:ext cx="0" cy="628137"/>
          </a:xfrm>
          <a:prstGeom prst="line">
            <a:avLst/>
          </a:prstGeom>
          <a:ln>
            <a:solidFill>
              <a:srgbClr val="2E8D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9">
            <a:extLst>
              <a:ext uri="{FF2B5EF4-FFF2-40B4-BE49-F238E27FC236}">
                <a16:creationId xmlns:a16="http://schemas.microsoft.com/office/drawing/2014/main" xmlns="" id="{1AD345CB-1270-4E9F-89C3-7B3A3D7E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41" y="2672782"/>
            <a:ext cx="29763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Easy Series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Entry level</a:t>
            </a: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xmlns="" id="{6B42BF91-D204-4A3B-B63B-E6E34C567C3C}"/>
              </a:ext>
            </a:extLst>
          </p:cNvPr>
          <p:cNvSpPr txBox="1"/>
          <p:nvPr/>
        </p:nvSpPr>
        <p:spPr>
          <a:xfrm>
            <a:off x="4087998" y="2542419"/>
            <a:ext cx="7521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267">
                <a:solidFill>
                  <a:srgbClr val="2E8DC2"/>
                </a:solidFill>
                <a:latin typeface="Impact" panose="020B0806030902050204" pitchFamily="34" charset="0"/>
                <a:ea typeface="华文细黑" panose="02010600040101010101" pitchFamily="2" charset="-122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02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90317C6B-1E57-4390-B2F0-2368C24603BD}"/>
              </a:ext>
            </a:extLst>
          </p:cNvPr>
          <p:cNvCxnSpPr/>
          <p:nvPr/>
        </p:nvCxnSpPr>
        <p:spPr>
          <a:xfrm>
            <a:off x="4985658" y="2618201"/>
            <a:ext cx="0" cy="6281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9">
            <a:extLst>
              <a:ext uri="{FF2B5EF4-FFF2-40B4-BE49-F238E27FC236}">
                <a16:creationId xmlns:a16="http://schemas.microsoft.com/office/drawing/2014/main" xmlns="" id="{4A9BB5A8-8BB2-4EFC-A95D-6EA886A6A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41" y="3967493"/>
            <a:ext cx="29763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Series</a:t>
            </a:r>
          </a:p>
          <a:p>
            <a:pPr>
              <a:buFont typeface="Arial" pitchFamily="34" charset="0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Vertical Application</a:t>
            </a: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xmlns="" id="{C97E7F67-A259-44AD-AD32-E6A6D3B64D8C}"/>
              </a:ext>
            </a:extLst>
          </p:cNvPr>
          <p:cNvSpPr txBox="1"/>
          <p:nvPr/>
        </p:nvSpPr>
        <p:spPr>
          <a:xfrm>
            <a:off x="4079982" y="3823865"/>
            <a:ext cx="768160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7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华文细黑" panose="02010600040101010101" pitchFamily="2" charset="-122"/>
              </a:rPr>
              <a:t>03</a:t>
            </a:r>
            <a:endParaRPr lang="zh-CN" altLang="en-US" sz="4267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华文细黑" panose="02010600040101010101" pitchFamily="2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8DDD146E-C3F8-4813-A136-D51410434B27}"/>
              </a:ext>
            </a:extLst>
          </p:cNvPr>
          <p:cNvCxnSpPr/>
          <p:nvPr/>
        </p:nvCxnSpPr>
        <p:spPr>
          <a:xfrm>
            <a:off x="4985658" y="3899647"/>
            <a:ext cx="0" cy="6281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396708" y="340594"/>
            <a:ext cx="25078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Content</a:t>
            </a:r>
            <a:endParaRPr lang="en-US" altLang="zh-CN" sz="3600" b="1" dirty="0">
              <a:solidFill>
                <a:srgbClr val="2E8DC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7" name="Rectangle 39">
            <a:extLst>
              <a:ext uri="{FF2B5EF4-FFF2-40B4-BE49-F238E27FC236}">
                <a16:creationId xmlns:a16="http://schemas.microsoft.com/office/drawing/2014/main" xmlns="" id="{4A9BB5A8-8BB2-4EFC-A95D-6EA886A6A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41" y="5375121"/>
            <a:ext cx="29763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zh-CN" sz="20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VMS Server</a:t>
            </a:r>
          </a:p>
          <a:p>
            <a:r>
              <a:rPr lang="en-US" altLang="zh-CN" sz="1200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DCS-F500 </a:t>
            </a:r>
            <a:r>
              <a:rPr lang="en-US" altLang="zh-CN" sz="1200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Hardware based VMS</a:t>
            </a:r>
          </a:p>
        </p:txBody>
      </p:sp>
      <p:sp>
        <p:nvSpPr>
          <p:cNvPr id="18" name="TextBox 39">
            <a:extLst>
              <a:ext uri="{FF2B5EF4-FFF2-40B4-BE49-F238E27FC236}">
                <a16:creationId xmlns:a16="http://schemas.microsoft.com/office/drawing/2014/main" xmlns="" id="{C97E7F67-A259-44AD-AD32-E6A6D3B64D8C}"/>
              </a:ext>
            </a:extLst>
          </p:cNvPr>
          <p:cNvSpPr txBox="1"/>
          <p:nvPr/>
        </p:nvSpPr>
        <p:spPr>
          <a:xfrm>
            <a:off x="4087998" y="5231493"/>
            <a:ext cx="7521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7" dirty="0">
                <a:solidFill>
                  <a:srgbClr val="2E8DC2"/>
                </a:solidFill>
                <a:latin typeface="Impact" panose="020B0806030902050204" pitchFamily="34" charset="0"/>
                <a:ea typeface="华文细黑" panose="02010600040101010101" pitchFamily="2" charset="-122"/>
              </a:rPr>
              <a:t>04</a:t>
            </a:r>
            <a:endParaRPr lang="zh-CN" altLang="en-US" sz="4267" dirty="0">
              <a:solidFill>
                <a:srgbClr val="2E8DC2"/>
              </a:solidFill>
              <a:latin typeface="Impact" panose="020B0806030902050204" pitchFamily="34" charset="0"/>
              <a:ea typeface="华文细黑" panose="02010600040101010101" pitchFamily="2" charset="-122"/>
            </a:endParaRPr>
          </a:p>
        </p:txBody>
      </p:sp>
      <p:cxnSp>
        <p:nvCxnSpPr>
          <p:cNvPr id="19" name="直接连接符 12">
            <a:extLst>
              <a:ext uri="{FF2B5EF4-FFF2-40B4-BE49-F238E27FC236}">
                <a16:creationId xmlns:a16="http://schemas.microsoft.com/office/drawing/2014/main" xmlns="" id="{8DDD146E-C3F8-4813-A136-D51410434B27}"/>
              </a:ext>
            </a:extLst>
          </p:cNvPr>
          <p:cNvCxnSpPr/>
          <p:nvPr/>
        </p:nvCxnSpPr>
        <p:spPr>
          <a:xfrm>
            <a:off x="4985658" y="5307275"/>
            <a:ext cx="0" cy="6281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26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674914" y="302854"/>
            <a:ext cx="8332871" cy="492443"/>
          </a:xfrm>
          <a:prstGeom prst="rect">
            <a:avLst/>
          </a:prstGeom>
          <a:extLst/>
        </p:spPr>
        <p:txBody>
          <a:bodyPr wrap="square" lIns="0" tIns="0" rIns="0" bIns="0">
            <a:spAutoFit/>
          </a:bodyPr>
          <a:lstStyle>
            <a:defPPr>
              <a:defRPr lang="zh-TW"/>
            </a:defPPr>
            <a:lvl1pPr>
              <a:defRPr sz="2000" b="1" i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sz="3200" dirty="0"/>
              <a:t>What is DCS-F500 ? - VMS Server</a:t>
            </a:r>
          </a:p>
        </p:txBody>
      </p:sp>
      <p:grpSp>
        <p:nvGrpSpPr>
          <p:cNvPr id="3" name="组合 5"/>
          <p:cNvGrpSpPr/>
          <p:nvPr/>
        </p:nvGrpSpPr>
        <p:grpSpPr>
          <a:xfrm>
            <a:off x="765802" y="5412012"/>
            <a:ext cx="11240668" cy="1161065"/>
            <a:chOff x="-3133724" y="-444500"/>
            <a:chExt cx="5132388" cy="573088"/>
          </a:xfrm>
          <a:solidFill>
            <a:srgbClr val="404040"/>
          </a:solidFill>
        </p:grpSpPr>
        <p:sp>
          <p:nvSpPr>
            <p:cNvPr id="4" name="Freeform 2581"/>
            <p:cNvSpPr>
              <a:spLocks noEditPoints="1"/>
            </p:cNvSpPr>
            <p:nvPr/>
          </p:nvSpPr>
          <p:spPr bwMode="auto">
            <a:xfrm>
              <a:off x="1611313" y="-153988"/>
              <a:ext cx="279400" cy="227013"/>
            </a:xfrm>
            <a:custGeom>
              <a:avLst/>
              <a:gdLst>
                <a:gd name="T0" fmla="*/ 55 w 86"/>
                <a:gd name="T1" fmla="*/ 10 h 70"/>
                <a:gd name="T2" fmla="*/ 55 w 86"/>
                <a:gd name="T3" fmla="*/ 21 h 70"/>
                <a:gd name="T4" fmla="*/ 69 w 86"/>
                <a:gd name="T5" fmla="*/ 35 h 70"/>
                <a:gd name="T6" fmla="*/ 64 w 86"/>
                <a:gd name="T7" fmla="*/ 40 h 70"/>
                <a:gd name="T8" fmla="*/ 35 w 86"/>
                <a:gd name="T9" fmla="*/ 11 h 70"/>
                <a:gd name="T10" fmla="*/ 5 w 86"/>
                <a:gd name="T11" fmla="*/ 40 h 70"/>
                <a:gd name="T12" fmla="*/ 0 w 86"/>
                <a:gd name="T13" fmla="*/ 35 h 70"/>
                <a:gd name="T14" fmla="*/ 30 w 86"/>
                <a:gd name="T15" fmla="*/ 4 h 70"/>
                <a:gd name="T16" fmla="*/ 30 w 86"/>
                <a:gd name="T17" fmla="*/ 4 h 70"/>
                <a:gd name="T18" fmla="*/ 35 w 86"/>
                <a:gd name="T19" fmla="*/ 0 h 70"/>
                <a:gd name="T20" fmla="*/ 48 w 86"/>
                <a:gd name="T21" fmla="*/ 13 h 70"/>
                <a:gd name="T22" fmla="*/ 48 w 86"/>
                <a:gd name="T23" fmla="*/ 10 h 70"/>
                <a:gd name="T24" fmla="*/ 46 w 86"/>
                <a:gd name="T25" fmla="*/ 10 h 70"/>
                <a:gd name="T26" fmla="*/ 46 w 86"/>
                <a:gd name="T27" fmla="*/ 6 h 70"/>
                <a:gd name="T28" fmla="*/ 58 w 86"/>
                <a:gd name="T29" fmla="*/ 6 h 70"/>
                <a:gd name="T30" fmla="*/ 58 w 86"/>
                <a:gd name="T31" fmla="*/ 10 h 70"/>
                <a:gd name="T32" fmla="*/ 55 w 86"/>
                <a:gd name="T33" fmla="*/ 10 h 70"/>
                <a:gd name="T34" fmla="*/ 79 w 86"/>
                <a:gd name="T35" fmla="*/ 70 h 70"/>
                <a:gd name="T36" fmla="*/ 86 w 86"/>
                <a:gd name="T37" fmla="*/ 70 h 70"/>
                <a:gd name="T38" fmla="*/ 86 w 86"/>
                <a:gd name="T39" fmla="*/ 54 h 70"/>
                <a:gd name="T40" fmla="*/ 82 w 86"/>
                <a:gd name="T41" fmla="*/ 52 h 70"/>
                <a:gd name="T42" fmla="*/ 79 w 86"/>
                <a:gd name="T43" fmla="*/ 54 h 70"/>
                <a:gd name="T44" fmla="*/ 79 w 86"/>
                <a:gd name="T45" fmla="*/ 70 h 70"/>
                <a:gd name="T46" fmla="*/ 70 w 86"/>
                <a:gd name="T47" fmla="*/ 70 h 70"/>
                <a:gd name="T48" fmla="*/ 77 w 86"/>
                <a:gd name="T49" fmla="*/ 70 h 70"/>
                <a:gd name="T50" fmla="*/ 77 w 86"/>
                <a:gd name="T51" fmla="*/ 54 h 70"/>
                <a:gd name="T52" fmla="*/ 74 w 86"/>
                <a:gd name="T53" fmla="*/ 52 h 70"/>
                <a:gd name="T54" fmla="*/ 70 w 86"/>
                <a:gd name="T55" fmla="*/ 54 h 70"/>
                <a:gd name="T56" fmla="*/ 70 w 86"/>
                <a:gd name="T57" fmla="*/ 70 h 70"/>
                <a:gd name="T58" fmla="*/ 62 w 86"/>
                <a:gd name="T59" fmla="*/ 70 h 70"/>
                <a:gd name="T60" fmla="*/ 68 w 86"/>
                <a:gd name="T61" fmla="*/ 70 h 70"/>
                <a:gd name="T62" fmla="*/ 68 w 86"/>
                <a:gd name="T63" fmla="*/ 54 h 70"/>
                <a:gd name="T64" fmla="*/ 65 w 86"/>
                <a:gd name="T65" fmla="*/ 52 h 70"/>
                <a:gd name="T66" fmla="*/ 62 w 86"/>
                <a:gd name="T67" fmla="*/ 54 h 70"/>
                <a:gd name="T68" fmla="*/ 62 w 86"/>
                <a:gd name="T69" fmla="*/ 70 h 70"/>
                <a:gd name="T70" fmla="*/ 58 w 86"/>
                <a:gd name="T71" fmla="*/ 41 h 70"/>
                <a:gd name="T72" fmla="*/ 35 w 86"/>
                <a:gd name="T73" fmla="*/ 17 h 70"/>
                <a:gd name="T74" fmla="*/ 11 w 86"/>
                <a:gd name="T75" fmla="*/ 41 h 70"/>
                <a:gd name="T76" fmla="*/ 11 w 86"/>
                <a:gd name="T77" fmla="*/ 68 h 70"/>
                <a:gd name="T78" fmla="*/ 11 w 86"/>
                <a:gd name="T79" fmla="*/ 70 h 70"/>
                <a:gd name="T80" fmla="*/ 14 w 86"/>
                <a:gd name="T81" fmla="*/ 70 h 70"/>
                <a:gd name="T82" fmla="*/ 34 w 86"/>
                <a:gd name="T83" fmla="*/ 70 h 70"/>
                <a:gd name="T84" fmla="*/ 34 w 86"/>
                <a:gd name="T85" fmla="*/ 49 h 70"/>
                <a:gd name="T86" fmla="*/ 38 w 86"/>
                <a:gd name="T87" fmla="*/ 46 h 70"/>
                <a:gd name="T88" fmla="*/ 47 w 86"/>
                <a:gd name="T89" fmla="*/ 46 h 70"/>
                <a:gd name="T90" fmla="*/ 50 w 86"/>
                <a:gd name="T91" fmla="*/ 49 h 70"/>
                <a:gd name="T92" fmla="*/ 50 w 86"/>
                <a:gd name="T93" fmla="*/ 70 h 70"/>
                <a:gd name="T94" fmla="*/ 56 w 86"/>
                <a:gd name="T95" fmla="*/ 70 h 70"/>
                <a:gd name="T96" fmla="*/ 58 w 86"/>
                <a:gd name="T97" fmla="*/ 70 h 70"/>
                <a:gd name="T98" fmla="*/ 58 w 86"/>
                <a:gd name="T99" fmla="*/ 68 h 70"/>
                <a:gd name="T100" fmla="*/ 58 w 86"/>
                <a:gd name="T101" fmla="*/ 4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70">
                  <a:moveTo>
                    <a:pt x="55" y="10"/>
                  </a:moveTo>
                  <a:cubicBezTo>
                    <a:pt x="55" y="21"/>
                    <a:pt x="55" y="21"/>
                    <a:pt x="55" y="21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5" y="10"/>
                    <a:pt x="55" y="10"/>
                    <a:pt x="55" y="10"/>
                  </a:cubicBezTo>
                  <a:close/>
                  <a:moveTo>
                    <a:pt x="79" y="70"/>
                  </a:moveTo>
                  <a:cubicBezTo>
                    <a:pt x="86" y="70"/>
                    <a:pt x="86" y="70"/>
                    <a:pt x="86" y="70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79" y="54"/>
                    <a:pt x="79" y="54"/>
                    <a:pt x="79" y="54"/>
                  </a:cubicBezTo>
                  <a:cubicBezTo>
                    <a:pt x="79" y="70"/>
                    <a:pt x="79" y="70"/>
                    <a:pt x="79" y="70"/>
                  </a:cubicBezTo>
                  <a:close/>
                  <a:moveTo>
                    <a:pt x="70" y="70"/>
                  </a:moveTo>
                  <a:cubicBezTo>
                    <a:pt x="77" y="70"/>
                    <a:pt x="77" y="70"/>
                    <a:pt x="77" y="70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2" y="70"/>
                  </a:moveTo>
                  <a:cubicBezTo>
                    <a:pt x="68" y="70"/>
                    <a:pt x="68" y="70"/>
                    <a:pt x="68" y="70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2" y="70"/>
                    <a:pt x="62" y="70"/>
                    <a:pt x="62" y="70"/>
                  </a:cubicBezTo>
                  <a:close/>
                  <a:moveTo>
                    <a:pt x="58" y="41"/>
                  </a:moveTo>
                  <a:cubicBezTo>
                    <a:pt x="35" y="17"/>
                    <a:pt x="35" y="17"/>
                    <a:pt x="35" y="1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4" y="48"/>
                    <a:pt x="36" y="46"/>
                    <a:pt x="38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9" y="46"/>
                    <a:pt x="50" y="48"/>
                    <a:pt x="50" y="4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8" y="68"/>
                    <a:pt x="58" y="68"/>
                    <a:pt x="58" y="68"/>
                  </a:cubicBezTo>
                  <a:lnTo>
                    <a:pt x="5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5" name="Freeform 2582"/>
            <p:cNvSpPr>
              <a:spLocks/>
            </p:cNvSpPr>
            <p:nvPr/>
          </p:nvSpPr>
          <p:spPr bwMode="auto">
            <a:xfrm>
              <a:off x="387351" y="-171450"/>
              <a:ext cx="300038" cy="271463"/>
            </a:xfrm>
            <a:custGeom>
              <a:avLst/>
              <a:gdLst>
                <a:gd name="T0" fmla="*/ 0 w 92"/>
                <a:gd name="T1" fmla="*/ 44 h 83"/>
                <a:gd name="T2" fmla="*/ 46 w 92"/>
                <a:gd name="T3" fmla="*/ 0 h 83"/>
                <a:gd name="T4" fmla="*/ 92 w 92"/>
                <a:gd name="T5" fmla="*/ 44 h 83"/>
                <a:gd name="T6" fmla="*/ 85 w 92"/>
                <a:gd name="T7" fmla="*/ 51 h 83"/>
                <a:gd name="T8" fmla="*/ 80 w 92"/>
                <a:gd name="T9" fmla="*/ 46 h 83"/>
                <a:gd name="T10" fmla="*/ 80 w 92"/>
                <a:gd name="T11" fmla="*/ 83 h 83"/>
                <a:gd name="T12" fmla="*/ 12 w 92"/>
                <a:gd name="T13" fmla="*/ 83 h 83"/>
                <a:gd name="T14" fmla="*/ 12 w 92"/>
                <a:gd name="T15" fmla="*/ 46 h 83"/>
                <a:gd name="T16" fmla="*/ 7 w 92"/>
                <a:gd name="T17" fmla="*/ 51 h 83"/>
                <a:gd name="T18" fmla="*/ 0 w 92"/>
                <a:gd name="T19" fmla="*/ 4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83">
                  <a:moveTo>
                    <a:pt x="0" y="44"/>
                  </a:moveTo>
                  <a:cubicBezTo>
                    <a:pt x="15" y="29"/>
                    <a:pt x="30" y="15"/>
                    <a:pt x="46" y="0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7" y="51"/>
                    <a:pt x="7" y="51"/>
                    <a:pt x="7" y="51"/>
                  </a:cubicBez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6" name="Freeform 2583"/>
            <p:cNvSpPr>
              <a:spLocks noEditPoints="1"/>
            </p:cNvSpPr>
            <p:nvPr/>
          </p:nvSpPr>
          <p:spPr bwMode="auto">
            <a:xfrm>
              <a:off x="-1919287" y="-200025"/>
              <a:ext cx="349250" cy="296863"/>
            </a:xfrm>
            <a:custGeom>
              <a:avLst/>
              <a:gdLst>
                <a:gd name="T0" fmla="*/ 45 w 220"/>
                <a:gd name="T1" fmla="*/ 18 h 187"/>
                <a:gd name="T2" fmla="*/ 55 w 220"/>
                <a:gd name="T3" fmla="*/ 43 h 187"/>
                <a:gd name="T4" fmla="*/ 47 w 220"/>
                <a:gd name="T5" fmla="*/ 14 h 187"/>
                <a:gd name="T6" fmla="*/ 82 w 220"/>
                <a:gd name="T7" fmla="*/ 0 h 187"/>
                <a:gd name="T8" fmla="*/ 76 w 220"/>
                <a:gd name="T9" fmla="*/ 14 h 187"/>
                <a:gd name="T10" fmla="*/ 203 w 220"/>
                <a:gd name="T11" fmla="*/ 18 h 187"/>
                <a:gd name="T12" fmla="*/ 201 w 220"/>
                <a:gd name="T13" fmla="*/ 78 h 187"/>
                <a:gd name="T14" fmla="*/ 203 w 220"/>
                <a:gd name="T15" fmla="*/ 166 h 187"/>
                <a:gd name="T16" fmla="*/ 201 w 220"/>
                <a:gd name="T17" fmla="*/ 187 h 187"/>
                <a:gd name="T18" fmla="*/ 27 w 220"/>
                <a:gd name="T19" fmla="*/ 187 h 187"/>
                <a:gd name="T20" fmla="*/ 14 w 220"/>
                <a:gd name="T21" fmla="*/ 187 h 187"/>
                <a:gd name="T22" fmla="*/ 18 w 220"/>
                <a:gd name="T23" fmla="*/ 166 h 187"/>
                <a:gd name="T24" fmla="*/ 0 w 220"/>
                <a:gd name="T25" fmla="*/ 78 h 187"/>
                <a:gd name="T26" fmla="*/ 21 w 220"/>
                <a:gd name="T27" fmla="*/ 18 h 187"/>
                <a:gd name="T28" fmla="*/ 183 w 220"/>
                <a:gd name="T29" fmla="*/ 78 h 187"/>
                <a:gd name="T30" fmla="*/ 35 w 220"/>
                <a:gd name="T31" fmla="*/ 166 h 187"/>
                <a:gd name="T32" fmla="*/ 115 w 220"/>
                <a:gd name="T33" fmla="*/ 129 h 187"/>
                <a:gd name="T34" fmla="*/ 140 w 220"/>
                <a:gd name="T35" fmla="*/ 166 h 187"/>
                <a:gd name="T36" fmla="*/ 183 w 220"/>
                <a:gd name="T37" fmla="*/ 166 h 187"/>
                <a:gd name="T38" fmla="*/ 154 w 220"/>
                <a:gd name="T39" fmla="*/ 150 h 187"/>
                <a:gd name="T40" fmla="*/ 171 w 220"/>
                <a:gd name="T41" fmla="*/ 129 h 187"/>
                <a:gd name="T42" fmla="*/ 154 w 220"/>
                <a:gd name="T43" fmla="*/ 129 h 187"/>
                <a:gd name="T44" fmla="*/ 154 w 220"/>
                <a:gd name="T45" fmla="*/ 117 h 187"/>
                <a:gd name="T46" fmla="*/ 171 w 220"/>
                <a:gd name="T47" fmla="*/ 94 h 187"/>
                <a:gd name="T48" fmla="*/ 154 w 220"/>
                <a:gd name="T49" fmla="*/ 94 h 187"/>
                <a:gd name="T50" fmla="*/ 82 w 220"/>
                <a:gd name="T51" fmla="*/ 150 h 187"/>
                <a:gd name="T52" fmla="*/ 101 w 220"/>
                <a:gd name="T53" fmla="*/ 129 h 187"/>
                <a:gd name="T54" fmla="*/ 82 w 220"/>
                <a:gd name="T55" fmla="*/ 129 h 187"/>
                <a:gd name="T56" fmla="*/ 82 w 220"/>
                <a:gd name="T57" fmla="*/ 117 h 187"/>
                <a:gd name="T58" fmla="*/ 101 w 220"/>
                <a:gd name="T59" fmla="*/ 94 h 187"/>
                <a:gd name="T60" fmla="*/ 82 w 220"/>
                <a:gd name="T61" fmla="*/ 94 h 187"/>
                <a:gd name="T62" fmla="*/ 47 w 220"/>
                <a:gd name="T63" fmla="*/ 150 h 187"/>
                <a:gd name="T64" fmla="*/ 66 w 220"/>
                <a:gd name="T65" fmla="*/ 129 h 187"/>
                <a:gd name="T66" fmla="*/ 47 w 220"/>
                <a:gd name="T67" fmla="*/ 129 h 187"/>
                <a:gd name="T68" fmla="*/ 47 w 220"/>
                <a:gd name="T69" fmla="*/ 117 h 187"/>
                <a:gd name="T70" fmla="*/ 66 w 220"/>
                <a:gd name="T71" fmla="*/ 9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0" h="187">
                  <a:moveTo>
                    <a:pt x="21" y="18"/>
                  </a:moveTo>
                  <a:lnTo>
                    <a:pt x="45" y="18"/>
                  </a:lnTo>
                  <a:lnTo>
                    <a:pt x="53" y="45"/>
                  </a:lnTo>
                  <a:lnTo>
                    <a:pt x="55" y="43"/>
                  </a:lnTo>
                  <a:lnTo>
                    <a:pt x="55" y="14"/>
                  </a:lnTo>
                  <a:lnTo>
                    <a:pt x="47" y="14"/>
                  </a:lnTo>
                  <a:lnTo>
                    <a:pt x="47" y="0"/>
                  </a:lnTo>
                  <a:lnTo>
                    <a:pt x="82" y="0"/>
                  </a:lnTo>
                  <a:lnTo>
                    <a:pt x="82" y="14"/>
                  </a:lnTo>
                  <a:lnTo>
                    <a:pt x="76" y="14"/>
                  </a:lnTo>
                  <a:lnTo>
                    <a:pt x="76" y="18"/>
                  </a:lnTo>
                  <a:lnTo>
                    <a:pt x="203" y="18"/>
                  </a:lnTo>
                  <a:lnTo>
                    <a:pt x="220" y="78"/>
                  </a:lnTo>
                  <a:lnTo>
                    <a:pt x="201" y="78"/>
                  </a:lnTo>
                  <a:lnTo>
                    <a:pt x="201" y="166"/>
                  </a:lnTo>
                  <a:lnTo>
                    <a:pt x="203" y="166"/>
                  </a:lnTo>
                  <a:lnTo>
                    <a:pt x="203" y="187"/>
                  </a:lnTo>
                  <a:lnTo>
                    <a:pt x="201" y="187"/>
                  </a:lnTo>
                  <a:lnTo>
                    <a:pt x="191" y="187"/>
                  </a:lnTo>
                  <a:lnTo>
                    <a:pt x="27" y="187"/>
                  </a:lnTo>
                  <a:lnTo>
                    <a:pt x="18" y="187"/>
                  </a:lnTo>
                  <a:lnTo>
                    <a:pt x="14" y="187"/>
                  </a:lnTo>
                  <a:lnTo>
                    <a:pt x="14" y="166"/>
                  </a:lnTo>
                  <a:lnTo>
                    <a:pt x="18" y="166"/>
                  </a:lnTo>
                  <a:lnTo>
                    <a:pt x="18" y="78"/>
                  </a:lnTo>
                  <a:lnTo>
                    <a:pt x="0" y="78"/>
                  </a:lnTo>
                  <a:lnTo>
                    <a:pt x="21" y="18"/>
                  </a:lnTo>
                  <a:lnTo>
                    <a:pt x="21" y="18"/>
                  </a:lnTo>
                  <a:close/>
                  <a:moveTo>
                    <a:pt x="183" y="166"/>
                  </a:moveTo>
                  <a:lnTo>
                    <a:pt x="183" y="78"/>
                  </a:lnTo>
                  <a:lnTo>
                    <a:pt x="35" y="78"/>
                  </a:lnTo>
                  <a:lnTo>
                    <a:pt x="35" y="166"/>
                  </a:lnTo>
                  <a:lnTo>
                    <a:pt x="115" y="166"/>
                  </a:lnTo>
                  <a:lnTo>
                    <a:pt x="115" y="129"/>
                  </a:lnTo>
                  <a:lnTo>
                    <a:pt x="140" y="129"/>
                  </a:lnTo>
                  <a:lnTo>
                    <a:pt x="140" y="166"/>
                  </a:lnTo>
                  <a:lnTo>
                    <a:pt x="183" y="166"/>
                  </a:lnTo>
                  <a:lnTo>
                    <a:pt x="183" y="166"/>
                  </a:lnTo>
                  <a:close/>
                  <a:moveTo>
                    <a:pt x="154" y="129"/>
                  </a:moveTo>
                  <a:lnTo>
                    <a:pt x="154" y="150"/>
                  </a:lnTo>
                  <a:lnTo>
                    <a:pt x="171" y="150"/>
                  </a:lnTo>
                  <a:lnTo>
                    <a:pt x="171" y="129"/>
                  </a:lnTo>
                  <a:lnTo>
                    <a:pt x="154" y="129"/>
                  </a:lnTo>
                  <a:lnTo>
                    <a:pt x="154" y="129"/>
                  </a:lnTo>
                  <a:close/>
                  <a:moveTo>
                    <a:pt x="154" y="94"/>
                  </a:moveTo>
                  <a:lnTo>
                    <a:pt x="154" y="117"/>
                  </a:lnTo>
                  <a:lnTo>
                    <a:pt x="171" y="117"/>
                  </a:lnTo>
                  <a:lnTo>
                    <a:pt x="171" y="94"/>
                  </a:lnTo>
                  <a:lnTo>
                    <a:pt x="154" y="94"/>
                  </a:lnTo>
                  <a:lnTo>
                    <a:pt x="154" y="94"/>
                  </a:lnTo>
                  <a:close/>
                  <a:moveTo>
                    <a:pt x="82" y="129"/>
                  </a:moveTo>
                  <a:lnTo>
                    <a:pt x="82" y="150"/>
                  </a:lnTo>
                  <a:lnTo>
                    <a:pt x="101" y="150"/>
                  </a:lnTo>
                  <a:lnTo>
                    <a:pt x="101" y="129"/>
                  </a:lnTo>
                  <a:lnTo>
                    <a:pt x="82" y="129"/>
                  </a:lnTo>
                  <a:lnTo>
                    <a:pt x="82" y="129"/>
                  </a:lnTo>
                  <a:close/>
                  <a:moveTo>
                    <a:pt x="82" y="94"/>
                  </a:moveTo>
                  <a:lnTo>
                    <a:pt x="82" y="117"/>
                  </a:lnTo>
                  <a:lnTo>
                    <a:pt x="101" y="117"/>
                  </a:lnTo>
                  <a:lnTo>
                    <a:pt x="101" y="94"/>
                  </a:lnTo>
                  <a:lnTo>
                    <a:pt x="82" y="94"/>
                  </a:lnTo>
                  <a:lnTo>
                    <a:pt x="82" y="94"/>
                  </a:lnTo>
                  <a:close/>
                  <a:moveTo>
                    <a:pt x="47" y="129"/>
                  </a:moveTo>
                  <a:lnTo>
                    <a:pt x="47" y="150"/>
                  </a:lnTo>
                  <a:lnTo>
                    <a:pt x="66" y="150"/>
                  </a:lnTo>
                  <a:lnTo>
                    <a:pt x="66" y="129"/>
                  </a:lnTo>
                  <a:lnTo>
                    <a:pt x="47" y="129"/>
                  </a:lnTo>
                  <a:lnTo>
                    <a:pt x="47" y="129"/>
                  </a:lnTo>
                  <a:close/>
                  <a:moveTo>
                    <a:pt x="47" y="94"/>
                  </a:moveTo>
                  <a:lnTo>
                    <a:pt x="47" y="117"/>
                  </a:lnTo>
                  <a:lnTo>
                    <a:pt x="66" y="117"/>
                  </a:lnTo>
                  <a:lnTo>
                    <a:pt x="66" y="94"/>
                  </a:lnTo>
                  <a:lnTo>
                    <a:pt x="47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7" name="Freeform 2584"/>
            <p:cNvSpPr>
              <a:spLocks noEditPoints="1"/>
            </p:cNvSpPr>
            <p:nvPr/>
          </p:nvSpPr>
          <p:spPr bwMode="auto">
            <a:xfrm>
              <a:off x="1203326" y="-171450"/>
              <a:ext cx="401638" cy="268288"/>
            </a:xfrm>
            <a:custGeom>
              <a:avLst/>
              <a:gdLst>
                <a:gd name="T0" fmla="*/ 62 w 123"/>
                <a:gd name="T1" fmla="*/ 1 h 82"/>
                <a:gd name="T2" fmla="*/ 120 w 123"/>
                <a:gd name="T3" fmla="*/ 36 h 82"/>
                <a:gd name="T4" fmla="*/ 114 w 123"/>
                <a:gd name="T5" fmla="*/ 78 h 82"/>
                <a:gd name="T6" fmla="*/ 110 w 123"/>
                <a:gd name="T7" fmla="*/ 82 h 82"/>
                <a:gd name="T8" fmla="*/ 12 w 123"/>
                <a:gd name="T9" fmla="*/ 82 h 82"/>
                <a:gd name="T10" fmla="*/ 12 w 123"/>
                <a:gd name="T11" fmla="*/ 33 h 82"/>
                <a:gd name="T12" fmla="*/ 0 w 123"/>
                <a:gd name="T13" fmla="*/ 28 h 82"/>
                <a:gd name="T14" fmla="*/ 35 w 123"/>
                <a:gd name="T15" fmla="*/ 6 h 82"/>
                <a:gd name="T16" fmla="*/ 19 w 123"/>
                <a:gd name="T17" fmla="*/ 0 h 82"/>
                <a:gd name="T18" fmla="*/ 22 w 123"/>
                <a:gd name="T19" fmla="*/ 6 h 82"/>
                <a:gd name="T20" fmla="*/ 32 w 123"/>
                <a:gd name="T21" fmla="*/ 11 h 82"/>
                <a:gd name="T22" fmla="*/ 86 w 123"/>
                <a:gd name="T23" fmla="*/ 51 h 82"/>
                <a:gd name="T24" fmla="*/ 100 w 123"/>
                <a:gd name="T25" fmla="*/ 74 h 82"/>
                <a:gd name="T26" fmla="*/ 106 w 123"/>
                <a:gd name="T27" fmla="*/ 34 h 82"/>
                <a:gd name="T28" fmla="*/ 20 w 123"/>
                <a:gd name="T29" fmla="*/ 34 h 82"/>
                <a:gd name="T30" fmla="*/ 86 w 123"/>
                <a:gd name="T31" fmla="*/ 74 h 82"/>
                <a:gd name="T32" fmla="*/ 67 w 123"/>
                <a:gd name="T33" fmla="*/ 62 h 82"/>
                <a:gd name="T34" fmla="*/ 79 w 123"/>
                <a:gd name="T35" fmla="*/ 64 h 82"/>
                <a:gd name="T36" fmla="*/ 77 w 123"/>
                <a:gd name="T37" fmla="*/ 62 h 82"/>
                <a:gd name="T38" fmla="*/ 69 w 123"/>
                <a:gd name="T39" fmla="*/ 53 h 82"/>
                <a:gd name="T40" fmla="*/ 67 w 123"/>
                <a:gd name="T41" fmla="*/ 62 h 82"/>
                <a:gd name="T42" fmla="*/ 67 w 123"/>
                <a:gd name="T43" fmla="*/ 47 h 82"/>
                <a:gd name="T44" fmla="*/ 79 w 123"/>
                <a:gd name="T45" fmla="*/ 45 h 82"/>
                <a:gd name="T46" fmla="*/ 77 w 123"/>
                <a:gd name="T47" fmla="*/ 36 h 82"/>
                <a:gd name="T48" fmla="*/ 69 w 123"/>
                <a:gd name="T49" fmla="*/ 45 h 82"/>
                <a:gd name="T50" fmla="*/ 48 w 123"/>
                <a:gd name="T51" fmla="*/ 62 h 82"/>
                <a:gd name="T52" fmla="*/ 59 w 123"/>
                <a:gd name="T53" fmla="*/ 64 h 82"/>
                <a:gd name="T54" fmla="*/ 57 w 123"/>
                <a:gd name="T55" fmla="*/ 62 h 82"/>
                <a:gd name="T56" fmla="*/ 49 w 123"/>
                <a:gd name="T57" fmla="*/ 53 h 82"/>
                <a:gd name="T58" fmla="*/ 48 w 123"/>
                <a:gd name="T59" fmla="*/ 62 h 82"/>
                <a:gd name="T60" fmla="*/ 48 w 123"/>
                <a:gd name="T61" fmla="*/ 47 h 82"/>
                <a:gd name="T62" fmla="*/ 59 w 123"/>
                <a:gd name="T63" fmla="*/ 45 h 82"/>
                <a:gd name="T64" fmla="*/ 57 w 123"/>
                <a:gd name="T65" fmla="*/ 36 h 82"/>
                <a:gd name="T66" fmla="*/ 49 w 123"/>
                <a:gd name="T67" fmla="*/ 45 h 82"/>
                <a:gd name="T68" fmla="*/ 28 w 123"/>
                <a:gd name="T69" fmla="*/ 62 h 82"/>
                <a:gd name="T70" fmla="*/ 39 w 123"/>
                <a:gd name="T71" fmla="*/ 64 h 82"/>
                <a:gd name="T72" fmla="*/ 37 w 123"/>
                <a:gd name="T73" fmla="*/ 62 h 82"/>
                <a:gd name="T74" fmla="*/ 30 w 123"/>
                <a:gd name="T75" fmla="*/ 53 h 82"/>
                <a:gd name="T76" fmla="*/ 28 w 123"/>
                <a:gd name="T77" fmla="*/ 62 h 82"/>
                <a:gd name="T78" fmla="*/ 28 w 123"/>
                <a:gd name="T79" fmla="*/ 47 h 82"/>
                <a:gd name="T80" fmla="*/ 39 w 123"/>
                <a:gd name="T81" fmla="*/ 45 h 82"/>
                <a:gd name="T82" fmla="*/ 37 w 123"/>
                <a:gd name="T83" fmla="*/ 36 h 82"/>
                <a:gd name="T84" fmla="*/ 30 w 123"/>
                <a:gd name="T85" fmla="*/ 4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3" h="82">
                  <a:moveTo>
                    <a:pt x="0" y="28"/>
                  </a:moveTo>
                  <a:cubicBezTo>
                    <a:pt x="62" y="1"/>
                    <a:pt x="62" y="1"/>
                    <a:pt x="62" y="1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78"/>
                    <a:pt x="114" y="78"/>
                    <a:pt x="114" y="78"/>
                  </a:cubicBezTo>
                  <a:cubicBezTo>
                    <a:pt x="114" y="82"/>
                    <a:pt x="114" y="82"/>
                    <a:pt x="114" y="82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6" y="82"/>
                    <a:pt x="16" y="82"/>
                    <a:pt x="16" y="82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28"/>
                    <a:pt x="0" y="28"/>
                    <a:pt x="0" y="28"/>
                  </a:cubicBezTo>
                  <a:close/>
                  <a:moveTo>
                    <a:pt x="32" y="6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6"/>
                    <a:pt x="32" y="6"/>
                    <a:pt x="32" y="6"/>
                  </a:cubicBezTo>
                  <a:close/>
                  <a:moveTo>
                    <a:pt x="86" y="51"/>
                  </a:moveTo>
                  <a:cubicBezTo>
                    <a:pt x="91" y="50"/>
                    <a:pt x="95" y="50"/>
                    <a:pt x="100" y="51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86" y="74"/>
                    <a:pt x="86" y="74"/>
                    <a:pt x="86" y="74"/>
                  </a:cubicBezTo>
                  <a:cubicBezTo>
                    <a:pt x="86" y="51"/>
                    <a:pt x="86" y="51"/>
                    <a:pt x="86" y="51"/>
                  </a:cubicBezTo>
                  <a:close/>
                  <a:moveTo>
                    <a:pt x="67" y="62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7" y="62"/>
                    <a:pt x="67" y="62"/>
                    <a:pt x="67" y="62"/>
                  </a:cubicBezTo>
                  <a:close/>
                  <a:moveTo>
                    <a:pt x="67" y="45"/>
                  </a:moveTo>
                  <a:cubicBezTo>
                    <a:pt x="67" y="47"/>
                    <a:pt x="67" y="47"/>
                    <a:pt x="67" y="47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5"/>
                    <a:pt x="67" y="45"/>
                  </a:cubicBezTo>
                  <a:close/>
                  <a:moveTo>
                    <a:pt x="48" y="62"/>
                  </a:moveTo>
                  <a:cubicBezTo>
                    <a:pt x="48" y="64"/>
                    <a:pt x="48" y="64"/>
                    <a:pt x="48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8" y="62"/>
                    <a:pt x="48" y="62"/>
                    <a:pt x="48" y="62"/>
                  </a:cubicBezTo>
                  <a:close/>
                  <a:moveTo>
                    <a:pt x="48" y="45"/>
                  </a:moveTo>
                  <a:cubicBezTo>
                    <a:pt x="48" y="47"/>
                    <a:pt x="48" y="47"/>
                    <a:pt x="48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28" y="62"/>
                  </a:moveTo>
                  <a:cubicBezTo>
                    <a:pt x="28" y="64"/>
                    <a:pt x="28" y="64"/>
                    <a:pt x="28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28" y="62"/>
                    <a:pt x="28" y="62"/>
                    <a:pt x="28" y="62"/>
                  </a:cubicBezTo>
                  <a:close/>
                  <a:moveTo>
                    <a:pt x="28" y="45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45"/>
                    <a:pt x="30" y="45"/>
                    <a:pt x="30" y="45"/>
                  </a:cubicBezTo>
                  <a:lnTo>
                    <a:pt x="2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8" name="Freeform 2585"/>
            <p:cNvSpPr>
              <a:spLocks noEditPoints="1"/>
            </p:cNvSpPr>
            <p:nvPr/>
          </p:nvSpPr>
          <p:spPr bwMode="auto">
            <a:xfrm>
              <a:off x="-101599" y="-444500"/>
              <a:ext cx="517525" cy="569913"/>
            </a:xfrm>
            <a:custGeom>
              <a:avLst/>
              <a:gdLst>
                <a:gd name="T0" fmla="*/ 15 w 159"/>
                <a:gd name="T1" fmla="*/ 41 h 175"/>
                <a:gd name="T2" fmla="*/ 79 w 159"/>
                <a:gd name="T3" fmla="*/ 34 h 175"/>
                <a:gd name="T4" fmla="*/ 77 w 159"/>
                <a:gd name="T5" fmla="*/ 94 h 175"/>
                <a:gd name="T6" fmla="*/ 144 w 159"/>
                <a:gd name="T7" fmla="*/ 0 h 175"/>
                <a:gd name="T8" fmla="*/ 159 w 159"/>
                <a:gd name="T9" fmla="*/ 175 h 175"/>
                <a:gd name="T10" fmla="*/ 95 w 159"/>
                <a:gd name="T11" fmla="*/ 134 h 175"/>
                <a:gd name="T12" fmla="*/ 103 w 159"/>
                <a:gd name="T13" fmla="*/ 134 h 175"/>
                <a:gd name="T14" fmla="*/ 59 w 159"/>
                <a:gd name="T15" fmla="*/ 145 h 175"/>
                <a:gd name="T16" fmla="*/ 59 w 159"/>
                <a:gd name="T17" fmla="*/ 49 h 175"/>
                <a:gd name="T18" fmla="*/ 30 w 159"/>
                <a:gd name="T19" fmla="*/ 82 h 175"/>
                <a:gd name="T20" fmla="*/ 22 w 159"/>
                <a:gd name="T21" fmla="*/ 49 h 175"/>
                <a:gd name="T22" fmla="*/ 30 w 159"/>
                <a:gd name="T23" fmla="*/ 49 h 175"/>
                <a:gd name="T24" fmla="*/ 22 w 159"/>
                <a:gd name="T25" fmla="*/ 103 h 175"/>
                <a:gd name="T26" fmla="*/ 22 w 159"/>
                <a:gd name="T27" fmla="*/ 92 h 175"/>
                <a:gd name="T28" fmla="*/ 30 w 159"/>
                <a:gd name="T29" fmla="*/ 124 h 175"/>
                <a:gd name="T30" fmla="*/ 22 w 159"/>
                <a:gd name="T31" fmla="*/ 134 h 175"/>
                <a:gd name="T32" fmla="*/ 30 w 159"/>
                <a:gd name="T33" fmla="*/ 134 h 175"/>
                <a:gd name="T34" fmla="*/ 129 w 159"/>
                <a:gd name="T35" fmla="*/ 40 h 175"/>
                <a:gd name="T36" fmla="*/ 129 w 159"/>
                <a:gd name="T37" fmla="*/ 28 h 175"/>
                <a:gd name="T38" fmla="*/ 137 w 159"/>
                <a:gd name="T39" fmla="*/ 82 h 175"/>
                <a:gd name="T40" fmla="*/ 129 w 159"/>
                <a:gd name="T41" fmla="*/ 49 h 175"/>
                <a:gd name="T42" fmla="*/ 137 w 159"/>
                <a:gd name="T43" fmla="*/ 49 h 175"/>
                <a:gd name="T44" fmla="*/ 129 w 159"/>
                <a:gd name="T45" fmla="*/ 103 h 175"/>
                <a:gd name="T46" fmla="*/ 129 w 159"/>
                <a:gd name="T47" fmla="*/ 92 h 175"/>
                <a:gd name="T48" fmla="*/ 137 w 159"/>
                <a:gd name="T49" fmla="*/ 124 h 175"/>
                <a:gd name="T50" fmla="*/ 129 w 159"/>
                <a:gd name="T51" fmla="*/ 134 h 175"/>
                <a:gd name="T52" fmla="*/ 137 w 159"/>
                <a:gd name="T53" fmla="*/ 134 h 175"/>
                <a:gd name="T54" fmla="*/ 112 w 159"/>
                <a:gd name="T55" fmla="*/ 40 h 175"/>
                <a:gd name="T56" fmla="*/ 112 w 159"/>
                <a:gd name="T57" fmla="*/ 28 h 175"/>
                <a:gd name="T58" fmla="*/ 120 w 159"/>
                <a:gd name="T59" fmla="*/ 82 h 175"/>
                <a:gd name="T60" fmla="*/ 112 w 159"/>
                <a:gd name="T61" fmla="*/ 49 h 175"/>
                <a:gd name="T62" fmla="*/ 120 w 159"/>
                <a:gd name="T63" fmla="*/ 49 h 175"/>
                <a:gd name="T64" fmla="*/ 112 w 159"/>
                <a:gd name="T65" fmla="*/ 103 h 175"/>
                <a:gd name="T66" fmla="*/ 112 w 159"/>
                <a:gd name="T67" fmla="*/ 92 h 175"/>
                <a:gd name="T68" fmla="*/ 120 w 159"/>
                <a:gd name="T69" fmla="*/ 124 h 175"/>
                <a:gd name="T70" fmla="*/ 112 w 159"/>
                <a:gd name="T71" fmla="*/ 134 h 175"/>
                <a:gd name="T72" fmla="*/ 120 w 159"/>
                <a:gd name="T73" fmla="*/ 134 h 175"/>
                <a:gd name="T74" fmla="*/ 95 w 159"/>
                <a:gd name="T75" fmla="*/ 40 h 175"/>
                <a:gd name="T76" fmla="*/ 95 w 159"/>
                <a:gd name="T77" fmla="*/ 28 h 175"/>
                <a:gd name="T78" fmla="*/ 103 w 159"/>
                <a:gd name="T79" fmla="*/ 82 h 175"/>
                <a:gd name="T80" fmla="*/ 95 w 159"/>
                <a:gd name="T81" fmla="*/ 49 h 175"/>
                <a:gd name="T82" fmla="*/ 103 w 159"/>
                <a:gd name="T83" fmla="*/ 49 h 175"/>
                <a:gd name="T84" fmla="*/ 95 w 159"/>
                <a:gd name="T85" fmla="*/ 103 h 175"/>
                <a:gd name="T86" fmla="*/ 95 w 159"/>
                <a:gd name="T87" fmla="*/ 92 h 175"/>
                <a:gd name="T88" fmla="*/ 103 w 159"/>
                <a:gd name="T89" fmla="*/ 12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9" h="175">
                  <a:moveTo>
                    <a:pt x="0" y="159"/>
                  </a:moveTo>
                  <a:cubicBezTo>
                    <a:pt x="15" y="159"/>
                    <a:pt x="15" y="159"/>
                    <a:pt x="15" y="159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88" y="94"/>
                    <a:pt x="88" y="94"/>
                    <a:pt x="88" y="94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159"/>
                    <a:pt x="144" y="159"/>
                    <a:pt x="144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75"/>
                    <a:pt x="159" y="175"/>
                    <a:pt x="159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59"/>
                    <a:pt x="0" y="159"/>
                    <a:pt x="0" y="159"/>
                  </a:cubicBezTo>
                  <a:close/>
                  <a:moveTo>
                    <a:pt x="95" y="134"/>
                  </a:moveTo>
                  <a:cubicBezTo>
                    <a:pt x="95" y="145"/>
                    <a:pt x="95" y="145"/>
                    <a:pt x="95" y="145"/>
                  </a:cubicBezTo>
                  <a:cubicBezTo>
                    <a:pt x="103" y="145"/>
                    <a:pt x="103" y="145"/>
                    <a:pt x="103" y="145"/>
                  </a:cubicBezTo>
                  <a:cubicBezTo>
                    <a:pt x="103" y="134"/>
                    <a:pt x="103" y="134"/>
                    <a:pt x="103" y="134"/>
                  </a:cubicBezTo>
                  <a:cubicBezTo>
                    <a:pt x="95" y="134"/>
                    <a:pt x="95" y="134"/>
                    <a:pt x="95" y="134"/>
                  </a:cubicBezTo>
                  <a:close/>
                  <a:moveTo>
                    <a:pt x="59" y="49"/>
                  </a:moveTo>
                  <a:cubicBezTo>
                    <a:pt x="59" y="145"/>
                    <a:pt x="59" y="145"/>
                    <a:pt x="59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59" y="49"/>
                    <a:pt x="59" y="49"/>
                    <a:pt x="59" y="49"/>
                  </a:cubicBezTo>
                  <a:close/>
                  <a:moveTo>
                    <a:pt x="22" y="70"/>
                  </a:moveTo>
                  <a:cubicBezTo>
                    <a:pt x="22" y="74"/>
                    <a:pt x="22" y="78"/>
                    <a:pt x="22" y="82"/>
                  </a:cubicBezTo>
                  <a:cubicBezTo>
                    <a:pt x="24" y="82"/>
                    <a:pt x="27" y="82"/>
                    <a:pt x="30" y="82"/>
                  </a:cubicBezTo>
                  <a:cubicBezTo>
                    <a:pt x="30" y="78"/>
                    <a:pt x="30" y="74"/>
                    <a:pt x="30" y="70"/>
                  </a:cubicBezTo>
                  <a:cubicBezTo>
                    <a:pt x="27" y="70"/>
                    <a:pt x="24" y="70"/>
                    <a:pt x="22" y="70"/>
                  </a:cubicBezTo>
                  <a:close/>
                  <a:moveTo>
                    <a:pt x="22" y="49"/>
                  </a:moveTo>
                  <a:cubicBezTo>
                    <a:pt x="22" y="61"/>
                    <a:pt x="22" y="61"/>
                    <a:pt x="22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22" y="49"/>
                    <a:pt x="22" y="49"/>
                    <a:pt x="22" y="49"/>
                  </a:cubicBezTo>
                  <a:close/>
                  <a:moveTo>
                    <a:pt x="22" y="92"/>
                  </a:moveTo>
                  <a:cubicBezTo>
                    <a:pt x="22" y="95"/>
                    <a:pt x="22" y="99"/>
                    <a:pt x="22" y="103"/>
                  </a:cubicBezTo>
                  <a:cubicBezTo>
                    <a:pt x="24" y="103"/>
                    <a:pt x="27" y="103"/>
                    <a:pt x="30" y="103"/>
                  </a:cubicBezTo>
                  <a:cubicBezTo>
                    <a:pt x="30" y="99"/>
                    <a:pt x="30" y="95"/>
                    <a:pt x="30" y="92"/>
                  </a:cubicBezTo>
                  <a:cubicBezTo>
                    <a:pt x="27" y="92"/>
                    <a:pt x="24" y="92"/>
                    <a:pt x="22" y="92"/>
                  </a:cubicBezTo>
                  <a:close/>
                  <a:moveTo>
                    <a:pt x="22" y="113"/>
                  </a:moveTo>
                  <a:cubicBezTo>
                    <a:pt x="22" y="116"/>
                    <a:pt x="22" y="120"/>
                    <a:pt x="22" y="124"/>
                  </a:cubicBezTo>
                  <a:cubicBezTo>
                    <a:pt x="24" y="124"/>
                    <a:pt x="27" y="124"/>
                    <a:pt x="30" y="124"/>
                  </a:cubicBezTo>
                  <a:cubicBezTo>
                    <a:pt x="30" y="120"/>
                    <a:pt x="30" y="116"/>
                    <a:pt x="30" y="113"/>
                  </a:cubicBezTo>
                  <a:cubicBezTo>
                    <a:pt x="27" y="113"/>
                    <a:pt x="24" y="113"/>
                    <a:pt x="22" y="113"/>
                  </a:cubicBezTo>
                  <a:close/>
                  <a:moveTo>
                    <a:pt x="22" y="134"/>
                  </a:moveTo>
                  <a:cubicBezTo>
                    <a:pt x="22" y="145"/>
                    <a:pt x="22" y="145"/>
                    <a:pt x="22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22" y="134"/>
                    <a:pt x="22" y="134"/>
                    <a:pt x="22" y="134"/>
                  </a:cubicBezTo>
                  <a:close/>
                  <a:moveTo>
                    <a:pt x="129" y="28"/>
                  </a:moveTo>
                  <a:cubicBezTo>
                    <a:pt x="129" y="40"/>
                    <a:pt x="129" y="40"/>
                    <a:pt x="129" y="40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29" y="28"/>
                    <a:pt x="129" y="28"/>
                    <a:pt x="129" y="28"/>
                  </a:cubicBezTo>
                  <a:close/>
                  <a:moveTo>
                    <a:pt x="129" y="70"/>
                  </a:moveTo>
                  <a:cubicBezTo>
                    <a:pt x="129" y="74"/>
                    <a:pt x="129" y="78"/>
                    <a:pt x="129" y="82"/>
                  </a:cubicBezTo>
                  <a:cubicBezTo>
                    <a:pt x="132" y="82"/>
                    <a:pt x="134" y="82"/>
                    <a:pt x="137" y="82"/>
                  </a:cubicBezTo>
                  <a:cubicBezTo>
                    <a:pt x="137" y="78"/>
                    <a:pt x="137" y="74"/>
                    <a:pt x="137" y="70"/>
                  </a:cubicBezTo>
                  <a:cubicBezTo>
                    <a:pt x="134" y="70"/>
                    <a:pt x="132" y="70"/>
                    <a:pt x="129" y="70"/>
                  </a:cubicBezTo>
                  <a:close/>
                  <a:moveTo>
                    <a:pt x="129" y="49"/>
                  </a:moveTo>
                  <a:cubicBezTo>
                    <a:pt x="129" y="61"/>
                    <a:pt x="129" y="61"/>
                    <a:pt x="129" y="61"/>
                  </a:cubicBezTo>
                  <a:cubicBezTo>
                    <a:pt x="137" y="61"/>
                    <a:pt x="137" y="61"/>
                    <a:pt x="137" y="61"/>
                  </a:cubicBezTo>
                  <a:cubicBezTo>
                    <a:pt x="137" y="49"/>
                    <a:pt x="137" y="49"/>
                    <a:pt x="137" y="49"/>
                  </a:cubicBezTo>
                  <a:cubicBezTo>
                    <a:pt x="129" y="49"/>
                    <a:pt x="129" y="49"/>
                    <a:pt x="129" y="49"/>
                  </a:cubicBezTo>
                  <a:close/>
                  <a:moveTo>
                    <a:pt x="129" y="92"/>
                  </a:moveTo>
                  <a:cubicBezTo>
                    <a:pt x="129" y="95"/>
                    <a:pt x="129" y="99"/>
                    <a:pt x="129" y="103"/>
                  </a:cubicBezTo>
                  <a:cubicBezTo>
                    <a:pt x="132" y="103"/>
                    <a:pt x="134" y="103"/>
                    <a:pt x="137" y="103"/>
                  </a:cubicBezTo>
                  <a:cubicBezTo>
                    <a:pt x="137" y="99"/>
                    <a:pt x="137" y="95"/>
                    <a:pt x="137" y="92"/>
                  </a:cubicBezTo>
                  <a:cubicBezTo>
                    <a:pt x="134" y="92"/>
                    <a:pt x="132" y="92"/>
                    <a:pt x="129" y="92"/>
                  </a:cubicBezTo>
                  <a:close/>
                  <a:moveTo>
                    <a:pt x="129" y="113"/>
                  </a:moveTo>
                  <a:cubicBezTo>
                    <a:pt x="129" y="116"/>
                    <a:pt x="129" y="120"/>
                    <a:pt x="129" y="124"/>
                  </a:cubicBezTo>
                  <a:cubicBezTo>
                    <a:pt x="132" y="124"/>
                    <a:pt x="134" y="124"/>
                    <a:pt x="137" y="124"/>
                  </a:cubicBezTo>
                  <a:cubicBezTo>
                    <a:pt x="137" y="120"/>
                    <a:pt x="137" y="116"/>
                    <a:pt x="137" y="113"/>
                  </a:cubicBezTo>
                  <a:cubicBezTo>
                    <a:pt x="134" y="113"/>
                    <a:pt x="132" y="113"/>
                    <a:pt x="129" y="113"/>
                  </a:cubicBezTo>
                  <a:close/>
                  <a:moveTo>
                    <a:pt x="129" y="134"/>
                  </a:moveTo>
                  <a:cubicBezTo>
                    <a:pt x="129" y="145"/>
                    <a:pt x="129" y="145"/>
                    <a:pt x="129" y="145"/>
                  </a:cubicBezTo>
                  <a:cubicBezTo>
                    <a:pt x="137" y="145"/>
                    <a:pt x="137" y="145"/>
                    <a:pt x="137" y="145"/>
                  </a:cubicBezTo>
                  <a:cubicBezTo>
                    <a:pt x="137" y="134"/>
                    <a:pt x="137" y="134"/>
                    <a:pt x="137" y="134"/>
                  </a:cubicBezTo>
                  <a:cubicBezTo>
                    <a:pt x="129" y="134"/>
                    <a:pt x="129" y="134"/>
                    <a:pt x="129" y="134"/>
                  </a:cubicBezTo>
                  <a:close/>
                  <a:moveTo>
                    <a:pt x="112" y="28"/>
                  </a:moveTo>
                  <a:cubicBezTo>
                    <a:pt x="112" y="40"/>
                    <a:pt x="112" y="40"/>
                    <a:pt x="112" y="4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28"/>
                    <a:pt x="120" y="28"/>
                    <a:pt x="120" y="28"/>
                  </a:cubicBezTo>
                  <a:cubicBezTo>
                    <a:pt x="112" y="28"/>
                    <a:pt x="112" y="28"/>
                    <a:pt x="112" y="28"/>
                  </a:cubicBezTo>
                  <a:close/>
                  <a:moveTo>
                    <a:pt x="112" y="70"/>
                  </a:moveTo>
                  <a:cubicBezTo>
                    <a:pt x="112" y="74"/>
                    <a:pt x="112" y="78"/>
                    <a:pt x="112" y="82"/>
                  </a:cubicBezTo>
                  <a:cubicBezTo>
                    <a:pt x="115" y="82"/>
                    <a:pt x="117" y="82"/>
                    <a:pt x="120" y="82"/>
                  </a:cubicBezTo>
                  <a:cubicBezTo>
                    <a:pt x="120" y="78"/>
                    <a:pt x="120" y="74"/>
                    <a:pt x="120" y="70"/>
                  </a:cubicBezTo>
                  <a:cubicBezTo>
                    <a:pt x="117" y="70"/>
                    <a:pt x="115" y="70"/>
                    <a:pt x="112" y="70"/>
                  </a:cubicBezTo>
                  <a:close/>
                  <a:moveTo>
                    <a:pt x="112" y="49"/>
                  </a:moveTo>
                  <a:cubicBezTo>
                    <a:pt x="112" y="61"/>
                    <a:pt x="112" y="61"/>
                    <a:pt x="112" y="61"/>
                  </a:cubicBezTo>
                  <a:cubicBezTo>
                    <a:pt x="120" y="61"/>
                    <a:pt x="120" y="61"/>
                    <a:pt x="120" y="61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12" y="49"/>
                    <a:pt x="112" y="49"/>
                    <a:pt x="112" y="49"/>
                  </a:cubicBezTo>
                  <a:close/>
                  <a:moveTo>
                    <a:pt x="112" y="92"/>
                  </a:moveTo>
                  <a:cubicBezTo>
                    <a:pt x="112" y="95"/>
                    <a:pt x="112" y="99"/>
                    <a:pt x="112" y="103"/>
                  </a:cubicBezTo>
                  <a:cubicBezTo>
                    <a:pt x="115" y="103"/>
                    <a:pt x="117" y="103"/>
                    <a:pt x="120" y="103"/>
                  </a:cubicBezTo>
                  <a:cubicBezTo>
                    <a:pt x="120" y="99"/>
                    <a:pt x="120" y="95"/>
                    <a:pt x="120" y="92"/>
                  </a:cubicBezTo>
                  <a:cubicBezTo>
                    <a:pt x="117" y="92"/>
                    <a:pt x="115" y="92"/>
                    <a:pt x="112" y="92"/>
                  </a:cubicBezTo>
                  <a:close/>
                  <a:moveTo>
                    <a:pt x="112" y="113"/>
                  </a:moveTo>
                  <a:cubicBezTo>
                    <a:pt x="112" y="116"/>
                    <a:pt x="112" y="120"/>
                    <a:pt x="112" y="124"/>
                  </a:cubicBezTo>
                  <a:cubicBezTo>
                    <a:pt x="115" y="124"/>
                    <a:pt x="117" y="124"/>
                    <a:pt x="120" y="124"/>
                  </a:cubicBezTo>
                  <a:cubicBezTo>
                    <a:pt x="120" y="120"/>
                    <a:pt x="120" y="116"/>
                    <a:pt x="120" y="113"/>
                  </a:cubicBezTo>
                  <a:cubicBezTo>
                    <a:pt x="117" y="113"/>
                    <a:pt x="115" y="113"/>
                    <a:pt x="112" y="113"/>
                  </a:cubicBezTo>
                  <a:close/>
                  <a:moveTo>
                    <a:pt x="112" y="134"/>
                  </a:moveTo>
                  <a:cubicBezTo>
                    <a:pt x="112" y="145"/>
                    <a:pt x="112" y="145"/>
                    <a:pt x="112" y="145"/>
                  </a:cubicBezTo>
                  <a:cubicBezTo>
                    <a:pt x="120" y="145"/>
                    <a:pt x="120" y="145"/>
                    <a:pt x="120" y="145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12" y="134"/>
                    <a:pt x="112" y="134"/>
                    <a:pt x="112" y="134"/>
                  </a:cubicBezTo>
                  <a:close/>
                  <a:moveTo>
                    <a:pt x="95" y="28"/>
                  </a:moveTo>
                  <a:cubicBezTo>
                    <a:pt x="95" y="40"/>
                    <a:pt x="95" y="40"/>
                    <a:pt x="95" y="40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95" y="28"/>
                    <a:pt x="95" y="28"/>
                    <a:pt x="95" y="28"/>
                  </a:cubicBezTo>
                  <a:close/>
                  <a:moveTo>
                    <a:pt x="95" y="70"/>
                  </a:moveTo>
                  <a:cubicBezTo>
                    <a:pt x="95" y="74"/>
                    <a:pt x="95" y="78"/>
                    <a:pt x="95" y="82"/>
                  </a:cubicBezTo>
                  <a:cubicBezTo>
                    <a:pt x="98" y="82"/>
                    <a:pt x="101" y="82"/>
                    <a:pt x="103" y="82"/>
                  </a:cubicBezTo>
                  <a:cubicBezTo>
                    <a:pt x="103" y="78"/>
                    <a:pt x="103" y="74"/>
                    <a:pt x="103" y="70"/>
                  </a:cubicBezTo>
                  <a:cubicBezTo>
                    <a:pt x="101" y="70"/>
                    <a:pt x="98" y="70"/>
                    <a:pt x="95" y="70"/>
                  </a:cubicBezTo>
                  <a:close/>
                  <a:moveTo>
                    <a:pt x="95" y="49"/>
                  </a:moveTo>
                  <a:cubicBezTo>
                    <a:pt x="95" y="61"/>
                    <a:pt x="95" y="61"/>
                    <a:pt x="95" y="61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3" y="49"/>
                    <a:pt x="103" y="49"/>
                    <a:pt x="103" y="49"/>
                  </a:cubicBezTo>
                  <a:cubicBezTo>
                    <a:pt x="95" y="49"/>
                    <a:pt x="95" y="49"/>
                    <a:pt x="95" y="49"/>
                  </a:cubicBezTo>
                  <a:close/>
                  <a:moveTo>
                    <a:pt x="95" y="92"/>
                  </a:moveTo>
                  <a:cubicBezTo>
                    <a:pt x="95" y="95"/>
                    <a:pt x="95" y="99"/>
                    <a:pt x="95" y="103"/>
                  </a:cubicBezTo>
                  <a:cubicBezTo>
                    <a:pt x="98" y="103"/>
                    <a:pt x="101" y="103"/>
                    <a:pt x="103" y="103"/>
                  </a:cubicBezTo>
                  <a:cubicBezTo>
                    <a:pt x="103" y="99"/>
                    <a:pt x="103" y="95"/>
                    <a:pt x="103" y="92"/>
                  </a:cubicBezTo>
                  <a:cubicBezTo>
                    <a:pt x="101" y="92"/>
                    <a:pt x="98" y="92"/>
                    <a:pt x="95" y="92"/>
                  </a:cubicBezTo>
                  <a:close/>
                  <a:moveTo>
                    <a:pt x="95" y="113"/>
                  </a:moveTo>
                  <a:cubicBezTo>
                    <a:pt x="95" y="116"/>
                    <a:pt x="95" y="120"/>
                    <a:pt x="95" y="124"/>
                  </a:cubicBezTo>
                  <a:cubicBezTo>
                    <a:pt x="98" y="124"/>
                    <a:pt x="101" y="124"/>
                    <a:pt x="103" y="124"/>
                  </a:cubicBezTo>
                  <a:cubicBezTo>
                    <a:pt x="103" y="120"/>
                    <a:pt x="103" y="116"/>
                    <a:pt x="103" y="113"/>
                  </a:cubicBezTo>
                  <a:cubicBezTo>
                    <a:pt x="101" y="113"/>
                    <a:pt x="98" y="113"/>
                    <a:pt x="95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9" name="Freeform 2586"/>
            <p:cNvSpPr>
              <a:spLocks noEditPoints="1"/>
            </p:cNvSpPr>
            <p:nvPr/>
          </p:nvSpPr>
          <p:spPr bwMode="auto">
            <a:xfrm>
              <a:off x="-2317749" y="-239713"/>
              <a:ext cx="379413" cy="336550"/>
            </a:xfrm>
            <a:custGeom>
              <a:avLst/>
              <a:gdLst>
                <a:gd name="T0" fmla="*/ 64 w 239"/>
                <a:gd name="T1" fmla="*/ 8 h 212"/>
                <a:gd name="T2" fmla="*/ 74 w 239"/>
                <a:gd name="T3" fmla="*/ 0 h 212"/>
                <a:gd name="T4" fmla="*/ 74 w 239"/>
                <a:gd name="T5" fmla="*/ 0 h 212"/>
                <a:gd name="T6" fmla="*/ 128 w 239"/>
                <a:gd name="T7" fmla="*/ 54 h 212"/>
                <a:gd name="T8" fmla="*/ 107 w 239"/>
                <a:gd name="T9" fmla="*/ 21 h 212"/>
                <a:gd name="T10" fmla="*/ 239 w 239"/>
                <a:gd name="T11" fmla="*/ 68 h 212"/>
                <a:gd name="T12" fmla="*/ 226 w 239"/>
                <a:gd name="T13" fmla="*/ 76 h 212"/>
                <a:gd name="T14" fmla="*/ 226 w 239"/>
                <a:gd name="T15" fmla="*/ 212 h 212"/>
                <a:gd name="T16" fmla="*/ 132 w 239"/>
                <a:gd name="T17" fmla="*/ 212 h 212"/>
                <a:gd name="T18" fmla="*/ 113 w 239"/>
                <a:gd name="T19" fmla="*/ 212 h 212"/>
                <a:gd name="T20" fmla="*/ 19 w 239"/>
                <a:gd name="T21" fmla="*/ 212 h 212"/>
                <a:gd name="T22" fmla="*/ 19 w 239"/>
                <a:gd name="T23" fmla="*/ 78 h 212"/>
                <a:gd name="T24" fmla="*/ 0 w 239"/>
                <a:gd name="T25" fmla="*/ 74 h 212"/>
                <a:gd name="T26" fmla="*/ 138 w 239"/>
                <a:gd name="T27" fmla="*/ 189 h 212"/>
                <a:gd name="T28" fmla="*/ 148 w 239"/>
                <a:gd name="T29" fmla="*/ 181 h 212"/>
                <a:gd name="T30" fmla="*/ 158 w 239"/>
                <a:gd name="T31" fmla="*/ 134 h 212"/>
                <a:gd name="T32" fmla="*/ 183 w 239"/>
                <a:gd name="T33" fmla="*/ 181 h 212"/>
                <a:gd name="T34" fmla="*/ 193 w 239"/>
                <a:gd name="T35" fmla="*/ 189 h 212"/>
                <a:gd name="T36" fmla="*/ 204 w 239"/>
                <a:gd name="T37" fmla="*/ 193 h 212"/>
                <a:gd name="T38" fmla="*/ 208 w 239"/>
                <a:gd name="T39" fmla="*/ 76 h 212"/>
                <a:gd name="T40" fmla="*/ 138 w 239"/>
                <a:gd name="T41" fmla="*/ 86 h 212"/>
                <a:gd name="T42" fmla="*/ 132 w 239"/>
                <a:gd name="T43" fmla="*/ 193 h 212"/>
                <a:gd name="T44" fmla="*/ 138 w 239"/>
                <a:gd name="T45" fmla="*/ 189 h 212"/>
                <a:gd name="T46" fmla="*/ 156 w 239"/>
                <a:gd name="T47" fmla="*/ 91 h 212"/>
                <a:gd name="T48" fmla="*/ 169 w 239"/>
                <a:gd name="T49" fmla="*/ 117 h 212"/>
                <a:gd name="T50" fmla="*/ 156 w 239"/>
                <a:gd name="T51" fmla="*/ 91 h 212"/>
                <a:gd name="T52" fmla="*/ 173 w 239"/>
                <a:gd name="T53" fmla="*/ 91 h 212"/>
                <a:gd name="T54" fmla="*/ 185 w 239"/>
                <a:gd name="T55" fmla="*/ 117 h 212"/>
                <a:gd name="T56" fmla="*/ 173 w 239"/>
                <a:gd name="T57" fmla="*/ 91 h 212"/>
                <a:gd name="T58" fmla="*/ 74 w 239"/>
                <a:gd name="T59" fmla="*/ 25 h 212"/>
                <a:gd name="T60" fmla="*/ 35 w 239"/>
                <a:gd name="T61" fmla="*/ 193 h 212"/>
                <a:gd name="T62" fmla="*/ 113 w 239"/>
                <a:gd name="T63" fmla="*/ 66 h 212"/>
                <a:gd name="T64" fmla="*/ 74 w 239"/>
                <a:gd name="T65" fmla="*/ 25 h 212"/>
                <a:gd name="T66" fmla="*/ 58 w 239"/>
                <a:gd name="T67" fmla="*/ 162 h 212"/>
                <a:gd name="T68" fmla="*/ 70 w 239"/>
                <a:gd name="T69" fmla="*/ 136 h 212"/>
                <a:gd name="T70" fmla="*/ 58 w 239"/>
                <a:gd name="T71" fmla="*/ 136 h 212"/>
                <a:gd name="T72" fmla="*/ 74 w 239"/>
                <a:gd name="T73" fmla="*/ 162 h 212"/>
                <a:gd name="T74" fmla="*/ 87 w 239"/>
                <a:gd name="T75" fmla="*/ 136 h 212"/>
                <a:gd name="T76" fmla="*/ 74 w 239"/>
                <a:gd name="T77" fmla="*/ 136 h 212"/>
                <a:gd name="T78" fmla="*/ 58 w 239"/>
                <a:gd name="T79" fmla="*/ 105 h 212"/>
                <a:gd name="T80" fmla="*/ 70 w 239"/>
                <a:gd name="T81" fmla="*/ 78 h 212"/>
                <a:gd name="T82" fmla="*/ 58 w 239"/>
                <a:gd name="T83" fmla="*/ 78 h 212"/>
                <a:gd name="T84" fmla="*/ 74 w 239"/>
                <a:gd name="T85" fmla="*/ 105 h 212"/>
                <a:gd name="T86" fmla="*/ 87 w 239"/>
                <a:gd name="T87" fmla="*/ 7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9" h="212">
                  <a:moveTo>
                    <a:pt x="0" y="74"/>
                  </a:moveTo>
                  <a:lnTo>
                    <a:pt x="64" y="8"/>
                  </a:lnTo>
                  <a:lnTo>
                    <a:pt x="64" y="8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8" y="4"/>
                  </a:lnTo>
                  <a:lnTo>
                    <a:pt x="128" y="54"/>
                  </a:lnTo>
                  <a:lnTo>
                    <a:pt x="132" y="54"/>
                  </a:lnTo>
                  <a:lnTo>
                    <a:pt x="107" y="21"/>
                  </a:lnTo>
                  <a:lnTo>
                    <a:pt x="198" y="21"/>
                  </a:lnTo>
                  <a:lnTo>
                    <a:pt x="239" y="68"/>
                  </a:lnTo>
                  <a:lnTo>
                    <a:pt x="237" y="76"/>
                  </a:lnTo>
                  <a:lnTo>
                    <a:pt x="226" y="76"/>
                  </a:lnTo>
                  <a:lnTo>
                    <a:pt x="226" y="204"/>
                  </a:lnTo>
                  <a:lnTo>
                    <a:pt x="226" y="212"/>
                  </a:lnTo>
                  <a:lnTo>
                    <a:pt x="218" y="212"/>
                  </a:lnTo>
                  <a:lnTo>
                    <a:pt x="132" y="212"/>
                  </a:lnTo>
                  <a:lnTo>
                    <a:pt x="121" y="212"/>
                  </a:lnTo>
                  <a:lnTo>
                    <a:pt x="113" y="212"/>
                  </a:lnTo>
                  <a:lnTo>
                    <a:pt x="27" y="212"/>
                  </a:lnTo>
                  <a:lnTo>
                    <a:pt x="19" y="212"/>
                  </a:lnTo>
                  <a:lnTo>
                    <a:pt x="19" y="204"/>
                  </a:lnTo>
                  <a:lnTo>
                    <a:pt x="19" y="78"/>
                  </a:lnTo>
                  <a:lnTo>
                    <a:pt x="10" y="86"/>
                  </a:lnTo>
                  <a:lnTo>
                    <a:pt x="0" y="74"/>
                  </a:lnTo>
                  <a:lnTo>
                    <a:pt x="0" y="74"/>
                  </a:lnTo>
                  <a:close/>
                  <a:moveTo>
                    <a:pt x="138" y="189"/>
                  </a:moveTo>
                  <a:lnTo>
                    <a:pt x="148" y="189"/>
                  </a:lnTo>
                  <a:lnTo>
                    <a:pt x="148" y="181"/>
                  </a:lnTo>
                  <a:lnTo>
                    <a:pt x="158" y="181"/>
                  </a:lnTo>
                  <a:lnTo>
                    <a:pt x="158" y="134"/>
                  </a:lnTo>
                  <a:lnTo>
                    <a:pt x="183" y="134"/>
                  </a:lnTo>
                  <a:lnTo>
                    <a:pt x="183" y="181"/>
                  </a:lnTo>
                  <a:lnTo>
                    <a:pt x="193" y="181"/>
                  </a:lnTo>
                  <a:lnTo>
                    <a:pt x="193" y="189"/>
                  </a:lnTo>
                  <a:lnTo>
                    <a:pt x="204" y="189"/>
                  </a:lnTo>
                  <a:lnTo>
                    <a:pt x="204" y="193"/>
                  </a:lnTo>
                  <a:lnTo>
                    <a:pt x="208" y="193"/>
                  </a:lnTo>
                  <a:lnTo>
                    <a:pt x="208" y="76"/>
                  </a:lnTo>
                  <a:lnTo>
                    <a:pt x="146" y="76"/>
                  </a:lnTo>
                  <a:lnTo>
                    <a:pt x="138" y="86"/>
                  </a:lnTo>
                  <a:lnTo>
                    <a:pt x="132" y="80"/>
                  </a:lnTo>
                  <a:lnTo>
                    <a:pt x="132" y="193"/>
                  </a:lnTo>
                  <a:lnTo>
                    <a:pt x="138" y="193"/>
                  </a:lnTo>
                  <a:lnTo>
                    <a:pt x="138" y="189"/>
                  </a:lnTo>
                  <a:lnTo>
                    <a:pt x="138" y="189"/>
                  </a:lnTo>
                  <a:close/>
                  <a:moveTo>
                    <a:pt x="156" y="91"/>
                  </a:moveTo>
                  <a:lnTo>
                    <a:pt x="156" y="117"/>
                  </a:lnTo>
                  <a:lnTo>
                    <a:pt x="169" y="117"/>
                  </a:lnTo>
                  <a:lnTo>
                    <a:pt x="169" y="91"/>
                  </a:lnTo>
                  <a:lnTo>
                    <a:pt x="156" y="91"/>
                  </a:lnTo>
                  <a:lnTo>
                    <a:pt x="156" y="91"/>
                  </a:lnTo>
                  <a:close/>
                  <a:moveTo>
                    <a:pt x="173" y="91"/>
                  </a:moveTo>
                  <a:lnTo>
                    <a:pt x="173" y="117"/>
                  </a:lnTo>
                  <a:lnTo>
                    <a:pt x="185" y="117"/>
                  </a:lnTo>
                  <a:lnTo>
                    <a:pt x="185" y="91"/>
                  </a:lnTo>
                  <a:lnTo>
                    <a:pt x="173" y="91"/>
                  </a:lnTo>
                  <a:lnTo>
                    <a:pt x="173" y="91"/>
                  </a:lnTo>
                  <a:close/>
                  <a:moveTo>
                    <a:pt x="74" y="25"/>
                  </a:moveTo>
                  <a:lnTo>
                    <a:pt x="35" y="66"/>
                  </a:lnTo>
                  <a:lnTo>
                    <a:pt x="35" y="193"/>
                  </a:lnTo>
                  <a:lnTo>
                    <a:pt x="113" y="193"/>
                  </a:lnTo>
                  <a:lnTo>
                    <a:pt x="113" y="66"/>
                  </a:lnTo>
                  <a:lnTo>
                    <a:pt x="74" y="25"/>
                  </a:lnTo>
                  <a:lnTo>
                    <a:pt x="74" y="25"/>
                  </a:lnTo>
                  <a:close/>
                  <a:moveTo>
                    <a:pt x="58" y="136"/>
                  </a:moveTo>
                  <a:lnTo>
                    <a:pt x="58" y="162"/>
                  </a:lnTo>
                  <a:lnTo>
                    <a:pt x="70" y="162"/>
                  </a:lnTo>
                  <a:lnTo>
                    <a:pt x="70" y="136"/>
                  </a:lnTo>
                  <a:lnTo>
                    <a:pt x="58" y="136"/>
                  </a:lnTo>
                  <a:lnTo>
                    <a:pt x="58" y="136"/>
                  </a:lnTo>
                  <a:close/>
                  <a:moveTo>
                    <a:pt x="74" y="136"/>
                  </a:moveTo>
                  <a:lnTo>
                    <a:pt x="74" y="162"/>
                  </a:lnTo>
                  <a:lnTo>
                    <a:pt x="87" y="162"/>
                  </a:lnTo>
                  <a:lnTo>
                    <a:pt x="87" y="136"/>
                  </a:lnTo>
                  <a:lnTo>
                    <a:pt x="74" y="136"/>
                  </a:lnTo>
                  <a:lnTo>
                    <a:pt x="74" y="136"/>
                  </a:lnTo>
                  <a:close/>
                  <a:moveTo>
                    <a:pt x="58" y="78"/>
                  </a:moveTo>
                  <a:lnTo>
                    <a:pt x="58" y="105"/>
                  </a:lnTo>
                  <a:lnTo>
                    <a:pt x="70" y="105"/>
                  </a:lnTo>
                  <a:lnTo>
                    <a:pt x="70" y="78"/>
                  </a:lnTo>
                  <a:lnTo>
                    <a:pt x="58" y="78"/>
                  </a:lnTo>
                  <a:lnTo>
                    <a:pt x="58" y="78"/>
                  </a:lnTo>
                  <a:close/>
                  <a:moveTo>
                    <a:pt x="74" y="78"/>
                  </a:moveTo>
                  <a:lnTo>
                    <a:pt x="74" y="105"/>
                  </a:lnTo>
                  <a:lnTo>
                    <a:pt x="87" y="105"/>
                  </a:lnTo>
                  <a:lnTo>
                    <a:pt x="87" y="78"/>
                  </a:lnTo>
                  <a:lnTo>
                    <a:pt x="74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10" name="Freeform 2587"/>
            <p:cNvSpPr>
              <a:spLocks noEditPoints="1"/>
            </p:cNvSpPr>
            <p:nvPr/>
          </p:nvSpPr>
          <p:spPr bwMode="auto">
            <a:xfrm>
              <a:off x="-2663824" y="-184150"/>
              <a:ext cx="342900" cy="290513"/>
            </a:xfrm>
            <a:custGeom>
              <a:avLst/>
              <a:gdLst>
                <a:gd name="T0" fmla="*/ 0 w 216"/>
                <a:gd name="T1" fmla="*/ 107 h 183"/>
                <a:gd name="T2" fmla="*/ 95 w 216"/>
                <a:gd name="T3" fmla="*/ 12 h 183"/>
                <a:gd name="T4" fmla="*/ 95 w 216"/>
                <a:gd name="T5" fmla="*/ 12 h 183"/>
                <a:gd name="T6" fmla="*/ 107 w 216"/>
                <a:gd name="T7" fmla="*/ 0 h 183"/>
                <a:gd name="T8" fmla="*/ 216 w 216"/>
                <a:gd name="T9" fmla="*/ 107 h 183"/>
                <a:gd name="T10" fmla="*/ 200 w 216"/>
                <a:gd name="T11" fmla="*/ 123 h 183"/>
                <a:gd name="T12" fmla="*/ 183 w 216"/>
                <a:gd name="T13" fmla="*/ 107 h 183"/>
                <a:gd name="T14" fmla="*/ 183 w 216"/>
                <a:gd name="T15" fmla="*/ 173 h 183"/>
                <a:gd name="T16" fmla="*/ 183 w 216"/>
                <a:gd name="T17" fmla="*/ 183 h 183"/>
                <a:gd name="T18" fmla="*/ 173 w 216"/>
                <a:gd name="T19" fmla="*/ 183 h 183"/>
                <a:gd name="T20" fmla="*/ 163 w 216"/>
                <a:gd name="T21" fmla="*/ 183 h 183"/>
                <a:gd name="T22" fmla="*/ 163 w 216"/>
                <a:gd name="T23" fmla="*/ 164 h 183"/>
                <a:gd name="T24" fmla="*/ 163 w 216"/>
                <a:gd name="T25" fmla="*/ 140 h 183"/>
                <a:gd name="T26" fmla="*/ 163 w 216"/>
                <a:gd name="T27" fmla="*/ 86 h 183"/>
                <a:gd name="T28" fmla="*/ 107 w 216"/>
                <a:gd name="T29" fmla="*/ 31 h 183"/>
                <a:gd name="T30" fmla="*/ 54 w 216"/>
                <a:gd name="T31" fmla="*/ 86 h 183"/>
                <a:gd name="T32" fmla="*/ 54 w 216"/>
                <a:gd name="T33" fmla="*/ 140 h 183"/>
                <a:gd name="T34" fmla="*/ 54 w 216"/>
                <a:gd name="T35" fmla="*/ 164 h 183"/>
                <a:gd name="T36" fmla="*/ 54 w 216"/>
                <a:gd name="T37" fmla="*/ 183 h 183"/>
                <a:gd name="T38" fmla="*/ 44 w 216"/>
                <a:gd name="T39" fmla="*/ 183 h 183"/>
                <a:gd name="T40" fmla="*/ 33 w 216"/>
                <a:gd name="T41" fmla="*/ 183 h 183"/>
                <a:gd name="T42" fmla="*/ 33 w 216"/>
                <a:gd name="T43" fmla="*/ 173 h 183"/>
                <a:gd name="T44" fmla="*/ 33 w 216"/>
                <a:gd name="T45" fmla="*/ 107 h 183"/>
                <a:gd name="T46" fmla="*/ 17 w 216"/>
                <a:gd name="T47" fmla="*/ 123 h 183"/>
                <a:gd name="T48" fmla="*/ 0 w 216"/>
                <a:gd name="T49" fmla="*/ 107 h 183"/>
                <a:gd name="T50" fmla="*/ 0 w 216"/>
                <a:gd name="T51" fmla="*/ 107 h 183"/>
                <a:gd name="T52" fmla="*/ 81 w 216"/>
                <a:gd name="T53" fmla="*/ 93 h 183"/>
                <a:gd name="T54" fmla="*/ 81 w 216"/>
                <a:gd name="T55" fmla="*/ 123 h 183"/>
                <a:gd name="T56" fmla="*/ 105 w 216"/>
                <a:gd name="T57" fmla="*/ 123 h 183"/>
                <a:gd name="T58" fmla="*/ 105 w 216"/>
                <a:gd name="T59" fmla="*/ 93 h 183"/>
                <a:gd name="T60" fmla="*/ 81 w 216"/>
                <a:gd name="T61" fmla="*/ 93 h 183"/>
                <a:gd name="T62" fmla="*/ 81 w 216"/>
                <a:gd name="T63" fmla="*/ 93 h 183"/>
                <a:gd name="T64" fmla="*/ 111 w 216"/>
                <a:gd name="T65" fmla="*/ 129 h 183"/>
                <a:gd name="T66" fmla="*/ 111 w 216"/>
                <a:gd name="T67" fmla="*/ 160 h 183"/>
                <a:gd name="T68" fmla="*/ 138 w 216"/>
                <a:gd name="T69" fmla="*/ 160 h 183"/>
                <a:gd name="T70" fmla="*/ 138 w 216"/>
                <a:gd name="T71" fmla="*/ 129 h 183"/>
                <a:gd name="T72" fmla="*/ 111 w 216"/>
                <a:gd name="T73" fmla="*/ 129 h 183"/>
                <a:gd name="T74" fmla="*/ 111 w 216"/>
                <a:gd name="T75" fmla="*/ 129 h 183"/>
                <a:gd name="T76" fmla="*/ 81 w 216"/>
                <a:gd name="T77" fmla="*/ 129 h 183"/>
                <a:gd name="T78" fmla="*/ 81 w 216"/>
                <a:gd name="T79" fmla="*/ 160 h 183"/>
                <a:gd name="T80" fmla="*/ 105 w 216"/>
                <a:gd name="T81" fmla="*/ 160 h 183"/>
                <a:gd name="T82" fmla="*/ 105 w 216"/>
                <a:gd name="T83" fmla="*/ 129 h 183"/>
                <a:gd name="T84" fmla="*/ 81 w 216"/>
                <a:gd name="T85" fmla="*/ 129 h 183"/>
                <a:gd name="T86" fmla="*/ 81 w 216"/>
                <a:gd name="T87" fmla="*/ 129 h 183"/>
                <a:gd name="T88" fmla="*/ 111 w 216"/>
                <a:gd name="T89" fmla="*/ 93 h 183"/>
                <a:gd name="T90" fmla="*/ 111 w 216"/>
                <a:gd name="T91" fmla="*/ 123 h 183"/>
                <a:gd name="T92" fmla="*/ 138 w 216"/>
                <a:gd name="T93" fmla="*/ 123 h 183"/>
                <a:gd name="T94" fmla="*/ 138 w 216"/>
                <a:gd name="T95" fmla="*/ 93 h 183"/>
                <a:gd name="T96" fmla="*/ 111 w 216"/>
                <a:gd name="T97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6" h="183">
                  <a:moveTo>
                    <a:pt x="0" y="107"/>
                  </a:moveTo>
                  <a:lnTo>
                    <a:pt x="95" y="12"/>
                  </a:lnTo>
                  <a:lnTo>
                    <a:pt x="95" y="12"/>
                  </a:lnTo>
                  <a:lnTo>
                    <a:pt x="107" y="0"/>
                  </a:lnTo>
                  <a:lnTo>
                    <a:pt x="216" y="107"/>
                  </a:lnTo>
                  <a:lnTo>
                    <a:pt x="200" y="123"/>
                  </a:lnTo>
                  <a:lnTo>
                    <a:pt x="183" y="107"/>
                  </a:lnTo>
                  <a:lnTo>
                    <a:pt x="183" y="173"/>
                  </a:lnTo>
                  <a:lnTo>
                    <a:pt x="183" y="183"/>
                  </a:lnTo>
                  <a:lnTo>
                    <a:pt x="173" y="183"/>
                  </a:lnTo>
                  <a:lnTo>
                    <a:pt x="163" y="183"/>
                  </a:lnTo>
                  <a:lnTo>
                    <a:pt x="163" y="164"/>
                  </a:lnTo>
                  <a:lnTo>
                    <a:pt x="163" y="140"/>
                  </a:lnTo>
                  <a:lnTo>
                    <a:pt x="163" y="86"/>
                  </a:lnTo>
                  <a:lnTo>
                    <a:pt x="107" y="31"/>
                  </a:lnTo>
                  <a:lnTo>
                    <a:pt x="54" y="86"/>
                  </a:lnTo>
                  <a:lnTo>
                    <a:pt x="54" y="140"/>
                  </a:lnTo>
                  <a:lnTo>
                    <a:pt x="54" y="164"/>
                  </a:lnTo>
                  <a:lnTo>
                    <a:pt x="54" y="183"/>
                  </a:lnTo>
                  <a:lnTo>
                    <a:pt x="44" y="183"/>
                  </a:lnTo>
                  <a:lnTo>
                    <a:pt x="33" y="183"/>
                  </a:lnTo>
                  <a:lnTo>
                    <a:pt x="33" y="173"/>
                  </a:lnTo>
                  <a:lnTo>
                    <a:pt x="33" y="107"/>
                  </a:lnTo>
                  <a:lnTo>
                    <a:pt x="17" y="123"/>
                  </a:lnTo>
                  <a:lnTo>
                    <a:pt x="0" y="107"/>
                  </a:lnTo>
                  <a:lnTo>
                    <a:pt x="0" y="107"/>
                  </a:lnTo>
                  <a:close/>
                  <a:moveTo>
                    <a:pt x="81" y="93"/>
                  </a:moveTo>
                  <a:lnTo>
                    <a:pt x="81" y="123"/>
                  </a:lnTo>
                  <a:lnTo>
                    <a:pt x="105" y="123"/>
                  </a:lnTo>
                  <a:lnTo>
                    <a:pt x="105" y="93"/>
                  </a:lnTo>
                  <a:lnTo>
                    <a:pt x="81" y="93"/>
                  </a:lnTo>
                  <a:lnTo>
                    <a:pt x="81" y="93"/>
                  </a:lnTo>
                  <a:close/>
                  <a:moveTo>
                    <a:pt x="111" y="129"/>
                  </a:moveTo>
                  <a:lnTo>
                    <a:pt x="111" y="160"/>
                  </a:lnTo>
                  <a:lnTo>
                    <a:pt x="138" y="160"/>
                  </a:lnTo>
                  <a:lnTo>
                    <a:pt x="138" y="129"/>
                  </a:lnTo>
                  <a:lnTo>
                    <a:pt x="111" y="129"/>
                  </a:lnTo>
                  <a:lnTo>
                    <a:pt x="111" y="129"/>
                  </a:lnTo>
                  <a:close/>
                  <a:moveTo>
                    <a:pt x="81" y="129"/>
                  </a:moveTo>
                  <a:lnTo>
                    <a:pt x="81" y="160"/>
                  </a:lnTo>
                  <a:lnTo>
                    <a:pt x="105" y="160"/>
                  </a:lnTo>
                  <a:lnTo>
                    <a:pt x="105" y="129"/>
                  </a:lnTo>
                  <a:lnTo>
                    <a:pt x="81" y="129"/>
                  </a:lnTo>
                  <a:lnTo>
                    <a:pt x="81" y="129"/>
                  </a:lnTo>
                  <a:close/>
                  <a:moveTo>
                    <a:pt x="111" y="93"/>
                  </a:moveTo>
                  <a:lnTo>
                    <a:pt x="111" y="123"/>
                  </a:lnTo>
                  <a:lnTo>
                    <a:pt x="138" y="123"/>
                  </a:lnTo>
                  <a:lnTo>
                    <a:pt x="138" y="93"/>
                  </a:lnTo>
                  <a:lnTo>
                    <a:pt x="111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11" name="Freeform 2588"/>
            <p:cNvSpPr>
              <a:spLocks noEditPoints="1"/>
            </p:cNvSpPr>
            <p:nvPr/>
          </p:nvSpPr>
          <p:spPr bwMode="auto">
            <a:xfrm>
              <a:off x="-1081087" y="-357188"/>
              <a:ext cx="515938" cy="473075"/>
            </a:xfrm>
            <a:custGeom>
              <a:avLst/>
              <a:gdLst>
                <a:gd name="T0" fmla="*/ 10 w 158"/>
                <a:gd name="T1" fmla="*/ 41 h 145"/>
                <a:gd name="T2" fmla="*/ 69 w 158"/>
                <a:gd name="T3" fmla="*/ 36 h 145"/>
                <a:gd name="T4" fmla="*/ 78 w 158"/>
                <a:gd name="T5" fmla="*/ 8 h 145"/>
                <a:gd name="T6" fmla="*/ 151 w 158"/>
                <a:gd name="T7" fmla="*/ 8 h 145"/>
                <a:gd name="T8" fmla="*/ 123 w 158"/>
                <a:gd name="T9" fmla="*/ 145 h 145"/>
                <a:gd name="T10" fmla="*/ 91 w 158"/>
                <a:gd name="T11" fmla="*/ 19 h 145"/>
                <a:gd name="T12" fmla="*/ 68 w 158"/>
                <a:gd name="T13" fmla="*/ 145 h 145"/>
                <a:gd name="T14" fmla="*/ 48 w 158"/>
                <a:gd name="T15" fmla="*/ 47 h 145"/>
                <a:gd name="T16" fmla="*/ 16 w 158"/>
                <a:gd name="T17" fmla="*/ 145 h 145"/>
                <a:gd name="T18" fmla="*/ 106 w 158"/>
                <a:gd name="T19" fmla="*/ 49 h 145"/>
                <a:gd name="T20" fmla="*/ 109 w 158"/>
                <a:gd name="T21" fmla="*/ 39 h 145"/>
                <a:gd name="T22" fmla="*/ 109 w 158"/>
                <a:gd name="T23" fmla="*/ 32 h 145"/>
                <a:gd name="T24" fmla="*/ 106 w 158"/>
                <a:gd name="T25" fmla="*/ 23 h 145"/>
                <a:gd name="T26" fmla="*/ 112 w 158"/>
                <a:gd name="T27" fmla="*/ 66 h 145"/>
                <a:gd name="T28" fmla="*/ 106 w 158"/>
                <a:gd name="T29" fmla="*/ 73 h 145"/>
                <a:gd name="T30" fmla="*/ 112 w 158"/>
                <a:gd name="T31" fmla="*/ 73 h 145"/>
                <a:gd name="T32" fmla="*/ 106 w 158"/>
                <a:gd name="T33" fmla="*/ 100 h 145"/>
                <a:gd name="T34" fmla="*/ 109 w 158"/>
                <a:gd name="T35" fmla="*/ 90 h 145"/>
                <a:gd name="T36" fmla="*/ 98 w 158"/>
                <a:gd name="T37" fmla="*/ 50 h 145"/>
                <a:gd name="T38" fmla="*/ 95 w 158"/>
                <a:gd name="T39" fmla="*/ 41 h 145"/>
                <a:gd name="T40" fmla="*/ 101 w 158"/>
                <a:gd name="T41" fmla="*/ 33 h 145"/>
                <a:gd name="T42" fmla="*/ 95 w 158"/>
                <a:gd name="T43" fmla="*/ 57 h 145"/>
                <a:gd name="T44" fmla="*/ 101 w 158"/>
                <a:gd name="T45" fmla="*/ 57 h 145"/>
                <a:gd name="T46" fmla="*/ 95 w 158"/>
                <a:gd name="T47" fmla="*/ 83 h 145"/>
                <a:gd name="T48" fmla="*/ 98 w 158"/>
                <a:gd name="T49" fmla="*/ 74 h 145"/>
                <a:gd name="T50" fmla="*/ 98 w 158"/>
                <a:gd name="T51" fmla="*/ 100 h 145"/>
                <a:gd name="T52" fmla="*/ 95 w 158"/>
                <a:gd name="T53" fmla="*/ 90 h 145"/>
                <a:gd name="T54" fmla="*/ 112 w 158"/>
                <a:gd name="T55" fmla="*/ 117 h 145"/>
                <a:gd name="T56" fmla="*/ 95 w 158"/>
                <a:gd name="T57" fmla="*/ 107 h 145"/>
                <a:gd name="T58" fmla="*/ 101 w 158"/>
                <a:gd name="T59" fmla="*/ 107 h 145"/>
                <a:gd name="T60" fmla="*/ 26 w 158"/>
                <a:gd name="T61" fmla="*/ 82 h 145"/>
                <a:gd name="T62" fmla="*/ 29 w 158"/>
                <a:gd name="T63" fmla="*/ 72 h 145"/>
                <a:gd name="T64" fmla="*/ 40 w 158"/>
                <a:gd name="T65" fmla="*/ 81 h 145"/>
                <a:gd name="T66" fmla="*/ 37 w 158"/>
                <a:gd name="T67" fmla="*/ 71 h 145"/>
                <a:gd name="T68" fmla="*/ 43 w 158"/>
                <a:gd name="T69" fmla="*/ 63 h 145"/>
                <a:gd name="T70" fmla="*/ 37 w 158"/>
                <a:gd name="T71" fmla="*/ 88 h 145"/>
                <a:gd name="T72" fmla="*/ 43 w 158"/>
                <a:gd name="T73" fmla="*/ 88 h 145"/>
                <a:gd name="T74" fmla="*/ 37 w 158"/>
                <a:gd name="T75" fmla="*/ 115 h 145"/>
                <a:gd name="T76" fmla="*/ 40 w 158"/>
                <a:gd name="T77" fmla="*/ 105 h 145"/>
                <a:gd name="T78" fmla="*/ 40 w 158"/>
                <a:gd name="T79" fmla="*/ 132 h 145"/>
                <a:gd name="T80" fmla="*/ 37 w 158"/>
                <a:gd name="T81" fmla="*/ 122 h 145"/>
                <a:gd name="T82" fmla="*/ 32 w 158"/>
                <a:gd name="T83" fmla="*/ 65 h 145"/>
                <a:gd name="T84" fmla="*/ 26 w 158"/>
                <a:gd name="T85" fmla="*/ 89 h 145"/>
                <a:gd name="T86" fmla="*/ 32 w 158"/>
                <a:gd name="T87" fmla="*/ 89 h 145"/>
                <a:gd name="T88" fmla="*/ 26 w 158"/>
                <a:gd name="T89" fmla="*/ 115 h 145"/>
                <a:gd name="T90" fmla="*/ 29 w 158"/>
                <a:gd name="T91" fmla="*/ 106 h 145"/>
                <a:gd name="T92" fmla="*/ 29 w 158"/>
                <a:gd name="T93" fmla="*/ 132 h 145"/>
                <a:gd name="T94" fmla="*/ 26 w 158"/>
                <a:gd name="T95" fmla="*/ 12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8" h="145">
                  <a:moveTo>
                    <a:pt x="0" y="132"/>
                  </a:moveTo>
                  <a:cubicBezTo>
                    <a:pt x="10" y="132"/>
                    <a:pt x="10" y="132"/>
                    <a:pt x="10" y="132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51" y="8"/>
                    <a:pt x="151" y="8"/>
                    <a:pt x="151" y="8"/>
                  </a:cubicBezTo>
                  <a:cubicBezTo>
                    <a:pt x="151" y="132"/>
                    <a:pt x="151" y="132"/>
                    <a:pt x="151" y="132"/>
                  </a:cubicBezTo>
                  <a:cubicBezTo>
                    <a:pt x="158" y="132"/>
                    <a:pt x="158" y="132"/>
                    <a:pt x="158" y="132"/>
                  </a:cubicBezTo>
                  <a:cubicBezTo>
                    <a:pt x="158" y="145"/>
                    <a:pt x="158" y="145"/>
                    <a:pt x="158" y="145"/>
                  </a:cubicBezTo>
                  <a:cubicBezTo>
                    <a:pt x="123" y="145"/>
                    <a:pt x="123" y="145"/>
                    <a:pt x="123" y="145"/>
                  </a:cubicBezTo>
                  <a:cubicBezTo>
                    <a:pt x="117" y="145"/>
                    <a:pt x="117" y="145"/>
                    <a:pt x="117" y="145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117" y="15"/>
                    <a:pt x="117" y="15"/>
                    <a:pt x="117" y="15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91" y="145"/>
                    <a:pt x="91" y="145"/>
                    <a:pt x="91" y="145"/>
                  </a:cubicBezTo>
                  <a:cubicBezTo>
                    <a:pt x="90" y="145"/>
                    <a:pt x="90" y="145"/>
                    <a:pt x="90" y="145"/>
                  </a:cubicBezTo>
                  <a:cubicBezTo>
                    <a:pt x="68" y="145"/>
                    <a:pt x="68" y="145"/>
                    <a:pt x="68" y="145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48" y="145"/>
                    <a:pt x="48" y="145"/>
                    <a:pt x="48" y="145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138"/>
                    <a:pt x="22" y="138"/>
                    <a:pt x="22" y="138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16" y="145"/>
                    <a:pt x="16" y="145"/>
                    <a:pt x="16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32"/>
                    <a:pt x="0" y="132"/>
                    <a:pt x="0" y="132"/>
                  </a:cubicBezTo>
                  <a:close/>
                  <a:moveTo>
                    <a:pt x="106" y="40"/>
                  </a:moveTo>
                  <a:cubicBezTo>
                    <a:pt x="106" y="43"/>
                    <a:pt x="106" y="46"/>
                    <a:pt x="106" y="49"/>
                  </a:cubicBezTo>
                  <a:cubicBezTo>
                    <a:pt x="107" y="49"/>
                    <a:pt x="108" y="49"/>
                    <a:pt x="109" y="49"/>
                  </a:cubicBezTo>
                  <a:cubicBezTo>
                    <a:pt x="110" y="49"/>
                    <a:pt x="111" y="49"/>
                    <a:pt x="112" y="49"/>
                  </a:cubicBezTo>
                  <a:cubicBezTo>
                    <a:pt x="112" y="45"/>
                    <a:pt x="112" y="42"/>
                    <a:pt x="112" y="39"/>
                  </a:cubicBezTo>
                  <a:cubicBezTo>
                    <a:pt x="111" y="39"/>
                    <a:pt x="110" y="39"/>
                    <a:pt x="109" y="39"/>
                  </a:cubicBezTo>
                  <a:cubicBezTo>
                    <a:pt x="108" y="39"/>
                    <a:pt x="107" y="39"/>
                    <a:pt x="106" y="40"/>
                  </a:cubicBezTo>
                  <a:close/>
                  <a:moveTo>
                    <a:pt x="106" y="23"/>
                  </a:moveTo>
                  <a:cubicBezTo>
                    <a:pt x="106" y="26"/>
                    <a:pt x="106" y="29"/>
                    <a:pt x="106" y="32"/>
                  </a:cubicBezTo>
                  <a:cubicBezTo>
                    <a:pt x="107" y="32"/>
                    <a:pt x="108" y="32"/>
                    <a:pt x="109" y="32"/>
                  </a:cubicBezTo>
                  <a:cubicBezTo>
                    <a:pt x="110" y="32"/>
                    <a:pt x="111" y="32"/>
                    <a:pt x="112" y="32"/>
                  </a:cubicBezTo>
                  <a:cubicBezTo>
                    <a:pt x="112" y="28"/>
                    <a:pt x="112" y="25"/>
                    <a:pt x="112" y="22"/>
                  </a:cubicBezTo>
                  <a:cubicBezTo>
                    <a:pt x="111" y="22"/>
                    <a:pt x="110" y="22"/>
                    <a:pt x="109" y="22"/>
                  </a:cubicBezTo>
                  <a:cubicBezTo>
                    <a:pt x="108" y="22"/>
                    <a:pt x="107" y="23"/>
                    <a:pt x="106" y="23"/>
                  </a:cubicBezTo>
                  <a:close/>
                  <a:moveTo>
                    <a:pt x="106" y="56"/>
                  </a:moveTo>
                  <a:cubicBezTo>
                    <a:pt x="106" y="60"/>
                    <a:pt x="106" y="63"/>
                    <a:pt x="106" y="66"/>
                  </a:cubicBezTo>
                  <a:cubicBezTo>
                    <a:pt x="107" y="66"/>
                    <a:pt x="108" y="66"/>
                    <a:pt x="109" y="66"/>
                  </a:cubicBezTo>
                  <a:cubicBezTo>
                    <a:pt x="110" y="66"/>
                    <a:pt x="111" y="66"/>
                    <a:pt x="112" y="66"/>
                  </a:cubicBezTo>
                  <a:cubicBezTo>
                    <a:pt x="112" y="62"/>
                    <a:pt x="112" y="59"/>
                    <a:pt x="112" y="56"/>
                  </a:cubicBezTo>
                  <a:cubicBezTo>
                    <a:pt x="111" y="56"/>
                    <a:pt x="110" y="56"/>
                    <a:pt x="109" y="56"/>
                  </a:cubicBezTo>
                  <a:cubicBezTo>
                    <a:pt x="108" y="56"/>
                    <a:pt x="107" y="56"/>
                    <a:pt x="106" y="56"/>
                  </a:cubicBezTo>
                  <a:close/>
                  <a:moveTo>
                    <a:pt x="106" y="73"/>
                  </a:moveTo>
                  <a:cubicBezTo>
                    <a:pt x="106" y="76"/>
                    <a:pt x="106" y="80"/>
                    <a:pt x="106" y="83"/>
                  </a:cubicBezTo>
                  <a:cubicBezTo>
                    <a:pt x="107" y="83"/>
                    <a:pt x="108" y="83"/>
                    <a:pt x="109" y="83"/>
                  </a:cubicBezTo>
                  <a:cubicBezTo>
                    <a:pt x="110" y="83"/>
                    <a:pt x="111" y="83"/>
                    <a:pt x="112" y="82"/>
                  </a:cubicBezTo>
                  <a:cubicBezTo>
                    <a:pt x="112" y="79"/>
                    <a:pt x="112" y="76"/>
                    <a:pt x="112" y="73"/>
                  </a:cubicBezTo>
                  <a:cubicBezTo>
                    <a:pt x="111" y="73"/>
                    <a:pt x="110" y="73"/>
                    <a:pt x="109" y="73"/>
                  </a:cubicBezTo>
                  <a:cubicBezTo>
                    <a:pt x="108" y="73"/>
                    <a:pt x="107" y="73"/>
                    <a:pt x="106" y="73"/>
                  </a:cubicBezTo>
                  <a:close/>
                  <a:moveTo>
                    <a:pt x="106" y="90"/>
                  </a:moveTo>
                  <a:cubicBezTo>
                    <a:pt x="106" y="93"/>
                    <a:pt x="106" y="96"/>
                    <a:pt x="106" y="100"/>
                  </a:cubicBezTo>
                  <a:cubicBezTo>
                    <a:pt x="107" y="100"/>
                    <a:pt x="108" y="100"/>
                    <a:pt x="109" y="100"/>
                  </a:cubicBezTo>
                  <a:cubicBezTo>
                    <a:pt x="110" y="100"/>
                    <a:pt x="111" y="99"/>
                    <a:pt x="112" y="99"/>
                  </a:cubicBezTo>
                  <a:cubicBezTo>
                    <a:pt x="112" y="96"/>
                    <a:pt x="112" y="93"/>
                    <a:pt x="112" y="90"/>
                  </a:cubicBezTo>
                  <a:cubicBezTo>
                    <a:pt x="111" y="90"/>
                    <a:pt x="110" y="90"/>
                    <a:pt x="109" y="90"/>
                  </a:cubicBezTo>
                  <a:cubicBezTo>
                    <a:pt x="108" y="90"/>
                    <a:pt x="107" y="90"/>
                    <a:pt x="106" y="90"/>
                  </a:cubicBezTo>
                  <a:close/>
                  <a:moveTo>
                    <a:pt x="95" y="41"/>
                  </a:moveTo>
                  <a:cubicBezTo>
                    <a:pt x="95" y="44"/>
                    <a:pt x="95" y="47"/>
                    <a:pt x="95" y="50"/>
                  </a:cubicBezTo>
                  <a:cubicBezTo>
                    <a:pt x="96" y="50"/>
                    <a:pt x="97" y="50"/>
                    <a:pt x="98" y="50"/>
                  </a:cubicBezTo>
                  <a:cubicBezTo>
                    <a:pt x="99" y="50"/>
                    <a:pt x="100" y="50"/>
                    <a:pt x="101" y="50"/>
                  </a:cubicBezTo>
                  <a:cubicBezTo>
                    <a:pt x="101" y="46"/>
                    <a:pt x="101" y="43"/>
                    <a:pt x="101" y="40"/>
                  </a:cubicBezTo>
                  <a:cubicBezTo>
                    <a:pt x="100" y="40"/>
                    <a:pt x="99" y="40"/>
                    <a:pt x="98" y="40"/>
                  </a:cubicBezTo>
                  <a:cubicBezTo>
                    <a:pt x="97" y="40"/>
                    <a:pt x="96" y="41"/>
                    <a:pt x="95" y="41"/>
                  </a:cubicBezTo>
                  <a:close/>
                  <a:moveTo>
                    <a:pt x="95" y="24"/>
                  </a:moveTo>
                  <a:cubicBezTo>
                    <a:pt x="95" y="27"/>
                    <a:pt x="95" y="30"/>
                    <a:pt x="95" y="34"/>
                  </a:cubicBezTo>
                  <a:cubicBezTo>
                    <a:pt x="96" y="33"/>
                    <a:pt x="97" y="33"/>
                    <a:pt x="98" y="33"/>
                  </a:cubicBezTo>
                  <a:cubicBezTo>
                    <a:pt x="99" y="33"/>
                    <a:pt x="100" y="33"/>
                    <a:pt x="101" y="33"/>
                  </a:cubicBezTo>
                  <a:cubicBezTo>
                    <a:pt x="101" y="30"/>
                    <a:pt x="101" y="26"/>
                    <a:pt x="101" y="23"/>
                  </a:cubicBezTo>
                  <a:cubicBezTo>
                    <a:pt x="100" y="23"/>
                    <a:pt x="99" y="24"/>
                    <a:pt x="98" y="24"/>
                  </a:cubicBezTo>
                  <a:cubicBezTo>
                    <a:pt x="97" y="24"/>
                    <a:pt x="96" y="24"/>
                    <a:pt x="95" y="24"/>
                  </a:cubicBezTo>
                  <a:close/>
                  <a:moveTo>
                    <a:pt x="95" y="57"/>
                  </a:moveTo>
                  <a:cubicBezTo>
                    <a:pt x="95" y="60"/>
                    <a:pt x="95" y="64"/>
                    <a:pt x="95" y="67"/>
                  </a:cubicBezTo>
                  <a:cubicBezTo>
                    <a:pt x="96" y="67"/>
                    <a:pt x="97" y="67"/>
                    <a:pt x="98" y="66"/>
                  </a:cubicBezTo>
                  <a:cubicBezTo>
                    <a:pt x="99" y="66"/>
                    <a:pt x="100" y="66"/>
                    <a:pt x="101" y="66"/>
                  </a:cubicBezTo>
                  <a:cubicBezTo>
                    <a:pt x="101" y="63"/>
                    <a:pt x="101" y="60"/>
                    <a:pt x="101" y="57"/>
                  </a:cubicBezTo>
                  <a:cubicBezTo>
                    <a:pt x="100" y="57"/>
                    <a:pt x="99" y="57"/>
                    <a:pt x="98" y="57"/>
                  </a:cubicBezTo>
                  <a:cubicBezTo>
                    <a:pt x="97" y="57"/>
                    <a:pt x="96" y="57"/>
                    <a:pt x="95" y="57"/>
                  </a:cubicBezTo>
                  <a:close/>
                  <a:moveTo>
                    <a:pt x="95" y="74"/>
                  </a:moveTo>
                  <a:cubicBezTo>
                    <a:pt x="95" y="77"/>
                    <a:pt x="95" y="80"/>
                    <a:pt x="95" y="83"/>
                  </a:cubicBezTo>
                  <a:cubicBezTo>
                    <a:pt x="96" y="83"/>
                    <a:pt x="97" y="83"/>
                    <a:pt x="98" y="83"/>
                  </a:cubicBezTo>
                  <a:cubicBezTo>
                    <a:pt x="99" y="83"/>
                    <a:pt x="100" y="83"/>
                    <a:pt x="101" y="83"/>
                  </a:cubicBezTo>
                  <a:cubicBezTo>
                    <a:pt x="101" y="80"/>
                    <a:pt x="101" y="77"/>
                    <a:pt x="101" y="74"/>
                  </a:cubicBezTo>
                  <a:cubicBezTo>
                    <a:pt x="100" y="74"/>
                    <a:pt x="99" y="74"/>
                    <a:pt x="98" y="74"/>
                  </a:cubicBezTo>
                  <a:cubicBezTo>
                    <a:pt x="97" y="74"/>
                    <a:pt x="96" y="74"/>
                    <a:pt x="95" y="74"/>
                  </a:cubicBezTo>
                  <a:close/>
                  <a:moveTo>
                    <a:pt x="95" y="90"/>
                  </a:moveTo>
                  <a:cubicBezTo>
                    <a:pt x="95" y="94"/>
                    <a:pt x="95" y="97"/>
                    <a:pt x="95" y="100"/>
                  </a:cubicBezTo>
                  <a:cubicBezTo>
                    <a:pt x="96" y="100"/>
                    <a:pt x="97" y="100"/>
                    <a:pt x="98" y="100"/>
                  </a:cubicBezTo>
                  <a:cubicBezTo>
                    <a:pt x="99" y="100"/>
                    <a:pt x="100" y="100"/>
                    <a:pt x="101" y="100"/>
                  </a:cubicBezTo>
                  <a:cubicBezTo>
                    <a:pt x="101" y="97"/>
                    <a:pt x="101" y="93"/>
                    <a:pt x="101" y="90"/>
                  </a:cubicBezTo>
                  <a:cubicBezTo>
                    <a:pt x="100" y="90"/>
                    <a:pt x="99" y="90"/>
                    <a:pt x="98" y="90"/>
                  </a:cubicBezTo>
                  <a:cubicBezTo>
                    <a:pt x="97" y="90"/>
                    <a:pt x="96" y="90"/>
                    <a:pt x="95" y="90"/>
                  </a:cubicBezTo>
                  <a:close/>
                  <a:moveTo>
                    <a:pt x="106" y="107"/>
                  </a:moveTo>
                  <a:cubicBezTo>
                    <a:pt x="106" y="110"/>
                    <a:pt x="106" y="113"/>
                    <a:pt x="106" y="117"/>
                  </a:cubicBezTo>
                  <a:cubicBezTo>
                    <a:pt x="107" y="117"/>
                    <a:pt x="108" y="117"/>
                    <a:pt x="109" y="117"/>
                  </a:cubicBezTo>
                  <a:cubicBezTo>
                    <a:pt x="110" y="117"/>
                    <a:pt x="111" y="117"/>
                    <a:pt x="112" y="117"/>
                  </a:cubicBezTo>
                  <a:cubicBezTo>
                    <a:pt x="112" y="113"/>
                    <a:pt x="112" y="110"/>
                    <a:pt x="112" y="107"/>
                  </a:cubicBezTo>
                  <a:cubicBezTo>
                    <a:pt x="111" y="107"/>
                    <a:pt x="110" y="107"/>
                    <a:pt x="109" y="107"/>
                  </a:cubicBezTo>
                  <a:cubicBezTo>
                    <a:pt x="108" y="107"/>
                    <a:pt x="107" y="107"/>
                    <a:pt x="106" y="107"/>
                  </a:cubicBezTo>
                  <a:close/>
                  <a:moveTo>
                    <a:pt x="95" y="107"/>
                  </a:moveTo>
                  <a:cubicBezTo>
                    <a:pt x="95" y="110"/>
                    <a:pt x="95" y="114"/>
                    <a:pt x="95" y="117"/>
                  </a:cubicBezTo>
                  <a:cubicBezTo>
                    <a:pt x="96" y="117"/>
                    <a:pt x="97" y="117"/>
                    <a:pt x="98" y="117"/>
                  </a:cubicBezTo>
                  <a:cubicBezTo>
                    <a:pt x="99" y="117"/>
                    <a:pt x="100" y="117"/>
                    <a:pt x="101" y="117"/>
                  </a:cubicBezTo>
                  <a:cubicBezTo>
                    <a:pt x="101" y="113"/>
                    <a:pt x="101" y="110"/>
                    <a:pt x="101" y="107"/>
                  </a:cubicBezTo>
                  <a:cubicBezTo>
                    <a:pt x="100" y="107"/>
                    <a:pt x="99" y="107"/>
                    <a:pt x="98" y="107"/>
                  </a:cubicBezTo>
                  <a:cubicBezTo>
                    <a:pt x="97" y="107"/>
                    <a:pt x="96" y="107"/>
                    <a:pt x="95" y="107"/>
                  </a:cubicBezTo>
                  <a:close/>
                  <a:moveTo>
                    <a:pt x="26" y="72"/>
                  </a:moveTo>
                  <a:cubicBezTo>
                    <a:pt x="26" y="76"/>
                    <a:pt x="26" y="79"/>
                    <a:pt x="26" y="82"/>
                  </a:cubicBezTo>
                  <a:cubicBezTo>
                    <a:pt x="27" y="82"/>
                    <a:pt x="28" y="82"/>
                    <a:pt x="29" y="82"/>
                  </a:cubicBezTo>
                  <a:cubicBezTo>
                    <a:pt x="30" y="82"/>
                    <a:pt x="31" y="82"/>
                    <a:pt x="32" y="81"/>
                  </a:cubicBezTo>
                  <a:cubicBezTo>
                    <a:pt x="32" y="78"/>
                    <a:pt x="32" y="75"/>
                    <a:pt x="32" y="72"/>
                  </a:cubicBezTo>
                  <a:cubicBezTo>
                    <a:pt x="31" y="72"/>
                    <a:pt x="30" y="72"/>
                    <a:pt x="29" y="72"/>
                  </a:cubicBezTo>
                  <a:cubicBezTo>
                    <a:pt x="28" y="72"/>
                    <a:pt x="27" y="72"/>
                    <a:pt x="26" y="72"/>
                  </a:cubicBezTo>
                  <a:close/>
                  <a:moveTo>
                    <a:pt x="37" y="71"/>
                  </a:moveTo>
                  <a:cubicBezTo>
                    <a:pt x="37" y="75"/>
                    <a:pt x="37" y="78"/>
                    <a:pt x="37" y="81"/>
                  </a:cubicBezTo>
                  <a:cubicBezTo>
                    <a:pt x="38" y="81"/>
                    <a:pt x="39" y="81"/>
                    <a:pt x="40" y="81"/>
                  </a:cubicBezTo>
                  <a:cubicBezTo>
                    <a:pt x="41" y="81"/>
                    <a:pt x="42" y="81"/>
                    <a:pt x="43" y="81"/>
                  </a:cubicBezTo>
                  <a:cubicBezTo>
                    <a:pt x="43" y="77"/>
                    <a:pt x="43" y="74"/>
                    <a:pt x="43" y="71"/>
                  </a:cubicBezTo>
                  <a:cubicBezTo>
                    <a:pt x="42" y="71"/>
                    <a:pt x="41" y="71"/>
                    <a:pt x="40" y="71"/>
                  </a:cubicBezTo>
                  <a:cubicBezTo>
                    <a:pt x="39" y="71"/>
                    <a:pt x="38" y="71"/>
                    <a:pt x="37" y="71"/>
                  </a:cubicBezTo>
                  <a:close/>
                  <a:moveTo>
                    <a:pt x="37" y="55"/>
                  </a:moveTo>
                  <a:cubicBezTo>
                    <a:pt x="37" y="58"/>
                    <a:pt x="37" y="61"/>
                    <a:pt x="37" y="64"/>
                  </a:cubicBezTo>
                  <a:cubicBezTo>
                    <a:pt x="38" y="64"/>
                    <a:pt x="39" y="64"/>
                    <a:pt x="40" y="64"/>
                  </a:cubicBezTo>
                  <a:cubicBezTo>
                    <a:pt x="41" y="64"/>
                    <a:pt x="42" y="64"/>
                    <a:pt x="43" y="63"/>
                  </a:cubicBezTo>
                  <a:cubicBezTo>
                    <a:pt x="43" y="60"/>
                    <a:pt x="43" y="57"/>
                    <a:pt x="43" y="54"/>
                  </a:cubicBezTo>
                  <a:cubicBezTo>
                    <a:pt x="42" y="54"/>
                    <a:pt x="41" y="54"/>
                    <a:pt x="40" y="54"/>
                  </a:cubicBezTo>
                  <a:cubicBezTo>
                    <a:pt x="39" y="54"/>
                    <a:pt x="38" y="54"/>
                    <a:pt x="37" y="55"/>
                  </a:cubicBezTo>
                  <a:close/>
                  <a:moveTo>
                    <a:pt x="37" y="88"/>
                  </a:moveTo>
                  <a:cubicBezTo>
                    <a:pt x="37" y="92"/>
                    <a:pt x="37" y="95"/>
                    <a:pt x="37" y="98"/>
                  </a:cubicBezTo>
                  <a:cubicBezTo>
                    <a:pt x="38" y="98"/>
                    <a:pt x="39" y="98"/>
                    <a:pt x="40" y="98"/>
                  </a:cubicBezTo>
                  <a:cubicBezTo>
                    <a:pt x="41" y="98"/>
                    <a:pt x="42" y="98"/>
                    <a:pt x="43" y="98"/>
                  </a:cubicBezTo>
                  <a:cubicBezTo>
                    <a:pt x="43" y="94"/>
                    <a:pt x="43" y="91"/>
                    <a:pt x="43" y="88"/>
                  </a:cubicBezTo>
                  <a:cubicBezTo>
                    <a:pt x="42" y="88"/>
                    <a:pt x="41" y="88"/>
                    <a:pt x="40" y="88"/>
                  </a:cubicBezTo>
                  <a:cubicBezTo>
                    <a:pt x="39" y="88"/>
                    <a:pt x="38" y="88"/>
                    <a:pt x="37" y="88"/>
                  </a:cubicBezTo>
                  <a:close/>
                  <a:moveTo>
                    <a:pt x="37" y="105"/>
                  </a:moveTo>
                  <a:cubicBezTo>
                    <a:pt x="37" y="108"/>
                    <a:pt x="37" y="112"/>
                    <a:pt x="37" y="115"/>
                  </a:cubicBezTo>
                  <a:cubicBezTo>
                    <a:pt x="38" y="115"/>
                    <a:pt x="39" y="115"/>
                    <a:pt x="40" y="115"/>
                  </a:cubicBezTo>
                  <a:cubicBezTo>
                    <a:pt x="41" y="115"/>
                    <a:pt x="42" y="115"/>
                    <a:pt x="43" y="115"/>
                  </a:cubicBezTo>
                  <a:cubicBezTo>
                    <a:pt x="43" y="111"/>
                    <a:pt x="43" y="108"/>
                    <a:pt x="43" y="105"/>
                  </a:cubicBezTo>
                  <a:cubicBezTo>
                    <a:pt x="42" y="105"/>
                    <a:pt x="41" y="105"/>
                    <a:pt x="40" y="105"/>
                  </a:cubicBezTo>
                  <a:cubicBezTo>
                    <a:pt x="39" y="105"/>
                    <a:pt x="38" y="105"/>
                    <a:pt x="37" y="105"/>
                  </a:cubicBezTo>
                  <a:close/>
                  <a:moveTo>
                    <a:pt x="37" y="122"/>
                  </a:moveTo>
                  <a:cubicBezTo>
                    <a:pt x="37" y="125"/>
                    <a:pt x="37" y="128"/>
                    <a:pt x="37" y="132"/>
                  </a:cubicBezTo>
                  <a:cubicBezTo>
                    <a:pt x="38" y="132"/>
                    <a:pt x="39" y="132"/>
                    <a:pt x="40" y="132"/>
                  </a:cubicBezTo>
                  <a:cubicBezTo>
                    <a:pt x="41" y="132"/>
                    <a:pt x="42" y="132"/>
                    <a:pt x="43" y="132"/>
                  </a:cubicBezTo>
                  <a:cubicBezTo>
                    <a:pt x="43" y="128"/>
                    <a:pt x="43" y="125"/>
                    <a:pt x="43" y="122"/>
                  </a:cubicBezTo>
                  <a:cubicBezTo>
                    <a:pt x="42" y="122"/>
                    <a:pt x="41" y="122"/>
                    <a:pt x="40" y="122"/>
                  </a:cubicBezTo>
                  <a:cubicBezTo>
                    <a:pt x="39" y="122"/>
                    <a:pt x="38" y="122"/>
                    <a:pt x="37" y="122"/>
                  </a:cubicBezTo>
                  <a:close/>
                  <a:moveTo>
                    <a:pt x="26" y="56"/>
                  </a:moveTo>
                  <a:cubicBezTo>
                    <a:pt x="26" y="59"/>
                    <a:pt x="26" y="62"/>
                    <a:pt x="26" y="65"/>
                  </a:cubicBezTo>
                  <a:cubicBezTo>
                    <a:pt x="27" y="65"/>
                    <a:pt x="28" y="65"/>
                    <a:pt x="29" y="65"/>
                  </a:cubicBezTo>
                  <a:cubicBezTo>
                    <a:pt x="30" y="65"/>
                    <a:pt x="31" y="65"/>
                    <a:pt x="32" y="65"/>
                  </a:cubicBezTo>
                  <a:cubicBezTo>
                    <a:pt x="32" y="62"/>
                    <a:pt x="32" y="58"/>
                    <a:pt x="32" y="55"/>
                  </a:cubicBezTo>
                  <a:cubicBezTo>
                    <a:pt x="31" y="55"/>
                    <a:pt x="30" y="55"/>
                    <a:pt x="29" y="56"/>
                  </a:cubicBezTo>
                  <a:cubicBezTo>
                    <a:pt x="28" y="56"/>
                    <a:pt x="27" y="56"/>
                    <a:pt x="26" y="56"/>
                  </a:cubicBezTo>
                  <a:close/>
                  <a:moveTo>
                    <a:pt x="26" y="89"/>
                  </a:moveTo>
                  <a:cubicBezTo>
                    <a:pt x="26" y="92"/>
                    <a:pt x="26" y="95"/>
                    <a:pt x="26" y="99"/>
                  </a:cubicBezTo>
                  <a:cubicBezTo>
                    <a:pt x="27" y="98"/>
                    <a:pt x="28" y="98"/>
                    <a:pt x="29" y="98"/>
                  </a:cubicBezTo>
                  <a:cubicBezTo>
                    <a:pt x="30" y="98"/>
                    <a:pt x="31" y="98"/>
                    <a:pt x="32" y="98"/>
                  </a:cubicBezTo>
                  <a:cubicBezTo>
                    <a:pt x="32" y="95"/>
                    <a:pt x="32" y="92"/>
                    <a:pt x="32" y="89"/>
                  </a:cubicBezTo>
                  <a:cubicBezTo>
                    <a:pt x="31" y="89"/>
                    <a:pt x="30" y="89"/>
                    <a:pt x="29" y="89"/>
                  </a:cubicBezTo>
                  <a:cubicBezTo>
                    <a:pt x="28" y="89"/>
                    <a:pt x="27" y="89"/>
                    <a:pt x="26" y="89"/>
                  </a:cubicBezTo>
                  <a:close/>
                  <a:moveTo>
                    <a:pt x="26" y="106"/>
                  </a:moveTo>
                  <a:cubicBezTo>
                    <a:pt x="26" y="109"/>
                    <a:pt x="26" y="112"/>
                    <a:pt x="26" y="115"/>
                  </a:cubicBezTo>
                  <a:cubicBezTo>
                    <a:pt x="27" y="115"/>
                    <a:pt x="28" y="115"/>
                    <a:pt x="29" y="115"/>
                  </a:cubicBezTo>
                  <a:cubicBezTo>
                    <a:pt x="30" y="115"/>
                    <a:pt x="31" y="115"/>
                    <a:pt x="32" y="115"/>
                  </a:cubicBezTo>
                  <a:cubicBezTo>
                    <a:pt x="32" y="112"/>
                    <a:pt x="32" y="109"/>
                    <a:pt x="32" y="105"/>
                  </a:cubicBezTo>
                  <a:cubicBezTo>
                    <a:pt x="31" y="105"/>
                    <a:pt x="30" y="106"/>
                    <a:pt x="29" y="106"/>
                  </a:cubicBezTo>
                  <a:cubicBezTo>
                    <a:pt x="28" y="106"/>
                    <a:pt x="27" y="106"/>
                    <a:pt x="26" y="106"/>
                  </a:cubicBezTo>
                  <a:close/>
                  <a:moveTo>
                    <a:pt x="26" y="122"/>
                  </a:moveTo>
                  <a:cubicBezTo>
                    <a:pt x="26" y="125"/>
                    <a:pt x="26" y="129"/>
                    <a:pt x="26" y="132"/>
                  </a:cubicBezTo>
                  <a:cubicBezTo>
                    <a:pt x="27" y="132"/>
                    <a:pt x="28" y="132"/>
                    <a:pt x="29" y="132"/>
                  </a:cubicBezTo>
                  <a:cubicBezTo>
                    <a:pt x="30" y="132"/>
                    <a:pt x="31" y="132"/>
                    <a:pt x="32" y="132"/>
                  </a:cubicBezTo>
                  <a:cubicBezTo>
                    <a:pt x="32" y="129"/>
                    <a:pt x="32" y="125"/>
                    <a:pt x="32" y="122"/>
                  </a:cubicBezTo>
                  <a:cubicBezTo>
                    <a:pt x="31" y="122"/>
                    <a:pt x="30" y="122"/>
                    <a:pt x="29" y="122"/>
                  </a:cubicBezTo>
                  <a:cubicBezTo>
                    <a:pt x="28" y="122"/>
                    <a:pt x="27" y="122"/>
                    <a:pt x="26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12" name="Freeform 2589"/>
            <p:cNvSpPr>
              <a:spLocks noEditPoints="1"/>
            </p:cNvSpPr>
            <p:nvPr/>
          </p:nvSpPr>
          <p:spPr bwMode="auto">
            <a:xfrm>
              <a:off x="-1535112" y="-236538"/>
              <a:ext cx="469900" cy="315913"/>
            </a:xfrm>
            <a:custGeom>
              <a:avLst/>
              <a:gdLst>
                <a:gd name="T0" fmla="*/ 72 w 144"/>
                <a:gd name="T1" fmla="*/ 3 h 97"/>
                <a:gd name="T2" fmla="*/ 140 w 144"/>
                <a:gd name="T3" fmla="*/ 43 h 97"/>
                <a:gd name="T4" fmla="*/ 133 w 144"/>
                <a:gd name="T5" fmla="*/ 93 h 97"/>
                <a:gd name="T6" fmla="*/ 128 w 144"/>
                <a:gd name="T7" fmla="*/ 97 h 97"/>
                <a:gd name="T8" fmla="*/ 13 w 144"/>
                <a:gd name="T9" fmla="*/ 97 h 97"/>
                <a:gd name="T10" fmla="*/ 13 w 144"/>
                <a:gd name="T11" fmla="*/ 39 h 97"/>
                <a:gd name="T12" fmla="*/ 0 w 144"/>
                <a:gd name="T13" fmla="*/ 33 h 97"/>
                <a:gd name="T14" fmla="*/ 40 w 144"/>
                <a:gd name="T15" fmla="*/ 8 h 97"/>
                <a:gd name="T16" fmla="*/ 21 w 144"/>
                <a:gd name="T17" fmla="*/ 0 h 97"/>
                <a:gd name="T18" fmla="*/ 25 w 144"/>
                <a:gd name="T19" fmla="*/ 8 h 97"/>
                <a:gd name="T20" fmla="*/ 36 w 144"/>
                <a:gd name="T21" fmla="*/ 14 h 97"/>
                <a:gd name="T22" fmla="*/ 100 w 144"/>
                <a:gd name="T23" fmla="*/ 61 h 97"/>
                <a:gd name="T24" fmla="*/ 116 w 144"/>
                <a:gd name="T25" fmla="*/ 88 h 97"/>
                <a:gd name="T26" fmla="*/ 123 w 144"/>
                <a:gd name="T27" fmla="*/ 41 h 97"/>
                <a:gd name="T28" fmla="*/ 23 w 144"/>
                <a:gd name="T29" fmla="*/ 40 h 97"/>
                <a:gd name="T30" fmla="*/ 100 w 144"/>
                <a:gd name="T31" fmla="*/ 88 h 97"/>
                <a:gd name="T32" fmla="*/ 78 w 144"/>
                <a:gd name="T33" fmla="*/ 73 h 97"/>
                <a:gd name="T34" fmla="*/ 92 w 144"/>
                <a:gd name="T35" fmla="*/ 76 h 97"/>
                <a:gd name="T36" fmla="*/ 89 w 144"/>
                <a:gd name="T37" fmla="*/ 73 h 97"/>
                <a:gd name="T38" fmla="*/ 80 w 144"/>
                <a:gd name="T39" fmla="*/ 63 h 97"/>
                <a:gd name="T40" fmla="*/ 78 w 144"/>
                <a:gd name="T41" fmla="*/ 73 h 97"/>
                <a:gd name="T42" fmla="*/ 78 w 144"/>
                <a:gd name="T43" fmla="*/ 56 h 97"/>
                <a:gd name="T44" fmla="*/ 92 w 144"/>
                <a:gd name="T45" fmla="*/ 53 h 97"/>
                <a:gd name="T46" fmla="*/ 89 w 144"/>
                <a:gd name="T47" fmla="*/ 43 h 97"/>
                <a:gd name="T48" fmla="*/ 80 w 144"/>
                <a:gd name="T49" fmla="*/ 53 h 97"/>
                <a:gd name="T50" fmla="*/ 55 w 144"/>
                <a:gd name="T51" fmla="*/ 73 h 97"/>
                <a:gd name="T52" fmla="*/ 68 w 144"/>
                <a:gd name="T53" fmla="*/ 76 h 97"/>
                <a:gd name="T54" fmla="*/ 66 w 144"/>
                <a:gd name="T55" fmla="*/ 73 h 97"/>
                <a:gd name="T56" fmla="*/ 57 w 144"/>
                <a:gd name="T57" fmla="*/ 63 h 97"/>
                <a:gd name="T58" fmla="*/ 55 w 144"/>
                <a:gd name="T59" fmla="*/ 73 h 97"/>
                <a:gd name="T60" fmla="*/ 55 w 144"/>
                <a:gd name="T61" fmla="*/ 56 h 97"/>
                <a:gd name="T62" fmla="*/ 68 w 144"/>
                <a:gd name="T63" fmla="*/ 53 h 97"/>
                <a:gd name="T64" fmla="*/ 66 w 144"/>
                <a:gd name="T65" fmla="*/ 43 h 97"/>
                <a:gd name="T66" fmla="*/ 57 w 144"/>
                <a:gd name="T67" fmla="*/ 53 h 97"/>
                <a:gd name="T68" fmla="*/ 32 w 144"/>
                <a:gd name="T69" fmla="*/ 73 h 97"/>
                <a:gd name="T70" fmla="*/ 45 w 144"/>
                <a:gd name="T71" fmla="*/ 76 h 97"/>
                <a:gd name="T72" fmla="*/ 43 w 144"/>
                <a:gd name="T73" fmla="*/ 73 h 97"/>
                <a:gd name="T74" fmla="*/ 34 w 144"/>
                <a:gd name="T75" fmla="*/ 63 h 97"/>
                <a:gd name="T76" fmla="*/ 32 w 144"/>
                <a:gd name="T77" fmla="*/ 73 h 97"/>
                <a:gd name="T78" fmla="*/ 32 w 144"/>
                <a:gd name="T79" fmla="*/ 56 h 97"/>
                <a:gd name="T80" fmla="*/ 45 w 144"/>
                <a:gd name="T81" fmla="*/ 53 h 97"/>
                <a:gd name="T82" fmla="*/ 43 w 144"/>
                <a:gd name="T83" fmla="*/ 43 h 97"/>
                <a:gd name="T84" fmla="*/ 34 w 144"/>
                <a:gd name="T85" fmla="*/ 5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4" h="97">
                  <a:moveTo>
                    <a:pt x="0" y="33"/>
                  </a:moveTo>
                  <a:cubicBezTo>
                    <a:pt x="72" y="3"/>
                    <a:pt x="72" y="3"/>
                    <a:pt x="72" y="3"/>
                  </a:cubicBezTo>
                  <a:cubicBezTo>
                    <a:pt x="144" y="33"/>
                    <a:pt x="144" y="33"/>
                    <a:pt x="144" y="33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133" y="41"/>
                    <a:pt x="133" y="41"/>
                    <a:pt x="133" y="41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97"/>
                    <a:pt x="128" y="97"/>
                    <a:pt x="12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33"/>
                    <a:pt x="0" y="33"/>
                    <a:pt x="0" y="33"/>
                  </a:cubicBezTo>
                  <a:close/>
                  <a:moveTo>
                    <a:pt x="36" y="8"/>
                  </a:moveTo>
                  <a:cubicBezTo>
                    <a:pt x="40" y="8"/>
                    <a:pt x="40" y="8"/>
                    <a:pt x="40" y="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8"/>
                    <a:pt x="36" y="8"/>
                    <a:pt x="36" y="8"/>
                  </a:cubicBezTo>
                  <a:close/>
                  <a:moveTo>
                    <a:pt x="100" y="61"/>
                  </a:moveTo>
                  <a:cubicBezTo>
                    <a:pt x="106" y="60"/>
                    <a:pt x="111" y="60"/>
                    <a:pt x="116" y="61"/>
                  </a:cubicBezTo>
                  <a:cubicBezTo>
                    <a:pt x="116" y="88"/>
                    <a:pt x="116" y="88"/>
                    <a:pt x="116" y="88"/>
                  </a:cubicBezTo>
                  <a:cubicBezTo>
                    <a:pt x="123" y="88"/>
                    <a:pt x="123" y="88"/>
                    <a:pt x="123" y="88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100" y="61"/>
                    <a:pt x="100" y="61"/>
                    <a:pt x="100" y="61"/>
                  </a:cubicBezTo>
                  <a:close/>
                  <a:moveTo>
                    <a:pt x="78" y="73"/>
                  </a:moveTo>
                  <a:cubicBezTo>
                    <a:pt x="78" y="76"/>
                    <a:pt x="78" y="76"/>
                    <a:pt x="78" y="76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92" y="73"/>
                    <a:pt x="92" y="73"/>
                    <a:pt x="92" y="73"/>
                  </a:cubicBezTo>
                  <a:cubicBezTo>
                    <a:pt x="89" y="73"/>
                    <a:pt x="89" y="73"/>
                    <a:pt x="89" y="7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8" y="73"/>
                    <a:pt x="78" y="73"/>
                    <a:pt x="78" y="73"/>
                  </a:cubicBezTo>
                  <a:close/>
                  <a:moveTo>
                    <a:pt x="78" y="53"/>
                  </a:moveTo>
                  <a:cubicBezTo>
                    <a:pt x="78" y="56"/>
                    <a:pt x="78" y="56"/>
                    <a:pt x="78" y="56"/>
                  </a:cubicBezTo>
                  <a:cubicBezTo>
                    <a:pt x="92" y="56"/>
                    <a:pt x="92" y="56"/>
                    <a:pt x="92" y="56"/>
                  </a:cubicBezTo>
                  <a:cubicBezTo>
                    <a:pt x="92" y="53"/>
                    <a:pt x="92" y="53"/>
                    <a:pt x="92" y="53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43"/>
                    <a:pt x="89" y="43"/>
                    <a:pt x="89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8" y="53"/>
                    <a:pt x="78" y="53"/>
                    <a:pt x="78" y="53"/>
                  </a:cubicBezTo>
                  <a:close/>
                  <a:moveTo>
                    <a:pt x="55" y="73"/>
                  </a:moveTo>
                  <a:cubicBezTo>
                    <a:pt x="55" y="76"/>
                    <a:pt x="55" y="76"/>
                    <a:pt x="55" y="76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5" y="73"/>
                    <a:pt x="55" y="73"/>
                    <a:pt x="55" y="73"/>
                  </a:cubicBezTo>
                  <a:close/>
                  <a:moveTo>
                    <a:pt x="55" y="53"/>
                  </a:moveTo>
                  <a:cubicBezTo>
                    <a:pt x="55" y="56"/>
                    <a:pt x="55" y="56"/>
                    <a:pt x="55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5" y="53"/>
                    <a:pt x="55" y="53"/>
                    <a:pt x="55" y="53"/>
                  </a:cubicBezTo>
                  <a:close/>
                  <a:moveTo>
                    <a:pt x="32" y="73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2" y="73"/>
                    <a:pt x="32" y="73"/>
                    <a:pt x="32" y="73"/>
                  </a:cubicBezTo>
                  <a:close/>
                  <a:moveTo>
                    <a:pt x="32" y="53"/>
                  </a:moveTo>
                  <a:cubicBezTo>
                    <a:pt x="32" y="56"/>
                    <a:pt x="32" y="56"/>
                    <a:pt x="32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53"/>
                    <a:pt x="34" y="53"/>
                    <a:pt x="34" y="53"/>
                  </a:cubicBezTo>
                  <a:lnTo>
                    <a:pt x="32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13" name="Freeform 2590"/>
            <p:cNvSpPr>
              <a:spLocks noEditPoints="1"/>
            </p:cNvSpPr>
            <p:nvPr/>
          </p:nvSpPr>
          <p:spPr bwMode="auto">
            <a:xfrm>
              <a:off x="703263" y="-382588"/>
              <a:ext cx="490538" cy="482600"/>
            </a:xfrm>
            <a:custGeom>
              <a:avLst/>
              <a:gdLst>
                <a:gd name="T0" fmla="*/ 97 w 150"/>
                <a:gd name="T1" fmla="*/ 50 h 148"/>
                <a:gd name="T2" fmla="*/ 114 w 150"/>
                <a:gd name="T3" fmla="*/ 57 h 148"/>
                <a:gd name="T4" fmla="*/ 129 w 150"/>
                <a:gd name="T5" fmla="*/ 0 h 148"/>
                <a:gd name="T6" fmla="*/ 84 w 150"/>
                <a:gd name="T7" fmla="*/ 24 h 148"/>
                <a:gd name="T8" fmla="*/ 70 w 150"/>
                <a:gd name="T9" fmla="*/ 77 h 148"/>
                <a:gd name="T10" fmla="*/ 64 w 150"/>
                <a:gd name="T11" fmla="*/ 77 h 148"/>
                <a:gd name="T12" fmla="*/ 39 w 150"/>
                <a:gd name="T13" fmla="*/ 68 h 148"/>
                <a:gd name="T14" fmla="*/ 15 w 150"/>
                <a:gd name="T15" fmla="*/ 43 h 148"/>
                <a:gd name="T16" fmla="*/ 15 w 150"/>
                <a:gd name="T17" fmla="*/ 51 h 148"/>
                <a:gd name="T18" fmla="*/ 39 w 150"/>
                <a:gd name="T19" fmla="*/ 77 h 148"/>
                <a:gd name="T20" fmla="*/ 15 w 150"/>
                <a:gd name="T21" fmla="*/ 77 h 148"/>
                <a:gd name="T22" fmla="*/ 39 w 150"/>
                <a:gd name="T23" fmla="*/ 101 h 148"/>
                <a:gd name="T24" fmla="*/ 15 w 150"/>
                <a:gd name="T25" fmla="*/ 111 h 148"/>
                <a:gd name="T26" fmla="*/ 15 w 150"/>
                <a:gd name="T27" fmla="*/ 118 h 148"/>
                <a:gd name="T28" fmla="*/ 39 w 150"/>
                <a:gd name="T29" fmla="*/ 127 h 148"/>
                <a:gd name="T30" fmla="*/ 15 w 150"/>
                <a:gd name="T31" fmla="*/ 127 h 148"/>
                <a:gd name="T32" fmla="*/ 145 w 150"/>
                <a:gd name="T33" fmla="*/ 45 h 148"/>
                <a:gd name="T34" fmla="*/ 124 w 150"/>
                <a:gd name="T35" fmla="*/ 27 h 148"/>
                <a:gd name="T36" fmla="*/ 124 w 150"/>
                <a:gd name="T37" fmla="*/ 33 h 148"/>
                <a:gd name="T38" fmla="*/ 145 w 150"/>
                <a:gd name="T39" fmla="*/ 52 h 148"/>
                <a:gd name="T40" fmla="*/ 124 w 150"/>
                <a:gd name="T41" fmla="*/ 52 h 148"/>
                <a:gd name="T42" fmla="*/ 145 w 150"/>
                <a:gd name="T43" fmla="*/ 70 h 148"/>
                <a:gd name="T44" fmla="*/ 124 w 150"/>
                <a:gd name="T45" fmla="*/ 77 h 148"/>
                <a:gd name="T46" fmla="*/ 124 w 150"/>
                <a:gd name="T47" fmla="*/ 83 h 148"/>
                <a:gd name="T48" fmla="*/ 145 w 150"/>
                <a:gd name="T49" fmla="*/ 90 h 148"/>
                <a:gd name="T50" fmla="*/ 124 w 150"/>
                <a:gd name="T51" fmla="*/ 90 h 148"/>
                <a:gd name="T52" fmla="*/ 104 w 150"/>
                <a:gd name="T53" fmla="*/ 141 h 148"/>
                <a:gd name="T54" fmla="*/ 92 w 150"/>
                <a:gd name="T55" fmla="*/ 134 h 148"/>
                <a:gd name="T56" fmla="*/ 92 w 150"/>
                <a:gd name="T57" fmla="*/ 141 h 148"/>
                <a:gd name="T58" fmla="*/ 104 w 150"/>
                <a:gd name="T59" fmla="*/ 124 h 148"/>
                <a:gd name="T60" fmla="*/ 100 w 150"/>
                <a:gd name="T61" fmla="*/ 124 h 148"/>
                <a:gd name="T62" fmla="*/ 104 w 150"/>
                <a:gd name="T63" fmla="*/ 121 h 148"/>
                <a:gd name="T64" fmla="*/ 92 w 150"/>
                <a:gd name="T65" fmla="*/ 124 h 148"/>
                <a:gd name="T66" fmla="*/ 92 w 150"/>
                <a:gd name="T67" fmla="*/ 131 h 148"/>
                <a:gd name="T68" fmla="*/ 97 w 150"/>
                <a:gd name="T69" fmla="*/ 114 h 148"/>
                <a:gd name="T70" fmla="*/ 92 w 150"/>
                <a:gd name="T71" fmla="*/ 114 h 148"/>
                <a:gd name="T72" fmla="*/ 70 w 150"/>
                <a:gd name="T73" fmla="*/ 139 h 148"/>
                <a:gd name="T74" fmla="*/ 64 w 150"/>
                <a:gd name="T75" fmla="*/ 116 h 148"/>
                <a:gd name="T76" fmla="*/ 64 w 150"/>
                <a:gd name="T77" fmla="*/ 126 h 148"/>
                <a:gd name="T78" fmla="*/ 70 w 150"/>
                <a:gd name="T79" fmla="*/ 104 h 148"/>
                <a:gd name="T80" fmla="*/ 64 w 150"/>
                <a:gd name="T81" fmla="*/ 104 h 148"/>
                <a:gd name="T82" fmla="*/ 70 w 150"/>
                <a:gd name="T83" fmla="*/ 100 h 148"/>
                <a:gd name="T84" fmla="*/ 96 w 150"/>
                <a:gd name="T85" fmla="*/ 77 h 148"/>
                <a:gd name="T86" fmla="*/ 96 w 150"/>
                <a:gd name="T87" fmla="*/ 87 h 148"/>
                <a:gd name="T88" fmla="*/ 91 w 150"/>
                <a:gd name="T89" fmla="*/ 77 h 148"/>
                <a:gd name="T90" fmla="*/ 85 w 150"/>
                <a:gd name="T91" fmla="*/ 77 h 148"/>
                <a:gd name="T92" fmla="*/ 81 w 150"/>
                <a:gd name="T93" fmla="*/ 87 h 148"/>
                <a:gd name="T94" fmla="*/ 0 w 150"/>
                <a:gd name="T95" fmla="*/ 148 h 148"/>
                <a:gd name="T96" fmla="*/ 46 w 150"/>
                <a:gd name="T97" fmla="*/ 32 h 148"/>
                <a:gd name="T98" fmla="*/ 29 w 150"/>
                <a:gd name="T99" fmla="*/ 32 h 148"/>
                <a:gd name="T100" fmla="*/ 88 w 150"/>
                <a:gd name="T101" fmla="*/ 109 h 148"/>
                <a:gd name="T102" fmla="*/ 119 w 150"/>
                <a:gd name="T103" fmla="*/ 109 h 148"/>
                <a:gd name="T104" fmla="*/ 125 w 150"/>
                <a:gd name="T105" fmla="*/ 147 h 148"/>
                <a:gd name="T106" fmla="*/ 118 w 150"/>
                <a:gd name="T107" fmla="*/ 19 h 148"/>
                <a:gd name="T108" fmla="*/ 74 w 150"/>
                <a:gd name="T109" fmla="*/ 40 h 148"/>
                <a:gd name="T110" fmla="*/ 103 w 150"/>
                <a:gd name="T111" fmla="*/ 55 h 148"/>
                <a:gd name="T112" fmla="*/ 109 w 150"/>
                <a:gd name="T113" fmla="*/ 102 h 148"/>
                <a:gd name="T114" fmla="*/ 56 w 150"/>
                <a:gd name="T115" fmla="*/ 147 h 148"/>
                <a:gd name="T116" fmla="*/ 63 w 150"/>
                <a:gd name="T117" fmla="*/ 55 h 148"/>
                <a:gd name="T118" fmla="*/ 51 w 150"/>
                <a:gd name="T119" fmla="*/ 17 h 148"/>
                <a:gd name="T120" fmla="*/ 58 w 150"/>
                <a:gd name="T121" fmla="*/ 51 h 148"/>
                <a:gd name="T122" fmla="*/ 51 w 150"/>
                <a:gd name="T123" fmla="*/ 1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0" h="148">
                  <a:moveTo>
                    <a:pt x="85" y="36"/>
                  </a:moveTo>
                  <a:cubicBezTo>
                    <a:pt x="97" y="36"/>
                    <a:pt x="97" y="36"/>
                    <a:pt x="97" y="36"/>
                  </a:cubicBezTo>
                  <a:cubicBezTo>
                    <a:pt x="97" y="50"/>
                    <a:pt x="97" y="50"/>
                    <a:pt x="97" y="5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29" y="9"/>
                    <a:pt x="129" y="9"/>
                    <a:pt x="129" y="9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5" y="36"/>
                    <a:pt x="85" y="36"/>
                    <a:pt x="85" y="36"/>
                  </a:cubicBezTo>
                  <a:close/>
                  <a:moveTo>
                    <a:pt x="64" y="77"/>
                  </a:moveTo>
                  <a:cubicBezTo>
                    <a:pt x="70" y="77"/>
                    <a:pt x="70" y="77"/>
                    <a:pt x="70" y="7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77"/>
                    <a:pt x="64" y="77"/>
                    <a:pt x="64" y="77"/>
                  </a:cubicBezTo>
                  <a:close/>
                  <a:moveTo>
                    <a:pt x="15" y="60"/>
                  </a:moveTo>
                  <a:cubicBezTo>
                    <a:pt x="23" y="60"/>
                    <a:pt x="31" y="60"/>
                    <a:pt x="39" y="60"/>
                  </a:cubicBezTo>
                  <a:cubicBezTo>
                    <a:pt x="39" y="63"/>
                    <a:pt x="39" y="65"/>
                    <a:pt x="39" y="68"/>
                  </a:cubicBezTo>
                  <a:cubicBezTo>
                    <a:pt x="31" y="68"/>
                    <a:pt x="23" y="68"/>
                    <a:pt x="15" y="68"/>
                  </a:cubicBezTo>
                  <a:cubicBezTo>
                    <a:pt x="15" y="65"/>
                    <a:pt x="15" y="63"/>
                    <a:pt x="15" y="60"/>
                  </a:cubicBezTo>
                  <a:close/>
                  <a:moveTo>
                    <a:pt x="15" y="43"/>
                  </a:moveTo>
                  <a:cubicBezTo>
                    <a:pt x="39" y="43"/>
                    <a:pt x="39" y="43"/>
                    <a:pt x="39" y="43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43"/>
                    <a:pt x="15" y="43"/>
                    <a:pt x="15" y="43"/>
                  </a:cubicBezTo>
                  <a:close/>
                  <a:moveTo>
                    <a:pt x="15" y="77"/>
                  </a:moveTo>
                  <a:cubicBezTo>
                    <a:pt x="23" y="77"/>
                    <a:pt x="31" y="77"/>
                    <a:pt x="39" y="77"/>
                  </a:cubicBezTo>
                  <a:cubicBezTo>
                    <a:pt x="39" y="79"/>
                    <a:pt x="39" y="82"/>
                    <a:pt x="39" y="85"/>
                  </a:cubicBezTo>
                  <a:cubicBezTo>
                    <a:pt x="31" y="85"/>
                    <a:pt x="23" y="85"/>
                    <a:pt x="15" y="85"/>
                  </a:cubicBezTo>
                  <a:cubicBezTo>
                    <a:pt x="15" y="82"/>
                    <a:pt x="15" y="79"/>
                    <a:pt x="15" y="77"/>
                  </a:cubicBezTo>
                  <a:close/>
                  <a:moveTo>
                    <a:pt x="15" y="94"/>
                  </a:moveTo>
                  <a:cubicBezTo>
                    <a:pt x="23" y="94"/>
                    <a:pt x="31" y="94"/>
                    <a:pt x="39" y="94"/>
                  </a:cubicBezTo>
                  <a:cubicBezTo>
                    <a:pt x="39" y="96"/>
                    <a:pt x="39" y="99"/>
                    <a:pt x="39" y="101"/>
                  </a:cubicBezTo>
                  <a:cubicBezTo>
                    <a:pt x="31" y="101"/>
                    <a:pt x="23" y="101"/>
                    <a:pt x="15" y="101"/>
                  </a:cubicBezTo>
                  <a:cubicBezTo>
                    <a:pt x="15" y="99"/>
                    <a:pt x="15" y="96"/>
                    <a:pt x="15" y="94"/>
                  </a:cubicBezTo>
                  <a:close/>
                  <a:moveTo>
                    <a:pt x="15" y="111"/>
                  </a:moveTo>
                  <a:cubicBezTo>
                    <a:pt x="23" y="111"/>
                    <a:pt x="31" y="111"/>
                    <a:pt x="39" y="111"/>
                  </a:cubicBezTo>
                  <a:cubicBezTo>
                    <a:pt x="39" y="113"/>
                    <a:pt x="39" y="116"/>
                    <a:pt x="39" y="118"/>
                  </a:cubicBezTo>
                  <a:cubicBezTo>
                    <a:pt x="31" y="118"/>
                    <a:pt x="23" y="118"/>
                    <a:pt x="15" y="118"/>
                  </a:cubicBezTo>
                  <a:cubicBezTo>
                    <a:pt x="15" y="116"/>
                    <a:pt x="15" y="113"/>
                    <a:pt x="15" y="111"/>
                  </a:cubicBezTo>
                  <a:close/>
                  <a:moveTo>
                    <a:pt x="15" y="127"/>
                  </a:moveTo>
                  <a:cubicBezTo>
                    <a:pt x="39" y="127"/>
                    <a:pt x="39" y="127"/>
                    <a:pt x="39" y="127"/>
                  </a:cubicBezTo>
                  <a:cubicBezTo>
                    <a:pt x="39" y="135"/>
                    <a:pt x="39" y="135"/>
                    <a:pt x="39" y="135"/>
                  </a:cubicBezTo>
                  <a:cubicBezTo>
                    <a:pt x="15" y="135"/>
                    <a:pt x="15" y="135"/>
                    <a:pt x="15" y="135"/>
                  </a:cubicBezTo>
                  <a:cubicBezTo>
                    <a:pt x="15" y="127"/>
                    <a:pt x="15" y="127"/>
                    <a:pt x="15" y="127"/>
                  </a:cubicBezTo>
                  <a:close/>
                  <a:moveTo>
                    <a:pt x="124" y="40"/>
                  </a:moveTo>
                  <a:cubicBezTo>
                    <a:pt x="131" y="40"/>
                    <a:pt x="138" y="40"/>
                    <a:pt x="145" y="40"/>
                  </a:cubicBezTo>
                  <a:cubicBezTo>
                    <a:pt x="145" y="42"/>
                    <a:pt x="145" y="43"/>
                    <a:pt x="145" y="45"/>
                  </a:cubicBezTo>
                  <a:cubicBezTo>
                    <a:pt x="138" y="45"/>
                    <a:pt x="131" y="45"/>
                    <a:pt x="124" y="45"/>
                  </a:cubicBezTo>
                  <a:cubicBezTo>
                    <a:pt x="124" y="43"/>
                    <a:pt x="124" y="42"/>
                    <a:pt x="124" y="40"/>
                  </a:cubicBezTo>
                  <a:close/>
                  <a:moveTo>
                    <a:pt x="124" y="27"/>
                  </a:moveTo>
                  <a:cubicBezTo>
                    <a:pt x="145" y="27"/>
                    <a:pt x="145" y="27"/>
                    <a:pt x="145" y="27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24" y="33"/>
                    <a:pt x="124" y="33"/>
                    <a:pt x="124" y="33"/>
                  </a:cubicBezTo>
                  <a:cubicBezTo>
                    <a:pt x="124" y="27"/>
                    <a:pt x="124" y="27"/>
                    <a:pt x="124" y="27"/>
                  </a:cubicBezTo>
                  <a:close/>
                  <a:moveTo>
                    <a:pt x="124" y="52"/>
                  </a:moveTo>
                  <a:cubicBezTo>
                    <a:pt x="131" y="52"/>
                    <a:pt x="138" y="52"/>
                    <a:pt x="145" y="52"/>
                  </a:cubicBezTo>
                  <a:cubicBezTo>
                    <a:pt x="145" y="54"/>
                    <a:pt x="145" y="56"/>
                    <a:pt x="145" y="58"/>
                  </a:cubicBezTo>
                  <a:cubicBezTo>
                    <a:pt x="138" y="58"/>
                    <a:pt x="131" y="58"/>
                    <a:pt x="124" y="58"/>
                  </a:cubicBezTo>
                  <a:cubicBezTo>
                    <a:pt x="124" y="56"/>
                    <a:pt x="124" y="54"/>
                    <a:pt x="124" y="52"/>
                  </a:cubicBezTo>
                  <a:close/>
                  <a:moveTo>
                    <a:pt x="124" y="65"/>
                  </a:moveTo>
                  <a:cubicBezTo>
                    <a:pt x="131" y="65"/>
                    <a:pt x="138" y="65"/>
                    <a:pt x="145" y="65"/>
                  </a:cubicBezTo>
                  <a:cubicBezTo>
                    <a:pt x="145" y="66"/>
                    <a:pt x="145" y="68"/>
                    <a:pt x="145" y="70"/>
                  </a:cubicBezTo>
                  <a:cubicBezTo>
                    <a:pt x="138" y="70"/>
                    <a:pt x="131" y="70"/>
                    <a:pt x="124" y="70"/>
                  </a:cubicBezTo>
                  <a:cubicBezTo>
                    <a:pt x="124" y="68"/>
                    <a:pt x="124" y="66"/>
                    <a:pt x="124" y="65"/>
                  </a:cubicBezTo>
                  <a:close/>
                  <a:moveTo>
                    <a:pt x="124" y="77"/>
                  </a:moveTo>
                  <a:cubicBezTo>
                    <a:pt x="131" y="77"/>
                    <a:pt x="138" y="77"/>
                    <a:pt x="145" y="77"/>
                  </a:cubicBezTo>
                  <a:cubicBezTo>
                    <a:pt x="145" y="79"/>
                    <a:pt x="145" y="81"/>
                    <a:pt x="145" y="83"/>
                  </a:cubicBezTo>
                  <a:cubicBezTo>
                    <a:pt x="138" y="83"/>
                    <a:pt x="131" y="83"/>
                    <a:pt x="124" y="83"/>
                  </a:cubicBezTo>
                  <a:cubicBezTo>
                    <a:pt x="124" y="81"/>
                    <a:pt x="124" y="79"/>
                    <a:pt x="124" y="77"/>
                  </a:cubicBezTo>
                  <a:close/>
                  <a:moveTo>
                    <a:pt x="124" y="90"/>
                  </a:moveTo>
                  <a:cubicBezTo>
                    <a:pt x="145" y="90"/>
                    <a:pt x="145" y="90"/>
                    <a:pt x="145" y="90"/>
                  </a:cubicBezTo>
                  <a:cubicBezTo>
                    <a:pt x="145" y="95"/>
                    <a:pt x="145" y="95"/>
                    <a:pt x="145" y="95"/>
                  </a:cubicBezTo>
                  <a:cubicBezTo>
                    <a:pt x="124" y="95"/>
                    <a:pt x="124" y="95"/>
                    <a:pt x="124" y="95"/>
                  </a:cubicBezTo>
                  <a:cubicBezTo>
                    <a:pt x="124" y="90"/>
                    <a:pt x="124" y="90"/>
                    <a:pt x="124" y="90"/>
                  </a:cubicBezTo>
                  <a:close/>
                  <a:moveTo>
                    <a:pt x="100" y="134"/>
                  </a:moveTo>
                  <a:cubicBezTo>
                    <a:pt x="104" y="134"/>
                    <a:pt x="104" y="134"/>
                    <a:pt x="104" y="134"/>
                  </a:cubicBezTo>
                  <a:cubicBezTo>
                    <a:pt x="104" y="141"/>
                    <a:pt x="104" y="141"/>
                    <a:pt x="104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100" y="134"/>
                    <a:pt x="100" y="134"/>
                    <a:pt x="100" y="134"/>
                  </a:cubicBezTo>
                  <a:close/>
                  <a:moveTo>
                    <a:pt x="92" y="134"/>
                  </a:moveTo>
                  <a:cubicBezTo>
                    <a:pt x="97" y="134"/>
                    <a:pt x="97" y="134"/>
                    <a:pt x="97" y="134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92" y="141"/>
                    <a:pt x="92" y="141"/>
                    <a:pt x="92" y="141"/>
                  </a:cubicBezTo>
                  <a:cubicBezTo>
                    <a:pt x="92" y="134"/>
                    <a:pt x="92" y="134"/>
                    <a:pt x="92" y="134"/>
                  </a:cubicBezTo>
                  <a:close/>
                  <a:moveTo>
                    <a:pt x="100" y="124"/>
                  </a:moveTo>
                  <a:cubicBezTo>
                    <a:pt x="104" y="124"/>
                    <a:pt x="104" y="124"/>
                    <a:pt x="104" y="124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100" y="124"/>
                    <a:pt x="100" y="124"/>
                    <a:pt x="100" y="124"/>
                  </a:cubicBezTo>
                  <a:close/>
                  <a:moveTo>
                    <a:pt x="100" y="114"/>
                  </a:moveTo>
                  <a:cubicBezTo>
                    <a:pt x="104" y="114"/>
                    <a:pt x="104" y="114"/>
                    <a:pt x="104" y="114"/>
                  </a:cubicBezTo>
                  <a:cubicBezTo>
                    <a:pt x="104" y="121"/>
                    <a:pt x="104" y="121"/>
                    <a:pt x="104" y="121"/>
                  </a:cubicBezTo>
                  <a:cubicBezTo>
                    <a:pt x="100" y="121"/>
                    <a:pt x="100" y="121"/>
                    <a:pt x="100" y="121"/>
                  </a:cubicBezTo>
                  <a:cubicBezTo>
                    <a:pt x="100" y="114"/>
                    <a:pt x="100" y="114"/>
                    <a:pt x="100" y="114"/>
                  </a:cubicBezTo>
                  <a:close/>
                  <a:moveTo>
                    <a:pt x="92" y="124"/>
                  </a:moveTo>
                  <a:cubicBezTo>
                    <a:pt x="97" y="124"/>
                    <a:pt x="97" y="124"/>
                    <a:pt x="97" y="124"/>
                  </a:cubicBezTo>
                  <a:cubicBezTo>
                    <a:pt x="97" y="131"/>
                    <a:pt x="97" y="131"/>
                    <a:pt x="97" y="131"/>
                  </a:cubicBezTo>
                  <a:cubicBezTo>
                    <a:pt x="92" y="131"/>
                    <a:pt x="92" y="131"/>
                    <a:pt x="92" y="131"/>
                  </a:cubicBezTo>
                  <a:cubicBezTo>
                    <a:pt x="92" y="124"/>
                    <a:pt x="92" y="124"/>
                    <a:pt x="92" y="124"/>
                  </a:cubicBezTo>
                  <a:close/>
                  <a:moveTo>
                    <a:pt x="92" y="114"/>
                  </a:moveTo>
                  <a:cubicBezTo>
                    <a:pt x="97" y="114"/>
                    <a:pt x="97" y="114"/>
                    <a:pt x="97" y="114"/>
                  </a:cubicBezTo>
                  <a:cubicBezTo>
                    <a:pt x="97" y="121"/>
                    <a:pt x="97" y="121"/>
                    <a:pt x="97" y="121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92" y="114"/>
                    <a:pt x="92" y="114"/>
                    <a:pt x="92" y="114"/>
                  </a:cubicBezTo>
                  <a:close/>
                  <a:moveTo>
                    <a:pt x="64" y="130"/>
                  </a:moveTo>
                  <a:cubicBezTo>
                    <a:pt x="70" y="130"/>
                    <a:pt x="70" y="130"/>
                    <a:pt x="70" y="130"/>
                  </a:cubicBezTo>
                  <a:cubicBezTo>
                    <a:pt x="70" y="139"/>
                    <a:pt x="70" y="139"/>
                    <a:pt x="70" y="139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64" y="130"/>
                    <a:pt x="64" y="130"/>
                    <a:pt x="64" y="130"/>
                  </a:cubicBezTo>
                  <a:close/>
                  <a:moveTo>
                    <a:pt x="64" y="116"/>
                  </a:moveTo>
                  <a:cubicBezTo>
                    <a:pt x="70" y="116"/>
                    <a:pt x="70" y="116"/>
                    <a:pt x="70" y="11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4" y="116"/>
                    <a:pt x="64" y="116"/>
                    <a:pt x="64" y="116"/>
                  </a:cubicBezTo>
                  <a:close/>
                  <a:moveTo>
                    <a:pt x="64" y="104"/>
                  </a:moveTo>
                  <a:cubicBezTo>
                    <a:pt x="70" y="104"/>
                    <a:pt x="70" y="104"/>
                    <a:pt x="70" y="104"/>
                  </a:cubicBezTo>
                  <a:cubicBezTo>
                    <a:pt x="70" y="113"/>
                    <a:pt x="70" y="113"/>
                    <a:pt x="70" y="113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4" y="104"/>
                    <a:pt x="64" y="104"/>
                    <a:pt x="64" y="104"/>
                  </a:cubicBezTo>
                  <a:close/>
                  <a:moveTo>
                    <a:pt x="64" y="90"/>
                  </a:moveTo>
                  <a:cubicBezTo>
                    <a:pt x="70" y="90"/>
                    <a:pt x="70" y="90"/>
                    <a:pt x="70" y="90"/>
                  </a:cubicBezTo>
                  <a:cubicBezTo>
                    <a:pt x="70" y="100"/>
                    <a:pt x="70" y="100"/>
                    <a:pt x="70" y="100"/>
                  </a:cubicBezTo>
                  <a:cubicBezTo>
                    <a:pt x="64" y="100"/>
                    <a:pt x="64" y="100"/>
                    <a:pt x="64" y="100"/>
                  </a:cubicBezTo>
                  <a:cubicBezTo>
                    <a:pt x="64" y="90"/>
                    <a:pt x="64" y="90"/>
                    <a:pt x="64" y="90"/>
                  </a:cubicBezTo>
                  <a:close/>
                  <a:moveTo>
                    <a:pt x="96" y="77"/>
                  </a:moveTo>
                  <a:cubicBezTo>
                    <a:pt x="102" y="77"/>
                    <a:pt x="102" y="77"/>
                    <a:pt x="102" y="7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96" y="87"/>
                    <a:pt x="96" y="87"/>
                    <a:pt x="96" y="87"/>
                  </a:cubicBezTo>
                  <a:cubicBezTo>
                    <a:pt x="96" y="77"/>
                    <a:pt x="96" y="77"/>
                    <a:pt x="96" y="77"/>
                  </a:cubicBezTo>
                  <a:close/>
                  <a:moveTo>
                    <a:pt x="85" y="77"/>
                  </a:moveTo>
                  <a:cubicBezTo>
                    <a:pt x="91" y="77"/>
                    <a:pt x="91" y="77"/>
                    <a:pt x="91" y="7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85" y="77"/>
                    <a:pt x="85" y="77"/>
                    <a:pt x="85" y="77"/>
                  </a:cubicBezTo>
                  <a:close/>
                  <a:moveTo>
                    <a:pt x="74" y="77"/>
                  </a:moveTo>
                  <a:cubicBezTo>
                    <a:pt x="81" y="77"/>
                    <a:pt x="81" y="77"/>
                    <a:pt x="81" y="7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4" y="77"/>
                    <a:pt x="74" y="77"/>
                    <a:pt x="74" y="77"/>
                  </a:cubicBezTo>
                  <a:close/>
                  <a:moveTo>
                    <a:pt x="0" y="148"/>
                  </a:moveTo>
                  <a:cubicBezTo>
                    <a:pt x="46" y="148"/>
                    <a:pt x="46" y="148"/>
                    <a:pt x="46" y="148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8"/>
                    <a:pt x="0" y="148"/>
                    <a:pt x="0" y="148"/>
                  </a:cubicBezTo>
                  <a:close/>
                  <a:moveTo>
                    <a:pt x="88" y="109"/>
                  </a:moveTo>
                  <a:cubicBezTo>
                    <a:pt x="88" y="147"/>
                    <a:pt x="88" y="147"/>
                    <a:pt x="88" y="147"/>
                  </a:cubicBezTo>
                  <a:cubicBezTo>
                    <a:pt x="119" y="147"/>
                    <a:pt x="119" y="147"/>
                    <a:pt x="119" y="147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88" y="109"/>
                    <a:pt x="88" y="109"/>
                    <a:pt x="88" y="109"/>
                  </a:cubicBezTo>
                  <a:close/>
                  <a:moveTo>
                    <a:pt x="150" y="147"/>
                  </a:moveTo>
                  <a:cubicBezTo>
                    <a:pt x="125" y="147"/>
                    <a:pt x="125" y="147"/>
                    <a:pt x="125" y="147"/>
                  </a:cubicBezTo>
                  <a:cubicBezTo>
                    <a:pt x="125" y="102"/>
                    <a:pt x="125" y="102"/>
                    <a:pt x="125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50" y="147"/>
                    <a:pt x="150" y="147"/>
                    <a:pt x="150" y="147"/>
                  </a:cubicBezTo>
                  <a:close/>
                  <a:moveTo>
                    <a:pt x="74" y="40"/>
                  </a:moveTo>
                  <a:cubicBezTo>
                    <a:pt x="92" y="40"/>
                    <a:pt x="92" y="40"/>
                    <a:pt x="92" y="40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103" y="55"/>
                    <a:pt x="103" y="55"/>
                    <a:pt x="103" y="55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109" y="69"/>
                    <a:pt x="109" y="69"/>
                    <a:pt x="109" y="69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81" y="102"/>
                    <a:pt x="81" y="102"/>
                    <a:pt x="81" y="102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4" y="40"/>
                    <a:pt x="74" y="40"/>
                    <a:pt x="74" y="40"/>
                  </a:cubicBezTo>
                  <a:close/>
                  <a:moveTo>
                    <a:pt x="51" y="17"/>
                  </a:moveTo>
                  <a:cubicBezTo>
                    <a:pt x="51" y="63"/>
                    <a:pt x="51" y="63"/>
                    <a:pt x="51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6" y="17"/>
                    <a:pt x="66" y="17"/>
                    <a:pt x="66" y="17"/>
                  </a:cubicBezTo>
                  <a:lnTo>
                    <a:pt x="51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14" name="Freeform 2591"/>
            <p:cNvSpPr>
              <a:spLocks noEditPoints="1"/>
            </p:cNvSpPr>
            <p:nvPr/>
          </p:nvSpPr>
          <p:spPr bwMode="auto">
            <a:xfrm>
              <a:off x="-2973387" y="-187325"/>
              <a:ext cx="296863" cy="296863"/>
            </a:xfrm>
            <a:custGeom>
              <a:avLst/>
              <a:gdLst>
                <a:gd name="T0" fmla="*/ 160 w 187"/>
                <a:gd name="T1" fmla="*/ 115 h 187"/>
                <a:gd name="T2" fmla="*/ 160 w 187"/>
                <a:gd name="T3" fmla="*/ 175 h 187"/>
                <a:gd name="T4" fmla="*/ 160 w 187"/>
                <a:gd name="T5" fmla="*/ 187 h 187"/>
                <a:gd name="T6" fmla="*/ 150 w 187"/>
                <a:gd name="T7" fmla="*/ 187 h 187"/>
                <a:gd name="T8" fmla="*/ 37 w 187"/>
                <a:gd name="T9" fmla="*/ 187 h 187"/>
                <a:gd name="T10" fmla="*/ 27 w 187"/>
                <a:gd name="T11" fmla="*/ 187 h 187"/>
                <a:gd name="T12" fmla="*/ 27 w 187"/>
                <a:gd name="T13" fmla="*/ 175 h 187"/>
                <a:gd name="T14" fmla="*/ 27 w 187"/>
                <a:gd name="T15" fmla="*/ 115 h 187"/>
                <a:gd name="T16" fmla="*/ 8 w 187"/>
                <a:gd name="T17" fmla="*/ 115 h 187"/>
                <a:gd name="T18" fmla="*/ 0 w 187"/>
                <a:gd name="T19" fmla="*/ 97 h 187"/>
                <a:gd name="T20" fmla="*/ 31 w 187"/>
                <a:gd name="T21" fmla="*/ 66 h 187"/>
                <a:gd name="T22" fmla="*/ 31 w 187"/>
                <a:gd name="T23" fmla="*/ 47 h 187"/>
                <a:gd name="T24" fmla="*/ 25 w 187"/>
                <a:gd name="T25" fmla="*/ 47 h 187"/>
                <a:gd name="T26" fmla="*/ 25 w 187"/>
                <a:gd name="T27" fmla="*/ 37 h 187"/>
                <a:gd name="T28" fmla="*/ 25 w 187"/>
                <a:gd name="T29" fmla="*/ 27 h 187"/>
                <a:gd name="T30" fmla="*/ 25 w 187"/>
                <a:gd name="T31" fmla="*/ 17 h 187"/>
                <a:gd name="T32" fmla="*/ 37 w 187"/>
                <a:gd name="T33" fmla="*/ 17 h 187"/>
                <a:gd name="T34" fmla="*/ 66 w 187"/>
                <a:gd name="T35" fmla="*/ 17 h 187"/>
                <a:gd name="T36" fmla="*/ 76 w 187"/>
                <a:gd name="T37" fmla="*/ 17 h 187"/>
                <a:gd name="T38" fmla="*/ 76 w 187"/>
                <a:gd name="T39" fmla="*/ 19 h 187"/>
                <a:gd name="T40" fmla="*/ 86 w 187"/>
                <a:gd name="T41" fmla="*/ 8 h 187"/>
                <a:gd name="T42" fmla="*/ 95 w 187"/>
                <a:gd name="T43" fmla="*/ 0 h 187"/>
                <a:gd name="T44" fmla="*/ 101 w 187"/>
                <a:gd name="T45" fmla="*/ 8 h 187"/>
                <a:gd name="T46" fmla="*/ 187 w 187"/>
                <a:gd name="T47" fmla="*/ 97 h 187"/>
                <a:gd name="T48" fmla="*/ 179 w 187"/>
                <a:gd name="T49" fmla="*/ 115 h 187"/>
                <a:gd name="T50" fmla="*/ 160 w 187"/>
                <a:gd name="T51" fmla="*/ 115 h 187"/>
                <a:gd name="T52" fmla="*/ 160 w 187"/>
                <a:gd name="T53" fmla="*/ 115 h 187"/>
                <a:gd name="T54" fmla="*/ 140 w 187"/>
                <a:gd name="T55" fmla="*/ 164 h 187"/>
                <a:gd name="T56" fmla="*/ 140 w 187"/>
                <a:gd name="T57" fmla="*/ 105 h 187"/>
                <a:gd name="T58" fmla="*/ 140 w 187"/>
                <a:gd name="T59" fmla="*/ 92 h 187"/>
                <a:gd name="T60" fmla="*/ 150 w 187"/>
                <a:gd name="T61" fmla="*/ 92 h 187"/>
                <a:gd name="T62" fmla="*/ 154 w 187"/>
                <a:gd name="T63" fmla="*/ 92 h 187"/>
                <a:gd name="T64" fmla="*/ 95 w 187"/>
                <a:gd name="T65" fmla="*/ 31 h 187"/>
                <a:gd name="T66" fmla="*/ 70 w 187"/>
                <a:gd name="T67" fmla="*/ 58 h 187"/>
                <a:gd name="T68" fmla="*/ 52 w 187"/>
                <a:gd name="T69" fmla="*/ 74 h 187"/>
                <a:gd name="T70" fmla="*/ 52 w 187"/>
                <a:gd name="T71" fmla="*/ 74 h 187"/>
                <a:gd name="T72" fmla="*/ 49 w 187"/>
                <a:gd name="T73" fmla="*/ 78 h 187"/>
                <a:gd name="T74" fmla="*/ 35 w 187"/>
                <a:gd name="T75" fmla="*/ 92 h 187"/>
                <a:gd name="T76" fmla="*/ 37 w 187"/>
                <a:gd name="T77" fmla="*/ 92 h 187"/>
                <a:gd name="T78" fmla="*/ 49 w 187"/>
                <a:gd name="T79" fmla="*/ 92 h 187"/>
                <a:gd name="T80" fmla="*/ 49 w 187"/>
                <a:gd name="T81" fmla="*/ 105 h 187"/>
                <a:gd name="T82" fmla="*/ 49 w 187"/>
                <a:gd name="T83" fmla="*/ 164 h 187"/>
                <a:gd name="T84" fmla="*/ 140 w 187"/>
                <a:gd name="T85" fmla="*/ 164 h 187"/>
                <a:gd name="T86" fmla="*/ 140 w 187"/>
                <a:gd name="T87" fmla="*/ 164 h 187"/>
                <a:gd name="T88" fmla="*/ 99 w 187"/>
                <a:gd name="T89" fmla="*/ 134 h 187"/>
                <a:gd name="T90" fmla="*/ 99 w 187"/>
                <a:gd name="T91" fmla="*/ 117 h 187"/>
                <a:gd name="T92" fmla="*/ 89 w 187"/>
                <a:gd name="T93" fmla="*/ 117 h 187"/>
                <a:gd name="T94" fmla="*/ 89 w 187"/>
                <a:gd name="T95" fmla="*/ 134 h 187"/>
                <a:gd name="T96" fmla="*/ 99 w 187"/>
                <a:gd name="T97" fmla="*/ 134 h 187"/>
                <a:gd name="T98" fmla="*/ 99 w 187"/>
                <a:gd name="T99" fmla="*/ 134 h 187"/>
                <a:gd name="T100" fmla="*/ 121 w 187"/>
                <a:gd name="T101" fmla="*/ 107 h 187"/>
                <a:gd name="T102" fmla="*/ 121 w 187"/>
                <a:gd name="T103" fmla="*/ 95 h 187"/>
                <a:gd name="T104" fmla="*/ 111 w 187"/>
                <a:gd name="T105" fmla="*/ 95 h 187"/>
                <a:gd name="T106" fmla="*/ 78 w 187"/>
                <a:gd name="T107" fmla="*/ 95 h 187"/>
                <a:gd name="T108" fmla="*/ 66 w 187"/>
                <a:gd name="T109" fmla="*/ 95 h 187"/>
                <a:gd name="T110" fmla="*/ 66 w 187"/>
                <a:gd name="T111" fmla="*/ 107 h 187"/>
                <a:gd name="T112" fmla="*/ 66 w 187"/>
                <a:gd name="T113" fmla="*/ 146 h 187"/>
                <a:gd name="T114" fmla="*/ 66 w 187"/>
                <a:gd name="T115" fmla="*/ 156 h 187"/>
                <a:gd name="T116" fmla="*/ 78 w 187"/>
                <a:gd name="T117" fmla="*/ 156 h 187"/>
                <a:gd name="T118" fmla="*/ 111 w 187"/>
                <a:gd name="T119" fmla="*/ 156 h 187"/>
                <a:gd name="T120" fmla="*/ 121 w 187"/>
                <a:gd name="T121" fmla="*/ 156 h 187"/>
                <a:gd name="T122" fmla="*/ 121 w 187"/>
                <a:gd name="T123" fmla="*/ 146 h 187"/>
                <a:gd name="T124" fmla="*/ 121 w 187"/>
                <a:gd name="T125" fmla="*/ 10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187">
                  <a:moveTo>
                    <a:pt x="160" y="115"/>
                  </a:moveTo>
                  <a:lnTo>
                    <a:pt x="160" y="175"/>
                  </a:lnTo>
                  <a:lnTo>
                    <a:pt x="160" y="187"/>
                  </a:lnTo>
                  <a:lnTo>
                    <a:pt x="150" y="187"/>
                  </a:lnTo>
                  <a:lnTo>
                    <a:pt x="37" y="187"/>
                  </a:lnTo>
                  <a:lnTo>
                    <a:pt x="27" y="187"/>
                  </a:lnTo>
                  <a:lnTo>
                    <a:pt x="27" y="175"/>
                  </a:lnTo>
                  <a:lnTo>
                    <a:pt x="27" y="115"/>
                  </a:lnTo>
                  <a:lnTo>
                    <a:pt x="8" y="115"/>
                  </a:lnTo>
                  <a:lnTo>
                    <a:pt x="0" y="97"/>
                  </a:lnTo>
                  <a:lnTo>
                    <a:pt x="31" y="66"/>
                  </a:lnTo>
                  <a:lnTo>
                    <a:pt x="31" y="47"/>
                  </a:lnTo>
                  <a:lnTo>
                    <a:pt x="25" y="47"/>
                  </a:lnTo>
                  <a:lnTo>
                    <a:pt x="25" y="37"/>
                  </a:lnTo>
                  <a:lnTo>
                    <a:pt x="25" y="27"/>
                  </a:lnTo>
                  <a:lnTo>
                    <a:pt x="25" y="17"/>
                  </a:lnTo>
                  <a:lnTo>
                    <a:pt x="37" y="17"/>
                  </a:lnTo>
                  <a:lnTo>
                    <a:pt x="66" y="17"/>
                  </a:lnTo>
                  <a:lnTo>
                    <a:pt x="76" y="17"/>
                  </a:lnTo>
                  <a:lnTo>
                    <a:pt x="76" y="19"/>
                  </a:lnTo>
                  <a:lnTo>
                    <a:pt x="86" y="8"/>
                  </a:lnTo>
                  <a:lnTo>
                    <a:pt x="95" y="0"/>
                  </a:lnTo>
                  <a:lnTo>
                    <a:pt x="101" y="8"/>
                  </a:lnTo>
                  <a:lnTo>
                    <a:pt x="187" y="97"/>
                  </a:lnTo>
                  <a:lnTo>
                    <a:pt x="179" y="115"/>
                  </a:lnTo>
                  <a:lnTo>
                    <a:pt x="160" y="115"/>
                  </a:lnTo>
                  <a:lnTo>
                    <a:pt x="160" y="115"/>
                  </a:lnTo>
                  <a:close/>
                  <a:moveTo>
                    <a:pt x="140" y="164"/>
                  </a:moveTo>
                  <a:lnTo>
                    <a:pt x="140" y="105"/>
                  </a:lnTo>
                  <a:lnTo>
                    <a:pt x="140" y="92"/>
                  </a:lnTo>
                  <a:lnTo>
                    <a:pt x="150" y="92"/>
                  </a:lnTo>
                  <a:lnTo>
                    <a:pt x="154" y="92"/>
                  </a:lnTo>
                  <a:lnTo>
                    <a:pt x="95" y="31"/>
                  </a:lnTo>
                  <a:lnTo>
                    <a:pt x="70" y="58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49" y="78"/>
                  </a:lnTo>
                  <a:lnTo>
                    <a:pt x="35" y="92"/>
                  </a:lnTo>
                  <a:lnTo>
                    <a:pt x="37" y="92"/>
                  </a:lnTo>
                  <a:lnTo>
                    <a:pt x="49" y="92"/>
                  </a:lnTo>
                  <a:lnTo>
                    <a:pt x="49" y="105"/>
                  </a:lnTo>
                  <a:lnTo>
                    <a:pt x="49" y="164"/>
                  </a:lnTo>
                  <a:lnTo>
                    <a:pt x="140" y="164"/>
                  </a:lnTo>
                  <a:lnTo>
                    <a:pt x="140" y="164"/>
                  </a:lnTo>
                  <a:close/>
                  <a:moveTo>
                    <a:pt x="99" y="134"/>
                  </a:moveTo>
                  <a:lnTo>
                    <a:pt x="99" y="117"/>
                  </a:lnTo>
                  <a:lnTo>
                    <a:pt x="89" y="117"/>
                  </a:lnTo>
                  <a:lnTo>
                    <a:pt x="89" y="134"/>
                  </a:lnTo>
                  <a:lnTo>
                    <a:pt x="99" y="134"/>
                  </a:lnTo>
                  <a:lnTo>
                    <a:pt x="99" y="134"/>
                  </a:lnTo>
                  <a:close/>
                  <a:moveTo>
                    <a:pt x="121" y="107"/>
                  </a:moveTo>
                  <a:lnTo>
                    <a:pt x="121" y="95"/>
                  </a:lnTo>
                  <a:lnTo>
                    <a:pt x="111" y="95"/>
                  </a:lnTo>
                  <a:lnTo>
                    <a:pt x="78" y="95"/>
                  </a:lnTo>
                  <a:lnTo>
                    <a:pt x="66" y="95"/>
                  </a:lnTo>
                  <a:lnTo>
                    <a:pt x="66" y="107"/>
                  </a:lnTo>
                  <a:lnTo>
                    <a:pt x="66" y="146"/>
                  </a:lnTo>
                  <a:lnTo>
                    <a:pt x="66" y="156"/>
                  </a:lnTo>
                  <a:lnTo>
                    <a:pt x="78" y="156"/>
                  </a:lnTo>
                  <a:lnTo>
                    <a:pt x="111" y="156"/>
                  </a:lnTo>
                  <a:lnTo>
                    <a:pt x="121" y="156"/>
                  </a:lnTo>
                  <a:lnTo>
                    <a:pt x="121" y="146"/>
                  </a:lnTo>
                  <a:lnTo>
                    <a:pt x="121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15" name="Freeform 2592"/>
            <p:cNvSpPr>
              <a:spLocks noEditPoints="1"/>
            </p:cNvSpPr>
            <p:nvPr/>
          </p:nvSpPr>
          <p:spPr bwMode="auto">
            <a:xfrm>
              <a:off x="-598487" y="-295275"/>
              <a:ext cx="525463" cy="414338"/>
            </a:xfrm>
            <a:custGeom>
              <a:avLst/>
              <a:gdLst>
                <a:gd name="T0" fmla="*/ 317 w 331"/>
                <a:gd name="T1" fmla="*/ 228 h 261"/>
                <a:gd name="T2" fmla="*/ 331 w 331"/>
                <a:gd name="T3" fmla="*/ 261 h 261"/>
                <a:gd name="T4" fmla="*/ 0 w 331"/>
                <a:gd name="T5" fmla="*/ 228 h 261"/>
                <a:gd name="T6" fmla="*/ 21 w 331"/>
                <a:gd name="T7" fmla="*/ 128 h 261"/>
                <a:gd name="T8" fmla="*/ 11 w 331"/>
                <a:gd name="T9" fmla="*/ 103 h 261"/>
                <a:gd name="T10" fmla="*/ 146 w 331"/>
                <a:gd name="T11" fmla="*/ 21 h 261"/>
                <a:gd name="T12" fmla="*/ 138 w 331"/>
                <a:gd name="T13" fmla="*/ 0 h 261"/>
                <a:gd name="T14" fmla="*/ 325 w 331"/>
                <a:gd name="T15" fmla="*/ 21 h 261"/>
                <a:gd name="T16" fmla="*/ 317 w 331"/>
                <a:gd name="T17" fmla="*/ 21 h 261"/>
                <a:gd name="T18" fmla="*/ 46 w 331"/>
                <a:gd name="T19" fmla="*/ 181 h 261"/>
                <a:gd name="T20" fmla="*/ 72 w 331"/>
                <a:gd name="T21" fmla="*/ 150 h 261"/>
                <a:gd name="T22" fmla="*/ 46 w 331"/>
                <a:gd name="T23" fmla="*/ 150 h 261"/>
                <a:gd name="T24" fmla="*/ 171 w 331"/>
                <a:gd name="T25" fmla="*/ 126 h 261"/>
                <a:gd name="T26" fmla="*/ 200 w 331"/>
                <a:gd name="T27" fmla="*/ 95 h 261"/>
                <a:gd name="T28" fmla="*/ 171 w 331"/>
                <a:gd name="T29" fmla="*/ 95 h 261"/>
                <a:gd name="T30" fmla="*/ 265 w 331"/>
                <a:gd name="T31" fmla="*/ 126 h 261"/>
                <a:gd name="T32" fmla="*/ 294 w 331"/>
                <a:gd name="T33" fmla="*/ 95 h 261"/>
                <a:gd name="T34" fmla="*/ 265 w 331"/>
                <a:gd name="T35" fmla="*/ 95 h 261"/>
                <a:gd name="T36" fmla="*/ 218 w 331"/>
                <a:gd name="T37" fmla="*/ 126 h 261"/>
                <a:gd name="T38" fmla="*/ 247 w 331"/>
                <a:gd name="T39" fmla="*/ 95 h 261"/>
                <a:gd name="T40" fmla="*/ 218 w 331"/>
                <a:gd name="T41" fmla="*/ 95 h 261"/>
                <a:gd name="T42" fmla="*/ 171 w 331"/>
                <a:gd name="T43" fmla="*/ 70 h 261"/>
                <a:gd name="T44" fmla="*/ 200 w 331"/>
                <a:gd name="T45" fmla="*/ 39 h 261"/>
                <a:gd name="T46" fmla="*/ 171 w 331"/>
                <a:gd name="T47" fmla="*/ 39 h 261"/>
                <a:gd name="T48" fmla="*/ 265 w 331"/>
                <a:gd name="T49" fmla="*/ 70 h 261"/>
                <a:gd name="T50" fmla="*/ 294 w 331"/>
                <a:gd name="T51" fmla="*/ 39 h 261"/>
                <a:gd name="T52" fmla="*/ 265 w 331"/>
                <a:gd name="T53" fmla="*/ 39 h 261"/>
                <a:gd name="T54" fmla="*/ 218 w 331"/>
                <a:gd name="T55" fmla="*/ 70 h 261"/>
                <a:gd name="T56" fmla="*/ 247 w 331"/>
                <a:gd name="T57" fmla="*/ 39 h 261"/>
                <a:gd name="T58" fmla="*/ 218 w 331"/>
                <a:gd name="T59" fmla="*/ 39 h 261"/>
                <a:gd name="T60" fmla="*/ 171 w 331"/>
                <a:gd name="T61" fmla="*/ 181 h 261"/>
                <a:gd name="T62" fmla="*/ 200 w 331"/>
                <a:gd name="T63" fmla="*/ 150 h 261"/>
                <a:gd name="T64" fmla="*/ 171 w 331"/>
                <a:gd name="T65" fmla="*/ 150 h 261"/>
                <a:gd name="T66" fmla="*/ 265 w 331"/>
                <a:gd name="T67" fmla="*/ 181 h 261"/>
                <a:gd name="T68" fmla="*/ 294 w 331"/>
                <a:gd name="T69" fmla="*/ 150 h 261"/>
                <a:gd name="T70" fmla="*/ 265 w 331"/>
                <a:gd name="T71" fmla="*/ 150 h 261"/>
                <a:gd name="T72" fmla="*/ 218 w 331"/>
                <a:gd name="T73" fmla="*/ 181 h 261"/>
                <a:gd name="T74" fmla="*/ 247 w 331"/>
                <a:gd name="T75" fmla="*/ 150 h 261"/>
                <a:gd name="T76" fmla="*/ 218 w 331"/>
                <a:gd name="T77" fmla="*/ 150 h 261"/>
                <a:gd name="T78" fmla="*/ 93 w 331"/>
                <a:gd name="T79" fmla="*/ 181 h 261"/>
                <a:gd name="T80" fmla="*/ 119 w 331"/>
                <a:gd name="T81" fmla="*/ 15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1" h="261">
                  <a:moveTo>
                    <a:pt x="317" y="21"/>
                  </a:moveTo>
                  <a:lnTo>
                    <a:pt x="317" y="228"/>
                  </a:lnTo>
                  <a:lnTo>
                    <a:pt x="331" y="228"/>
                  </a:lnTo>
                  <a:lnTo>
                    <a:pt x="331" y="261"/>
                  </a:lnTo>
                  <a:lnTo>
                    <a:pt x="0" y="261"/>
                  </a:lnTo>
                  <a:lnTo>
                    <a:pt x="0" y="228"/>
                  </a:lnTo>
                  <a:lnTo>
                    <a:pt x="21" y="228"/>
                  </a:lnTo>
                  <a:lnTo>
                    <a:pt x="21" y="128"/>
                  </a:lnTo>
                  <a:lnTo>
                    <a:pt x="11" y="128"/>
                  </a:lnTo>
                  <a:lnTo>
                    <a:pt x="11" y="103"/>
                  </a:lnTo>
                  <a:lnTo>
                    <a:pt x="146" y="103"/>
                  </a:lnTo>
                  <a:lnTo>
                    <a:pt x="146" y="21"/>
                  </a:lnTo>
                  <a:lnTo>
                    <a:pt x="138" y="21"/>
                  </a:lnTo>
                  <a:lnTo>
                    <a:pt x="138" y="0"/>
                  </a:lnTo>
                  <a:lnTo>
                    <a:pt x="325" y="0"/>
                  </a:lnTo>
                  <a:lnTo>
                    <a:pt x="325" y="21"/>
                  </a:lnTo>
                  <a:lnTo>
                    <a:pt x="317" y="21"/>
                  </a:lnTo>
                  <a:lnTo>
                    <a:pt x="317" y="21"/>
                  </a:lnTo>
                  <a:close/>
                  <a:moveTo>
                    <a:pt x="46" y="150"/>
                  </a:moveTo>
                  <a:lnTo>
                    <a:pt x="46" y="181"/>
                  </a:lnTo>
                  <a:lnTo>
                    <a:pt x="72" y="181"/>
                  </a:lnTo>
                  <a:lnTo>
                    <a:pt x="72" y="150"/>
                  </a:lnTo>
                  <a:lnTo>
                    <a:pt x="46" y="150"/>
                  </a:lnTo>
                  <a:lnTo>
                    <a:pt x="46" y="150"/>
                  </a:lnTo>
                  <a:close/>
                  <a:moveTo>
                    <a:pt x="171" y="95"/>
                  </a:moveTo>
                  <a:lnTo>
                    <a:pt x="171" y="126"/>
                  </a:lnTo>
                  <a:lnTo>
                    <a:pt x="200" y="126"/>
                  </a:lnTo>
                  <a:lnTo>
                    <a:pt x="200" y="95"/>
                  </a:lnTo>
                  <a:lnTo>
                    <a:pt x="171" y="95"/>
                  </a:lnTo>
                  <a:lnTo>
                    <a:pt x="171" y="95"/>
                  </a:lnTo>
                  <a:close/>
                  <a:moveTo>
                    <a:pt x="265" y="95"/>
                  </a:moveTo>
                  <a:lnTo>
                    <a:pt x="265" y="126"/>
                  </a:lnTo>
                  <a:lnTo>
                    <a:pt x="294" y="126"/>
                  </a:lnTo>
                  <a:lnTo>
                    <a:pt x="294" y="95"/>
                  </a:lnTo>
                  <a:lnTo>
                    <a:pt x="265" y="95"/>
                  </a:lnTo>
                  <a:lnTo>
                    <a:pt x="265" y="95"/>
                  </a:lnTo>
                  <a:close/>
                  <a:moveTo>
                    <a:pt x="218" y="95"/>
                  </a:moveTo>
                  <a:lnTo>
                    <a:pt x="218" y="126"/>
                  </a:lnTo>
                  <a:lnTo>
                    <a:pt x="247" y="126"/>
                  </a:lnTo>
                  <a:lnTo>
                    <a:pt x="247" y="95"/>
                  </a:lnTo>
                  <a:lnTo>
                    <a:pt x="218" y="95"/>
                  </a:lnTo>
                  <a:lnTo>
                    <a:pt x="218" y="95"/>
                  </a:lnTo>
                  <a:close/>
                  <a:moveTo>
                    <a:pt x="171" y="39"/>
                  </a:moveTo>
                  <a:lnTo>
                    <a:pt x="171" y="70"/>
                  </a:lnTo>
                  <a:lnTo>
                    <a:pt x="200" y="70"/>
                  </a:lnTo>
                  <a:lnTo>
                    <a:pt x="200" y="39"/>
                  </a:lnTo>
                  <a:lnTo>
                    <a:pt x="171" y="39"/>
                  </a:lnTo>
                  <a:lnTo>
                    <a:pt x="171" y="39"/>
                  </a:lnTo>
                  <a:close/>
                  <a:moveTo>
                    <a:pt x="265" y="39"/>
                  </a:moveTo>
                  <a:lnTo>
                    <a:pt x="265" y="70"/>
                  </a:lnTo>
                  <a:lnTo>
                    <a:pt x="294" y="70"/>
                  </a:lnTo>
                  <a:lnTo>
                    <a:pt x="294" y="39"/>
                  </a:lnTo>
                  <a:lnTo>
                    <a:pt x="265" y="39"/>
                  </a:lnTo>
                  <a:lnTo>
                    <a:pt x="265" y="39"/>
                  </a:lnTo>
                  <a:close/>
                  <a:moveTo>
                    <a:pt x="218" y="39"/>
                  </a:moveTo>
                  <a:lnTo>
                    <a:pt x="218" y="70"/>
                  </a:lnTo>
                  <a:lnTo>
                    <a:pt x="247" y="70"/>
                  </a:lnTo>
                  <a:lnTo>
                    <a:pt x="247" y="39"/>
                  </a:lnTo>
                  <a:lnTo>
                    <a:pt x="218" y="39"/>
                  </a:lnTo>
                  <a:lnTo>
                    <a:pt x="218" y="39"/>
                  </a:lnTo>
                  <a:close/>
                  <a:moveTo>
                    <a:pt x="171" y="150"/>
                  </a:moveTo>
                  <a:lnTo>
                    <a:pt x="171" y="181"/>
                  </a:lnTo>
                  <a:lnTo>
                    <a:pt x="200" y="181"/>
                  </a:lnTo>
                  <a:lnTo>
                    <a:pt x="200" y="150"/>
                  </a:lnTo>
                  <a:lnTo>
                    <a:pt x="171" y="150"/>
                  </a:lnTo>
                  <a:lnTo>
                    <a:pt x="171" y="150"/>
                  </a:lnTo>
                  <a:close/>
                  <a:moveTo>
                    <a:pt x="265" y="150"/>
                  </a:moveTo>
                  <a:lnTo>
                    <a:pt x="265" y="181"/>
                  </a:lnTo>
                  <a:lnTo>
                    <a:pt x="294" y="181"/>
                  </a:lnTo>
                  <a:lnTo>
                    <a:pt x="294" y="150"/>
                  </a:lnTo>
                  <a:lnTo>
                    <a:pt x="265" y="150"/>
                  </a:lnTo>
                  <a:lnTo>
                    <a:pt x="265" y="150"/>
                  </a:lnTo>
                  <a:close/>
                  <a:moveTo>
                    <a:pt x="218" y="150"/>
                  </a:moveTo>
                  <a:lnTo>
                    <a:pt x="218" y="181"/>
                  </a:lnTo>
                  <a:lnTo>
                    <a:pt x="247" y="181"/>
                  </a:lnTo>
                  <a:lnTo>
                    <a:pt x="247" y="150"/>
                  </a:lnTo>
                  <a:lnTo>
                    <a:pt x="218" y="150"/>
                  </a:lnTo>
                  <a:lnTo>
                    <a:pt x="218" y="150"/>
                  </a:lnTo>
                  <a:close/>
                  <a:moveTo>
                    <a:pt x="93" y="150"/>
                  </a:moveTo>
                  <a:lnTo>
                    <a:pt x="93" y="181"/>
                  </a:lnTo>
                  <a:lnTo>
                    <a:pt x="119" y="181"/>
                  </a:lnTo>
                  <a:lnTo>
                    <a:pt x="119" y="150"/>
                  </a:lnTo>
                  <a:lnTo>
                    <a:pt x="93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16" name="Rectangle 2593"/>
            <p:cNvSpPr>
              <a:spLocks noChangeArrowheads="1"/>
            </p:cNvSpPr>
            <p:nvPr/>
          </p:nvSpPr>
          <p:spPr bwMode="auto">
            <a:xfrm>
              <a:off x="-3133724" y="66675"/>
              <a:ext cx="5132388" cy="61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</p:grpSp>
      <p:sp>
        <p:nvSpPr>
          <p:cNvPr id="17" name="KSO_Shape"/>
          <p:cNvSpPr>
            <a:spLocks/>
          </p:cNvSpPr>
          <p:nvPr/>
        </p:nvSpPr>
        <p:spPr bwMode="auto">
          <a:xfrm flipH="1">
            <a:off x="366982" y="4946836"/>
            <a:ext cx="797639" cy="685638"/>
          </a:xfrm>
          <a:custGeom>
            <a:avLst/>
            <a:gdLst>
              <a:gd name="T0" fmla="*/ 332558402 w 9644"/>
              <a:gd name="T1" fmla="*/ 103997713 h 9130"/>
              <a:gd name="T2" fmla="*/ 336577391 w 9644"/>
              <a:gd name="T3" fmla="*/ 101618133 h 9130"/>
              <a:gd name="T4" fmla="*/ 340791542 w 9644"/>
              <a:gd name="T5" fmla="*/ 98185353 h 9130"/>
              <a:gd name="T6" fmla="*/ 344108107 w 9644"/>
              <a:gd name="T7" fmla="*/ 94479593 h 9130"/>
              <a:gd name="T8" fmla="*/ 346371232 w 9644"/>
              <a:gd name="T9" fmla="*/ 90656701 h 9130"/>
              <a:gd name="T10" fmla="*/ 347502696 w 9644"/>
              <a:gd name="T11" fmla="*/ 86872919 h 9130"/>
              <a:gd name="T12" fmla="*/ 347385757 w 9644"/>
              <a:gd name="T13" fmla="*/ 83362116 h 9130"/>
              <a:gd name="T14" fmla="*/ 306727914 w 9644"/>
              <a:gd name="T15" fmla="*/ 5266205 h 9130"/>
              <a:gd name="T16" fmla="*/ 304503899 w 9644"/>
              <a:gd name="T17" fmla="*/ 2652558 h 9130"/>
              <a:gd name="T18" fmla="*/ 301265360 w 9644"/>
              <a:gd name="T19" fmla="*/ 897157 h 9130"/>
              <a:gd name="T20" fmla="*/ 297246371 w 9644"/>
              <a:gd name="T21" fmla="*/ 78022 h 9130"/>
              <a:gd name="T22" fmla="*/ 292603180 w 9644"/>
              <a:gd name="T23" fmla="*/ 116935 h 9130"/>
              <a:gd name="T24" fmla="*/ 287530555 w 9644"/>
              <a:gd name="T25" fmla="*/ 1092311 h 9130"/>
              <a:gd name="T26" fmla="*/ 282224051 w 9644"/>
              <a:gd name="T27" fmla="*/ 3003757 h 9130"/>
              <a:gd name="T28" fmla="*/ 13968881 w 9644"/>
              <a:gd name="T29" fmla="*/ 143747770 h 9130"/>
              <a:gd name="T30" fmla="*/ 9247467 w 9644"/>
              <a:gd name="T31" fmla="*/ 146907571 h 9130"/>
              <a:gd name="T32" fmla="*/ 5345615 w 9644"/>
              <a:gd name="T33" fmla="*/ 150418374 h 9130"/>
              <a:gd name="T34" fmla="*/ 2458288 w 9644"/>
              <a:gd name="T35" fmla="*/ 154202156 h 9130"/>
              <a:gd name="T36" fmla="*/ 624399 w 9644"/>
              <a:gd name="T37" fmla="*/ 158064158 h 9130"/>
              <a:gd name="T38" fmla="*/ 0 w 9644"/>
              <a:gd name="T39" fmla="*/ 161731006 h 9130"/>
              <a:gd name="T40" fmla="*/ 624399 w 9644"/>
              <a:gd name="T41" fmla="*/ 165124677 h 9130"/>
              <a:gd name="T42" fmla="*/ 41633257 w 9644"/>
              <a:gd name="T43" fmla="*/ 243064543 h 9130"/>
              <a:gd name="T44" fmla="*/ 44286509 w 9644"/>
              <a:gd name="T45" fmla="*/ 245288078 h 9130"/>
              <a:gd name="T46" fmla="*/ 47837150 w 9644"/>
              <a:gd name="T47" fmla="*/ 246692281 h 9130"/>
              <a:gd name="T48" fmla="*/ 52168239 w 9644"/>
              <a:gd name="T49" fmla="*/ 247160414 h 9130"/>
              <a:gd name="T50" fmla="*/ 57006592 w 9644"/>
              <a:gd name="T51" fmla="*/ 246770303 h 9130"/>
              <a:gd name="T52" fmla="*/ 62196156 w 9644"/>
              <a:gd name="T53" fmla="*/ 245405013 h 9130"/>
              <a:gd name="T54" fmla="*/ 67463746 w 9644"/>
              <a:gd name="T55" fmla="*/ 243103456 h 9130"/>
              <a:gd name="T56" fmla="*/ 350468247 w 9644"/>
              <a:gd name="T57" fmla="*/ 356151352 h 9130"/>
              <a:gd name="T58" fmla="*/ 62079217 w 9644"/>
              <a:gd name="T59" fmla="*/ 242128276 h 9130"/>
              <a:gd name="T60" fmla="*/ 60713480 w 9644"/>
              <a:gd name="T61" fmla="*/ 242323431 h 9130"/>
              <a:gd name="T62" fmla="*/ 57474940 w 9644"/>
              <a:gd name="T63" fmla="*/ 240802096 h 9130"/>
              <a:gd name="T64" fmla="*/ 52753527 w 9644"/>
              <a:gd name="T65" fmla="*/ 236511071 h 9130"/>
              <a:gd name="T66" fmla="*/ 47134923 w 9644"/>
              <a:gd name="T67" fmla="*/ 229801554 h 9130"/>
              <a:gd name="T68" fmla="*/ 40969945 w 9644"/>
              <a:gd name="T69" fmla="*/ 220985436 h 9130"/>
              <a:gd name="T70" fmla="*/ 34414643 w 9644"/>
              <a:gd name="T71" fmla="*/ 210492137 h 9130"/>
              <a:gd name="T72" fmla="*/ 27781513 w 9644"/>
              <a:gd name="T73" fmla="*/ 198594438 h 9130"/>
              <a:gd name="T74" fmla="*/ 22865136 w 9644"/>
              <a:gd name="T75" fmla="*/ 188764031 h 9130"/>
              <a:gd name="T76" fmla="*/ 17675571 w 9644"/>
              <a:gd name="T77" fmla="*/ 177256443 h 9130"/>
              <a:gd name="T78" fmla="*/ 13695694 w 9644"/>
              <a:gd name="T79" fmla="*/ 166841166 h 9130"/>
              <a:gd name="T80" fmla="*/ 11081356 w 9644"/>
              <a:gd name="T81" fmla="*/ 158064158 h 9130"/>
              <a:gd name="T82" fmla="*/ 9910780 w 9644"/>
              <a:gd name="T83" fmla="*/ 151276619 h 9130"/>
              <a:gd name="T84" fmla="*/ 10340018 w 9644"/>
              <a:gd name="T85" fmla="*/ 146946484 h 9130"/>
              <a:gd name="T86" fmla="*/ 11159381 w 9644"/>
              <a:gd name="T87" fmla="*/ 145776348 h 9130"/>
              <a:gd name="T88" fmla="*/ 12173906 w 9644"/>
              <a:gd name="T89" fmla="*/ 145464259 h 9130"/>
              <a:gd name="T90" fmla="*/ 14437032 w 9644"/>
              <a:gd name="T91" fmla="*/ 146010414 h 9130"/>
              <a:gd name="T92" fmla="*/ 18729010 w 9644"/>
              <a:gd name="T93" fmla="*/ 149248041 h 9130"/>
              <a:gd name="T94" fmla="*/ 23996600 w 9644"/>
              <a:gd name="T95" fmla="*/ 155021489 h 9130"/>
              <a:gd name="T96" fmla="*/ 29966614 w 9644"/>
              <a:gd name="T97" fmla="*/ 163018274 h 9130"/>
              <a:gd name="T98" fmla="*/ 36443693 w 9644"/>
              <a:gd name="T99" fmla="*/ 172887395 h 9130"/>
              <a:gd name="T100" fmla="*/ 43037909 w 9644"/>
              <a:gd name="T101" fmla="*/ 184317159 h 9130"/>
              <a:gd name="T102" fmla="*/ 48227473 w 9644"/>
              <a:gd name="T103" fmla="*/ 194147368 h 9130"/>
              <a:gd name="T104" fmla="*/ 53846077 w 9644"/>
              <a:gd name="T105" fmla="*/ 206045067 h 9130"/>
              <a:gd name="T106" fmla="*/ 58333415 w 9644"/>
              <a:gd name="T107" fmla="*/ 216967587 h 9130"/>
              <a:gd name="T108" fmla="*/ 61532843 w 9644"/>
              <a:gd name="T109" fmla="*/ 226446795 h 9130"/>
              <a:gd name="T110" fmla="*/ 63249793 w 9644"/>
              <a:gd name="T111" fmla="*/ 234053469 h 9130"/>
              <a:gd name="T112" fmla="*/ 63522782 w 9644"/>
              <a:gd name="T113" fmla="*/ 239436608 h 9130"/>
              <a:gd name="T114" fmla="*/ 62664505 w 9644"/>
              <a:gd name="T115" fmla="*/ 241582121 h 913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644" h="9130">
                <a:moveTo>
                  <a:pt x="8982" y="2911"/>
                </a:moveTo>
                <a:lnTo>
                  <a:pt x="8982" y="5704"/>
                </a:lnTo>
                <a:lnTo>
                  <a:pt x="7500" y="5704"/>
                </a:lnTo>
                <a:lnTo>
                  <a:pt x="5860" y="4064"/>
                </a:lnTo>
                <a:lnTo>
                  <a:pt x="8523" y="2666"/>
                </a:lnTo>
                <a:lnTo>
                  <a:pt x="8550" y="2652"/>
                </a:lnTo>
                <a:lnTo>
                  <a:pt x="8575" y="2636"/>
                </a:lnTo>
                <a:lnTo>
                  <a:pt x="8601" y="2621"/>
                </a:lnTo>
                <a:lnTo>
                  <a:pt x="8626" y="2605"/>
                </a:lnTo>
                <a:lnTo>
                  <a:pt x="8649" y="2588"/>
                </a:lnTo>
                <a:lnTo>
                  <a:pt x="8671" y="2571"/>
                </a:lnTo>
                <a:lnTo>
                  <a:pt x="8693" y="2553"/>
                </a:lnTo>
                <a:lnTo>
                  <a:pt x="8714" y="2535"/>
                </a:lnTo>
                <a:lnTo>
                  <a:pt x="8734" y="2517"/>
                </a:lnTo>
                <a:lnTo>
                  <a:pt x="8752" y="2499"/>
                </a:lnTo>
                <a:lnTo>
                  <a:pt x="8771" y="2480"/>
                </a:lnTo>
                <a:lnTo>
                  <a:pt x="8787" y="2461"/>
                </a:lnTo>
                <a:lnTo>
                  <a:pt x="8803" y="2442"/>
                </a:lnTo>
                <a:lnTo>
                  <a:pt x="8819" y="2422"/>
                </a:lnTo>
                <a:lnTo>
                  <a:pt x="8833" y="2403"/>
                </a:lnTo>
                <a:lnTo>
                  <a:pt x="8845" y="2383"/>
                </a:lnTo>
                <a:lnTo>
                  <a:pt x="8857" y="2363"/>
                </a:lnTo>
                <a:lnTo>
                  <a:pt x="8868" y="2344"/>
                </a:lnTo>
                <a:lnTo>
                  <a:pt x="8877" y="2324"/>
                </a:lnTo>
                <a:lnTo>
                  <a:pt x="8885" y="2305"/>
                </a:lnTo>
                <a:lnTo>
                  <a:pt x="8892" y="2285"/>
                </a:lnTo>
                <a:lnTo>
                  <a:pt x="8898" y="2265"/>
                </a:lnTo>
                <a:lnTo>
                  <a:pt x="8903" y="2247"/>
                </a:lnTo>
                <a:lnTo>
                  <a:pt x="8906" y="2227"/>
                </a:lnTo>
                <a:lnTo>
                  <a:pt x="8908" y="2209"/>
                </a:lnTo>
                <a:lnTo>
                  <a:pt x="8909" y="2190"/>
                </a:lnTo>
                <a:lnTo>
                  <a:pt x="8908" y="2173"/>
                </a:lnTo>
                <a:lnTo>
                  <a:pt x="8906" y="2154"/>
                </a:lnTo>
                <a:lnTo>
                  <a:pt x="8903" y="2137"/>
                </a:lnTo>
                <a:lnTo>
                  <a:pt x="8898" y="2120"/>
                </a:lnTo>
                <a:lnTo>
                  <a:pt x="8892" y="2104"/>
                </a:lnTo>
                <a:lnTo>
                  <a:pt x="8884" y="2087"/>
                </a:lnTo>
                <a:lnTo>
                  <a:pt x="7861" y="135"/>
                </a:lnTo>
                <a:lnTo>
                  <a:pt x="7852" y="120"/>
                </a:lnTo>
                <a:lnTo>
                  <a:pt x="7841" y="106"/>
                </a:lnTo>
                <a:lnTo>
                  <a:pt x="7830" y="93"/>
                </a:lnTo>
                <a:lnTo>
                  <a:pt x="7818" y="80"/>
                </a:lnTo>
                <a:lnTo>
                  <a:pt x="7804" y="68"/>
                </a:lnTo>
                <a:lnTo>
                  <a:pt x="7790" y="58"/>
                </a:lnTo>
                <a:lnTo>
                  <a:pt x="7775" y="48"/>
                </a:lnTo>
                <a:lnTo>
                  <a:pt x="7757" y="38"/>
                </a:lnTo>
                <a:lnTo>
                  <a:pt x="7740" y="31"/>
                </a:lnTo>
                <a:lnTo>
                  <a:pt x="7721" y="23"/>
                </a:lnTo>
                <a:lnTo>
                  <a:pt x="7703" y="17"/>
                </a:lnTo>
                <a:lnTo>
                  <a:pt x="7682" y="12"/>
                </a:lnTo>
                <a:lnTo>
                  <a:pt x="7661" y="8"/>
                </a:lnTo>
                <a:lnTo>
                  <a:pt x="7640" y="4"/>
                </a:lnTo>
                <a:lnTo>
                  <a:pt x="7618" y="2"/>
                </a:lnTo>
                <a:lnTo>
                  <a:pt x="7595" y="0"/>
                </a:lnTo>
                <a:lnTo>
                  <a:pt x="7572" y="0"/>
                </a:lnTo>
                <a:lnTo>
                  <a:pt x="7548" y="0"/>
                </a:lnTo>
                <a:lnTo>
                  <a:pt x="7524" y="1"/>
                </a:lnTo>
                <a:lnTo>
                  <a:pt x="7499" y="3"/>
                </a:lnTo>
                <a:lnTo>
                  <a:pt x="7472" y="7"/>
                </a:lnTo>
                <a:lnTo>
                  <a:pt x="7447" y="11"/>
                </a:lnTo>
                <a:lnTo>
                  <a:pt x="7421" y="16"/>
                </a:lnTo>
                <a:lnTo>
                  <a:pt x="7395" y="22"/>
                </a:lnTo>
                <a:lnTo>
                  <a:pt x="7369" y="28"/>
                </a:lnTo>
                <a:lnTo>
                  <a:pt x="7342" y="37"/>
                </a:lnTo>
                <a:lnTo>
                  <a:pt x="7315" y="46"/>
                </a:lnTo>
                <a:lnTo>
                  <a:pt x="7288" y="56"/>
                </a:lnTo>
                <a:lnTo>
                  <a:pt x="7261" y="67"/>
                </a:lnTo>
                <a:lnTo>
                  <a:pt x="7233" y="77"/>
                </a:lnTo>
                <a:lnTo>
                  <a:pt x="7206" y="91"/>
                </a:lnTo>
                <a:lnTo>
                  <a:pt x="7179" y="105"/>
                </a:lnTo>
                <a:lnTo>
                  <a:pt x="385" y="3671"/>
                </a:lnTo>
                <a:lnTo>
                  <a:pt x="358" y="3685"/>
                </a:lnTo>
                <a:lnTo>
                  <a:pt x="333" y="3700"/>
                </a:lnTo>
                <a:lnTo>
                  <a:pt x="308" y="3715"/>
                </a:lnTo>
                <a:lnTo>
                  <a:pt x="284" y="3732"/>
                </a:lnTo>
                <a:lnTo>
                  <a:pt x="260" y="3748"/>
                </a:lnTo>
                <a:lnTo>
                  <a:pt x="237" y="3766"/>
                </a:lnTo>
                <a:lnTo>
                  <a:pt x="215" y="3783"/>
                </a:lnTo>
                <a:lnTo>
                  <a:pt x="194" y="3801"/>
                </a:lnTo>
                <a:lnTo>
                  <a:pt x="175" y="3819"/>
                </a:lnTo>
                <a:lnTo>
                  <a:pt x="156" y="3838"/>
                </a:lnTo>
                <a:lnTo>
                  <a:pt x="137" y="3856"/>
                </a:lnTo>
                <a:lnTo>
                  <a:pt x="121" y="3876"/>
                </a:lnTo>
                <a:lnTo>
                  <a:pt x="105" y="3894"/>
                </a:lnTo>
                <a:lnTo>
                  <a:pt x="89" y="3914"/>
                </a:lnTo>
                <a:lnTo>
                  <a:pt x="76" y="3934"/>
                </a:lnTo>
                <a:lnTo>
                  <a:pt x="63" y="3953"/>
                </a:lnTo>
                <a:lnTo>
                  <a:pt x="51" y="3973"/>
                </a:lnTo>
                <a:lnTo>
                  <a:pt x="41" y="3993"/>
                </a:lnTo>
                <a:lnTo>
                  <a:pt x="32" y="4012"/>
                </a:lnTo>
                <a:lnTo>
                  <a:pt x="23" y="4032"/>
                </a:lnTo>
                <a:lnTo>
                  <a:pt x="16" y="4052"/>
                </a:lnTo>
                <a:lnTo>
                  <a:pt x="10" y="4071"/>
                </a:lnTo>
                <a:lnTo>
                  <a:pt x="5" y="4090"/>
                </a:lnTo>
                <a:lnTo>
                  <a:pt x="2" y="4109"/>
                </a:lnTo>
                <a:lnTo>
                  <a:pt x="0" y="4128"/>
                </a:lnTo>
                <a:lnTo>
                  <a:pt x="0" y="4146"/>
                </a:lnTo>
                <a:lnTo>
                  <a:pt x="0" y="4164"/>
                </a:lnTo>
                <a:lnTo>
                  <a:pt x="2" y="4182"/>
                </a:lnTo>
                <a:lnTo>
                  <a:pt x="5" y="4200"/>
                </a:lnTo>
                <a:lnTo>
                  <a:pt x="10" y="4216"/>
                </a:lnTo>
                <a:lnTo>
                  <a:pt x="16" y="4233"/>
                </a:lnTo>
                <a:lnTo>
                  <a:pt x="24" y="4249"/>
                </a:lnTo>
                <a:lnTo>
                  <a:pt x="1047" y="6201"/>
                </a:lnTo>
                <a:lnTo>
                  <a:pt x="1056" y="6216"/>
                </a:lnTo>
                <a:lnTo>
                  <a:pt x="1067" y="6231"/>
                </a:lnTo>
                <a:lnTo>
                  <a:pt x="1078" y="6244"/>
                </a:lnTo>
                <a:lnTo>
                  <a:pt x="1090" y="6257"/>
                </a:lnTo>
                <a:lnTo>
                  <a:pt x="1104" y="6268"/>
                </a:lnTo>
                <a:lnTo>
                  <a:pt x="1118" y="6279"/>
                </a:lnTo>
                <a:lnTo>
                  <a:pt x="1135" y="6288"/>
                </a:lnTo>
                <a:lnTo>
                  <a:pt x="1151" y="6298"/>
                </a:lnTo>
                <a:lnTo>
                  <a:pt x="1168" y="6306"/>
                </a:lnTo>
                <a:lnTo>
                  <a:pt x="1187" y="6312"/>
                </a:lnTo>
                <a:lnTo>
                  <a:pt x="1206" y="6319"/>
                </a:lnTo>
                <a:lnTo>
                  <a:pt x="1226" y="6324"/>
                </a:lnTo>
                <a:lnTo>
                  <a:pt x="1247" y="6329"/>
                </a:lnTo>
                <a:lnTo>
                  <a:pt x="1269" y="6332"/>
                </a:lnTo>
                <a:lnTo>
                  <a:pt x="1291" y="6334"/>
                </a:lnTo>
                <a:lnTo>
                  <a:pt x="1314" y="6336"/>
                </a:lnTo>
                <a:lnTo>
                  <a:pt x="1337" y="6336"/>
                </a:lnTo>
                <a:lnTo>
                  <a:pt x="1361" y="6336"/>
                </a:lnTo>
                <a:lnTo>
                  <a:pt x="1386" y="6335"/>
                </a:lnTo>
                <a:lnTo>
                  <a:pt x="1411" y="6333"/>
                </a:lnTo>
                <a:lnTo>
                  <a:pt x="1436" y="6330"/>
                </a:lnTo>
                <a:lnTo>
                  <a:pt x="1461" y="6326"/>
                </a:lnTo>
                <a:lnTo>
                  <a:pt x="1487" y="6320"/>
                </a:lnTo>
                <a:lnTo>
                  <a:pt x="1513" y="6315"/>
                </a:lnTo>
                <a:lnTo>
                  <a:pt x="1541" y="6308"/>
                </a:lnTo>
                <a:lnTo>
                  <a:pt x="1567" y="6299"/>
                </a:lnTo>
                <a:lnTo>
                  <a:pt x="1594" y="6291"/>
                </a:lnTo>
                <a:lnTo>
                  <a:pt x="1620" y="6281"/>
                </a:lnTo>
                <a:lnTo>
                  <a:pt x="1647" y="6270"/>
                </a:lnTo>
                <a:lnTo>
                  <a:pt x="1675" y="6258"/>
                </a:lnTo>
                <a:lnTo>
                  <a:pt x="1702" y="6246"/>
                </a:lnTo>
                <a:lnTo>
                  <a:pt x="1729" y="6232"/>
                </a:lnTo>
                <a:lnTo>
                  <a:pt x="5273" y="4371"/>
                </a:lnTo>
                <a:lnTo>
                  <a:pt x="6831" y="5931"/>
                </a:lnTo>
                <a:lnTo>
                  <a:pt x="6831" y="6336"/>
                </a:lnTo>
                <a:lnTo>
                  <a:pt x="8982" y="6336"/>
                </a:lnTo>
                <a:lnTo>
                  <a:pt x="8982" y="9130"/>
                </a:lnTo>
                <a:lnTo>
                  <a:pt x="9644" y="9130"/>
                </a:lnTo>
                <a:lnTo>
                  <a:pt x="9644" y="2911"/>
                </a:lnTo>
                <a:lnTo>
                  <a:pt x="8982" y="2911"/>
                </a:lnTo>
                <a:close/>
                <a:moveTo>
                  <a:pt x="1591" y="6207"/>
                </a:moveTo>
                <a:lnTo>
                  <a:pt x="1591" y="6207"/>
                </a:lnTo>
                <a:lnTo>
                  <a:pt x="1584" y="6210"/>
                </a:lnTo>
                <a:lnTo>
                  <a:pt x="1578" y="6211"/>
                </a:lnTo>
                <a:lnTo>
                  <a:pt x="1571" y="6212"/>
                </a:lnTo>
                <a:lnTo>
                  <a:pt x="1563" y="6213"/>
                </a:lnTo>
                <a:lnTo>
                  <a:pt x="1556" y="6212"/>
                </a:lnTo>
                <a:lnTo>
                  <a:pt x="1548" y="6211"/>
                </a:lnTo>
                <a:lnTo>
                  <a:pt x="1532" y="6205"/>
                </a:lnTo>
                <a:lnTo>
                  <a:pt x="1513" y="6198"/>
                </a:lnTo>
                <a:lnTo>
                  <a:pt x="1494" y="6187"/>
                </a:lnTo>
                <a:lnTo>
                  <a:pt x="1473" y="6173"/>
                </a:lnTo>
                <a:lnTo>
                  <a:pt x="1450" y="6156"/>
                </a:lnTo>
                <a:lnTo>
                  <a:pt x="1427" y="6137"/>
                </a:lnTo>
                <a:lnTo>
                  <a:pt x="1403" y="6115"/>
                </a:lnTo>
                <a:lnTo>
                  <a:pt x="1378" y="6090"/>
                </a:lnTo>
                <a:lnTo>
                  <a:pt x="1352" y="6063"/>
                </a:lnTo>
                <a:lnTo>
                  <a:pt x="1325" y="6033"/>
                </a:lnTo>
                <a:lnTo>
                  <a:pt x="1296" y="6001"/>
                </a:lnTo>
                <a:lnTo>
                  <a:pt x="1268" y="5967"/>
                </a:lnTo>
                <a:lnTo>
                  <a:pt x="1238" y="5929"/>
                </a:lnTo>
                <a:lnTo>
                  <a:pt x="1208" y="5891"/>
                </a:lnTo>
                <a:lnTo>
                  <a:pt x="1177" y="5850"/>
                </a:lnTo>
                <a:lnTo>
                  <a:pt x="1146" y="5807"/>
                </a:lnTo>
                <a:lnTo>
                  <a:pt x="1114" y="5761"/>
                </a:lnTo>
                <a:lnTo>
                  <a:pt x="1082" y="5714"/>
                </a:lnTo>
                <a:lnTo>
                  <a:pt x="1050" y="5665"/>
                </a:lnTo>
                <a:lnTo>
                  <a:pt x="1016" y="5615"/>
                </a:lnTo>
                <a:lnTo>
                  <a:pt x="983" y="5563"/>
                </a:lnTo>
                <a:lnTo>
                  <a:pt x="949" y="5509"/>
                </a:lnTo>
                <a:lnTo>
                  <a:pt x="915" y="5454"/>
                </a:lnTo>
                <a:lnTo>
                  <a:pt x="882" y="5396"/>
                </a:lnTo>
                <a:lnTo>
                  <a:pt x="848" y="5338"/>
                </a:lnTo>
                <a:lnTo>
                  <a:pt x="814" y="5278"/>
                </a:lnTo>
                <a:lnTo>
                  <a:pt x="780" y="5217"/>
                </a:lnTo>
                <a:lnTo>
                  <a:pt x="746" y="5155"/>
                </a:lnTo>
                <a:lnTo>
                  <a:pt x="712" y="5091"/>
                </a:lnTo>
                <a:lnTo>
                  <a:pt x="679" y="5027"/>
                </a:lnTo>
                <a:lnTo>
                  <a:pt x="647" y="4964"/>
                </a:lnTo>
                <a:lnTo>
                  <a:pt x="615" y="4902"/>
                </a:lnTo>
                <a:lnTo>
                  <a:pt x="586" y="4839"/>
                </a:lnTo>
                <a:lnTo>
                  <a:pt x="556" y="4778"/>
                </a:lnTo>
                <a:lnTo>
                  <a:pt x="529" y="4718"/>
                </a:lnTo>
                <a:lnTo>
                  <a:pt x="503" y="4658"/>
                </a:lnTo>
                <a:lnTo>
                  <a:pt x="477" y="4600"/>
                </a:lnTo>
                <a:lnTo>
                  <a:pt x="453" y="4544"/>
                </a:lnTo>
                <a:lnTo>
                  <a:pt x="430" y="4487"/>
                </a:lnTo>
                <a:lnTo>
                  <a:pt x="408" y="4432"/>
                </a:lnTo>
                <a:lnTo>
                  <a:pt x="388" y="4379"/>
                </a:lnTo>
                <a:lnTo>
                  <a:pt x="369" y="4328"/>
                </a:lnTo>
                <a:lnTo>
                  <a:pt x="351" y="4277"/>
                </a:lnTo>
                <a:lnTo>
                  <a:pt x="335" y="4228"/>
                </a:lnTo>
                <a:lnTo>
                  <a:pt x="320" y="4181"/>
                </a:lnTo>
                <a:lnTo>
                  <a:pt x="307" y="4137"/>
                </a:lnTo>
                <a:lnTo>
                  <a:pt x="295" y="4093"/>
                </a:lnTo>
                <a:lnTo>
                  <a:pt x="284" y="4052"/>
                </a:lnTo>
                <a:lnTo>
                  <a:pt x="275" y="4012"/>
                </a:lnTo>
                <a:lnTo>
                  <a:pt x="267" y="3976"/>
                </a:lnTo>
                <a:lnTo>
                  <a:pt x="261" y="3941"/>
                </a:lnTo>
                <a:lnTo>
                  <a:pt x="256" y="3909"/>
                </a:lnTo>
                <a:lnTo>
                  <a:pt x="254" y="3878"/>
                </a:lnTo>
                <a:lnTo>
                  <a:pt x="253" y="3851"/>
                </a:lnTo>
                <a:lnTo>
                  <a:pt x="253" y="3826"/>
                </a:lnTo>
                <a:lnTo>
                  <a:pt x="255" y="3803"/>
                </a:lnTo>
                <a:lnTo>
                  <a:pt x="259" y="3783"/>
                </a:lnTo>
                <a:lnTo>
                  <a:pt x="265" y="3767"/>
                </a:lnTo>
                <a:lnTo>
                  <a:pt x="268" y="3759"/>
                </a:lnTo>
                <a:lnTo>
                  <a:pt x="272" y="3753"/>
                </a:lnTo>
                <a:lnTo>
                  <a:pt x="276" y="3747"/>
                </a:lnTo>
                <a:lnTo>
                  <a:pt x="281" y="3742"/>
                </a:lnTo>
                <a:lnTo>
                  <a:pt x="286" y="3737"/>
                </a:lnTo>
                <a:lnTo>
                  <a:pt x="292" y="3734"/>
                </a:lnTo>
                <a:lnTo>
                  <a:pt x="298" y="3732"/>
                </a:lnTo>
                <a:lnTo>
                  <a:pt x="304" y="3730"/>
                </a:lnTo>
                <a:lnTo>
                  <a:pt x="312" y="3729"/>
                </a:lnTo>
                <a:lnTo>
                  <a:pt x="319" y="3729"/>
                </a:lnTo>
                <a:lnTo>
                  <a:pt x="326" y="3729"/>
                </a:lnTo>
                <a:lnTo>
                  <a:pt x="335" y="3730"/>
                </a:lnTo>
                <a:lnTo>
                  <a:pt x="351" y="3735"/>
                </a:lnTo>
                <a:lnTo>
                  <a:pt x="370" y="3743"/>
                </a:lnTo>
                <a:lnTo>
                  <a:pt x="389" y="3754"/>
                </a:lnTo>
                <a:lnTo>
                  <a:pt x="410" y="3768"/>
                </a:lnTo>
                <a:lnTo>
                  <a:pt x="432" y="3784"/>
                </a:lnTo>
                <a:lnTo>
                  <a:pt x="455" y="3804"/>
                </a:lnTo>
                <a:lnTo>
                  <a:pt x="480" y="3826"/>
                </a:lnTo>
                <a:lnTo>
                  <a:pt x="505" y="3851"/>
                </a:lnTo>
                <a:lnTo>
                  <a:pt x="531" y="3878"/>
                </a:lnTo>
                <a:lnTo>
                  <a:pt x="559" y="3907"/>
                </a:lnTo>
                <a:lnTo>
                  <a:pt x="586" y="3940"/>
                </a:lnTo>
                <a:lnTo>
                  <a:pt x="615" y="3974"/>
                </a:lnTo>
                <a:lnTo>
                  <a:pt x="645" y="4011"/>
                </a:lnTo>
                <a:lnTo>
                  <a:pt x="674" y="4050"/>
                </a:lnTo>
                <a:lnTo>
                  <a:pt x="705" y="4091"/>
                </a:lnTo>
                <a:lnTo>
                  <a:pt x="736" y="4134"/>
                </a:lnTo>
                <a:lnTo>
                  <a:pt x="768" y="4179"/>
                </a:lnTo>
                <a:lnTo>
                  <a:pt x="801" y="4226"/>
                </a:lnTo>
                <a:lnTo>
                  <a:pt x="834" y="4275"/>
                </a:lnTo>
                <a:lnTo>
                  <a:pt x="866" y="4325"/>
                </a:lnTo>
                <a:lnTo>
                  <a:pt x="900" y="4378"/>
                </a:lnTo>
                <a:lnTo>
                  <a:pt x="934" y="4432"/>
                </a:lnTo>
                <a:lnTo>
                  <a:pt x="968" y="4488"/>
                </a:lnTo>
                <a:lnTo>
                  <a:pt x="1002" y="4545"/>
                </a:lnTo>
                <a:lnTo>
                  <a:pt x="1035" y="4604"/>
                </a:lnTo>
                <a:lnTo>
                  <a:pt x="1069" y="4664"/>
                </a:lnTo>
                <a:lnTo>
                  <a:pt x="1103" y="4725"/>
                </a:lnTo>
                <a:lnTo>
                  <a:pt x="1137" y="4787"/>
                </a:lnTo>
                <a:lnTo>
                  <a:pt x="1171" y="4850"/>
                </a:lnTo>
                <a:lnTo>
                  <a:pt x="1203" y="4914"/>
                </a:lnTo>
                <a:lnTo>
                  <a:pt x="1236" y="4977"/>
                </a:lnTo>
                <a:lnTo>
                  <a:pt x="1267" y="5040"/>
                </a:lnTo>
                <a:lnTo>
                  <a:pt x="1297" y="5101"/>
                </a:lnTo>
                <a:lnTo>
                  <a:pt x="1326" y="5162"/>
                </a:lnTo>
                <a:lnTo>
                  <a:pt x="1354" y="5223"/>
                </a:lnTo>
                <a:lnTo>
                  <a:pt x="1380" y="5282"/>
                </a:lnTo>
                <a:lnTo>
                  <a:pt x="1405" y="5340"/>
                </a:lnTo>
                <a:lnTo>
                  <a:pt x="1429" y="5398"/>
                </a:lnTo>
                <a:lnTo>
                  <a:pt x="1452" y="5454"/>
                </a:lnTo>
                <a:lnTo>
                  <a:pt x="1474" y="5508"/>
                </a:lnTo>
                <a:lnTo>
                  <a:pt x="1495" y="5562"/>
                </a:lnTo>
                <a:lnTo>
                  <a:pt x="1513" y="5614"/>
                </a:lnTo>
                <a:lnTo>
                  <a:pt x="1532" y="5664"/>
                </a:lnTo>
                <a:lnTo>
                  <a:pt x="1548" y="5712"/>
                </a:lnTo>
                <a:lnTo>
                  <a:pt x="1562" y="5759"/>
                </a:lnTo>
                <a:lnTo>
                  <a:pt x="1577" y="5805"/>
                </a:lnTo>
                <a:lnTo>
                  <a:pt x="1589" y="5848"/>
                </a:lnTo>
                <a:lnTo>
                  <a:pt x="1599" y="5889"/>
                </a:lnTo>
                <a:lnTo>
                  <a:pt x="1608" y="5928"/>
                </a:lnTo>
                <a:lnTo>
                  <a:pt x="1616" y="5965"/>
                </a:lnTo>
                <a:lnTo>
                  <a:pt x="1621" y="6000"/>
                </a:lnTo>
                <a:lnTo>
                  <a:pt x="1626" y="6033"/>
                </a:lnTo>
                <a:lnTo>
                  <a:pt x="1629" y="6063"/>
                </a:lnTo>
                <a:lnTo>
                  <a:pt x="1630" y="6091"/>
                </a:lnTo>
                <a:lnTo>
                  <a:pt x="1630" y="6115"/>
                </a:lnTo>
                <a:lnTo>
                  <a:pt x="1628" y="6138"/>
                </a:lnTo>
                <a:lnTo>
                  <a:pt x="1623" y="6157"/>
                </a:lnTo>
                <a:lnTo>
                  <a:pt x="1618" y="6174"/>
                </a:lnTo>
                <a:lnTo>
                  <a:pt x="1615" y="6181"/>
                </a:lnTo>
                <a:lnTo>
                  <a:pt x="1610" y="6188"/>
                </a:lnTo>
                <a:lnTo>
                  <a:pt x="1606" y="6193"/>
                </a:lnTo>
                <a:lnTo>
                  <a:pt x="1602" y="6199"/>
                </a:lnTo>
                <a:lnTo>
                  <a:pt x="1596" y="6203"/>
                </a:lnTo>
                <a:lnTo>
                  <a:pt x="1591" y="6207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400">
              <a:solidFill>
                <a:srgbClr val="FFFFFF"/>
              </a:solidFill>
            </a:endParaRPr>
          </a:p>
        </p:txBody>
      </p:sp>
      <p:pic>
        <p:nvPicPr>
          <p:cNvPr id="18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13" y="1393738"/>
            <a:ext cx="4168426" cy="3376121"/>
          </a:xfrm>
          <a:prstGeom prst="rect">
            <a:avLst/>
          </a:prstGeom>
        </p:spPr>
      </p:pic>
      <p:sp>
        <p:nvSpPr>
          <p:cNvPr id="19" name="矩形 144"/>
          <p:cNvSpPr/>
          <p:nvPr/>
        </p:nvSpPr>
        <p:spPr>
          <a:xfrm>
            <a:off x="5168436" y="1523150"/>
            <a:ext cx="767869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ea typeface="Segoe UI Emoji" panose="020B0502040204020203" pitchFamily="34" charset="0"/>
                <a:cs typeface="Segoe UI Light" panose="020B0502040204020203" pitchFamily="34" charset="0"/>
              </a:rPr>
              <a:t>What kind of devices do we usually need for a </a:t>
            </a: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video </a:t>
            </a:r>
            <a:r>
              <a:rPr lang="en-US" altLang="zh-CN" b="1" dirty="0">
                <a:ea typeface="Segoe UI Emoji" panose="020B0502040204020203" pitchFamily="34" charset="0"/>
                <a:cs typeface="Segoe UI Light" panose="020B0502040204020203" pitchFamily="34" charset="0"/>
              </a:rPr>
              <a:t>surveillance project?</a:t>
            </a:r>
          </a:p>
          <a:p>
            <a:pPr>
              <a:lnSpc>
                <a:spcPct val="150000"/>
              </a:lnSpc>
            </a:pPr>
            <a:endParaRPr lang="en-US" altLang="zh-CN" dirty="0" smtClean="0"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Buy </a:t>
            </a: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VMS and license? 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Prepare PC to run VMS?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Recorder for recording and playback?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Decoder for Video Wall display?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Storage Server to manage IP Storage devices?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Media Switch Server for video stream switching?</a:t>
            </a:r>
          </a:p>
        </p:txBody>
      </p:sp>
    </p:spTree>
    <p:extLst>
      <p:ext uri="{BB962C8B-B14F-4D97-AF65-F5344CB8AC3E}">
        <p14:creationId xmlns:p14="http://schemas.microsoft.com/office/powerpoint/2010/main" val="313924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57756" y="317808"/>
            <a:ext cx="8332871" cy="492443"/>
          </a:xfrm>
          <a:prstGeom prst="rect">
            <a:avLst/>
          </a:prstGeom>
          <a:extLst/>
        </p:spPr>
        <p:txBody>
          <a:bodyPr wrap="square" lIns="0" tIns="0" rIns="0" bIns="0">
            <a:spAutoFit/>
          </a:bodyPr>
          <a:lstStyle>
            <a:defPPr>
              <a:defRPr lang="zh-TW"/>
            </a:defPPr>
            <a:lvl1pPr>
              <a:defRPr sz="2000" b="1" i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sz="3200" dirty="0"/>
              <a:t>DCS-F500 - VMS Server</a:t>
            </a:r>
          </a:p>
        </p:txBody>
      </p:sp>
      <p:sp>
        <p:nvSpPr>
          <p:cNvPr id="18" name="矩形 19"/>
          <p:cNvSpPr/>
          <p:nvPr/>
        </p:nvSpPr>
        <p:spPr>
          <a:xfrm>
            <a:off x="316466" y="1294140"/>
            <a:ext cx="3707969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DCS-F500, D-Link’s own VMS server, a </a:t>
            </a: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scalable and </a:t>
            </a: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reliable server </a:t>
            </a: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with hardware and software together, </a:t>
            </a: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integrate different devices including management </a:t>
            </a: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server, </a:t>
            </a: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storage </a:t>
            </a: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server, </a:t>
            </a: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media switch </a:t>
            </a: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server, IP </a:t>
            </a: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storage </a:t>
            </a: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and </a:t>
            </a: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decoder </a:t>
            </a: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into one device.</a:t>
            </a:r>
            <a:endParaRPr lang="zh-CN" altLang="en-US" dirty="0">
              <a:cs typeface="Segoe UI Light" panose="020B0502040204020203" pitchFamily="34" charset="0"/>
            </a:endParaRPr>
          </a:p>
        </p:txBody>
      </p:sp>
      <p:grpSp>
        <p:nvGrpSpPr>
          <p:cNvPr id="19" name="组合 5"/>
          <p:cNvGrpSpPr/>
          <p:nvPr/>
        </p:nvGrpSpPr>
        <p:grpSpPr>
          <a:xfrm>
            <a:off x="765802" y="5412012"/>
            <a:ext cx="11240668" cy="1161065"/>
            <a:chOff x="-3133724" y="-444500"/>
            <a:chExt cx="5132388" cy="573088"/>
          </a:xfrm>
          <a:solidFill>
            <a:srgbClr val="404040"/>
          </a:solidFill>
        </p:grpSpPr>
        <p:sp>
          <p:nvSpPr>
            <p:cNvPr id="20" name="Freeform 2581"/>
            <p:cNvSpPr>
              <a:spLocks noEditPoints="1"/>
            </p:cNvSpPr>
            <p:nvPr/>
          </p:nvSpPr>
          <p:spPr bwMode="auto">
            <a:xfrm>
              <a:off x="1611313" y="-153988"/>
              <a:ext cx="279400" cy="227013"/>
            </a:xfrm>
            <a:custGeom>
              <a:avLst/>
              <a:gdLst>
                <a:gd name="T0" fmla="*/ 55 w 86"/>
                <a:gd name="T1" fmla="*/ 10 h 70"/>
                <a:gd name="T2" fmla="*/ 55 w 86"/>
                <a:gd name="T3" fmla="*/ 21 h 70"/>
                <a:gd name="T4" fmla="*/ 69 w 86"/>
                <a:gd name="T5" fmla="*/ 35 h 70"/>
                <a:gd name="T6" fmla="*/ 64 w 86"/>
                <a:gd name="T7" fmla="*/ 40 h 70"/>
                <a:gd name="T8" fmla="*/ 35 w 86"/>
                <a:gd name="T9" fmla="*/ 11 h 70"/>
                <a:gd name="T10" fmla="*/ 5 w 86"/>
                <a:gd name="T11" fmla="*/ 40 h 70"/>
                <a:gd name="T12" fmla="*/ 0 w 86"/>
                <a:gd name="T13" fmla="*/ 35 h 70"/>
                <a:gd name="T14" fmla="*/ 30 w 86"/>
                <a:gd name="T15" fmla="*/ 4 h 70"/>
                <a:gd name="T16" fmla="*/ 30 w 86"/>
                <a:gd name="T17" fmla="*/ 4 h 70"/>
                <a:gd name="T18" fmla="*/ 35 w 86"/>
                <a:gd name="T19" fmla="*/ 0 h 70"/>
                <a:gd name="T20" fmla="*/ 48 w 86"/>
                <a:gd name="T21" fmla="*/ 13 h 70"/>
                <a:gd name="T22" fmla="*/ 48 w 86"/>
                <a:gd name="T23" fmla="*/ 10 h 70"/>
                <a:gd name="T24" fmla="*/ 46 w 86"/>
                <a:gd name="T25" fmla="*/ 10 h 70"/>
                <a:gd name="T26" fmla="*/ 46 w 86"/>
                <a:gd name="T27" fmla="*/ 6 h 70"/>
                <a:gd name="T28" fmla="*/ 58 w 86"/>
                <a:gd name="T29" fmla="*/ 6 h 70"/>
                <a:gd name="T30" fmla="*/ 58 w 86"/>
                <a:gd name="T31" fmla="*/ 10 h 70"/>
                <a:gd name="T32" fmla="*/ 55 w 86"/>
                <a:gd name="T33" fmla="*/ 10 h 70"/>
                <a:gd name="T34" fmla="*/ 79 w 86"/>
                <a:gd name="T35" fmla="*/ 70 h 70"/>
                <a:gd name="T36" fmla="*/ 86 w 86"/>
                <a:gd name="T37" fmla="*/ 70 h 70"/>
                <a:gd name="T38" fmla="*/ 86 w 86"/>
                <a:gd name="T39" fmla="*/ 54 h 70"/>
                <a:gd name="T40" fmla="*/ 82 w 86"/>
                <a:gd name="T41" fmla="*/ 52 h 70"/>
                <a:gd name="T42" fmla="*/ 79 w 86"/>
                <a:gd name="T43" fmla="*/ 54 h 70"/>
                <a:gd name="T44" fmla="*/ 79 w 86"/>
                <a:gd name="T45" fmla="*/ 70 h 70"/>
                <a:gd name="T46" fmla="*/ 70 w 86"/>
                <a:gd name="T47" fmla="*/ 70 h 70"/>
                <a:gd name="T48" fmla="*/ 77 w 86"/>
                <a:gd name="T49" fmla="*/ 70 h 70"/>
                <a:gd name="T50" fmla="*/ 77 w 86"/>
                <a:gd name="T51" fmla="*/ 54 h 70"/>
                <a:gd name="T52" fmla="*/ 74 w 86"/>
                <a:gd name="T53" fmla="*/ 52 h 70"/>
                <a:gd name="T54" fmla="*/ 70 w 86"/>
                <a:gd name="T55" fmla="*/ 54 h 70"/>
                <a:gd name="T56" fmla="*/ 70 w 86"/>
                <a:gd name="T57" fmla="*/ 70 h 70"/>
                <a:gd name="T58" fmla="*/ 62 w 86"/>
                <a:gd name="T59" fmla="*/ 70 h 70"/>
                <a:gd name="T60" fmla="*/ 68 w 86"/>
                <a:gd name="T61" fmla="*/ 70 h 70"/>
                <a:gd name="T62" fmla="*/ 68 w 86"/>
                <a:gd name="T63" fmla="*/ 54 h 70"/>
                <a:gd name="T64" fmla="*/ 65 w 86"/>
                <a:gd name="T65" fmla="*/ 52 h 70"/>
                <a:gd name="T66" fmla="*/ 62 w 86"/>
                <a:gd name="T67" fmla="*/ 54 h 70"/>
                <a:gd name="T68" fmla="*/ 62 w 86"/>
                <a:gd name="T69" fmla="*/ 70 h 70"/>
                <a:gd name="T70" fmla="*/ 58 w 86"/>
                <a:gd name="T71" fmla="*/ 41 h 70"/>
                <a:gd name="T72" fmla="*/ 35 w 86"/>
                <a:gd name="T73" fmla="*/ 17 h 70"/>
                <a:gd name="T74" fmla="*/ 11 w 86"/>
                <a:gd name="T75" fmla="*/ 41 h 70"/>
                <a:gd name="T76" fmla="*/ 11 w 86"/>
                <a:gd name="T77" fmla="*/ 68 h 70"/>
                <a:gd name="T78" fmla="*/ 11 w 86"/>
                <a:gd name="T79" fmla="*/ 70 h 70"/>
                <a:gd name="T80" fmla="*/ 14 w 86"/>
                <a:gd name="T81" fmla="*/ 70 h 70"/>
                <a:gd name="T82" fmla="*/ 34 w 86"/>
                <a:gd name="T83" fmla="*/ 70 h 70"/>
                <a:gd name="T84" fmla="*/ 34 w 86"/>
                <a:gd name="T85" fmla="*/ 49 h 70"/>
                <a:gd name="T86" fmla="*/ 38 w 86"/>
                <a:gd name="T87" fmla="*/ 46 h 70"/>
                <a:gd name="T88" fmla="*/ 47 w 86"/>
                <a:gd name="T89" fmla="*/ 46 h 70"/>
                <a:gd name="T90" fmla="*/ 50 w 86"/>
                <a:gd name="T91" fmla="*/ 49 h 70"/>
                <a:gd name="T92" fmla="*/ 50 w 86"/>
                <a:gd name="T93" fmla="*/ 70 h 70"/>
                <a:gd name="T94" fmla="*/ 56 w 86"/>
                <a:gd name="T95" fmla="*/ 70 h 70"/>
                <a:gd name="T96" fmla="*/ 58 w 86"/>
                <a:gd name="T97" fmla="*/ 70 h 70"/>
                <a:gd name="T98" fmla="*/ 58 w 86"/>
                <a:gd name="T99" fmla="*/ 68 h 70"/>
                <a:gd name="T100" fmla="*/ 58 w 86"/>
                <a:gd name="T101" fmla="*/ 4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70">
                  <a:moveTo>
                    <a:pt x="55" y="10"/>
                  </a:moveTo>
                  <a:cubicBezTo>
                    <a:pt x="55" y="21"/>
                    <a:pt x="55" y="21"/>
                    <a:pt x="55" y="21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5" y="10"/>
                    <a:pt x="55" y="10"/>
                    <a:pt x="55" y="10"/>
                  </a:cubicBezTo>
                  <a:close/>
                  <a:moveTo>
                    <a:pt x="79" y="70"/>
                  </a:moveTo>
                  <a:cubicBezTo>
                    <a:pt x="86" y="70"/>
                    <a:pt x="86" y="70"/>
                    <a:pt x="86" y="70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79" y="54"/>
                    <a:pt x="79" y="54"/>
                    <a:pt x="79" y="54"/>
                  </a:cubicBezTo>
                  <a:cubicBezTo>
                    <a:pt x="79" y="70"/>
                    <a:pt x="79" y="70"/>
                    <a:pt x="79" y="70"/>
                  </a:cubicBezTo>
                  <a:close/>
                  <a:moveTo>
                    <a:pt x="70" y="70"/>
                  </a:moveTo>
                  <a:cubicBezTo>
                    <a:pt x="77" y="70"/>
                    <a:pt x="77" y="70"/>
                    <a:pt x="77" y="70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74" y="52"/>
                    <a:pt x="74" y="52"/>
                    <a:pt x="74" y="52"/>
                  </a:cubicBezTo>
                  <a:cubicBezTo>
                    <a:pt x="70" y="54"/>
                    <a:pt x="70" y="54"/>
                    <a:pt x="70" y="54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2" y="70"/>
                  </a:moveTo>
                  <a:cubicBezTo>
                    <a:pt x="68" y="70"/>
                    <a:pt x="68" y="70"/>
                    <a:pt x="68" y="70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5" y="52"/>
                    <a:pt x="65" y="52"/>
                    <a:pt x="65" y="52"/>
                  </a:cubicBezTo>
                  <a:cubicBezTo>
                    <a:pt x="62" y="54"/>
                    <a:pt x="62" y="54"/>
                    <a:pt x="62" y="54"/>
                  </a:cubicBezTo>
                  <a:cubicBezTo>
                    <a:pt x="62" y="70"/>
                    <a:pt x="62" y="70"/>
                    <a:pt x="62" y="70"/>
                  </a:cubicBezTo>
                  <a:close/>
                  <a:moveTo>
                    <a:pt x="58" y="41"/>
                  </a:moveTo>
                  <a:cubicBezTo>
                    <a:pt x="35" y="17"/>
                    <a:pt x="35" y="17"/>
                    <a:pt x="35" y="1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4" y="48"/>
                    <a:pt x="36" y="46"/>
                    <a:pt x="38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9" y="46"/>
                    <a:pt x="50" y="48"/>
                    <a:pt x="50" y="4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6" y="70"/>
                    <a:pt x="56" y="70"/>
                    <a:pt x="56" y="70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8" y="68"/>
                    <a:pt x="58" y="68"/>
                    <a:pt x="58" y="68"/>
                  </a:cubicBezTo>
                  <a:lnTo>
                    <a:pt x="5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21" name="Freeform 2582"/>
            <p:cNvSpPr>
              <a:spLocks/>
            </p:cNvSpPr>
            <p:nvPr/>
          </p:nvSpPr>
          <p:spPr bwMode="auto">
            <a:xfrm>
              <a:off x="387351" y="-171450"/>
              <a:ext cx="300038" cy="271463"/>
            </a:xfrm>
            <a:custGeom>
              <a:avLst/>
              <a:gdLst>
                <a:gd name="T0" fmla="*/ 0 w 92"/>
                <a:gd name="T1" fmla="*/ 44 h 83"/>
                <a:gd name="T2" fmla="*/ 46 w 92"/>
                <a:gd name="T3" fmla="*/ 0 h 83"/>
                <a:gd name="T4" fmla="*/ 92 w 92"/>
                <a:gd name="T5" fmla="*/ 44 h 83"/>
                <a:gd name="T6" fmla="*/ 85 w 92"/>
                <a:gd name="T7" fmla="*/ 51 h 83"/>
                <a:gd name="T8" fmla="*/ 80 w 92"/>
                <a:gd name="T9" fmla="*/ 46 h 83"/>
                <a:gd name="T10" fmla="*/ 80 w 92"/>
                <a:gd name="T11" fmla="*/ 83 h 83"/>
                <a:gd name="T12" fmla="*/ 12 w 92"/>
                <a:gd name="T13" fmla="*/ 83 h 83"/>
                <a:gd name="T14" fmla="*/ 12 w 92"/>
                <a:gd name="T15" fmla="*/ 46 h 83"/>
                <a:gd name="T16" fmla="*/ 7 w 92"/>
                <a:gd name="T17" fmla="*/ 51 h 83"/>
                <a:gd name="T18" fmla="*/ 0 w 92"/>
                <a:gd name="T19" fmla="*/ 4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83">
                  <a:moveTo>
                    <a:pt x="0" y="44"/>
                  </a:moveTo>
                  <a:cubicBezTo>
                    <a:pt x="15" y="29"/>
                    <a:pt x="30" y="15"/>
                    <a:pt x="46" y="0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7" y="51"/>
                    <a:pt x="7" y="51"/>
                    <a:pt x="7" y="51"/>
                  </a:cubicBez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22" name="Freeform 2583"/>
            <p:cNvSpPr>
              <a:spLocks noEditPoints="1"/>
            </p:cNvSpPr>
            <p:nvPr/>
          </p:nvSpPr>
          <p:spPr bwMode="auto">
            <a:xfrm>
              <a:off x="-1919287" y="-200025"/>
              <a:ext cx="349250" cy="296863"/>
            </a:xfrm>
            <a:custGeom>
              <a:avLst/>
              <a:gdLst>
                <a:gd name="T0" fmla="*/ 45 w 220"/>
                <a:gd name="T1" fmla="*/ 18 h 187"/>
                <a:gd name="T2" fmla="*/ 55 w 220"/>
                <a:gd name="T3" fmla="*/ 43 h 187"/>
                <a:gd name="T4" fmla="*/ 47 w 220"/>
                <a:gd name="T5" fmla="*/ 14 h 187"/>
                <a:gd name="T6" fmla="*/ 82 w 220"/>
                <a:gd name="T7" fmla="*/ 0 h 187"/>
                <a:gd name="T8" fmla="*/ 76 w 220"/>
                <a:gd name="T9" fmla="*/ 14 h 187"/>
                <a:gd name="T10" fmla="*/ 203 w 220"/>
                <a:gd name="T11" fmla="*/ 18 h 187"/>
                <a:gd name="T12" fmla="*/ 201 w 220"/>
                <a:gd name="T13" fmla="*/ 78 h 187"/>
                <a:gd name="T14" fmla="*/ 203 w 220"/>
                <a:gd name="T15" fmla="*/ 166 h 187"/>
                <a:gd name="T16" fmla="*/ 201 w 220"/>
                <a:gd name="T17" fmla="*/ 187 h 187"/>
                <a:gd name="T18" fmla="*/ 27 w 220"/>
                <a:gd name="T19" fmla="*/ 187 h 187"/>
                <a:gd name="T20" fmla="*/ 14 w 220"/>
                <a:gd name="T21" fmla="*/ 187 h 187"/>
                <a:gd name="T22" fmla="*/ 18 w 220"/>
                <a:gd name="T23" fmla="*/ 166 h 187"/>
                <a:gd name="T24" fmla="*/ 0 w 220"/>
                <a:gd name="T25" fmla="*/ 78 h 187"/>
                <a:gd name="T26" fmla="*/ 21 w 220"/>
                <a:gd name="T27" fmla="*/ 18 h 187"/>
                <a:gd name="T28" fmla="*/ 183 w 220"/>
                <a:gd name="T29" fmla="*/ 78 h 187"/>
                <a:gd name="T30" fmla="*/ 35 w 220"/>
                <a:gd name="T31" fmla="*/ 166 h 187"/>
                <a:gd name="T32" fmla="*/ 115 w 220"/>
                <a:gd name="T33" fmla="*/ 129 h 187"/>
                <a:gd name="T34" fmla="*/ 140 w 220"/>
                <a:gd name="T35" fmla="*/ 166 h 187"/>
                <a:gd name="T36" fmla="*/ 183 w 220"/>
                <a:gd name="T37" fmla="*/ 166 h 187"/>
                <a:gd name="T38" fmla="*/ 154 w 220"/>
                <a:gd name="T39" fmla="*/ 150 h 187"/>
                <a:gd name="T40" fmla="*/ 171 w 220"/>
                <a:gd name="T41" fmla="*/ 129 h 187"/>
                <a:gd name="T42" fmla="*/ 154 w 220"/>
                <a:gd name="T43" fmla="*/ 129 h 187"/>
                <a:gd name="T44" fmla="*/ 154 w 220"/>
                <a:gd name="T45" fmla="*/ 117 h 187"/>
                <a:gd name="T46" fmla="*/ 171 w 220"/>
                <a:gd name="T47" fmla="*/ 94 h 187"/>
                <a:gd name="T48" fmla="*/ 154 w 220"/>
                <a:gd name="T49" fmla="*/ 94 h 187"/>
                <a:gd name="T50" fmla="*/ 82 w 220"/>
                <a:gd name="T51" fmla="*/ 150 h 187"/>
                <a:gd name="T52" fmla="*/ 101 w 220"/>
                <a:gd name="T53" fmla="*/ 129 h 187"/>
                <a:gd name="T54" fmla="*/ 82 w 220"/>
                <a:gd name="T55" fmla="*/ 129 h 187"/>
                <a:gd name="T56" fmla="*/ 82 w 220"/>
                <a:gd name="T57" fmla="*/ 117 h 187"/>
                <a:gd name="T58" fmla="*/ 101 w 220"/>
                <a:gd name="T59" fmla="*/ 94 h 187"/>
                <a:gd name="T60" fmla="*/ 82 w 220"/>
                <a:gd name="T61" fmla="*/ 94 h 187"/>
                <a:gd name="T62" fmla="*/ 47 w 220"/>
                <a:gd name="T63" fmla="*/ 150 h 187"/>
                <a:gd name="T64" fmla="*/ 66 w 220"/>
                <a:gd name="T65" fmla="*/ 129 h 187"/>
                <a:gd name="T66" fmla="*/ 47 w 220"/>
                <a:gd name="T67" fmla="*/ 129 h 187"/>
                <a:gd name="T68" fmla="*/ 47 w 220"/>
                <a:gd name="T69" fmla="*/ 117 h 187"/>
                <a:gd name="T70" fmla="*/ 66 w 220"/>
                <a:gd name="T71" fmla="*/ 9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0" h="187">
                  <a:moveTo>
                    <a:pt x="21" y="18"/>
                  </a:moveTo>
                  <a:lnTo>
                    <a:pt x="45" y="18"/>
                  </a:lnTo>
                  <a:lnTo>
                    <a:pt x="53" y="45"/>
                  </a:lnTo>
                  <a:lnTo>
                    <a:pt x="55" y="43"/>
                  </a:lnTo>
                  <a:lnTo>
                    <a:pt x="55" y="14"/>
                  </a:lnTo>
                  <a:lnTo>
                    <a:pt x="47" y="14"/>
                  </a:lnTo>
                  <a:lnTo>
                    <a:pt x="47" y="0"/>
                  </a:lnTo>
                  <a:lnTo>
                    <a:pt x="82" y="0"/>
                  </a:lnTo>
                  <a:lnTo>
                    <a:pt x="82" y="14"/>
                  </a:lnTo>
                  <a:lnTo>
                    <a:pt x="76" y="14"/>
                  </a:lnTo>
                  <a:lnTo>
                    <a:pt x="76" y="18"/>
                  </a:lnTo>
                  <a:lnTo>
                    <a:pt x="203" y="18"/>
                  </a:lnTo>
                  <a:lnTo>
                    <a:pt x="220" y="78"/>
                  </a:lnTo>
                  <a:lnTo>
                    <a:pt x="201" y="78"/>
                  </a:lnTo>
                  <a:lnTo>
                    <a:pt x="201" y="166"/>
                  </a:lnTo>
                  <a:lnTo>
                    <a:pt x="203" y="166"/>
                  </a:lnTo>
                  <a:lnTo>
                    <a:pt x="203" y="187"/>
                  </a:lnTo>
                  <a:lnTo>
                    <a:pt x="201" y="187"/>
                  </a:lnTo>
                  <a:lnTo>
                    <a:pt x="191" y="187"/>
                  </a:lnTo>
                  <a:lnTo>
                    <a:pt x="27" y="187"/>
                  </a:lnTo>
                  <a:lnTo>
                    <a:pt x="18" y="187"/>
                  </a:lnTo>
                  <a:lnTo>
                    <a:pt x="14" y="187"/>
                  </a:lnTo>
                  <a:lnTo>
                    <a:pt x="14" y="166"/>
                  </a:lnTo>
                  <a:lnTo>
                    <a:pt x="18" y="166"/>
                  </a:lnTo>
                  <a:lnTo>
                    <a:pt x="18" y="78"/>
                  </a:lnTo>
                  <a:lnTo>
                    <a:pt x="0" y="78"/>
                  </a:lnTo>
                  <a:lnTo>
                    <a:pt x="21" y="18"/>
                  </a:lnTo>
                  <a:lnTo>
                    <a:pt x="21" y="18"/>
                  </a:lnTo>
                  <a:close/>
                  <a:moveTo>
                    <a:pt x="183" y="166"/>
                  </a:moveTo>
                  <a:lnTo>
                    <a:pt x="183" y="78"/>
                  </a:lnTo>
                  <a:lnTo>
                    <a:pt x="35" y="78"/>
                  </a:lnTo>
                  <a:lnTo>
                    <a:pt x="35" y="166"/>
                  </a:lnTo>
                  <a:lnTo>
                    <a:pt x="115" y="166"/>
                  </a:lnTo>
                  <a:lnTo>
                    <a:pt x="115" y="129"/>
                  </a:lnTo>
                  <a:lnTo>
                    <a:pt x="140" y="129"/>
                  </a:lnTo>
                  <a:lnTo>
                    <a:pt x="140" y="166"/>
                  </a:lnTo>
                  <a:lnTo>
                    <a:pt x="183" y="166"/>
                  </a:lnTo>
                  <a:lnTo>
                    <a:pt x="183" y="166"/>
                  </a:lnTo>
                  <a:close/>
                  <a:moveTo>
                    <a:pt x="154" y="129"/>
                  </a:moveTo>
                  <a:lnTo>
                    <a:pt x="154" y="150"/>
                  </a:lnTo>
                  <a:lnTo>
                    <a:pt x="171" y="150"/>
                  </a:lnTo>
                  <a:lnTo>
                    <a:pt x="171" y="129"/>
                  </a:lnTo>
                  <a:lnTo>
                    <a:pt x="154" y="129"/>
                  </a:lnTo>
                  <a:lnTo>
                    <a:pt x="154" y="129"/>
                  </a:lnTo>
                  <a:close/>
                  <a:moveTo>
                    <a:pt x="154" y="94"/>
                  </a:moveTo>
                  <a:lnTo>
                    <a:pt x="154" y="117"/>
                  </a:lnTo>
                  <a:lnTo>
                    <a:pt x="171" y="117"/>
                  </a:lnTo>
                  <a:lnTo>
                    <a:pt x="171" y="94"/>
                  </a:lnTo>
                  <a:lnTo>
                    <a:pt x="154" y="94"/>
                  </a:lnTo>
                  <a:lnTo>
                    <a:pt x="154" y="94"/>
                  </a:lnTo>
                  <a:close/>
                  <a:moveTo>
                    <a:pt x="82" y="129"/>
                  </a:moveTo>
                  <a:lnTo>
                    <a:pt x="82" y="150"/>
                  </a:lnTo>
                  <a:lnTo>
                    <a:pt x="101" y="150"/>
                  </a:lnTo>
                  <a:lnTo>
                    <a:pt x="101" y="129"/>
                  </a:lnTo>
                  <a:lnTo>
                    <a:pt x="82" y="129"/>
                  </a:lnTo>
                  <a:lnTo>
                    <a:pt x="82" y="129"/>
                  </a:lnTo>
                  <a:close/>
                  <a:moveTo>
                    <a:pt x="82" y="94"/>
                  </a:moveTo>
                  <a:lnTo>
                    <a:pt x="82" y="117"/>
                  </a:lnTo>
                  <a:lnTo>
                    <a:pt x="101" y="117"/>
                  </a:lnTo>
                  <a:lnTo>
                    <a:pt x="101" y="94"/>
                  </a:lnTo>
                  <a:lnTo>
                    <a:pt x="82" y="94"/>
                  </a:lnTo>
                  <a:lnTo>
                    <a:pt x="82" y="94"/>
                  </a:lnTo>
                  <a:close/>
                  <a:moveTo>
                    <a:pt x="47" y="129"/>
                  </a:moveTo>
                  <a:lnTo>
                    <a:pt x="47" y="150"/>
                  </a:lnTo>
                  <a:lnTo>
                    <a:pt x="66" y="150"/>
                  </a:lnTo>
                  <a:lnTo>
                    <a:pt x="66" y="129"/>
                  </a:lnTo>
                  <a:lnTo>
                    <a:pt x="47" y="129"/>
                  </a:lnTo>
                  <a:lnTo>
                    <a:pt x="47" y="129"/>
                  </a:lnTo>
                  <a:close/>
                  <a:moveTo>
                    <a:pt x="47" y="94"/>
                  </a:moveTo>
                  <a:lnTo>
                    <a:pt x="47" y="117"/>
                  </a:lnTo>
                  <a:lnTo>
                    <a:pt x="66" y="117"/>
                  </a:lnTo>
                  <a:lnTo>
                    <a:pt x="66" y="94"/>
                  </a:lnTo>
                  <a:lnTo>
                    <a:pt x="47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23" name="Freeform 2584"/>
            <p:cNvSpPr>
              <a:spLocks noEditPoints="1"/>
            </p:cNvSpPr>
            <p:nvPr/>
          </p:nvSpPr>
          <p:spPr bwMode="auto">
            <a:xfrm>
              <a:off x="1203326" y="-171450"/>
              <a:ext cx="401638" cy="268288"/>
            </a:xfrm>
            <a:custGeom>
              <a:avLst/>
              <a:gdLst>
                <a:gd name="T0" fmla="*/ 62 w 123"/>
                <a:gd name="T1" fmla="*/ 1 h 82"/>
                <a:gd name="T2" fmla="*/ 120 w 123"/>
                <a:gd name="T3" fmla="*/ 36 h 82"/>
                <a:gd name="T4" fmla="*/ 114 w 123"/>
                <a:gd name="T5" fmla="*/ 78 h 82"/>
                <a:gd name="T6" fmla="*/ 110 w 123"/>
                <a:gd name="T7" fmla="*/ 82 h 82"/>
                <a:gd name="T8" fmla="*/ 12 w 123"/>
                <a:gd name="T9" fmla="*/ 82 h 82"/>
                <a:gd name="T10" fmla="*/ 12 w 123"/>
                <a:gd name="T11" fmla="*/ 33 h 82"/>
                <a:gd name="T12" fmla="*/ 0 w 123"/>
                <a:gd name="T13" fmla="*/ 28 h 82"/>
                <a:gd name="T14" fmla="*/ 35 w 123"/>
                <a:gd name="T15" fmla="*/ 6 h 82"/>
                <a:gd name="T16" fmla="*/ 19 w 123"/>
                <a:gd name="T17" fmla="*/ 0 h 82"/>
                <a:gd name="T18" fmla="*/ 22 w 123"/>
                <a:gd name="T19" fmla="*/ 6 h 82"/>
                <a:gd name="T20" fmla="*/ 32 w 123"/>
                <a:gd name="T21" fmla="*/ 11 h 82"/>
                <a:gd name="T22" fmla="*/ 86 w 123"/>
                <a:gd name="T23" fmla="*/ 51 h 82"/>
                <a:gd name="T24" fmla="*/ 100 w 123"/>
                <a:gd name="T25" fmla="*/ 74 h 82"/>
                <a:gd name="T26" fmla="*/ 106 w 123"/>
                <a:gd name="T27" fmla="*/ 34 h 82"/>
                <a:gd name="T28" fmla="*/ 20 w 123"/>
                <a:gd name="T29" fmla="*/ 34 h 82"/>
                <a:gd name="T30" fmla="*/ 86 w 123"/>
                <a:gd name="T31" fmla="*/ 74 h 82"/>
                <a:gd name="T32" fmla="*/ 67 w 123"/>
                <a:gd name="T33" fmla="*/ 62 h 82"/>
                <a:gd name="T34" fmla="*/ 79 w 123"/>
                <a:gd name="T35" fmla="*/ 64 h 82"/>
                <a:gd name="T36" fmla="*/ 77 w 123"/>
                <a:gd name="T37" fmla="*/ 62 h 82"/>
                <a:gd name="T38" fmla="*/ 69 w 123"/>
                <a:gd name="T39" fmla="*/ 53 h 82"/>
                <a:gd name="T40" fmla="*/ 67 w 123"/>
                <a:gd name="T41" fmla="*/ 62 h 82"/>
                <a:gd name="T42" fmla="*/ 67 w 123"/>
                <a:gd name="T43" fmla="*/ 47 h 82"/>
                <a:gd name="T44" fmla="*/ 79 w 123"/>
                <a:gd name="T45" fmla="*/ 45 h 82"/>
                <a:gd name="T46" fmla="*/ 77 w 123"/>
                <a:gd name="T47" fmla="*/ 36 h 82"/>
                <a:gd name="T48" fmla="*/ 69 w 123"/>
                <a:gd name="T49" fmla="*/ 45 h 82"/>
                <a:gd name="T50" fmla="*/ 48 w 123"/>
                <a:gd name="T51" fmla="*/ 62 h 82"/>
                <a:gd name="T52" fmla="*/ 59 w 123"/>
                <a:gd name="T53" fmla="*/ 64 h 82"/>
                <a:gd name="T54" fmla="*/ 57 w 123"/>
                <a:gd name="T55" fmla="*/ 62 h 82"/>
                <a:gd name="T56" fmla="*/ 49 w 123"/>
                <a:gd name="T57" fmla="*/ 53 h 82"/>
                <a:gd name="T58" fmla="*/ 48 w 123"/>
                <a:gd name="T59" fmla="*/ 62 h 82"/>
                <a:gd name="T60" fmla="*/ 48 w 123"/>
                <a:gd name="T61" fmla="*/ 47 h 82"/>
                <a:gd name="T62" fmla="*/ 59 w 123"/>
                <a:gd name="T63" fmla="*/ 45 h 82"/>
                <a:gd name="T64" fmla="*/ 57 w 123"/>
                <a:gd name="T65" fmla="*/ 36 h 82"/>
                <a:gd name="T66" fmla="*/ 49 w 123"/>
                <a:gd name="T67" fmla="*/ 45 h 82"/>
                <a:gd name="T68" fmla="*/ 28 w 123"/>
                <a:gd name="T69" fmla="*/ 62 h 82"/>
                <a:gd name="T70" fmla="*/ 39 w 123"/>
                <a:gd name="T71" fmla="*/ 64 h 82"/>
                <a:gd name="T72" fmla="*/ 37 w 123"/>
                <a:gd name="T73" fmla="*/ 62 h 82"/>
                <a:gd name="T74" fmla="*/ 30 w 123"/>
                <a:gd name="T75" fmla="*/ 53 h 82"/>
                <a:gd name="T76" fmla="*/ 28 w 123"/>
                <a:gd name="T77" fmla="*/ 62 h 82"/>
                <a:gd name="T78" fmla="*/ 28 w 123"/>
                <a:gd name="T79" fmla="*/ 47 h 82"/>
                <a:gd name="T80" fmla="*/ 39 w 123"/>
                <a:gd name="T81" fmla="*/ 45 h 82"/>
                <a:gd name="T82" fmla="*/ 37 w 123"/>
                <a:gd name="T83" fmla="*/ 36 h 82"/>
                <a:gd name="T84" fmla="*/ 30 w 123"/>
                <a:gd name="T85" fmla="*/ 4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3" h="82">
                  <a:moveTo>
                    <a:pt x="0" y="28"/>
                  </a:moveTo>
                  <a:cubicBezTo>
                    <a:pt x="62" y="1"/>
                    <a:pt x="62" y="1"/>
                    <a:pt x="62" y="1"/>
                  </a:cubicBezTo>
                  <a:cubicBezTo>
                    <a:pt x="123" y="28"/>
                    <a:pt x="123" y="28"/>
                    <a:pt x="123" y="28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78"/>
                    <a:pt x="114" y="78"/>
                    <a:pt x="114" y="78"/>
                  </a:cubicBezTo>
                  <a:cubicBezTo>
                    <a:pt x="114" y="82"/>
                    <a:pt x="114" y="82"/>
                    <a:pt x="114" y="82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6" y="82"/>
                    <a:pt x="16" y="82"/>
                    <a:pt x="16" y="82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28"/>
                    <a:pt x="0" y="28"/>
                    <a:pt x="0" y="28"/>
                  </a:cubicBezTo>
                  <a:close/>
                  <a:moveTo>
                    <a:pt x="32" y="6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6"/>
                    <a:pt x="32" y="6"/>
                    <a:pt x="32" y="6"/>
                  </a:cubicBezTo>
                  <a:close/>
                  <a:moveTo>
                    <a:pt x="86" y="51"/>
                  </a:moveTo>
                  <a:cubicBezTo>
                    <a:pt x="91" y="50"/>
                    <a:pt x="95" y="50"/>
                    <a:pt x="100" y="51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6" y="74"/>
                    <a:pt x="106" y="74"/>
                    <a:pt x="106" y="7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86" y="74"/>
                    <a:pt x="86" y="74"/>
                    <a:pt x="86" y="74"/>
                  </a:cubicBezTo>
                  <a:cubicBezTo>
                    <a:pt x="86" y="51"/>
                    <a:pt x="86" y="51"/>
                    <a:pt x="86" y="51"/>
                  </a:cubicBezTo>
                  <a:close/>
                  <a:moveTo>
                    <a:pt x="67" y="62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7" y="53"/>
                    <a:pt x="77" y="53"/>
                    <a:pt x="77" y="53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67" y="62"/>
                    <a:pt x="67" y="62"/>
                    <a:pt x="67" y="62"/>
                  </a:cubicBezTo>
                  <a:close/>
                  <a:moveTo>
                    <a:pt x="67" y="45"/>
                  </a:moveTo>
                  <a:cubicBezTo>
                    <a:pt x="67" y="47"/>
                    <a:pt x="67" y="47"/>
                    <a:pt x="67" y="47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5"/>
                    <a:pt x="67" y="45"/>
                  </a:cubicBezTo>
                  <a:close/>
                  <a:moveTo>
                    <a:pt x="48" y="62"/>
                  </a:moveTo>
                  <a:cubicBezTo>
                    <a:pt x="48" y="64"/>
                    <a:pt x="48" y="64"/>
                    <a:pt x="48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2"/>
                    <a:pt x="59" y="62"/>
                    <a:pt x="5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8" y="62"/>
                    <a:pt x="48" y="62"/>
                    <a:pt x="48" y="62"/>
                  </a:cubicBezTo>
                  <a:close/>
                  <a:moveTo>
                    <a:pt x="48" y="45"/>
                  </a:moveTo>
                  <a:cubicBezTo>
                    <a:pt x="48" y="47"/>
                    <a:pt x="48" y="47"/>
                    <a:pt x="48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28" y="62"/>
                  </a:moveTo>
                  <a:cubicBezTo>
                    <a:pt x="28" y="64"/>
                    <a:pt x="28" y="64"/>
                    <a:pt x="28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53"/>
                    <a:pt x="37" y="53"/>
                    <a:pt x="37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28" y="62"/>
                    <a:pt x="28" y="62"/>
                    <a:pt x="28" y="62"/>
                  </a:cubicBezTo>
                  <a:close/>
                  <a:moveTo>
                    <a:pt x="28" y="45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45"/>
                    <a:pt x="30" y="45"/>
                    <a:pt x="30" y="45"/>
                  </a:cubicBezTo>
                  <a:lnTo>
                    <a:pt x="2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24" name="Freeform 2585"/>
            <p:cNvSpPr>
              <a:spLocks noEditPoints="1"/>
            </p:cNvSpPr>
            <p:nvPr/>
          </p:nvSpPr>
          <p:spPr bwMode="auto">
            <a:xfrm>
              <a:off x="-101599" y="-444500"/>
              <a:ext cx="517525" cy="569913"/>
            </a:xfrm>
            <a:custGeom>
              <a:avLst/>
              <a:gdLst>
                <a:gd name="T0" fmla="*/ 15 w 159"/>
                <a:gd name="T1" fmla="*/ 41 h 175"/>
                <a:gd name="T2" fmla="*/ 79 w 159"/>
                <a:gd name="T3" fmla="*/ 34 h 175"/>
                <a:gd name="T4" fmla="*/ 77 w 159"/>
                <a:gd name="T5" fmla="*/ 94 h 175"/>
                <a:gd name="T6" fmla="*/ 144 w 159"/>
                <a:gd name="T7" fmla="*/ 0 h 175"/>
                <a:gd name="T8" fmla="*/ 159 w 159"/>
                <a:gd name="T9" fmla="*/ 175 h 175"/>
                <a:gd name="T10" fmla="*/ 95 w 159"/>
                <a:gd name="T11" fmla="*/ 134 h 175"/>
                <a:gd name="T12" fmla="*/ 103 w 159"/>
                <a:gd name="T13" fmla="*/ 134 h 175"/>
                <a:gd name="T14" fmla="*/ 59 w 159"/>
                <a:gd name="T15" fmla="*/ 145 h 175"/>
                <a:gd name="T16" fmla="*/ 59 w 159"/>
                <a:gd name="T17" fmla="*/ 49 h 175"/>
                <a:gd name="T18" fmla="*/ 30 w 159"/>
                <a:gd name="T19" fmla="*/ 82 h 175"/>
                <a:gd name="T20" fmla="*/ 22 w 159"/>
                <a:gd name="T21" fmla="*/ 49 h 175"/>
                <a:gd name="T22" fmla="*/ 30 w 159"/>
                <a:gd name="T23" fmla="*/ 49 h 175"/>
                <a:gd name="T24" fmla="*/ 22 w 159"/>
                <a:gd name="T25" fmla="*/ 103 h 175"/>
                <a:gd name="T26" fmla="*/ 22 w 159"/>
                <a:gd name="T27" fmla="*/ 92 h 175"/>
                <a:gd name="T28" fmla="*/ 30 w 159"/>
                <a:gd name="T29" fmla="*/ 124 h 175"/>
                <a:gd name="T30" fmla="*/ 22 w 159"/>
                <a:gd name="T31" fmla="*/ 134 h 175"/>
                <a:gd name="T32" fmla="*/ 30 w 159"/>
                <a:gd name="T33" fmla="*/ 134 h 175"/>
                <a:gd name="T34" fmla="*/ 129 w 159"/>
                <a:gd name="T35" fmla="*/ 40 h 175"/>
                <a:gd name="T36" fmla="*/ 129 w 159"/>
                <a:gd name="T37" fmla="*/ 28 h 175"/>
                <a:gd name="T38" fmla="*/ 137 w 159"/>
                <a:gd name="T39" fmla="*/ 82 h 175"/>
                <a:gd name="T40" fmla="*/ 129 w 159"/>
                <a:gd name="T41" fmla="*/ 49 h 175"/>
                <a:gd name="T42" fmla="*/ 137 w 159"/>
                <a:gd name="T43" fmla="*/ 49 h 175"/>
                <a:gd name="T44" fmla="*/ 129 w 159"/>
                <a:gd name="T45" fmla="*/ 103 h 175"/>
                <a:gd name="T46" fmla="*/ 129 w 159"/>
                <a:gd name="T47" fmla="*/ 92 h 175"/>
                <a:gd name="T48" fmla="*/ 137 w 159"/>
                <a:gd name="T49" fmla="*/ 124 h 175"/>
                <a:gd name="T50" fmla="*/ 129 w 159"/>
                <a:gd name="T51" fmla="*/ 134 h 175"/>
                <a:gd name="T52" fmla="*/ 137 w 159"/>
                <a:gd name="T53" fmla="*/ 134 h 175"/>
                <a:gd name="T54" fmla="*/ 112 w 159"/>
                <a:gd name="T55" fmla="*/ 40 h 175"/>
                <a:gd name="T56" fmla="*/ 112 w 159"/>
                <a:gd name="T57" fmla="*/ 28 h 175"/>
                <a:gd name="T58" fmla="*/ 120 w 159"/>
                <a:gd name="T59" fmla="*/ 82 h 175"/>
                <a:gd name="T60" fmla="*/ 112 w 159"/>
                <a:gd name="T61" fmla="*/ 49 h 175"/>
                <a:gd name="T62" fmla="*/ 120 w 159"/>
                <a:gd name="T63" fmla="*/ 49 h 175"/>
                <a:gd name="T64" fmla="*/ 112 w 159"/>
                <a:gd name="T65" fmla="*/ 103 h 175"/>
                <a:gd name="T66" fmla="*/ 112 w 159"/>
                <a:gd name="T67" fmla="*/ 92 h 175"/>
                <a:gd name="T68" fmla="*/ 120 w 159"/>
                <a:gd name="T69" fmla="*/ 124 h 175"/>
                <a:gd name="T70" fmla="*/ 112 w 159"/>
                <a:gd name="T71" fmla="*/ 134 h 175"/>
                <a:gd name="T72" fmla="*/ 120 w 159"/>
                <a:gd name="T73" fmla="*/ 134 h 175"/>
                <a:gd name="T74" fmla="*/ 95 w 159"/>
                <a:gd name="T75" fmla="*/ 40 h 175"/>
                <a:gd name="T76" fmla="*/ 95 w 159"/>
                <a:gd name="T77" fmla="*/ 28 h 175"/>
                <a:gd name="T78" fmla="*/ 103 w 159"/>
                <a:gd name="T79" fmla="*/ 82 h 175"/>
                <a:gd name="T80" fmla="*/ 95 w 159"/>
                <a:gd name="T81" fmla="*/ 49 h 175"/>
                <a:gd name="T82" fmla="*/ 103 w 159"/>
                <a:gd name="T83" fmla="*/ 49 h 175"/>
                <a:gd name="T84" fmla="*/ 95 w 159"/>
                <a:gd name="T85" fmla="*/ 103 h 175"/>
                <a:gd name="T86" fmla="*/ 95 w 159"/>
                <a:gd name="T87" fmla="*/ 92 h 175"/>
                <a:gd name="T88" fmla="*/ 103 w 159"/>
                <a:gd name="T89" fmla="*/ 12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9" h="175">
                  <a:moveTo>
                    <a:pt x="0" y="159"/>
                  </a:moveTo>
                  <a:cubicBezTo>
                    <a:pt x="15" y="159"/>
                    <a:pt x="15" y="159"/>
                    <a:pt x="15" y="159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7" y="41"/>
                    <a:pt x="77" y="41"/>
                    <a:pt x="77" y="41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88" y="94"/>
                    <a:pt x="88" y="94"/>
                    <a:pt x="88" y="94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159"/>
                    <a:pt x="144" y="159"/>
                    <a:pt x="144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75"/>
                    <a:pt x="159" y="175"/>
                    <a:pt x="159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59"/>
                    <a:pt x="0" y="159"/>
                    <a:pt x="0" y="159"/>
                  </a:cubicBezTo>
                  <a:close/>
                  <a:moveTo>
                    <a:pt x="95" y="134"/>
                  </a:moveTo>
                  <a:cubicBezTo>
                    <a:pt x="95" y="145"/>
                    <a:pt x="95" y="145"/>
                    <a:pt x="95" y="145"/>
                  </a:cubicBezTo>
                  <a:cubicBezTo>
                    <a:pt x="103" y="145"/>
                    <a:pt x="103" y="145"/>
                    <a:pt x="103" y="145"/>
                  </a:cubicBezTo>
                  <a:cubicBezTo>
                    <a:pt x="103" y="134"/>
                    <a:pt x="103" y="134"/>
                    <a:pt x="103" y="134"/>
                  </a:cubicBezTo>
                  <a:cubicBezTo>
                    <a:pt x="95" y="134"/>
                    <a:pt x="95" y="134"/>
                    <a:pt x="95" y="134"/>
                  </a:cubicBezTo>
                  <a:close/>
                  <a:moveTo>
                    <a:pt x="59" y="49"/>
                  </a:moveTo>
                  <a:cubicBezTo>
                    <a:pt x="59" y="145"/>
                    <a:pt x="59" y="145"/>
                    <a:pt x="59" y="145"/>
                  </a:cubicBezTo>
                  <a:cubicBezTo>
                    <a:pt x="67" y="145"/>
                    <a:pt x="67" y="145"/>
                    <a:pt x="67" y="145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59" y="49"/>
                    <a:pt x="59" y="49"/>
                    <a:pt x="59" y="49"/>
                  </a:cubicBezTo>
                  <a:close/>
                  <a:moveTo>
                    <a:pt x="22" y="70"/>
                  </a:moveTo>
                  <a:cubicBezTo>
                    <a:pt x="22" y="74"/>
                    <a:pt x="22" y="78"/>
                    <a:pt x="22" y="82"/>
                  </a:cubicBezTo>
                  <a:cubicBezTo>
                    <a:pt x="24" y="82"/>
                    <a:pt x="27" y="82"/>
                    <a:pt x="30" y="82"/>
                  </a:cubicBezTo>
                  <a:cubicBezTo>
                    <a:pt x="30" y="78"/>
                    <a:pt x="30" y="74"/>
                    <a:pt x="30" y="70"/>
                  </a:cubicBezTo>
                  <a:cubicBezTo>
                    <a:pt x="27" y="70"/>
                    <a:pt x="24" y="70"/>
                    <a:pt x="22" y="70"/>
                  </a:cubicBezTo>
                  <a:close/>
                  <a:moveTo>
                    <a:pt x="22" y="49"/>
                  </a:moveTo>
                  <a:cubicBezTo>
                    <a:pt x="22" y="61"/>
                    <a:pt x="22" y="61"/>
                    <a:pt x="22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22" y="49"/>
                    <a:pt x="22" y="49"/>
                    <a:pt x="22" y="49"/>
                  </a:cubicBezTo>
                  <a:close/>
                  <a:moveTo>
                    <a:pt x="22" y="92"/>
                  </a:moveTo>
                  <a:cubicBezTo>
                    <a:pt x="22" y="95"/>
                    <a:pt x="22" y="99"/>
                    <a:pt x="22" y="103"/>
                  </a:cubicBezTo>
                  <a:cubicBezTo>
                    <a:pt x="24" y="103"/>
                    <a:pt x="27" y="103"/>
                    <a:pt x="30" y="103"/>
                  </a:cubicBezTo>
                  <a:cubicBezTo>
                    <a:pt x="30" y="99"/>
                    <a:pt x="30" y="95"/>
                    <a:pt x="30" y="92"/>
                  </a:cubicBezTo>
                  <a:cubicBezTo>
                    <a:pt x="27" y="92"/>
                    <a:pt x="24" y="92"/>
                    <a:pt x="22" y="92"/>
                  </a:cubicBezTo>
                  <a:close/>
                  <a:moveTo>
                    <a:pt x="22" y="113"/>
                  </a:moveTo>
                  <a:cubicBezTo>
                    <a:pt x="22" y="116"/>
                    <a:pt x="22" y="120"/>
                    <a:pt x="22" y="124"/>
                  </a:cubicBezTo>
                  <a:cubicBezTo>
                    <a:pt x="24" y="124"/>
                    <a:pt x="27" y="124"/>
                    <a:pt x="30" y="124"/>
                  </a:cubicBezTo>
                  <a:cubicBezTo>
                    <a:pt x="30" y="120"/>
                    <a:pt x="30" y="116"/>
                    <a:pt x="30" y="113"/>
                  </a:cubicBezTo>
                  <a:cubicBezTo>
                    <a:pt x="27" y="113"/>
                    <a:pt x="24" y="113"/>
                    <a:pt x="22" y="113"/>
                  </a:cubicBezTo>
                  <a:close/>
                  <a:moveTo>
                    <a:pt x="22" y="134"/>
                  </a:moveTo>
                  <a:cubicBezTo>
                    <a:pt x="22" y="145"/>
                    <a:pt x="22" y="145"/>
                    <a:pt x="22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22" y="134"/>
                    <a:pt x="22" y="134"/>
                    <a:pt x="22" y="134"/>
                  </a:cubicBezTo>
                  <a:close/>
                  <a:moveTo>
                    <a:pt x="129" y="28"/>
                  </a:moveTo>
                  <a:cubicBezTo>
                    <a:pt x="129" y="40"/>
                    <a:pt x="129" y="40"/>
                    <a:pt x="129" y="40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37" y="28"/>
                    <a:pt x="137" y="28"/>
                    <a:pt x="137" y="28"/>
                  </a:cubicBezTo>
                  <a:cubicBezTo>
                    <a:pt x="129" y="28"/>
                    <a:pt x="129" y="28"/>
                    <a:pt x="129" y="28"/>
                  </a:cubicBezTo>
                  <a:close/>
                  <a:moveTo>
                    <a:pt x="129" y="70"/>
                  </a:moveTo>
                  <a:cubicBezTo>
                    <a:pt x="129" y="74"/>
                    <a:pt x="129" y="78"/>
                    <a:pt x="129" y="82"/>
                  </a:cubicBezTo>
                  <a:cubicBezTo>
                    <a:pt x="132" y="82"/>
                    <a:pt x="134" y="82"/>
                    <a:pt x="137" y="82"/>
                  </a:cubicBezTo>
                  <a:cubicBezTo>
                    <a:pt x="137" y="78"/>
                    <a:pt x="137" y="74"/>
                    <a:pt x="137" y="70"/>
                  </a:cubicBezTo>
                  <a:cubicBezTo>
                    <a:pt x="134" y="70"/>
                    <a:pt x="132" y="70"/>
                    <a:pt x="129" y="70"/>
                  </a:cubicBezTo>
                  <a:close/>
                  <a:moveTo>
                    <a:pt x="129" y="49"/>
                  </a:moveTo>
                  <a:cubicBezTo>
                    <a:pt x="129" y="61"/>
                    <a:pt x="129" y="61"/>
                    <a:pt x="129" y="61"/>
                  </a:cubicBezTo>
                  <a:cubicBezTo>
                    <a:pt x="137" y="61"/>
                    <a:pt x="137" y="61"/>
                    <a:pt x="137" y="61"/>
                  </a:cubicBezTo>
                  <a:cubicBezTo>
                    <a:pt x="137" y="49"/>
                    <a:pt x="137" y="49"/>
                    <a:pt x="137" y="49"/>
                  </a:cubicBezTo>
                  <a:cubicBezTo>
                    <a:pt x="129" y="49"/>
                    <a:pt x="129" y="49"/>
                    <a:pt x="129" y="49"/>
                  </a:cubicBezTo>
                  <a:close/>
                  <a:moveTo>
                    <a:pt x="129" y="92"/>
                  </a:moveTo>
                  <a:cubicBezTo>
                    <a:pt x="129" y="95"/>
                    <a:pt x="129" y="99"/>
                    <a:pt x="129" y="103"/>
                  </a:cubicBezTo>
                  <a:cubicBezTo>
                    <a:pt x="132" y="103"/>
                    <a:pt x="134" y="103"/>
                    <a:pt x="137" y="103"/>
                  </a:cubicBezTo>
                  <a:cubicBezTo>
                    <a:pt x="137" y="99"/>
                    <a:pt x="137" y="95"/>
                    <a:pt x="137" y="92"/>
                  </a:cubicBezTo>
                  <a:cubicBezTo>
                    <a:pt x="134" y="92"/>
                    <a:pt x="132" y="92"/>
                    <a:pt x="129" y="92"/>
                  </a:cubicBezTo>
                  <a:close/>
                  <a:moveTo>
                    <a:pt x="129" y="113"/>
                  </a:moveTo>
                  <a:cubicBezTo>
                    <a:pt x="129" y="116"/>
                    <a:pt x="129" y="120"/>
                    <a:pt x="129" y="124"/>
                  </a:cubicBezTo>
                  <a:cubicBezTo>
                    <a:pt x="132" y="124"/>
                    <a:pt x="134" y="124"/>
                    <a:pt x="137" y="124"/>
                  </a:cubicBezTo>
                  <a:cubicBezTo>
                    <a:pt x="137" y="120"/>
                    <a:pt x="137" y="116"/>
                    <a:pt x="137" y="113"/>
                  </a:cubicBezTo>
                  <a:cubicBezTo>
                    <a:pt x="134" y="113"/>
                    <a:pt x="132" y="113"/>
                    <a:pt x="129" y="113"/>
                  </a:cubicBezTo>
                  <a:close/>
                  <a:moveTo>
                    <a:pt x="129" y="134"/>
                  </a:moveTo>
                  <a:cubicBezTo>
                    <a:pt x="129" y="145"/>
                    <a:pt x="129" y="145"/>
                    <a:pt x="129" y="145"/>
                  </a:cubicBezTo>
                  <a:cubicBezTo>
                    <a:pt x="137" y="145"/>
                    <a:pt x="137" y="145"/>
                    <a:pt x="137" y="145"/>
                  </a:cubicBezTo>
                  <a:cubicBezTo>
                    <a:pt x="137" y="134"/>
                    <a:pt x="137" y="134"/>
                    <a:pt x="137" y="134"/>
                  </a:cubicBezTo>
                  <a:cubicBezTo>
                    <a:pt x="129" y="134"/>
                    <a:pt x="129" y="134"/>
                    <a:pt x="129" y="134"/>
                  </a:cubicBezTo>
                  <a:close/>
                  <a:moveTo>
                    <a:pt x="112" y="28"/>
                  </a:moveTo>
                  <a:cubicBezTo>
                    <a:pt x="112" y="40"/>
                    <a:pt x="112" y="40"/>
                    <a:pt x="112" y="4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28"/>
                    <a:pt x="120" y="28"/>
                    <a:pt x="120" y="28"/>
                  </a:cubicBezTo>
                  <a:cubicBezTo>
                    <a:pt x="112" y="28"/>
                    <a:pt x="112" y="28"/>
                    <a:pt x="112" y="28"/>
                  </a:cubicBezTo>
                  <a:close/>
                  <a:moveTo>
                    <a:pt x="112" y="70"/>
                  </a:moveTo>
                  <a:cubicBezTo>
                    <a:pt x="112" y="74"/>
                    <a:pt x="112" y="78"/>
                    <a:pt x="112" y="82"/>
                  </a:cubicBezTo>
                  <a:cubicBezTo>
                    <a:pt x="115" y="82"/>
                    <a:pt x="117" y="82"/>
                    <a:pt x="120" y="82"/>
                  </a:cubicBezTo>
                  <a:cubicBezTo>
                    <a:pt x="120" y="78"/>
                    <a:pt x="120" y="74"/>
                    <a:pt x="120" y="70"/>
                  </a:cubicBezTo>
                  <a:cubicBezTo>
                    <a:pt x="117" y="70"/>
                    <a:pt x="115" y="70"/>
                    <a:pt x="112" y="70"/>
                  </a:cubicBezTo>
                  <a:close/>
                  <a:moveTo>
                    <a:pt x="112" y="49"/>
                  </a:moveTo>
                  <a:cubicBezTo>
                    <a:pt x="112" y="61"/>
                    <a:pt x="112" y="61"/>
                    <a:pt x="112" y="61"/>
                  </a:cubicBezTo>
                  <a:cubicBezTo>
                    <a:pt x="120" y="61"/>
                    <a:pt x="120" y="61"/>
                    <a:pt x="120" y="61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12" y="49"/>
                    <a:pt x="112" y="49"/>
                    <a:pt x="112" y="49"/>
                  </a:cubicBezTo>
                  <a:close/>
                  <a:moveTo>
                    <a:pt x="112" y="92"/>
                  </a:moveTo>
                  <a:cubicBezTo>
                    <a:pt x="112" y="95"/>
                    <a:pt x="112" y="99"/>
                    <a:pt x="112" y="103"/>
                  </a:cubicBezTo>
                  <a:cubicBezTo>
                    <a:pt x="115" y="103"/>
                    <a:pt x="117" y="103"/>
                    <a:pt x="120" y="103"/>
                  </a:cubicBezTo>
                  <a:cubicBezTo>
                    <a:pt x="120" y="99"/>
                    <a:pt x="120" y="95"/>
                    <a:pt x="120" y="92"/>
                  </a:cubicBezTo>
                  <a:cubicBezTo>
                    <a:pt x="117" y="92"/>
                    <a:pt x="115" y="92"/>
                    <a:pt x="112" y="92"/>
                  </a:cubicBezTo>
                  <a:close/>
                  <a:moveTo>
                    <a:pt x="112" y="113"/>
                  </a:moveTo>
                  <a:cubicBezTo>
                    <a:pt x="112" y="116"/>
                    <a:pt x="112" y="120"/>
                    <a:pt x="112" y="124"/>
                  </a:cubicBezTo>
                  <a:cubicBezTo>
                    <a:pt x="115" y="124"/>
                    <a:pt x="117" y="124"/>
                    <a:pt x="120" y="124"/>
                  </a:cubicBezTo>
                  <a:cubicBezTo>
                    <a:pt x="120" y="120"/>
                    <a:pt x="120" y="116"/>
                    <a:pt x="120" y="113"/>
                  </a:cubicBezTo>
                  <a:cubicBezTo>
                    <a:pt x="117" y="113"/>
                    <a:pt x="115" y="113"/>
                    <a:pt x="112" y="113"/>
                  </a:cubicBezTo>
                  <a:close/>
                  <a:moveTo>
                    <a:pt x="112" y="134"/>
                  </a:moveTo>
                  <a:cubicBezTo>
                    <a:pt x="112" y="145"/>
                    <a:pt x="112" y="145"/>
                    <a:pt x="112" y="145"/>
                  </a:cubicBezTo>
                  <a:cubicBezTo>
                    <a:pt x="120" y="145"/>
                    <a:pt x="120" y="145"/>
                    <a:pt x="120" y="145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12" y="134"/>
                    <a:pt x="112" y="134"/>
                    <a:pt x="112" y="134"/>
                  </a:cubicBezTo>
                  <a:close/>
                  <a:moveTo>
                    <a:pt x="95" y="28"/>
                  </a:moveTo>
                  <a:cubicBezTo>
                    <a:pt x="95" y="40"/>
                    <a:pt x="95" y="40"/>
                    <a:pt x="95" y="40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95" y="28"/>
                    <a:pt x="95" y="28"/>
                    <a:pt x="95" y="28"/>
                  </a:cubicBezTo>
                  <a:close/>
                  <a:moveTo>
                    <a:pt x="95" y="70"/>
                  </a:moveTo>
                  <a:cubicBezTo>
                    <a:pt x="95" y="74"/>
                    <a:pt x="95" y="78"/>
                    <a:pt x="95" y="82"/>
                  </a:cubicBezTo>
                  <a:cubicBezTo>
                    <a:pt x="98" y="82"/>
                    <a:pt x="101" y="82"/>
                    <a:pt x="103" y="82"/>
                  </a:cubicBezTo>
                  <a:cubicBezTo>
                    <a:pt x="103" y="78"/>
                    <a:pt x="103" y="74"/>
                    <a:pt x="103" y="70"/>
                  </a:cubicBezTo>
                  <a:cubicBezTo>
                    <a:pt x="101" y="70"/>
                    <a:pt x="98" y="70"/>
                    <a:pt x="95" y="70"/>
                  </a:cubicBezTo>
                  <a:close/>
                  <a:moveTo>
                    <a:pt x="95" y="49"/>
                  </a:moveTo>
                  <a:cubicBezTo>
                    <a:pt x="95" y="61"/>
                    <a:pt x="95" y="61"/>
                    <a:pt x="95" y="61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3" y="49"/>
                    <a:pt x="103" y="49"/>
                    <a:pt x="103" y="49"/>
                  </a:cubicBezTo>
                  <a:cubicBezTo>
                    <a:pt x="95" y="49"/>
                    <a:pt x="95" y="49"/>
                    <a:pt x="95" y="49"/>
                  </a:cubicBezTo>
                  <a:close/>
                  <a:moveTo>
                    <a:pt x="95" y="92"/>
                  </a:moveTo>
                  <a:cubicBezTo>
                    <a:pt x="95" y="95"/>
                    <a:pt x="95" y="99"/>
                    <a:pt x="95" y="103"/>
                  </a:cubicBezTo>
                  <a:cubicBezTo>
                    <a:pt x="98" y="103"/>
                    <a:pt x="101" y="103"/>
                    <a:pt x="103" y="103"/>
                  </a:cubicBezTo>
                  <a:cubicBezTo>
                    <a:pt x="103" y="99"/>
                    <a:pt x="103" y="95"/>
                    <a:pt x="103" y="92"/>
                  </a:cubicBezTo>
                  <a:cubicBezTo>
                    <a:pt x="101" y="92"/>
                    <a:pt x="98" y="92"/>
                    <a:pt x="95" y="92"/>
                  </a:cubicBezTo>
                  <a:close/>
                  <a:moveTo>
                    <a:pt x="95" y="113"/>
                  </a:moveTo>
                  <a:cubicBezTo>
                    <a:pt x="95" y="116"/>
                    <a:pt x="95" y="120"/>
                    <a:pt x="95" y="124"/>
                  </a:cubicBezTo>
                  <a:cubicBezTo>
                    <a:pt x="98" y="124"/>
                    <a:pt x="101" y="124"/>
                    <a:pt x="103" y="124"/>
                  </a:cubicBezTo>
                  <a:cubicBezTo>
                    <a:pt x="103" y="120"/>
                    <a:pt x="103" y="116"/>
                    <a:pt x="103" y="113"/>
                  </a:cubicBezTo>
                  <a:cubicBezTo>
                    <a:pt x="101" y="113"/>
                    <a:pt x="98" y="113"/>
                    <a:pt x="95" y="1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25" name="Freeform 2586"/>
            <p:cNvSpPr>
              <a:spLocks noEditPoints="1"/>
            </p:cNvSpPr>
            <p:nvPr/>
          </p:nvSpPr>
          <p:spPr bwMode="auto">
            <a:xfrm>
              <a:off x="-2317749" y="-239713"/>
              <a:ext cx="379413" cy="336550"/>
            </a:xfrm>
            <a:custGeom>
              <a:avLst/>
              <a:gdLst>
                <a:gd name="T0" fmla="*/ 64 w 239"/>
                <a:gd name="T1" fmla="*/ 8 h 212"/>
                <a:gd name="T2" fmla="*/ 74 w 239"/>
                <a:gd name="T3" fmla="*/ 0 h 212"/>
                <a:gd name="T4" fmla="*/ 74 w 239"/>
                <a:gd name="T5" fmla="*/ 0 h 212"/>
                <a:gd name="T6" fmla="*/ 128 w 239"/>
                <a:gd name="T7" fmla="*/ 54 h 212"/>
                <a:gd name="T8" fmla="*/ 107 w 239"/>
                <a:gd name="T9" fmla="*/ 21 h 212"/>
                <a:gd name="T10" fmla="*/ 239 w 239"/>
                <a:gd name="T11" fmla="*/ 68 h 212"/>
                <a:gd name="T12" fmla="*/ 226 w 239"/>
                <a:gd name="T13" fmla="*/ 76 h 212"/>
                <a:gd name="T14" fmla="*/ 226 w 239"/>
                <a:gd name="T15" fmla="*/ 212 h 212"/>
                <a:gd name="T16" fmla="*/ 132 w 239"/>
                <a:gd name="T17" fmla="*/ 212 h 212"/>
                <a:gd name="T18" fmla="*/ 113 w 239"/>
                <a:gd name="T19" fmla="*/ 212 h 212"/>
                <a:gd name="T20" fmla="*/ 19 w 239"/>
                <a:gd name="T21" fmla="*/ 212 h 212"/>
                <a:gd name="T22" fmla="*/ 19 w 239"/>
                <a:gd name="T23" fmla="*/ 78 h 212"/>
                <a:gd name="T24" fmla="*/ 0 w 239"/>
                <a:gd name="T25" fmla="*/ 74 h 212"/>
                <a:gd name="T26" fmla="*/ 138 w 239"/>
                <a:gd name="T27" fmla="*/ 189 h 212"/>
                <a:gd name="T28" fmla="*/ 148 w 239"/>
                <a:gd name="T29" fmla="*/ 181 h 212"/>
                <a:gd name="T30" fmla="*/ 158 w 239"/>
                <a:gd name="T31" fmla="*/ 134 h 212"/>
                <a:gd name="T32" fmla="*/ 183 w 239"/>
                <a:gd name="T33" fmla="*/ 181 h 212"/>
                <a:gd name="T34" fmla="*/ 193 w 239"/>
                <a:gd name="T35" fmla="*/ 189 h 212"/>
                <a:gd name="T36" fmla="*/ 204 w 239"/>
                <a:gd name="T37" fmla="*/ 193 h 212"/>
                <a:gd name="T38" fmla="*/ 208 w 239"/>
                <a:gd name="T39" fmla="*/ 76 h 212"/>
                <a:gd name="T40" fmla="*/ 138 w 239"/>
                <a:gd name="T41" fmla="*/ 86 h 212"/>
                <a:gd name="T42" fmla="*/ 132 w 239"/>
                <a:gd name="T43" fmla="*/ 193 h 212"/>
                <a:gd name="T44" fmla="*/ 138 w 239"/>
                <a:gd name="T45" fmla="*/ 189 h 212"/>
                <a:gd name="T46" fmla="*/ 156 w 239"/>
                <a:gd name="T47" fmla="*/ 91 h 212"/>
                <a:gd name="T48" fmla="*/ 169 w 239"/>
                <a:gd name="T49" fmla="*/ 117 h 212"/>
                <a:gd name="T50" fmla="*/ 156 w 239"/>
                <a:gd name="T51" fmla="*/ 91 h 212"/>
                <a:gd name="T52" fmla="*/ 173 w 239"/>
                <a:gd name="T53" fmla="*/ 91 h 212"/>
                <a:gd name="T54" fmla="*/ 185 w 239"/>
                <a:gd name="T55" fmla="*/ 117 h 212"/>
                <a:gd name="T56" fmla="*/ 173 w 239"/>
                <a:gd name="T57" fmla="*/ 91 h 212"/>
                <a:gd name="T58" fmla="*/ 74 w 239"/>
                <a:gd name="T59" fmla="*/ 25 h 212"/>
                <a:gd name="T60" fmla="*/ 35 w 239"/>
                <a:gd name="T61" fmla="*/ 193 h 212"/>
                <a:gd name="T62" fmla="*/ 113 w 239"/>
                <a:gd name="T63" fmla="*/ 66 h 212"/>
                <a:gd name="T64" fmla="*/ 74 w 239"/>
                <a:gd name="T65" fmla="*/ 25 h 212"/>
                <a:gd name="T66" fmla="*/ 58 w 239"/>
                <a:gd name="T67" fmla="*/ 162 h 212"/>
                <a:gd name="T68" fmla="*/ 70 w 239"/>
                <a:gd name="T69" fmla="*/ 136 h 212"/>
                <a:gd name="T70" fmla="*/ 58 w 239"/>
                <a:gd name="T71" fmla="*/ 136 h 212"/>
                <a:gd name="T72" fmla="*/ 74 w 239"/>
                <a:gd name="T73" fmla="*/ 162 h 212"/>
                <a:gd name="T74" fmla="*/ 87 w 239"/>
                <a:gd name="T75" fmla="*/ 136 h 212"/>
                <a:gd name="T76" fmla="*/ 74 w 239"/>
                <a:gd name="T77" fmla="*/ 136 h 212"/>
                <a:gd name="T78" fmla="*/ 58 w 239"/>
                <a:gd name="T79" fmla="*/ 105 h 212"/>
                <a:gd name="T80" fmla="*/ 70 w 239"/>
                <a:gd name="T81" fmla="*/ 78 h 212"/>
                <a:gd name="T82" fmla="*/ 58 w 239"/>
                <a:gd name="T83" fmla="*/ 78 h 212"/>
                <a:gd name="T84" fmla="*/ 74 w 239"/>
                <a:gd name="T85" fmla="*/ 105 h 212"/>
                <a:gd name="T86" fmla="*/ 87 w 239"/>
                <a:gd name="T87" fmla="*/ 7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9" h="212">
                  <a:moveTo>
                    <a:pt x="0" y="74"/>
                  </a:moveTo>
                  <a:lnTo>
                    <a:pt x="64" y="8"/>
                  </a:lnTo>
                  <a:lnTo>
                    <a:pt x="64" y="8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8" y="4"/>
                  </a:lnTo>
                  <a:lnTo>
                    <a:pt x="128" y="54"/>
                  </a:lnTo>
                  <a:lnTo>
                    <a:pt x="132" y="54"/>
                  </a:lnTo>
                  <a:lnTo>
                    <a:pt x="107" y="21"/>
                  </a:lnTo>
                  <a:lnTo>
                    <a:pt x="198" y="21"/>
                  </a:lnTo>
                  <a:lnTo>
                    <a:pt x="239" y="68"/>
                  </a:lnTo>
                  <a:lnTo>
                    <a:pt x="237" y="76"/>
                  </a:lnTo>
                  <a:lnTo>
                    <a:pt x="226" y="76"/>
                  </a:lnTo>
                  <a:lnTo>
                    <a:pt x="226" y="204"/>
                  </a:lnTo>
                  <a:lnTo>
                    <a:pt x="226" y="212"/>
                  </a:lnTo>
                  <a:lnTo>
                    <a:pt x="218" y="212"/>
                  </a:lnTo>
                  <a:lnTo>
                    <a:pt x="132" y="212"/>
                  </a:lnTo>
                  <a:lnTo>
                    <a:pt x="121" y="212"/>
                  </a:lnTo>
                  <a:lnTo>
                    <a:pt x="113" y="212"/>
                  </a:lnTo>
                  <a:lnTo>
                    <a:pt x="27" y="212"/>
                  </a:lnTo>
                  <a:lnTo>
                    <a:pt x="19" y="212"/>
                  </a:lnTo>
                  <a:lnTo>
                    <a:pt x="19" y="204"/>
                  </a:lnTo>
                  <a:lnTo>
                    <a:pt x="19" y="78"/>
                  </a:lnTo>
                  <a:lnTo>
                    <a:pt x="10" y="86"/>
                  </a:lnTo>
                  <a:lnTo>
                    <a:pt x="0" y="74"/>
                  </a:lnTo>
                  <a:lnTo>
                    <a:pt x="0" y="74"/>
                  </a:lnTo>
                  <a:close/>
                  <a:moveTo>
                    <a:pt x="138" y="189"/>
                  </a:moveTo>
                  <a:lnTo>
                    <a:pt x="148" y="189"/>
                  </a:lnTo>
                  <a:lnTo>
                    <a:pt x="148" y="181"/>
                  </a:lnTo>
                  <a:lnTo>
                    <a:pt x="158" y="181"/>
                  </a:lnTo>
                  <a:lnTo>
                    <a:pt x="158" y="134"/>
                  </a:lnTo>
                  <a:lnTo>
                    <a:pt x="183" y="134"/>
                  </a:lnTo>
                  <a:lnTo>
                    <a:pt x="183" y="181"/>
                  </a:lnTo>
                  <a:lnTo>
                    <a:pt x="193" y="181"/>
                  </a:lnTo>
                  <a:lnTo>
                    <a:pt x="193" y="189"/>
                  </a:lnTo>
                  <a:lnTo>
                    <a:pt x="204" y="189"/>
                  </a:lnTo>
                  <a:lnTo>
                    <a:pt x="204" y="193"/>
                  </a:lnTo>
                  <a:lnTo>
                    <a:pt x="208" y="193"/>
                  </a:lnTo>
                  <a:lnTo>
                    <a:pt x="208" y="76"/>
                  </a:lnTo>
                  <a:lnTo>
                    <a:pt x="146" y="76"/>
                  </a:lnTo>
                  <a:lnTo>
                    <a:pt x="138" y="86"/>
                  </a:lnTo>
                  <a:lnTo>
                    <a:pt x="132" y="80"/>
                  </a:lnTo>
                  <a:lnTo>
                    <a:pt x="132" y="193"/>
                  </a:lnTo>
                  <a:lnTo>
                    <a:pt x="138" y="193"/>
                  </a:lnTo>
                  <a:lnTo>
                    <a:pt x="138" y="189"/>
                  </a:lnTo>
                  <a:lnTo>
                    <a:pt x="138" y="189"/>
                  </a:lnTo>
                  <a:close/>
                  <a:moveTo>
                    <a:pt x="156" y="91"/>
                  </a:moveTo>
                  <a:lnTo>
                    <a:pt x="156" y="117"/>
                  </a:lnTo>
                  <a:lnTo>
                    <a:pt x="169" y="117"/>
                  </a:lnTo>
                  <a:lnTo>
                    <a:pt x="169" y="91"/>
                  </a:lnTo>
                  <a:lnTo>
                    <a:pt x="156" y="91"/>
                  </a:lnTo>
                  <a:lnTo>
                    <a:pt x="156" y="91"/>
                  </a:lnTo>
                  <a:close/>
                  <a:moveTo>
                    <a:pt x="173" y="91"/>
                  </a:moveTo>
                  <a:lnTo>
                    <a:pt x="173" y="117"/>
                  </a:lnTo>
                  <a:lnTo>
                    <a:pt x="185" y="117"/>
                  </a:lnTo>
                  <a:lnTo>
                    <a:pt x="185" y="91"/>
                  </a:lnTo>
                  <a:lnTo>
                    <a:pt x="173" y="91"/>
                  </a:lnTo>
                  <a:lnTo>
                    <a:pt x="173" y="91"/>
                  </a:lnTo>
                  <a:close/>
                  <a:moveTo>
                    <a:pt x="74" y="25"/>
                  </a:moveTo>
                  <a:lnTo>
                    <a:pt x="35" y="66"/>
                  </a:lnTo>
                  <a:lnTo>
                    <a:pt x="35" y="193"/>
                  </a:lnTo>
                  <a:lnTo>
                    <a:pt x="113" y="193"/>
                  </a:lnTo>
                  <a:lnTo>
                    <a:pt x="113" y="66"/>
                  </a:lnTo>
                  <a:lnTo>
                    <a:pt x="74" y="25"/>
                  </a:lnTo>
                  <a:lnTo>
                    <a:pt x="74" y="25"/>
                  </a:lnTo>
                  <a:close/>
                  <a:moveTo>
                    <a:pt x="58" y="136"/>
                  </a:moveTo>
                  <a:lnTo>
                    <a:pt x="58" y="162"/>
                  </a:lnTo>
                  <a:lnTo>
                    <a:pt x="70" y="162"/>
                  </a:lnTo>
                  <a:lnTo>
                    <a:pt x="70" y="136"/>
                  </a:lnTo>
                  <a:lnTo>
                    <a:pt x="58" y="136"/>
                  </a:lnTo>
                  <a:lnTo>
                    <a:pt x="58" y="136"/>
                  </a:lnTo>
                  <a:close/>
                  <a:moveTo>
                    <a:pt x="74" y="136"/>
                  </a:moveTo>
                  <a:lnTo>
                    <a:pt x="74" y="162"/>
                  </a:lnTo>
                  <a:lnTo>
                    <a:pt x="87" y="162"/>
                  </a:lnTo>
                  <a:lnTo>
                    <a:pt x="87" y="136"/>
                  </a:lnTo>
                  <a:lnTo>
                    <a:pt x="74" y="136"/>
                  </a:lnTo>
                  <a:lnTo>
                    <a:pt x="74" y="136"/>
                  </a:lnTo>
                  <a:close/>
                  <a:moveTo>
                    <a:pt x="58" y="78"/>
                  </a:moveTo>
                  <a:lnTo>
                    <a:pt x="58" y="105"/>
                  </a:lnTo>
                  <a:lnTo>
                    <a:pt x="70" y="105"/>
                  </a:lnTo>
                  <a:lnTo>
                    <a:pt x="70" y="78"/>
                  </a:lnTo>
                  <a:lnTo>
                    <a:pt x="58" y="78"/>
                  </a:lnTo>
                  <a:lnTo>
                    <a:pt x="58" y="78"/>
                  </a:lnTo>
                  <a:close/>
                  <a:moveTo>
                    <a:pt x="74" y="78"/>
                  </a:moveTo>
                  <a:lnTo>
                    <a:pt x="74" y="105"/>
                  </a:lnTo>
                  <a:lnTo>
                    <a:pt x="87" y="105"/>
                  </a:lnTo>
                  <a:lnTo>
                    <a:pt x="87" y="78"/>
                  </a:lnTo>
                  <a:lnTo>
                    <a:pt x="74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26" name="Freeform 2587"/>
            <p:cNvSpPr>
              <a:spLocks noEditPoints="1"/>
            </p:cNvSpPr>
            <p:nvPr/>
          </p:nvSpPr>
          <p:spPr bwMode="auto">
            <a:xfrm>
              <a:off x="-2663824" y="-184150"/>
              <a:ext cx="342900" cy="290513"/>
            </a:xfrm>
            <a:custGeom>
              <a:avLst/>
              <a:gdLst>
                <a:gd name="T0" fmla="*/ 0 w 216"/>
                <a:gd name="T1" fmla="*/ 107 h 183"/>
                <a:gd name="T2" fmla="*/ 95 w 216"/>
                <a:gd name="T3" fmla="*/ 12 h 183"/>
                <a:gd name="T4" fmla="*/ 95 w 216"/>
                <a:gd name="T5" fmla="*/ 12 h 183"/>
                <a:gd name="T6" fmla="*/ 107 w 216"/>
                <a:gd name="T7" fmla="*/ 0 h 183"/>
                <a:gd name="T8" fmla="*/ 216 w 216"/>
                <a:gd name="T9" fmla="*/ 107 h 183"/>
                <a:gd name="T10" fmla="*/ 200 w 216"/>
                <a:gd name="T11" fmla="*/ 123 h 183"/>
                <a:gd name="T12" fmla="*/ 183 w 216"/>
                <a:gd name="T13" fmla="*/ 107 h 183"/>
                <a:gd name="T14" fmla="*/ 183 w 216"/>
                <a:gd name="T15" fmla="*/ 173 h 183"/>
                <a:gd name="T16" fmla="*/ 183 w 216"/>
                <a:gd name="T17" fmla="*/ 183 h 183"/>
                <a:gd name="T18" fmla="*/ 173 w 216"/>
                <a:gd name="T19" fmla="*/ 183 h 183"/>
                <a:gd name="T20" fmla="*/ 163 w 216"/>
                <a:gd name="T21" fmla="*/ 183 h 183"/>
                <a:gd name="T22" fmla="*/ 163 w 216"/>
                <a:gd name="T23" fmla="*/ 164 h 183"/>
                <a:gd name="T24" fmla="*/ 163 w 216"/>
                <a:gd name="T25" fmla="*/ 140 h 183"/>
                <a:gd name="T26" fmla="*/ 163 w 216"/>
                <a:gd name="T27" fmla="*/ 86 h 183"/>
                <a:gd name="T28" fmla="*/ 107 w 216"/>
                <a:gd name="T29" fmla="*/ 31 h 183"/>
                <a:gd name="T30" fmla="*/ 54 w 216"/>
                <a:gd name="T31" fmla="*/ 86 h 183"/>
                <a:gd name="T32" fmla="*/ 54 w 216"/>
                <a:gd name="T33" fmla="*/ 140 h 183"/>
                <a:gd name="T34" fmla="*/ 54 w 216"/>
                <a:gd name="T35" fmla="*/ 164 h 183"/>
                <a:gd name="T36" fmla="*/ 54 w 216"/>
                <a:gd name="T37" fmla="*/ 183 h 183"/>
                <a:gd name="T38" fmla="*/ 44 w 216"/>
                <a:gd name="T39" fmla="*/ 183 h 183"/>
                <a:gd name="T40" fmla="*/ 33 w 216"/>
                <a:gd name="T41" fmla="*/ 183 h 183"/>
                <a:gd name="T42" fmla="*/ 33 w 216"/>
                <a:gd name="T43" fmla="*/ 173 h 183"/>
                <a:gd name="T44" fmla="*/ 33 w 216"/>
                <a:gd name="T45" fmla="*/ 107 h 183"/>
                <a:gd name="T46" fmla="*/ 17 w 216"/>
                <a:gd name="T47" fmla="*/ 123 h 183"/>
                <a:gd name="T48" fmla="*/ 0 w 216"/>
                <a:gd name="T49" fmla="*/ 107 h 183"/>
                <a:gd name="T50" fmla="*/ 0 w 216"/>
                <a:gd name="T51" fmla="*/ 107 h 183"/>
                <a:gd name="T52" fmla="*/ 81 w 216"/>
                <a:gd name="T53" fmla="*/ 93 h 183"/>
                <a:gd name="T54" fmla="*/ 81 w 216"/>
                <a:gd name="T55" fmla="*/ 123 h 183"/>
                <a:gd name="T56" fmla="*/ 105 w 216"/>
                <a:gd name="T57" fmla="*/ 123 h 183"/>
                <a:gd name="T58" fmla="*/ 105 w 216"/>
                <a:gd name="T59" fmla="*/ 93 h 183"/>
                <a:gd name="T60" fmla="*/ 81 w 216"/>
                <a:gd name="T61" fmla="*/ 93 h 183"/>
                <a:gd name="T62" fmla="*/ 81 w 216"/>
                <a:gd name="T63" fmla="*/ 93 h 183"/>
                <a:gd name="T64" fmla="*/ 111 w 216"/>
                <a:gd name="T65" fmla="*/ 129 h 183"/>
                <a:gd name="T66" fmla="*/ 111 w 216"/>
                <a:gd name="T67" fmla="*/ 160 h 183"/>
                <a:gd name="T68" fmla="*/ 138 w 216"/>
                <a:gd name="T69" fmla="*/ 160 h 183"/>
                <a:gd name="T70" fmla="*/ 138 w 216"/>
                <a:gd name="T71" fmla="*/ 129 h 183"/>
                <a:gd name="T72" fmla="*/ 111 w 216"/>
                <a:gd name="T73" fmla="*/ 129 h 183"/>
                <a:gd name="T74" fmla="*/ 111 w 216"/>
                <a:gd name="T75" fmla="*/ 129 h 183"/>
                <a:gd name="T76" fmla="*/ 81 w 216"/>
                <a:gd name="T77" fmla="*/ 129 h 183"/>
                <a:gd name="T78" fmla="*/ 81 w 216"/>
                <a:gd name="T79" fmla="*/ 160 h 183"/>
                <a:gd name="T80" fmla="*/ 105 w 216"/>
                <a:gd name="T81" fmla="*/ 160 h 183"/>
                <a:gd name="T82" fmla="*/ 105 w 216"/>
                <a:gd name="T83" fmla="*/ 129 h 183"/>
                <a:gd name="T84" fmla="*/ 81 w 216"/>
                <a:gd name="T85" fmla="*/ 129 h 183"/>
                <a:gd name="T86" fmla="*/ 81 w 216"/>
                <a:gd name="T87" fmla="*/ 129 h 183"/>
                <a:gd name="T88" fmla="*/ 111 w 216"/>
                <a:gd name="T89" fmla="*/ 93 h 183"/>
                <a:gd name="T90" fmla="*/ 111 w 216"/>
                <a:gd name="T91" fmla="*/ 123 h 183"/>
                <a:gd name="T92" fmla="*/ 138 w 216"/>
                <a:gd name="T93" fmla="*/ 123 h 183"/>
                <a:gd name="T94" fmla="*/ 138 w 216"/>
                <a:gd name="T95" fmla="*/ 93 h 183"/>
                <a:gd name="T96" fmla="*/ 111 w 216"/>
                <a:gd name="T97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6" h="183">
                  <a:moveTo>
                    <a:pt x="0" y="107"/>
                  </a:moveTo>
                  <a:lnTo>
                    <a:pt x="95" y="12"/>
                  </a:lnTo>
                  <a:lnTo>
                    <a:pt x="95" y="12"/>
                  </a:lnTo>
                  <a:lnTo>
                    <a:pt x="107" y="0"/>
                  </a:lnTo>
                  <a:lnTo>
                    <a:pt x="216" y="107"/>
                  </a:lnTo>
                  <a:lnTo>
                    <a:pt x="200" y="123"/>
                  </a:lnTo>
                  <a:lnTo>
                    <a:pt x="183" y="107"/>
                  </a:lnTo>
                  <a:lnTo>
                    <a:pt x="183" y="173"/>
                  </a:lnTo>
                  <a:lnTo>
                    <a:pt x="183" y="183"/>
                  </a:lnTo>
                  <a:lnTo>
                    <a:pt x="173" y="183"/>
                  </a:lnTo>
                  <a:lnTo>
                    <a:pt x="163" y="183"/>
                  </a:lnTo>
                  <a:lnTo>
                    <a:pt x="163" y="164"/>
                  </a:lnTo>
                  <a:lnTo>
                    <a:pt x="163" y="140"/>
                  </a:lnTo>
                  <a:lnTo>
                    <a:pt x="163" y="86"/>
                  </a:lnTo>
                  <a:lnTo>
                    <a:pt x="107" y="31"/>
                  </a:lnTo>
                  <a:lnTo>
                    <a:pt x="54" y="86"/>
                  </a:lnTo>
                  <a:lnTo>
                    <a:pt x="54" y="140"/>
                  </a:lnTo>
                  <a:lnTo>
                    <a:pt x="54" y="164"/>
                  </a:lnTo>
                  <a:lnTo>
                    <a:pt x="54" y="183"/>
                  </a:lnTo>
                  <a:lnTo>
                    <a:pt x="44" y="183"/>
                  </a:lnTo>
                  <a:lnTo>
                    <a:pt x="33" y="183"/>
                  </a:lnTo>
                  <a:lnTo>
                    <a:pt x="33" y="173"/>
                  </a:lnTo>
                  <a:lnTo>
                    <a:pt x="33" y="107"/>
                  </a:lnTo>
                  <a:lnTo>
                    <a:pt x="17" y="123"/>
                  </a:lnTo>
                  <a:lnTo>
                    <a:pt x="0" y="107"/>
                  </a:lnTo>
                  <a:lnTo>
                    <a:pt x="0" y="107"/>
                  </a:lnTo>
                  <a:close/>
                  <a:moveTo>
                    <a:pt x="81" y="93"/>
                  </a:moveTo>
                  <a:lnTo>
                    <a:pt x="81" y="123"/>
                  </a:lnTo>
                  <a:lnTo>
                    <a:pt x="105" y="123"/>
                  </a:lnTo>
                  <a:lnTo>
                    <a:pt x="105" y="93"/>
                  </a:lnTo>
                  <a:lnTo>
                    <a:pt x="81" y="93"/>
                  </a:lnTo>
                  <a:lnTo>
                    <a:pt x="81" y="93"/>
                  </a:lnTo>
                  <a:close/>
                  <a:moveTo>
                    <a:pt x="111" y="129"/>
                  </a:moveTo>
                  <a:lnTo>
                    <a:pt x="111" y="160"/>
                  </a:lnTo>
                  <a:lnTo>
                    <a:pt x="138" y="160"/>
                  </a:lnTo>
                  <a:lnTo>
                    <a:pt x="138" y="129"/>
                  </a:lnTo>
                  <a:lnTo>
                    <a:pt x="111" y="129"/>
                  </a:lnTo>
                  <a:lnTo>
                    <a:pt x="111" y="129"/>
                  </a:lnTo>
                  <a:close/>
                  <a:moveTo>
                    <a:pt x="81" y="129"/>
                  </a:moveTo>
                  <a:lnTo>
                    <a:pt x="81" y="160"/>
                  </a:lnTo>
                  <a:lnTo>
                    <a:pt x="105" y="160"/>
                  </a:lnTo>
                  <a:lnTo>
                    <a:pt x="105" y="129"/>
                  </a:lnTo>
                  <a:lnTo>
                    <a:pt x="81" y="129"/>
                  </a:lnTo>
                  <a:lnTo>
                    <a:pt x="81" y="129"/>
                  </a:lnTo>
                  <a:close/>
                  <a:moveTo>
                    <a:pt x="111" y="93"/>
                  </a:moveTo>
                  <a:lnTo>
                    <a:pt x="111" y="123"/>
                  </a:lnTo>
                  <a:lnTo>
                    <a:pt x="138" y="123"/>
                  </a:lnTo>
                  <a:lnTo>
                    <a:pt x="138" y="93"/>
                  </a:lnTo>
                  <a:lnTo>
                    <a:pt x="111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27" name="Freeform 2588"/>
            <p:cNvSpPr>
              <a:spLocks noEditPoints="1"/>
            </p:cNvSpPr>
            <p:nvPr/>
          </p:nvSpPr>
          <p:spPr bwMode="auto">
            <a:xfrm>
              <a:off x="-1081087" y="-357188"/>
              <a:ext cx="515938" cy="473075"/>
            </a:xfrm>
            <a:custGeom>
              <a:avLst/>
              <a:gdLst>
                <a:gd name="T0" fmla="*/ 10 w 158"/>
                <a:gd name="T1" fmla="*/ 41 h 145"/>
                <a:gd name="T2" fmla="*/ 69 w 158"/>
                <a:gd name="T3" fmla="*/ 36 h 145"/>
                <a:gd name="T4" fmla="*/ 78 w 158"/>
                <a:gd name="T5" fmla="*/ 8 h 145"/>
                <a:gd name="T6" fmla="*/ 151 w 158"/>
                <a:gd name="T7" fmla="*/ 8 h 145"/>
                <a:gd name="T8" fmla="*/ 123 w 158"/>
                <a:gd name="T9" fmla="*/ 145 h 145"/>
                <a:gd name="T10" fmla="*/ 91 w 158"/>
                <a:gd name="T11" fmla="*/ 19 h 145"/>
                <a:gd name="T12" fmla="*/ 68 w 158"/>
                <a:gd name="T13" fmla="*/ 145 h 145"/>
                <a:gd name="T14" fmla="*/ 48 w 158"/>
                <a:gd name="T15" fmla="*/ 47 h 145"/>
                <a:gd name="T16" fmla="*/ 16 w 158"/>
                <a:gd name="T17" fmla="*/ 145 h 145"/>
                <a:gd name="T18" fmla="*/ 106 w 158"/>
                <a:gd name="T19" fmla="*/ 49 h 145"/>
                <a:gd name="T20" fmla="*/ 109 w 158"/>
                <a:gd name="T21" fmla="*/ 39 h 145"/>
                <a:gd name="T22" fmla="*/ 109 w 158"/>
                <a:gd name="T23" fmla="*/ 32 h 145"/>
                <a:gd name="T24" fmla="*/ 106 w 158"/>
                <a:gd name="T25" fmla="*/ 23 h 145"/>
                <a:gd name="T26" fmla="*/ 112 w 158"/>
                <a:gd name="T27" fmla="*/ 66 h 145"/>
                <a:gd name="T28" fmla="*/ 106 w 158"/>
                <a:gd name="T29" fmla="*/ 73 h 145"/>
                <a:gd name="T30" fmla="*/ 112 w 158"/>
                <a:gd name="T31" fmla="*/ 73 h 145"/>
                <a:gd name="T32" fmla="*/ 106 w 158"/>
                <a:gd name="T33" fmla="*/ 100 h 145"/>
                <a:gd name="T34" fmla="*/ 109 w 158"/>
                <a:gd name="T35" fmla="*/ 90 h 145"/>
                <a:gd name="T36" fmla="*/ 98 w 158"/>
                <a:gd name="T37" fmla="*/ 50 h 145"/>
                <a:gd name="T38" fmla="*/ 95 w 158"/>
                <a:gd name="T39" fmla="*/ 41 h 145"/>
                <a:gd name="T40" fmla="*/ 101 w 158"/>
                <a:gd name="T41" fmla="*/ 33 h 145"/>
                <a:gd name="T42" fmla="*/ 95 w 158"/>
                <a:gd name="T43" fmla="*/ 57 h 145"/>
                <a:gd name="T44" fmla="*/ 101 w 158"/>
                <a:gd name="T45" fmla="*/ 57 h 145"/>
                <a:gd name="T46" fmla="*/ 95 w 158"/>
                <a:gd name="T47" fmla="*/ 83 h 145"/>
                <a:gd name="T48" fmla="*/ 98 w 158"/>
                <a:gd name="T49" fmla="*/ 74 h 145"/>
                <a:gd name="T50" fmla="*/ 98 w 158"/>
                <a:gd name="T51" fmla="*/ 100 h 145"/>
                <a:gd name="T52" fmla="*/ 95 w 158"/>
                <a:gd name="T53" fmla="*/ 90 h 145"/>
                <a:gd name="T54" fmla="*/ 112 w 158"/>
                <a:gd name="T55" fmla="*/ 117 h 145"/>
                <a:gd name="T56" fmla="*/ 95 w 158"/>
                <a:gd name="T57" fmla="*/ 107 h 145"/>
                <a:gd name="T58" fmla="*/ 101 w 158"/>
                <a:gd name="T59" fmla="*/ 107 h 145"/>
                <a:gd name="T60" fmla="*/ 26 w 158"/>
                <a:gd name="T61" fmla="*/ 82 h 145"/>
                <a:gd name="T62" fmla="*/ 29 w 158"/>
                <a:gd name="T63" fmla="*/ 72 h 145"/>
                <a:gd name="T64" fmla="*/ 40 w 158"/>
                <a:gd name="T65" fmla="*/ 81 h 145"/>
                <a:gd name="T66" fmla="*/ 37 w 158"/>
                <a:gd name="T67" fmla="*/ 71 h 145"/>
                <a:gd name="T68" fmla="*/ 43 w 158"/>
                <a:gd name="T69" fmla="*/ 63 h 145"/>
                <a:gd name="T70" fmla="*/ 37 w 158"/>
                <a:gd name="T71" fmla="*/ 88 h 145"/>
                <a:gd name="T72" fmla="*/ 43 w 158"/>
                <a:gd name="T73" fmla="*/ 88 h 145"/>
                <a:gd name="T74" fmla="*/ 37 w 158"/>
                <a:gd name="T75" fmla="*/ 115 h 145"/>
                <a:gd name="T76" fmla="*/ 40 w 158"/>
                <a:gd name="T77" fmla="*/ 105 h 145"/>
                <a:gd name="T78" fmla="*/ 40 w 158"/>
                <a:gd name="T79" fmla="*/ 132 h 145"/>
                <a:gd name="T80" fmla="*/ 37 w 158"/>
                <a:gd name="T81" fmla="*/ 122 h 145"/>
                <a:gd name="T82" fmla="*/ 32 w 158"/>
                <a:gd name="T83" fmla="*/ 65 h 145"/>
                <a:gd name="T84" fmla="*/ 26 w 158"/>
                <a:gd name="T85" fmla="*/ 89 h 145"/>
                <a:gd name="T86" fmla="*/ 32 w 158"/>
                <a:gd name="T87" fmla="*/ 89 h 145"/>
                <a:gd name="T88" fmla="*/ 26 w 158"/>
                <a:gd name="T89" fmla="*/ 115 h 145"/>
                <a:gd name="T90" fmla="*/ 29 w 158"/>
                <a:gd name="T91" fmla="*/ 106 h 145"/>
                <a:gd name="T92" fmla="*/ 29 w 158"/>
                <a:gd name="T93" fmla="*/ 132 h 145"/>
                <a:gd name="T94" fmla="*/ 26 w 158"/>
                <a:gd name="T95" fmla="*/ 12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8" h="145">
                  <a:moveTo>
                    <a:pt x="0" y="132"/>
                  </a:moveTo>
                  <a:cubicBezTo>
                    <a:pt x="10" y="132"/>
                    <a:pt x="10" y="132"/>
                    <a:pt x="10" y="132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83" y="7"/>
                    <a:pt x="83" y="7"/>
                    <a:pt x="83" y="7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51" y="8"/>
                    <a:pt x="151" y="8"/>
                    <a:pt x="151" y="8"/>
                  </a:cubicBezTo>
                  <a:cubicBezTo>
                    <a:pt x="151" y="132"/>
                    <a:pt x="151" y="132"/>
                    <a:pt x="151" y="132"/>
                  </a:cubicBezTo>
                  <a:cubicBezTo>
                    <a:pt x="158" y="132"/>
                    <a:pt x="158" y="132"/>
                    <a:pt x="158" y="132"/>
                  </a:cubicBezTo>
                  <a:cubicBezTo>
                    <a:pt x="158" y="145"/>
                    <a:pt x="158" y="145"/>
                    <a:pt x="158" y="145"/>
                  </a:cubicBezTo>
                  <a:cubicBezTo>
                    <a:pt x="123" y="145"/>
                    <a:pt x="123" y="145"/>
                    <a:pt x="123" y="145"/>
                  </a:cubicBezTo>
                  <a:cubicBezTo>
                    <a:pt x="117" y="145"/>
                    <a:pt x="117" y="145"/>
                    <a:pt x="117" y="145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117" y="15"/>
                    <a:pt x="117" y="15"/>
                    <a:pt x="117" y="15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91" y="138"/>
                    <a:pt x="91" y="138"/>
                    <a:pt x="91" y="138"/>
                  </a:cubicBezTo>
                  <a:cubicBezTo>
                    <a:pt x="91" y="145"/>
                    <a:pt x="91" y="145"/>
                    <a:pt x="91" y="145"/>
                  </a:cubicBezTo>
                  <a:cubicBezTo>
                    <a:pt x="90" y="145"/>
                    <a:pt x="90" y="145"/>
                    <a:pt x="90" y="145"/>
                  </a:cubicBezTo>
                  <a:cubicBezTo>
                    <a:pt x="68" y="145"/>
                    <a:pt x="68" y="145"/>
                    <a:pt x="68" y="145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48" y="145"/>
                    <a:pt x="48" y="145"/>
                    <a:pt x="48" y="145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2" y="138"/>
                    <a:pt x="22" y="138"/>
                    <a:pt x="22" y="138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16" y="145"/>
                    <a:pt x="16" y="145"/>
                    <a:pt x="16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32"/>
                    <a:pt x="0" y="132"/>
                    <a:pt x="0" y="132"/>
                  </a:cubicBezTo>
                  <a:close/>
                  <a:moveTo>
                    <a:pt x="106" y="40"/>
                  </a:moveTo>
                  <a:cubicBezTo>
                    <a:pt x="106" y="43"/>
                    <a:pt x="106" y="46"/>
                    <a:pt x="106" y="49"/>
                  </a:cubicBezTo>
                  <a:cubicBezTo>
                    <a:pt x="107" y="49"/>
                    <a:pt x="108" y="49"/>
                    <a:pt x="109" y="49"/>
                  </a:cubicBezTo>
                  <a:cubicBezTo>
                    <a:pt x="110" y="49"/>
                    <a:pt x="111" y="49"/>
                    <a:pt x="112" y="49"/>
                  </a:cubicBezTo>
                  <a:cubicBezTo>
                    <a:pt x="112" y="45"/>
                    <a:pt x="112" y="42"/>
                    <a:pt x="112" y="39"/>
                  </a:cubicBezTo>
                  <a:cubicBezTo>
                    <a:pt x="111" y="39"/>
                    <a:pt x="110" y="39"/>
                    <a:pt x="109" y="39"/>
                  </a:cubicBezTo>
                  <a:cubicBezTo>
                    <a:pt x="108" y="39"/>
                    <a:pt x="107" y="39"/>
                    <a:pt x="106" y="40"/>
                  </a:cubicBezTo>
                  <a:close/>
                  <a:moveTo>
                    <a:pt x="106" y="23"/>
                  </a:moveTo>
                  <a:cubicBezTo>
                    <a:pt x="106" y="26"/>
                    <a:pt x="106" y="29"/>
                    <a:pt x="106" y="32"/>
                  </a:cubicBezTo>
                  <a:cubicBezTo>
                    <a:pt x="107" y="32"/>
                    <a:pt x="108" y="32"/>
                    <a:pt x="109" y="32"/>
                  </a:cubicBezTo>
                  <a:cubicBezTo>
                    <a:pt x="110" y="32"/>
                    <a:pt x="111" y="32"/>
                    <a:pt x="112" y="32"/>
                  </a:cubicBezTo>
                  <a:cubicBezTo>
                    <a:pt x="112" y="28"/>
                    <a:pt x="112" y="25"/>
                    <a:pt x="112" y="22"/>
                  </a:cubicBezTo>
                  <a:cubicBezTo>
                    <a:pt x="111" y="22"/>
                    <a:pt x="110" y="22"/>
                    <a:pt x="109" y="22"/>
                  </a:cubicBezTo>
                  <a:cubicBezTo>
                    <a:pt x="108" y="22"/>
                    <a:pt x="107" y="23"/>
                    <a:pt x="106" y="23"/>
                  </a:cubicBezTo>
                  <a:close/>
                  <a:moveTo>
                    <a:pt x="106" y="56"/>
                  </a:moveTo>
                  <a:cubicBezTo>
                    <a:pt x="106" y="60"/>
                    <a:pt x="106" y="63"/>
                    <a:pt x="106" y="66"/>
                  </a:cubicBezTo>
                  <a:cubicBezTo>
                    <a:pt x="107" y="66"/>
                    <a:pt x="108" y="66"/>
                    <a:pt x="109" y="66"/>
                  </a:cubicBezTo>
                  <a:cubicBezTo>
                    <a:pt x="110" y="66"/>
                    <a:pt x="111" y="66"/>
                    <a:pt x="112" y="66"/>
                  </a:cubicBezTo>
                  <a:cubicBezTo>
                    <a:pt x="112" y="62"/>
                    <a:pt x="112" y="59"/>
                    <a:pt x="112" y="56"/>
                  </a:cubicBezTo>
                  <a:cubicBezTo>
                    <a:pt x="111" y="56"/>
                    <a:pt x="110" y="56"/>
                    <a:pt x="109" y="56"/>
                  </a:cubicBezTo>
                  <a:cubicBezTo>
                    <a:pt x="108" y="56"/>
                    <a:pt x="107" y="56"/>
                    <a:pt x="106" y="56"/>
                  </a:cubicBezTo>
                  <a:close/>
                  <a:moveTo>
                    <a:pt x="106" y="73"/>
                  </a:moveTo>
                  <a:cubicBezTo>
                    <a:pt x="106" y="76"/>
                    <a:pt x="106" y="80"/>
                    <a:pt x="106" y="83"/>
                  </a:cubicBezTo>
                  <a:cubicBezTo>
                    <a:pt x="107" y="83"/>
                    <a:pt x="108" y="83"/>
                    <a:pt x="109" y="83"/>
                  </a:cubicBezTo>
                  <a:cubicBezTo>
                    <a:pt x="110" y="83"/>
                    <a:pt x="111" y="83"/>
                    <a:pt x="112" y="82"/>
                  </a:cubicBezTo>
                  <a:cubicBezTo>
                    <a:pt x="112" y="79"/>
                    <a:pt x="112" y="76"/>
                    <a:pt x="112" y="73"/>
                  </a:cubicBezTo>
                  <a:cubicBezTo>
                    <a:pt x="111" y="73"/>
                    <a:pt x="110" y="73"/>
                    <a:pt x="109" y="73"/>
                  </a:cubicBezTo>
                  <a:cubicBezTo>
                    <a:pt x="108" y="73"/>
                    <a:pt x="107" y="73"/>
                    <a:pt x="106" y="73"/>
                  </a:cubicBezTo>
                  <a:close/>
                  <a:moveTo>
                    <a:pt x="106" y="90"/>
                  </a:moveTo>
                  <a:cubicBezTo>
                    <a:pt x="106" y="93"/>
                    <a:pt x="106" y="96"/>
                    <a:pt x="106" y="100"/>
                  </a:cubicBezTo>
                  <a:cubicBezTo>
                    <a:pt x="107" y="100"/>
                    <a:pt x="108" y="100"/>
                    <a:pt x="109" y="100"/>
                  </a:cubicBezTo>
                  <a:cubicBezTo>
                    <a:pt x="110" y="100"/>
                    <a:pt x="111" y="99"/>
                    <a:pt x="112" y="99"/>
                  </a:cubicBezTo>
                  <a:cubicBezTo>
                    <a:pt x="112" y="96"/>
                    <a:pt x="112" y="93"/>
                    <a:pt x="112" y="90"/>
                  </a:cubicBezTo>
                  <a:cubicBezTo>
                    <a:pt x="111" y="90"/>
                    <a:pt x="110" y="90"/>
                    <a:pt x="109" y="90"/>
                  </a:cubicBezTo>
                  <a:cubicBezTo>
                    <a:pt x="108" y="90"/>
                    <a:pt x="107" y="90"/>
                    <a:pt x="106" y="90"/>
                  </a:cubicBezTo>
                  <a:close/>
                  <a:moveTo>
                    <a:pt x="95" y="41"/>
                  </a:moveTo>
                  <a:cubicBezTo>
                    <a:pt x="95" y="44"/>
                    <a:pt x="95" y="47"/>
                    <a:pt x="95" y="50"/>
                  </a:cubicBezTo>
                  <a:cubicBezTo>
                    <a:pt x="96" y="50"/>
                    <a:pt x="97" y="50"/>
                    <a:pt x="98" y="50"/>
                  </a:cubicBezTo>
                  <a:cubicBezTo>
                    <a:pt x="99" y="50"/>
                    <a:pt x="100" y="50"/>
                    <a:pt x="101" y="50"/>
                  </a:cubicBezTo>
                  <a:cubicBezTo>
                    <a:pt x="101" y="46"/>
                    <a:pt x="101" y="43"/>
                    <a:pt x="101" y="40"/>
                  </a:cubicBezTo>
                  <a:cubicBezTo>
                    <a:pt x="100" y="40"/>
                    <a:pt x="99" y="40"/>
                    <a:pt x="98" y="40"/>
                  </a:cubicBezTo>
                  <a:cubicBezTo>
                    <a:pt x="97" y="40"/>
                    <a:pt x="96" y="41"/>
                    <a:pt x="95" y="41"/>
                  </a:cubicBezTo>
                  <a:close/>
                  <a:moveTo>
                    <a:pt x="95" y="24"/>
                  </a:moveTo>
                  <a:cubicBezTo>
                    <a:pt x="95" y="27"/>
                    <a:pt x="95" y="30"/>
                    <a:pt x="95" y="34"/>
                  </a:cubicBezTo>
                  <a:cubicBezTo>
                    <a:pt x="96" y="33"/>
                    <a:pt x="97" y="33"/>
                    <a:pt x="98" y="33"/>
                  </a:cubicBezTo>
                  <a:cubicBezTo>
                    <a:pt x="99" y="33"/>
                    <a:pt x="100" y="33"/>
                    <a:pt x="101" y="33"/>
                  </a:cubicBezTo>
                  <a:cubicBezTo>
                    <a:pt x="101" y="30"/>
                    <a:pt x="101" y="26"/>
                    <a:pt x="101" y="23"/>
                  </a:cubicBezTo>
                  <a:cubicBezTo>
                    <a:pt x="100" y="23"/>
                    <a:pt x="99" y="24"/>
                    <a:pt x="98" y="24"/>
                  </a:cubicBezTo>
                  <a:cubicBezTo>
                    <a:pt x="97" y="24"/>
                    <a:pt x="96" y="24"/>
                    <a:pt x="95" y="24"/>
                  </a:cubicBezTo>
                  <a:close/>
                  <a:moveTo>
                    <a:pt x="95" y="57"/>
                  </a:moveTo>
                  <a:cubicBezTo>
                    <a:pt x="95" y="60"/>
                    <a:pt x="95" y="64"/>
                    <a:pt x="95" y="67"/>
                  </a:cubicBezTo>
                  <a:cubicBezTo>
                    <a:pt x="96" y="67"/>
                    <a:pt x="97" y="67"/>
                    <a:pt x="98" y="66"/>
                  </a:cubicBezTo>
                  <a:cubicBezTo>
                    <a:pt x="99" y="66"/>
                    <a:pt x="100" y="66"/>
                    <a:pt x="101" y="66"/>
                  </a:cubicBezTo>
                  <a:cubicBezTo>
                    <a:pt x="101" y="63"/>
                    <a:pt x="101" y="60"/>
                    <a:pt x="101" y="57"/>
                  </a:cubicBezTo>
                  <a:cubicBezTo>
                    <a:pt x="100" y="57"/>
                    <a:pt x="99" y="57"/>
                    <a:pt x="98" y="57"/>
                  </a:cubicBezTo>
                  <a:cubicBezTo>
                    <a:pt x="97" y="57"/>
                    <a:pt x="96" y="57"/>
                    <a:pt x="95" y="57"/>
                  </a:cubicBezTo>
                  <a:close/>
                  <a:moveTo>
                    <a:pt x="95" y="74"/>
                  </a:moveTo>
                  <a:cubicBezTo>
                    <a:pt x="95" y="77"/>
                    <a:pt x="95" y="80"/>
                    <a:pt x="95" y="83"/>
                  </a:cubicBezTo>
                  <a:cubicBezTo>
                    <a:pt x="96" y="83"/>
                    <a:pt x="97" y="83"/>
                    <a:pt x="98" y="83"/>
                  </a:cubicBezTo>
                  <a:cubicBezTo>
                    <a:pt x="99" y="83"/>
                    <a:pt x="100" y="83"/>
                    <a:pt x="101" y="83"/>
                  </a:cubicBezTo>
                  <a:cubicBezTo>
                    <a:pt x="101" y="80"/>
                    <a:pt x="101" y="77"/>
                    <a:pt x="101" y="74"/>
                  </a:cubicBezTo>
                  <a:cubicBezTo>
                    <a:pt x="100" y="74"/>
                    <a:pt x="99" y="74"/>
                    <a:pt x="98" y="74"/>
                  </a:cubicBezTo>
                  <a:cubicBezTo>
                    <a:pt x="97" y="74"/>
                    <a:pt x="96" y="74"/>
                    <a:pt x="95" y="74"/>
                  </a:cubicBezTo>
                  <a:close/>
                  <a:moveTo>
                    <a:pt x="95" y="90"/>
                  </a:moveTo>
                  <a:cubicBezTo>
                    <a:pt x="95" y="94"/>
                    <a:pt x="95" y="97"/>
                    <a:pt x="95" y="100"/>
                  </a:cubicBezTo>
                  <a:cubicBezTo>
                    <a:pt x="96" y="100"/>
                    <a:pt x="97" y="100"/>
                    <a:pt x="98" y="100"/>
                  </a:cubicBezTo>
                  <a:cubicBezTo>
                    <a:pt x="99" y="100"/>
                    <a:pt x="100" y="100"/>
                    <a:pt x="101" y="100"/>
                  </a:cubicBezTo>
                  <a:cubicBezTo>
                    <a:pt x="101" y="97"/>
                    <a:pt x="101" y="93"/>
                    <a:pt x="101" y="90"/>
                  </a:cubicBezTo>
                  <a:cubicBezTo>
                    <a:pt x="100" y="90"/>
                    <a:pt x="99" y="90"/>
                    <a:pt x="98" y="90"/>
                  </a:cubicBezTo>
                  <a:cubicBezTo>
                    <a:pt x="97" y="90"/>
                    <a:pt x="96" y="90"/>
                    <a:pt x="95" y="90"/>
                  </a:cubicBezTo>
                  <a:close/>
                  <a:moveTo>
                    <a:pt x="106" y="107"/>
                  </a:moveTo>
                  <a:cubicBezTo>
                    <a:pt x="106" y="110"/>
                    <a:pt x="106" y="113"/>
                    <a:pt x="106" y="117"/>
                  </a:cubicBezTo>
                  <a:cubicBezTo>
                    <a:pt x="107" y="117"/>
                    <a:pt x="108" y="117"/>
                    <a:pt x="109" y="117"/>
                  </a:cubicBezTo>
                  <a:cubicBezTo>
                    <a:pt x="110" y="117"/>
                    <a:pt x="111" y="117"/>
                    <a:pt x="112" y="117"/>
                  </a:cubicBezTo>
                  <a:cubicBezTo>
                    <a:pt x="112" y="113"/>
                    <a:pt x="112" y="110"/>
                    <a:pt x="112" y="107"/>
                  </a:cubicBezTo>
                  <a:cubicBezTo>
                    <a:pt x="111" y="107"/>
                    <a:pt x="110" y="107"/>
                    <a:pt x="109" y="107"/>
                  </a:cubicBezTo>
                  <a:cubicBezTo>
                    <a:pt x="108" y="107"/>
                    <a:pt x="107" y="107"/>
                    <a:pt x="106" y="107"/>
                  </a:cubicBezTo>
                  <a:close/>
                  <a:moveTo>
                    <a:pt x="95" y="107"/>
                  </a:moveTo>
                  <a:cubicBezTo>
                    <a:pt x="95" y="110"/>
                    <a:pt x="95" y="114"/>
                    <a:pt x="95" y="117"/>
                  </a:cubicBezTo>
                  <a:cubicBezTo>
                    <a:pt x="96" y="117"/>
                    <a:pt x="97" y="117"/>
                    <a:pt x="98" y="117"/>
                  </a:cubicBezTo>
                  <a:cubicBezTo>
                    <a:pt x="99" y="117"/>
                    <a:pt x="100" y="117"/>
                    <a:pt x="101" y="117"/>
                  </a:cubicBezTo>
                  <a:cubicBezTo>
                    <a:pt x="101" y="113"/>
                    <a:pt x="101" y="110"/>
                    <a:pt x="101" y="107"/>
                  </a:cubicBezTo>
                  <a:cubicBezTo>
                    <a:pt x="100" y="107"/>
                    <a:pt x="99" y="107"/>
                    <a:pt x="98" y="107"/>
                  </a:cubicBezTo>
                  <a:cubicBezTo>
                    <a:pt x="97" y="107"/>
                    <a:pt x="96" y="107"/>
                    <a:pt x="95" y="107"/>
                  </a:cubicBezTo>
                  <a:close/>
                  <a:moveTo>
                    <a:pt x="26" y="72"/>
                  </a:moveTo>
                  <a:cubicBezTo>
                    <a:pt x="26" y="76"/>
                    <a:pt x="26" y="79"/>
                    <a:pt x="26" y="82"/>
                  </a:cubicBezTo>
                  <a:cubicBezTo>
                    <a:pt x="27" y="82"/>
                    <a:pt x="28" y="82"/>
                    <a:pt x="29" y="82"/>
                  </a:cubicBezTo>
                  <a:cubicBezTo>
                    <a:pt x="30" y="82"/>
                    <a:pt x="31" y="82"/>
                    <a:pt x="32" y="81"/>
                  </a:cubicBezTo>
                  <a:cubicBezTo>
                    <a:pt x="32" y="78"/>
                    <a:pt x="32" y="75"/>
                    <a:pt x="32" y="72"/>
                  </a:cubicBezTo>
                  <a:cubicBezTo>
                    <a:pt x="31" y="72"/>
                    <a:pt x="30" y="72"/>
                    <a:pt x="29" y="72"/>
                  </a:cubicBezTo>
                  <a:cubicBezTo>
                    <a:pt x="28" y="72"/>
                    <a:pt x="27" y="72"/>
                    <a:pt x="26" y="72"/>
                  </a:cubicBezTo>
                  <a:close/>
                  <a:moveTo>
                    <a:pt x="37" y="71"/>
                  </a:moveTo>
                  <a:cubicBezTo>
                    <a:pt x="37" y="75"/>
                    <a:pt x="37" y="78"/>
                    <a:pt x="37" y="81"/>
                  </a:cubicBezTo>
                  <a:cubicBezTo>
                    <a:pt x="38" y="81"/>
                    <a:pt x="39" y="81"/>
                    <a:pt x="40" y="81"/>
                  </a:cubicBezTo>
                  <a:cubicBezTo>
                    <a:pt x="41" y="81"/>
                    <a:pt x="42" y="81"/>
                    <a:pt x="43" y="81"/>
                  </a:cubicBezTo>
                  <a:cubicBezTo>
                    <a:pt x="43" y="77"/>
                    <a:pt x="43" y="74"/>
                    <a:pt x="43" y="71"/>
                  </a:cubicBezTo>
                  <a:cubicBezTo>
                    <a:pt x="42" y="71"/>
                    <a:pt x="41" y="71"/>
                    <a:pt x="40" y="71"/>
                  </a:cubicBezTo>
                  <a:cubicBezTo>
                    <a:pt x="39" y="71"/>
                    <a:pt x="38" y="71"/>
                    <a:pt x="37" y="71"/>
                  </a:cubicBezTo>
                  <a:close/>
                  <a:moveTo>
                    <a:pt x="37" y="55"/>
                  </a:moveTo>
                  <a:cubicBezTo>
                    <a:pt x="37" y="58"/>
                    <a:pt x="37" y="61"/>
                    <a:pt x="37" y="64"/>
                  </a:cubicBezTo>
                  <a:cubicBezTo>
                    <a:pt x="38" y="64"/>
                    <a:pt x="39" y="64"/>
                    <a:pt x="40" y="64"/>
                  </a:cubicBezTo>
                  <a:cubicBezTo>
                    <a:pt x="41" y="64"/>
                    <a:pt x="42" y="64"/>
                    <a:pt x="43" y="63"/>
                  </a:cubicBezTo>
                  <a:cubicBezTo>
                    <a:pt x="43" y="60"/>
                    <a:pt x="43" y="57"/>
                    <a:pt x="43" y="54"/>
                  </a:cubicBezTo>
                  <a:cubicBezTo>
                    <a:pt x="42" y="54"/>
                    <a:pt x="41" y="54"/>
                    <a:pt x="40" y="54"/>
                  </a:cubicBezTo>
                  <a:cubicBezTo>
                    <a:pt x="39" y="54"/>
                    <a:pt x="38" y="54"/>
                    <a:pt x="37" y="55"/>
                  </a:cubicBezTo>
                  <a:close/>
                  <a:moveTo>
                    <a:pt x="37" y="88"/>
                  </a:moveTo>
                  <a:cubicBezTo>
                    <a:pt x="37" y="92"/>
                    <a:pt x="37" y="95"/>
                    <a:pt x="37" y="98"/>
                  </a:cubicBezTo>
                  <a:cubicBezTo>
                    <a:pt x="38" y="98"/>
                    <a:pt x="39" y="98"/>
                    <a:pt x="40" y="98"/>
                  </a:cubicBezTo>
                  <a:cubicBezTo>
                    <a:pt x="41" y="98"/>
                    <a:pt x="42" y="98"/>
                    <a:pt x="43" y="98"/>
                  </a:cubicBezTo>
                  <a:cubicBezTo>
                    <a:pt x="43" y="94"/>
                    <a:pt x="43" y="91"/>
                    <a:pt x="43" y="88"/>
                  </a:cubicBezTo>
                  <a:cubicBezTo>
                    <a:pt x="42" y="88"/>
                    <a:pt x="41" y="88"/>
                    <a:pt x="40" y="88"/>
                  </a:cubicBezTo>
                  <a:cubicBezTo>
                    <a:pt x="39" y="88"/>
                    <a:pt x="38" y="88"/>
                    <a:pt x="37" y="88"/>
                  </a:cubicBezTo>
                  <a:close/>
                  <a:moveTo>
                    <a:pt x="37" y="105"/>
                  </a:moveTo>
                  <a:cubicBezTo>
                    <a:pt x="37" y="108"/>
                    <a:pt x="37" y="112"/>
                    <a:pt x="37" y="115"/>
                  </a:cubicBezTo>
                  <a:cubicBezTo>
                    <a:pt x="38" y="115"/>
                    <a:pt x="39" y="115"/>
                    <a:pt x="40" y="115"/>
                  </a:cubicBezTo>
                  <a:cubicBezTo>
                    <a:pt x="41" y="115"/>
                    <a:pt x="42" y="115"/>
                    <a:pt x="43" y="115"/>
                  </a:cubicBezTo>
                  <a:cubicBezTo>
                    <a:pt x="43" y="111"/>
                    <a:pt x="43" y="108"/>
                    <a:pt x="43" y="105"/>
                  </a:cubicBezTo>
                  <a:cubicBezTo>
                    <a:pt x="42" y="105"/>
                    <a:pt x="41" y="105"/>
                    <a:pt x="40" y="105"/>
                  </a:cubicBezTo>
                  <a:cubicBezTo>
                    <a:pt x="39" y="105"/>
                    <a:pt x="38" y="105"/>
                    <a:pt x="37" y="105"/>
                  </a:cubicBezTo>
                  <a:close/>
                  <a:moveTo>
                    <a:pt x="37" y="122"/>
                  </a:moveTo>
                  <a:cubicBezTo>
                    <a:pt x="37" y="125"/>
                    <a:pt x="37" y="128"/>
                    <a:pt x="37" y="132"/>
                  </a:cubicBezTo>
                  <a:cubicBezTo>
                    <a:pt x="38" y="132"/>
                    <a:pt x="39" y="132"/>
                    <a:pt x="40" y="132"/>
                  </a:cubicBezTo>
                  <a:cubicBezTo>
                    <a:pt x="41" y="132"/>
                    <a:pt x="42" y="132"/>
                    <a:pt x="43" y="132"/>
                  </a:cubicBezTo>
                  <a:cubicBezTo>
                    <a:pt x="43" y="128"/>
                    <a:pt x="43" y="125"/>
                    <a:pt x="43" y="122"/>
                  </a:cubicBezTo>
                  <a:cubicBezTo>
                    <a:pt x="42" y="122"/>
                    <a:pt x="41" y="122"/>
                    <a:pt x="40" y="122"/>
                  </a:cubicBezTo>
                  <a:cubicBezTo>
                    <a:pt x="39" y="122"/>
                    <a:pt x="38" y="122"/>
                    <a:pt x="37" y="122"/>
                  </a:cubicBezTo>
                  <a:close/>
                  <a:moveTo>
                    <a:pt x="26" y="56"/>
                  </a:moveTo>
                  <a:cubicBezTo>
                    <a:pt x="26" y="59"/>
                    <a:pt x="26" y="62"/>
                    <a:pt x="26" y="65"/>
                  </a:cubicBezTo>
                  <a:cubicBezTo>
                    <a:pt x="27" y="65"/>
                    <a:pt x="28" y="65"/>
                    <a:pt x="29" y="65"/>
                  </a:cubicBezTo>
                  <a:cubicBezTo>
                    <a:pt x="30" y="65"/>
                    <a:pt x="31" y="65"/>
                    <a:pt x="32" y="65"/>
                  </a:cubicBezTo>
                  <a:cubicBezTo>
                    <a:pt x="32" y="62"/>
                    <a:pt x="32" y="58"/>
                    <a:pt x="32" y="55"/>
                  </a:cubicBezTo>
                  <a:cubicBezTo>
                    <a:pt x="31" y="55"/>
                    <a:pt x="30" y="55"/>
                    <a:pt x="29" y="56"/>
                  </a:cubicBezTo>
                  <a:cubicBezTo>
                    <a:pt x="28" y="56"/>
                    <a:pt x="27" y="56"/>
                    <a:pt x="26" y="56"/>
                  </a:cubicBezTo>
                  <a:close/>
                  <a:moveTo>
                    <a:pt x="26" y="89"/>
                  </a:moveTo>
                  <a:cubicBezTo>
                    <a:pt x="26" y="92"/>
                    <a:pt x="26" y="95"/>
                    <a:pt x="26" y="99"/>
                  </a:cubicBezTo>
                  <a:cubicBezTo>
                    <a:pt x="27" y="98"/>
                    <a:pt x="28" y="98"/>
                    <a:pt x="29" y="98"/>
                  </a:cubicBezTo>
                  <a:cubicBezTo>
                    <a:pt x="30" y="98"/>
                    <a:pt x="31" y="98"/>
                    <a:pt x="32" y="98"/>
                  </a:cubicBezTo>
                  <a:cubicBezTo>
                    <a:pt x="32" y="95"/>
                    <a:pt x="32" y="92"/>
                    <a:pt x="32" y="89"/>
                  </a:cubicBezTo>
                  <a:cubicBezTo>
                    <a:pt x="31" y="89"/>
                    <a:pt x="30" y="89"/>
                    <a:pt x="29" y="89"/>
                  </a:cubicBezTo>
                  <a:cubicBezTo>
                    <a:pt x="28" y="89"/>
                    <a:pt x="27" y="89"/>
                    <a:pt x="26" y="89"/>
                  </a:cubicBezTo>
                  <a:close/>
                  <a:moveTo>
                    <a:pt x="26" y="106"/>
                  </a:moveTo>
                  <a:cubicBezTo>
                    <a:pt x="26" y="109"/>
                    <a:pt x="26" y="112"/>
                    <a:pt x="26" y="115"/>
                  </a:cubicBezTo>
                  <a:cubicBezTo>
                    <a:pt x="27" y="115"/>
                    <a:pt x="28" y="115"/>
                    <a:pt x="29" y="115"/>
                  </a:cubicBezTo>
                  <a:cubicBezTo>
                    <a:pt x="30" y="115"/>
                    <a:pt x="31" y="115"/>
                    <a:pt x="32" y="115"/>
                  </a:cubicBezTo>
                  <a:cubicBezTo>
                    <a:pt x="32" y="112"/>
                    <a:pt x="32" y="109"/>
                    <a:pt x="32" y="105"/>
                  </a:cubicBezTo>
                  <a:cubicBezTo>
                    <a:pt x="31" y="105"/>
                    <a:pt x="30" y="106"/>
                    <a:pt x="29" y="106"/>
                  </a:cubicBezTo>
                  <a:cubicBezTo>
                    <a:pt x="28" y="106"/>
                    <a:pt x="27" y="106"/>
                    <a:pt x="26" y="106"/>
                  </a:cubicBezTo>
                  <a:close/>
                  <a:moveTo>
                    <a:pt x="26" y="122"/>
                  </a:moveTo>
                  <a:cubicBezTo>
                    <a:pt x="26" y="125"/>
                    <a:pt x="26" y="129"/>
                    <a:pt x="26" y="132"/>
                  </a:cubicBezTo>
                  <a:cubicBezTo>
                    <a:pt x="27" y="132"/>
                    <a:pt x="28" y="132"/>
                    <a:pt x="29" y="132"/>
                  </a:cubicBezTo>
                  <a:cubicBezTo>
                    <a:pt x="30" y="132"/>
                    <a:pt x="31" y="132"/>
                    <a:pt x="32" y="132"/>
                  </a:cubicBezTo>
                  <a:cubicBezTo>
                    <a:pt x="32" y="129"/>
                    <a:pt x="32" y="125"/>
                    <a:pt x="32" y="122"/>
                  </a:cubicBezTo>
                  <a:cubicBezTo>
                    <a:pt x="31" y="122"/>
                    <a:pt x="30" y="122"/>
                    <a:pt x="29" y="122"/>
                  </a:cubicBezTo>
                  <a:cubicBezTo>
                    <a:pt x="28" y="122"/>
                    <a:pt x="27" y="122"/>
                    <a:pt x="26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28" name="Freeform 2589"/>
            <p:cNvSpPr>
              <a:spLocks noEditPoints="1"/>
            </p:cNvSpPr>
            <p:nvPr/>
          </p:nvSpPr>
          <p:spPr bwMode="auto">
            <a:xfrm>
              <a:off x="-1535112" y="-236538"/>
              <a:ext cx="469900" cy="315913"/>
            </a:xfrm>
            <a:custGeom>
              <a:avLst/>
              <a:gdLst>
                <a:gd name="T0" fmla="*/ 72 w 144"/>
                <a:gd name="T1" fmla="*/ 3 h 97"/>
                <a:gd name="T2" fmla="*/ 140 w 144"/>
                <a:gd name="T3" fmla="*/ 43 h 97"/>
                <a:gd name="T4" fmla="*/ 133 w 144"/>
                <a:gd name="T5" fmla="*/ 93 h 97"/>
                <a:gd name="T6" fmla="*/ 128 w 144"/>
                <a:gd name="T7" fmla="*/ 97 h 97"/>
                <a:gd name="T8" fmla="*/ 13 w 144"/>
                <a:gd name="T9" fmla="*/ 97 h 97"/>
                <a:gd name="T10" fmla="*/ 13 w 144"/>
                <a:gd name="T11" fmla="*/ 39 h 97"/>
                <a:gd name="T12" fmla="*/ 0 w 144"/>
                <a:gd name="T13" fmla="*/ 33 h 97"/>
                <a:gd name="T14" fmla="*/ 40 w 144"/>
                <a:gd name="T15" fmla="*/ 8 h 97"/>
                <a:gd name="T16" fmla="*/ 21 w 144"/>
                <a:gd name="T17" fmla="*/ 0 h 97"/>
                <a:gd name="T18" fmla="*/ 25 w 144"/>
                <a:gd name="T19" fmla="*/ 8 h 97"/>
                <a:gd name="T20" fmla="*/ 36 w 144"/>
                <a:gd name="T21" fmla="*/ 14 h 97"/>
                <a:gd name="T22" fmla="*/ 100 w 144"/>
                <a:gd name="T23" fmla="*/ 61 h 97"/>
                <a:gd name="T24" fmla="*/ 116 w 144"/>
                <a:gd name="T25" fmla="*/ 88 h 97"/>
                <a:gd name="T26" fmla="*/ 123 w 144"/>
                <a:gd name="T27" fmla="*/ 41 h 97"/>
                <a:gd name="T28" fmla="*/ 23 w 144"/>
                <a:gd name="T29" fmla="*/ 40 h 97"/>
                <a:gd name="T30" fmla="*/ 100 w 144"/>
                <a:gd name="T31" fmla="*/ 88 h 97"/>
                <a:gd name="T32" fmla="*/ 78 w 144"/>
                <a:gd name="T33" fmla="*/ 73 h 97"/>
                <a:gd name="T34" fmla="*/ 92 w 144"/>
                <a:gd name="T35" fmla="*/ 76 h 97"/>
                <a:gd name="T36" fmla="*/ 89 w 144"/>
                <a:gd name="T37" fmla="*/ 73 h 97"/>
                <a:gd name="T38" fmla="*/ 80 w 144"/>
                <a:gd name="T39" fmla="*/ 63 h 97"/>
                <a:gd name="T40" fmla="*/ 78 w 144"/>
                <a:gd name="T41" fmla="*/ 73 h 97"/>
                <a:gd name="T42" fmla="*/ 78 w 144"/>
                <a:gd name="T43" fmla="*/ 56 h 97"/>
                <a:gd name="T44" fmla="*/ 92 w 144"/>
                <a:gd name="T45" fmla="*/ 53 h 97"/>
                <a:gd name="T46" fmla="*/ 89 w 144"/>
                <a:gd name="T47" fmla="*/ 43 h 97"/>
                <a:gd name="T48" fmla="*/ 80 w 144"/>
                <a:gd name="T49" fmla="*/ 53 h 97"/>
                <a:gd name="T50" fmla="*/ 55 w 144"/>
                <a:gd name="T51" fmla="*/ 73 h 97"/>
                <a:gd name="T52" fmla="*/ 68 w 144"/>
                <a:gd name="T53" fmla="*/ 76 h 97"/>
                <a:gd name="T54" fmla="*/ 66 w 144"/>
                <a:gd name="T55" fmla="*/ 73 h 97"/>
                <a:gd name="T56" fmla="*/ 57 w 144"/>
                <a:gd name="T57" fmla="*/ 63 h 97"/>
                <a:gd name="T58" fmla="*/ 55 w 144"/>
                <a:gd name="T59" fmla="*/ 73 h 97"/>
                <a:gd name="T60" fmla="*/ 55 w 144"/>
                <a:gd name="T61" fmla="*/ 56 h 97"/>
                <a:gd name="T62" fmla="*/ 68 w 144"/>
                <a:gd name="T63" fmla="*/ 53 h 97"/>
                <a:gd name="T64" fmla="*/ 66 w 144"/>
                <a:gd name="T65" fmla="*/ 43 h 97"/>
                <a:gd name="T66" fmla="*/ 57 w 144"/>
                <a:gd name="T67" fmla="*/ 53 h 97"/>
                <a:gd name="T68" fmla="*/ 32 w 144"/>
                <a:gd name="T69" fmla="*/ 73 h 97"/>
                <a:gd name="T70" fmla="*/ 45 w 144"/>
                <a:gd name="T71" fmla="*/ 76 h 97"/>
                <a:gd name="T72" fmla="*/ 43 w 144"/>
                <a:gd name="T73" fmla="*/ 73 h 97"/>
                <a:gd name="T74" fmla="*/ 34 w 144"/>
                <a:gd name="T75" fmla="*/ 63 h 97"/>
                <a:gd name="T76" fmla="*/ 32 w 144"/>
                <a:gd name="T77" fmla="*/ 73 h 97"/>
                <a:gd name="T78" fmla="*/ 32 w 144"/>
                <a:gd name="T79" fmla="*/ 56 h 97"/>
                <a:gd name="T80" fmla="*/ 45 w 144"/>
                <a:gd name="T81" fmla="*/ 53 h 97"/>
                <a:gd name="T82" fmla="*/ 43 w 144"/>
                <a:gd name="T83" fmla="*/ 43 h 97"/>
                <a:gd name="T84" fmla="*/ 34 w 144"/>
                <a:gd name="T85" fmla="*/ 5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4" h="97">
                  <a:moveTo>
                    <a:pt x="0" y="33"/>
                  </a:moveTo>
                  <a:cubicBezTo>
                    <a:pt x="72" y="3"/>
                    <a:pt x="72" y="3"/>
                    <a:pt x="72" y="3"/>
                  </a:cubicBezTo>
                  <a:cubicBezTo>
                    <a:pt x="144" y="33"/>
                    <a:pt x="144" y="33"/>
                    <a:pt x="144" y="33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133" y="41"/>
                    <a:pt x="133" y="41"/>
                    <a:pt x="133" y="41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97"/>
                    <a:pt x="128" y="97"/>
                    <a:pt x="12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33"/>
                    <a:pt x="0" y="33"/>
                    <a:pt x="0" y="33"/>
                  </a:cubicBezTo>
                  <a:close/>
                  <a:moveTo>
                    <a:pt x="36" y="8"/>
                  </a:moveTo>
                  <a:cubicBezTo>
                    <a:pt x="40" y="8"/>
                    <a:pt x="40" y="8"/>
                    <a:pt x="40" y="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8"/>
                    <a:pt x="36" y="8"/>
                    <a:pt x="36" y="8"/>
                  </a:cubicBezTo>
                  <a:close/>
                  <a:moveTo>
                    <a:pt x="100" y="61"/>
                  </a:moveTo>
                  <a:cubicBezTo>
                    <a:pt x="106" y="60"/>
                    <a:pt x="111" y="60"/>
                    <a:pt x="116" y="61"/>
                  </a:cubicBezTo>
                  <a:cubicBezTo>
                    <a:pt x="116" y="88"/>
                    <a:pt x="116" y="88"/>
                    <a:pt x="116" y="88"/>
                  </a:cubicBezTo>
                  <a:cubicBezTo>
                    <a:pt x="123" y="88"/>
                    <a:pt x="123" y="88"/>
                    <a:pt x="123" y="88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100" y="61"/>
                    <a:pt x="100" y="61"/>
                    <a:pt x="100" y="61"/>
                  </a:cubicBezTo>
                  <a:close/>
                  <a:moveTo>
                    <a:pt x="78" y="73"/>
                  </a:moveTo>
                  <a:cubicBezTo>
                    <a:pt x="78" y="76"/>
                    <a:pt x="78" y="76"/>
                    <a:pt x="78" y="76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92" y="73"/>
                    <a:pt x="92" y="73"/>
                    <a:pt x="92" y="73"/>
                  </a:cubicBezTo>
                  <a:cubicBezTo>
                    <a:pt x="89" y="73"/>
                    <a:pt x="89" y="73"/>
                    <a:pt x="89" y="7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80" y="63"/>
                    <a:pt x="80" y="63"/>
                    <a:pt x="80" y="6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8" y="73"/>
                    <a:pt x="78" y="73"/>
                    <a:pt x="78" y="73"/>
                  </a:cubicBezTo>
                  <a:close/>
                  <a:moveTo>
                    <a:pt x="78" y="53"/>
                  </a:moveTo>
                  <a:cubicBezTo>
                    <a:pt x="78" y="56"/>
                    <a:pt x="78" y="56"/>
                    <a:pt x="78" y="56"/>
                  </a:cubicBezTo>
                  <a:cubicBezTo>
                    <a:pt x="92" y="56"/>
                    <a:pt x="92" y="56"/>
                    <a:pt x="92" y="56"/>
                  </a:cubicBezTo>
                  <a:cubicBezTo>
                    <a:pt x="92" y="53"/>
                    <a:pt x="92" y="53"/>
                    <a:pt x="92" y="53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43"/>
                    <a:pt x="89" y="43"/>
                    <a:pt x="89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8" y="53"/>
                    <a:pt x="78" y="53"/>
                    <a:pt x="78" y="53"/>
                  </a:cubicBezTo>
                  <a:close/>
                  <a:moveTo>
                    <a:pt x="55" y="73"/>
                  </a:moveTo>
                  <a:cubicBezTo>
                    <a:pt x="55" y="76"/>
                    <a:pt x="55" y="76"/>
                    <a:pt x="55" y="76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5" y="73"/>
                    <a:pt x="55" y="73"/>
                    <a:pt x="55" y="73"/>
                  </a:cubicBezTo>
                  <a:close/>
                  <a:moveTo>
                    <a:pt x="55" y="53"/>
                  </a:moveTo>
                  <a:cubicBezTo>
                    <a:pt x="55" y="56"/>
                    <a:pt x="55" y="56"/>
                    <a:pt x="55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5" y="53"/>
                    <a:pt x="55" y="53"/>
                    <a:pt x="55" y="53"/>
                  </a:cubicBezTo>
                  <a:close/>
                  <a:moveTo>
                    <a:pt x="32" y="73"/>
                  </a:moveTo>
                  <a:cubicBezTo>
                    <a:pt x="32" y="76"/>
                    <a:pt x="32" y="76"/>
                    <a:pt x="32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2" y="73"/>
                    <a:pt x="32" y="73"/>
                    <a:pt x="32" y="73"/>
                  </a:cubicBezTo>
                  <a:close/>
                  <a:moveTo>
                    <a:pt x="32" y="53"/>
                  </a:moveTo>
                  <a:cubicBezTo>
                    <a:pt x="32" y="56"/>
                    <a:pt x="32" y="56"/>
                    <a:pt x="32" y="56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53"/>
                    <a:pt x="34" y="53"/>
                    <a:pt x="34" y="53"/>
                  </a:cubicBezTo>
                  <a:lnTo>
                    <a:pt x="32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29" name="Freeform 2590"/>
            <p:cNvSpPr>
              <a:spLocks noEditPoints="1"/>
            </p:cNvSpPr>
            <p:nvPr/>
          </p:nvSpPr>
          <p:spPr bwMode="auto">
            <a:xfrm>
              <a:off x="703263" y="-382588"/>
              <a:ext cx="490538" cy="482600"/>
            </a:xfrm>
            <a:custGeom>
              <a:avLst/>
              <a:gdLst>
                <a:gd name="T0" fmla="*/ 97 w 150"/>
                <a:gd name="T1" fmla="*/ 50 h 148"/>
                <a:gd name="T2" fmla="*/ 114 w 150"/>
                <a:gd name="T3" fmla="*/ 57 h 148"/>
                <a:gd name="T4" fmla="*/ 129 w 150"/>
                <a:gd name="T5" fmla="*/ 0 h 148"/>
                <a:gd name="T6" fmla="*/ 84 w 150"/>
                <a:gd name="T7" fmla="*/ 24 h 148"/>
                <a:gd name="T8" fmla="*/ 70 w 150"/>
                <a:gd name="T9" fmla="*/ 77 h 148"/>
                <a:gd name="T10" fmla="*/ 64 w 150"/>
                <a:gd name="T11" fmla="*/ 77 h 148"/>
                <a:gd name="T12" fmla="*/ 39 w 150"/>
                <a:gd name="T13" fmla="*/ 68 h 148"/>
                <a:gd name="T14" fmla="*/ 15 w 150"/>
                <a:gd name="T15" fmla="*/ 43 h 148"/>
                <a:gd name="T16" fmla="*/ 15 w 150"/>
                <a:gd name="T17" fmla="*/ 51 h 148"/>
                <a:gd name="T18" fmla="*/ 39 w 150"/>
                <a:gd name="T19" fmla="*/ 77 h 148"/>
                <a:gd name="T20" fmla="*/ 15 w 150"/>
                <a:gd name="T21" fmla="*/ 77 h 148"/>
                <a:gd name="T22" fmla="*/ 39 w 150"/>
                <a:gd name="T23" fmla="*/ 101 h 148"/>
                <a:gd name="T24" fmla="*/ 15 w 150"/>
                <a:gd name="T25" fmla="*/ 111 h 148"/>
                <a:gd name="T26" fmla="*/ 15 w 150"/>
                <a:gd name="T27" fmla="*/ 118 h 148"/>
                <a:gd name="T28" fmla="*/ 39 w 150"/>
                <a:gd name="T29" fmla="*/ 127 h 148"/>
                <a:gd name="T30" fmla="*/ 15 w 150"/>
                <a:gd name="T31" fmla="*/ 127 h 148"/>
                <a:gd name="T32" fmla="*/ 145 w 150"/>
                <a:gd name="T33" fmla="*/ 45 h 148"/>
                <a:gd name="T34" fmla="*/ 124 w 150"/>
                <a:gd name="T35" fmla="*/ 27 h 148"/>
                <a:gd name="T36" fmla="*/ 124 w 150"/>
                <a:gd name="T37" fmla="*/ 33 h 148"/>
                <a:gd name="T38" fmla="*/ 145 w 150"/>
                <a:gd name="T39" fmla="*/ 52 h 148"/>
                <a:gd name="T40" fmla="*/ 124 w 150"/>
                <a:gd name="T41" fmla="*/ 52 h 148"/>
                <a:gd name="T42" fmla="*/ 145 w 150"/>
                <a:gd name="T43" fmla="*/ 70 h 148"/>
                <a:gd name="T44" fmla="*/ 124 w 150"/>
                <a:gd name="T45" fmla="*/ 77 h 148"/>
                <a:gd name="T46" fmla="*/ 124 w 150"/>
                <a:gd name="T47" fmla="*/ 83 h 148"/>
                <a:gd name="T48" fmla="*/ 145 w 150"/>
                <a:gd name="T49" fmla="*/ 90 h 148"/>
                <a:gd name="T50" fmla="*/ 124 w 150"/>
                <a:gd name="T51" fmla="*/ 90 h 148"/>
                <a:gd name="T52" fmla="*/ 104 w 150"/>
                <a:gd name="T53" fmla="*/ 141 h 148"/>
                <a:gd name="T54" fmla="*/ 92 w 150"/>
                <a:gd name="T55" fmla="*/ 134 h 148"/>
                <a:gd name="T56" fmla="*/ 92 w 150"/>
                <a:gd name="T57" fmla="*/ 141 h 148"/>
                <a:gd name="T58" fmla="*/ 104 w 150"/>
                <a:gd name="T59" fmla="*/ 124 h 148"/>
                <a:gd name="T60" fmla="*/ 100 w 150"/>
                <a:gd name="T61" fmla="*/ 124 h 148"/>
                <a:gd name="T62" fmla="*/ 104 w 150"/>
                <a:gd name="T63" fmla="*/ 121 h 148"/>
                <a:gd name="T64" fmla="*/ 92 w 150"/>
                <a:gd name="T65" fmla="*/ 124 h 148"/>
                <a:gd name="T66" fmla="*/ 92 w 150"/>
                <a:gd name="T67" fmla="*/ 131 h 148"/>
                <a:gd name="T68" fmla="*/ 97 w 150"/>
                <a:gd name="T69" fmla="*/ 114 h 148"/>
                <a:gd name="T70" fmla="*/ 92 w 150"/>
                <a:gd name="T71" fmla="*/ 114 h 148"/>
                <a:gd name="T72" fmla="*/ 70 w 150"/>
                <a:gd name="T73" fmla="*/ 139 h 148"/>
                <a:gd name="T74" fmla="*/ 64 w 150"/>
                <a:gd name="T75" fmla="*/ 116 h 148"/>
                <a:gd name="T76" fmla="*/ 64 w 150"/>
                <a:gd name="T77" fmla="*/ 126 h 148"/>
                <a:gd name="T78" fmla="*/ 70 w 150"/>
                <a:gd name="T79" fmla="*/ 104 h 148"/>
                <a:gd name="T80" fmla="*/ 64 w 150"/>
                <a:gd name="T81" fmla="*/ 104 h 148"/>
                <a:gd name="T82" fmla="*/ 70 w 150"/>
                <a:gd name="T83" fmla="*/ 100 h 148"/>
                <a:gd name="T84" fmla="*/ 96 w 150"/>
                <a:gd name="T85" fmla="*/ 77 h 148"/>
                <a:gd name="T86" fmla="*/ 96 w 150"/>
                <a:gd name="T87" fmla="*/ 87 h 148"/>
                <a:gd name="T88" fmla="*/ 91 w 150"/>
                <a:gd name="T89" fmla="*/ 77 h 148"/>
                <a:gd name="T90" fmla="*/ 85 w 150"/>
                <a:gd name="T91" fmla="*/ 77 h 148"/>
                <a:gd name="T92" fmla="*/ 81 w 150"/>
                <a:gd name="T93" fmla="*/ 87 h 148"/>
                <a:gd name="T94" fmla="*/ 0 w 150"/>
                <a:gd name="T95" fmla="*/ 148 h 148"/>
                <a:gd name="T96" fmla="*/ 46 w 150"/>
                <a:gd name="T97" fmla="*/ 32 h 148"/>
                <a:gd name="T98" fmla="*/ 29 w 150"/>
                <a:gd name="T99" fmla="*/ 32 h 148"/>
                <a:gd name="T100" fmla="*/ 88 w 150"/>
                <a:gd name="T101" fmla="*/ 109 h 148"/>
                <a:gd name="T102" fmla="*/ 119 w 150"/>
                <a:gd name="T103" fmla="*/ 109 h 148"/>
                <a:gd name="T104" fmla="*/ 125 w 150"/>
                <a:gd name="T105" fmla="*/ 147 h 148"/>
                <a:gd name="T106" fmla="*/ 118 w 150"/>
                <a:gd name="T107" fmla="*/ 19 h 148"/>
                <a:gd name="T108" fmla="*/ 74 w 150"/>
                <a:gd name="T109" fmla="*/ 40 h 148"/>
                <a:gd name="T110" fmla="*/ 103 w 150"/>
                <a:gd name="T111" fmla="*/ 55 h 148"/>
                <a:gd name="T112" fmla="*/ 109 w 150"/>
                <a:gd name="T113" fmla="*/ 102 h 148"/>
                <a:gd name="T114" fmla="*/ 56 w 150"/>
                <a:gd name="T115" fmla="*/ 147 h 148"/>
                <a:gd name="T116" fmla="*/ 63 w 150"/>
                <a:gd name="T117" fmla="*/ 55 h 148"/>
                <a:gd name="T118" fmla="*/ 51 w 150"/>
                <a:gd name="T119" fmla="*/ 17 h 148"/>
                <a:gd name="T120" fmla="*/ 58 w 150"/>
                <a:gd name="T121" fmla="*/ 51 h 148"/>
                <a:gd name="T122" fmla="*/ 51 w 150"/>
                <a:gd name="T123" fmla="*/ 1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0" h="148">
                  <a:moveTo>
                    <a:pt x="85" y="36"/>
                  </a:moveTo>
                  <a:cubicBezTo>
                    <a:pt x="97" y="36"/>
                    <a:pt x="97" y="36"/>
                    <a:pt x="97" y="36"/>
                  </a:cubicBezTo>
                  <a:cubicBezTo>
                    <a:pt x="97" y="50"/>
                    <a:pt x="97" y="50"/>
                    <a:pt x="97" y="50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7"/>
                    <a:pt x="106" y="57"/>
                    <a:pt x="106" y="57"/>
                  </a:cubicBezTo>
                  <a:cubicBezTo>
                    <a:pt x="114" y="57"/>
                    <a:pt x="114" y="57"/>
                    <a:pt x="114" y="57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29" y="9"/>
                    <a:pt x="129" y="9"/>
                    <a:pt x="129" y="9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24"/>
                    <a:pt x="92" y="24"/>
                    <a:pt x="92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5" y="36"/>
                    <a:pt x="85" y="36"/>
                    <a:pt x="85" y="36"/>
                  </a:cubicBezTo>
                  <a:close/>
                  <a:moveTo>
                    <a:pt x="64" y="77"/>
                  </a:moveTo>
                  <a:cubicBezTo>
                    <a:pt x="70" y="77"/>
                    <a:pt x="70" y="77"/>
                    <a:pt x="70" y="7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77"/>
                    <a:pt x="64" y="77"/>
                    <a:pt x="64" y="77"/>
                  </a:cubicBezTo>
                  <a:close/>
                  <a:moveTo>
                    <a:pt x="15" y="60"/>
                  </a:moveTo>
                  <a:cubicBezTo>
                    <a:pt x="23" y="60"/>
                    <a:pt x="31" y="60"/>
                    <a:pt x="39" y="60"/>
                  </a:cubicBezTo>
                  <a:cubicBezTo>
                    <a:pt x="39" y="63"/>
                    <a:pt x="39" y="65"/>
                    <a:pt x="39" y="68"/>
                  </a:cubicBezTo>
                  <a:cubicBezTo>
                    <a:pt x="31" y="68"/>
                    <a:pt x="23" y="68"/>
                    <a:pt x="15" y="68"/>
                  </a:cubicBezTo>
                  <a:cubicBezTo>
                    <a:pt x="15" y="65"/>
                    <a:pt x="15" y="63"/>
                    <a:pt x="15" y="60"/>
                  </a:cubicBezTo>
                  <a:close/>
                  <a:moveTo>
                    <a:pt x="15" y="43"/>
                  </a:moveTo>
                  <a:cubicBezTo>
                    <a:pt x="39" y="43"/>
                    <a:pt x="39" y="43"/>
                    <a:pt x="39" y="43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43"/>
                    <a:pt x="15" y="43"/>
                    <a:pt x="15" y="43"/>
                  </a:cubicBezTo>
                  <a:close/>
                  <a:moveTo>
                    <a:pt x="15" y="77"/>
                  </a:moveTo>
                  <a:cubicBezTo>
                    <a:pt x="23" y="77"/>
                    <a:pt x="31" y="77"/>
                    <a:pt x="39" y="77"/>
                  </a:cubicBezTo>
                  <a:cubicBezTo>
                    <a:pt x="39" y="79"/>
                    <a:pt x="39" y="82"/>
                    <a:pt x="39" y="85"/>
                  </a:cubicBezTo>
                  <a:cubicBezTo>
                    <a:pt x="31" y="85"/>
                    <a:pt x="23" y="85"/>
                    <a:pt x="15" y="85"/>
                  </a:cubicBezTo>
                  <a:cubicBezTo>
                    <a:pt x="15" y="82"/>
                    <a:pt x="15" y="79"/>
                    <a:pt x="15" y="77"/>
                  </a:cubicBezTo>
                  <a:close/>
                  <a:moveTo>
                    <a:pt x="15" y="94"/>
                  </a:moveTo>
                  <a:cubicBezTo>
                    <a:pt x="23" y="94"/>
                    <a:pt x="31" y="94"/>
                    <a:pt x="39" y="94"/>
                  </a:cubicBezTo>
                  <a:cubicBezTo>
                    <a:pt x="39" y="96"/>
                    <a:pt x="39" y="99"/>
                    <a:pt x="39" y="101"/>
                  </a:cubicBezTo>
                  <a:cubicBezTo>
                    <a:pt x="31" y="101"/>
                    <a:pt x="23" y="101"/>
                    <a:pt x="15" y="101"/>
                  </a:cubicBezTo>
                  <a:cubicBezTo>
                    <a:pt x="15" y="99"/>
                    <a:pt x="15" y="96"/>
                    <a:pt x="15" y="94"/>
                  </a:cubicBezTo>
                  <a:close/>
                  <a:moveTo>
                    <a:pt x="15" y="111"/>
                  </a:moveTo>
                  <a:cubicBezTo>
                    <a:pt x="23" y="111"/>
                    <a:pt x="31" y="111"/>
                    <a:pt x="39" y="111"/>
                  </a:cubicBezTo>
                  <a:cubicBezTo>
                    <a:pt x="39" y="113"/>
                    <a:pt x="39" y="116"/>
                    <a:pt x="39" y="118"/>
                  </a:cubicBezTo>
                  <a:cubicBezTo>
                    <a:pt x="31" y="118"/>
                    <a:pt x="23" y="118"/>
                    <a:pt x="15" y="118"/>
                  </a:cubicBezTo>
                  <a:cubicBezTo>
                    <a:pt x="15" y="116"/>
                    <a:pt x="15" y="113"/>
                    <a:pt x="15" y="111"/>
                  </a:cubicBezTo>
                  <a:close/>
                  <a:moveTo>
                    <a:pt x="15" y="127"/>
                  </a:moveTo>
                  <a:cubicBezTo>
                    <a:pt x="39" y="127"/>
                    <a:pt x="39" y="127"/>
                    <a:pt x="39" y="127"/>
                  </a:cubicBezTo>
                  <a:cubicBezTo>
                    <a:pt x="39" y="135"/>
                    <a:pt x="39" y="135"/>
                    <a:pt x="39" y="135"/>
                  </a:cubicBezTo>
                  <a:cubicBezTo>
                    <a:pt x="15" y="135"/>
                    <a:pt x="15" y="135"/>
                    <a:pt x="15" y="135"/>
                  </a:cubicBezTo>
                  <a:cubicBezTo>
                    <a:pt x="15" y="127"/>
                    <a:pt x="15" y="127"/>
                    <a:pt x="15" y="127"/>
                  </a:cubicBezTo>
                  <a:close/>
                  <a:moveTo>
                    <a:pt x="124" y="40"/>
                  </a:moveTo>
                  <a:cubicBezTo>
                    <a:pt x="131" y="40"/>
                    <a:pt x="138" y="40"/>
                    <a:pt x="145" y="40"/>
                  </a:cubicBezTo>
                  <a:cubicBezTo>
                    <a:pt x="145" y="42"/>
                    <a:pt x="145" y="43"/>
                    <a:pt x="145" y="45"/>
                  </a:cubicBezTo>
                  <a:cubicBezTo>
                    <a:pt x="138" y="45"/>
                    <a:pt x="131" y="45"/>
                    <a:pt x="124" y="45"/>
                  </a:cubicBezTo>
                  <a:cubicBezTo>
                    <a:pt x="124" y="43"/>
                    <a:pt x="124" y="42"/>
                    <a:pt x="124" y="40"/>
                  </a:cubicBezTo>
                  <a:close/>
                  <a:moveTo>
                    <a:pt x="124" y="27"/>
                  </a:moveTo>
                  <a:cubicBezTo>
                    <a:pt x="145" y="27"/>
                    <a:pt x="145" y="27"/>
                    <a:pt x="145" y="27"/>
                  </a:cubicBezTo>
                  <a:cubicBezTo>
                    <a:pt x="145" y="33"/>
                    <a:pt x="145" y="33"/>
                    <a:pt x="145" y="33"/>
                  </a:cubicBezTo>
                  <a:cubicBezTo>
                    <a:pt x="124" y="33"/>
                    <a:pt x="124" y="33"/>
                    <a:pt x="124" y="33"/>
                  </a:cubicBezTo>
                  <a:cubicBezTo>
                    <a:pt x="124" y="27"/>
                    <a:pt x="124" y="27"/>
                    <a:pt x="124" y="27"/>
                  </a:cubicBezTo>
                  <a:close/>
                  <a:moveTo>
                    <a:pt x="124" y="52"/>
                  </a:moveTo>
                  <a:cubicBezTo>
                    <a:pt x="131" y="52"/>
                    <a:pt x="138" y="52"/>
                    <a:pt x="145" y="52"/>
                  </a:cubicBezTo>
                  <a:cubicBezTo>
                    <a:pt x="145" y="54"/>
                    <a:pt x="145" y="56"/>
                    <a:pt x="145" y="58"/>
                  </a:cubicBezTo>
                  <a:cubicBezTo>
                    <a:pt x="138" y="58"/>
                    <a:pt x="131" y="58"/>
                    <a:pt x="124" y="58"/>
                  </a:cubicBezTo>
                  <a:cubicBezTo>
                    <a:pt x="124" y="56"/>
                    <a:pt x="124" y="54"/>
                    <a:pt x="124" y="52"/>
                  </a:cubicBezTo>
                  <a:close/>
                  <a:moveTo>
                    <a:pt x="124" y="65"/>
                  </a:moveTo>
                  <a:cubicBezTo>
                    <a:pt x="131" y="65"/>
                    <a:pt x="138" y="65"/>
                    <a:pt x="145" y="65"/>
                  </a:cubicBezTo>
                  <a:cubicBezTo>
                    <a:pt x="145" y="66"/>
                    <a:pt x="145" y="68"/>
                    <a:pt x="145" y="70"/>
                  </a:cubicBezTo>
                  <a:cubicBezTo>
                    <a:pt x="138" y="70"/>
                    <a:pt x="131" y="70"/>
                    <a:pt x="124" y="70"/>
                  </a:cubicBezTo>
                  <a:cubicBezTo>
                    <a:pt x="124" y="68"/>
                    <a:pt x="124" y="66"/>
                    <a:pt x="124" y="65"/>
                  </a:cubicBezTo>
                  <a:close/>
                  <a:moveTo>
                    <a:pt x="124" y="77"/>
                  </a:moveTo>
                  <a:cubicBezTo>
                    <a:pt x="131" y="77"/>
                    <a:pt x="138" y="77"/>
                    <a:pt x="145" y="77"/>
                  </a:cubicBezTo>
                  <a:cubicBezTo>
                    <a:pt x="145" y="79"/>
                    <a:pt x="145" y="81"/>
                    <a:pt x="145" y="83"/>
                  </a:cubicBezTo>
                  <a:cubicBezTo>
                    <a:pt x="138" y="83"/>
                    <a:pt x="131" y="83"/>
                    <a:pt x="124" y="83"/>
                  </a:cubicBezTo>
                  <a:cubicBezTo>
                    <a:pt x="124" y="81"/>
                    <a:pt x="124" y="79"/>
                    <a:pt x="124" y="77"/>
                  </a:cubicBezTo>
                  <a:close/>
                  <a:moveTo>
                    <a:pt x="124" y="90"/>
                  </a:moveTo>
                  <a:cubicBezTo>
                    <a:pt x="145" y="90"/>
                    <a:pt x="145" y="90"/>
                    <a:pt x="145" y="90"/>
                  </a:cubicBezTo>
                  <a:cubicBezTo>
                    <a:pt x="145" y="95"/>
                    <a:pt x="145" y="95"/>
                    <a:pt x="145" y="95"/>
                  </a:cubicBezTo>
                  <a:cubicBezTo>
                    <a:pt x="124" y="95"/>
                    <a:pt x="124" y="95"/>
                    <a:pt x="124" y="95"/>
                  </a:cubicBezTo>
                  <a:cubicBezTo>
                    <a:pt x="124" y="90"/>
                    <a:pt x="124" y="90"/>
                    <a:pt x="124" y="90"/>
                  </a:cubicBezTo>
                  <a:close/>
                  <a:moveTo>
                    <a:pt x="100" y="134"/>
                  </a:moveTo>
                  <a:cubicBezTo>
                    <a:pt x="104" y="134"/>
                    <a:pt x="104" y="134"/>
                    <a:pt x="104" y="134"/>
                  </a:cubicBezTo>
                  <a:cubicBezTo>
                    <a:pt x="104" y="141"/>
                    <a:pt x="104" y="141"/>
                    <a:pt x="104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100" y="134"/>
                    <a:pt x="100" y="134"/>
                    <a:pt x="100" y="134"/>
                  </a:cubicBezTo>
                  <a:close/>
                  <a:moveTo>
                    <a:pt x="92" y="134"/>
                  </a:moveTo>
                  <a:cubicBezTo>
                    <a:pt x="97" y="134"/>
                    <a:pt x="97" y="134"/>
                    <a:pt x="97" y="134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92" y="141"/>
                    <a:pt x="92" y="141"/>
                    <a:pt x="92" y="141"/>
                  </a:cubicBezTo>
                  <a:cubicBezTo>
                    <a:pt x="92" y="134"/>
                    <a:pt x="92" y="134"/>
                    <a:pt x="92" y="134"/>
                  </a:cubicBezTo>
                  <a:close/>
                  <a:moveTo>
                    <a:pt x="100" y="124"/>
                  </a:moveTo>
                  <a:cubicBezTo>
                    <a:pt x="104" y="124"/>
                    <a:pt x="104" y="124"/>
                    <a:pt x="104" y="124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100" y="124"/>
                    <a:pt x="100" y="124"/>
                    <a:pt x="100" y="124"/>
                  </a:cubicBezTo>
                  <a:close/>
                  <a:moveTo>
                    <a:pt x="100" y="114"/>
                  </a:moveTo>
                  <a:cubicBezTo>
                    <a:pt x="104" y="114"/>
                    <a:pt x="104" y="114"/>
                    <a:pt x="104" y="114"/>
                  </a:cubicBezTo>
                  <a:cubicBezTo>
                    <a:pt x="104" y="121"/>
                    <a:pt x="104" y="121"/>
                    <a:pt x="104" y="121"/>
                  </a:cubicBezTo>
                  <a:cubicBezTo>
                    <a:pt x="100" y="121"/>
                    <a:pt x="100" y="121"/>
                    <a:pt x="100" y="121"/>
                  </a:cubicBezTo>
                  <a:cubicBezTo>
                    <a:pt x="100" y="114"/>
                    <a:pt x="100" y="114"/>
                    <a:pt x="100" y="114"/>
                  </a:cubicBezTo>
                  <a:close/>
                  <a:moveTo>
                    <a:pt x="92" y="124"/>
                  </a:moveTo>
                  <a:cubicBezTo>
                    <a:pt x="97" y="124"/>
                    <a:pt x="97" y="124"/>
                    <a:pt x="97" y="124"/>
                  </a:cubicBezTo>
                  <a:cubicBezTo>
                    <a:pt x="97" y="131"/>
                    <a:pt x="97" y="131"/>
                    <a:pt x="97" y="131"/>
                  </a:cubicBezTo>
                  <a:cubicBezTo>
                    <a:pt x="92" y="131"/>
                    <a:pt x="92" y="131"/>
                    <a:pt x="92" y="131"/>
                  </a:cubicBezTo>
                  <a:cubicBezTo>
                    <a:pt x="92" y="124"/>
                    <a:pt x="92" y="124"/>
                    <a:pt x="92" y="124"/>
                  </a:cubicBezTo>
                  <a:close/>
                  <a:moveTo>
                    <a:pt x="92" y="114"/>
                  </a:moveTo>
                  <a:cubicBezTo>
                    <a:pt x="97" y="114"/>
                    <a:pt x="97" y="114"/>
                    <a:pt x="97" y="114"/>
                  </a:cubicBezTo>
                  <a:cubicBezTo>
                    <a:pt x="97" y="121"/>
                    <a:pt x="97" y="121"/>
                    <a:pt x="97" y="121"/>
                  </a:cubicBezTo>
                  <a:cubicBezTo>
                    <a:pt x="92" y="121"/>
                    <a:pt x="92" y="121"/>
                    <a:pt x="92" y="121"/>
                  </a:cubicBezTo>
                  <a:cubicBezTo>
                    <a:pt x="92" y="114"/>
                    <a:pt x="92" y="114"/>
                    <a:pt x="92" y="114"/>
                  </a:cubicBezTo>
                  <a:close/>
                  <a:moveTo>
                    <a:pt x="64" y="130"/>
                  </a:moveTo>
                  <a:cubicBezTo>
                    <a:pt x="70" y="130"/>
                    <a:pt x="70" y="130"/>
                    <a:pt x="70" y="130"/>
                  </a:cubicBezTo>
                  <a:cubicBezTo>
                    <a:pt x="70" y="139"/>
                    <a:pt x="70" y="139"/>
                    <a:pt x="70" y="139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64" y="130"/>
                    <a:pt x="64" y="130"/>
                    <a:pt x="64" y="130"/>
                  </a:cubicBezTo>
                  <a:close/>
                  <a:moveTo>
                    <a:pt x="64" y="116"/>
                  </a:moveTo>
                  <a:cubicBezTo>
                    <a:pt x="70" y="116"/>
                    <a:pt x="70" y="116"/>
                    <a:pt x="70" y="11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4" y="116"/>
                    <a:pt x="64" y="116"/>
                    <a:pt x="64" y="116"/>
                  </a:cubicBezTo>
                  <a:close/>
                  <a:moveTo>
                    <a:pt x="64" y="104"/>
                  </a:moveTo>
                  <a:cubicBezTo>
                    <a:pt x="70" y="104"/>
                    <a:pt x="70" y="104"/>
                    <a:pt x="70" y="104"/>
                  </a:cubicBezTo>
                  <a:cubicBezTo>
                    <a:pt x="70" y="113"/>
                    <a:pt x="70" y="113"/>
                    <a:pt x="70" y="113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4" y="104"/>
                    <a:pt x="64" y="104"/>
                    <a:pt x="64" y="104"/>
                  </a:cubicBezTo>
                  <a:close/>
                  <a:moveTo>
                    <a:pt x="64" y="90"/>
                  </a:moveTo>
                  <a:cubicBezTo>
                    <a:pt x="70" y="90"/>
                    <a:pt x="70" y="90"/>
                    <a:pt x="70" y="90"/>
                  </a:cubicBezTo>
                  <a:cubicBezTo>
                    <a:pt x="70" y="100"/>
                    <a:pt x="70" y="100"/>
                    <a:pt x="70" y="100"/>
                  </a:cubicBezTo>
                  <a:cubicBezTo>
                    <a:pt x="64" y="100"/>
                    <a:pt x="64" y="100"/>
                    <a:pt x="64" y="100"/>
                  </a:cubicBezTo>
                  <a:cubicBezTo>
                    <a:pt x="64" y="90"/>
                    <a:pt x="64" y="90"/>
                    <a:pt x="64" y="90"/>
                  </a:cubicBezTo>
                  <a:close/>
                  <a:moveTo>
                    <a:pt x="96" y="77"/>
                  </a:moveTo>
                  <a:cubicBezTo>
                    <a:pt x="102" y="77"/>
                    <a:pt x="102" y="77"/>
                    <a:pt x="102" y="7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96" y="87"/>
                    <a:pt x="96" y="87"/>
                    <a:pt x="96" y="87"/>
                  </a:cubicBezTo>
                  <a:cubicBezTo>
                    <a:pt x="96" y="77"/>
                    <a:pt x="96" y="77"/>
                    <a:pt x="96" y="77"/>
                  </a:cubicBezTo>
                  <a:close/>
                  <a:moveTo>
                    <a:pt x="85" y="77"/>
                  </a:moveTo>
                  <a:cubicBezTo>
                    <a:pt x="91" y="77"/>
                    <a:pt x="91" y="77"/>
                    <a:pt x="91" y="7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85" y="87"/>
                    <a:pt x="85" y="87"/>
                    <a:pt x="85" y="87"/>
                  </a:cubicBezTo>
                  <a:cubicBezTo>
                    <a:pt x="85" y="77"/>
                    <a:pt x="85" y="77"/>
                    <a:pt x="85" y="77"/>
                  </a:cubicBezTo>
                  <a:close/>
                  <a:moveTo>
                    <a:pt x="74" y="77"/>
                  </a:moveTo>
                  <a:cubicBezTo>
                    <a:pt x="81" y="77"/>
                    <a:pt x="81" y="77"/>
                    <a:pt x="81" y="7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4" y="77"/>
                    <a:pt x="74" y="77"/>
                    <a:pt x="74" y="77"/>
                  </a:cubicBezTo>
                  <a:close/>
                  <a:moveTo>
                    <a:pt x="0" y="148"/>
                  </a:moveTo>
                  <a:cubicBezTo>
                    <a:pt x="46" y="148"/>
                    <a:pt x="46" y="148"/>
                    <a:pt x="46" y="148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8"/>
                    <a:pt x="0" y="148"/>
                    <a:pt x="0" y="148"/>
                  </a:cubicBezTo>
                  <a:close/>
                  <a:moveTo>
                    <a:pt x="88" y="109"/>
                  </a:moveTo>
                  <a:cubicBezTo>
                    <a:pt x="88" y="147"/>
                    <a:pt x="88" y="147"/>
                    <a:pt x="88" y="147"/>
                  </a:cubicBezTo>
                  <a:cubicBezTo>
                    <a:pt x="119" y="147"/>
                    <a:pt x="119" y="147"/>
                    <a:pt x="119" y="147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88" y="109"/>
                    <a:pt x="88" y="109"/>
                    <a:pt x="88" y="109"/>
                  </a:cubicBezTo>
                  <a:close/>
                  <a:moveTo>
                    <a:pt x="150" y="147"/>
                  </a:moveTo>
                  <a:cubicBezTo>
                    <a:pt x="125" y="147"/>
                    <a:pt x="125" y="147"/>
                    <a:pt x="125" y="147"/>
                  </a:cubicBezTo>
                  <a:cubicBezTo>
                    <a:pt x="125" y="102"/>
                    <a:pt x="125" y="102"/>
                    <a:pt x="125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50" y="147"/>
                    <a:pt x="150" y="147"/>
                    <a:pt x="150" y="147"/>
                  </a:cubicBezTo>
                  <a:close/>
                  <a:moveTo>
                    <a:pt x="74" y="40"/>
                  </a:moveTo>
                  <a:cubicBezTo>
                    <a:pt x="92" y="40"/>
                    <a:pt x="92" y="40"/>
                    <a:pt x="92" y="40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103" y="55"/>
                    <a:pt x="103" y="55"/>
                    <a:pt x="103" y="55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109" y="69"/>
                    <a:pt x="109" y="69"/>
                    <a:pt x="109" y="69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81" y="102"/>
                    <a:pt x="81" y="102"/>
                    <a:pt x="81" y="102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63" y="69"/>
                    <a:pt x="63" y="69"/>
                    <a:pt x="63" y="69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4" y="40"/>
                    <a:pt x="74" y="40"/>
                    <a:pt x="74" y="40"/>
                  </a:cubicBezTo>
                  <a:close/>
                  <a:moveTo>
                    <a:pt x="51" y="17"/>
                  </a:moveTo>
                  <a:cubicBezTo>
                    <a:pt x="51" y="63"/>
                    <a:pt x="51" y="63"/>
                    <a:pt x="51" y="63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6" y="17"/>
                    <a:pt x="66" y="17"/>
                    <a:pt x="66" y="17"/>
                  </a:cubicBezTo>
                  <a:lnTo>
                    <a:pt x="51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30" name="Freeform 2591"/>
            <p:cNvSpPr>
              <a:spLocks noEditPoints="1"/>
            </p:cNvSpPr>
            <p:nvPr/>
          </p:nvSpPr>
          <p:spPr bwMode="auto">
            <a:xfrm>
              <a:off x="-2973387" y="-187325"/>
              <a:ext cx="296863" cy="296863"/>
            </a:xfrm>
            <a:custGeom>
              <a:avLst/>
              <a:gdLst>
                <a:gd name="T0" fmla="*/ 160 w 187"/>
                <a:gd name="T1" fmla="*/ 115 h 187"/>
                <a:gd name="T2" fmla="*/ 160 w 187"/>
                <a:gd name="T3" fmla="*/ 175 h 187"/>
                <a:gd name="T4" fmla="*/ 160 w 187"/>
                <a:gd name="T5" fmla="*/ 187 h 187"/>
                <a:gd name="T6" fmla="*/ 150 w 187"/>
                <a:gd name="T7" fmla="*/ 187 h 187"/>
                <a:gd name="T8" fmla="*/ 37 w 187"/>
                <a:gd name="T9" fmla="*/ 187 h 187"/>
                <a:gd name="T10" fmla="*/ 27 w 187"/>
                <a:gd name="T11" fmla="*/ 187 h 187"/>
                <a:gd name="T12" fmla="*/ 27 w 187"/>
                <a:gd name="T13" fmla="*/ 175 h 187"/>
                <a:gd name="T14" fmla="*/ 27 w 187"/>
                <a:gd name="T15" fmla="*/ 115 h 187"/>
                <a:gd name="T16" fmla="*/ 8 w 187"/>
                <a:gd name="T17" fmla="*/ 115 h 187"/>
                <a:gd name="T18" fmla="*/ 0 w 187"/>
                <a:gd name="T19" fmla="*/ 97 h 187"/>
                <a:gd name="T20" fmla="*/ 31 w 187"/>
                <a:gd name="T21" fmla="*/ 66 h 187"/>
                <a:gd name="T22" fmla="*/ 31 w 187"/>
                <a:gd name="T23" fmla="*/ 47 h 187"/>
                <a:gd name="T24" fmla="*/ 25 w 187"/>
                <a:gd name="T25" fmla="*/ 47 h 187"/>
                <a:gd name="T26" fmla="*/ 25 w 187"/>
                <a:gd name="T27" fmla="*/ 37 h 187"/>
                <a:gd name="T28" fmla="*/ 25 w 187"/>
                <a:gd name="T29" fmla="*/ 27 h 187"/>
                <a:gd name="T30" fmla="*/ 25 w 187"/>
                <a:gd name="T31" fmla="*/ 17 h 187"/>
                <a:gd name="T32" fmla="*/ 37 w 187"/>
                <a:gd name="T33" fmla="*/ 17 h 187"/>
                <a:gd name="T34" fmla="*/ 66 w 187"/>
                <a:gd name="T35" fmla="*/ 17 h 187"/>
                <a:gd name="T36" fmla="*/ 76 w 187"/>
                <a:gd name="T37" fmla="*/ 17 h 187"/>
                <a:gd name="T38" fmla="*/ 76 w 187"/>
                <a:gd name="T39" fmla="*/ 19 h 187"/>
                <a:gd name="T40" fmla="*/ 86 w 187"/>
                <a:gd name="T41" fmla="*/ 8 h 187"/>
                <a:gd name="T42" fmla="*/ 95 w 187"/>
                <a:gd name="T43" fmla="*/ 0 h 187"/>
                <a:gd name="T44" fmla="*/ 101 w 187"/>
                <a:gd name="T45" fmla="*/ 8 h 187"/>
                <a:gd name="T46" fmla="*/ 187 w 187"/>
                <a:gd name="T47" fmla="*/ 97 h 187"/>
                <a:gd name="T48" fmla="*/ 179 w 187"/>
                <a:gd name="T49" fmla="*/ 115 h 187"/>
                <a:gd name="T50" fmla="*/ 160 w 187"/>
                <a:gd name="T51" fmla="*/ 115 h 187"/>
                <a:gd name="T52" fmla="*/ 160 w 187"/>
                <a:gd name="T53" fmla="*/ 115 h 187"/>
                <a:gd name="T54" fmla="*/ 140 w 187"/>
                <a:gd name="T55" fmla="*/ 164 h 187"/>
                <a:gd name="T56" fmla="*/ 140 w 187"/>
                <a:gd name="T57" fmla="*/ 105 h 187"/>
                <a:gd name="T58" fmla="*/ 140 w 187"/>
                <a:gd name="T59" fmla="*/ 92 h 187"/>
                <a:gd name="T60" fmla="*/ 150 w 187"/>
                <a:gd name="T61" fmla="*/ 92 h 187"/>
                <a:gd name="T62" fmla="*/ 154 w 187"/>
                <a:gd name="T63" fmla="*/ 92 h 187"/>
                <a:gd name="T64" fmla="*/ 95 w 187"/>
                <a:gd name="T65" fmla="*/ 31 h 187"/>
                <a:gd name="T66" fmla="*/ 70 w 187"/>
                <a:gd name="T67" fmla="*/ 58 h 187"/>
                <a:gd name="T68" fmla="*/ 52 w 187"/>
                <a:gd name="T69" fmla="*/ 74 h 187"/>
                <a:gd name="T70" fmla="*/ 52 w 187"/>
                <a:gd name="T71" fmla="*/ 74 h 187"/>
                <a:gd name="T72" fmla="*/ 49 w 187"/>
                <a:gd name="T73" fmla="*/ 78 h 187"/>
                <a:gd name="T74" fmla="*/ 35 w 187"/>
                <a:gd name="T75" fmla="*/ 92 h 187"/>
                <a:gd name="T76" fmla="*/ 37 w 187"/>
                <a:gd name="T77" fmla="*/ 92 h 187"/>
                <a:gd name="T78" fmla="*/ 49 w 187"/>
                <a:gd name="T79" fmla="*/ 92 h 187"/>
                <a:gd name="T80" fmla="*/ 49 w 187"/>
                <a:gd name="T81" fmla="*/ 105 h 187"/>
                <a:gd name="T82" fmla="*/ 49 w 187"/>
                <a:gd name="T83" fmla="*/ 164 h 187"/>
                <a:gd name="T84" fmla="*/ 140 w 187"/>
                <a:gd name="T85" fmla="*/ 164 h 187"/>
                <a:gd name="T86" fmla="*/ 140 w 187"/>
                <a:gd name="T87" fmla="*/ 164 h 187"/>
                <a:gd name="T88" fmla="*/ 99 w 187"/>
                <a:gd name="T89" fmla="*/ 134 h 187"/>
                <a:gd name="T90" fmla="*/ 99 w 187"/>
                <a:gd name="T91" fmla="*/ 117 h 187"/>
                <a:gd name="T92" fmla="*/ 89 w 187"/>
                <a:gd name="T93" fmla="*/ 117 h 187"/>
                <a:gd name="T94" fmla="*/ 89 w 187"/>
                <a:gd name="T95" fmla="*/ 134 h 187"/>
                <a:gd name="T96" fmla="*/ 99 w 187"/>
                <a:gd name="T97" fmla="*/ 134 h 187"/>
                <a:gd name="T98" fmla="*/ 99 w 187"/>
                <a:gd name="T99" fmla="*/ 134 h 187"/>
                <a:gd name="T100" fmla="*/ 121 w 187"/>
                <a:gd name="T101" fmla="*/ 107 h 187"/>
                <a:gd name="T102" fmla="*/ 121 w 187"/>
                <a:gd name="T103" fmla="*/ 95 h 187"/>
                <a:gd name="T104" fmla="*/ 111 w 187"/>
                <a:gd name="T105" fmla="*/ 95 h 187"/>
                <a:gd name="T106" fmla="*/ 78 w 187"/>
                <a:gd name="T107" fmla="*/ 95 h 187"/>
                <a:gd name="T108" fmla="*/ 66 w 187"/>
                <a:gd name="T109" fmla="*/ 95 h 187"/>
                <a:gd name="T110" fmla="*/ 66 w 187"/>
                <a:gd name="T111" fmla="*/ 107 h 187"/>
                <a:gd name="T112" fmla="*/ 66 w 187"/>
                <a:gd name="T113" fmla="*/ 146 h 187"/>
                <a:gd name="T114" fmla="*/ 66 w 187"/>
                <a:gd name="T115" fmla="*/ 156 h 187"/>
                <a:gd name="T116" fmla="*/ 78 w 187"/>
                <a:gd name="T117" fmla="*/ 156 h 187"/>
                <a:gd name="T118" fmla="*/ 111 w 187"/>
                <a:gd name="T119" fmla="*/ 156 h 187"/>
                <a:gd name="T120" fmla="*/ 121 w 187"/>
                <a:gd name="T121" fmla="*/ 156 h 187"/>
                <a:gd name="T122" fmla="*/ 121 w 187"/>
                <a:gd name="T123" fmla="*/ 146 h 187"/>
                <a:gd name="T124" fmla="*/ 121 w 187"/>
                <a:gd name="T125" fmla="*/ 10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187">
                  <a:moveTo>
                    <a:pt x="160" y="115"/>
                  </a:moveTo>
                  <a:lnTo>
                    <a:pt x="160" y="175"/>
                  </a:lnTo>
                  <a:lnTo>
                    <a:pt x="160" y="187"/>
                  </a:lnTo>
                  <a:lnTo>
                    <a:pt x="150" y="187"/>
                  </a:lnTo>
                  <a:lnTo>
                    <a:pt x="37" y="187"/>
                  </a:lnTo>
                  <a:lnTo>
                    <a:pt x="27" y="187"/>
                  </a:lnTo>
                  <a:lnTo>
                    <a:pt x="27" y="175"/>
                  </a:lnTo>
                  <a:lnTo>
                    <a:pt x="27" y="115"/>
                  </a:lnTo>
                  <a:lnTo>
                    <a:pt x="8" y="115"/>
                  </a:lnTo>
                  <a:lnTo>
                    <a:pt x="0" y="97"/>
                  </a:lnTo>
                  <a:lnTo>
                    <a:pt x="31" y="66"/>
                  </a:lnTo>
                  <a:lnTo>
                    <a:pt x="31" y="47"/>
                  </a:lnTo>
                  <a:lnTo>
                    <a:pt x="25" y="47"/>
                  </a:lnTo>
                  <a:lnTo>
                    <a:pt x="25" y="37"/>
                  </a:lnTo>
                  <a:lnTo>
                    <a:pt x="25" y="27"/>
                  </a:lnTo>
                  <a:lnTo>
                    <a:pt x="25" y="17"/>
                  </a:lnTo>
                  <a:lnTo>
                    <a:pt x="37" y="17"/>
                  </a:lnTo>
                  <a:lnTo>
                    <a:pt x="66" y="17"/>
                  </a:lnTo>
                  <a:lnTo>
                    <a:pt x="76" y="17"/>
                  </a:lnTo>
                  <a:lnTo>
                    <a:pt x="76" y="19"/>
                  </a:lnTo>
                  <a:lnTo>
                    <a:pt x="86" y="8"/>
                  </a:lnTo>
                  <a:lnTo>
                    <a:pt x="95" y="0"/>
                  </a:lnTo>
                  <a:lnTo>
                    <a:pt x="101" y="8"/>
                  </a:lnTo>
                  <a:lnTo>
                    <a:pt x="187" y="97"/>
                  </a:lnTo>
                  <a:lnTo>
                    <a:pt x="179" y="115"/>
                  </a:lnTo>
                  <a:lnTo>
                    <a:pt x="160" y="115"/>
                  </a:lnTo>
                  <a:lnTo>
                    <a:pt x="160" y="115"/>
                  </a:lnTo>
                  <a:close/>
                  <a:moveTo>
                    <a:pt x="140" y="164"/>
                  </a:moveTo>
                  <a:lnTo>
                    <a:pt x="140" y="105"/>
                  </a:lnTo>
                  <a:lnTo>
                    <a:pt x="140" y="92"/>
                  </a:lnTo>
                  <a:lnTo>
                    <a:pt x="150" y="92"/>
                  </a:lnTo>
                  <a:lnTo>
                    <a:pt x="154" y="92"/>
                  </a:lnTo>
                  <a:lnTo>
                    <a:pt x="95" y="31"/>
                  </a:lnTo>
                  <a:lnTo>
                    <a:pt x="70" y="58"/>
                  </a:lnTo>
                  <a:lnTo>
                    <a:pt x="52" y="74"/>
                  </a:lnTo>
                  <a:lnTo>
                    <a:pt x="52" y="74"/>
                  </a:lnTo>
                  <a:lnTo>
                    <a:pt x="49" y="78"/>
                  </a:lnTo>
                  <a:lnTo>
                    <a:pt x="35" y="92"/>
                  </a:lnTo>
                  <a:lnTo>
                    <a:pt x="37" y="92"/>
                  </a:lnTo>
                  <a:lnTo>
                    <a:pt x="49" y="92"/>
                  </a:lnTo>
                  <a:lnTo>
                    <a:pt x="49" y="105"/>
                  </a:lnTo>
                  <a:lnTo>
                    <a:pt x="49" y="164"/>
                  </a:lnTo>
                  <a:lnTo>
                    <a:pt x="140" y="164"/>
                  </a:lnTo>
                  <a:lnTo>
                    <a:pt x="140" y="164"/>
                  </a:lnTo>
                  <a:close/>
                  <a:moveTo>
                    <a:pt x="99" y="134"/>
                  </a:moveTo>
                  <a:lnTo>
                    <a:pt x="99" y="117"/>
                  </a:lnTo>
                  <a:lnTo>
                    <a:pt x="89" y="117"/>
                  </a:lnTo>
                  <a:lnTo>
                    <a:pt x="89" y="134"/>
                  </a:lnTo>
                  <a:lnTo>
                    <a:pt x="99" y="134"/>
                  </a:lnTo>
                  <a:lnTo>
                    <a:pt x="99" y="134"/>
                  </a:lnTo>
                  <a:close/>
                  <a:moveTo>
                    <a:pt x="121" y="107"/>
                  </a:moveTo>
                  <a:lnTo>
                    <a:pt x="121" y="95"/>
                  </a:lnTo>
                  <a:lnTo>
                    <a:pt x="111" y="95"/>
                  </a:lnTo>
                  <a:lnTo>
                    <a:pt x="78" y="95"/>
                  </a:lnTo>
                  <a:lnTo>
                    <a:pt x="66" y="95"/>
                  </a:lnTo>
                  <a:lnTo>
                    <a:pt x="66" y="107"/>
                  </a:lnTo>
                  <a:lnTo>
                    <a:pt x="66" y="146"/>
                  </a:lnTo>
                  <a:lnTo>
                    <a:pt x="66" y="156"/>
                  </a:lnTo>
                  <a:lnTo>
                    <a:pt x="78" y="156"/>
                  </a:lnTo>
                  <a:lnTo>
                    <a:pt x="111" y="156"/>
                  </a:lnTo>
                  <a:lnTo>
                    <a:pt x="121" y="156"/>
                  </a:lnTo>
                  <a:lnTo>
                    <a:pt x="121" y="146"/>
                  </a:lnTo>
                  <a:lnTo>
                    <a:pt x="121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31" name="Freeform 2592"/>
            <p:cNvSpPr>
              <a:spLocks noEditPoints="1"/>
            </p:cNvSpPr>
            <p:nvPr/>
          </p:nvSpPr>
          <p:spPr bwMode="auto">
            <a:xfrm>
              <a:off x="-598487" y="-295275"/>
              <a:ext cx="525463" cy="414338"/>
            </a:xfrm>
            <a:custGeom>
              <a:avLst/>
              <a:gdLst>
                <a:gd name="T0" fmla="*/ 317 w 331"/>
                <a:gd name="T1" fmla="*/ 228 h 261"/>
                <a:gd name="T2" fmla="*/ 331 w 331"/>
                <a:gd name="T3" fmla="*/ 261 h 261"/>
                <a:gd name="T4" fmla="*/ 0 w 331"/>
                <a:gd name="T5" fmla="*/ 228 h 261"/>
                <a:gd name="T6" fmla="*/ 21 w 331"/>
                <a:gd name="T7" fmla="*/ 128 h 261"/>
                <a:gd name="T8" fmla="*/ 11 w 331"/>
                <a:gd name="T9" fmla="*/ 103 h 261"/>
                <a:gd name="T10" fmla="*/ 146 w 331"/>
                <a:gd name="T11" fmla="*/ 21 h 261"/>
                <a:gd name="T12" fmla="*/ 138 w 331"/>
                <a:gd name="T13" fmla="*/ 0 h 261"/>
                <a:gd name="T14" fmla="*/ 325 w 331"/>
                <a:gd name="T15" fmla="*/ 21 h 261"/>
                <a:gd name="T16" fmla="*/ 317 w 331"/>
                <a:gd name="T17" fmla="*/ 21 h 261"/>
                <a:gd name="T18" fmla="*/ 46 w 331"/>
                <a:gd name="T19" fmla="*/ 181 h 261"/>
                <a:gd name="T20" fmla="*/ 72 w 331"/>
                <a:gd name="T21" fmla="*/ 150 h 261"/>
                <a:gd name="T22" fmla="*/ 46 w 331"/>
                <a:gd name="T23" fmla="*/ 150 h 261"/>
                <a:gd name="T24" fmla="*/ 171 w 331"/>
                <a:gd name="T25" fmla="*/ 126 h 261"/>
                <a:gd name="T26" fmla="*/ 200 w 331"/>
                <a:gd name="T27" fmla="*/ 95 h 261"/>
                <a:gd name="T28" fmla="*/ 171 w 331"/>
                <a:gd name="T29" fmla="*/ 95 h 261"/>
                <a:gd name="T30" fmla="*/ 265 w 331"/>
                <a:gd name="T31" fmla="*/ 126 h 261"/>
                <a:gd name="T32" fmla="*/ 294 w 331"/>
                <a:gd name="T33" fmla="*/ 95 h 261"/>
                <a:gd name="T34" fmla="*/ 265 w 331"/>
                <a:gd name="T35" fmla="*/ 95 h 261"/>
                <a:gd name="T36" fmla="*/ 218 w 331"/>
                <a:gd name="T37" fmla="*/ 126 h 261"/>
                <a:gd name="T38" fmla="*/ 247 w 331"/>
                <a:gd name="T39" fmla="*/ 95 h 261"/>
                <a:gd name="T40" fmla="*/ 218 w 331"/>
                <a:gd name="T41" fmla="*/ 95 h 261"/>
                <a:gd name="T42" fmla="*/ 171 w 331"/>
                <a:gd name="T43" fmla="*/ 70 h 261"/>
                <a:gd name="T44" fmla="*/ 200 w 331"/>
                <a:gd name="T45" fmla="*/ 39 h 261"/>
                <a:gd name="T46" fmla="*/ 171 w 331"/>
                <a:gd name="T47" fmla="*/ 39 h 261"/>
                <a:gd name="T48" fmla="*/ 265 w 331"/>
                <a:gd name="T49" fmla="*/ 70 h 261"/>
                <a:gd name="T50" fmla="*/ 294 w 331"/>
                <a:gd name="T51" fmla="*/ 39 h 261"/>
                <a:gd name="T52" fmla="*/ 265 w 331"/>
                <a:gd name="T53" fmla="*/ 39 h 261"/>
                <a:gd name="T54" fmla="*/ 218 w 331"/>
                <a:gd name="T55" fmla="*/ 70 h 261"/>
                <a:gd name="T56" fmla="*/ 247 w 331"/>
                <a:gd name="T57" fmla="*/ 39 h 261"/>
                <a:gd name="T58" fmla="*/ 218 w 331"/>
                <a:gd name="T59" fmla="*/ 39 h 261"/>
                <a:gd name="T60" fmla="*/ 171 w 331"/>
                <a:gd name="T61" fmla="*/ 181 h 261"/>
                <a:gd name="T62" fmla="*/ 200 w 331"/>
                <a:gd name="T63" fmla="*/ 150 h 261"/>
                <a:gd name="T64" fmla="*/ 171 w 331"/>
                <a:gd name="T65" fmla="*/ 150 h 261"/>
                <a:gd name="T66" fmla="*/ 265 w 331"/>
                <a:gd name="T67" fmla="*/ 181 h 261"/>
                <a:gd name="T68" fmla="*/ 294 w 331"/>
                <a:gd name="T69" fmla="*/ 150 h 261"/>
                <a:gd name="T70" fmla="*/ 265 w 331"/>
                <a:gd name="T71" fmla="*/ 150 h 261"/>
                <a:gd name="T72" fmla="*/ 218 w 331"/>
                <a:gd name="T73" fmla="*/ 181 h 261"/>
                <a:gd name="T74" fmla="*/ 247 w 331"/>
                <a:gd name="T75" fmla="*/ 150 h 261"/>
                <a:gd name="T76" fmla="*/ 218 w 331"/>
                <a:gd name="T77" fmla="*/ 150 h 261"/>
                <a:gd name="T78" fmla="*/ 93 w 331"/>
                <a:gd name="T79" fmla="*/ 181 h 261"/>
                <a:gd name="T80" fmla="*/ 119 w 331"/>
                <a:gd name="T81" fmla="*/ 15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1" h="261">
                  <a:moveTo>
                    <a:pt x="317" y="21"/>
                  </a:moveTo>
                  <a:lnTo>
                    <a:pt x="317" y="228"/>
                  </a:lnTo>
                  <a:lnTo>
                    <a:pt x="331" y="228"/>
                  </a:lnTo>
                  <a:lnTo>
                    <a:pt x="331" y="261"/>
                  </a:lnTo>
                  <a:lnTo>
                    <a:pt x="0" y="261"/>
                  </a:lnTo>
                  <a:lnTo>
                    <a:pt x="0" y="228"/>
                  </a:lnTo>
                  <a:lnTo>
                    <a:pt x="21" y="228"/>
                  </a:lnTo>
                  <a:lnTo>
                    <a:pt x="21" y="128"/>
                  </a:lnTo>
                  <a:lnTo>
                    <a:pt x="11" y="128"/>
                  </a:lnTo>
                  <a:lnTo>
                    <a:pt x="11" y="103"/>
                  </a:lnTo>
                  <a:lnTo>
                    <a:pt x="146" y="103"/>
                  </a:lnTo>
                  <a:lnTo>
                    <a:pt x="146" y="21"/>
                  </a:lnTo>
                  <a:lnTo>
                    <a:pt x="138" y="21"/>
                  </a:lnTo>
                  <a:lnTo>
                    <a:pt x="138" y="0"/>
                  </a:lnTo>
                  <a:lnTo>
                    <a:pt x="325" y="0"/>
                  </a:lnTo>
                  <a:lnTo>
                    <a:pt x="325" y="21"/>
                  </a:lnTo>
                  <a:lnTo>
                    <a:pt x="317" y="21"/>
                  </a:lnTo>
                  <a:lnTo>
                    <a:pt x="317" y="21"/>
                  </a:lnTo>
                  <a:close/>
                  <a:moveTo>
                    <a:pt x="46" y="150"/>
                  </a:moveTo>
                  <a:lnTo>
                    <a:pt x="46" y="181"/>
                  </a:lnTo>
                  <a:lnTo>
                    <a:pt x="72" y="181"/>
                  </a:lnTo>
                  <a:lnTo>
                    <a:pt x="72" y="150"/>
                  </a:lnTo>
                  <a:lnTo>
                    <a:pt x="46" y="150"/>
                  </a:lnTo>
                  <a:lnTo>
                    <a:pt x="46" y="150"/>
                  </a:lnTo>
                  <a:close/>
                  <a:moveTo>
                    <a:pt x="171" y="95"/>
                  </a:moveTo>
                  <a:lnTo>
                    <a:pt x="171" y="126"/>
                  </a:lnTo>
                  <a:lnTo>
                    <a:pt x="200" y="126"/>
                  </a:lnTo>
                  <a:lnTo>
                    <a:pt x="200" y="95"/>
                  </a:lnTo>
                  <a:lnTo>
                    <a:pt x="171" y="95"/>
                  </a:lnTo>
                  <a:lnTo>
                    <a:pt x="171" y="95"/>
                  </a:lnTo>
                  <a:close/>
                  <a:moveTo>
                    <a:pt x="265" y="95"/>
                  </a:moveTo>
                  <a:lnTo>
                    <a:pt x="265" y="126"/>
                  </a:lnTo>
                  <a:lnTo>
                    <a:pt x="294" y="126"/>
                  </a:lnTo>
                  <a:lnTo>
                    <a:pt x="294" y="95"/>
                  </a:lnTo>
                  <a:lnTo>
                    <a:pt x="265" y="95"/>
                  </a:lnTo>
                  <a:lnTo>
                    <a:pt x="265" y="95"/>
                  </a:lnTo>
                  <a:close/>
                  <a:moveTo>
                    <a:pt x="218" y="95"/>
                  </a:moveTo>
                  <a:lnTo>
                    <a:pt x="218" y="126"/>
                  </a:lnTo>
                  <a:lnTo>
                    <a:pt x="247" y="126"/>
                  </a:lnTo>
                  <a:lnTo>
                    <a:pt x="247" y="95"/>
                  </a:lnTo>
                  <a:lnTo>
                    <a:pt x="218" y="95"/>
                  </a:lnTo>
                  <a:lnTo>
                    <a:pt x="218" y="95"/>
                  </a:lnTo>
                  <a:close/>
                  <a:moveTo>
                    <a:pt x="171" y="39"/>
                  </a:moveTo>
                  <a:lnTo>
                    <a:pt x="171" y="70"/>
                  </a:lnTo>
                  <a:lnTo>
                    <a:pt x="200" y="70"/>
                  </a:lnTo>
                  <a:lnTo>
                    <a:pt x="200" y="39"/>
                  </a:lnTo>
                  <a:lnTo>
                    <a:pt x="171" y="39"/>
                  </a:lnTo>
                  <a:lnTo>
                    <a:pt x="171" y="39"/>
                  </a:lnTo>
                  <a:close/>
                  <a:moveTo>
                    <a:pt x="265" y="39"/>
                  </a:moveTo>
                  <a:lnTo>
                    <a:pt x="265" y="70"/>
                  </a:lnTo>
                  <a:lnTo>
                    <a:pt x="294" y="70"/>
                  </a:lnTo>
                  <a:lnTo>
                    <a:pt x="294" y="39"/>
                  </a:lnTo>
                  <a:lnTo>
                    <a:pt x="265" y="39"/>
                  </a:lnTo>
                  <a:lnTo>
                    <a:pt x="265" y="39"/>
                  </a:lnTo>
                  <a:close/>
                  <a:moveTo>
                    <a:pt x="218" y="39"/>
                  </a:moveTo>
                  <a:lnTo>
                    <a:pt x="218" y="70"/>
                  </a:lnTo>
                  <a:lnTo>
                    <a:pt x="247" y="70"/>
                  </a:lnTo>
                  <a:lnTo>
                    <a:pt x="247" y="39"/>
                  </a:lnTo>
                  <a:lnTo>
                    <a:pt x="218" y="39"/>
                  </a:lnTo>
                  <a:lnTo>
                    <a:pt x="218" y="39"/>
                  </a:lnTo>
                  <a:close/>
                  <a:moveTo>
                    <a:pt x="171" y="150"/>
                  </a:moveTo>
                  <a:lnTo>
                    <a:pt x="171" y="181"/>
                  </a:lnTo>
                  <a:lnTo>
                    <a:pt x="200" y="181"/>
                  </a:lnTo>
                  <a:lnTo>
                    <a:pt x="200" y="150"/>
                  </a:lnTo>
                  <a:lnTo>
                    <a:pt x="171" y="150"/>
                  </a:lnTo>
                  <a:lnTo>
                    <a:pt x="171" y="150"/>
                  </a:lnTo>
                  <a:close/>
                  <a:moveTo>
                    <a:pt x="265" y="150"/>
                  </a:moveTo>
                  <a:lnTo>
                    <a:pt x="265" y="181"/>
                  </a:lnTo>
                  <a:lnTo>
                    <a:pt x="294" y="181"/>
                  </a:lnTo>
                  <a:lnTo>
                    <a:pt x="294" y="150"/>
                  </a:lnTo>
                  <a:lnTo>
                    <a:pt x="265" y="150"/>
                  </a:lnTo>
                  <a:lnTo>
                    <a:pt x="265" y="150"/>
                  </a:lnTo>
                  <a:close/>
                  <a:moveTo>
                    <a:pt x="218" y="150"/>
                  </a:moveTo>
                  <a:lnTo>
                    <a:pt x="218" y="181"/>
                  </a:lnTo>
                  <a:lnTo>
                    <a:pt x="247" y="181"/>
                  </a:lnTo>
                  <a:lnTo>
                    <a:pt x="247" y="150"/>
                  </a:lnTo>
                  <a:lnTo>
                    <a:pt x="218" y="150"/>
                  </a:lnTo>
                  <a:lnTo>
                    <a:pt x="218" y="150"/>
                  </a:lnTo>
                  <a:close/>
                  <a:moveTo>
                    <a:pt x="93" y="150"/>
                  </a:moveTo>
                  <a:lnTo>
                    <a:pt x="93" y="181"/>
                  </a:lnTo>
                  <a:lnTo>
                    <a:pt x="119" y="181"/>
                  </a:lnTo>
                  <a:lnTo>
                    <a:pt x="119" y="150"/>
                  </a:lnTo>
                  <a:lnTo>
                    <a:pt x="93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  <p:sp>
          <p:nvSpPr>
            <p:cNvPr id="32" name="Rectangle 2593"/>
            <p:cNvSpPr>
              <a:spLocks noChangeArrowheads="1"/>
            </p:cNvSpPr>
            <p:nvPr/>
          </p:nvSpPr>
          <p:spPr bwMode="auto">
            <a:xfrm>
              <a:off x="-3133724" y="66675"/>
              <a:ext cx="5132388" cy="619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/>
            </a:p>
          </p:txBody>
        </p:sp>
      </p:grpSp>
      <p:sp>
        <p:nvSpPr>
          <p:cNvPr id="33" name="KSO_Shape"/>
          <p:cNvSpPr>
            <a:spLocks/>
          </p:cNvSpPr>
          <p:nvPr/>
        </p:nvSpPr>
        <p:spPr bwMode="auto">
          <a:xfrm flipH="1">
            <a:off x="366982" y="4946836"/>
            <a:ext cx="797639" cy="685638"/>
          </a:xfrm>
          <a:custGeom>
            <a:avLst/>
            <a:gdLst>
              <a:gd name="T0" fmla="*/ 332558402 w 9644"/>
              <a:gd name="T1" fmla="*/ 103997713 h 9130"/>
              <a:gd name="T2" fmla="*/ 336577391 w 9644"/>
              <a:gd name="T3" fmla="*/ 101618133 h 9130"/>
              <a:gd name="T4" fmla="*/ 340791542 w 9644"/>
              <a:gd name="T5" fmla="*/ 98185353 h 9130"/>
              <a:gd name="T6" fmla="*/ 344108107 w 9644"/>
              <a:gd name="T7" fmla="*/ 94479593 h 9130"/>
              <a:gd name="T8" fmla="*/ 346371232 w 9644"/>
              <a:gd name="T9" fmla="*/ 90656701 h 9130"/>
              <a:gd name="T10" fmla="*/ 347502696 w 9644"/>
              <a:gd name="T11" fmla="*/ 86872919 h 9130"/>
              <a:gd name="T12" fmla="*/ 347385757 w 9644"/>
              <a:gd name="T13" fmla="*/ 83362116 h 9130"/>
              <a:gd name="T14" fmla="*/ 306727914 w 9644"/>
              <a:gd name="T15" fmla="*/ 5266205 h 9130"/>
              <a:gd name="T16" fmla="*/ 304503899 w 9644"/>
              <a:gd name="T17" fmla="*/ 2652558 h 9130"/>
              <a:gd name="T18" fmla="*/ 301265360 w 9644"/>
              <a:gd name="T19" fmla="*/ 897157 h 9130"/>
              <a:gd name="T20" fmla="*/ 297246371 w 9644"/>
              <a:gd name="T21" fmla="*/ 78022 h 9130"/>
              <a:gd name="T22" fmla="*/ 292603180 w 9644"/>
              <a:gd name="T23" fmla="*/ 116935 h 9130"/>
              <a:gd name="T24" fmla="*/ 287530555 w 9644"/>
              <a:gd name="T25" fmla="*/ 1092311 h 9130"/>
              <a:gd name="T26" fmla="*/ 282224051 w 9644"/>
              <a:gd name="T27" fmla="*/ 3003757 h 9130"/>
              <a:gd name="T28" fmla="*/ 13968881 w 9644"/>
              <a:gd name="T29" fmla="*/ 143747770 h 9130"/>
              <a:gd name="T30" fmla="*/ 9247467 w 9644"/>
              <a:gd name="T31" fmla="*/ 146907571 h 9130"/>
              <a:gd name="T32" fmla="*/ 5345615 w 9644"/>
              <a:gd name="T33" fmla="*/ 150418374 h 9130"/>
              <a:gd name="T34" fmla="*/ 2458288 w 9644"/>
              <a:gd name="T35" fmla="*/ 154202156 h 9130"/>
              <a:gd name="T36" fmla="*/ 624399 w 9644"/>
              <a:gd name="T37" fmla="*/ 158064158 h 9130"/>
              <a:gd name="T38" fmla="*/ 0 w 9644"/>
              <a:gd name="T39" fmla="*/ 161731006 h 9130"/>
              <a:gd name="T40" fmla="*/ 624399 w 9644"/>
              <a:gd name="T41" fmla="*/ 165124677 h 9130"/>
              <a:gd name="T42" fmla="*/ 41633257 w 9644"/>
              <a:gd name="T43" fmla="*/ 243064543 h 9130"/>
              <a:gd name="T44" fmla="*/ 44286509 w 9644"/>
              <a:gd name="T45" fmla="*/ 245288078 h 9130"/>
              <a:gd name="T46" fmla="*/ 47837150 w 9644"/>
              <a:gd name="T47" fmla="*/ 246692281 h 9130"/>
              <a:gd name="T48" fmla="*/ 52168239 w 9644"/>
              <a:gd name="T49" fmla="*/ 247160414 h 9130"/>
              <a:gd name="T50" fmla="*/ 57006592 w 9644"/>
              <a:gd name="T51" fmla="*/ 246770303 h 9130"/>
              <a:gd name="T52" fmla="*/ 62196156 w 9644"/>
              <a:gd name="T53" fmla="*/ 245405013 h 9130"/>
              <a:gd name="T54" fmla="*/ 67463746 w 9644"/>
              <a:gd name="T55" fmla="*/ 243103456 h 9130"/>
              <a:gd name="T56" fmla="*/ 350468247 w 9644"/>
              <a:gd name="T57" fmla="*/ 356151352 h 9130"/>
              <a:gd name="T58" fmla="*/ 62079217 w 9644"/>
              <a:gd name="T59" fmla="*/ 242128276 h 9130"/>
              <a:gd name="T60" fmla="*/ 60713480 w 9644"/>
              <a:gd name="T61" fmla="*/ 242323431 h 9130"/>
              <a:gd name="T62" fmla="*/ 57474940 w 9644"/>
              <a:gd name="T63" fmla="*/ 240802096 h 9130"/>
              <a:gd name="T64" fmla="*/ 52753527 w 9644"/>
              <a:gd name="T65" fmla="*/ 236511071 h 9130"/>
              <a:gd name="T66" fmla="*/ 47134923 w 9644"/>
              <a:gd name="T67" fmla="*/ 229801554 h 9130"/>
              <a:gd name="T68" fmla="*/ 40969945 w 9644"/>
              <a:gd name="T69" fmla="*/ 220985436 h 9130"/>
              <a:gd name="T70" fmla="*/ 34414643 w 9644"/>
              <a:gd name="T71" fmla="*/ 210492137 h 9130"/>
              <a:gd name="T72" fmla="*/ 27781513 w 9644"/>
              <a:gd name="T73" fmla="*/ 198594438 h 9130"/>
              <a:gd name="T74" fmla="*/ 22865136 w 9644"/>
              <a:gd name="T75" fmla="*/ 188764031 h 9130"/>
              <a:gd name="T76" fmla="*/ 17675571 w 9644"/>
              <a:gd name="T77" fmla="*/ 177256443 h 9130"/>
              <a:gd name="T78" fmla="*/ 13695694 w 9644"/>
              <a:gd name="T79" fmla="*/ 166841166 h 9130"/>
              <a:gd name="T80" fmla="*/ 11081356 w 9644"/>
              <a:gd name="T81" fmla="*/ 158064158 h 9130"/>
              <a:gd name="T82" fmla="*/ 9910780 w 9644"/>
              <a:gd name="T83" fmla="*/ 151276619 h 9130"/>
              <a:gd name="T84" fmla="*/ 10340018 w 9644"/>
              <a:gd name="T85" fmla="*/ 146946484 h 9130"/>
              <a:gd name="T86" fmla="*/ 11159381 w 9644"/>
              <a:gd name="T87" fmla="*/ 145776348 h 9130"/>
              <a:gd name="T88" fmla="*/ 12173906 w 9644"/>
              <a:gd name="T89" fmla="*/ 145464259 h 9130"/>
              <a:gd name="T90" fmla="*/ 14437032 w 9644"/>
              <a:gd name="T91" fmla="*/ 146010414 h 9130"/>
              <a:gd name="T92" fmla="*/ 18729010 w 9644"/>
              <a:gd name="T93" fmla="*/ 149248041 h 9130"/>
              <a:gd name="T94" fmla="*/ 23996600 w 9644"/>
              <a:gd name="T95" fmla="*/ 155021489 h 9130"/>
              <a:gd name="T96" fmla="*/ 29966614 w 9644"/>
              <a:gd name="T97" fmla="*/ 163018274 h 9130"/>
              <a:gd name="T98" fmla="*/ 36443693 w 9644"/>
              <a:gd name="T99" fmla="*/ 172887395 h 9130"/>
              <a:gd name="T100" fmla="*/ 43037909 w 9644"/>
              <a:gd name="T101" fmla="*/ 184317159 h 9130"/>
              <a:gd name="T102" fmla="*/ 48227473 w 9644"/>
              <a:gd name="T103" fmla="*/ 194147368 h 9130"/>
              <a:gd name="T104" fmla="*/ 53846077 w 9644"/>
              <a:gd name="T105" fmla="*/ 206045067 h 9130"/>
              <a:gd name="T106" fmla="*/ 58333415 w 9644"/>
              <a:gd name="T107" fmla="*/ 216967587 h 9130"/>
              <a:gd name="T108" fmla="*/ 61532843 w 9644"/>
              <a:gd name="T109" fmla="*/ 226446795 h 9130"/>
              <a:gd name="T110" fmla="*/ 63249793 w 9644"/>
              <a:gd name="T111" fmla="*/ 234053469 h 9130"/>
              <a:gd name="T112" fmla="*/ 63522782 w 9644"/>
              <a:gd name="T113" fmla="*/ 239436608 h 9130"/>
              <a:gd name="T114" fmla="*/ 62664505 w 9644"/>
              <a:gd name="T115" fmla="*/ 241582121 h 913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644" h="9130">
                <a:moveTo>
                  <a:pt x="8982" y="2911"/>
                </a:moveTo>
                <a:lnTo>
                  <a:pt x="8982" y="5704"/>
                </a:lnTo>
                <a:lnTo>
                  <a:pt x="7500" y="5704"/>
                </a:lnTo>
                <a:lnTo>
                  <a:pt x="5860" y="4064"/>
                </a:lnTo>
                <a:lnTo>
                  <a:pt x="8523" y="2666"/>
                </a:lnTo>
                <a:lnTo>
                  <a:pt x="8550" y="2652"/>
                </a:lnTo>
                <a:lnTo>
                  <a:pt x="8575" y="2636"/>
                </a:lnTo>
                <a:lnTo>
                  <a:pt x="8601" y="2621"/>
                </a:lnTo>
                <a:lnTo>
                  <a:pt x="8626" y="2605"/>
                </a:lnTo>
                <a:lnTo>
                  <a:pt x="8649" y="2588"/>
                </a:lnTo>
                <a:lnTo>
                  <a:pt x="8671" y="2571"/>
                </a:lnTo>
                <a:lnTo>
                  <a:pt x="8693" y="2553"/>
                </a:lnTo>
                <a:lnTo>
                  <a:pt x="8714" y="2535"/>
                </a:lnTo>
                <a:lnTo>
                  <a:pt x="8734" y="2517"/>
                </a:lnTo>
                <a:lnTo>
                  <a:pt x="8752" y="2499"/>
                </a:lnTo>
                <a:lnTo>
                  <a:pt x="8771" y="2480"/>
                </a:lnTo>
                <a:lnTo>
                  <a:pt x="8787" y="2461"/>
                </a:lnTo>
                <a:lnTo>
                  <a:pt x="8803" y="2442"/>
                </a:lnTo>
                <a:lnTo>
                  <a:pt x="8819" y="2422"/>
                </a:lnTo>
                <a:lnTo>
                  <a:pt x="8833" y="2403"/>
                </a:lnTo>
                <a:lnTo>
                  <a:pt x="8845" y="2383"/>
                </a:lnTo>
                <a:lnTo>
                  <a:pt x="8857" y="2363"/>
                </a:lnTo>
                <a:lnTo>
                  <a:pt x="8868" y="2344"/>
                </a:lnTo>
                <a:lnTo>
                  <a:pt x="8877" y="2324"/>
                </a:lnTo>
                <a:lnTo>
                  <a:pt x="8885" y="2305"/>
                </a:lnTo>
                <a:lnTo>
                  <a:pt x="8892" y="2285"/>
                </a:lnTo>
                <a:lnTo>
                  <a:pt x="8898" y="2265"/>
                </a:lnTo>
                <a:lnTo>
                  <a:pt x="8903" y="2247"/>
                </a:lnTo>
                <a:lnTo>
                  <a:pt x="8906" y="2227"/>
                </a:lnTo>
                <a:lnTo>
                  <a:pt x="8908" y="2209"/>
                </a:lnTo>
                <a:lnTo>
                  <a:pt x="8909" y="2190"/>
                </a:lnTo>
                <a:lnTo>
                  <a:pt x="8908" y="2173"/>
                </a:lnTo>
                <a:lnTo>
                  <a:pt x="8906" y="2154"/>
                </a:lnTo>
                <a:lnTo>
                  <a:pt x="8903" y="2137"/>
                </a:lnTo>
                <a:lnTo>
                  <a:pt x="8898" y="2120"/>
                </a:lnTo>
                <a:lnTo>
                  <a:pt x="8892" y="2104"/>
                </a:lnTo>
                <a:lnTo>
                  <a:pt x="8884" y="2087"/>
                </a:lnTo>
                <a:lnTo>
                  <a:pt x="7861" y="135"/>
                </a:lnTo>
                <a:lnTo>
                  <a:pt x="7852" y="120"/>
                </a:lnTo>
                <a:lnTo>
                  <a:pt x="7841" y="106"/>
                </a:lnTo>
                <a:lnTo>
                  <a:pt x="7830" y="93"/>
                </a:lnTo>
                <a:lnTo>
                  <a:pt x="7818" y="80"/>
                </a:lnTo>
                <a:lnTo>
                  <a:pt x="7804" y="68"/>
                </a:lnTo>
                <a:lnTo>
                  <a:pt x="7790" y="58"/>
                </a:lnTo>
                <a:lnTo>
                  <a:pt x="7775" y="48"/>
                </a:lnTo>
                <a:lnTo>
                  <a:pt x="7757" y="38"/>
                </a:lnTo>
                <a:lnTo>
                  <a:pt x="7740" y="31"/>
                </a:lnTo>
                <a:lnTo>
                  <a:pt x="7721" y="23"/>
                </a:lnTo>
                <a:lnTo>
                  <a:pt x="7703" y="17"/>
                </a:lnTo>
                <a:lnTo>
                  <a:pt x="7682" y="12"/>
                </a:lnTo>
                <a:lnTo>
                  <a:pt x="7661" y="8"/>
                </a:lnTo>
                <a:lnTo>
                  <a:pt x="7640" y="4"/>
                </a:lnTo>
                <a:lnTo>
                  <a:pt x="7618" y="2"/>
                </a:lnTo>
                <a:lnTo>
                  <a:pt x="7595" y="0"/>
                </a:lnTo>
                <a:lnTo>
                  <a:pt x="7572" y="0"/>
                </a:lnTo>
                <a:lnTo>
                  <a:pt x="7548" y="0"/>
                </a:lnTo>
                <a:lnTo>
                  <a:pt x="7524" y="1"/>
                </a:lnTo>
                <a:lnTo>
                  <a:pt x="7499" y="3"/>
                </a:lnTo>
                <a:lnTo>
                  <a:pt x="7472" y="7"/>
                </a:lnTo>
                <a:lnTo>
                  <a:pt x="7447" y="11"/>
                </a:lnTo>
                <a:lnTo>
                  <a:pt x="7421" y="16"/>
                </a:lnTo>
                <a:lnTo>
                  <a:pt x="7395" y="22"/>
                </a:lnTo>
                <a:lnTo>
                  <a:pt x="7369" y="28"/>
                </a:lnTo>
                <a:lnTo>
                  <a:pt x="7342" y="37"/>
                </a:lnTo>
                <a:lnTo>
                  <a:pt x="7315" y="46"/>
                </a:lnTo>
                <a:lnTo>
                  <a:pt x="7288" y="56"/>
                </a:lnTo>
                <a:lnTo>
                  <a:pt x="7261" y="67"/>
                </a:lnTo>
                <a:lnTo>
                  <a:pt x="7233" y="77"/>
                </a:lnTo>
                <a:lnTo>
                  <a:pt x="7206" y="91"/>
                </a:lnTo>
                <a:lnTo>
                  <a:pt x="7179" y="105"/>
                </a:lnTo>
                <a:lnTo>
                  <a:pt x="385" y="3671"/>
                </a:lnTo>
                <a:lnTo>
                  <a:pt x="358" y="3685"/>
                </a:lnTo>
                <a:lnTo>
                  <a:pt x="333" y="3700"/>
                </a:lnTo>
                <a:lnTo>
                  <a:pt x="308" y="3715"/>
                </a:lnTo>
                <a:lnTo>
                  <a:pt x="284" y="3732"/>
                </a:lnTo>
                <a:lnTo>
                  <a:pt x="260" y="3748"/>
                </a:lnTo>
                <a:lnTo>
                  <a:pt x="237" y="3766"/>
                </a:lnTo>
                <a:lnTo>
                  <a:pt x="215" y="3783"/>
                </a:lnTo>
                <a:lnTo>
                  <a:pt x="194" y="3801"/>
                </a:lnTo>
                <a:lnTo>
                  <a:pt x="175" y="3819"/>
                </a:lnTo>
                <a:lnTo>
                  <a:pt x="156" y="3838"/>
                </a:lnTo>
                <a:lnTo>
                  <a:pt x="137" y="3856"/>
                </a:lnTo>
                <a:lnTo>
                  <a:pt x="121" y="3876"/>
                </a:lnTo>
                <a:lnTo>
                  <a:pt x="105" y="3894"/>
                </a:lnTo>
                <a:lnTo>
                  <a:pt x="89" y="3914"/>
                </a:lnTo>
                <a:lnTo>
                  <a:pt x="76" y="3934"/>
                </a:lnTo>
                <a:lnTo>
                  <a:pt x="63" y="3953"/>
                </a:lnTo>
                <a:lnTo>
                  <a:pt x="51" y="3973"/>
                </a:lnTo>
                <a:lnTo>
                  <a:pt x="41" y="3993"/>
                </a:lnTo>
                <a:lnTo>
                  <a:pt x="32" y="4012"/>
                </a:lnTo>
                <a:lnTo>
                  <a:pt x="23" y="4032"/>
                </a:lnTo>
                <a:lnTo>
                  <a:pt x="16" y="4052"/>
                </a:lnTo>
                <a:lnTo>
                  <a:pt x="10" y="4071"/>
                </a:lnTo>
                <a:lnTo>
                  <a:pt x="5" y="4090"/>
                </a:lnTo>
                <a:lnTo>
                  <a:pt x="2" y="4109"/>
                </a:lnTo>
                <a:lnTo>
                  <a:pt x="0" y="4128"/>
                </a:lnTo>
                <a:lnTo>
                  <a:pt x="0" y="4146"/>
                </a:lnTo>
                <a:lnTo>
                  <a:pt x="0" y="4164"/>
                </a:lnTo>
                <a:lnTo>
                  <a:pt x="2" y="4182"/>
                </a:lnTo>
                <a:lnTo>
                  <a:pt x="5" y="4200"/>
                </a:lnTo>
                <a:lnTo>
                  <a:pt x="10" y="4216"/>
                </a:lnTo>
                <a:lnTo>
                  <a:pt x="16" y="4233"/>
                </a:lnTo>
                <a:lnTo>
                  <a:pt x="24" y="4249"/>
                </a:lnTo>
                <a:lnTo>
                  <a:pt x="1047" y="6201"/>
                </a:lnTo>
                <a:lnTo>
                  <a:pt x="1056" y="6216"/>
                </a:lnTo>
                <a:lnTo>
                  <a:pt x="1067" y="6231"/>
                </a:lnTo>
                <a:lnTo>
                  <a:pt x="1078" y="6244"/>
                </a:lnTo>
                <a:lnTo>
                  <a:pt x="1090" y="6257"/>
                </a:lnTo>
                <a:lnTo>
                  <a:pt x="1104" y="6268"/>
                </a:lnTo>
                <a:lnTo>
                  <a:pt x="1118" y="6279"/>
                </a:lnTo>
                <a:lnTo>
                  <a:pt x="1135" y="6288"/>
                </a:lnTo>
                <a:lnTo>
                  <a:pt x="1151" y="6298"/>
                </a:lnTo>
                <a:lnTo>
                  <a:pt x="1168" y="6306"/>
                </a:lnTo>
                <a:lnTo>
                  <a:pt x="1187" y="6312"/>
                </a:lnTo>
                <a:lnTo>
                  <a:pt x="1206" y="6319"/>
                </a:lnTo>
                <a:lnTo>
                  <a:pt x="1226" y="6324"/>
                </a:lnTo>
                <a:lnTo>
                  <a:pt x="1247" y="6329"/>
                </a:lnTo>
                <a:lnTo>
                  <a:pt x="1269" y="6332"/>
                </a:lnTo>
                <a:lnTo>
                  <a:pt x="1291" y="6334"/>
                </a:lnTo>
                <a:lnTo>
                  <a:pt x="1314" y="6336"/>
                </a:lnTo>
                <a:lnTo>
                  <a:pt x="1337" y="6336"/>
                </a:lnTo>
                <a:lnTo>
                  <a:pt x="1361" y="6336"/>
                </a:lnTo>
                <a:lnTo>
                  <a:pt x="1386" y="6335"/>
                </a:lnTo>
                <a:lnTo>
                  <a:pt x="1411" y="6333"/>
                </a:lnTo>
                <a:lnTo>
                  <a:pt x="1436" y="6330"/>
                </a:lnTo>
                <a:lnTo>
                  <a:pt x="1461" y="6326"/>
                </a:lnTo>
                <a:lnTo>
                  <a:pt x="1487" y="6320"/>
                </a:lnTo>
                <a:lnTo>
                  <a:pt x="1513" y="6315"/>
                </a:lnTo>
                <a:lnTo>
                  <a:pt x="1541" y="6308"/>
                </a:lnTo>
                <a:lnTo>
                  <a:pt x="1567" y="6299"/>
                </a:lnTo>
                <a:lnTo>
                  <a:pt x="1594" y="6291"/>
                </a:lnTo>
                <a:lnTo>
                  <a:pt x="1620" y="6281"/>
                </a:lnTo>
                <a:lnTo>
                  <a:pt x="1647" y="6270"/>
                </a:lnTo>
                <a:lnTo>
                  <a:pt x="1675" y="6258"/>
                </a:lnTo>
                <a:lnTo>
                  <a:pt x="1702" y="6246"/>
                </a:lnTo>
                <a:lnTo>
                  <a:pt x="1729" y="6232"/>
                </a:lnTo>
                <a:lnTo>
                  <a:pt x="5273" y="4371"/>
                </a:lnTo>
                <a:lnTo>
                  <a:pt x="6831" y="5931"/>
                </a:lnTo>
                <a:lnTo>
                  <a:pt x="6831" y="6336"/>
                </a:lnTo>
                <a:lnTo>
                  <a:pt x="8982" y="6336"/>
                </a:lnTo>
                <a:lnTo>
                  <a:pt x="8982" y="9130"/>
                </a:lnTo>
                <a:lnTo>
                  <a:pt x="9644" y="9130"/>
                </a:lnTo>
                <a:lnTo>
                  <a:pt x="9644" y="2911"/>
                </a:lnTo>
                <a:lnTo>
                  <a:pt x="8982" y="2911"/>
                </a:lnTo>
                <a:close/>
                <a:moveTo>
                  <a:pt x="1591" y="6207"/>
                </a:moveTo>
                <a:lnTo>
                  <a:pt x="1591" y="6207"/>
                </a:lnTo>
                <a:lnTo>
                  <a:pt x="1584" y="6210"/>
                </a:lnTo>
                <a:lnTo>
                  <a:pt x="1578" y="6211"/>
                </a:lnTo>
                <a:lnTo>
                  <a:pt x="1571" y="6212"/>
                </a:lnTo>
                <a:lnTo>
                  <a:pt x="1563" y="6213"/>
                </a:lnTo>
                <a:lnTo>
                  <a:pt x="1556" y="6212"/>
                </a:lnTo>
                <a:lnTo>
                  <a:pt x="1548" y="6211"/>
                </a:lnTo>
                <a:lnTo>
                  <a:pt x="1532" y="6205"/>
                </a:lnTo>
                <a:lnTo>
                  <a:pt x="1513" y="6198"/>
                </a:lnTo>
                <a:lnTo>
                  <a:pt x="1494" y="6187"/>
                </a:lnTo>
                <a:lnTo>
                  <a:pt x="1473" y="6173"/>
                </a:lnTo>
                <a:lnTo>
                  <a:pt x="1450" y="6156"/>
                </a:lnTo>
                <a:lnTo>
                  <a:pt x="1427" y="6137"/>
                </a:lnTo>
                <a:lnTo>
                  <a:pt x="1403" y="6115"/>
                </a:lnTo>
                <a:lnTo>
                  <a:pt x="1378" y="6090"/>
                </a:lnTo>
                <a:lnTo>
                  <a:pt x="1352" y="6063"/>
                </a:lnTo>
                <a:lnTo>
                  <a:pt x="1325" y="6033"/>
                </a:lnTo>
                <a:lnTo>
                  <a:pt x="1296" y="6001"/>
                </a:lnTo>
                <a:lnTo>
                  <a:pt x="1268" y="5967"/>
                </a:lnTo>
                <a:lnTo>
                  <a:pt x="1238" y="5929"/>
                </a:lnTo>
                <a:lnTo>
                  <a:pt x="1208" y="5891"/>
                </a:lnTo>
                <a:lnTo>
                  <a:pt x="1177" y="5850"/>
                </a:lnTo>
                <a:lnTo>
                  <a:pt x="1146" y="5807"/>
                </a:lnTo>
                <a:lnTo>
                  <a:pt x="1114" y="5761"/>
                </a:lnTo>
                <a:lnTo>
                  <a:pt x="1082" y="5714"/>
                </a:lnTo>
                <a:lnTo>
                  <a:pt x="1050" y="5665"/>
                </a:lnTo>
                <a:lnTo>
                  <a:pt x="1016" y="5615"/>
                </a:lnTo>
                <a:lnTo>
                  <a:pt x="983" y="5563"/>
                </a:lnTo>
                <a:lnTo>
                  <a:pt x="949" y="5509"/>
                </a:lnTo>
                <a:lnTo>
                  <a:pt x="915" y="5454"/>
                </a:lnTo>
                <a:lnTo>
                  <a:pt x="882" y="5396"/>
                </a:lnTo>
                <a:lnTo>
                  <a:pt x="848" y="5338"/>
                </a:lnTo>
                <a:lnTo>
                  <a:pt x="814" y="5278"/>
                </a:lnTo>
                <a:lnTo>
                  <a:pt x="780" y="5217"/>
                </a:lnTo>
                <a:lnTo>
                  <a:pt x="746" y="5155"/>
                </a:lnTo>
                <a:lnTo>
                  <a:pt x="712" y="5091"/>
                </a:lnTo>
                <a:lnTo>
                  <a:pt x="679" y="5027"/>
                </a:lnTo>
                <a:lnTo>
                  <a:pt x="647" y="4964"/>
                </a:lnTo>
                <a:lnTo>
                  <a:pt x="615" y="4902"/>
                </a:lnTo>
                <a:lnTo>
                  <a:pt x="586" y="4839"/>
                </a:lnTo>
                <a:lnTo>
                  <a:pt x="556" y="4778"/>
                </a:lnTo>
                <a:lnTo>
                  <a:pt x="529" y="4718"/>
                </a:lnTo>
                <a:lnTo>
                  <a:pt x="503" y="4658"/>
                </a:lnTo>
                <a:lnTo>
                  <a:pt x="477" y="4600"/>
                </a:lnTo>
                <a:lnTo>
                  <a:pt x="453" y="4544"/>
                </a:lnTo>
                <a:lnTo>
                  <a:pt x="430" y="4487"/>
                </a:lnTo>
                <a:lnTo>
                  <a:pt x="408" y="4432"/>
                </a:lnTo>
                <a:lnTo>
                  <a:pt x="388" y="4379"/>
                </a:lnTo>
                <a:lnTo>
                  <a:pt x="369" y="4328"/>
                </a:lnTo>
                <a:lnTo>
                  <a:pt x="351" y="4277"/>
                </a:lnTo>
                <a:lnTo>
                  <a:pt x="335" y="4228"/>
                </a:lnTo>
                <a:lnTo>
                  <a:pt x="320" y="4181"/>
                </a:lnTo>
                <a:lnTo>
                  <a:pt x="307" y="4137"/>
                </a:lnTo>
                <a:lnTo>
                  <a:pt x="295" y="4093"/>
                </a:lnTo>
                <a:lnTo>
                  <a:pt x="284" y="4052"/>
                </a:lnTo>
                <a:lnTo>
                  <a:pt x="275" y="4012"/>
                </a:lnTo>
                <a:lnTo>
                  <a:pt x="267" y="3976"/>
                </a:lnTo>
                <a:lnTo>
                  <a:pt x="261" y="3941"/>
                </a:lnTo>
                <a:lnTo>
                  <a:pt x="256" y="3909"/>
                </a:lnTo>
                <a:lnTo>
                  <a:pt x="254" y="3878"/>
                </a:lnTo>
                <a:lnTo>
                  <a:pt x="253" y="3851"/>
                </a:lnTo>
                <a:lnTo>
                  <a:pt x="253" y="3826"/>
                </a:lnTo>
                <a:lnTo>
                  <a:pt x="255" y="3803"/>
                </a:lnTo>
                <a:lnTo>
                  <a:pt x="259" y="3783"/>
                </a:lnTo>
                <a:lnTo>
                  <a:pt x="265" y="3767"/>
                </a:lnTo>
                <a:lnTo>
                  <a:pt x="268" y="3759"/>
                </a:lnTo>
                <a:lnTo>
                  <a:pt x="272" y="3753"/>
                </a:lnTo>
                <a:lnTo>
                  <a:pt x="276" y="3747"/>
                </a:lnTo>
                <a:lnTo>
                  <a:pt x="281" y="3742"/>
                </a:lnTo>
                <a:lnTo>
                  <a:pt x="286" y="3737"/>
                </a:lnTo>
                <a:lnTo>
                  <a:pt x="292" y="3734"/>
                </a:lnTo>
                <a:lnTo>
                  <a:pt x="298" y="3732"/>
                </a:lnTo>
                <a:lnTo>
                  <a:pt x="304" y="3730"/>
                </a:lnTo>
                <a:lnTo>
                  <a:pt x="312" y="3729"/>
                </a:lnTo>
                <a:lnTo>
                  <a:pt x="319" y="3729"/>
                </a:lnTo>
                <a:lnTo>
                  <a:pt x="326" y="3729"/>
                </a:lnTo>
                <a:lnTo>
                  <a:pt x="335" y="3730"/>
                </a:lnTo>
                <a:lnTo>
                  <a:pt x="351" y="3735"/>
                </a:lnTo>
                <a:lnTo>
                  <a:pt x="370" y="3743"/>
                </a:lnTo>
                <a:lnTo>
                  <a:pt x="389" y="3754"/>
                </a:lnTo>
                <a:lnTo>
                  <a:pt x="410" y="3768"/>
                </a:lnTo>
                <a:lnTo>
                  <a:pt x="432" y="3784"/>
                </a:lnTo>
                <a:lnTo>
                  <a:pt x="455" y="3804"/>
                </a:lnTo>
                <a:lnTo>
                  <a:pt x="480" y="3826"/>
                </a:lnTo>
                <a:lnTo>
                  <a:pt x="505" y="3851"/>
                </a:lnTo>
                <a:lnTo>
                  <a:pt x="531" y="3878"/>
                </a:lnTo>
                <a:lnTo>
                  <a:pt x="559" y="3907"/>
                </a:lnTo>
                <a:lnTo>
                  <a:pt x="586" y="3940"/>
                </a:lnTo>
                <a:lnTo>
                  <a:pt x="615" y="3974"/>
                </a:lnTo>
                <a:lnTo>
                  <a:pt x="645" y="4011"/>
                </a:lnTo>
                <a:lnTo>
                  <a:pt x="674" y="4050"/>
                </a:lnTo>
                <a:lnTo>
                  <a:pt x="705" y="4091"/>
                </a:lnTo>
                <a:lnTo>
                  <a:pt x="736" y="4134"/>
                </a:lnTo>
                <a:lnTo>
                  <a:pt x="768" y="4179"/>
                </a:lnTo>
                <a:lnTo>
                  <a:pt x="801" y="4226"/>
                </a:lnTo>
                <a:lnTo>
                  <a:pt x="834" y="4275"/>
                </a:lnTo>
                <a:lnTo>
                  <a:pt x="866" y="4325"/>
                </a:lnTo>
                <a:lnTo>
                  <a:pt x="900" y="4378"/>
                </a:lnTo>
                <a:lnTo>
                  <a:pt x="934" y="4432"/>
                </a:lnTo>
                <a:lnTo>
                  <a:pt x="968" y="4488"/>
                </a:lnTo>
                <a:lnTo>
                  <a:pt x="1002" y="4545"/>
                </a:lnTo>
                <a:lnTo>
                  <a:pt x="1035" y="4604"/>
                </a:lnTo>
                <a:lnTo>
                  <a:pt x="1069" y="4664"/>
                </a:lnTo>
                <a:lnTo>
                  <a:pt x="1103" y="4725"/>
                </a:lnTo>
                <a:lnTo>
                  <a:pt x="1137" y="4787"/>
                </a:lnTo>
                <a:lnTo>
                  <a:pt x="1171" y="4850"/>
                </a:lnTo>
                <a:lnTo>
                  <a:pt x="1203" y="4914"/>
                </a:lnTo>
                <a:lnTo>
                  <a:pt x="1236" y="4977"/>
                </a:lnTo>
                <a:lnTo>
                  <a:pt x="1267" y="5040"/>
                </a:lnTo>
                <a:lnTo>
                  <a:pt x="1297" y="5101"/>
                </a:lnTo>
                <a:lnTo>
                  <a:pt x="1326" y="5162"/>
                </a:lnTo>
                <a:lnTo>
                  <a:pt x="1354" y="5223"/>
                </a:lnTo>
                <a:lnTo>
                  <a:pt x="1380" y="5282"/>
                </a:lnTo>
                <a:lnTo>
                  <a:pt x="1405" y="5340"/>
                </a:lnTo>
                <a:lnTo>
                  <a:pt x="1429" y="5398"/>
                </a:lnTo>
                <a:lnTo>
                  <a:pt x="1452" y="5454"/>
                </a:lnTo>
                <a:lnTo>
                  <a:pt x="1474" y="5508"/>
                </a:lnTo>
                <a:lnTo>
                  <a:pt x="1495" y="5562"/>
                </a:lnTo>
                <a:lnTo>
                  <a:pt x="1513" y="5614"/>
                </a:lnTo>
                <a:lnTo>
                  <a:pt x="1532" y="5664"/>
                </a:lnTo>
                <a:lnTo>
                  <a:pt x="1548" y="5712"/>
                </a:lnTo>
                <a:lnTo>
                  <a:pt x="1562" y="5759"/>
                </a:lnTo>
                <a:lnTo>
                  <a:pt x="1577" y="5805"/>
                </a:lnTo>
                <a:lnTo>
                  <a:pt x="1589" y="5848"/>
                </a:lnTo>
                <a:lnTo>
                  <a:pt x="1599" y="5889"/>
                </a:lnTo>
                <a:lnTo>
                  <a:pt x="1608" y="5928"/>
                </a:lnTo>
                <a:lnTo>
                  <a:pt x="1616" y="5965"/>
                </a:lnTo>
                <a:lnTo>
                  <a:pt x="1621" y="6000"/>
                </a:lnTo>
                <a:lnTo>
                  <a:pt x="1626" y="6033"/>
                </a:lnTo>
                <a:lnTo>
                  <a:pt x="1629" y="6063"/>
                </a:lnTo>
                <a:lnTo>
                  <a:pt x="1630" y="6091"/>
                </a:lnTo>
                <a:lnTo>
                  <a:pt x="1630" y="6115"/>
                </a:lnTo>
                <a:lnTo>
                  <a:pt x="1628" y="6138"/>
                </a:lnTo>
                <a:lnTo>
                  <a:pt x="1623" y="6157"/>
                </a:lnTo>
                <a:lnTo>
                  <a:pt x="1618" y="6174"/>
                </a:lnTo>
                <a:lnTo>
                  <a:pt x="1615" y="6181"/>
                </a:lnTo>
                <a:lnTo>
                  <a:pt x="1610" y="6188"/>
                </a:lnTo>
                <a:lnTo>
                  <a:pt x="1606" y="6193"/>
                </a:lnTo>
                <a:lnTo>
                  <a:pt x="1602" y="6199"/>
                </a:lnTo>
                <a:lnTo>
                  <a:pt x="1596" y="6203"/>
                </a:lnTo>
                <a:lnTo>
                  <a:pt x="1591" y="6207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9" name="文本框 2"/>
          <p:cNvSpPr txBox="1"/>
          <p:nvPr/>
        </p:nvSpPr>
        <p:spPr>
          <a:xfrm>
            <a:off x="4322663" y="1185539"/>
            <a:ext cx="53838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Management of IPC, NVR, Encoder, Decoder, IP Storage, etc.</a:t>
            </a: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Built-in </a:t>
            </a: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HDD </a:t>
            </a: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slots to </a:t>
            </a: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have </a:t>
            </a: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storage </a:t>
            </a: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ability.</a:t>
            </a: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Built-in </a:t>
            </a: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Decoder, to have ability to decode to Video Wall</a:t>
            </a: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Support </a:t>
            </a: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GUI, </a:t>
            </a: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and C/S </a:t>
            </a: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Structure, support multiple clients.</a:t>
            </a:r>
            <a:endParaRPr lang="en-US" altLang="zh-CN" dirty="0"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Built-in </a:t>
            </a: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media switch service.</a:t>
            </a: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Scalable to adapt to different size of projects.</a:t>
            </a:r>
            <a:endParaRPr lang="en-US" altLang="zh-CN" dirty="0"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Easy-to-deploy and easy to use</a:t>
            </a:r>
            <a:r>
              <a:rPr lang="en-US" altLang="zh-CN" dirty="0" smtClean="0">
                <a:ea typeface="Segoe UI Emoji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altLang="zh-CN" dirty="0"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6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-1.32148 2.59259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32693" y="108153"/>
            <a:ext cx="81114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Unified Management Platform</a:t>
            </a:r>
          </a:p>
        </p:txBody>
      </p:sp>
      <p:sp>
        <p:nvSpPr>
          <p:cNvPr id="3" name="矩形 3"/>
          <p:cNvSpPr/>
          <p:nvPr/>
        </p:nvSpPr>
        <p:spPr>
          <a:xfrm>
            <a:off x="132692" y="776357"/>
            <a:ext cx="117799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ea typeface="Segoe UI Emoji" panose="020B0502040204020203" pitchFamily="34" charset="0"/>
                <a:cs typeface="Segoe UI Light" panose="020B0502040204020203" pitchFamily="34" charset="0"/>
              </a:rPr>
              <a:t>DCS-F500 can manage various devices such as IP Camera, NVR, Hybrid NVR, Encoder, Decoder, Network Keyboard, Disk Enclosure, IP Storage, Video Wall, it can also support </a:t>
            </a:r>
            <a:r>
              <a:rPr lang="en-US" altLang="zh-CN" sz="2000" dirty="0" err="1">
                <a:ea typeface="Segoe UI Emoji" panose="020B0502040204020203" pitchFamily="34" charset="0"/>
                <a:cs typeface="Segoe UI Light" panose="020B0502040204020203" pitchFamily="34" charset="0"/>
              </a:rPr>
              <a:t>Onvif</a:t>
            </a:r>
            <a:r>
              <a:rPr lang="en-US" altLang="zh-CN" sz="2000" dirty="0">
                <a:ea typeface="Segoe UI Emoji" panose="020B0502040204020203" pitchFamily="34" charset="0"/>
                <a:cs typeface="Segoe UI Light" panose="020B0502040204020203" pitchFamily="34" charset="0"/>
              </a:rPr>
              <a:t> Devices and integration of Alarm Hosts and Access Controllers</a:t>
            </a:r>
            <a:endParaRPr lang="en-US" sz="2000" dirty="0"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" name="组合 59"/>
          <p:cNvGrpSpPr/>
          <p:nvPr/>
        </p:nvGrpSpPr>
        <p:grpSpPr>
          <a:xfrm>
            <a:off x="5461140" y="5844987"/>
            <a:ext cx="1280803" cy="816585"/>
            <a:chOff x="6286088" y="3384908"/>
            <a:chExt cx="1511712" cy="963802"/>
          </a:xfrm>
        </p:grpSpPr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088" y="3384908"/>
              <a:ext cx="1511712" cy="879418"/>
            </a:xfrm>
            <a:prstGeom prst="rect">
              <a:avLst/>
            </a:prstGeom>
          </p:spPr>
        </p:pic>
        <p:sp>
          <p:nvSpPr>
            <p:cNvPr id="6" name="文本框 31"/>
            <p:cNvSpPr txBox="1"/>
            <p:nvPr/>
          </p:nvSpPr>
          <p:spPr>
            <a:xfrm>
              <a:off x="6379477" y="4021773"/>
              <a:ext cx="575547" cy="326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NVR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7" name="组合 67"/>
          <p:cNvGrpSpPr/>
          <p:nvPr/>
        </p:nvGrpSpPr>
        <p:grpSpPr>
          <a:xfrm>
            <a:off x="5775373" y="2274843"/>
            <a:ext cx="1557857" cy="1239904"/>
            <a:chOff x="1996161" y="4828938"/>
            <a:chExt cx="2305578" cy="1835018"/>
          </a:xfrm>
        </p:grpSpPr>
        <p:pic>
          <p:nvPicPr>
            <p:cNvPr id="8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161" y="4828938"/>
              <a:ext cx="2215492" cy="1835018"/>
            </a:xfrm>
            <a:prstGeom prst="rect">
              <a:avLst/>
            </a:prstGeom>
          </p:spPr>
        </p:pic>
        <p:sp>
          <p:nvSpPr>
            <p:cNvPr id="9" name="文本框 32"/>
            <p:cNvSpPr txBox="1"/>
            <p:nvPr/>
          </p:nvSpPr>
          <p:spPr>
            <a:xfrm>
              <a:off x="3014004" y="4980815"/>
              <a:ext cx="1287735" cy="4099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Video Wall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0" name="组合 66"/>
          <p:cNvGrpSpPr/>
          <p:nvPr/>
        </p:nvGrpSpPr>
        <p:grpSpPr>
          <a:xfrm>
            <a:off x="2520239" y="3514747"/>
            <a:ext cx="1114732" cy="784725"/>
            <a:chOff x="3489374" y="2495205"/>
            <a:chExt cx="1315701" cy="926199"/>
          </a:xfrm>
        </p:grpSpPr>
        <p:pic>
          <p:nvPicPr>
            <p:cNvPr id="11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4757" y="2495205"/>
              <a:ext cx="1070318" cy="724448"/>
            </a:xfrm>
            <a:prstGeom prst="rect">
              <a:avLst/>
            </a:prstGeom>
          </p:spPr>
        </p:pic>
        <p:sp>
          <p:nvSpPr>
            <p:cNvPr id="12" name="文本框 33"/>
            <p:cNvSpPr txBox="1"/>
            <p:nvPr/>
          </p:nvSpPr>
          <p:spPr>
            <a:xfrm>
              <a:off x="3489374" y="3094466"/>
              <a:ext cx="1302225" cy="326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Disk Enclosure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3" name="组合 68"/>
          <p:cNvGrpSpPr/>
          <p:nvPr/>
        </p:nvGrpSpPr>
        <p:grpSpPr>
          <a:xfrm>
            <a:off x="3327238" y="2744045"/>
            <a:ext cx="1251170" cy="1006411"/>
            <a:chOff x="2560636" y="3361720"/>
            <a:chExt cx="1476737" cy="1187851"/>
          </a:xfrm>
        </p:grpSpPr>
        <p:pic>
          <p:nvPicPr>
            <p:cNvPr id="14" name="图片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6" y="3361720"/>
              <a:ext cx="1476737" cy="998556"/>
            </a:xfrm>
            <a:prstGeom prst="rect">
              <a:avLst/>
            </a:prstGeom>
          </p:spPr>
        </p:pic>
        <p:sp>
          <p:nvSpPr>
            <p:cNvPr id="15" name="文本框 34"/>
            <p:cNvSpPr txBox="1"/>
            <p:nvPr/>
          </p:nvSpPr>
          <p:spPr>
            <a:xfrm>
              <a:off x="2766091" y="4222633"/>
              <a:ext cx="1033714" cy="326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IP Storage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6" name="组合 69"/>
          <p:cNvGrpSpPr/>
          <p:nvPr/>
        </p:nvGrpSpPr>
        <p:grpSpPr>
          <a:xfrm>
            <a:off x="3591495" y="5711154"/>
            <a:ext cx="872355" cy="788176"/>
            <a:chOff x="3808155" y="5647844"/>
            <a:chExt cx="1029627" cy="930272"/>
          </a:xfrm>
        </p:grpSpPr>
        <p:pic>
          <p:nvPicPr>
            <p:cNvPr id="17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4474" y="5647844"/>
              <a:ext cx="916079" cy="704326"/>
            </a:xfrm>
            <a:prstGeom prst="rect">
              <a:avLst/>
            </a:prstGeom>
          </p:spPr>
        </p:pic>
        <p:sp>
          <p:nvSpPr>
            <p:cNvPr id="18" name="文本框 35"/>
            <p:cNvSpPr txBox="1"/>
            <p:nvPr/>
          </p:nvSpPr>
          <p:spPr>
            <a:xfrm>
              <a:off x="3808155" y="6251178"/>
              <a:ext cx="1029627" cy="326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IP Camera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9" name="组合 55"/>
          <p:cNvGrpSpPr/>
          <p:nvPr/>
        </p:nvGrpSpPr>
        <p:grpSpPr>
          <a:xfrm>
            <a:off x="792051" y="5335150"/>
            <a:ext cx="1226618" cy="805225"/>
            <a:chOff x="144047" y="3826510"/>
            <a:chExt cx="1447758" cy="950395"/>
          </a:xfrm>
        </p:grpSpPr>
        <p:pic>
          <p:nvPicPr>
            <p:cNvPr id="20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86" y="3826510"/>
              <a:ext cx="764765" cy="712656"/>
            </a:xfrm>
            <a:prstGeom prst="rect">
              <a:avLst/>
            </a:prstGeom>
          </p:spPr>
        </p:pic>
        <p:sp>
          <p:nvSpPr>
            <p:cNvPr id="21" name="文本框 36"/>
            <p:cNvSpPr txBox="1"/>
            <p:nvPr/>
          </p:nvSpPr>
          <p:spPr>
            <a:xfrm>
              <a:off x="144047" y="4449968"/>
              <a:ext cx="1447758" cy="326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Analog Camera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2" name="组合 64"/>
          <p:cNvGrpSpPr/>
          <p:nvPr/>
        </p:nvGrpSpPr>
        <p:grpSpPr>
          <a:xfrm>
            <a:off x="2208650" y="4309314"/>
            <a:ext cx="1224382" cy="854153"/>
            <a:chOff x="6379477" y="2006946"/>
            <a:chExt cx="1445119" cy="1008144"/>
          </a:xfrm>
        </p:grpSpPr>
        <p:pic>
          <p:nvPicPr>
            <p:cNvPr id="23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9477" y="2006946"/>
              <a:ext cx="1445119" cy="841257"/>
            </a:xfrm>
            <a:prstGeom prst="rect">
              <a:avLst/>
            </a:prstGeom>
          </p:spPr>
        </p:pic>
        <p:sp>
          <p:nvSpPr>
            <p:cNvPr id="24" name="文本框 37"/>
            <p:cNvSpPr txBox="1"/>
            <p:nvPr/>
          </p:nvSpPr>
          <p:spPr>
            <a:xfrm>
              <a:off x="6642616" y="2688152"/>
              <a:ext cx="866914" cy="326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Encoder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5" name="组合 60"/>
          <p:cNvGrpSpPr/>
          <p:nvPr/>
        </p:nvGrpSpPr>
        <p:grpSpPr>
          <a:xfrm>
            <a:off x="2466989" y="5186192"/>
            <a:ext cx="1404654" cy="954184"/>
            <a:chOff x="8246983" y="2423180"/>
            <a:chExt cx="1657891" cy="1126209"/>
          </a:xfrm>
        </p:grpSpPr>
        <p:pic>
          <p:nvPicPr>
            <p:cNvPr id="26" name="图片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6983" y="2423180"/>
              <a:ext cx="1657891" cy="964584"/>
            </a:xfrm>
            <a:prstGeom prst="rect">
              <a:avLst/>
            </a:prstGeom>
          </p:spPr>
        </p:pic>
        <p:sp>
          <p:nvSpPr>
            <p:cNvPr id="27" name="文本框 38"/>
            <p:cNvSpPr txBox="1"/>
            <p:nvPr/>
          </p:nvSpPr>
          <p:spPr>
            <a:xfrm>
              <a:off x="8448993" y="3222451"/>
              <a:ext cx="1114765" cy="326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Hybrid NVR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8" name="组合 62"/>
          <p:cNvGrpSpPr/>
          <p:nvPr/>
        </p:nvGrpSpPr>
        <p:grpSpPr>
          <a:xfrm>
            <a:off x="7222244" y="2632320"/>
            <a:ext cx="1466729" cy="871943"/>
            <a:chOff x="8004164" y="3333062"/>
            <a:chExt cx="1731157" cy="1029141"/>
          </a:xfrm>
        </p:grpSpPr>
        <p:pic>
          <p:nvPicPr>
            <p:cNvPr id="29" name="图片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4164" y="3622900"/>
              <a:ext cx="1515890" cy="739303"/>
            </a:xfrm>
            <a:prstGeom prst="rect">
              <a:avLst/>
            </a:prstGeom>
          </p:spPr>
        </p:pic>
        <p:sp>
          <p:nvSpPr>
            <p:cNvPr id="30" name="文本框 39"/>
            <p:cNvSpPr txBox="1"/>
            <p:nvPr/>
          </p:nvSpPr>
          <p:spPr>
            <a:xfrm>
              <a:off x="8107520" y="3333062"/>
              <a:ext cx="1627801" cy="326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Network Keyboard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1" name="组合 61"/>
          <p:cNvGrpSpPr/>
          <p:nvPr/>
        </p:nvGrpSpPr>
        <p:grpSpPr>
          <a:xfrm>
            <a:off x="4524203" y="2323611"/>
            <a:ext cx="1306603" cy="981601"/>
            <a:chOff x="10280778" y="1667817"/>
            <a:chExt cx="1542163" cy="1158568"/>
          </a:xfrm>
        </p:grpSpPr>
        <p:pic>
          <p:nvPicPr>
            <p:cNvPr id="32" name="图片 2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0778" y="1937733"/>
              <a:ext cx="1542163" cy="888652"/>
            </a:xfrm>
            <a:prstGeom prst="rect">
              <a:avLst/>
            </a:prstGeom>
          </p:spPr>
        </p:pic>
        <p:sp>
          <p:nvSpPr>
            <p:cNvPr id="33" name="文本框 40"/>
            <p:cNvSpPr txBox="1"/>
            <p:nvPr/>
          </p:nvSpPr>
          <p:spPr>
            <a:xfrm>
              <a:off x="10743379" y="1667817"/>
              <a:ext cx="893402" cy="326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Decoder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36" name="文本框 42"/>
          <p:cNvSpPr txBox="1"/>
          <p:nvPr/>
        </p:nvSpPr>
        <p:spPr>
          <a:xfrm>
            <a:off x="5533282" y="4705365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DCS-F500</a:t>
            </a:r>
            <a:endParaRPr lang="zh-CN" alt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7" name="组合 63"/>
          <p:cNvGrpSpPr/>
          <p:nvPr/>
        </p:nvGrpSpPr>
        <p:grpSpPr>
          <a:xfrm>
            <a:off x="6761994" y="5819926"/>
            <a:ext cx="1399422" cy="785371"/>
            <a:chOff x="7115051" y="4744990"/>
            <a:chExt cx="1651716" cy="926961"/>
          </a:xfrm>
        </p:grpSpPr>
        <p:pic>
          <p:nvPicPr>
            <p:cNvPr id="38" name="图片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437" y="4744990"/>
              <a:ext cx="595680" cy="669593"/>
            </a:xfrm>
            <a:prstGeom prst="rect">
              <a:avLst/>
            </a:prstGeom>
          </p:spPr>
        </p:pic>
        <p:sp>
          <p:nvSpPr>
            <p:cNvPr id="39" name="文本框 43"/>
            <p:cNvSpPr txBox="1"/>
            <p:nvPr/>
          </p:nvSpPr>
          <p:spPr>
            <a:xfrm>
              <a:off x="7115051" y="5345013"/>
              <a:ext cx="1651716" cy="326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Alarm I/O Devices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40" name="图片 4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8329" y="4744990"/>
              <a:ext cx="529516" cy="662398"/>
            </a:xfrm>
            <a:prstGeom prst="rect">
              <a:avLst/>
            </a:prstGeom>
          </p:spPr>
        </p:pic>
      </p:grpSp>
      <p:grpSp>
        <p:nvGrpSpPr>
          <p:cNvPr id="41" name="组合 57"/>
          <p:cNvGrpSpPr/>
          <p:nvPr/>
        </p:nvGrpSpPr>
        <p:grpSpPr>
          <a:xfrm>
            <a:off x="7988601" y="3356342"/>
            <a:ext cx="903965" cy="1001698"/>
            <a:chOff x="9765525" y="4282920"/>
            <a:chExt cx="1066936" cy="1182288"/>
          </a:xfrm>
        </p:grpSpPr>
        <p:pic>
          <p:nvPicPr>
            <p:cNvPr id="42" name="图片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9076" y="4282920"/>
              <a:ext cx="650278" cy="893392"/>
            </a:xfrm>
            <a:prstGeom prst="rect">
              <a:avLst/>
            </a:prstGeom>
          </p:spPr>
        </p:pic>
        <p:sp>
          <p:nvSpPr>
            <p:cNvPr id="43" name="文本框 45"/>
            <p:cNvSpPr txBox="1"/>
            <p:nvPr/>
          </p:nvSpPr>
          <p:spPr>
            <a:xfrm>
              <a:off x="9765525" y="5138271"/>
              <a:ext cx="1066936" cy="326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Alarm Host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44" name="组合 56"/>
          <p:cNvGrpSpPr/>
          <p:nvPr/>
        </p:nvGrpSpPr>
        <p:grpSpPr>
          <a:xfrm>
            <a:off x="8224457" y="4343702"/>
            <a:ext cx="1294072" cy="907587"/>
            <a:chOff x="10768925" y="3702165"/>
            <a:chExt cx="1527373" cy="1071211"/>
          </a:xfrm>
        </p:grpSpPr>
        <p:pic>
          <p:nvPicPr>
            <p:cNvPr id="45" name="图片 2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1376" y="3702165"/>
              <a:ext cx="582803" cy="880514"/>
            </a:xfrm>
            <a:prstGeom prst="rect">
              <a:avLst/>
            </a:prstGeom>
          </p:spPr>
        </p:pic>
        <p:sp>
          <p:nvSpPr>
            <p:cNvPr id="46" name="文本框 46"/>
            <p:cNvSpPr txBox="1"/>
            <p:nvPr/>
          </p:nvSpPr>
          <p:spPr>
            <a:xfrm>
              <a:off x="10768925" y="4446438"/>
              <a:ext cx="1527373" cy="326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Access Controller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47" name="组合 54"/>
          <p:cNvGrpSpPr/>
          <p:nvPr/>
        </p:nvGrpSpPr>
        <p:grpSpPr>
          <a:xfrm>
            <a:off x="4398109" y="5844987"/>
            <a:ext cx="1035860" cy="805226"/>
            <a:chOff x="1480812" y="2999441"/>
            <a:chExt cx="1222610" cy="950396"/>
          </a:xfrm>
        </p:grpSpPr>
        <p:pic>
          <p:nvPicPr>
            <p:cNvPr id="48" name="图片 5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137" y="2999441"/>
              <a:ext cx="782393" cy="729083"/>
            </a:xfrm>
            <a:prstGeom prst="rect">
              <a:avLst/>
            </a:prstGeom>
          </p:spPr>
        </p:pic>
        <p:sp>
          <p:nvSpPr>
            <p:cNvPr id="49" name="文本框 51"/>
            <p:cNvSpPr txBox="1"/>
            <p:nvPr/>
          </p:nvSpPr>
          <p:spPr>
            <a:xfrm>
              <a:off x="1480812" y="3622899"/>
              <a:ext cx="1222610" cy="326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Onvif Device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50" name="矩形 70"/>
          <p:cNvSpPr/>
          <p:nvPr/>
        </p:nvSpPr>
        <p:spPr>
          <a:xfrm>
            <a:off x="702483" y="5219782"/>
            <a:ext cx="1463425" cy="1000111"/>
          </a:xfrm>
          <a:prstGeom prst="rect">
            <a:avLst/>
          </a:prstGeom>
          <a:noFill/>
          <a:ln w="28575">
            <a:solidFill>
              <a:srgbClr val="B8B8B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51" name="组合 72"/>
          <p:cNvGrpSpPr/>
          <p:nvPr/>
        </p:nvGrpSpPr>
        <p:grpSpPr>
          <a:xfrm>
            <a:off x="8123036" y="5335150"/>
            <a:ext cx="908864" cy="614998"/>
            <a:chOff x="13209338" y="4085091"/>
            <a:chExt cx="1072719" cy="725873"/>
          </a:xfrm>
        </p:grpSpPr>
        <p:sp>
          <p:nvSpPr>
            <p:cNvPr id="52" name="KSO_Shape"/>
            <p:cNvSpPr/>
            <p:nvPr/>
          </p:nvSpPr>
          <p:spPr>
            <a:xfrm>
              <a:off x="13209338" y="4085091"/>
              <a:ext cx="1072719" cy="725873"/>
            </a:xfrm>
            <a:custGeom>
              <a:avLst/>
              <a:gdLst/>
              <a:ahLst/>
              <a:cxnLst/>
              <a:rect l="l" t="t" r="r" b="b"/>
              <a:pathLst>
                <a:path w="3095883" h="2092590">
                  <a:moveTo>
                    <a:pt x="1714326" y="115005"/>
                  </a:moveTo>
                  <a:cubicBezTo>
                    <a:pt x="1363633" y="115005"/>
                    <a:pt x="1067904" y="350339"/>
                    <a:pt x="980351" y="672716"/>
                  </a:cubicBezTo>
                  <a:cubicBezTo>
                    <a:pt x="1054204" y="688080"/>
                    <a:pt x="1123613" y="714214"/>
                    <a:pt x="1186949" y="749118"/>
                  </a:cubicBezTo>
                  <a:lnTo>
                    <a:pt x="1146949" y="851829"/>
                  </a:lnTo>
                  <a:cubicBezTo>
                    <a:pt x="1045110" y="792678"/>
                    <a:pt x="924045" y="759572"/>
                    <a:pt x="794454" y="759572"/>
                  </a:cubicBezTo>
                  <a:cubicBezTo>
                    <a:pt x="421493" y="759572"/>
                    <a:pt x="119149" y="1033787"/>
                    <a:pt x="119149" y="1372048"/>
                  </a:cubicBezTo>
                  <a:cubicBezTo>
                    <a:pt x="119149" y="1679144"/>
                    <a:pt x="368346" y="1933451"/>
                    <a:pt x="693810" y="1973790"/>
                  </a:cubicBezTo>
                  <a:lnTo>
                    <a:pt x="2644062" y="1973790"/>
                  </a:lnTo>
                  <a:cubicBezTo>
                    <a:pt x="2845151" y="1916500"/>
                    <a:pt x="2989619" y="1749402"/>
                    <a:pt x="2989619" y="1552531"/>
                  </a:cubicBezTo>
                  <a:cubicBezTo>
                    <a:pt x="2989619" y="1330357"/>
                    <a:pt x="2805628" y="1146101"/>
                    <a:pt x="2564544" y="1113415"/>
                  </a:cubicBezTo>
                  <a:cubicBezTo>
                    <a:pt x="2546404" y="1180567"/>
                    <a:pt x="2519482" y="1244124"/>
                    <a:pt x="2485002" y="1303018"/>
                  </a:cubicBezTo>
                  <a:lnTo>
                    <a:pt x="2377950" y="1260252"/>
                  </a:lnTo>
                  <a:cubicBezTo>
                    <a:pt x="2444874" y="1149958"/>
                    <a:pt x="2481419" y="1020296"/>
                    <a:pt x="2481419" y="882098"/>
                  </a:cubicBezTo>
                  <a:cubicBezTo>
                    <a:pt x="2481419" y="458444"/>
                    <a:pt x="2137980" y="115005"/>
                    <a:pt x="1714326" y="115005"/>
                  </a:cubicBezTo>
                  <a:close/>
                  <a:moveTo>
                    <a:pt x="1714326" y="0"/>
                  </a:moveTo>
                  <a:cubicBezTo>
                    <a:pt x="2201495" y="0"/>
                    <a:pt x="2596424" y="394929"/>
                    <a:pt x="2596424" y="882098"/>
                  </a:cubicBezTo>
                  <a:cubicBezTo>
                    <a:pt x="2596424" y="929587"/>
                    <a:pt x="2592672" y="976199"/>
                    <a:pt x="2584027" y="1021384"/>
                  </a:cubicBezTo>
                  <a:cubicBezTo>
                    <a:pt x="2874515" y="1061994"/>
                    <a:pt x="3095883" y="1284452"/>
                    <a:pt x="3095883" y="1552530"/>
                  </a:cubicBezTo>
                  <a:cubicBezTo>
                    <a:pt x="3095883" y="1808471"/>
                    <a:pt x="2894108" y="2022828"/>
                    <a:pt x="2623005" y="2077281"/>
                  </a:cubicBezTo>
                  <a:cubicBezTo>
                    <a:pt x="2590159" y="2087878"/>
                    <a:pt x="2555435" y="2092590"/>
                    <a:pt x="2519757" y="2092590"/>
                  </a:cubicBezTo>
                  <a:lnTo>
                    <a:pt x="2483815" y="2092590"/>
                  </a:lnTo>
                  <a:lnTo>
                    <a:pt x="719703" y="2092590"/>
                  </a:lnTo>
                  <a:cubicBezTo>
                    <a:pt x="662513" y="2092590"/>
                    <a:pt x="607773" y="2080483"/>
                    <a:pt x="557775" y="2057460"/>
                  </a:cubicBezTo>
                  <a:cubicBezTo>
                    <a:pt x="234310" y="1968384"/>
                    <a:pt x="0" y="1695034"/>
                    <a:pt x="0" y="1372049"/>
                  </a:cubicBezTo>
                  <a:cubicBezTo>
                    <a:pt x="0" y="974105"/>
                    <a:pt x="355689" y="651508"/>
                    <a:pt x="794454" y="651508"/>
                  </a:cubicBezTo>
                  <a:lnTo>
                    <a:pt x="864744" y="655744"/>
                  </a:lnTo>
                  <a:lnTo>
                    <a:pt x="862837" y="654982"/>
                  </a:lnTo>
                  <a:cubicBezTo>
                    <a:pt x="962103" y="277743"/>
                    <a:pt x="1305780" y="0"/>
                    <a:pt x="1714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3" name="文本框 71"/>
            <p:cNvSpPr txBox="1"/>
            <p:nvPr/>
          </p:nvSpPr>
          <p:spPr>
            <a:xfrm>
              <a:off x="13375780" y="4415674"/>
              <a:ext cx="803950" cy="326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Internet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4" name="组合 73"/>
          <p:cNvGrpSpPr/>
          <p:nvPr/>
        </p:nvGrpSpPr>
        <p:grpSpPr>
          <a:xfrm>
            <a:off x="9541967" y="5782624"/>
            <a:ext cx="1140056" cy="788176"/>
            <a:chOff x="3687219" y="5647844"/>
            <a:chExt cx="1345590" cy="930272"/>
          </a:xfrm>
        </p:grpSpPr>
        <p:pic>
          <p:nvPicPr>
            <p:cNvPr id="55" name="图片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4474" y="5647844"/>
              <a:ext cx="916079" cy="704326"/>
            </a:xfrm>
            <a:prstGeom prst="rect">
              <a:avLst/>
            </a:prstGeom>
          </p:spPr>
        </p:pic>
        <p:sp>
          <p:nvSpPr>
            <p:cNvPr id="56" name="文本框 75"/>
            <p:cNvSpPr txBox="1"/>
            <p:nvPr/>
          </p:nvSpPr>
          <p:spPr>
            <a:xfrm>
              <a:off x="3687219" y="6251178"/>
              <a:ext cx="1345590" cy="326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Cloud Devices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57" name="矩形 76"/>
          <p:cNvSpPr/>
          <p:nvPr/>
        </p:nvSpPr>
        <p:spPr>
          <a:xfrm>
            <a:off x="9544681" y="5749460"/>
            <a:ext cx="1276483" cy="884744"/>
          </a:xfrm>
          <a:prstGeom prst="rect">
            <a:avLst/>
          </a:prstGeom>
          <a:noFill/>
          <a:ln w="28575">
            <a:solidFill>
              <a:srgbClr val="B8B8B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58" name="直接箭头连接符 79"/>
          <p:cNvCxnSpPr/>
          <p:nvPr/>
        </p:nvCxnSpPr>
        <p:spPr>
          <a:xfrm>
            <a:off x="4377127" y="3442708"/>
            <a:ext cx="909512" cy="85676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81"/>
          <p:cNvCxnSpPr/>
          <p:nvPr/>
        </p:nvCxnSpPr>
        <p:spPr>
          <a:xfrm>
            <a:off x="5461140" y="3191074"/>
            <a:ext cx="211941" cy="102846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83"/>
          <p:cNvCxnSpPr/>
          <p:nvPr/>
        </p:nvCxnSpPr>
        <p:spPr>
          <a:xfrm flipH="1">
            <a:off x="6101541" y="3191074"/>
            <a:ext cx="344071" cy="102846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85"/>
          <p:cNvCxnSpPr/>
          <p:nvPr/>
        </p:nvCxnSpPr>
        <p:spPr>
          <a:xfrm flipH="1">
            <a:off x="6498984" y="3334899"/>
            <a:ext cx="1334943" cy="100880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箭头连接符 87"/>
          <p:cNvCxnSpPr/>
          <p:nvPr/>
        </p:nvCxnSpPr>
        <p:spPr>
          <a:xfrm>
            <a:off x="3509513" y="4012635"/>
            <a:ext cx="1742057" cy="46405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89"/>
          <p:cNvCxnSpPr>
            <a:stCxn id="23" idx="3"/>
          </p:cNvCxnSpPr>
          <p:nvPr/>
        </p:nvCxnSpPr>
        <p:spPr>
          <a:xfrm flipV="1">
            <a:off x="3433032" y="4628760"/>
            <a:ext cx="1873433" cy="3693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91"/>
          <p:cNvCxnSpPr/>
          <p:nvPr/>
        </p:nvCxnSpPr>
        <p:spPr>
          <a:xfrm flipV="1">
            <a:off x="3673102" y="4748704"/>
            <a:ext cx="1621510" cy="698339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93"/>
          <p:cNvCxnSpPr/>
          <p:nvPr/>
        </p:nvCxnSpPr>
        <p:spPr>
          <a:xfrm flipV="1">
            <a:off x="4377127" y="4769369"/>
            <a:ext cx="1051783" cy="102835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箭头连接符 95"/>
          <p:cNvCxnSpPr/>
          <p:nvPr/>
        </p:nvCxnSpPr>
        <p:spPr>
          <a:xfrm flipH="1">
            <a:off x="6628864" y="3915613"/>
            <a:ext cx="1742057" cy="561074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97"/>
          <p:cNvCxnSpPr/>
          <p:nvPr/>
        </p:nvCxnSpPr>
        <p:spPr>
          <a:xfrm flipH="1" flipV="1">
            <a:off x="6430501" y="4795411"/>
            <a:ext cx="980891" cy="97341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100"/>
          <p:cNvCxnSpPr>
            <a:stCxn id="45" idx="1"/>
          </p:cNvCxnSpPr>
          <p:nvPr/>
        </p:nvCxnSpPr>
        <p:spPr>
          <a:xfrm flipH="1" flipV="1">
            <a:off x="6686660" y="4665692"/>
            <a:ext cx="1938082" cy="5101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箭头连接符 102"/>
          <p:cNvCxnSpPr>
            <a:stCxn id="5" idx="0"/>
          </p:cNvCxnSpPr>
          <p:nvPr/>
        </p:nvCxnSpPr>
        <p:spPr>
          <a:xfrm flipH="1" flipV="1">
            <a:off x="6077369" y="4940739"/>
            <a:ext cx="24173" cy="90424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箭头连接符 105"/>
          <p:cNvCxnSpPr>
            <a:endCxn id="36" idx="1"/>
          </p:cNvCxnSpPr>
          <p:nvPr/>
        </p:nvCxnSpPr>
        <p:spPr>
          <a:xfrm flipV="1">
            <a:off x="5053469" y="4843868"/>
            <a:ext cx="479812" cy="98786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106"/>
          <p:cNvCxnSpPr/>
          <p:nvPr/>
        </p:nvCxnSpPr>
        <p:spPr>
          <a:xfrm flipV="1">
            <a:off x="2123531" y="4796045"/>
            <a:ext cx="341789" cy="39722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108"/>
          <p:cNvCxnSpPr>
            <a:stCxn id="50" idx="3"/>
          </p:cNvCxnSpPr>
          <p:nvPr/>
        </p:nvCxnSpPr>
        <p:spPr>
          <a:xfrm flipV="1">
            <a:off x="2165908" y="5679996"/>
            <a:ext cx="505484" cy="3984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111"/>
          <p:cNvCxnSpPr/>
          <p:nvPr/>
        </p:nvCxnSpPr>
        <p:spPr>
          <a:xfrm flipH="1" flipV="1">
            <a:off x="9020508" y="5907320"/>
            <a:ext cx="521459" cy="126691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113"/>
          <p:cNvCxnSpPr/>
          <p:nvPr/>
        </p:nvCxnSpPr>
        <p:spPr>
          <a:xfrm flipH="1" flipV="1">
            <a:off x="6642260" y="4800714"/>
            <a:ext cx="1605506" cy="758714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组合 49"/>
          <p:cNvGrpSpPr/>
          <p:nvPr/>
        </p:nvGrpSpPr>
        <p:grpSpPr>
          <a:xfrm>
            <a:off x="8771319" y="1719222"/>
            <a:ext cx="2617069" cy="1785041"/>
            <a:chOff x="9293833" y="1748250"/>
            <a:chExt cx="2617069" cy="1785041"/>
          </a:xfrm>
        </p:grpSpPr>
        <p:sp>
          <p:nvSpPr>
            <p:cNvPr id="76" name="矩形 77"/>
            <p:cNvSpPr/>
            <p:nvPr/>
          </p:nvSpPr>
          <p:spPr>
            <a:xfrm>
              <a:off x="9638687" y="1748250"/>
              <a:ext cx="2272215" cy="1404279"/>
            </a:xfrm>
            <a:prstGeom prst="rect">
              <a:avLst/>
            </a:prstGeom>
            <a:noFill/>
            <a:ln w="28575">
              <a:solidFill>
                <a:srgbClr val="B8B8B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77" name="图片 1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2854" y="2381540"/>
              <a:ext cx="684973" cy="619252"/>
            </a:xfrm>
            <a:prstGeom prst="rect">
              <a:avLst/>
            </a:prstGeom>
          </p:spPr>
        </p:pic>
        <p:pic>
          <p:nvPicPr>
            <p:cNvPr id="78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1006" y="1748345"/>
              <a:ext cx="319565" cy="621835"/>
            </a:xfrm>
            <a:prstGeom prst="rect">
              <a:avLst/>
            </a:prstGeom>
          </p:spPr>
        </p:pic>
        <p:pic>
          <p:nvPicPr>
            <p:cNvPr id="79" name="图片 1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246" y="1858325"/>
              <a:ext cx="355581" cy="486357"/>
            </a:xfrm>
            <a:prstGeom prst="rect">
              <a:avLst/>
            </a:prstGeom>
          </p:spPr>
        </p:pic>
        <p:pic>
          <p:nvPicPr>
            <p:cNvPr id="80" name="图片 2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3541" y="2468527"/>
              <a:ext cx="526069" cy="481407"/>
            </a:xfrm>
            <a:prstGeom prst="rect">
              <a:avLst/>
            </a:prstGeom>
          </p:spPr>
        </p:pic>
        <p:sp>
          <p:nvSpPr>
            <p:cNvPr id="81" name="文本框 84"/>
            <p:cNvSpPr txBox="1"/>
            <p:nvPr/>
          </p:nvSpPr>
          <p:spPr>
            <a:xfrm>
              <a:off x="10139026" y="3126162"/>
              <a:ext cx="10963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Alarm Devices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cxnSp>
          <p:nvCxnSpPr>
            <p:cNvPr id="82" name="直接箭头连接符 88"/>
            <p:cNvCxnSpPr/>
            <p:nvPr/>
          </p:nvCxnSpPr>
          <p:spPr>
            <a:xfrm flipH="1">
              <a:off x="9293833" y="3158908"/>
              <a:ext cx="344853" cy="374383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文本框 94"/>
            <p:cNvSpPr txBox="1"/>
            <p:nvPr/>
          </p:nvSpPr>
          <p:spPr>
            <a:xfrm>
              <a:off x="9714055" y="2229786"/>
              <a:ext cx="8318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Alarm Bell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4" name="文本框 96"/>
            <p:cNvSpPr txBox="1"/>
            <p:nvPr/>
          </p:nvSpPr>
          <p:spPr>
            <a:xfrm>
              <a:off x="9714055" y="2860543"/>
              <a:ext cx="9646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Alarm Horn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5" name="文本框 98"/>
            <p:cNvSpPr txBox="1"/>
            <p:nvPr/>
          </p:nvSpPr>
          <p:spPr>
            <a:xfrm>
              <a:off x="10646375" y="2229786"/>
              <a:ext cx="9044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IR Detector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6" name="文本框 99"/>
            <p:cNvSpPr txBox="1"/>
            <p:nvPr/>
          </p:nvSpPr>
          <p:spPr>
            <a:xfrm>
              <a:off x="10646375" y="2861802"/>
              <a:ext cx="9044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IR Detector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7" name="文本框 41"/>
            <p:cNvSpPr txBox="1"/>
            <p:nvPr/>
          </p:nvSpPr>
          <p:spPr>
            <a:xfrm>
              <a:off x="11448983" y="2068170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…</a:t>
              </a:r>
              <a:endPara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88" name="组合 58"/>
          <p:cNvGrpSpPr/>
          <p:nvPr/>
        </p:nvGrpSpPr>
        <p:grpSpPr>
          <a:xfrm>
            <a:off x="9001719" y="3442707"/>
            <a:ext cx="2589409" cy="2252859"/>
            <a:chOff x="9524233" y="3471735"/>
            <a:chExt cx="2589409" cy="2252859"/>
          </a:xfrm>
        </p:grpSpPr>
        <p:pic>
          <p:nvPicPr>
            <p:cNvPr id="89" name="图片 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8679" y="4305854"/>
              <a:ext cx="429915" cy="630648"/>
            </a:xfrm>
            <a:prstGeom prst="rect">
              <a:avLst/>
            </a:prstGeom>
          </p:spPr>
        </p:pic>
        <p:pic>
          <p:nvPicPr>
            <p:cNvPr id="90" name="图片 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8911" y="3555135"/>
              <a:ext cx="295690" cy="437774"/>
            </a:xfrm>
            <a:prstGeom prst="rect">
              <a:avLst/>
            </a:prstGeom>
          </p:spPr>
        </p:pic>
        <p:pic>
          <p:nvPicPr>
            <p:cNvPr id="91" name="图片 1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8679" y="3550986"/>
              <a:ext cx="363080" cy="446073"/>
            </a:xfrm>
            <a:prstGeom prst="rect">
              <a:avLst/>
            </a:prstGeom>
          </p:spPr>
        </p:pic>
        <p:pic>
          <p:nvPicPr>
            <p:cNvPr id="92" name="图片 20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3479" y="4378492"/>
              <a:ext cx="268519" cy="501943"/>
            </a:xfrm>
            <a:prstGeom prst="rect">
              <a:avLst/>
            </a:prstGeom>
          </p:spPr>
        </p:pic>
        <p:sp>
          <p:nvSpPr>
            <p:cNvPr id="93" name="矩形 86"/>
            <p:cNvSpPr/>
            <p:nvPr/>
          </p:nvSpPr>
          <p:spPr>
            <a:xfrm>
              <a:off x="10068318" y="3471735"/>
              <a:ext cx="2024130" cy="2004335"/>
            </a:xfrm>
            <a:prstGeom prst="rect">
              <a:avLst/>
            </a:prstGeom>
            <a:noFill/>
            <a:ln w="28575">
              <a:solidFill>
                <a:srgbClr val="B8B8B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cxnSp>
          <p:nvCxnSpPr>
            <p:cNvPr id="94" name="直接箭头连接符 90"/>
            <p:cNvCxnSpPr/>
            <p:nvPr/>
          </p:nvCxnSpPr>
          <p:spPr>
            <a:xfrm flipH="1">
              <a:off x="9524233" y="4740849"/>
              <a:ext cx="540248" cy="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文本框 92"/>
            <p:cNvSpPr txBox="1"/>
            <p:nvPr/>
          </p:nvSpPr>
          <p:spPr>
            <a:xfrm>
              <a:off x="10321827" y="5447595"/>
              <a:ext cx="16643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Access Control Devices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6" name="文本框 101"/>
            <p:cNvSpPr txBox="1"/>
            <p:nvPr/>
          </p:nvSpPr>
          <p:spPr>
            <a:xfrm>
              <a:off x="10940779" y="4971288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…</a:t>
              </a:r>
              <a:endPara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7" name="文本框 103"/>
            <p:cNvSpPr txBox="1"/>
            <p:nvPr/>
          </p:nvSpPr>
          <p:spPr>
            <a:xfrm>
              <a:off x="10143483" y="3945253"/>
              <a:ext cx="9189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Attendance</a:t>
              </a:r>
            </a:p>
            <a:p>
              <a:pPr algn="ctr"/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Machine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8" name="文本框 104"/>
            <p:cNvSpPr txBox="1"/>
            <p:nvPr/>
          </p:nvSpPr>
          <p:spPr>
            <a:xfrm>
              <a:off x="10979870" y="3945253"/>
              <a:ext cx="1133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Fingerprint</a:t>
              </a:r>
            </a:p>
            <a:p>
              <a:pPr algn="ctr"/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Access Control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9" name="文本框 107"/>
            <p:cNvSpPr txBox="1"/>
            <p:nvPr/>
          </p:nvSpPr>
          <p:spPr>
            <a:xfrm>
              <a:off x="10275538" y="4821376"/>
              <a:ext cx="654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Card</a:t>
              </a:r>
            </a:p>
            <a:p>
              <a:pPr algn="ctr"/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Reader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0" name="文本框 109"/>
            <p:cNvSpPr txBox="1"/>
            <p:nvPr/>
          </p:nvSpPr>
          <p:spPr>
            <a:xfrm>
              <a:off x="11282982" y="4821376"/>
              <a:ext cx="5245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Door</a:t>
              </a:r>
            </a:p>
            <a:p>
              <a:pPr algn="ctr"/>
              <a:r>
                <a:rPr lang="en-US" altLang="zh-CN" sz="12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Lock</a:t>
              </a:r>
              <a:endParaRPr lang="zh-CN" altLang="en-US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101" name="Picture 10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334" y="4236894"/>
            <a:ext cx="1201553" cy="48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/>
      <p:bldP spid="50" grpId="0" animBg="1"/>
      <p:bldP spid="5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81859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VMS Server - DCS-F500</a:t>
            </a:r>
            <a:endParaRPr lang="en-US" altLang="zh-CN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3" y="5487864"/>
            <a:ext cx="814498" cy="81449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3" y="4490696"/>
            <a:ext cx="818024" cy="818024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84" y="4492215"/>
            <a:ext cx="820860" cy="82086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374" y="5489219"/>
            <a:ext cx="808814" cy="80881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90" y="4486342"/>
            <a:ext cx="826733" cy="82673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08" y="5482995"/>
            <a:ext cx="818551" cy="818551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23" y="4482577"/>
            <a:ext cx="820861" cy="82086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36" y="5481839"/>
            <a:ext cx="820861" cy="820861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57" y="4491442"/>
            <a:ext cx="816533" cy="816533"/>
          </a:xfrm>
          <a:prstGeom prst="rect">
            <a:avLst/>
          </a:prstGeom>
        </p:spPr>
      </p:pic>
      <p:pic>
        <p:nvPicPr>
          <p:cNvPr id="67" name="Picture 3" descr="一体机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75777" y="1342585"/>
            <a:ext cx="2294299" cy="136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矩形 67"/>
          <p:cNvSpPr/>
          <p:nvPr/>
        </p:nvSpPr>
        <p:spPr>
          <a:xfrm>
            <a:off x="6891188" y="4473210"/>
            <a:ext cx="4544242" cy="166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Segoe UI" pitchFamily="34" charset="0"/>
              </a:rPr>
              <a:t>Engineered with a flexible and reliable 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Segoe UI" pitchFamily="34" charset="0"/>
              </a:rPr>
              <a:t>architecture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Segoe UI" pitchFamily="34" charset="0"/>
              </a:rPr>
              <a:t>，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Segoe UI" pitchFamily="34" charset="0"/>
              </a:rPr>
              <a:t>VMS server  has featuring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Segoe UI" pitchFamily="34" charset="0"/>
              </a:rPr>
              <a:t>scalability, unwavering reliability, strong 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  <a:cs typeface="Segoe UI" pitchFamily="34" charset="0"/>
              </a:rPr>
              <a:t>compatibility and user-friendliness.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  <a:cs typeface="Segoe UI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EA23BFA2-2C7A-4693-97A1-E2246C616786}"/>
              </a:ext>
            </a:extLst>
          </p:cNvPr>
          <p:cNvSpPr txBox="1"/>
          <p:nvPr/>
        </p:nvSpPr>
        <p:spPr>
          <a:xfrm>
            <a:off x="659612" y="1169897"/>
            <a:ext cx="6126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Central management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Maximum 2000 channels. Support IP cameras,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NVRs, Encoders, Decoders, Alarm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devices and cloud device management in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server.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EA23BFA2-2C7A-4693-97A1-E2246C616786}"/>
              </a:ext>
            </a:extLst>
          </p:cNvPr>
          <p:cNvSpPr txBox="1"/>
          <p:nvPr/>
        </p:nvSpPr>
        <p:spPr>
          <a:xfrm>
            <a:off x="659612" y="1943181"/>
            <a:ext cx="6126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Easy expansion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Master and Slave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Architecture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expand both the bandwidth and storage capacity of the system.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EA23BFA2-2C7A-4693-97A1-E2246C616786}"/>
              </a:ext>
            </a:extLst>
          </p:cNvPr>
          <p:cNvSpPr txBox="1"/>
          <p:nvPr/>
        </p:nvSpPr>
        <p:spPr>
          <a:xfrm>
            <a:off x="659612" y="2716465"/>
            <a:ext cx="6126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Powerful video wall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Support both build-in and network decoder to realize video splitting business.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EA23BFA2-2C7A-4693-97A1-E2246C616786}"/>
              </a:ext>
            </a:extLst>
          </p:cNvPr>
          <p:cNvSpPr txBox="1"/>
          <p:nvPr/>
        </p:nvSpPr>
        <p:spPr>
          <a:xfrm>
            <a:off x="659612" y="3489748"/>
            <a:ext cx="6126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Complete </a:t>
            </a:r>
            <a:r>
              <a:rPr lang="en-US" altLang="zh-CN" sz="1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redundancy </a:t>
            </a: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protection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Redundant BIOS,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Power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Supply,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Network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Ports,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Fans.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RAID, Hot Standby,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ANR.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xmlns="" id="{90B54498-E932-4066-8730-1F73EC935034}"/>
              </a:ext>
            </a:extLst>
          </p:cNvPr>
          <p:cNvSpPr/>
          <p:nvPr/>
        </p:nvSpPr>
        <p:spPr bwMode="auto">
          <a:xfrm>
            <a:off x="6617909" y="4291861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ln>
                <a:solidFill>
                  <a:srgbClr val="2E8DC2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Freeform 12">
            <a:extLst>
              <a:ext uri="{FF2B5EF4-FFF2-40B4-BE49-F238E27FC236}">
                <a16:creationId xmlns:a16="http://schemas.microsoft.com/office/drawing/2014/main" xmlns="" id="{FEACD20E-4F8C-4712-9E9F-97FEF1BF4725}"/>
              </a:ext>
            </a:extLst>
          </p:cNvPr>
          <p:cNvSpPr/>
          <p:nvPr/>
        </p:nvSpPr>
        <p:spPr bwMode="auto">
          <a:xfrm flipH="1" flipV="1">
            <a:off x="11081752" y="6019777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77" y="2892744"/>
            <a:ext cx="2582608" cy="10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8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/>
          <p:cNvSpPr txBox="1">
            <a:spLocks noChangeArrowheads="1"/>
          </p:cNvSpPr>
          <p:nvPr/>
        </p:nvSpPr>
        <p:spPr bwMode="auto">
          <a:xfrm>
            <a:off x="293616" y="149429"/>
            <a:ext cx="7630838" cy="409792"/>
          </a:xfrm>
          <a:prstGeom prst="rect">
            <a:avLst/>
          </a:prstGeom>
          <a:extLst/>
        </p:spPr>
        <p:txBody>
          <a:bodyPr wrap="square" lIns="0" tIns="0" rIns="0" bIns="0">
            <a:spAutoFit/>
          </a:bodyPr>
          <a:lstStyle>
            <a:defPPr>
              <a:defRPr lang="zh-TW"/>
            </a:defPPr>
            <a:lvl1pPr>
              <a:defRPr sz="2000" b="1" i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sz="2663" dirty="0" smtClean="0"/>
              <a:t>Hardware Overview- </a:t>
            </a:r>
            <a:r>
              <a:rPr lang="en-US" altLang="zh-CN" dirty="0" smtClean="0"/>
              <a:t>DCS-F500 </a:t>
            </a:r>
            <a:endParaRPr lang="en-US" altLang="zh-CN" sz="2663" dirty="0"/>
          </a:p>
        </p:txBody>
      </p:sp>
      <p:sp>
        <p:nvSpPr>
          <p:cNvPr id="3" name="矩形 6"/>
          <p:cNvSpPr/>
          <p:nvPr/>
        </p:nvSpPr>
        <p:spPr bwMode="auto">
          <a:xfrm>
            <a:off x="3450160" y="3373141"/>
            <a:ext cx="5390279" cy="1543385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196">
              <a:solidFill>
                <a:prstClr val="black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160" y="3303579"/>
            <a:ext cx="5390279" cy="1612947"/>
          </a:xfrm>
          <a:prstGeom prst="rect">
            <a:avLst/>
          </a:prstGeom>
        </p:spPr>
      </p:pic>
      <p:pic>
        <p:nvPicPr>
          <p:cNvPr id="5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3" t="26563" r="15623" b="13827"/>
          <a:stretch/>
        </p:blipFill>
        <p:spPr>
          <a:xfrm>
            <a:off x="3093280" y="2255079"/>
            <a:ext cx="6053456" cy="2845403"/>
          </a:xfrm>
          <a:prstGeom prst="rect">
            <a:avLst/>
          </a:prstGeom>
        </p:spPr>
      </p:pic>
      <p:cxnSp>
        <p:nvCxnSpPr>
          <p:cNvPr id="6" name="直接箭头连接符 8"/>
          <p:cNvCxnSpPr>
            <a:stCxn id="40" idx="2"/>
            <a:endCxn id="37" idx="0"/>
          </p:cNvCxnSpPr>
          <p:nvPr/>
        </p:nvCxnSpPr>
        <p:spPr>
          <a:xfrm>
            <a:off x="6208574" y="4900074"/>
            <a:ext cx="1238669" cy="682316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dash"/>
            <a:headEnd type="none" w="med" len="med"/>
            <a:tailEnd type="arrow" w="med" len="med"/>
          </a:ln>
        </p:spPr>
      </p:cxnSp>
      <p:sp>
        <p:nvSpPr>
          <p:cNvPr id="7" name="矩形 12"/>
          <p:cNvSpPr/>
          <p:nvPr/>
        </p:nvSpPr>
        <p:spPr>
          <a:xfrm>
            <a:off x="4940677" y="5779371"/>
            <a:ext cx="1849096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7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16 SATA Slots</a:t>
            </a:r>
          </a:p>
        </p:txBody>
      </p:sp>
      <p:sp>
        <p:nvSpPr>
          <p:cNvPr id="8" name="矩形 13"/>
          <p:cNvSpPr/>
          <p:nvPr/>
        </p:nvSpPr>
        <p:spPr>
          <a:xfrm>
            <a:off x="4989208" y="6175101"/>
            <a:ext cx="1667444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Built-in Storage</a:t>
            </a:r>
          </a:p>
        </p:txBody>
      </p:sp>
      <p:sp>
        <p:nvSpPr>
          <p:cNvPr id="9" name="矩形 14"/>
          <p:cNvSpPr/>
          <p:nvPr/>
        </p:nvSpPr>
        <p:spPr bwMode="auto">
          <a:xfrm>
            <a:off x="4745119" y="3445543"/>
            <a:ext cx="3179335" cy="65498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196">
              <a:solidFill>
                <a:prstClr val="black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10" name="直接箭头连接符 15"/>
          <p:cNvCxnSpPr>
            <a:stCxn id="9" idx="0"/>
            <a:endCxn id="12" idx="2"/>
          </p:cNvCxnSpPr>
          <p:nvPr/>
        </p:nvCxnSpPr>
        <p:spPr>
          <a:xfrm flipH="1" flipV="1">
            <a:off x="5810584" y="2459280"/>
            <a:ext cx="524201" cy="986264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dash"/>
            <a:headEnd type="none" w="med" len="med"/>
            <a:tailEnd type="arrow" w="med" len="med"/>
          </a:ln>
        </p:spPr>
      </p:cxnSp>
      <p:sp>
        <p:nvSpPr>
          <p:cNvPr id="11" name="矩形 19"/>
          <p:cNvSpPr/>
          <p:nvPr/>
        </p:nvSpPr>
        <p:spPr>
          <a:xfrm>
            <a:off x="4745119" y="486234"/>
            <a:ext cx="2377959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7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2 x Power Supply</a:t>
            </a:r>
          </a:p>
        </p:txBody>
      </p:sp>
      <p:pic>
        <p:nvPicPr>
          <p:cNvPr id="12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579" y="1216225"/>
            <a:ext cx="2018014" cy="1243055"/>
          </a:xfrm>
          <a:prstGeom prst="rect">
            <a:avLst/>
          </a:prstGeom>
        </p:spPr>
      </p:pic>
      <p:pic>
        <p:nvPicPr>
          <p:cNvPr id="13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3090" y="2873391"/>
            <a:ext cx="2894131" cy="1618905"/>
          </a:xfrm>
          <a:prstGeom prst="rect">
            <a:avLst/>
          </a:prstGeom>
        </p:spPr>
      </p:pic>
      <p:sp>
        <p:nvSpPr>
          <p:cNvPr id="14" name="矩形 24"/>
          <p:cNvSpPr/>
          <p:nvPr/>
        </p:nvSpPr>
        <p:spPr bwMode="auto">
          <a:xfrm>
            <a:off x="3943615" y="4161782"/>
            <a:ext cx="4518592" cy="316303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196">
              <a:solidFill>
                <a:prstClr val="black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15" name="直接箭头连接符 25"/>
          <p:cNvCxnSpPr/>
          <p:nvPr/>
        </p:nvCxnSpPr>
        <p:spPr>
          <a:xfrm flipV="1">
            <a:off x="8462205" y="1986929"/>
            <a:ext cx="315118" cy="2123126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dash"/>
            <a:headEnd type="none" w="med" len="med"/>
            <a:tailEnd type="arrow" w="med" len="med"/>
          </a:ln>
        </p:spPr>
      </p:cxnSp>
      <p:sp>
        <p:nvSpPr>
          <p:cNvPr id="16" name="矩形 28"/>
          <p:cNvSpPr/>
          <p:nvPr/>
        </p:nvSpPr>
        <p:spPr>
          <a:xfrm>
            <a:off x="8083748" y="1257133"/>
            <a:ext cx="1978683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7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Decoder Card</a:t>
            </a:r>
          </a:p>
        </p:txBody>
      </p:sp>
      <p:sp>
        <p:nvSpPr>
          <p:cNvPr id="17" name="矩形 30"/>
          <p:cNvSpPr/>
          <p:nvPr/>
        </p:nvSpPr>
        <p:spPr>
          <a:xfrm>
            <a:off x="8119895" y="1599249"/>
            <a:ext cx="3063659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4-HDMI and 6-HDMI optional</a:t>
            </a:r>
          </a:p>
        </p:txBody>
      </p:sp>
      <p:sp>
        <p:nvSpPr>
          <p:cNvPr id="18" name="矩形 31"/>
          <p:cNvSpPr/>
          <p:nvPr/>
        </p:nvSpPr>
        <p:spPr>
          <a:xfrm>
            <a:off x="4760030" y="793088"/>
            <a:ext cx="1967205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Redundant Design</a:t>
            </a:r>
          </a:p>
        </p:txBody>
      </p:sp>
      <p:sp>
        <p:nvSpPr>
          <p:cNvPr id="19" name="矩形 32"/>
          <p:cNvSpPr/>
          <p:nvPr/>
        </p:nvSpPr>
        <p:spPr>
          <a:xfrm>
            <a:off x="8975690" y="2125367"/>
            <a:ext cx="1448538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7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Alarm I/O</a:t>
            </a:r>
          </a:p>
        </p:txBody>
      </p:sp>
      <p:sp>
        <p:nvSpPr>
          <p:cNvPr id="20" name="矩形 33"/>
          <p:cNvSpPr/>
          <p:nvPr/>
        </p:nvSpPr>
        <p:spPr>
          <a:xfrm>
            <a:off x="8998859" y="2521160"/>
            <a:ext cx="1422184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24 In / 8 Out</a:t>
            </a:r>
          </a:p>
        </p:txBody>
      </p:sp>
      <p:sp>
        <p:nvSpPr>
          <p:cNvPr id="21" name="矩形 35"/>
          <p:cNvSpPr/>
          <p:nvPr/>
        </p:nvSpPr>
        <p:spPr bwMode="auto">
          <a:xfrm>
            <a:off x="7769721" y="4547648"/>
            <a:ext cx="931981" cy="398961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196">
              <a:solidFill>
                <a:prstClr val="black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22" name="直接箭头连接符 36"/>
          <p:cNvCxnSpPr>
            <a:stCxn id="21" idx="3"/>
            <a:endCxn id="13" idx="1"/>
          </p:cNvCxnSpPr>
          <p:nvPr/>
        </p:nvCxnSpPr>
        <p:spPr>
          <a:xfrm flipV="1">
            <a:off x="8701702" y="3682844"/>
            <a:ext cx="371388" cy="1064285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dash"/>
            <a:headEnd type="none" w="med" len="med"/>
            <a:tailEnd type="arrow" w="med" len="med"/>
          </a:ln>
        </p:spPr>
      </p:cxnSp>
      <p:sp>
        <p:nvSpPr>
          <p:cNvPr id="23" name="矩形 26"/>
          <p:cNvSpPr/>
          <p:nvPr/>
        </p:nvSpPr>
        <p:spPr bwMode="auto">
          <a:xfrm>
            <a:off x="3897794" y="4691662"/>
            <a:ext cx="480399" cy="25494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196">
              <a:solidFill>
                <a:prstClr val="black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pic>
        <p:nvPicPr>
          <p:cNvPr id="24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12" y="1664170"/>
            <a:ext cx="2121192" cy="1655099"/>
          </a:xfrm>
          <a:prstGeom prst="rect">
            <a:avLst/>
          </a:prstGeom>
        </p:spPr>
      </p:pic>
      <p:cxnSp>
        <p:nvCxnSpPr>
          <p:cNvPr id="25" name="直接箭头连接符 27"/>
          <p:cNvCxnSpPr>
            <a:endCxn id="24" idx="3"/>
          </p:cNvCxnSpPr>
          <p:nvPr/>
        </p:nvCxnSpPr>
        <p:spPr>
          <a:xfrm flipH="1" flipV="1">
            <a:off x="2983505" y="2491720"/>
            <a:ext cx="896995" cy="2169860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dash"/>
            <a:headEnd type="none" w="med" len="med"/>
            <a:tailEnd type="arrow" w="med" len="med"/>
          </a:ln>
        </p:spPr>
      </p:cxnSp>
      <p:sp>
        <p:nvSpPr>
          <p:cNvPr id="26" name="矩形 29"/>
          <p:cNvSpPr/>
          <p:nvPr/>
        </p:nvSpPr>
        <p:spPr>
          <a:xfrm>
            <a:off x="804797" y="979794"/>
            <a:ext cx="1836850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7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2 x SFP Ports</a:t>
            </a:r>
          </a:p>
        </p:txBody>
      </p:sp>
      <p:sp>
        <p:nvSpPr>
          <p:cNvPr id="27" name="矩形 37"/>
          <p:cNvSpPr/>
          <p:nvPr/>
        </p:nvSpPr>
        <p:spPr>
          <a:xfrm>
            <a:off x="819709" y="1286648"/>
            <a:ext cx="1406154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Optical Fiber</a:t>
            </a:r>
          </a:p>
        </p:txBody>
      </p:sp>
      <p:sp>
        <p:nvSpPr>
          <p:cNvPr id="28" name="矩形 38"/>
          <p:cNvSpPr/>
          <p:nvPr/>
        </p:nvSpPr>
        <p:spPr bwMode="auto">
          <a:xfrm>
            <a:off x="4378193" y="4532608"/>
            <a:ext cx="562484" cy="414002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196">
              <a:solidFill>
                <a:prstClr val="black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29" name="直接箭头连接符 39"/>
          <p:cNvCxnSpPr/>
          <p:nvPr/>
        </p:nvCxnSpPr>
        <p:spPr>
          <a:xfrm flipH="1">
            <a:off x="2381193" y="4968253"/>
            <a:ext cx="2245962" cy="744489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dash"/>
            <a:headEnd type="none" w="med" len="med"/>
            <a:tailEnd type="arrow" w="med" len="med"/>
          </a:ln>
        </p:spPr>
      </p:cxnSp>
      <p:sp>
        <p:nvSpPr>
          <p:cNvPr id="30" name="矩形 43"/>
          <p:cNvSpPr/>
          <p:nvPr/>
        </p:nvSpPr>
        <p:spPr>
          <a:xfrm>
            <a:off x="786889" y="4869873"/>
            <a:ext cx="1739066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7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4 x GE Ports</a:t>
            </a:r>
          </a:p>
        </p:txBody>
      </p:sp>
      <p:sp>
        <p:nvSpPr>
          <p:cNvPr id="31" name="矩形 44"/>
          <p:cNvSpPr/>
          <p:nvPr/>
        </p:nvSpPr>
        <p:spPr>
          <a:xfrm>
            <a:off x="829882" y="5279573"/>
            <a:ext cx="1496115" cy="9223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Multi</a:t>
            </a:r>
            <a:r>
              <a:rPr lang="en-US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A</a:t>
            </a:r>
            <a:r>
              <a:rPr lang="fr-FR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ddress</a:t>
            </a:r>
          </a:p>
          <a:p>
            <a:r>
              <a:rPr lang="fr-FR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Load Balance</a:t>
            </a:r>
          </a:p>
          <a:p>
            <a:r>
              <a:rPr lang="fr-FR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Fault Tolerant</a:t>
            </a:r>
            <a:endParaRPr lang="en-US" altLang="zh-CN" sz="1798" dirty="0">
              <a:solidFill>
                <a:prstClr val="black">
                  <a:lumMod val="75000"/>
                  <a:lumOff val="25000"/>
                </a:prst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2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270" y="5433414"/>
            <a:ext cx="2253574" cy="969279"/>
          </a:xfrm>
          <a:prstGeom prst="rect">
            <a:avLst/>
          </a:prstGeom>
        </p:spPr>
      </p:pic>
      <p:sp>
        <p:nvSpPr>
          <p:cNvPr id="33" name="矩形 40"/>
          <p:cNvSpPr/>
          <p:nvPr/>
        </p:nvSpPr>
        <p:spPr bwMode="auto">
          <a:xfrm>
            <a:off x="6634786" y="4668485"/>
            <a:ext cx="567610" cy="29045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196">
              <a:solidFill>
                <a:prstClr val="black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34" name="直接箭头连接符 41"/>
          <p:cNvCxnSpPr/>
          <p:nvPr/>
        </p:nvCxnSpPr>
        <p:spPr>
          <a:xfrm>
            <a:off x="7202396" y="4958944"/>
            <a:ext cx="1895344" cy="474472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dash"/>
            <a:headEnd type="none" w="med" len="med"/>
            <a:tailEnd type="arrow" w="med" len="med"/>
          </a:ln>
        </p:spPr>
      </p:cxnSp>
      <p:sp>
        <p:nvSpPr>
          <p:cNvPr id="35" name="矩形 42"/>
          <p:cNvSpPr/>
          <p:nvPr/>
        </p:nvSpPr>
        <p:spPr>
          <a:xfrm>
            <a:off x="9020863" y="4662235"/>
            <a:ext cx="1773242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7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2 x Mini SAS</a:t>
            </a:r>
          </a:p>
        </p:txBody>
      </p:sp>
      <p:sp>
        <p:nvSpPr>
          <p:cNvPr id="36" name="矩形 45"/>
          <p:cNvSpPr/>
          <p:nvPr/>
        </p:nvSpPr>
        <p:spPr>
          <a:xfrm>
            <a:off x="9044031" y="5053561"/>
            <a:ext cx="2395207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Expandable to 48 HDD</a:t>
            </a:r>
          </a:p>
        </p:txBody>
      </p:sp>
      <p:pic>
        <p:nvPicPr>
          <p:cNvPr id="37" name="图片 4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1598" y="5582390"/>
            <a:ext cx="2391289" cy="1059776"/>
          </a:xfrm>
          <a:prstGeom prst="rect">
            <a:avLst/>
          </a:prstGeom>
        </p:spPr>
      </p:pic>
      <p:sp>
        <p:nvSpPr>
          <p:cNvPr id="38" name="矩形 49"/>
          <p:cNvSpPr/>
          <p:nvPr/>
        </p:nvSpPr>
        <p:spPr>
          <a:xfrm>
            <a:off x="3192858" y="5436591"/>
            <a:ext cx="2266967" cy="461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397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Built-in Decoder</a:t>
            </a:r>
          </a:p>
        </p:txBody>
      </p:sp>
      <p:sp>
        <p:nvSpPr>
          <p:cNvPr id="39" name="矩形 50"/>
          <p:cNvSpPr/>
          <p:nvPr/>
        </p:nvSpPr>
        <p:spPr>
          <a:xfrm>
            <a:off x="5016673" y="5897572"/>
            <a:ext cx="982961" cy="584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2 x HDMI</a:t>
            </a:r>
          </a:p>
          <a:p>
            <a:r>
              <a:rPr lang="en-US" altLang="zh-CN" sz="1598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1 x VGA</a:t>
            </a:r>
          </a:p>
        </p:txBody>
      </p:sp>
      <p:sp>
        <p:nvSpPr>
          <p:cNvPr id="40" name="矩形 51"/>
          <p:cNvSpPr/>
          <p:nvPr/>
        </p:nvSpPr>
        <p:spPr bwMode="auto">
          <a:xfrm>
            <a:off x="5823286" y="4541117"/>
            <a:ext cx="770574" cy="358958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196">
              <a:solidFill>
                <a:prstClr val="black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41" name="直接箭头连接符 59"/>
          <p:cNvCxnSpPr/>
          <p:nvPr/>
        </p:nvCxnSpPr>
        <p:spPr>
          <a:xfrm>
            <a:off x="6191526" y="4935778"/>
            <a:ext cx="10404" cy="954253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dash"/>
            <a:headEnd type="none" w="med" len="med"/>
            <a:tailEnd type="arrow" w="med" len="med"/>
          </a:ln>
        </p:spPr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07" y="2493253"/>
            <a:ext cx="6113088" cy="248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/>
      <p:bldP spid="7" grpId="1"/>
      <p:bldP spid="8" grpId="0"/>
      <p:bldP spid="8" grpId="1"/>
      <p:bldP spid="9" grpId="0" animBg="1"/>
      <p:bldP spid="11" grpId="0"/>
      <p:bldP spid="14" grpId="0" animBg="1"/>
      <p:bldP spid="16" grpId="0"/>
      <p:bldP spid="17" grpId="0"/>
      <p:bldP spid="18" grpId="0"/>
      <p:bldP spid="19" grpId="0"/>
      <p:bldP spid="20" grpId="0"/>
      <p:bldP spid="21" grpId="0" animBg="1"/>
      <p:bldP spid="23" grpId="0" animBg="1"/>
      <p:bldP spid="26" grpId="0"/>
      <p:bldP spid="27" grpId="0"/>
      <p:bldP spid="28" grpId="0" animBg="1"/>
      <p:bldP spid="30" grpId="0"/>
      <p:bldP spid="31" grpId="0"/>
      <p:bldP spid="33" grpId="0" animBg="1"/>
      <p:bldP spid="35" grpId="0"/>
      <p:bldP spid="36" grpId="0"/>
      <p:bldP spid="38" grpId="0"/>
      <p:bldP spid="39" grpId="0"/>
      <p:bldP spid="4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132693" y="108153"/>
            <a:ext cx="65363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Flexible Network Interface</a:t>
            </a:r>
            <a:endParaRPr lang="zh-CN" altLang="en-US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3" t="26563" r="15623" b="13827"/>
          <a:stretch/>
        </p:blipFill>
        <p:spPr>
          <a:xfrm>
            <a:off x="5332584" y="4397052"/>
            <a:ext cx="4748439" cy="2231985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659" y="2602365"/>
            <a:ext cx="1804855" cy="1408272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201" y="1855230"/>
            <a:ext cx="1460102" cy="2104919"/>
          </a:xfrm>
          <a:prstGeom prst="rect">
            <a:avLst/>
          </a:prstGeom>
        </p:spPr>
      </p:pic>
      <p:sp>
        <p:nvSpPr>
          <p:cNvPr id="6" name="矩形 24"/>
          <p:cNvSpPr/>
          <p:nvPr/>
        </p:nvSpPr>
        <p:spPr bwMode="auto">
          <a:xfrm>
            <a:off x="5634302" y="3682748"/>
            <a:ext cx="719868" cy="43885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>
            <a:solidFill>
              <a:schemeClr val="bg1">
                <a:lumMod val="65000"/>
              </a:schemeClr>
            </a:solidFill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7" name="矩形 25"/>
          <p:cNvSpPr/>
          <p:nvPr/>
        </p:nvSpPr>
        <p:spPr bwMode="auto">
          <a:xfrm>
            <a:off x="4823573" y="3682748"/>
            <a:ext cx="719868" cy="43885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>
            <a:solidFill>
              <a:schemeClr val="bg1">
                <a:lumMod val="65000"/>
              </a:schemeClr>
            </a:solidFill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8" name="任意多边形 27"/>
          <p:cNvSpPr/>
          <p:nvPr/>
        </p:nvSpPr>
        <p:spPr bwMode="auto">
          <a:xfrm>
            <a:off x="6721406" y="3073393"/>
            <a:ext cx="606425" cy="565150"/>
          </a:xfrm>
          <a:custGeom>
            <a:avLst/>
            <a:gdLst>
              <a:gd name="connsiteX0" fmla="*/ 0 w 606425"/>
              <a:gd name="connsiteY0" fmla="*/ 565150 h 565150"/>
              <a:gd name="connsiteX1" fmla="*/ 0 w 606425"/>
              <a:gd name="connsiteY1" fmla="*/ 114300 h 565150"/>
              <a:gd name="connsiteX2" fmla="*/ 177800 w 606425"/>
              <a:gd name="connsiteY2" fmla="*/ 111125 h 565150"/>
              <a:gd name="connsiteX3" fmla="*/ 180975 w 606425"/>
              <a:gd name="connsiteY3" fmla="*/ 0 h 565150"/>
              <a:gd name="connsiteX4" fmla="*/ 419100 w 606425"/>
              <a:gd name="connsiteY4" fmla="*/ 0 h 565150"/>
              <a:gd name="connsiteX5" fmla="*/ 419100 w 606425"/>
              <a:gd name="connsiteY5" fmla="*/ 117475 h 565150"/>
              <a:gd name="connsiteX6" fmla="*/ 603250 w 606425"/>
              <a:gd name="connsiteY6" fmla="*/ 114300 h 565150"/>
              <a:gd name="connsiteX7" fmla="*/ 606425 w 606425"/>
              <a:gd name="connsiteY7" fmla="*/ 565150 h 565150"/>
              <a:gd name="connsiteX8" fmla="*/ 0 w 606425"/>
              <a:gd name="connsiteY8" fmla="*/ 56515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6425" h="565150">
                <a:moveTo>
                  <a:pt x="0" y="565150"/>
                </a:moveTo>
                <a:lnTo>
                  <a:pt x="0" y="114300"/>
                </a:lnTo>
                <a:lnTo>
                  <a:pt x="177800" y="111125"/>
                </a:lnTo>
                <a:cubicBezTo>
                  <a:pt x="178858" y="74083"/>
                  <a:pt x="179917" y="37042"/>
                  <a:pt x="180975" y="0"/>
                </a:cubicBezTo>
                <a:lnTo>
                  <a:pt x="419100" y="0"/>
                </a:lnTo>
                <a:lnTo>
                  <a:pt x="419100" y="117475"/>
                </a:lnTo>
                <a:lnTo>
                  <a:pt x="603250" y="114300"/>
                </a:lnTo>
                <a:cubicBezTo>
                  <a:pt x="604308" y="264583"/>
                  <a:pt x="605367" y="414867"/>
                  <a:pt x="606425" y="565150"/>
                </a:cubicBezTo>
                <a:lnTo>
                  <a:pt x="0" y="56515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>
            <a:solidFill>
              <a:schemeClr val="bg1">
                <a:lumMod val="65000"/>
              </a:schemeClr>
            </a:solidFill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9" name="任意多边形 28"/>
          <p:cNvSpPr/>
          <p:nvPr/>
        </p:nvSpPr>
        <p:spPr bwMode="auto">
          <a:xfrm rot="10800000">
            <a:off x="6721405" y="3672682"/>
            <a:ext cx="606425" cy="565150"/>
          </a:xfrm>
          <a:custGeom>
            <a:avLst/>
            <a:gdLst>
              <a:gd name="connsiteX0" fmla="*/ 0 w 606425"/>
              <a:gd name="connsiteY0" fmla="*/ 565150 h 565150"/>
              <a:gd name="connsiteX1" fmla="*/ 0 w 606425"/>
              <a:gd name="connsiteY1" fmla="*/ 114300 h 565150"/>
              <a:gd name="connsiteX2" fmla="*/ 177800 w 606425"/>
              <a:gd name="connsiteY2" fmla="*/ 111125 h 565150"/>
              <a:gd name="connsiteX3" fmla="*/ 180975 w 606425"/>
              <a:gd name="connsiteY3" fmla="*/ 0 h 565150"/>
              <a:gd name="connsiteX4" fmla="*/ 419100 w 606425"/>
              <a:gd name="connsiteY4" fmla="*/ 0 h 565150"/>
              <a:gd name="connsiteX5" fmla="*/ 419100 w 606425"/>
              <a:gd name="connsiteY5" fmla="*/ 117475 h 565150"/>
              <a:gd name="connsiteX6" fmla="*/ 603250 w 606425"/>
              <a:gd name="connsiteY6" fmla="*/ 114300 h 565150"/>
              <a:gd name="connsiteX7" fmla="*/ 606425 w 606425"/>
              <a:gd name="connsiteY7" fmla="*/ 565150 h 565150"/>
              <a:gd name="connsiteX8" fmla="*/ 0 w 606425"/>
              <a:gd name="connsiteY8" fmla="*/ 56515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6425" h="565150">
                <a:moveTo>
                  <a:pt x="0" y="565150"/>
                </a:moveTo>
                <a:lnTo>
                  <a:pt x="0" y="114300"/>
                </a:lnTo>
                <a:lnTo>
                  <a:pt x="177800" y="111125"/>
                </a:lnTo>
                <a:cubicBezTo>
                  <a:pt x="178858" y="74083"/>
                  <a:pt x="179917" y="37042"/>
                  <a:pt x="180975" y="0"/>
                </a:cubicBezTo>
                <a:lnTo>
                  <a:pt x="419100" y="0"/>
                </a:lnTo>
                <a:lnTo>
                  <a:pt x="419100" y="117475"/>
                </a:lnTo>
                <a:lnTo>
                  <a:pt x="603250" y="114300"/>
                </a:lnTo>
                <a:cubicBezTo>
                  <a:pt x="604308" y="264583"/>
                  <a:pt x="605367" y="414867"/>
                  <a:pt x="606425" y="565150"/>
                </a:cubicBezTo>
                <a:lnTo>
                  <a:pt x="0" y="56515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>
            <a:solidFill>
              <a:schemeClr val="bg1">
                <a:lumMod val="65000"/>
              </a:schemeClr>
            </a:solidFill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0" name="任意多边形 29"/>
          <p:cNvSpPr/>
          <p:nvPr/>
        </p:nvSpPr>
        <p:spPr bwMode="auto">
          <a:xfrm>
            <a:off x="7477875" y="3073393"/>
            <a:ext cx="606425" cy="565150"/>
          </a:xfrm>
          <a:custGeom>
            <a:avLst/>
            <a:gdLst>
              <a:gd name="connsiteX0" fmla="*/ 0 w 606425"/>
              <a:gd name="connsiteY0" fmla="*/ 565150 h 565150"/>
              <a:gd name="connsiteX1" fmla="*/ 0 w 606425"/>
              <a:gd name="connsiteY1" fmla="*/ 114300 h 565150"/>
              <a:gd name="connsiteX2" fmla="*/ 177800 w 606425"/>
              <a:gd name="connsiteY2" fmla="*/ 111125 h 565150"/>
              <a:gd name="connsiteX3" fmla="*/ 180975 w 606425"/>
              <a:gd name="connsiteY3" fmla="*/ 0 h 565150"/>
              <a:gd name="connsiteX4" fmla="*/ 419100 w 606425"/>
              <a:gd name="connsiteY4" fmla="*/ 0 h 565150"/>
              <a:gd name="connsiteX5" fmla="*/ 419100 w 606425"/>
              <a:gd name="connsiteY5" fmla="*/ 117475 h 565150"/>
              <a:gd name="connsiteX6" fmla="*/ 603250 w 606425"/>
              <a:gd name="connsiteY6" fmla="*/ 114300 h 565150"/>
              <a:gd name="connsiteX7" fmla="*/ 606425 w 606425"/>
              <a:gd name="connsiteY7" fmla="*/ 565150 h 565150"/>
              <a:gd name="connsiteX8" fmla="*/ 0 w 606425"/>
              <a:gd name="connsiteY8" fmla="*/ 56515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6425" h="565150">
                <a:moveTo>
                  <a:pt x="0" y="565150"/>
                </a:moveTo>
                <a:lnTo>
                  <a:pt x="0" y="114300"/>
                </a:lnTo>
                <a:lnTo>
                  <a:pt x="177800" y="111125"/>
                </a:lnTo>
                <a:cubicBezTo>
                  <a:pt x="178858" y="74083"/>
                  <a:pt x="179917" y="37042"/>
                  <a:pt x="180975" y="0"/>
                </a:cubicBezTo>
                <a:lnTo>
                  <a:pt x="419100" y="0"/>
                </a:lnTo>
                <a:lnTo>
                  <a:pt x="419100" y="117475"/>
                </a:lnTo>
                <a:lnTo>
                  <a:pt x="603250" y="114300"/>
                </a:lnTo>
                <a:cubicBezTo>
                  <a:pt x="604308" y="264583"/>
                  <a:pt x="605367" y="414867"/>
                  <a:pt x="606425" y="565150"/>
                </a:cubicBezTo>
                <a:lnTo>
                  <a:pt x="0" y="56515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>
            <a:solidFill>
              <a:schemeClr val="bg1">
                <a:lumMod val="65000"/>
              </a:schemeClr>
            </a:solidFill>
          </a:ln>
          <a:extLst/>
        </p:spPr>
        <p:txBody>
          <a:bodyPr rtlCol="0" anchor="ctr"/>
          <a:lstStyle/>
          <a:p>
            <a:pPr algn="ctr"/>
            <a:endParaRPr lang="zh-CN" altLang="en-US" sz="3200" dirty="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1" name="任意多边形 30"/>
          <p:cNvSpPr/>
          <p:nvPr/>
        </p:nvSpPr>
        <p:spPr bwMode="auto">
          <a:xfrm rot="10800000">
            <a:off x="7477874" y="3672682"/>
            <a:ext cx="606425" cy="565150"/>
          </a:xfrm>
          <a:custGeom>
            <a:avLst/>
            <a:gdLst>
              <a:gd name="connsiteX0" fmla="*/ 0 w 606425"/>
              <a:gd name="connsiteY0" fmla="*/ 565150 h 565150"/>
              <a:gd name="connsiteX1" fmla="*/ 0 w 606425"/>
              <a:gd name="connsiteY1" fmla="*/ 114300 h 565150"/>
              <a:gd name="connsiteX2" fmla="*/ 177800 w 606425"/>
              <a:gd name="connsiteY2" fmla="*/ 111125 h 565150"/>
              <a:gd name="connsiteX3" fmla="*/ 180975 w 606425"/>
              <a:gd name="connsiteY3" fmla="*/ 0 h 565150"/>
              <a:gd name="connsiteX4" fmla="*/ 419100 w 606425"/>
              <a:gd name="connsiteY4" fmla="*/ 0 h 565150"/>
              <a:gd name="connsiteX5" fmla="*/ 419100 w 606425"/>
              <a:gd name="connsiteY5" fmla="*/ 117475 h 565150"/>
              <a:gd name="connsiteX6" fmla="*/ 603250 w 606425"/>
              <a:gd name="connsiteY6" fmla="*/ 114300 h 565150"/>
              <a:gd name="connsiteX7" fmla="*/ 606425 w 606425"/>
              <a:gd name="connsiteY7" fmla="*/ 565150 h 565150"/>
              <a:gd name="connsiteX8" fmla="*/ 0 w 606425"/>
              <a:gd name="connsiteY8" fmla="*/ 565150 h 56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6425" h="565150">
                <a:moveTo>
                  <a:pt x="0" y="565150"/>
                </a:moveTo>
                <a:lnTo>
                  <a:pt x="0" y="114300"/>
                </a:lnTo>
                <a:lnTo>
                  <a:pt x="177800" y="111125"/>
                </a:lnTo>
                <a:cubicBezTo>
                  <a:pt x="178858" y="74083"/>
                  <a:pt x="179917" y="37042"/>
                  <a:pt x="180975" y="0"/>
                </a:cubicBezTo>
                <a:lnTo>
                  <a:pt x="419100" y="0"/>
                </a:lnTo>
                <a:lnTo>
                  <a:pt x="419100" y="117475"/>
                </a:lnTo>
                <a:lnTo>
                  <a:pt x="603250" y="114300"/>
                </a:lnTo>
                <a:cubicBezTo>
                  <a:pt x="604308" y="264583"/>
                  <a:pt x="605367" y="414867"/>
                  <a:pt x="606425" y="565150"/>
                </a:cubicBezTo>
                <a:lnTo>
                  <a:pt x="0" y="56515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65000"/>
                  <a:lumOff val="35000"/>
                  <a:shade val="30000"/>
                  <a:satMod val="115000"/>
                </a:schemeClr>
              </a:gs>
              <a:gs pos="50000">
                <a:schemeClr val="tx1">
                  <a:lumMod val="65000"/>
                  <a:lumOff val="35000"/>
                  <a:shade val="67500"/>
                  <a:satMod val="115000"/>
                </a:schemeClr>
              </a:gs>
              <a:gs pos="100000">
                <a:schemeClr val="tx1">
                  <a:lumMod val="65000"/>
                  <a:lumOff val="3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2700">
            <a:solidFill>
              <a:schemeClr val="bg1">
                <a:lumMod val="65000"/>
              </a:schemeClr>
            </a:solidFill>
          </a:ln>
          <a:extLst/>
        </p:spPr>
        <p:txBody>
          <a:bodyPr rtlCol="0" anchor="ctr"/>
          <a:lstStyle/>
          <a:p>
            <a:pPr algn="ctr"/>
            <a:endParaRPr lang="zh-CN" altLang="en-US" sz="3200" dirty="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2" name="矩形 31"/>
          <p:cNvSpPr/>
          <p:nvPr/>
        </p:nvSpPr>
        <p:spPr bwMode="auto">
          <a:xfrm>
            <a:off x="6329837" y="6170194"/>
            <a:ext cx="447676" cy="331434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3" name="矩形 32"/>
          <p:cNvSpPr/>
          <p:nvPr/>
        </p:nvSpPr>
        <p:spPr bwMode="auto">
          <a:xfrm>
            <a:off x="5974236" y="6304778"/>
            <a:ext cx="320675" cy="196850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14" name="直接箭头连接符 34"/>
          <p:cNvCxnSpPr>
            <a:stCxn id="13" idx="0"/>
            <a:endCxn id="4" idx="2"/>
          </p:cNvCxnSpPr>
          <p:nvPr/>
        </p:nvCxnSpPr>
        <p:spPr>
          <a:xfrm flipV="1">
            <a:off x="6134574" y="4010637"/>
            <a:ext cx="389513" cy="2294141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sysDash"/>
          </a:ln>
        </p:spPr>
      </p:cxnSp>
      <p:cxnSp>
        <p:nvCxnSpPr>
          <p:cNvPr id="15" name="直接箭头连接符 36"/>
          <p:cNvCxnSpPr/>
          <p:nvPr/>
        </p:nvCxnSpPr>
        <p:spPr>
          <a:xfrm flipV="1">
            <a:off x="6659918" y="3931168"/>
            <a:ext cx="1803519" cy="2239026"/>
          </a:xfrm>
          <a:prstGeom prst="straightConnector1">
            <a:avLst/>
          </a:prstGeom>
          <a:noFill/>
          <a:ln w="28575">
            <a:solidFill>
              <a:srgbClr val="5B9BD5"/>
            </a:solidFill>
            <a:prstDash val="sysDash"/>
          </a:ln>
        </p:spPr>
      </p:cxnSp>
      <p:sp>
        <p:nvSpPr>
          <p:cNvPr id="16" name="文本框 39"/>
          <p:cNvSpPr txBox="1"/>
          <p:nvPr/>
        </p:nvSpPr>
        <p:spPr>
          <a:xfrm>
            <a:off x="6469757" y="2630578"/>
            <a:ext cx="1828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S" altLang="zh-CN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Gigabit Ethernet Ports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文本框 43"/>
          <p:cNvSpPr txBox="1"/>
          <p:nvPr/>
        </p:nvSpPr>
        <p:spPr>
          <a:xfrm>
            <a:off x="4859698" y="3350881"/>
            <a:ext cx="1464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SFP </a:t>
            </a:r>
            <a:r>
              <a:rPr lang="en-US" altLang="zh-CN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</a:t>
            </a:r>
            <a:r>
              <a:rPr lang="en-US" altLang="zh-CN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ptical </a:t>
            </a:r>
            <a:r>
              <a:rPr lang="en-US" altLang="zh-CN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P</a:t>
            </a:r>
            <a:r>
              <a:rPr lang="en-US" altLang="zh-CN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orts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149554" y="931976"/>
            <a:ext cx="808041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DCS-F500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support various network access interface and working mode.</a:t>
            </a:r>
          </a:p>
        </p:txBody>
      </p:sp>
      <p:sp>
        <p:nvSpPr>
          <p:cNvPr id="19" name="文本框 45"/>
          <p:cNvSpPr txBox="1">
            <a:spLocks noChangeArrowheads="1"/>
          </p:cNvSpPr>
          <p:nvPr/>
        </p:nvSpPr>
        <p:spPr bwMode="auto">
          <a:xfrm>
            <a:off x="3494755" y="5515462"/>
            <a:ext cx="5899609" cy="951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Multi-address Mode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pPr algn="ctr"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More flexible and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more 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secure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with </a:t>
            </a:r>
            <a:r>
              <a:rPr lang="es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network </a:t>
            </a:r>
            <a:r>
              <a:rPr lang="es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Isolation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文本框 48"/>
          <p:cNvSpPr txBox="1"/>
          <p:nvPr/>
        </p:nvSpPr>
        <p:spPr>
          <a:xfrm>
            <a:off x="7601448" y="3116307"/>
            <a:ext cx="312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endParaRPr lang="zh-CN" altLang="en-US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文本框 49"/>
          <p:cNvSpPr txBox="1"/>
          <p:nvPr/>
        </p:nvSpPr>
        <p:spPr>
          <a:xfrm>
            <a:off x="7601448" y="3658658"/>
            <a:ext cx="378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endParaRPr lang="zh-CN" altLang="en-US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文本框 50"/>
          <p:cNvSpPr txBox="1"/>
          <p:nvPr/>
        </p:nvSpPr>
        <p:spPr>
          <a:xfrm>
            <a:off x="6836492" y="3116307"/>
            <a:ext cx="378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endParaRPr lang="zh-CN" altLang="en-US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文本框 51"/>
          <p:cNvSpPr txBox="1"/>
          <p:nvPr/>
        </p:nvSpPr>
        <p:spPr>
          <a:xfrm>
            <a:off x="6836492" y="3658658"/>
            <a:ext cx="378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  <a:endParaRPr lang="zh-CN" altLang="en-US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4" name="文本框 52"/>
          <p:cNvSpPr txBox="1"/>
          <p:nvPr/>
        </p:nvSpPr>
        <p:spPr>
          <a:xfrm>
            <a:off x="5784289" y="3635351"/>
            <a:ext cx="312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endParaRPr lang="zh-CN" altLang="en-US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文本框 53"/>
          <p:cNvSpPr txBox="1"/>
          <p:nvPr/>
        </p:nvSpPr>
        <p:spPr>
          <a:xfrm>
            <a:off x="4994192" y="3635351"/>
            <a:ext cx="378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endParaRPr lang="zh-CN" altLang="en-US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6" name="矩形 54"/>
          <p:cNvSpPr/>
          <p:nvPr/>
        </p:nvSpPr>
        <p:spPr bwMode="auto">
          <a:xfrm>
            <a:off x="7420181" y="2981873"/>
            <a:ext cx="709640" cy="676784"/>
          </a:xfrm>
          <a:prstGeom prst="rect">
            <a:avLst/>
          </a:prstGeom>
          <a:noFill/>
          <a:ln w="28575">
            <a:solidFill>
              <a:srgbClr val="2289C2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27" name="矩形 55"/>
          <p:cNvSpPr/>
          <p:nvPr/>
        </p:nvSpPr>
        <p:spPr bwMode="auto">
          <a:xfrm>
            <a:off x="7426983" y="3648597"/>
            <a:ext cx="709640" cy="669393"/>
          </a:xfrm>
          <a:prstGeom prst="rect">
            <a:avLst/>
          </a:prstGeom>
          <a:noFill/>
          <a:ln w="28575">
            <a:solidFill>
              <a:srgbClr val="2289C2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28" name="矩形 56"/>
          <p:cNvSpPr/>
          <p:nvPr/>
        </p:nvSpPr>
        <p:spPr bwMode="auto">
          <a:xfrm>
            <a:off x="6659918" y="2987724"/>
            <a:ext cx="709640" cy="659334"/>
          </a:xfrm>
          <a:prstGeom prst="rect">
            <a:avLst/>
          </a:prstGeom>
          <a:noFill/>
          <a:ln w="28575">
            <a:solidFill>
              <a:srgbClr val="2289C2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29" name="矩形 57"/>
          <p:cNvSpPr/>
          <p:nvPr/>
        </p:nvSpPr>
        <p:spPr bwMode="auto">
          <a:xfrm>
            <a:off x="4747260" y="3658657"/>
            <a:ext cx="2622298" cy="659334"/>
          </a:xfrm>
          <a:prstGeom prst="rect">
            <a:avLst/>
          </a:prstGeom>
          <a:noFill/>
          <a:ln w="28575">
            <a:solidFill>
              <a:srgbClr val="2289C2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0" name="文本框 58"/>
          <p:cNvSpPr txBox="1">
            <a:spLocks noChangeArrowheads="1"/>
          </p:cNvSpPr>
          <p:nvPr/>
        </p:nvSpPr>
        <p:spPr bwMode="auto">
          <a:xfrm>
            <a:off x="8774508" y="3086558"/>
            <a:ext cx="2355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IP Address 1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31" name="直接箭头连接符 61"/>
          <p:cNvCxnSpPr>
            <a:endCxn id="26" idx="3"/>
          </p:cNvCxnSpPr>
          <p:nvPr/>
        </p:nvCxnSpPr>
        <p:spPr>
          <a:xfrm flipH="1" flipV="1">
            <a:off x="8129821" y="3320265"/>
            <a:ext cx="716524" cy="8726"/>
          </a:xfrm>
          <a:prstGeom prst="straightConnector1">
            <a:avLst/>
          </a:prstGeom>
          <a:noFill/>
          <a:ln w="28575">
            <a:solidFill>
              <a:srgbClr val="2289C2"/>
            </a:solidFill>
            <a:prstDash val="sysDash"/>
            <a:headEnd type="none" w="med" len="med"/>
            <a:tailEnd type="arrow" w="med" len="med"/>
          </a:ln>
        </p:spPr>
      </p:cxnSp>
      <p:sp>
        <p:nvSpPr>
          <p:cNvPr id="32" name="文本框 64"/>
          <p:cNvSpPr txBox="1">
            <a:spLocks noChangeArrowheads="1"/>
          </p:cNvSpPr>
          <p:nvPr/>
        </p:nvSpPr>
        <p:spPr bwMode="auto">
          <a:xfrm>
            <a:off x="8782068" y="3720213"/>
            <a:ext cx="19250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IP Address 2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33" name="直接箭头连接符 65"/>
          <p:cNvCxnSpPr/>
          <p:nvPr/>
        </p:nvCxnSpPr>
        <p:spPr>
          <a:xfrm flipH="1">
            <a:off x="8137381" y="3962645"/>
            <a:ext cx="716523" cy="0"/>
          </a:xfrm>
          <a:prstGeom prst="straightConnector1">
            <a:avLst/>
          </a:prstGeom>
          <a:noFill/>
          <a:ln w="28575">
            <a:solidFill>
              <a:srgbClr val="2289C2"/>
            </a:solidFill>
            <a:prstDash val="sysDash"/>
            <a:headEnd type="none" w="med" len="med"/>
            <a:tailEnd type="arrow" w="med" len="med"/>
          </a:ln>
        </p:spPr>
      </p:cxnSp>
      <p:sp>
        <p:nvSpPr>
          <p:cNvPr id="34" name="文本框 66"/>
          <p:cNvSpPr txBox="1">
            <a:spLocks noChangeArrowheads="1"/>
          </p:cNvSpPr>
          <p:nvPr/>
        </p:nvSpPr>
        <p:spPr bwMode="auto">
          <a:xfrm>
            <a:off x="4085067" y="2553633"/>
            <a:ext cx="1926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IP Address 3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35" name="直接箭头连接符 67"/>
          <p:cNvCxnSpPr>
            <a:endCxn id="28" idx="1"/>
          </p:cNvCxnSpPr>
          <p:nvPr/>
        </p:nvCxnSpPr>
        <p:spPr>
          <a:xfrm>
            <a:off x="5825050" y="2886396"/>
            <a:ext cx="834868" cy="430995"/>
          </a:xfrm>
          <a:prstGeom prst="straightConnector1">
            <a:avLst/>
          </a:prstGeom>
          <a:noFill/>
          <a:ln w="28575">
            <a:solidFill>
              <a:srgbClr val="2289C2"/>
            </a:solidFill>
            <a:prstDash val="sysDash"/>
            <a:headEnd type="none" w="med" len="med"/>
            <a:tailEnd type="arrow" w="med" len="med"/>
          </a:ln>
        </p:spPr>
      </p:cxnSp>
      <p:sp>
        <p:nvSpPr>
          <p:cNvPr id="36" name="文本框 72"/>
          <p:cNvSpPr txBox="1">
            <a:spLocks noChangeArrowheads="1"/>
          </p:cNvSpPr>
          <p:nvPr/>
        </p:nvSpPr>
        <p:spPr bwMode="auto">
          <a:xfrm>
            <a:off x="2858734" y="4507137"/>
            <a:ext cx="1926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IP Address 4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37" name="直接箭头连接符 73"/>
          <p:cNvCxnSpPr>
            <a:endCxn id="29" idx="2"/>
          </p:cNvCxnSpPr>
          <p:nvPr/>
        </p:nvCxnSpPr>
        <p:spPr>
          <a:xfrm flipV="1">
            <a:off x="4673603" y="4317991"/>
            <a:ext cx="1384806" cy="457813"/>
          </a:xfrm>
          <a:prstGeom prst="straightConnector1">
            <a:avLst/>
          </a:prstGeom>
          <a:noFill/>
          <a:ln w="28575">
            <a:solidFill>
              <a:srgbClr val="2289C2"/>
            </a:solidFill>
            <a:prstDash val="sysDash"/>
            <a:headEnd type="none" w="med" len="med"/>
            <a:tailEnd type="arrow" w="med" len="med"/>
          </a:ln>
        </p:spPr>
      </p:cxnSp>
      <p:sp>
        <p:nvSpPr>
          <p:cNvPr id="38" name="矩形 42"/>
          <p:cNvSpPr/>
          <p:nvPr/>
        </p:nvSpPr>
        <p:spPr bwMode="auto">
          <a:xfrm>
            <a:off x="7413379" y="2981873"/>
            <a:ext cx="709640" cy="1344685"/>
          </a:xfrm>
          <a:prstGeom prst="rect">
            <a:avLst/>
          </a:prstGeom>
          <a:noFill/>
          <a:ln w="28575">
            <a:solidFill>
              <a:srgbClr val="2289C2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39" name="直接箭头连接符 46"/>
          <p:cNvCxnSpPr/>
          <p:nvPr/>
        </p:nvCxnSpPr>
        <p:spPr>
          <a:xfrm flipH="1">
            <a:off x="8123019" y="3645304"/>
            <a:ext cx="716523" cy="0"/>
          </a:xfrm>
          <a:prstGeom prst="straightConnector1">
            <a:avLst/>
          </a:prstGeom>
          <a:noFill/>
          <a:ln w="28575">
            <a:solidFill>
              <a:srgbClr val="2289C2"/>
            </a:solidFill>
            <a:prstDash val="sysDash"/>
            <a:headEnd type="none" w="med" len="med"/>
            <a:tailEnd type="arrow" w="med" len="med"/>
          </a:ln>
        </p:spPr>
      </p:cxnSp>
      <p:sp>
        <p:nvSpPr>
          <p:cNvPr id="40" name="文本框 47"/>
          <p:cNvSpPr txBox="1">
            <a:spLocks noChangeArrowheads="1"/>
          </p:cNvSpPr>
          <p:nvPr/>
        </p:nvSpPr>
        <p:spPr bwMode="auto">
          <a:xfrm>
            <a:off x="8831940" y="3414471"/>
            <a:ext cx="2355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IP Address 1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1" name="矩形 59"/>
          <p:cNvSpPr/>
          <p:nvPr/>
        </p:nvSpPr>
        <p:spPr bwMode="auto">
          <a:xfrm>
            <a:off x="4740451" y="2981873"/>
            <a:ext cx="2622298" cy="1330710"/>
          </a:xfrm>
          <a:prstGeom prst="rect">
            <a:avLst/>
          </a:prstGeom>
          <a:noFill/>
          <a:ln w="28575">
            <a:solidFill>
              <a:srgbClr val="2289C2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42" name="直接箭头连接符 60"/>
          <p:cNvCxnSpPr/>
          <p:nvPr/>
        </p:nvCxnSpPr>
        <p:spPr>
          <a:xfrm>
            <a:off x="3973138" y="3654713"/>
            <a:ext cx="716523" cy="0"/>
          </a:xfrm>
          <a:prstGeom prst="straightConnector1">
            <a:avLst/>
          </a:prstGeom>
          <a:noFill/>
          <a:ln w="28575">
            <a:solidFill>
              <a:srgbClr val="2289C2"/>
            </a:solidFill>
            <a:prstDash val="sysDash"/>
            <a:headEnd type="none" w="med" len="med"/>
            <a:tailEnd type="arrow" w="med" len="med"/>
          </a:ln>
        </p:spPr>
      </p:cxnSp>
      <p:sp>
        <p:nvSpPr>
          <p:cNvPr id="43" name="文本框 62"/>
          <p:cNvSpPr txBox="1">
            <a:spLocks noChangeArrowheads="1"/>
          </p:cNvSpPr>
          <p:nvPr/>
        </p:nvSpPr>
        <p:spPr bwMode="auto">
          <a:xfrm>
            <a:off x="2186098" y="3416395"/>
            <a:ext cx="23554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IP Address 2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4" name="KSO_Shape"/>
          <p:cNvSpPr>
            <a:spLocks/>
          </p:cNvSpPr>
          <p:nvPr/>
        </p:nvSpPr>
        <p:spPr bwMode="auto">
          <a:xfrm rot="18900000">
            <a:off x="7638529" y="3484619"/>
            <a:ext cx="328351" cy="348075"/>
          </a:xfrm>
          <a:custGeom>
            <a:avLst/>
            <a:gdLst>
              <a:gd name="T0" fmla="*/ 1000716 w 1519237"/>
              <a:gd name="T1" fmla="*/ 619004 h 1611313"/>
              <a:gd name="T2" fmla="*/ 1136120 w 1519237"/>
              <a:gd name="T3" fmla="*/ 699378 h 1611313"/>
              <a:gd name="T4" fmla="*/ 892692 w 1519237"/>
              <a:gd name="T5" fmla="*/ 895807 h 1611313"/>
              <a:gd name="T6" fmla="*/ 788795 w 1519237"/>
              <a:gd name="T7" fmla="*/ 885667 h 1611313"/>
              <a:gd name="T8" fmla="*/ 694275 w 1519237"/>
              <a:gd name="T9" fmla="*/ 936371 h 1611313"/>
              <a:gd name="T10" fmla="*/ 301940 w 1519237"/>
              <a:gd name="T11" fmla="*/ 1366414 h 1611313"/>
              <a:gd name="T12" fmla="*/ 306816 w 1519237"/>
              <a:gd name="T13" fmla="*/ 1470826 h 1611313"/>
              <a:gd name="T14" fmla="*/ 378832 w 1519237"/>
              <a:gd name="T15" fmla="*/ 1566600 h 1611313"/>
              <a:gd name="T16" fmla="*/ 475602 w 1519237"/>
              <a:gd name="T17" fmla="*/ 1606786 h 1611313"/>
              <a:gd name="T18" fmla="*/ 578749 w 1519237"/>
              <a:gd name="T19" fmla="*/ 1586881 h 1611313"/>
              <a:gd name="T20" fmla="*/ 801172 w 1519237"/>
              <a:gd name="T21" fmla="*/ 1382564 h 1611313"/>
              <a:gd name="T22" fmla="*/ 883690 w 1519237"/>
              <a:gd name="T23" fmla="*/ 1362282 h 1611313"/>
              <a:gd name="T24" fmla="*/ 964333 w 1519237"/>
              <a:gd name="T25" fmla="*/ 1391203 h 1611313"/>
              <a:gd name="T26" fmla="*/ 1016844 w 1519237"/>
              <a:gd name="T27" fmla="*/ 1461436 h 1611313"/>
              <a:gd name="T28" fmla="*/ 1020595 w 1519237"/>
              <a:gd name="T29" fmla="*/ 1545942 h 1611313"/>
              <a:gd name="T30" fmla="*/ 833429 w 1519237"/>
              <a:gd name="T31" fmla="*/ 1764157 h 1611313"/>
              <a:gd name="T32" fmla="*/ 716780 w 1519237"/>
              <a:gd name="T33" fmla="*/ 1850165 h 1611313"/>
              <a:gd name="T34" fmla="*/ 585126 w 1519237"/>
              <a:gd name="T35" fmla="*/ 1895986 h 1611313"/>
              <a:gd name="T36" fmla="*/ 458724 w 1519237"/>
              <a:gd name="T37" fmla="*/ 1903873 h 1611313"/>
              <a:gd name="T38" fmla="*/ 323694 w 1519237"/>
              <a:gd name="T39" fmla="*/ 1873451 h 1611313"/>
              <a:gd name="T40" fmla="*/ 200668 w 1519237"/>
              <a:gd name="T41" fmla="*/ 1804344 h 1611313"/>
              <a:gd name="T42" fmla="*/ 92645 w 1519237"/>
              <a:gd name="T43" fmla="*/ 1693922 h 1611313"/>
              <a:gd name="T44" fmla="*/ 26631 w 1519237"/>
              <a:gd name="T45" fmla="*/ 1568102 h 1611313"/>
              <a:gd name="T46" fmla="*/ 375 w 1519237"/>
              <a:gd name="T47" fmla="*/ 1432517 h 1611313"/>
              <a:gd name="T48" fmla="*/ 13879 w 1519237"/>
              <a:gd name="T49" fmla="*/ 1295429 h 1611313"/>
              <a:gd name="T50" fmla="*/ 66389 w 1519237"/>
              <a:gd name="T51" fmla="*/ 1165852 h 1611313"/>
              <a:gd name="T52" fmla="*/ 493232 w 1519237"/>
              <a:gd name="T53" fmla="*/ 717406 h 1611313"/>
              <a:gd name="T54" fmla="*/ 611007 w 1519237"/>
              <a:gd name="T55" fmla="*/ 635153 h 1611313"/>
              <a:gd name="T56" fmla="*/ 743786 w 1519237"/>
              <a:gd name="T57" fmla="*/ 591962 h 1611313"/>
              <a:gd name="T58" fmla="*/ 1359760 w 1519237"/>
              <a:gd name="T59" fmla="*/ 3379 h 1611313"/>
              <a:gd name="T60" fmla="*/ 1493501 w 1519237"/>
              <a:gd name="T61" fmla="*/ 39801 h 1611313"/>
              <a:gd name="T62" fmla="*/ 1614845 w 1519237"/>
              <a:gd name="T63" fmla="*/ 115647 h 1611313"/>
              <a:gd name="T64" fmla="*/ 1717782 w 1519237"/>
              <a:gd name="T65" fmla="*/ 230543 h 1611313"/>
              <a:gd name="T66" fmla="*/ 1777515 w 1519237"/>
              <a:gd name="T67" fmla="*/ 358204 h 1611313"/>
              <a:gd name="T68" fmla="*/ 1797050 w 1519237"/>
              <a:gd name="T69" fmla="*/ 494503 h 1611313"/>
              <a:gd name="T70" fmla="*/ 1777515 w 1519237"/>
              <a:gd name="T71" fmla="*/ 631176 h 1611313"/>
              <a:gd name="T72" fmla="*/ 1718158 w 1519237"/>
              <a:gd name="T73" fmla="*/ 759213 h 1611313"/>
              <a:gd name="T74" fmla="*/ 1284624 w 1519237"/>
              <a:gd name="T75" fmla="*/ 1204153 h 1611313"/>
              <a:gd name="T76" fmla="*/ 1163280 w 1519237"/>
              <a:gd name="T77" fmla="*/ 1279623 h 1611313"/>
              <a:gd name="T78" fmla="*/ 1028787 w 1519237"/>
              <a:gd name="T79" fmla="*/ 1316045 h 1611313"/>
              <a:gd name="T80" fmla="*/ 901807 w 1519237"/>
              <a:gd name="T81" fmla="*/ 1314542 h 1611313"/>
              <a:gd name="T82" fmla="*/ 769192 w 1519237"/>
              <a:gd name="T83" fmla="*/ 1274367 h 1611313"/>
              <a:gd name="T84" fmla="*/ 650478 w 1519237"/>
              <a:gd name="T85" fmla="*/ 1195516 h 1611313"/>
              <a:gd name="T86" fmla="*/ 895046 w 1519237"/>
              <a:gd name="T87" fmla="*/ 1005525 h 1611313"/>
              <a:gd name="T88" fmla="*/ 997981 w 1519237"/>
              <a:gd name="T89" fmla="*/ 1020545 h 1611313"/>
              <a:gd name="T90" fmla="*/ 1094906 w 1519237"/>
              <a:gd name="T91" fmla="*/ 975487 h 1611313"/>
              <a:gd name="T92" fmla="*/ 1492375 w 1519237"/>
              <a:gd name="T93" fmla="*/ 547069 h 1611313"/>
              <a:gd name="T94" fmla="*/ 1492375 w 1519237"/>
              <a:gd name="T95" fmla="*/ 442686 h 1611313"/>
              <a:gd name="T96" fmla="*/ 1424752 w 1519237"/>
              <a:gd name="T97" fmla="*/ 344311 h 1611313"/>
              <a:gd name="T98" fmla="*/ 1328578 w 1519237"/>
              <a:gd name="T99" fmla="*/ 299255 h 1611313"/>
              <a:gd name="T100" fmla="*/ 1224891 w 1519237"/>
              <a:gd name="T101" fmla="*/ 313899 h 1611313"/>
              <a:gd name="T102" fmla="*/ 1007373 w 1519237"/>
              <a:gd name="T103" fmla="*/ 511398 h 1611313"/>
              <a:gd name="T104" fmla="*/ 925851 w 1519237"/>
              <a:gd name="T105" fmla="*/ 535805 h 1611313"/>
              <a:gd name="T106" fmla="*/ 843953 w 1519237"/>
              <a:gd name="T107" fmla="*/ 511398 h 1611313"/>
              <a:gd name="T108" fmla="*/ 788353 w 1519237"/>
              <a:gd name="T109" fmla="*/ 443437 h 1611313"/>
              <a:gd name="T110" fmla="*/ 779712 w 1519237"/>
              <a:gd name="T111" fmla="*/ 359331 h 1611313"/>
              <a:gd name="T112" fmla="*/ 820661 w 1519237"/>
              <a:gd name="T113" fmla="*/ 282358 h 1611313"/>
              <a:gd name="T114" fmla="*/ 1068233 w 1519237"/>
              <a:gd name="T115" fmla="*/ 60828 h 1611313"/>
              <a:gd name="T116" fmla="*/ 1199346 w 1519237"/>
              <a:gd name="T117" fmla="*/ 11265 h 161131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19237" h="1611313">
                <a:moveTo>
                  <a:pt x="686512" y="495300"/>
                </a:moveTo>
                <a:lnTo>
                  <a:pt x="696025" y="495300"/>
                </a:lnTo>
                <a:lnTo>
                  <a:pt x="711245" y="495618"/>
                </a:lnTo>
                <a:lnTo>
                  <a:pt x="726466" y="496253"/>
                </a:lnTo>
                <a:lnTo>
                  <a:pt x="741687" y="497842"/>
                </a:lnTo>
                <a:lnTo>
                  <a:pt x="756907" y="499748"/>
                </a:lnTo>
                <a:lnTo>
                  <a:pt x="772128" y="502289"/>
                </a:lnTo>
                <a:lnTo>
                  <a:pt x="787031" y="505148"/>
                </a:lnTo>
                <a:lnTo>
                  <a:pt x="801935" y="508960"/>
                </a:lnTo>
                <a:lnTo>
                  <a:pt x="816521" y="513408"/>
                </a:lnTo>
                <a:lnTo>
                  <a:pt x="831425" y="518173"/>
                </a:lnTo>
                <a:lnTo>
                  <a:pt x="846011" y="523574"/>
                </a:lnTo>
                <a:lnTo>
                  <a:pt x="860280" y="529927"/>
                </a:lnTo>
                <a:lnTo>
                  <a:pt x="874550" y="536281"/>
                </a:lnTo>
                <a:lnTo>
                  <a:pt x="888502" y="543270"/>
                </a:lnTo>
                <a:lnTo>
                  <a:pt x="901820" y="551212"/>
                </a:lnTo>
                <a:lnTo>
                  <a:pt x="915455" y="559472"/>
                </a:lnTo>
                <a:lnTo>
                  <a:pt x="928773" y="568367"/>
                </a:lnTo>
                <a:lnTo>
                  <a:pt x="937017" y="573132"/>
                </a:lnTo>
                <a:lnTo>
                  <a:pt x="945262" y="578215"/>
                </a:lnTo>
                <a:lnTo>
                  <a:pt x="949067" y="581709"/>
                </a:lnTo>
                <a:lnTo>
                  <a:pt x="952872" y="584886"/>
                </a:lnTo>
                <a:lnTo>
                  <a:pt x="956994" y="588063"/>
                </a:lnTo>
                <a:lnTo>
                  <a:pt x="960483" y="591557"/>
                </a:lnTo>
                <a:lnTo>
                  <a:pt x="982996" y="613795"/>
                </a:lnTo>
                <a:lnTo>
                  <a:pt x="995363" y="626502"/>
                </a:lnTo>
                <a:lnTo>
                  <a:pt x="817789" y="804086"/>
                </a:lnTo>
                <a:lnTo>
                  <a:pt x="805740" y="792014"/>
                </a:lnTo>
                <a:lnTo>
                  <a:pt x="799715" y="786296"/>
                </a:lnTo>
                <a:lnTo>
                  <a:pt x="793690" y="781213"/>
                </a:lnTo>
                <a:lnTo>
                  <a:pt x="787665" y="776448"/>
                </a:lnTo>
                <a:lnTo>
                  <a:pt x="781006" y="771682"/>
                </a:lnTo>
                <a:lnTo>
                  <a:pt x="774665" y="767553"/>
                </a:lnTo>
                <a:lnTo>
                  <a:pt x="768323" y="764058"/>
                </a:lnTo>
                <a:lnTo>
                  <a:pt x="761346" y="760881"/>
                </a:lnTo>
                <a:lnTo>
                  <a:pt x="754687" y="757704"/>
                </a:lnTo>
                <a:lnTo>
                  <a:pt x="747394" y="755163"/>
                </a:lnTo>
                <a:lnTo>
                  <a:pt x="740418" y="752622"/>
                </a:lnTo>
                <a:lnTo>
                  <a:pt x="733442" y="750715"/>
                </a:lnTo>
                <a:lnTo>
                  <a:pt x="725832" y="749127"/>
                </a:lnTo>
                <a:lnTo>
                  <a:pt x="718539" y="747856"/>
                </a:lnTo>
                <a:lnTo>
                  <a:pt x="711245" y="747221"/>
                </a:lnTo>
                <a:lnTo>
                  <a:pt x="703635" y="746586"/>
                </a:lnTo>
                <a:lnTo>
                  <a:pt x="696025" y="746268"/>
                </a:lnTo>
                <a:lnTo>
                  <a:pt x="688732" y="746586"/>
                </a:lnTo>
                <a:lnTo>
                  <a:pt x="681438" y="747221"/>
                </a:lnTo>
                <a:lnTo>
                  <a:pt x="673828" y="747856"/>
                </a:lnTo>
                <a:lnTo>
                  <a:pt x="666852" y="749127"/>
                </a:lnTo>
                <a:lnTo>
                  <a:pt x="659242" y="750715"/>
                </a:lnTo>
                <a:lnTo>
                  <a:pt x="652266" y="752622"/>
                </a:lnTo>
                <a:lnTo>
                  <a:pt x="644972" y="755163"/>
                </a:lnTo>
                <a:lnTo>
                  <a:pt x="637996" y="757704"/>
                </a:lnTo>
                <a:lnTo>
                  <a:pt x="631337" y="760881"/>
                </a:lnTo>
                <a:lnTo>
                  <a:pt x="624361" y="764058"/>
                </a:lnTo>
                <a:lnTo>
                  <a:pt x="617702" y="767553"/>
                </a:lnTo>
                <a:lnTo>
                  <a:pt x="611043" y="771682"/>
                </a:lnTo>
                <a:lnTo>
                  <a:pt x="605018" y="776448"/>
                </a:lnTo>
                <a:lnTo>
                  <a:pt x="598994" y="781213"/>
                </a:lnTo>
                <a:lnTo>
                  <a:pt x="592652" y="786296"/>
                </a:lnTo>
                <a:lnTo>
                  <a:pt x="586944" y="792014"/>
                </a:lnTo>
                <a:lnTo>
                  <a:pt x="296167" y="1083010"/>
                </a:lnTo>
                <a:lnTo>
                  <a:pt x="290460" y="1089046"/>
                </a:lnTo>
                <a:lnTo>
                  <a:pt x="285386" y="1095082"/>
                </a:lnTo>
                <a:lnTo>
                  <a:pt x="280630" y="1101118"/>
                </a:lnTo>
                <a:lnTo>
                  <a:pt x="276190" y="1107471"/>
                </a:lnTo>
                <a:lnTo>
                  <a:pt x="272068" y="1113825"/>
                </a:lnTo>
                <a:lnTo>
                  <a:pt x="268580" y="1120814"/>
                </a:lnTo>
                <a:lnTo>
                  <a:pt x="265092" y="1127485"/>
                </a:lnTo>
                <a:lnTo>
                  <a:pt x="261921" y="1134156"/>
                </a:lnTo>
                <a:lnTo>
                  <a:pt x="259384" y="1141463"/>
                </a:lnTo>
                <a:lnTo>
                  <a:pt x="257165" y="1148134"/>
                </a:lnTo>
                <a:lnTo>
                  <a:pt x="255262" y="1155759"/>
                </a:lnTo>
                <a:lnTo>
                  <a:pt x="253676" y="1162748"/>
                </a:lnTo>
                <a:lnTo>
                  <a:pt x="252408" y="1170054"/>
                </a:lnTo>
                <a:lnTo>
                  <a:pt x="251774" y="1177361"/>
                </a:lnTo>
                <a:lnTo>
                  <a:pt x="251140" y="1184668"/>
                </a:lnTo>
                <a:lnTo>
                  <a:pt x="250823" y="1192292"/>
                </a:lnTo>
                <a:lnTo>
                  <a:pt x="251140" y="1199916"/>
                </a:lnTo>
                <a:lnTo>
                  <a:pt x="251774" y="1207223"/>
                </a:lnTo>
                <a:lnTo>
                  <a:pt x="252408" y="1214847"/>
                </a:lnTo>
                <a:lnTo>
                  <a:pt x="253676" y="1222154"/>
                </a:lnTo>
                <a:lnTo>
                  <a:pt x="255262" y="1229461"/>
                </a:lnTo>
                <a:lnTo>
                  <a:pt x="257165" y="1236767"/>
                </a:lnTo>
                <a:lnTo>
                  <a:pt x="259384" y="1244074"/>
                </a:lnTo>
                <a:lnTo>
                  <a:pt x="261921" y="1250745"/>
                </a:lnTo>
                <a:lnTo>
                  <a:pt x="265092" y="1257734"/>
                </a:lnTo>
                <a:lnTo>
                  <a:pt x="268580" y="1264723"/>
                </a:lnTo>
                <a:lnTo>
                  <a:pt x="272068" y="1271077"/>
                </a:lnTo>
                <a:lnTo>
                  <a:pt x="276190" y="1277748"/>
                </a:lnTo>
                <a:lnTo>
                  <a:pt x="280630" y="1284102"/>
                </a:lnTo>
                <a:lnTo>
                  <a:pt x="285703" y="1290138"/>
                </a:lnTo>
                <a:lnTo>
                  <a:pt x="290460" y="1296491"/>
                </a:lnTo>
                <a:lnTo>
                  <a:pt x="296167" y="1302210"/>
                </a:lnTo>
                <a:lnTo>
                  <a:pt x="308534" y="1314599"/>
                </a:lnTo>
                <a:lnTo>
                  <a:pt x="314242" y="1320000"/>
                </a:lnTo>
                <a:lnTo>
                  <a:pt x="320267" y="1325083"/>
                </a:lnTo>
                <a:lnTo>
                  <a:pt x="326608" y="1330165"/>
                </a:lnTo>
                <a:lnTo>
                  <a:pt x="332633" y="1334613"/>
                </a:lnTo>
                <a:lnTo>
                  <a:pt x="339292" y="1338425"/>
                </a:lnTo>
                <a:lnTo>
                  <a:pt x="345951" y="1342237"/>
                </a:lnTo>
                <a:lnTo>
                  <a:pt x="352610" y="1345414"/>
                </a:lnTo>
                <a:lnTo>
                  <a:pt x="359269" y="1348591"/>
                </a:lnTo>
                <a:lnTo>
                  <a:pt x="366245" y="1351450"/>
                </a:lnTo>
                <a:lnTo>
                  <a:pt x="373539" y="1353674"/>
                </a:lnTo>
                <a:lnTo>
                  <a:pt x="380515" y="1355580"/>
                </a:lnTo>
                <a:lnTo>
                  <a:pt x="387808" y="1356851"/>
                </a:lnTo>
                <a:lnTo>
                  <a:pt x="394784" y="1358121"/>
                </a:lnTo>
                <a:lnTo>
                  <a:pt x="402077" y="1359074"/>
                </a:lnTo>
                <a:lnTo>
                  <a:pt x="409370" y="1359710"/>
                </a:lnTo>
                <a:lnTo>
                  <a:pt x="416664" y="1359710"/>
                </a:lnTo>
                <a:lnTo>
                  <a:pt x="424274" y="1359710"/>
                </a:lnTo>
                <a:lnTo>
                  <a:pt x="431884" y="1359074"/>
                </a:lnTo>
                <a:lnTo>
                  <a:pt x="439494" y="1358121"/>
                </a:lnTo>
                <a:lnTo>
                  <a:pt x="446788" y="1356851"/>
                </a:lnTo>
                <a:lnTo>
                  <a:pt x="454081" y="1355262"/>
                </a:lnTo>
                <a:lnTo>
                  <a:pt x="461691" y="1353356"/>
                </a:lnTo>
                <a:lnTo>
                  <a:pt x="468667" y="1351132"/>
                </a:lnTo>
                <a:lnTo>
                  <a:pt x="475960" y="1348591"/>
                </a:lnTo>
                <a:lnTo>
                  <a:pt x="482619" y="1345414"/>
                </a:lnTo>
                <a:lnTo>
                  <a:pt x="489278" y="1342237"/>
                </a:lnTo>
                <a:lnTo>
                  <a:pt x="496255" y="1338425"/>
                </a:lnTo>
                <a:lnTo>
                  <a:pt x="502596" y="1334613"/>
                </a:lnTo>
                <a:lnTo>
                  <a:pt x="509255" y="1330165"/>
                </a:lnTo>
                <a:lnTo>
                  <a:pt x="515280" y="1325083"/>
                </a:lnTo>
                <a:lnTo>
                  <a:pt x="521305" y="1320000"/>
                </a:lnTo>
                <a:lnTo>
                  <a:pt x="527330" y="1314599"/>
                </a:lnTo>
                <a:lnTo>
                  <a:pt x="652583" y="1188797"/>
                </a:lnTo>
                <a:lnTo>
                  <a:pt x="657022" y="1184350"/>
                </a:lnTo>
                <a:lnTo>
                  <a:pt x="661778" y="1180220"/>
                </a:lnTo>
                <a:lnTo>
                  <a:pt x="667169" y="1176408"/>
                </a:lnTo>
                <a:lnTo>
                  <a:pt x="672243" y="1172913"/>
                </a:lnTo>
                <a:lnTo>
                  <a:pt x="677316" y="1169419"/>
                </a:lnTo>
                <a:lnTo>
                  <a:pt x="683024" y="1166560"/>
                </a:lnTo>
                <a:lnTo>
                  <a:pt x="688415" y="1163701"/>
                </a:lnTo>
                <a:lnTo>
                  <a:pt x="693805" y="1161477"/>
                </a:lnTo>
                <a:lnTo>
                  <a:pt x="699830" y="1159253"/>
                </a:lnTo>
                <a:lnTo>
                  <a:pt x="705538" y="1157347"/>
                </a:lnTo>
                <a:lnTo>
                  <a:pt x="711245" y="1156076"/>
                </a:lnTo>
                <a:lnTo>
                  <a:pt x="717270" y="1154488"/>
                </a:lnTo>
                <a:lnTo>
                  <a:pt x="723295" y="1153217"/>
                </a:lnTo>
                <a:lnTo>
                  <a:pt x="729003" y="1152582"/>
                </a:lnTo>
                <a:lnTo>
                  <a:pt x="735345" y="1152264"/>
                </a:lnTo>
                <a:lnTo>
                  <a:pt x="741052" y="1151947"/>
                </a:lnTo>
                <a:lnTo>
                  <a:pt x="747077" y="1152264"/>
                </a:lnTo>
                <a:lnTo>
                  <a:pt x="753102" y="1152582"/>
                </a:lnTo>
                <a:lnTo>
                  <a:pt x="759127" y="1153217"/>
                </a:lnTo>
                <a:lnTo>
                  <a:pt x="764835" y="1154488"/>
                </a:lnTo>
                <a:lnTo>
                  <a:pt x="771176" y="1156076"/>
                </a:lnTo>
                <a:lnTo>
                  <a:pt x="776884" y="1157347"/>
                </a:lnTo>
                <a:lnTo>
                  <a:pt x="782592" y="1159253"/>
                </a:lnTo>
                <a:lnTo>
                  <a:pt x="788300" y="1161477"/>
                </a:lnTo>
                <a:lnTo>
                  <a:pt x="794007" y="1163701"/>
                </a:lnTo>
                <a:lnTo>
                  <a:pt x="799398" y="1166560"/>
                </a:lnTo>
                <a:lnTo>
                  <a:pt x="805106" y="1169419"/>
                </a:lnTo>
                <a:lnTo>
                  <a:pt x="810179" y="1172913"/>
                </a:lnTo>
                <a:lnTo>
                  <a:pt x="815253" y="1176726"/>
                </a:lnTo>
                <a:lnTo>
                  <a:pt x="820326" y="1180538"/>
                </a:lnTo>
                <a:lnTo>
                  <a:pt x="825083" y="1184350"/>
                </a:lnTo>
                <a:lnTo>
                  <a:pt x="829839" y="1188797"/>
                </a:lnTo>
                <a:lnTo>
                  <a:pt x="834278" y="1193880"/>
                </a:lnTo>
                <a:lnTo>
                  <a:pt x="838718" y="1198646"/>
                </a:lnTo>
                <a:lnTo>
                  <a:pt x="842523" y="1203411"/>
                </a:lnTo>
                <a:lnTo>
                  <a:pt x="846011" y="1208811"/>
                </a:lnTo>
                <a:lnTo>
                  <a:pt x="849182" y="1213894"/>
                </a:lnTo>
                <a:lnTo>
                  <a:pt x="852036" y="1219295"/>
                </a:lnTo>
                <a:lnTo>
                  <a:pt x="855207" y="1224695"/>
                </a:lnTo>
                <a:lnTo>
                  <a:pt x="857426" y="1230731"/>
                </a:lnTo>
                <a:lnTo>
                  <a:pt x="859646" y="1236132"/>
                </a:lnTo>
                <a:lnTo>
                  <a:pt x="861549" y="1241850"/>
                </a:lnTo>
                <a:lnTo>
                  <a:pt x="862817" y="1247886"/>
                </a:lnTo>
                <a:lnTo>
                  <a:pt x="864085" y="1253922"/>
                </a:lnTo>
                <a:lnTo>
                  <a:pt x="865354" y="1259958"/>
                </a:lnTo>
                <a:lnTo>
                  <a:pt x="865988" y="1265994"/>
                </a:lnTo>
                <a:lnTo>
                  <a:pt x="866305" y="1271712"/>
                </a:lnTo>
                <a:lnTo>
                  <a:pt x="866622" y="1278066"/>
                </a:lnTo>
                <a:lnTo>
                  <a:pt x="866305" y="1283784"/>
                </a:lnTo>
                <a:lnTo>
                  <a:pt x="865988" y="1289820"/>
                </a:lnTo>
                <a:lnTo>
                  <a:pt x="865354" y="1295856"/>
                </a:lnTo>
                <a:lnTo>
                  <a:pt x="864085" y="1301892"/>
                </a:lnTo>
                <a:lnTo>
                  <a:pt x="862817" y="1307610"/>
                </a:lnTo>
                <a:lnTo>
                  <a:pt x="861549" y="1313646"/>
                </a:lnTo>
                <a:lnTo>
                  <a:pt x="859646" y="1319364"/>
                </a:lnTo>
                <a:lnTo>
                  <a:pt x="857426" y="1325083"/>
                </a:lnTo>
                <a:lnTo>
                  <a:pt x="855207" y="1330801"/>
                </a:lnTo>
                <a:lnTo>
                  <a:pt x="852036" y="1336201"/>
                </a:lnTo>
                <a:lnTo>
                  <a:pt x="849182" y="1341602"/>
                </a:lnTo>
                <a:lnTo>
                  <a:pt x="846011" y="1346685"/>
                </a:lnTo>
                <a:lnTo>
                  <a:pt x="842523" y="1352085"/>
                </a:lnTo>
                <a:lnTo>
                  <a:pt x="838718" y="1357168"/>
                </a:lnTo>
                <a:lnTo>
                  <a:pt x="834278" y="1361934"/>
                </a:lnTo>
                <a:lnTo>
                  <a:pt x="829839" y="1366699"/>
                </a:lnTo>
                <a:lnTo>
                  <a:pt x="704586" y="1492183"/>
                </a:lnTo>
                <a:lnTo>
                  <a:pt x="696976" y="1499489"/>
                </a:lnTo>
                <a:lnTo>
                  <a:pt x="689366" y="1506796"/>
                </a:lnTo>
                <a:lnTo>
                  <a:pt x="681755" y="1513467"/>
                </a:lnTo>
                <a:lnTo>
                  <a:pt x="673511" y="1520139"/>
                </a:lnTo>
                <a:lnTo>
                  <a:pt x="665584" y="1526492"/>
                </a:lnTo>
                <a:lnTo>
                  <a:pt x="657339" y="1532528"/>
                </a:lnTo>
                <a:lnTo>
                  <a:pt x="649095" y="1538882"/>
                </a:lnTo>
                <a:lnTo>
                  <a:pt x="640533" y="1544282"/>
                </a:lnTo>
                <a:lnTo>
                  <a:pt x="632289" y="1549683"/>
                </a:lnTo>
                <a:lnTo>
                  <a:pt x="623410" y="1554766"/>
                </a:lnTo>
                <a:lnTo>
                  <a:pt x="614848" y="1560166"/>
                </a:lnTo>
                <a:lnTo>
                  <a:pt x="605970" y="1564932"/>
                </a:lnTo>
                <a:lnTo>
                  <a:pt x="597091" y="1569379"/>
                </a:lnTo>
                <a:lnTo>
                  <a:pt x="587895" y="1573827"/>
                </a:lnTo>
                <a:lnTo>
                  <a:pt x="579017" y="1577639"/>
                </a:lnTo>
                <a:lnTo>
                  <a:pt x="569821" y="1581451"/>
                </a:lnTo>
                <a:lnTo>
                  <a:pt x="560625" y="1584946"/>
                </a:lnTo>
                <a:lnTo>
                  <a:pt x="551429" y="1588440"/>
                </a:lnTo>
                <a:lnTo>
                  <a:pt x="541916" y="1591617"/>
                </a:lnTo>
                <a:lnTo>
                  <a:pt x="532403" y="1594476"/>
                </a:lnTo>
                <a:lnTo>
                  <a:pt x="522891" y="1597335"/>
                </a:lnTo>
                <a:lnTo>
                  <a:pt x="513695" y="1599559"/>
                </a:lnTo>
                <a:lnTo>
                  <a:pt x="503865" y="1601783"/>
                </a:lnTo>
                <a:lnTo>
                  <a:pt x="494669" y="1603689"/>
                </a:lnTo>
                <a:lnTo>
                  <a:pt x="484839" y="1605277"/>
                </a:lnTo>
                <a:lnTo>
                  <a:pt x="475326" y="1606866"/>
                </a:lnTo>
                <a:lnTo>
                  <a:pt x="465496" y="1608454"/>
                </a:lnTo>
                <a:lnTo>
                  <a:pt x="455666" y="1609407"/>
                </a:lnTo>
                <a:lnTo>
                  <a:pt x="446471" y="1610360"/>
                </a:lnTo>
                <a:lnTo>
                  <a:pt x="436641" y="1610995"/>
                </a:lnTo>
                <a:lnTo>
                  <a:pt x="427128" y="1611313"/>
                </a:lnTo>
                <a:lnTo>
                  <a:pt x="417298" y="1611313"/>
                </a:lnTo>
                <a:lnTo>
                  <a:pt x="416664" y="1611313"/>
                </a:lnTo>
                <a:lnTo>
                  <a:pt x="407151" y="1611313"/>
                </a:lnTo>
                <a:lnTo>
                  <a:pt x="397321" y="1610995"/>
                </a:lnTo>
                <a:lnTo>
                  <a:pt x="387808" y="1610360"/>
                </a:lnTo>
                <a:lnTo>
                  <a:pt x="377978" y="1609407"/>
                </a:lnTo>
                <a:lnTo>
                  <a:pt x="368148" y="1608454"/>
                </a:lnTo>
                <a:lnTo>
                  <a:pt x="358635" y="1606866"/>
                </a:lnTo>
                <a:lnTo>
                  <a:pt x="348805" y="1605277"/>
                </a:lnTo>
                <a:lnTo>
                  <a:pt x="339292" y="1603689"/>
                </a:lnTo>
                <a:lnTo>
                  <a:pt x="329779" y="1601783"/>
                </a:lnTo>
                <a:lnTo>
                  <a:pt x="320267" y="1599559"/>
                </a:lnTo>
                <a:lnTo>
                  <a:pt x="310754" y="1597017"/>
                </a:lnTo>
                <a:lnTo>
                  <a:pt x="301558" y="1594476"/>
                </a:lnTo>
                <a:lnTo>
                  <a:pt x="292045" y="1591617"/>
                </a:lnTo>
                <a:lnTo>
                  <a:pt x="282532" y="1588122"/>
                </a:lnTo>
                <a:lnTo>
                  <a:pt x="273653" y="1584628"/>
                </a:lnTo>
                <a:lnTo>
                  <a:pt x="264141" y="1581133"/>
                </a:lnTo>
                <a:lnTo>
                  <a:pt x="255262" y="1577321"/>
                </a:lnTo>
                <a:lnTo>
                  <a:pt x="246066" y="1573509"/>
                </a:lnTo>
                <a:lnTo>
                  <a:pt x="237505" y="1568744"/>
                </a:lnTo>
                <a:lnTo>
                  <a:pt x="228309" y="1564296"/>
                </a:lnTo>
                <a:lnTo>
                  <a:pt x="219747" y="1559531"/>
                </a:lnTo>
                <a:lnTo>
                  <a:pt x="211186" y="1554448"/>
                </a:lnTo>
                <a:lnTo>
                  <a:pt x="202624" y="1549365"/>
                </a:lnTo>
                <a:lnTo>
                  <a:pt x="194062" y="1543965"/>
                </a:lnTo>
                <a:lnTo>
                  <a:pt x="185818" y="1538246"/>
                </a:lnTo>
                <a:lnTo>
                  <a:pt x="177574" y="1532211"/>
                </a:lnTo>
                <a:lnTo>
                  <a:pt x="169646" y="1526175"/>
                </a:lnTo>
                <a:lnTo>
                  <a:pt x="161402" y="1519821"/>
                </a:lnTo>
                <a:lnTo>
                  <a:pt x="153791" y="1513150"/>
                </a:lnTo>
                <a:lnTo>
                  <a:pt x="146181" y="1506478"/>
                </a:lnTo>
                <a:lnTo>
                  <a:pt x="138571" y="1499489"/>
                </a:lnTo>
                <a:lnTo>
                  <a:pt x="131278" y="1492183"/>
                </a:lnTo>
                <a:lnTo>
                  <a:pt x="118594" y="1479793"/>
                </a:lnTo>
                <a:lnTo>
                  <a:pt x="111618" y="1472487"/>
                </a:lnTo>
                <a:lnTo>
                  <a:pt x="104324" y="1464545"/>
                </a:lnTo>
                <a:lnTo>
                  <a:pt x="97665" y="1456920"/>
                </a:lnTo>
                <a:lnTo>
                  <a:pt x="90689" y="1448978"/>
                </a:lnTo>
                <a:lnTo>
                  <a:pt x="84665" y="1441036"/>
                </a:lnTo>
                <a:lnTo>
                  <a:pt x="78323" y="1432776"/>
                </a:lnTo>
                <a:lnTo>
                  <a:pt x="72298" y="1424517"/>
                </a:lnTo>
                <a:lnTo>
                  <a:pt x="66907" y="1415939"/>
                </a:lnTo>
                <a:lnTo>
                  <a:pt x="61517" y="1407680"/>
                </a:lnTo>
                <a:lnTo>
                  <a:pt x="55809" y="1398785"/>
                </a:lnTo>
                <a:lnTo>
                  <a:pt x="51052" y="1390207"/>
                </a:lnTo>
                <a:lnTo>
                  <a:pt x="46296" y="1381312"/>
                </a:lnTo>
                <a:lnTo>
                  <a:pt x="41857" y="1372417"/>
                </a:lnTo>
                <a:lnTo>
                  <a:pt x="37417" y="1363204"/>
                </a:lnTo>
                <a:lnTo>
                  <a:pt x="33295" y="1354309"/>
                </a:lnTo>
                <a:lnTo>
                  <a:pt x="29807" y="1345096"/>
                </a:lnTo>
                <a:lnTo>
                  <a:pt x="26002" y="1335884"/>
                </a:lnTo>
                <a:lnTo>
                  <a:pt x="22514" y="1326353"/>
                </a:lnTo>
                <a:lnTo>
                  <a:pt x="19343" y="1317458"/>
                </a:lnTo>
                <a:lnTo>
                  <a:pt x="16489" y="1307610"/>
                </a:lnTo>
                <a:lnTo>
                  <a:pt x="13952" y="1298397"/>
                </a:lnTo>
                <a:lnTo>
                  <a:pt x="11415" y="1288867"/>
                </a:lnTo>
                <a:lnTo>
                  <a:pt x="9513" y="1279337"/>
                </a:lnTo>
                <a:lnTo>
                  <a:pt x="7610" y="1269806"/>
                </a:lnTo>
                <a:lnTo>
                  <a:pt x="5391" y="1260276"/>
                </a:lnTo>
                <a:lnTo>
                  <a:pt x="4122" y="1250428"/>
                </a:lnTo>
                <a:lnTo>
                  <a:pt x="2854" y="1240579"/>
                </a:lnTo>
                <a:lnTo>
                  <a:pt x="1585" y="1231049"/>
                </a:lnTo>
                <a:lnTo>
                  <a:pt x="951" y="1221201"/>
                </a:lnTo>
                <a:lnTo>
                  <a:pt x="317" y="1211671"/>
                </a:lnTo>
                <a:lnTo>
                  <a:pt x="0" y="1201822"/>
                </a:lnTo>
                <a:lnTo>
                  <a:pt x="0" y="1192292"/>
                </a:lnTo>
                <a:lnTo>
                  <a:pt x="0" y="1182444"/>
                </a:lnTo>
                <a:lnTo>
                  <a:pt x="317" y="1172913"/>
                </a:lnTo>
                <a:lnTo>
                  <a:pt x="951" y="1163065"/>
                </a:lnTo>
                <a:lnTo>
                  <a:pt x="1585" y="1153217"/>
                </a:lnTo>
                <a:lnTo>
                  <a:pt x="2854" y="1143687"/>
                </a:lnTo>
                <a:lnTo>
                  <a:pt x="4122" y="1133839"/>
                </a:lnTo>
                <a:lnTo>
                  <a:pt x="5391" y="1124626"/>
                </a:lnTo>
                <a:lnTo>
                  <a:pt x="7610" y="1114778"/>
                </a:lnTo>
                <a:lnTo>
                  <a:pt x="9513" y="1105247"/>
                </a:lnTo>
                <a:lnTo>
                  <a:pt x="11733" y="1095717"/>
                </a:lnTo>
                <a:lnTo>
                  <a:pt x="13952" y="1086187"/>
                </a:lnTo>
                <a:lnTo>
                  <a:pt x="16806" y="1076656"/>
                </a:lnTo>
                <a:lnTo>
                  <a:pt x="19660" y="1067126"/>
                </a:lnTo>
                <a:lnTo>
                  <a:pt x="22514" y="1057913"/>
                </a:lnTo>
                <a:lnTo>
                  <a:pt x="26319" y="1048700"/>
                </a:lnTo>
                <a:lnTo>
                  <a:pt x="29807" y="1039487"/>
                </a:lnTo>
                <a:lnTo>
                  <a:pt x="33612" y="1030275"/>
                </a:lnTo>
                <a:lnTo>
                  <a:pt x="37417" y="1021380"/>
                </a:lnTo>
                <a:lnTo>
                  <a:pt x="42174" y="1012167"/>
                </a:lnTo>
                <a:lnTo>
                  <a:pt x="46613" y="1003590"/>
                </a:lnTo>
                <a:lnTo>
                  <a:pt x="51369" y="994694"/>
                </a:lnTo>
                <a:lnTo>
                  <a:pt x="56126" y="986117"/>
                </a:lnTo>
                <a:lnTo>
                  <a:pt x="61517" y="977222"/>
                </a:lnTo>
                <a:lnTo>
                  <a:pt x="66907" y="968962"/>
                </a:lnTo>
                <a:lnTo>
                  <a:pt x="72615" y="960385"/>
                </a:lnTo>
                <a:lnTo>
                  <a:pt x="78640" y="952443"/>
                </a:lnTo>
                <a:lnTo>
                  <a:pt x="84665" y="943866"/>
                </a:lnTo>
                <a:lnTo>
                  <a:pt x="91006" y="936241"/>
                </a:lnTo>
                <a:lnTo>
                  <a:pt x="97665" y="927981"/>
                </a:lnTo>
                <a:lnTo>
                  <a:pt x="104324" y="920357"/>
                </a:lnTo>
                <a:lnTo>
                  <a:pt x="111618" y="913050"/>
                </a:lnTo>
                <a:lnTo>
                  <a:pt x="118594" y="905426"/>
                </a:lnTo>
                <a:lnTo>
                  <a:pt x="409687" y="613795"/>
                </a:lnTo>
                <a:lnTo>
                  <a:pt x="416981" y="606806"/>
                </a:lnTo>
                <a:lnTo>
                  <a:pt x="424591" y="599817"/>
                </a:lnTo>
                <a:lnTo>
                  <a:pt x="432201" y="592828"/>
                </a:lnTo>
                <a:lnTo>
                  <a:pt x="440446" y="586157"/>
                </a:lnTo>
                <a:lnTo>
                  <a:pt x="448373" y="579803"/>
                </a:lnTo>
                <a:lnTo>
                  <a:pt x="456618" y="573767"/>
                </a:lnTo>
                <a:lnTo>
                  <a:pt x="464545" y="567731"/>
                </a:lnTo>
                <a:lnTo>
                  <a:pt x="472789" y="562013"/>
                </a:lnTo>
                <a:lnTo>
                  <a:pt x="481668" y="556612"/>
                </a:lnTo>
                <a:lnTo>
                  <a:pt x="489913" y="551530"/>
                </a:lnTo>
                <a:lnTo>
                  <a:pt x="498791" y="546447"/>
                </a:lnTo>
                <a:lnTo>
                  <a:pt x="507353" y="541682"/>
                </a:lnTo>
                <a:lnTo>
                  <a:pt x="516549" y="537234"/>
                </a:lnTo>
                <a:lnTo>
                  <a:pt x="525744" y="532786"/>
                </a:lnTo>
                <a:lnTo>
                  <a:pt x="534623" y="528974"/>
                </a:lnTo>
                <a:lnTo>
                  <a:pt x="543819" y="524844"/>
                </a:lnTo>
                <a:lnTo>
                  <a:pt x="553015" y="521350"/>
                </a:lnTo>
                <a:lnTo>
                  <a:pt x="562210" y="517855"/>
                </a:lnTo>
                <a:lnTo>
                  <a:pt x="571406" y="514679"/>
                </a:lnTo>
                <a:lnTo>
                  <a:pt x="580919" y="511819"/>
                </a:lnTo>
                <a:lnTo>
                  <a:pt x="590115" y="508960"/>
                </a:lnTo>
                <a:lnTo>
                  <a:pt x="599945" y="506737"/>
                </a:lnTo>
                <a:lnTo>
                  <a:pt x="609141" y="504513"/>
                </a:lnTo>
                <a:lnTo>
                  <a:pt x="618971" y="502607"/>
                </a:lnTo>
                <a:lnTo>
                  <a:pt x="628801" y="500701"/>
                </a:lnTo>
                <a:lnTo>
                  <a:pt x="637996" y="499430"/>
                </a:lnTo>
                <a:lnTo>
                  <a:pt x="647826" y="498159"/>
                </a:lnTo>
                <a:lnTo>
                  <a:pt x="657339" y="496888"/>
                </a:lnTo>
                <a:lnTo>
                  <a:pt x="667169" y="496253"/>
                </a:lnTo>
                <a:lnTo>
                  <a:pt x="676682" y="495618"/>
                </a:lnTo>
                <a:lnTo>
                  <a:pt x="686512" y="495300"/>
                </a:lnTo>
                <a:close/>
                <a:moveTo>
                  <a:pt x="1100956" y="0"/>
                </a:moveTo>
                <a:lnTo>
                  <a:pt x="1110484" y="318"/>
                </a:lnTo>
                <a:lnTo>
                  <a:pt x="1120330" y="635"/>
                </a:lnTo>
                <a:lnTo>
                  <a:pt x="1129858" y="953"/>
                </a:lnTo>
                <a:lnTo>
                  <a:pt x="1139704" y="1906"/>
                </a:lnTo>
                <a:lnTo>
                  <a:pt x="1149549" y="2858"/>
                </a:lnTo>
                <a:lnTo>
                  <a:pt x="1159077" y="4129"/>
                </a:lnTo>
                <a:lnTo>
                  <a:pt x="1168605" y="5717"/>
                </a:lnTo>
                <a:lnTo>
                  <a:pt x="1178133" y="7622"/>
                </a:lnTo>
                <a:lnTo>
                  <a:pt x="1187979" y="9528"/>
                </a:lnTo>
                <a:lnTo>
                  <a:pt x="1197189" y="11751"/>
                </a:lnTo>
                <a:lnTo>
                  <a:pt x="1207035" y="14292"/>
                </a:lnTo>
                <a:lnTo>
                  <a:pt x="1216245" y="16832"/>
                </a:lnTo>
                <a:lnTo>
                  <a:pt x="1225774" y="19691"/>
                </a:lnTo>
                <a:lnTo>
                  <a:pt x="1235302" y="22867"/>
                </a:lnTo>
                <a:lnTo>
                  <a:pt x="1244512" y="26360"/>
                </a:lnTo>
                <a:lnTo>
                  <a:pt x="1253722" y="29854"/>
                </a:lnTo>
                <a:lnTo>
                  <a:pt x="1262615" y="33665"/>
                </a:lnTo>
                <a:lnTo>
                  <a:pt x="1271826" y="37793"/>
                </a:lnTo>
                <a:lnTo>
                  <a:pt x="1280719" y="42240"/>
                </a:lnTo>
                <a:lnTo>
                  <a:pt x="1289929" y="46686"/>
                </a:lnTo>
                <a:lnTo>
                  <a:pt x="1298504" y="51450"/>
                </a:lnTo>
                <a:lnTo>
                  <a:pt x="1307397" y="56214"/>
                </a:lnTo>
                <a:lnTo>
                  <a:pt x="1315972" y="61613"/>
                </a:lnTo>
                <a:lnTo>
                  <a:pt x="1324547" y="67012"/>
                </a:lnTo>
                <a:lnTo>
                  <a:pt x="1332805" y="72728"/>
                </a:lnTo>
                <a:lnTo>
                  <a:pt x="1341063" y="78762"/>
                </a:lnTo>
                <a:lnTo>
                  <a:pt x="1349320" y="84797"/>
                </a:lnTo>
                <a:lnTo>
                  <a:pt x="1357260" y="91148"/>
                </a:lnTo>
                <a:lnTo>
                  <a:pt x="1365200" y="97818"/>
                </a:lnTo>
                <a:lnTo>
                  <a:pt x="1373141" y="104805"/>
                </a:lnTo>
                <a:lnTo>
                  <a:pt x="1380445" y="111792"/>
                </a:lnTo>
                <a:lnTo>
                  <a:pt x="1388068" y="119096"/>
                </a:lnTo>
                <a:lnTo>
                  <a:pt x="1400454" y="131482"/>
                </a:lnTo>
                <a:lnTo>
                  <a:pt x="1407759" y="138787"/>
                </a:lnTo>
                <a:lnTo>
                  <a:pt x="1414746" y="146727"/>
                </a:lnTo>
                <a:lnTo>
                  <a:pt x="1421416" y="154349"/>
                </a:lnTo>
                <a:lnTo>
                  <a:pt x="1428403" y="161971"/>
                </a:lnTo>
                <a:lnTo>
                  <a:pt x="1434437" y="170229"/>
                </a:lnTo>
                <a:lnTo>
                  <a:pt x="1440472" y="178168"/>
                </a:lnTo>
                <a:lnTo>
                  <a:pt x="1446824" y="186743"/>
                </a:lnTo>
                <a:lnTo>
                  <a:pt x="1452223" y="195001"/>
                </a:lnTo>
                <a:lnTo>
                  <a:pt x="1457622" y="203576"/>
                </a:lnTo>
                <a:lnTo>
                  <a:pt x="1463022" y="211833"/>
                </a:lnTo>
                <a:lnTo>
                  <a:pt x="1468103" y="220725"/>
                </a:lnTo>
                <a:lnTo>
                  <a:pt x="1472550" y="229618"/>
                </a:lnTo>
                <a:lnTo>
                  <a:pt x="1477631" y="238510"/>
                </a:lnTo>
                <a:lnTo>
                  <a:pt x="1481760" y="247403"/>
                </a:lnTo>
                <a:lnTo>
                  <a:pt x="1485571" y="256613"/>
                </a:lnTo>
                <a:lnTo>
                  <a:pt x="1489383" y="265506"/>
                </a:lnTo>
                <a:lnTo>
                  <a:pt x="1492876" y="275033"/>
                </a:lnTo>
                <a:lnTo>
                  <a:pt x="1496687" y="283926"/>
                </a:lnTo>
                <a:lnTo>
                  <a:pt x="1499863" y="293454"/>
                </a:lnTo>
                <a:lnTo>
                  <a:pt x="1502722" y="302981"/>
                </a:lnTo>
                <a:lnTo>
                  <a:pt x="1505263" y="312191"/>
                </a:lnTo>
                <a:lnTo>
                  <a:pt x="1507803" y="322037"/>
                </a:lnTo>
                <a:lnTo>
                  <a:pt x="1509709" y="331247"/>
                </a:lnTo>
                <a:lnTo>
                  <a:pt x="1512250" y="341092"/>
                </a:lnTo>
                <a:lnTo>
                  <a:pt x="1513838" y="350620"/>
                </a:lnTo>
                <a:lnTo>
                  <a:pt x="1515426" y="360148"/>
                </a:lnTo>
                <a:lnTo>
                  <a:pt x="1516696" y="369675"/>
                </a:lnTo>
                <a:lnTo>
                  <a:pt x="1517649" y="379521"/>
                </a:lnTo>
                <a:lnTo>
                  <a:pt x="1518284" y="389366"/>
                </a:lnTo>
                <a:lnTo>
                  <a:pt x="1518919" y="398894"/>
                </a:lnTo>
                <a:lnTo>
                  <a:pt x="1519237" y="408739"/>
                </a:lnTo>
                <a:lnTo>
                  <a:pt x="1519237" y="418267"/>
                </a:lnTo>
                <a:lnTo>
                  <a:pt x="1519237" y="428112"/>
                </a:lnTo>
                <a:lnTo>
                  <a:pt x="1518919" y="437640"/>
                </a:lnTo>
                <a:lnTo>
                  <a:pt x="1518284" y="447485"/>
                </a:lnTo>
                <a:lnTo>
                  <a:pt x="1517649" y="457013"/>
                </a:lnTo>
                <a:lnTo>
                  <a:pt x="1516696" y="466858"/>
                </a:lnTo>
                <a:lnTo>
                  <a:pt x="1515426" y="476703"/>
                </a:lnTo>
                <a:lnTo>
                  <a:pt x="1513838" y="486231"/>
                </a:lnTo>
                <a:lnTo>
                  <a:pt x="1512250" y="496076"/>
                </a:lnTo>
                <a:lnTo>
                  <a:pt x="1509709" y="505287"/>
                </a:lnTo>
                <a:lnTo>
                  <a:pt x="1507803" y="515132"/>
                </a:lnTo>
                <a:lnTo>
                  <a:pt x="1505263" y="524342"/>
                </a:lnTo>
                <a:lnTo>
                  <a:pt x="1502722" y="533870"/>
                </a:lnTo>
                <a:lnTo>
                  <a:pt x="1499863" y="543080"/>
                </a:lnTo>
                <a:lnTo>
                  <a:pt x="1496687" y="552608"/>
                </a:lnTo>
                <a:lnTo>
                  <a:pt x="1493511" y="561818"/>
                </a:lnTo>
                <a:lnTo>
                  <a:pt x="1489700" y="571345"/>
                </a:lnTo>
                <a:lnTo>
                  <a:pt x="1485889" y="580238"/>
                </a:lnTo>
                <a:lnTo>
                  <a:pt x="1481760" y="589448"/>
                </a:lnTo>
                <a:lnTo>
                  <a:pt x="1477631" y="598658"/>
                </a:lnTo>
                <a:lnTo>
                  <a:pt x="1472867" y="607233"/>
                </a:lnTo>
                <a:lnTo>
                  <a:pt x="1468103" y="616443"/>
                </a:lnTo>
                <a:lnTo>
                  <a:pt x="1463339" y="625018"/>
                </a:lnTo>
                <a:lnTo>
                  <a:pt x="1457622" y="633593"/>
                </a:lnTo>
                <a:lnTo>
                  <a:pt x="1452541" y="642168"/>
                </a:lnTo>
                <a:lnTo>
                  <a:pt x="1446824" y="650108"/>
                </a:lnTo>
                <a:lnTo>
                  <a:pt x="1440789" y="658683"/>
                </a:lnTo>
                <a:lnTo>
                  <a:pt x="1434755" y="666622"/>
                </a:lnTo>
                <a:lnTo>
                  <a:pt x="1428403" y="674880"/>
                </a:lnTo>
                <a:lnTo>
                  <a:pt x="1421416" y="682820"/>
                </a:lnTo>
                <a:lnTo>
                  <a:pt x="1414746" y="690759"/>
                </a:lnTo>
                <a:lnTo>
                  <a:pt x="1407759" y="698064"/>
                </a:lnTo>
                <a:lnTo>
                  <a:pt x="1400454" y="706004"/>
                </a:lnTo>
                <a:lnTo>
                  <a:pt x="1108896" y="996917"/>
                </a:lnTo>
                <a:lnTo>
                  <a:pt x="1101591" y="1004221"/>
                </a:lnTo>
                <a:lnTo>
                  <a:pt x="1093651" y="1011208"/>
                </a:lnTo>
                <a:lnTo>
                  <a:pt x="1086029" y="1018513"/>
                </a:lnTo>
                <a:lnTo>
                  <a:pt x="1078407" y="1024865"/>
                </a:lnTo>
                <a:lnTo>
                  <a:pt x="1070149" y="1031216"/>
                </a:lnTo>
                <a:lnTo>
                  <a:pt x="1061891" y="1037568"/>
                </a:lnTo>
                <a:lnTo>
                  <a:pt x="1053634" y="1043285"/>
                </a:lnTo>
                <a:lnTo>
                  <a:pt x="1045376" y="1049001"/>
                </a:lnTo>
                <a:lnTo>
                  <a:pt x="1036483" y="1054718"/>
                </a:lnTo>
                <a:lnTo>
                  <a:pt x="1028226" y="1059800"/>
                </a:lnTo>
                <a:lnTo>
                  <a:pt x="1019333" y="1064563"/>
                </a:lnTo>
                <a:lnTo>
                  <a:pt x="1010440" y="1069645"/>
                </a:lnTo>
                <a:lnTo>
                  <a:pt x="1001547" y="1074091"/>
                </a:lnTo>
                <a:lnTo>
                  <a:pt x="992654" y="1078220"/>
                </a:lnTo>
                <a:lnTo>
                  <a:pt x="983444" y="1082348"/>
                </a:lnTo>
                <a:lnTo>
                  <a:pt x="973916" y="1086477"/>
                </a:lnTo>
                <a:lnTo>
                  <a:pt x="965023" y="1089971"/>
                </a:lnTo>
                <a:lnTo>
                  <a:pt x="955495" y="1093147"/>
                </a:lnTo>
                <a:lnTo>
                  <a:pt x="946285" y="1096322"/>
                </a:lnTo>
                <a:lnTo>
                  <a:pt x="936757" y="1099181"/>
                </a:lnTo>
                <a:lnTo>
                  <a:pt x="927546" y="1101721"/>
                </a:lnTo>
                <a:lnTo>
                  <a:pt x="917700" y="1104580"/>
                </a:lnTo>
                <a:lnTo>
                  <a:pt x="908490" y="1106803"/>
                </a:lnTo>
                <a:lnTo>
                  <a:pt x="898644" y="1108708"/>
                </a:lnTo>
                <a:lnTo>
                  <a:pt x="889116" y="1110296"/>
                </a:lnTo>
                <a:lnTo>
                  <a:pt x="879588" y="1111884"/>
                </a:lnTo>
                <a:lnTo>
                  <a:pt x="869743" y="1113155"/>
                </a:lnTo>
                <a:lnTo>
                  <a:pt x="860215" y="1114108"/>
                </a:lnTo>
                <a:lnTo>
                  <a:pt x="850369" y="1114743"/>
                </a:lnTo>
                <a:lnTo>
                  <a:pt x="840841" y="1115378"/>
                </a:lnTo>
                <a:lnTo>
                  <a:pt x="830995" y="1115695"/>
                </a:lnTo>
                <a:lnTo>
                  <a:pt x="821467" y="1116013"/>
                </a:lnTo>
                <a:lnTo>
                  <a:pt x="820832" y="1116013"/>
                </a:lnTo>
                <a:lnTo>
                  <a:pt x="810986" y="1115695"/>
                </a:lnTo>
                <a:lnTo>
                  <a:pt x="801141" y="1115378"/>
                </a:lnTo>
                <a:lnTo>
                  <a:pt x="791613" y="1114743"/>
                </a:lnTo>
                <a:lnTo>
                  <a:pt x="781767" y="1114108"/>
                </a:lnTo>
                <a:lnTo>
                  <a:pt x="772239" y="1113155"/>
                </a:lnTo>
                <a:lnTo>
                  <a:pt x="762393" y="1111884"/>
                </a:lnTo>
                <a:lnTo>
                  <a:pt x="753183" y="1110296"/>
                </a:lnTo>
                <a:lnTo>
                  <a:pt x="743337" y="1108391"/>
                </a:lnTo>
                <a:lnTo>
                  <a:pt x="733809" y="1106485"/>
                </a:lnTo>
                <a:lnTo>
                  <a:pt x="724281" y="1104262"/>
                </a:lnTo>
                <a:lnTo>
                  <a:pt x="714753" y="1101721"/>
                </a:lnTo>
                <a:lnTo>
                  <a:pt x="705543" y="1098863"/>
                </a:lnTo>
                <a:lnTo>
                  <a:pt x="696015" y="1096005"/>
                </a:lnTo>
                <a:lnTo>
                  <a:pt x="686804" y="1092829"/>
                </a:lnTo>
                <a:lnTo>
                  <a:pt x="677276" y="1089653"/>
                </a:lnTo>
                <a:lnTo>
                  <a:pt x="668384" y="1086160"/>
                </a:lnTo>
                <a:lnTo>
                  <a:pt x="659173" y="1082031"/>
                </a:lnTo>
                <a:lnTo>
                  <a:pt x="650280" y="1077902"/>
                </a:lnTo>
                <a:lnTo>
                  <a:pt x="641070" y="1073774"/>
                </a:lnTo>
                <a:lnTo>
                  <a:pt x="632495" y="1069327"/>
                </a:lnTo>
                <a:lnTo>
                  <a:pt x="623602" y="1064246"/>
                </a:lnTo>
                <a:lnTo>
                  <a:pt x="615027" y="1059482"/>
                </a:lnTo>
                <a:lnTo>
                  <a:pt x="606451" y="1054401"/>
                </a:lnTo>
                <a:lnTo>
                  <a:pt x="597876" y="1048684"/>
                </a:lnTo>
                <a:lnTo>
                  <a:pt x="589618" y="1042967"/>
                </a:lnTo>
                <a:lnTo>
                  <a:pt x="581361" y="1037251"/>
                </a:lnTo>
                <a:lnTo>
                  <a:pt x="573103" y="1030899"/>
                </a:lnTo>
                <a:lnTo>
                  <a:pt x="565481" y="1024547"/>
                </a:lnTo>
                <a:lnTo>
                  <a:pt x="557223" y="1018195"/>
                </a:lnTo>
                <a:lnTo>
                  <a:pt x="549918" y="1011208"/>
                </a:lnTo>
                <a:lnTo>
                  <a:pt x="542296" y="1004221"/>
                </a:lnTo>
                <a:lnTo>
                  <a:pt x="534673" y="996917"/>
                </a:lnTo>
                <a:lnTo>
                  <a:pt x="522287" y="984848"/>
                </a:lnTo>
                <a:lnTo>
                  <a:pt x="700144" y="806680"/>
                </a:lnTo>
                <a:lnTo>
                  <a:pt x="712530" y="819384"/>
                </a:lnTo>
                <a:lnTo>
                  <a:pt x="718565" y="825100"/>
                </a:lnTo>
                <a:lnTo>
                  <a:pt x="724281" y="830182"/>
                </a:lnTo>
                <a:lnTo>
                  <a:pt x="730316" y="834945"/>
                </a:lnTo>
                <a:lnTo>
                  <a:pt x="736985" y="839074"/>
                </a:lnTo>
                <a:lnTo>
                  <a:pt x="743337" y="843520"/>
                </a:lnTo>
                <a:lnTo>
                  <a:pt x="750007" y="847014"/>
                </a:lnTo>
                <a:lnTo>
                  <a:pt x="756677" y="850507"/>
                </a:lnTo>
                <a:lnTo>
                  <a:pt x="763346" y="853366"/>
                </a:lnTo>
                <a:lnTo>
                  <a:pt x="770333" y="855906"/>
                </a:lnTo>
                <a:lnTo>
                  <a:pt x="777321" y="858130"/>
                </a:lnTo>
                <a:lnTo>
                  <a:pt x="784626" y="860353"/>
                </a:lnTo>
                <a:lnTo>
                  <a:pt x="791613" y="861941"/>
                </a:lnTo>
                <a:lnTo>
                  <a:pt x="798918" y="863211"/>
                </a:lnTo>
                <a:lnTo>
                  <a:pt x="806222" y="864164"/>
                </a:lnTo>
                <a:lnTo>
                  <a:pt x="813527" y="864481"/>
                </a:lnTo>
                <a:lnTo>
                  <a:pt x="820832" y="864799"/>
                </a:lnTo>
                <a:lnTo>
                  <a:pt x="828455" y="864481"/>
                </a:lnTo>
                <a:lnTo>
                  <a:pt x="836395" y="863846"/>
                </a:lnTo>
                <a:lnTo>
                  <a:pt x="843699" y="863211"/>
                </a:lnTo>
                <a:lnTo>
                  <a:pt x="851004" y="861941"/>
                </a:lnTo>
                <a:lnTo>
                  <a:pt x="858627" y="860353"/>
                </a:lnTo>
                <a:lnTo>
                  <a:pt x="865614" y="858130"/>
                </a:lnTo>
                <a:lnTo>
                  <a:pt x="873236" y="855906"/>
                </a:lnTo>
                <a:lnTo>
                  <a:pt x="879906" y="853366"/>
                </a:lnTo>
                <a:lnTo>
                  <a:pt x="886893" y="850507"/>
                </a:lnTo>
                <a:lnTo>
                  <a:pt x="893880" y="847014"/>
                </a:lnTo>
                <a:lnTo>
                  <a:pt x="900550" y="843520"/>
                </a:lnTo>
                <a:lnTo>
                  <a:pt x="907220" y="839074"/>
                </a:lnTo>
                <a:lnTo>
                  <a:pt x="913572" y="834628"/>
                </a:lnTo>
                <a:lnTo>
                  <a:pt x="919606" y="830182"/>
                </a:lnTo>
                <a:lnTo>
                  <a:pt x="925640" y="825100"/>
                </a:lnTo>
                <a:lnTo>
                  <a:pt x="931357" y="819384"/>
                </a:lnTo>
                <a:lnTo>
                  <a:pt x="1222915" y="527835"/>
                </a:lnTo>
                <a:lnTo>
                  <a:pt x="1228314" y="522119"/>
                </a:lnTo>
                <a:lnTo>
                  <a:pt x="1233396" y="516402"/>
                </a:lnTo>
                <a:lnTo>
                  <a:pt x="1238160" y="510050"/>
                </a:lnTo>
                <a:lnTo>
                  <a:pt x="1242606" y="503699"/>
                </a:lnTo>
                <a:lnTo>
                  <a:pt x="1246735" y="497347"/>
                </a:lnTo>
                <a:lnTo>
                  <a:pt x="1250229" y="490360"/>
                </a:lnTo>
                <a:lnTo>
                  <a:pt x="1253722" y="483690"/>
                </a:lnTo>
                <a:lnTo>
                  <a:pt x="1256898" y="477021"/>
                </a:lnTo>
                <a:lnTo>
                  <a:pt x="1259439" y="469716"/>
                </a:lnTo>
                <a:lnTo>
                  <a:pt x="1261663" y="462729"/>
                </a:lnTo>
                <a:lnTo>
                  <a:pt x="1263568" y="455425"/>
                </a:lnTo>
                <a:lnTo>
                  <a:pt x="1265156" y="448120"/>
                </a:lnTo>
                <a:lnTo>
                  <a:pt x="1266427" y="440816"/>
                </a:lnTo>
                <a:lnTo>
                  <a:pt x="1267062" y="433511"/>
                </a:lnTo>
                <a:lnTo>
                  <a:pt x="1267697" y="425889"/>
                </a:lnTo>
                <a:lnTo>
                  <a:pt x="1268015" y="418267"/>
                </a:lnTo>
                <a:lnTo>
                  <a:pt x="1267697" y="410962"/>
                </a:lnTo>
                <a:lnTo>
                  <a:pt x="1267062" y="403340"/>
                </a:lnTo>
                <a:lnTo>
                  <a:pt x="1266427" y="396035"/>
                </a:lnTo>
                <a:lnTo>
                  <a:pt x="1265156" y="388731"/>
                </a:lnTo>
                <a:lnTo>
                  <a:pt x="1263568" y="381426"/>
                </a:lnTo>
                <a:lnTo>
                  <a:pt x="1261663" y="374439"/>
                </a:lnTo>
                <a:lnTo>
                  <a:pt x="1259439" y="367135"/>
                </a:lnTo>
                <a:lnTo>
                  <a:pt x="1256898" y="360465"/>
                </a:lnTo>
                <a:lnTo>
                  <a:pt x="1254040" y="353161"/>
                </a:lnTo>
                <a:lnTo>
                  <a:pt x="1250229" y="346491"/>
                </a:lnTo>
                <a:lnTo>
                  <a:pt x="1246735" y="340139"/>
                </a:lnTo>
                <a:lnTo>
                  <a:pt x="1242606" y="333470"/>
                </a:lnTo>
                <a:lnTo>
                  <a:pt x="1238160" y="327118"/>
                </a:lnTo>
                <a:lnTo>
                  <a:pt x="1233396" y="321084"/>
                </a:lnTo>
                <a:lnTo>
                  <a:pt x="1228314" y="314732"/>
                </a:lnTo>
                <a:lnTo>
                  <a:pt x="1222915" y="309016"/>
                </a:lnTo>
                <a:lnTo>
                  <a:pt x="1210211" y="296630"/>
                </a:lnTo>
                <a:lnTo>
                  <a:pt x="1204494" y="291230"/>
                </a:lnTo>
                <a:lnTo>
                  <a:pt x="1198460" y="286149"/>
                </a:lnTo>
                <a:lnTo>
                  <a:pt x="1192425" y="281068"/>
                </a:lnTo>
                <a:lnTo>
                  <a:pt x="1186073" y="276939"/>
                </a:lnTo>
                <a:lnTo>
                  <a:pt x="1179404" y="272810"/>
                </a:lnTo>
                <a:lnTo>
                  <a:pt x="1172734" y="269317"/>
                </a:lnTo>
                <a:lnTo>
                  <a:pt x="1166065" y="265506"/>
                </a:lnTo>
                <a:lnTo>
                  <a:pt x="1159077" y="262647"/>
                </a:lnTo>
                <a:lnTo>
                  <a:pt x="1152090" y="260107"/>
                </a:lnTo>
                <a:lnTo>
                  <a:pt x="1144785" y="257883"/>
                </a:lnTo>
                <a:lnTo>
                  <a:pt x="1137798" y="255978"/>
                </a:lnTo>
                <a:lnTo>
                  <a:pt x="1130811" y="254390"/>
                </a:lnTo>
                <a:lnTo>
                  <a:pt x="1123188" y="253120"/>
                </a:lnTo>
                <a:lnTo>
                  <a:pt x="1115884" y="252167"/>
                </a:lnTo>
                <a:lnTo>
                  <a:pt x="1108261" y="251849"/>
                </a:lnTo>
                <a:lnTo>
                  <a:pt x="1100956" y="251532"/>
                </a:lnTo>
                <a:lnTo>
                  <a:pt x="1093334" y="251849"/>
                </a:lnTo>
                <a:lnTo>
                  <a:pt x="1086029" y="252167"/>
                </a:lnTo>
                <a:lnTo>
                  <a:pt x="1078724" y="253120"/>
                </a:lnTo>
                <a:lnTo>
                  <a:pt x="1071102" y="254390"/>
                </a:lnTo>
                <a:lnTo>
                  <a:pt x="1064115" y="255978"/>
                </a:lnTo>
                <a:lnTo>
                  <a:pt x="1056492" y="257883"/>
                </a:lnTo>
                <a:lnTo>
                  <a:pt x="1049505" y="260107"/>
                </a:lnTo>
                <a:lnTo>
                  <a:pt x="1042518" y="262647"/>
                </a:lnTo>
                <a:lnTo>
                  <a:pt x="1035530" y="265506"/>
                </a:lnTo>
                <a:lnTo>
                  <a:pt x="1028861" y="269317"/>
                </a:lnTo>
                <a:lnTo>
                  <a:pt x="1022191" y="272810"/>
                </a:lnTo>
                <a:lnTo>
                  <a:pt x="1015839" y="276939"/>
                </a:lnTo>
                <a:lnTo>
                  <a:pt x="1009487" y="281068"/>
                </a:lnTo>
                <a:lnTo>
                  <a:pt x="1003135" y="286149"/>
                </a:lnTo>
                <a:lnTo>
                  <a:pt x="997101" y="291230"/>
                </a:lnTo>
                <a:lnTo>
                  <a:pt x="991066" y="296630"/>
                </a:lnTo>
                <a:lnTo>
                  <a:pt x="871648" y="416361"/>
                </a:lnTo>
                <a:lnTo>
                  <a:pt x="866884" y="420807"/>
                </a:lnTo>
                <a:lnTo>
                  <a:pt x="862120" y="425254"/>
                </a:lnTo>
                <a:lnTo>
                  <a:pt x="857039" y="429065"/>
                </a:lnTo>
                <a:lnTo>
                  <a:pt x="851639" y="432558"/>
                </a:lnTo>
                <a:lnTo>
                  <a:pt x="846558" y="435734"/>
                </a:lnTo>
                <a:lnTo>
                  <a:pt x="841159" y="438910"/>
                </a:lnTo>
                <a:lnTo>
                  <a:pt x="835442" y="441768"/>
                </a:lnTo>
                <a:lnTo>
                  <a:pt x="830043" y="444309"/>
                </a:lnTo>
                <a:lnTo>
                  <a:pt x="824326" y="446215"/>
                </a:lnTo>
                <a:lnTo>
                  <a:pt x="818291" y="448120"/>
                </a:lnTo>
                <a:lnTo>
                  <a:pt x="812574" y="449708"/>
                </a:lnTo>
                <a:lnTo>
                  <a:pt x="806858" y="450978"/>
                </a:lnTo>
                <a:lnTo>
                  <a:pt x="800823" y="451931"/>
                </a:lnTo>
                <a:lnTo>
                  <a:pt x="794789" y="452566"/>
                </a:lnTo>
                <a:lnTo>
                  <a:pt x="788754" y="453202"/>
                </a:lnTo>
                <a:lnTo>
                  <a:pt x="782720" y="453202"/>
                </a:lnTo>
                <a:lnTo>
                  <a:pt x="776686" y="453202"/>
                </a:lnTo>
                <a:lnTo>
                  <a:pt x="770969" y="452566"/>
                </a:lnTo>
                <a:lnTo>
                  <a:pt x="764617" y="451931"/>
                </a:lnTo>
                <a:lnTo>
                  <a:pt x="758900" y="450978"/>
                </a:lnTo>
                <a:lnTo>
                  <a:pt x="752865" y="449708"/>
                </a:lnTo>
                <a:lnTo>
                  <a:pt x="746831" y="448120"/>
                </a:lnTo>
                <a:lnTo>
                  <a:pt x="741114" y="446215"/>
                </a:lnTo>
                <a:lnTo>
                  <a:pt x="735715" y="444309"/>
                </a:lnTo>
                <a:lnTo>
                  <a:pt x="729681" y="441768"/>
                </a:lnTo>
                <a:lnTo>
                  <a:pt x="724281" y="438910"/>
                </a:lnTo>
                <a:lnTo>
                  <a:pt x="718882" y="435734"/>
                </a:lnTo>
                <a:lnTo>
                  <a:pt x="713483" y="432558"/>
                </a:lnTo>
                <a:lnTo>
                  <a:pt x="708401" y="429065"/>
                </a:lnTo>
                <a:lnTo>
                  <a:pt x="703637" y="425254"/>
                </a:lnTo>
                <a:lnTo>
                  <a:pt x="698873" y="420807"/>
                </a:lnTo>
                <a:lnTo>
                  <a:pt x="693792" y="416361"/>
                </a:lnTo>
                <a:lnTo>
                  <a:pt x="689345" y="411915"/>
                </a:lnTo>
                <a:lnTo>
                  <a:pt x="685216" y="407151"/>
                </a:lnTo>
                <a:lnTo>
                  <a:pt x="681405" y="401752"/>
                </a:lnTo>
                <a:lnTo>
                  <a:pt x="677594" y="396670"/>
                </a:lnTo>
                <a:lnTo>
                  <a:pt x="674418" y="391589"/>
                </a:lnTo>
                <a:lnTo>
                  <a:pt x="671560" y="385872"/>
                </a:lnTo>
                <a:lnTo>
                  <a:pt x="668701" y="380473"/>
                </a:lnTo>
                <a:lnTo>
                  <a:pt x="666478" y="375074"/>
                </a:lnTo>
                <a:lnTo>
                  <a:pt x="664255" y="369040"/>
                </a:lnTo>
                <a:lnTo>
                  <a:pt x="662031" y="363323"/>
                </a:lnTo>
                <a:lnTo>
                  <a:pt x="660443" y="357607"/>
                </a:lnTo>
                <a:lnTo>
                  <a:pt x="659173" y="351573"/>
                </a:lnTo>
                <a:lnTo>
                  <a:pt x="658220" y="345856"/>
                </a:lnTo>
                <a:lnTo>
                  <a:pt x="657585" y="339822"/>
                </a:lnTo>
                <a:lnTo>
                  <a:pt x="657267" y="333470"/>
                </a:lnTo>
                <a:lnTo>
                  <a:pt x="656950" y="327753"/>
                </a:lnTo>
                <a:lnTo>
                  <a:pt x="657267" y="321719"/>
                </a:lnTo>
                <a:lnTo>
                  <a:pt x="657585" y="315685"/>
                </a:lnTo>
                <a:lnTo>
                  <a:pt x="658220" y="309651"/>
                </a:lnTo>
                <a:lnTo>
                  <a:pt x="659173" y="303934"/>
                </a:lnTo>
                <a:lnTo>
                  <a:pt x="660443" y="297582"/>
                </a:lnTo>
                <a:lnTo>
                  <a:pt x="662031" y="291866"/>
                </a:lnTo>
                <a:lnTo>
                  <a:pt x="664255" y="286149"/>
                </a:lnTo>
                <a:lnTo>
                  <a:pt x="666478" y="280432"/>
                </a:lnTo>
                <a:lnTo>
                  <a:pt x="668701" y="274716"/>
                </a:lnTo>
                <a:lnTo>
                  <a:pt x="671560" y="269317"/>
                </a:lnTo>
                <a:lnTo>
                  <a:pt x="674418" y="263918"/>
                </a:lnTo>
                <a:lnTo>
                  <a:pt x="677594" y="258519"/>
                </a:lnTo>
                <a:lnTo>
                  <a:pt x="681405" y="253437"/>
                </a:lnTo>
                <a:lnTo>
                  <a:pt x="685216" y="248356"/>
                </a:lnTo>
                <a:lnTo>
                  <a:pt x="689345" y="243592"/>
                </a:lnTo>
                <a:lnTo>
                  <a:pt x="693792" y="238828"/>
                </a:lnTo>
                <a:lnTo>
                  <a:pt x="813527" y="119096"/>
                </a:lnTo>
                <a:lnTo>
                  <a:pt x="821150" y="111792"/>
                </a:lnTo>
                <a:lnTo>
                  <a:pt x="828772" y="104805"/>
                </a:lnTo>
                <a:lnTo>
                  <a:pt x="836712" y="97818"/>
                </a:lnTo>
                <a:lnTo>
                  <a:pt x="844335" y="91148"/>
                </a:lnTo>
                <a:lnTo>
                  <a:pt x="852275" y="84797"/>
                </a:lnTo>
                <a:lnTo>
                  <a:pt x="860532" y="78762"/>
                </a:lnTo>
                <a:lnTo>
                  <a:pt x="868790" y="72728"/>
                </a:lnTo>
                <a:lnTo>
                  <a:pt x="877365" y="67012"/>
                </a:lnTo>
                <a:lnTo>
                  <a:pt x="885623" y="61613"/>
                </a:lnTo>
                <a:lnTo>
                  <a:pt x="894516" y="56214"/>
                </a:lnTo>
                <a:lnTo>
                  <a:pt x="903091" y="51450"/>
                </a:lnTo>
                <a:lnTo>
                  <a:pt x="911984" y="46686"/>
                </a:lnTo>
                <a:lnTo>
                  <a:pt x="920876" y="42240"/>
                </a:lnTo>
                <a:lnTo>
                  <a:pt x="929769" y="37793"/>
                </a:lnTo>
                <a:lnTo>
                  <a:pt x="938662" y="33665"/>
                </a:lnTo>
                <a:lnTo>
                  <a:pt x="948190" y="29854"/>
                </a:lnTo>
                <a:lnTo>
                  <a:pt x="957401" y="26360"/>
                </a:lnTo>
                <a:lnTo>
                  <a:pt x="966611" y="22867"/>
                </a:lnTo>
                <a:lnTo>
                  <a:pt x="976139" y="19691"/>
                </a:lnTo>
                <a:lnTo>
                  <a:pt x="985349" y="16832"/>
                </a:lnTo>
                <a:lnTo>
                  <a:pt x="994877" y="14292"/>
                </a:lnTo>
                <a:lnTo>
                  <a:pt x="1004088" y="11751"/>
                </a:lnTo>
                <a:lnTo>
                  <a:pt x="1013934" y="9528"/>
                </a:lnTo>
                <a:lnTo>
                  <a:pt x="1023462" y="7622"/>
                </a:lnTo>
                <a:lnTo>
                  <a:pt x="1032990" y="5717"/>
                </a:lnTo>
                <a:lnTo>
                  <a:pt x="1042518" y="4129"/>
                </a:lnTo>
                <a:lnTo>
                  <a:pt x="1052363" y="2858"/>
                </a:lnTo>
                <a:lnTo>
                  <a:pt x="1062209" y="1906"/>
                </a:lnTo>
                <a:lnTo>
                  <a:pt x="1071737" y="953"/>
                </a:lnTo>
                <a:lnTo>
                  <a:pt x="1081583" y="635"/>
                </a:lnTo>
                <a:lnTo>
                  <a:pt x="1091111" y="318"/>
                </a:lnTo>
                <a:lnTo>
                  <a:pt x="1100956" y="0"/>
                </a:lnTo>
                <a:close/>
              </a:path>
            </a:pathLst>
          </a:custGeom>
          <a:gradFill flip="none" rotWithShape="1">
            <a:gsLst>
              <a:gs pos="0">
                <a:srgbClr val="2289C2">
                  <a:shade val="30000"/>
                  <a:satMod val="115000"/>
                </a:srgbClr>
              </a:gs>
              <a:gs pos="50000">
                <a:srgbClr val="2289C2">
                  <a:shade val="67500"/>
                  <a:satMod val="115000"/>
                </a:srgbClr>
              </a:gs>
              <a:gs pos="100000">
                <a:srgbClr val="2289C2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5" name="KSO_Shape"/>
          <p:cNvSpPr>
            <a:spLocks/>
          </p:cNvSpPr>
          <p:nvPr/>
        </p:nvSpPr>
        <p:spPr bwMode="auto">
          <a:xfrm rot="18900000">
            <a:off x="6858758" y="3467785"/>
            <a:ext cx="328351" cy="348075"/>
          </a:xfrm>
          <a:custGeom>
            <a:avLst/>
            <a:gdLst>
              <a:gd name="T0" fmla="*/ 1000716 w 1519237"/>
              <a:gd name="T1" fmla="*/ 619004 h 1611313"/>
              <a:gd name="T2" fmla="*/ 1136120 w 1519237"/>
              <a:gd name="T3" fmla="*/ 699378 h 1611313"/>
              <a:gd name="T4" fmla="*/ 892692 w 1519237"/>
              <a:gd name="T5" fmla="*/ 895807 h 1611313"/>
              <a:gd name="T6" fmla="*/ 788795 w 1519237"/>
              <a:gd name="T7" fmla="*/ 885667 h 1611313"/>
              <a:gd name="T8" fmla="*/ 694275 w 1519237"/>
              <a:gd name="T9" fmla="*/ 936371 h 1611313"/>
              <a:gd name="T10" fmla="*/ 301940 w 1519237"/>
              <a:gd name="T11" fmla="*/ 1366414 h 1611313"/>
              <a:gd name="T12" fmla="*/ 306816 w 1519237"/>
              <a:gd name="T13" fmla="*/ 1470826 h 1611313"/>
              <a:gd name="T14" fmla="*/ 378832 w 1519237"/>
              <a:gd name="T15" fmla="*/ 1566600 h 1611313"/>
              <a:gd name="T16" fmla="*/ 475602 w 1519237"/>
              <a:gd name="T17" fmla="*/ 1606786 h 1611313"/>
              <a:gd name="T18" fmla="*/ 578749 w 1519237"/>
              <a:gd name="T19" fmla="*/ 1586881 h 1611313"/>
              <a:gd name="T20" fmla="*/ 801172 w 1519237"/>
              <a:gd name="T21" fmla="*/ 1382564 h 1611313"/>
              <a:gd name="T22" fmla="*/ 883690 w 1519237"/>
              <a:gd name="T23" fmla="*/ 1362282 h 1611313"/>
              <a:gd name="T24" fmla="*/ 964333 w 1519237"/>
              <a:gd name="T25" fmla="*/ 1391203 h 1611313"/>
              <a:gd name="T26" fmla="*/ 1016844 w 1519237"/>
              <a:gd name="T27" fmla="*/ 1461436 h 1611313"/>
              <a:gd name="T28" fmla="*/ 1020595 w 1519237"/>
              <a:gd name="T29" fmla="*/ 1545942 h 1611313"/>
              <a:gd name="T30" fmla="*/ 833429 w 1519237"/>
              <a:gd name="T31" fmla="*/ 1764157 h 1611313"/>
              <a:gd name="T32" fmla="*/ 716780 w 1519237"/>
              <a:gd name="T33" fmla="*/ 1850165 h 1611313"/>
              <a:gd name="T34" fmla="*/ 585126 w 1519237"/>
              <a:gd name="T35" fmla="*/ 1895986 h 1611313"/>
              <a:gd name="T36" fmla="*/ 458724 w 1519237"/>
              <a:gd name="T37" fmla="*/ 1903873 h 1611313"/>
              <a:gd name="T38" fmla="*/ 323694 w 1519237"/>
              <a:gd name="T39" fmla="*/ 1873451 h 1611313"/>
              <a:gd name="T40" fmla="*/ 200668 w 1519237"/>
              <a:gd name="T41" fmla="*/ 1804344 h 1611313"/>
              <a:gd name="T42" fmla="*/ 92645 w 1519237"/>
              <a:gd name="T43" fmla="*/ 1693922 h 1611313"/>
              <a:gd name="T44" fmla="*/ 26631 w 1519237"/>
              <a:gd name="T45" fmla="*/ 1568102 h 1611313"/>
              <a:gd name="T46" fmla="*/ 375 w 1519237"/>
              <a:gd name="T47" fmla="*/ 1432517 h 1611313"/>
              <a:gd name="T48" fmla="*/ 13879 w 1519237"/>
              <a:gd name="T49" fmla="*/ 1295429 h 1611313"/>
              <a:gd name="T50" fmla="*/ 66389 w 1519237"/>
              <a:gd name="T51" fmla="*/ 1165852 h 1611313"/>
              <a:gd name="T52" fmla="*/ 493232 w 1519237"/>
              <a:gd name="T53" fmla="*/ 717406 h 1611313"/>
              <a:gd name="T54" fmla="*/ 611007 w 1519237"/>
              <a:gd name="T55" fmla="*/ 635153 h 1611313"/>
              <a:gd name="T56" fmla="*/ 743786 w 1519237"/>
              <a:gd name="T57" fmla="*/ 591962 h 1611313"/>
              <a:gd name="T58" fmla="*/ 1359760 w 1519237"/>
              <a:gd name="T59" fmla="*/ 3379 h 1611313"/>
              <a:gd name="T60" fmla="*/ 1493501 w 1519237"/>
              <a:gd name="T61" fmla="*/ 39801 h 1611313"/>
              <a:gd name="T62" fmla="*/ 1614845 w 1519237"/>
              <a:gd name="T63" fmla="*/ 115647 h 1611313"/>
              <a:gd name="T64" fmla="*/ 1717782 w 1519237"/>
              <a:gd name="T65" fmla="*/ 230543 h 1611313"/>
              <a:gd name="T66" fmla="*/ 1777515 w 1519237"/>
              <a:gd name="T67" fmla="*/ 358204 h 1611313"/>
              <a:gd name="T68" fmla="*/ 1797050 w 1519237"/>
              <a:gd name="T69" fmla="*/ 494503 h 1611313"/>
              <a:gd name="T70" fmla="*/ 1777515 w 1519237"/>
              <a:gd name="T71" fmla="*/ 631176 h 1611313"/>
              <a:gd name="T72" fmla="*/ 1718158 w 1519237"/>
              <a:gd name="T73" fmla="*/ 759213 h 1611313"/>
              <a:gd name="T74" fmla="*/ 1284624 w 1519237"/>
              <a:gd name="T75" fmla="*/ 1204153 h 1611313"/>
              <a:gd name="T76" fmla="*/ 1163280 w 1519237"/>
              <a:gd name="T77" fmla="*/ 1279623 h 1611313"/>
              <a:gd name="T78" fmla="*/ 1028787 w 1519237"/>
              <a:gd name="T79" fmla="*/ 1316045 h 1611313"/>
              <a:gd name="T80" fmla="*/ 901807 w 1519237"/>
              <a:gd name="T81" fmla="*/ 1314542 h 1611313"/>
              <a:gd name="T82" fmla="*/ 769192 w 1519237"/>
              <a:gd name="T83" fmla="*/ 1274367 h 1611313"/>
              <a:gd name="T84" fmla="*/ 650478 w 1519237"/>
              <a:gd name="T85" fmla="*/ 1195516 h 1611313"/>
              <a:gd name="T86" fmla="*/ 895046 w 1519237"/>
              <a:gd name="T87" fmla="*/ 1005525 h 1611313"/>
              <a:gd name="T88" fmla="*/ 997981 w 1519237"/>
              <a:gd name="T89" fmla="*/ 1020545 h 1611313"/>
              <a:gd name="T90" fmla="*/ 1094906 w 1519237"/>
              <a:gd name="T91" fmla="*/ 975487 h 1611313"/>
              <a:gd name="T92" fmla="*/ 1492375 w 1519237"/>
              <a:gd name="T93" fmla="*/ 547069 h 1611313"/>
              <a:gd name="T94" fmla="*/ 1492375 w 1519237"/>
              <a:gd name="T95" fmla="*/ 442686 h 1611313"/>
              <a:gd name="T96" fmla="*/ 1424752 w 1519237"/>
              <a:gd name="T97" fmla="*/ 344311 h 1611313"/>
              <a:gd name="T98" fmla="*/ 1328578 w 1519237"/>
              <a:gd name="T99" fmla="*/ 299255 h 1611313"/>
              <a:gd name="T100" fmla="*/ 1224891 w 1519237"/>
              <a:gd name="T101" fmla="*/ 313899 h 1611313"/>
              <a:gd name="T102" fmla="*/ 1007373 w 1519237"/>
              <a:gd name="T103" fmla="*/ 511398 h 1611313"/>
              <a:gd name="T104" fmla="*/ 925851 w 1519237"/>
              <a:gd name="T105" fmla="*/ 535805 h 1611313"/>
              <a:gd name="T106" fmla="*/ 843953 w 1519237"/>
              <a:gd name="T107" fmla="*/ 511398 h 1611313"/>
              <a:gd name="T108" fmla="*/ 788353 w 1519237"/>
              <a:gd name="T109" fmla="*/ 443437 h 1611313"/>
              <a:gd name="T110" fmla="*/ 779712 w 1519237"/>
              <a:gd name="T111" fmla="*/ 359331 h 1611313"/>
              <a:gd name="T112" fmla="*/ 820661 w 1519237"/>
              <a:gd name="T113" fmla="*/ 282358 h 1611313"/>
              <a:gd name="T114" fmla="*/ 1068233 w 1519237"/>
              <a:gd name="T115" fmla="*/ 60828 h 1611313"/>
              <a:gd name="T116" fmla="*/ 1199346 w 1519237"/>
              <a:gd name="T117" fmla="*/ 11265 h 161131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19237" h="1611313">
                <a:moveTo>
                  <a:pt x="686512" y="495300"/>
                </a:moveTo>
                <a:lnTo>
                  <a:pt x="696025" y="495300"/>
                </a:lnTo>
                <a:lnTo>
                  <a:pt x="711245" y="495618"/>
                </a:lnTo>
                <a:lnTo>
                  <a:pt x="726466" y="496253"/>
                </a:lnTo>
                <a:lnTo>
                  <a:pt x="741687" y="497842"/>
                </a:lnTo>
                <a:lnTo>
                  <a:pt x="756907" y="499748"/>
                </a:lnTo>
                <a:lnTo>
                  <a:pt x="772128" y="502289"/>
                </a:lnTo>
                <a:lnTo>
                  <a:pt x="787031" y="505148"/>
                </a:lnTo>
                <a:lnTo>
                  <a:pt x="801935" y="508960"/>
                </a:lnTo>
                <a:lnTo>
                  <a:pt x="816521" y="513408"/>
                </a:lnTo>
                <a:lnTo>
                  <a:pt x="831425" y="518173"/>
                </a:lnTo>
                <a:lnTo>
                  <a:pt x="846011" y="523574"/>
                </a:lnTo>
                <a:lnTo>
                  <a:pt x="860280" y="529927"/>
                </a:lnTo>
                <a:lnTo>
                  <a:pt x="874550" y="536281"/>
                </a:lnTo>
                <a:lnTo>
                  <a:pt x="888502" y="543270"/>
                </a:lnTo>
                <a:lnTo>
                  <a:pt x="901820" y="551212"/>
                </a:lnTo>
                <a:lnTo>
                  <a:pt x="915455" y="559472"/>
                </a:lnTo>
                <a:lnTo>
                  <a:pt x="928773" y="568367"/>
                </a:lnTo>
                <a:lnTo>
                  <a:pt x="937017" y="573132"/>
                </a:lnTo>
                <a:lnTo>
                  <a:pt x="945262" y="578215"/>
                </a:lnTo>
                <a:lnTo>
                  <a:pt x="949067" y="581709"/>
                </a:lnTo>
                <a:lnTo>
                  <a:pt x="952872" y="584886"/>
                </a:lnTo>
                <a:lnTo>
                  <a:pt x="956994" y="588063"/>
                </a:lnTo>
                <a:lnTo>
                  <a:pt x="960483" y="591557"/>
                </a:lnTo>
                <a:lnTo>
                  <a:pt x="982996" y="613795"/>
                </a:lnTo>
                <a:lnTo>
                  <a:pt x="995363" y="626502"/>
                </a:lnTo>
                <a:lnTo>
                  <a:pt x="817789" y="804086"/>
                </a:lnTo>
                <a:lnTo>
                  <a:pt x="805740" y="792014"/>
                </a:lnTo>
                <a:lnTo>
                  <a:pt x="799715" y="786296"/>
                </a:lnTo>
                <a:lnTo>
                  <a:pt x="793690" y="781213"/>
                </a:lnTo>
                <a:lnTo>
                  <a:pt x="787665" y="776448"/>
                </a:lnTo>
                <a:lnTo>
                  <a:pt x="781006" y="771682"/>
                </a:lnTo>
                <a:lnTo>
                  <a:pt x="774665" y="767553"/>
                </a:lnTo>
                <a:lnTo>
                  <a:pt x="768323" y="764058"/>
                </a:lnTo>
                <a:lnTo>
                  <a:pt x="761346" y="760881"/>
                </a:lnTo>
                <a:lnTo>
                  <a:pt x="754687" y="757704"/>
                </a:lnTo>
                <a:lnTo>
                  <a:pt x="747394" y="755163"/>
                </a:lnTo>
                <a:lnTo>
                  <a:pt x="740418" y="752622"/>
                </a:lnTo>
                <a:lnTo>
                  <a:pt x="733442" y="750715"/>
                </a:lnTo>
                <a:lnTo>
                  <a:pt x="725832" y="749127"/>
                </a:lnTo>
                <a:lnTo>
                  <a:pt x="718539" y="747856"/>
                </a:lnTo>
                <a:lnTo>
                  <a:pt x="711245" y="747221"/>
                </a:lnTo>
                <a:lnTo>
                  <a:pt x="703635" y="746586"/>
                </a:lnTo>
                <a:lnTo>
                  <a:pt x="696025" y="746268"/>
                </a:lnTo>
                <a:lnTo>
                  <a:pt x="688732" y="746586"/>
                </a:lnTo>
                <a:lnTo>
                  <a:pt x="681438" y="747221"/>
                </a:lnTo>
                <a:lnTo>
                  <a:pt x="673828" y="747856"/>
                </a:lnTo>
                <a:lnTo>
                  <a:pt x="666852" y="749127"/>
                </a:lnTo>
                <a:lnTo>
                  <a:pt x="659242" y="750715"/>
                </a:lnTo>
                <a:lnTo>
                  <a:pt x="652266" y="752622"/>
                </a:lnTo>
                <a:lnTo>
                  <a:pt x="644972" y="755163"/>
                </a:lnTo>
                <a:lnTo>
                  <a:pt x="637996" y="757704"/>
                </a:lnTo>
                <a:lnTo>
                  <a:pt x="631337" y="760881"/>
                </a:lnTo>
                <a:lnTo>
                  <a:pt x="624361" y="764058"/>
                </a:lnTo>
                <a:lnTo>
                  <a:pt x="617702" y="767553"/>
                </a:lnTo>
                <a:lnTo>
                  <a:pt x="611043" y="771682"/>
                </a:lnTo>
                <a:lnTo>
                  <a:pt x="605018" y="776448"/>
                </a:lnTo>
                <a:lnTo>
                  <a:pt x="598994" y="781213"/>
                </a:lnTo>
                <a:lnTo>
                  <a:pt x="592652" y="786296"/>
                </a:lnTo>
                <a:lnTo>
                  <a:pt x="586944" y="792014"/>
                </a:lnTo>
                <a:lnTo>
                  <a:pt x="296167" y="1083010"/>
                </a:lnTo>
                <a:lnTo>
                  <a:pt x="290460" y="1089046"/>
                </a:lnTo>
                <a:lnTo>
                  <a:pt x="285386" y="1095082"/>
                </a:lnTo>
                <a:lnTo>
                  <a:pt x="280630" y="1101118"/>
                </a:lnTo>
                <a:lnTo>
                  <a:pt x="276190" y="1107471"/>
                </a:lnTo>
                <a:lnTo>
                  <a:pt x="272068" y="1113825"/>
                </a:lnTo>
                <a:lnTo>
                  <a:pt x="268580" y="1120814"/>
                </a:lnTo>
                <a:lnTo>
                  <a:pt x="265092" y="1127485"/>
                </a:lnTo>
                <a:lnTo>
                  <a:pt x="261921" y="1134156"/>
                </a:lnTo>
                <a:lnTo>
                  <a:pt x="259384" y="1141463"/>
                </a:lnTo>
                <a:lnTo>
                  <a:pt x="257165" y="1148134"/>
                </a:lnTo>
                <a:lnTo>
                  <a:pt x="255262" y="1155759"/>
                </a:lnTo>
                <a:lnTo>
                  <a:pt x="253676" y="1162748"/>
                </a:lnTo>
                <a:lnTo>
                  <a:pt x="252408" y="1170054"/>
                </a:lnTo>
                <a:lnTo>
                  <a:pt x="251774" y="1177361"/>
                </a:lnTo>
                <a:lnTo>
                  <a:pt x="251140" y="1184668"/>
                </a:lnTo>
                <a:lnTo>
                  <a:pt x="250823" y="1192292"/>
                </a:lnTo>
                <a:lnTo>
                  <a:pt x="251140" y="1199916"/>
                </a:lnTo>
                <a:lnTo>
                  <a:pt x="251774" y="1207223"/>
                </a:lnTo>
                <a:lnTo>
                  <a:pt x="252408" y="1214847"/>
                </a:lnTo>
                <a:lnTo>
                  <a:pt x="253676" y="1222154"/>
                </a:lnTo>
                <a:lnTo>
                  <a:pt x="255262" y="1229461"/>
                </a:lnTo>
                <a:lnTo>
                  <a:pt x="257165" y="1236767"/>
                </a:lnTo>
                <a:lnTo>
                  <a:pt x="259384" y="1244074"/>
                </a:lnTo>
                <a:lnTo>
                  <a:pt x="261921" y="1250745"/>
                </a:lnTo>
                <a:lnTo>
                  <a:pt x="265092" y="1257734"/>
                </a:lnTo>
                <a:lnTo>
                  <a:pt x="268580" y="1264723"/>
                </a:lnTo>
                <a:lnTo>
                  <a:pt x="272068" y="1271077"/>
                </a:lnTo>
                <a:lnTo>
                  <a:pt x="276190" y="1277748"/>
                </a:lnTo>
                <a:lnTo>
                  <a:pt x="280630" y="1284102"/>
                </a:lnTo>
                <a:lnTo>
                  <a:pt x="285703" y="1290138"/>
                </a:lnTo>
                <a:lnTo>
                  <a:pt x="290460" y="1296491"/>
                </a:lnTo>
                <a:lnTo>
                  <a:pt x="296167" y="1302210"/>
                </a:lnTo>
                <a:lnTo>
                  <a:pt x="308534" y="1314599"/>
                </a:lnTo>
                <a:lnTo>
                  <a:pt x="314242" y="1320000"/>
                </a:lnTo>
                <a:lnTo>
                  <a:pt x="320267" y="1325083"/>
                </a:lnTo>
                <a:lnTo>
                  <a:pt x="326608" y="1330165"/>
                </a:lnTo>
                <a:lnTo>
                  <a:pt x="332633" y="1334613"/>
                </a:lnTo>
                <a:lnTo>
                  <a:pt x="339292" y="1338425"/>
                </a:lnTo>
                <a:lnTo>
                  <a:pt x="345951" y="1342237"/>
                </a:lnTo>
                <a:lnTo>
                  <a:pt x="352610" y="1345414"/>
                </a:lnTo>
                <a:lnTo>
                  <a:pt x="359269" y="1348591"/>
                </a:lnTo>
                <a:lnTo>
                  <a:pt x="366245" y="1351450"/>
                </a:lnTo>
                <a:lnTo>
                  <a:pt x="373539" y="1353674"/>
                </a:lnTo>
                <a:lnTo>
                  <a:pt x="380515" y="1355580"/>
                </a:lnTo>
                <a:lnTo>
                  <a:pt x="387808" y="1356851"/>
                </a:lnTo>
                <a:lnTo>
                  <a:pt x="394784" y="1358121"/>
                </a:lnTo>
                <a:lnTo>
                  <a:pt x="402077" y="1359074"/>
                </a:lnTo>
                <a:lnTo>
                  <a:pt x="409370" y="1359710"/>
                </a:lnTo>
                <a:lnTo>
                  <a:pt x="416664" y="1359710"/>
                </a:lnTo>
                <a:lnTo>
                  <a:pt x="424274" y="1359710"/>
                </a:lnTo>
                <a:lnTo>
                  <a:pt x="431884" y="1359074"/>
                </a:lnTo>
                <a:lnTo>
                  <a:pt x="439494" y="1358121"/>
                </a:lnTo>
                <a:lnTo>
                  <a:pt x="446788" y="1356851"/>
                </a:lnTo>
                <a:lnTo>
                  <a:pt x="454081" y="1355262"/>
                </a:lnTo>
                <a:lnTo>
                  <a:pt x="461691" y="1353356"/>
                </a:lnTo>
                <a:lnTo>
                  <a:pt x="468667" y="1351132"/>
                </a:lnTo>
                <a:lnTo>
                  <a:pt x="475960" y="1348591"/>
                </a:lnTo>
                <a:lnTo>
                  <a:pt x="482619" y="1345414"/>
                </a:lnTo>
                <a:lnTo>
                  <a:pt x="489278" y="1342237"/>
                </a:lnTo>
                <a:lnTo>
                  <a:pt x="496255" y="1338425"/>
                </a:lnTo>
                <a:lnTo>
                  <a:pt x="502596" y="1334613"/>
                </a:lnTo>
                <a:lnTo>
                  <a:pt x="509255" y="1330165"/>
                </a:lnTo>
                <a:lnTo>
                  <a:pt x="515280" y="1325083"/>
                </a:lnTo>
                <a:lnTo>
                  <a:pt x="521305" y="1320000"/>
                </a:lnTo>
                <a:lnTo>
                  <a:pt x="527330" y="1314599"/>
                </a:lnTo>
                <a:lnTo>
                  <a:pt x="652583" y="1188797"/>
                </a:lnTo>
                <a:lnTo>
                  <a:pt x="657022" y="1184350"/>
                </a:lnTo>
                <a:lnTo>
                  <a:pt x="661778" y="1180220"/>
                </a:lnTo>
                <a:lnTo>
                  <a:pt x="667169" y="1176408"/>
                </a:lnTo>
                <a:lnTo>
                  <a:pt x="672243" y="1172913"/>
                </a:lnTo>
                <a:lnTo>
                  <a:pt x="677316" y="1169419"/>
                </a:lnTo>
                <a:lnTo>
                  <a:pt x="683024" y="1166560"/>
                </a:lnTo>
                <a:lnTo>
                  <a:pt x="688415" y="1163701"/>
                </a:lnTo>
                <a:lnTo>
                  <a:pt x="693805" y="1161477"/>
                </a:lnTo>
                <a:lnTo>
                  <a:pt x="699830" y="1159253"/>
                </a:lnTo>
                <a:lnTo>
                  <a:pt x="705538" y="1157347"/>
                </a:lnTo>
                <a:lnTo>
                  <a:pt x="711245" y="1156076"/>
                </a:lnTo>
                <a:lnTo>
                  <a:pt x="717270" y="1154488"/>
                </a:lnTo>
                <a:lnTo>
                  <a:pt x="723295" y="1153217"/>
                </a:lnTo>
                <a:lnTo>
                  <a:pt x="729003" y="1152582"/>
                </a:lnTo>
                <a:lnTo>
                  <a:pt x="735345" y="1152264"/>
                </a:lnTo>
                <a:lnTo>
                  <a:pt x="741052" y="1151947"/>
                </a:lnTo>
                <a:lnTo>
                  <a:pt x="747077" y="1152264"/>
                </a:lnTo>
                <a:lnTo>
                  <a:pt x="753102" y="1152582"/>
                </a:lnTo>
                <a:lnTo>
                  <a:pt x="759127" y="1153217"/>
                </a:lnTo>
                <a:lnTo>
                  <a:pt x="764835" y="1154488"/>
                </a:lnTo>
                <a:lnTo>
                  <a:pt x="771176" y="1156076"/>
                </a:lnTo>
                <a:lnTo>
                  <a:pt x="776884" y="1157347"/>
                </a:lnTo>
                <a:lnTo>
                  <a:pt x="782592" y="1159253"/>
                </a:lnTo>
                <a:lnTo>
                  <a:pt x="788300" y="1161477"/>
                </a:lnTo>
                <a:lnTo>
                  <a:pt x="794007" y="1163701"/>
                </a:lnTo>
                <a:lnTo>
                  <a:pt x="799398" y="1166560"/>
                </a:lnTo>
                <a:lnTo>
                  <a:pt x="805106" y="1169419"/>
                </a:lnTo>
                <a:lnTo>
                  <a:pt x="810179" y="1172913"/>
                </a:lnTo>
                <a:lnTo>
                  <a:pt x="815253" y="1176726"/>
                </a:lnTo>
                <a:lnTo>
                  <a:pt x="820326" y="1180538"/>
                </a:lnTo>
                <a:lnTo>
                  <a:pt x="825083" y="1184350"/>
                </a:lnTo>
                <a:lnTo>
                  <a:pt x="829839" y="1188797"/>
                </a:lnTo>
                <a:lnTo>
                  <a:pt x="834278" y="1193880"/>
                </a:lnTo>
                <a:lnTo>
                  <a:pt x="838718" y="1198646"/>
                </a:lnTo>
                <a:lnTo>
                  <a:pt x="842523" y="1203411"/>
                </a:lnTo>
                <a:lnTo>
                  <a:pt x="846011" y="1208811"/>
                </a:lnTo>
                <a:lnTo>
                  <a:pt x="849182" y="1213894"/>
                </a:lnTo>
                <a:lnTo>
                  <a:pt x="852036" y="1219295"/>
                </a:lnTo>
                <a:lnTo>
                  <a:pt x="855207" y="1224695"/>
                </a:lnTo>
                <a:lnTo>
                  <a:pt x="857426" y="1230731"/>
                </a:lnTo>
                <a:lnTo>
                  <a:pt x="859646" y="1236132"/>
                </a:lnTo>
                <a:lnTo>
                  <a:pt x="861549" y="1241850"/>
                </a:lnTo>
                <a:lnTo>
                  <a:pt x="862817" y="1247886"/>
                </a:lnTo>
                <a:lnTo>
                  <a:pt x="864085" y="1253922"/>
                </a:lnTo>
                <a:lnTo>
                  <a:pt x="865354" y="1259958"/>
                </a:lnTo>
                <a:lnTo>
                  <a:pt x="865988" y="1265994"/>
                </a:lnTo>
                <a:lnTo>
                  <a:pt x="866305" y="1271712"/>
                </a:lnTo>
                <a:lnTo>
                  <a:pt x="866622" y="1278066"/>
                </a:lnTo>
                <a:lnTo>
                  <a:pt x="866305" y="1283784"/>
                </a:lnTo>
                <a:lnTo>
                  <a:pt x="865988" y="1289820"/>
                </a:lnTo>
                <a:lnTo>
                  <a:pt x="865354" y="1295856"/>
                </a:lnTo>
                <a:lnTo>
                  <a:pt x="864085" y="1301892"/>
                </a:lnTo>
                <a:lnTo>
                  <a:pt x="862817" y="1307610"/>
                </a:lnTo>
                <a:lnTo>
                  <a:pt x="861549" y="1313646"/>
                </a:lnTo>
                <a:lnTo>
                  <a:pt x="859646" y="1319364"/>
                </a:lnTo>
                <a:lnTo>
                  <a:pt x="857426" y="1325083"/>
                </a:lnTo>
                <a:lnTo>
                  <a:pt x="855207" y="1330801"/>
                </a:lnTo>
                <a:lnTo>
                  <a:pt x="852036" y="1336201"/>
                </a:lnTo>
                <a:lnTo>
                  <a:pt x="849182" y="1341602"/>
                </a:lnTo>
                <a:lnTo>
                  <a:pt x="846011" y="1346685"/>
                </a:lnTo>
                <a:lnTo>
                  <a:pt x="842523" y="1352085"/>
                </a:lnTo>
                <a:lnTo>
                  <a:pt x="838718" y="1357168"/>
                </a:lnTo>
                <a:lnTo>
                  <a:pt x="834278" y="1361934"/>
                </a:lnTo>
                <a:lnTo>
                  <a:pt x="829839" y="1366699"/>
                </a:lnTo>
                <a:lnTo>
                  <a:pt x="704586" y="1492183"/>
                </a:lnTo>
                <a:lnTo>
                  <a:pt x="696976" y="1499489"/>
                </a:lnTo>
                <a:lnTo>
                  <a:pt x="689366" y="1506796"/>
                </a:lnTo>
                <a:lnTo>
                  <a:pt x="681755" y="1513467"/>
                </a:lnTo>
                <a:lnTo>
                  <a:pt x="673511" y="1520139"/>
                </a:lnTo>
                <a:lnTo>
                  <a:pt x="665584" y="1526492"/>
                </a:lnTo>
                <a:lnTo>
                  <a:pt x="657339" y="1532528"/>
                </a:lnTo>
                <a:lnTo>
                  <a:pt x="649095" y="1538882"/>
                </a:lnTo>
                <a:lnTo>
                  <a:pt x="640533" y="1544282"/>
                </a:lnTo>
                <a:lnTo>
                  <a:pt x="632289" y="1549683"/>
                </a:lnTo>
                <a:lnTo>
                  <a:pt x="623410" y="1554766"/>
                </a:lnTo>
                <a:lnTo>
                  <a:pt x="614848" y="1560166"/>
                </a:lnTo>
                <a:lnTo>
                  <a:pt x="605970" y="1564932"/>
                </a:lnTo>
                <a:lnTo>
                  <a:pt x="597091" y="1569379"/>
                </a:lnTo>
                <a:lnTo>
                  <a:pt x="587895" y="1573827"/>
                </a:lnTo>
                <a:lnTo>
                  <a:pt x="579017" y="1577639"/>
                </a:lnTo>
                <a:lnTo>
                  <a:pt x="569821" y="1581451"/>
                </a:lnTo>
                <a:lnTo>
                  <a:pt x="560625" y="1584946"/>
                </a:lnTo>
                <a:lnTo>
                  <a:pt x="551429" y="1588440"/>
                </a:lnTo>
                <a:lnTo>
                  <a:pt x="541916" y="1591617"/>
                </a:lnTo>
                <a:lnTo>
                  <a:pt x="532403" y="1594476"/>
                </a:lnTo>
                <a:lnTo>
                  <a:pt x="522891" y="1597335"/>
                </a:lnTo>
                <a:lnTo>
                  <a:pt x="513695" y="1599559"/>
                </a:lnTo>
                <a:lnTo>
                  <a:pt x="503865" y="1601783"/>
                </a:lnTo>
                <a:lnTo>
                  <a:pt x="494669" y="1603689"/>
                </a:lnTo>
                <a:lnTo>
                  <a:pt x="484839" y="1605277"/>
                </a:lnTo>
                <a:lnTo>
                  <a:pt x="475326" y="1606866"/>
                </a:lnTo>
                <a:lnTo>
                  <a:pt x="465496" y="1608454"/>
                </a:lnTo>
                <a:lnTo>
                  <a:pt x="455666" y="1609407"/>
                </a:lnTo>
                <a:lnTo>
                  <a:pt x="446471" y="1610360"/>
                </a:lnTo>
                <a:lnTo>
                  <a:pt x="436641" y="1610995"/>
                </a:lnTo>
                <a:lnTo>
                  <a:pt x="427128" y="1611313"/>
                </a:lnTo>
                <a:lnTo>
                  <a:pt x="417298" y="1611313"/>
                </a:lnTo>
                <a:lnTo>
                  <a:pt x="416664" y="1611313"/>
                </a:lnTo>
                <a:lnTo>
                  <a:pt x="407151" y="1611313"/>
                </a:lnTo>
                <a:lnTo>
                  <a:pt x="397321" y="1610995"/>
                </a:lnTo>
                <a:lnTo>
                  <a:pt x="387808" y="1610360"/>
                </a:lnTo>
                <a:lnTo>
                  <a:pt x="377978" y="1609407"/>
                </a:lnTo>
                <a:lnTo>
                  <a:pt x="368148" y="1608454"/>
                </a:lnTo>
                <a:lnTo>
                  <a:pt x="358635" y="1606866"/>
                </a:lnTo>
                <a:lnTo>
                  <a:pt x="348805" y="1605277"/>
                </a:lnTo>
                <a:lnTo>
                  <a:pt x="339292" y="1603689"/>
                </a:lnTo>
                <a:lnTo>
                  <a:pt x="329779" y="1601783"/>
                </a:lnTo>
                <a:lnTo>
                  <a:pt x="320267" y="1599559"/>
                </a:lnTo>
                <a:lnTo>
                  <a:pt x="310754" y="1597017"/>
                </a:lnTo>
                <a:lnTo>
                  <a:pt x="301558" y="1594476"/>
                </a:lnTo>
                <a:lnTo>
                  <a:pt x="292045" y="1591617"/>
                </a:lnTo>
                <a:lnTo>
                  <a:pt x="282532" y="1588122"/>
                </a:lnTo>
                <a:lnTo>
                  <a:pt x="273653" y="1584628"/>
                </a:lnTo>
                <a:lnTo>
                  <a:pt x="264141" y="1581133"/>
                </a:lnTo>
                <a:lnTo>
                  <a:pt x="255262" y="1577321"/>
                </a:lnTo>
                <a:lnTo>
                  <a:pt x="246066" y="1573509"/>
                </a:lnTo>
                <a:lnTo>
                  <a:pt x="237505" y="1568744"/>
                </a:lnTo>
                <a:lnTo>
                  <a:pt x="228309" y="1564296"/>
                </a:lnTo>
                <a:lnTo>
                  <a:pt x="219747" y="1559531"/>
                </a:lnTo>
                <a:lnTo>
                  <a:pt x="211186" y="1554448"/>
                </a:lnTo>
                <a:lnTo>
                  <a:pt x="202624" y="1549365"/>
                </a:lnTo>
                <a:lnTo>
                  <a:pt x="194062" y="1543965"/>
                </a:lnTo>
                <a:lnTo>
                  <a:pt x="185818" y="1538246"/>
                </a:lnTo>
                <a:lnTo>
                  <a:pt x="177574" y="1532211"/>
                </a:lnTo>
                <a:lnTo>
                  <a:pt x="169646" y="1526175"/>
                </a:lnTo>
                <a:lnTo>
                  <a:pt x="161402" y="1519821"/>
                </a:lnTo>
                <a:lnTo>
                  <a:pt x="153791" y="1513150"/>
                </a:lnTo>
                <a:lnTo>
                  <a:pt x="146181" y="1506478"/>
                </a:lnTo>
                <a:lnTo>
                  <a:pt x="138571" y="1499489"/>
                </a:lnTo>
                <a:lnTo>
                  <a:pt x="131278" y="1492183"/>
                </a:lnTo>
                <a:lnTo>
                  <a:pt x="118594" y="1479793"/>
                </a:lnTo>
                <a:lnTo>
                  <a:pt x="111618" y="1472487"/>
                </a:lnTo>
                <a:lnTo>
                  <a:pt x="104324" y="1464545"/>
                </a:lnTo>
                <a:lnTo>
                  <a:pt x="97665" y="1456920"/>
                </a:lnTo>
                <a:lnTo>
                  <a:pt x="90689" y="1448978"/>
                </a:lnTo>
                <a:lnTo>
                  <a:pt x="84665" y="1441036"/>
                </a:lnTo>
                <a:lnTo>
                  <a:pt x="78323" y="1432776"/>
                </a:lnTo>
                <a:lnTo>
                  <a:pt x="72298" y="1424517"/>
                </a:lnTo>
                <a:lnTo>
                  <a:pt x="66907" y="1415939"/>
                </a:lnTo>
                <a:lnTo>
                  <a:pt x="61517" y="1407680"/>
                </a:lnTo>
                <a:lnTo>
                  <a:pt x="55809" y="1398785"/>
                </a:lnTo>
                <a:lnTo>
                  <a:pt x="51052" y="1390207"/>
                </a:lnTo>
                <a:lnTo>
                  <a:pt x="46296" y="1381312"/>
                </a:lnTo>
                <a:lnTo>
                  <a:pt x="41857" y="1372417"/>
                </a:lnTo>
                <a:lnTo>
                  <a:pt x="37417" y="1363204"/>
                </a:lnTo>
                <a:lnTo>
                  <a:pt x="33295" y="1354309"/>
                </a:lnTo>
                <a:lnTo>
                  <a:pt x="29807" y="1345096"/>
                </a:lnTo>
                <a:lnTo>
                  <a:pt x="26002" y="1335884"/>
                </a:lnTo>
                <a:lnTo>
                  <a:pt x="22514" y="1326353"/>
                </a:lnTo>
                <a:lnTo>
                  <a:pt x="19343" y="1317458"/>
                </a:lnTo>
                <a:lnTo>
                  <a:pt x="16489" y="1307610"/>
                </a:lnTo>
                <a:lnTo>
                  <a:pt x="13952" y="1298397"/>
                </a:lnTo>
                <a:lnTo>
                  <a:pt x="11415" y="1288867"/>
                </a:lnTo>
                <a:lnTo>
                  <a:pt x="9513" y="1279337"/>
                </a:lnTo>
                <a:lnTo>
                  <a:pt x="7610" y="1269806"/>
                </a:lnTo>
                <a:lnTo>
                  <a:pt x="5391" y="1260276"/>
                </a:lnTo>
                <a:lnTo>
                  <a:pt x="4122" y="1250428"/>
                </a:lnTo>
                <a:lnTo>
                  <a:pt x="2854" y="1240579"/>
                </a:lnTo>
                <a:lnTo>
                  <a:pt x="1585" y="1231049"/>
                </a:lnTo>
                <a:lnTo>
                  <a:pt x="951" y="1221201"/>
                </a:lnTo>
                <a:lnTo>
                  <a:pt x="317" y="1211671"/>
                </a:lnTo>
                <a:lnTo>
                  <a:pt x="0" y="1201822"/>
                </a:lnTo>
                <a:lnTo>
                  <a:pt x="0" y="1192292"/>
                </a:lnTo>
                <a:lnTo>
                  <a:pt x="0" y="1182444"/>
                </a:lnTo>
                <a:lnTo>
                  <a:pt x="317" y="1172913"/>
                </a:lnTo>
                <a:lnTo>
                  <a:pt x="951" y="1163065"/>
                </a:lnTo>
                <a:lnTo>
                  <a:pt x="1585" y="1153217"/>
                </a:lnTo>
                <a:lnTo>
                  <a:pt x="2854" y="1143687"/>
                </a:lnTo>
                <a:lnTo>
                  <a:pt x="4122" y="1133839"/>
                </a:lnTo>
                <a:lnTo>
                  <a:pt x="5391" y="1124626"/>
                </a:lnTo>
                <a:lnTo>
                  <a:pt x="7610" y="1114778"/>
                </a:lnTo>
                <a:lnTo>
                  <a:pt x="9513" y="1105247"/>
                </a:lnTo>
                <a:lnTo>
                  <a:pt x="11733" y="1095717"/>
                </a:lnTo>
                <a:lnTo>
                  <a:pt x="13952" y="1086187"/>
                </a:lnTo>
                <a:lnTo>
                  <a:pt x="16806" y="1076656"/>
                </a:lnTo>
                <a:lnTo>
                  <a:pt x="19660" y="1067126"/>
                </a:lnTo>
                <a:lnTo>
                  <a:pt x="22514" y="1057913"/>
                </a:lnTo>
                <a:lnTo>
                  <a:pt x="26319" y="1048700"/>
                </a:lnTo>
                <a:lnTo>
                  <a:pt x="29807" y="1039487"/>
                </a:lnTo>
                <a:lnTo>
                  <a:pt x="33612" y="1030275"/>
                </a:lnTo>
                <a:lnTo>
                  <a:pt x="37417" y="1021380"/>
                </a:lnTo>
                <a:lnTo>
                  <a:pt x="42174" y="1012167"/>
                </a:lnTo>
                <a:lnTo>
                  <a:pt x="46613" y="1003590"/>
                </a:lnTo>
                <a:lnTo>
                  <a:pt x="51369" y="994694"/>
                </a:lnTo>
                <a:lnTo>
                  <a:pt x="56126" y="986117"/>
                </a:lnTo>
                <a:lnTo>
                  <a:pt x="61517" y="977222"/>
                </a:lnTo>
                <a:lnTo>
                  <a:pt x="66907" y="968962"/>
                </a:lnTo>
                <a:lnTo>
                  <a:pt x="72615" y="960385"/>
                </a:lnTo>
                <a:lnTo>
                  <a:pt x="78640" y="952443"/>
                </a:lnTo>
                <a:lnTo>
                  <a:pt x="84665" y="943866"/>
                </a:lnTo>
                <a:lnTo>
                  <a:pt x="91006" y="936241"/>
                </a:lnTo>
                <a:lnTo>
                  <a:pt x="97665" y="927981"/>
                </a:lnTo>
                <a:lnTo>
                  <a:pt x="104324" y="920357"/>
                </a:lnTo>
                <a:lnTo>
                  <a:pt x="111618" y="913050"/>
                </a:lnTo>
                <a:lnTo>
                  <a:pt x="118594" y="905426"/>
                </a:lnTo>
                <a:lnTo>
                  <a:pt x="409687" y="613795"/>
                </a:lnTo>
                <a:lnTo>
                  <a:pt x="416981" y="606806"/>
                </a:lnTo>
                <a:lnTo>
                  <a:pt x="424591" y="599817"/>
                </a:lnTo>
                <a:lnTo>
                  <a:pt x="432201" y="592828"/>
                </a:lnTo>
                <a:lnTo>
                  <a:pt x="440446" y="586157"/>
                </a:lnTo>
                <a:lnTo>
                  <a:pt x="448373" y="579803"/>
                </a:lnTo>
                <a:lnTo>
                  <a:pt x="456618" y="573767"/>
                </a:lnTo>
                <a:lnTo>
                  <a:pt x="464545" y="567731"/>
                </a:lnTo>
                <a:lnTo>
                  <a:pt x="472789" y="562013"/>
                </a:lnTo>
                <a:lnTo>
                  <a:pt x="481668" y="556612"/>
                </a:lnTo>
                <a:lnTo>
                  <a:pt x="489913" y="551530"/>
                </a:lnTo>
                <a:lnTo>
                  <a:pt x="498791" y="546447"/>
                </a:lnTo>
                <a:lnTo>
                  <a:pt x="507353" y="541682"/>
                </a:lnTo>
                <a:lnTo>
                  <a:pt x="516549" y="537234"/>
                </a:lnTo>
                <a:lnTo>
                  <a:pt x="525744" y="532786"/>
                </a:lnTo>
                <a:lnTo>
                  <a:pt x="534623" y="528974"/>
                </a:lnTo>
                <a:lnTo>
                  <a:pt x="543819" y="524844"/>
                </a:lnTo>
                <a:lnTo>
                  <a:pt x="553015" y="521350"/>
                </a:lnTo>
                <a:lnTo>
                  <a:pt x="562210" y="517855"/>
                </a:lnTo>
                <a:lnTo>
                  <a:pt x="571406" y="514679"/>
                </a:lnTo>
                <a:lnTo>
                  <a:pt x="580919" y="511819"/>
                </a:lnTo>
                <a:lnTo>
                  <a:pt x="590115" y="508960"/>
                </a:lnTo>
                <a:lnTo>
                  <a:pt x="599945" y="506737"/>
                </a:lnTo>
                <a:lnTo>
                  <a:pt x="609141" y="504513"/>
                </a:lnTo>
                <a:lnTo>
                  <a:pt x="618971" y="502607"/>
                </a:lnTo>
                <a:lnTo>
                  <a:pt x="628801" y="500701"/>
                </a:lnTo>
                <a:lnTo>
                  <a:pt x="637996" y="499430"/>
                </a:lnTo>
                <a:lnTo>
                  <a:pt x="647826" y="498159"/>
                </a:lnTo>
                <a:lnTo>
                  <a:pt x="657339" y="496888"/>
                </a:lnTo>
                <a:lnTo>
                  <a:pt x="667169" y="496253"/>
                </a:lnTo>
                <a:lnTo>
                  <a:pt x="676682" y="495618"/>
                </a:lnTo>
                <a:lnTo>
                  <a:pt x="686512" y="495300"/>
                </a:lnTo>
                <a:close/>
                <a:moveTo>
                  <a:pt x="1100956" y="0"/>
                </a:moveTo>
                <a:lnTo>
                  <a:pt x="1110484" y="318"/>
                </a:lnTo>
                <a:lnTo>
                  <a:pt x="1120330" y="635"/>
                </a:lnTo>
                <a:lnTo>
                  <a:pt x="1129858" y="953"/>
                </a:lnTo>
                <a:lnTo>
                  <a:pt x="1139704" y="1906"/>
                </a:lnTo>
                <a:lnTo>
                  <a:pt x="1149549" y="2858"/>
                </a:lnTo>
                <a:lnTo>
                  <a:pt x="1159077" y="4129"/>
                </a:lnTo>
                <a:lnTo>
                  <a:pt x="1168605" y="5717"/>
                </a:lnTo>
                <a:lnTo>
                  <a:pt x="1178133" y="7622"/>
                </a:lnTo>
                <a:lnTo>
                  <a:pt x="1187979" y="9528"/>
                </a:lnTo>
                <a:lnTo>
                  <a:pt x="1197189" y="11751"/>
                </a:lnTo>
                <a:lnTo>
                  <a:pt x="1207035" y="14292"/>
                </a:lnTo>
                <a:lnTo>
                  <a:pt x="1216245" y="16832"/>
                </a:lnTo>
                <a:lnTo>
                  <a:pt x="1225774" y="19691"/>
                </a:lnTo>
                <a:lnTo>
                  <a:pt x="1235302" y="22867"/>
                </a:lnTo>
                <a:lnTo>
                  <a:pt x="1244512" y="26360"/>
                </a:lnTo>
                <a:lnTo>
                  <a:pt x="1253722" y="29854"/>
                </a:lnTo>
                <a:lnTo>
                  <a:pt x="1262615" y="33665"/>
                </a:lnTo>
                <a:lnTo>
                  <a:pt x="1271826" y="37793"/>
                </a:lnTo>
                <a:lnTo>
                  <a:pt x="1280719" y="42240"/>
                </a:lnTo>
                <a:lnTo>
                  <a:pt x="1289929" y="46686"/>
                </a:lnTo>
                <a:lnTo>
                  <a:pt x="1298504" y="51450"/>
                </a:lnTo>
                <a:lnTo>
                  <a:pt x="1307397" y="56214"/>
                </a:lnTo>
                <a:lnTo>
                  <a:pt x="1315972" y="61613"/>
                </a:lnTo>
                <a:lnTo>
                  <a:pt x="1324547" y="67012"/>
                </a:lnTo>
                <a:lnTo>
                  <a:pt x="1332805" y="72728"/>
                </a:lnTo>
                <a:lnTo>
                  <a:pt x="1341063" y="78762"/>
                </a:lnTo>
                <a:lnTo>
                  <a:pt x="1349320" y="84797"/>
                </a:lnTo>
                <a:lnTo>
                  <a:pt x="1357260" y="91148"/>
                </a:lnTo>
                <a:lnTo>
                  <a:pt x="1365200" y="97818"/>
                </a:lnTo>
                <a:lnTo>
                  <a:pt x="1373141" y="104805"/>
                </a:lnTo>
                <a:lnTo>
                  <a:pt x="1380445" y="111792"/>
                </a:lnTo>
                <a:lnTo>
                  <a:pt x="1388068" y="119096"/>
                </a:lnTo>
                <a:lnTo>
                  <a:pt x="1400454" y="131482"/>
                </a:lnTo>
                <a:lnTo>
                  <a:pt x="1407759" y="138787"/>
                </a:lnTo>
                <a:lnTo>
                  <a:pt x="1414746" y="146727"/>
                </a:lnTo>
                <a:lnTo>
                  <a:pt x="1421416" y="154349"/>
                </a:lnTo>
                <a:lnTo>
                  <a:pt x="1428403" y="161971"/>
                </a:lnTo>
                <a:lnTo>
                  <a:pt x="1434437" y="170229"/>
                </a:lnTo>
                <a:lnTo>
                  <a:pt x="1440472" y="178168"/>
                </a:lnTo>
                <a:lnTo>
                  <a:pt x="1446824" y="186743"/>
                </a:lnTo>
                <a:lnTo>
                  <a:pt x="1452223" y="195001"/>
                </a:lnTo>
                <a:lnTo>
                  <a:pt x="1457622" y="203576"/>
                </a:lnTo>
                <a:lnTo>
                  <a:pt x="1463022" y="211833"/>
                </a:lnTo>
                <a:lnTo>
                  <a:pt x="1468103" y="220725"/>
                </a:lnTo>
                <a:lnTo>
                  <a:pt x="1472550" y="229618"/>
                </a:lnTo>
                <a:lnTo>
                  <a:pt x="1477631" y="238510"/>
                </a:lnTo>
                <a:lnTo>
                  <a:pt x="1481760" y="247403"/>
                </a:lnTo>
                <a:lnTo>
                  <a:pt x="1485571" y="256613"/>
                </a:lnTo>
                <a:lnTo>
                  <a:pt x="1489383" y="265506"/>
                </a:lnTo>
                <a:lnTo>
                  <a:pt x="1492876" y="275033"/>
                </a:lnTo>
                <a:lnTo>
                  <a:pt x="1496687" y="283926"/>
                </a:lnTo>
                <a:lnTo>
                  <a:pt x="1499863" y="293454"/>
                </a:lnTo>
                <a:lnTo>
                  <a:pt x="1502722" y="302981"/>
                </a:lnTo>
                <a:lnTo>
                  <a:pt x="1505263" y="312191"/>
                </a:lnTo>
                <a:lnTo>
                  <a:pt x="1507803" y="322037"/>
                </a:lnTo>
                <a:lnTo>
                  <a:pt x="1509709" y="331247"/>
                </a:lnTo>
                <a:lnTo>
                  <a:pt x="1512250" y="341092"/>
                </a:lnTo>
                <a:lnTo>
                  <a:pt x="1513838" y="350620"/>
                </a:lnTo>
                <a:lnTo>
                  <a:pt x="1515426" y="360148"/>
                </a:lnTo>
                <a:lnTo>
                  <a:pt x="1516696" y="369675"/>
                </a:lnTo>
                <a:lnTo>
                  <a:pt x="1517649" y="379521"/>
                </a:lnTo>
                <a:lnTo>
                  <a:pt x="1518284" y="389366"/>
                </a:lnTo>
                <a:lnTo>
                  <a:pt x="1518919" y="398894"/>
                </a:lnTo>
                <a:lnTo>
                  <a:pt x="1519237" y="408739"/>
                </a:lnTo>
                <a:lnTo>
                  <a:pt x="1519237" y="418267"/>
                </a:lnTo>
                <a:lnTo>
                  <a:pt x="1519237" y="428112"/>
                </a:lnTo>
                <a:lnTo>
                  <a:pt x="1518919" y="437640"/>
                </a:lnTo>
                <a:lnTo>
                  <a:pt x="1518284" y="447485"/>
                </a:lnTo>
                <a:lnTo>
                  <a:pt x="1517649" y="457013"/>
                </a:lnTo>
                <a:lnTo>
                  <a:pt x="1516696" y="466858"/>
                </a:lnTo>
                <a:lnTo>
                  <a:pt x="1515426" y="476703"/>
                </a:lnTo>
                <a:lnTo>
                  <a:pt x="1513838" y="486231"/>
                </a:lnTo>
                <a:lnTo>
                  <a:pt x="1512250" y="496076"/>
                </a:lnTo>
                <a:lnTo>
                  <a:pt x="1509709" y="505287"/>
                </a:lnTo>
                <a:lnTo>
                  <a:pt x="1507803" y="515132"/>
                </a:lnTo>
                <a:lnTo>
                  <a:pt x="1505263" y="524342"/>
                </a:lnTo>
                <a:lnTo>
                  <a:pt x="1502722" y="533870"/>
                </a:lnTo>
                <a:lnTo>
                  <a:pt x="1499863" y="543080"/>
                </a:lnTo>
                <a:lnTo>
                  <a:pt x="1496687" y="552608"/>
                </a:lnTo>
                <a:lnTo>
                  <a:pt x="1493511" y="561818"/>
                </a:lnTo>
                <a:lnTo>
                  <a:pt x="1489700" y="571345"/>
                </a:lnTo>
                <a:lnTo>
                  <a:pt x="1485889" y="580238"/>
                </a:lnTo>
                <a:lnTo>
                  <a:pt x="1481760" y="589448"/>
                </a:lnTo>
                <a:lnTo>
                  <a:pt x="1477631" y="598658"/>
                </a:lnTo>
                <a:lnTo>
                  <a:pt x="1472867" y="607233"/>
                </a:lnTo>
                <a:lnTo>
                  <a:pt x="1468103" y="616443"/>
                </a:lnTo>
                <a:lnTo>
                  <a:pt x="1463339" y="625018"/>
                </a:lnTo>
                <a:lnTo>
                  <a:pt x="1457622" y="633593"/>
                </a:lnTo>
                <a:lnTo>
                  <a:pt x="1452541" y="642168"/>
                </a:lnTo>
                <a:lnTo>
                  <a:pt x="1446824" y="650108"/>
                </a:lnTo>
                <a:lnTo>
                  <a:pt x="1440789" y="658683"/>
                </a:lnTo>
                <a:lnTo>
                  <a:pt x="1434755" y="666622"/>
                </a:lnTo>
                <a:lnTo>
                  <a:pt x="1428403" y="674880"/>
                </a:lnTo>
                <a:lnTo>
                  <a:pt x="1421416" y="682820"/>
                </a:lnTo>
                <a:lnTo>
                  <a:pt x="1414746" y="690759"/>
                </a:lnTo>
                <a:lnTo>
                  <a:pt x="1407759" y="698064"/>
                </a:lnTo>
                <a:lnTo>
                  <a:pt x="1400454" y="706004"/>
                </a:lnTo>
                <a:lnTo>
                  <a:pt x="1108896" y="996917"/>
                </a:lnTo>
                <a:lnTo>
                  <a:pt x="1101591" y="1004221"/>
                </a:lnTo>
                <a:lnTo>
                  <a:pt x="1093651" y="1011208"/>
                </a:lnTo>
                <a:lnTo>
                  <a:pt x="1086029" y="1018513"/>
                </a:lnTo>
                <a:lnTo>
                  <a:pt x="1078407" y="1024865"/>
                </a:lnTo>
                <a:lnTo>
                  <a:pt x="1070149" y="1031216"/>
                </a:lnTo>
                <a:lnTo>
                  <a:pt x="1061891" y="1037568"/>
                </a:lnTo>
                <a:lnTo>
                  <a:pt x="1053634" y="1043285"/>
                </a:lnTo>
                <a:lnTo>
                  <a:pt x="1045376" y="1049001"/>
                </a:lnTo>
                <a:lnTo>
                  <a:pt x="1036483" y="1054718"/>
                </a:lnTo>
                <a:lnTo>
                  <a:pt x="1028226" y="1059800"/>
                </a:lnTo>
                <a:lnTo>
                  <a:pt x="1019333" y="1064563"/>
                </a:lnTo>
                <a:lnTo>
                  <a:pt x="1010440" y="1069645"/>
                </a:lnTo>
                <a:lnTo>
                  <a:pt x="1001547" y="1074091"/>
                </a:lnTo>
                <a:lnTo>
                  <a:pt x="992654" y="1078220"/>
                </a:lnTo>
                <a:lnTo>
                  <a:pt x="983444" y="1082348"/>
                </a:lnTo>
                <a:lnTo>
                  <a:pt x="973916" y="1086477"/>
                </a:lnTo>
                <a:lnTo>
                  <a:pt x="965023" y="1089971"/>
                </a:lnTo>
                <a:lnTo>
                  <a:pt x="955495" y="1093147"/>
                </a:lnTo>
                <a:lnTo>
                  <a:pt x="946285" y="1096322"/>
                </a:lnTo>
                <a:lnTo>
                  <a:pt x="936757" y="1099181"/>
                </a:lnTo>
                <a:lnTo>
                  <a:pt x="927546" y="1101721"/>
                </a:lnTo>
                <a:lnTo>
                  <a:pt x="917700" y="1104580"/>
                </a:lnTo>
                <a:lnTo>
                  <a:pt x="908490" y="1106803"/>
                </a:lnTo>
                <a:lnTo>
                  <a:pt x="898644" y="1108708"/>
                </a:lnTo>
                <a:lnTo>
                  <a:pt x="889116" y="1110296"/>
                </a:lnTo>
                <a:lnTo>
                  <a:pt x="879588" y="1111884"/>
                </a:lnTo>
                <a:lnTo>
                  <a:pt x="869743" y="1113155"/>
                </a:lnTo>
                <a:lnTo>
                  <a:pt x="860215" y="1114108"/>
                </a:lnTo>
                <a:lnTo>
                  <a:pt x="850369" y="1114743"/>
                </a:lnTo>
                <a:lnTo>
                  <a:pt x="840841" y="1115378"/>
                </a:lnTo>
                <a:lnTo>
                  <a:pt x="830995" y="1115695"/>
                </a:lnTo>
                <a:lnTo>
                  <a:pt x="821467" y="1116013"/>
                </a:lnTo>
                <a:lnTo>
                  <a:pt x="820832" y="1116013"/>
                </a:lnTo>
                <a:lnTo>
                  <a:pt x="810986" y="1115695"/>
                </a:lnTo>
                <a:lnTo>
                  <a:pt x="801141" y="1115378"/>
                </a:lnTo>
                <a:lnTo>
                  <a:pt x="791613" y="1114743"/>
                </a:lnTo>
                <a:lnTo>
                  <a:pt x="781767" y="1114108"/>
                </a:lnTo>
                <a:lnTo>
                  <a:pt x="772239" y="1113155"/>
                </a:lnTo>
                <a:lnTo>
                  <a:pt x="762393" y="1111884"/>
                </a:lnTo>
                <a:lnTo>
                  <a:pt x="753183" y="1110296"/>
                </a:lnTo>
                <a:lnTo>
                  <a:pt x="743337" y="1108391"/>
                </a:lnTo>
                <a:lnTo>
                  <a:pt x="733809" y="1106485"/>
                </a:lnTo>
                <a:lnTo>
                  <a:pt x="724281" y="1104262"/>
                </a:lnTo>
                <a:lnTo>
                  <a:pt x="714753" y="1101721"/>
                </a:lnTo>
                <a:lnTo>
                  <a:pt x="705543" y="1098863"/>
                </a:lnTo>
                <a:lnTo>
                  <a:pt x="696015" y="1096005"/>
                </a:lnTo>
                <a:lnTo>
                  <a:pt x="686804" y="1092829"/>
                </a:lnTo>
                <a:lnTo>
                  <a:pt x="677276" y="1089653"/>
                </a:lnTo>
                <a:lnTo>
                  <a:pt x="668384" y="1086160"/>
                </a:lnTo>
                <a:lnTo>
                  <a:pt x="659173" y="1082031"/>
                </a:lnTo>
                <a:lnTo>
                  <a:pt x="650280" y="1077902"/>
                </a:lnTo>
                <a:lnTo>
                  <a:pt x="641070" y="1073774"/>
                </a:lnTo>
                <a:lnTo>
                  <a:pt x="632495" y="1069327"/>
                </a:lnTo>
                <a:lnTo>
                  <a:pt x="623602" y="1064246"/>
                </a:lnTo>
                <a:lnTo>
                  <a:pt x="615027" y="1059482"/>
                </a:lnTo>
                <a:lnTo>
                  <a:pt x="606451" y="1054401"/>
                </a:lnTo>
                <a:lnTo>
                  <a:pt x="597876" y="1048684"/>
                </a:lnTo>
                <a:lnTo>
                  <a:pt x="589618" y="1042967"/>
                </a:lnTo>
                <a:lnTo>
                  <a:pt x="581361" y="1037251"/>
                </a:lnTo>
                <a:lnTo>
                  <a:pt x="573103" y="1030899"/>
                </a:lnTo>
                <a:lnTo>
                  <a:pt x="565481" y="1024547"/>
                </a:lnTo>
                <a:lnTo>
                  <a:pt x="557223" y="1018195"/>
                </a:lnTo>
                <a:lnTo>
                  <a:pt x="549918" y="1011208"/>
                </a:lnTo>
                <a:lnTo>
                  <a:pt x="542296" y="1004221"/>
                </a:lnTo>
                <a:lnTo>
                  <a:pt x="534673" y="996917"/>
                </a:lnTo>
                <a:lnTo>
                  <a:pt x="522287" y="984848"/>
                </a:lnTo>
                <a:lnTo>
                  <a:pt x="700144" y="806680"/>
                </a:lnTo>
                <a:lnTo>
                  <a:pt x="712530" y="819384"/>
                </a:lnTo>
                <a:lnTo>
                  <a:pt x="718565" y="825100"/>
                </a:lnTo>
                <a:lnTo>
                  <a:pt x="724281" y="830182"/>
                </a:lnTo>
                <a:lnTo>
                  <a:pt x="730316" y="834945"/>
                </a:lnTo>
                <a:lnTo>
                  <a:pt x="736985" y="839074"/>
                </a:lnTo>
                <a:lnTo>
                  <a:pt x="743337" y="843520"/>
                </a:lnTo>
                <a:lnTo>
                  <a:pt x="750007" y="847014"/>
                </a:lnTo>
                <a:lnTo>
                  <a:pt x="756677" y="850507"/>
                </a:lnTo>
                <a:lnTo>
                  <a:pt x="763346" y="853366"/>
                </a:lnTo>
                <a:lnTo>
                  <a:pt x="770333" y="855906"/>
                </a:lnTo>
                <a:lnTo>
                  <a:pt x="777321" y="858130"/>
                </a:lnTo>
                <a:lnTo>
                  <a:pt x="784626" y="860353"/>
                </a:lnTo>
                <a:lnTo>
                  <a:pt x="791613" y="861941"/>
                </a:lnTo>
                <a:lnTo>
                  <a:pt x="798918" y="863211"/>
                </a:lnTo>
                <a:lnTo>
                  <a:pt x="806222" y="864164"/>
                </a:lnTo>
                <a:lnTo>
                  <a:pt x="813527" y="864481"/>
                </a:lnTo>
                <a:lnTo>
                  <a:pt x="820832" y="864799"/>
                </a:lnTo>
                <a:lnTo>
                  <a:pt x="828455" y="864481"/>
                </a:lnTo>
                <a:lnTo>
                  <a:pt x="836395" y="863846"/>
                </a:lnTo>
                <a:lnTo>
                  <a:pt x="843699" y="863211"/>
                </a:lnTo>
                <a:lnTo>
                  <a:pt x="851004" y="861941"/>
                </a:lnTo>
                <a:lnTo>
                  <a:pt x="858627" y="860353"/>
                </a:lnTo>
                <a:lnTo>
                  <a:pt x="865614" y="858130"/>
                </a:lnTo>
                <a:lnTo>
                  <a:pt x="873236" y="855906"/>
                </a:lnTo>
                <a:lnTo>
                  <a:pt x="879906" y="853366"/>
                </a:lnTo>
                <a:lnTo>
                  <a:pt x="886893" y="850507"/>
                </a:lnTo>
                <a:lnTo>
                  <a:pt x="893880" y="847014"/>
                </a:lnTo>
                <a:lnTo>
                  <a:pt x="900550" y="843520"/>
                </a:lnTo>
                <a:lnTo>
                  <a:pt x="907220" y="839074"/>
                </a:lnTo>
                <a:lnTo>
                  <a:pt x="913572" y="834628"/>
                </a:lnTo>
                <a:lnTo>
                  <a:pt x="919606" y="830182"/>
                </a:lnTo>
                <a:lnTo>
                  <a:pt x="925640" y="825100"/>
                </a:lnTo>
                <a:lnTo>
                  <a:pt x="931357" y="819384"/>
                </a:lnTo>
                <a:lnTo>
                  <a:pt x="1222915" y="527835"/>
                </a:lnTo>
                <a:lnTo>
                  <a:pt x="1228314" y="522119"/>
                </a:lnTo>
                <a:lnTo>
                  <a:pt x="1233396" y="516402"/>
                </a:lnTo>
                <a:lnTo>
                  <a:pt x="1238160" y="510050"/>
                </a:lnTo>
                <a:lnTo>
                  <a:pt x="1242606" y="503699"/>
                </a:lnTo>
                <a:lnTo>
                  <a:pt x="1246735" y="497347"/>
                </a:lnTo>
                <a:lnTo>
                  <a:pt x="1250229" y="490360"/>
                </a:lnTo>
                <a:lnTo>
                  <a:pt x="1253722" y="483690"/>
                </a:lnTo>
                <a:lnTo>
                  <a:pt x="1256898" y="477021"/>
                </a:lnTo>
                <a:lnTo>
                  <a:pt x="1259439" y="469716"/>
                </a:lnTo>
                <a:lnTo>
                  <a:pt x="1261663" y="462729"/>
                </a:lnTo>
                <a:lnTo>
                  <a:pt x="1263568" y="455425"/>
                </a:lnTo>
                <a:lnTo>
                  <a:pt x="1265156" y="448120"/>
                </a:lnTo>
                <a:lnTo>
                  <a:pt x="1266427" y="440816"/>
                </a:lnTo>
                <a:lnTo>
                  <a:pt x="1267062" y="433511"/>
                </a:lnTo>
                <a:lnTo>
                  <a:pt x="1267697" y="425889"/>
                </a:lnTo>
                <a:lnTo>
                  <a:pt x="1268015" y="418267"/>
                </a:lnTo>
                <a:lnTo>
                  <a:pt x="1267697" y="410962"/>
                </a:lnTo>
                <a:lnTo>
                  <a:pt x="1267062" y="403340"/>
                </a:lnTo>
                <a:lnTo>
                  <a:pt x="1266427" y="396035"/>
                </a:lnTo>
                <a:lnTo>
                  <a:pt x="1265156" y="388731"/>
                </a:lnTo>
                <a:lnTo>
                  <a:pt x="1263568" y="381426"/>
                </a:lnTo>
                <a:lnTo>
                  <a:pt x="1261663" y="374439"/>
                </a:lnTo>
                <a:lnTo>
                  <a:pt x="1259439" y="367135"/>
                </a:lnTo>
                <a:lnTo>
                  <a:pt x="1256898" y="360465"/>
                </a:lnTo>
                <a:lnTo>
                  <a:pt x="1254040" y="353161"/>
                </a:lnTo>
                <a:lnTo>
                  <a:pt x="1250229" y="346491"/>
                </a:lnTo>
                <a:lnTo>
                  <a:pt x="1246735" y="340139"/>
                </a:lnTo>
                <a:lnTo>
                  <a:pt x="1242606" y="333470"/>
                </a:lnTo>
                <a:lnTo>
                  <a:pt x="1238160" y="327118"/>
                </a:lnTo>
                <a:lnTo>
                  <a:pt x="1233396" y="321084"/>
                </a:lnTo>
                <a:lnTo>
                  <a:pt x="1228314" y="314732"/>
                </a:lnTo>
                <a:lnTo>
                  <a:pt x="1222915" y="309016"/>
                </a:lnTo>
                <a:lnTo>
                  <a:pt x="1210211" y="296630"/>
                </a:lnTo>
                <a:lnTo>
                  <a:pt x="1204494" y="291230"/>
                </a:lnTo>
                <a:lnTo>
                  <a:pt x="1198460" y="286149"/>
                </a:lnTo>
                <a:lnTo>
                  <a:pt x="1192425" y="281068"/>
                </a:lnTo>
                <a:lnTo>
                  <a:pt x="1186073" y="276939"/>
                </a:lnTo>
                <a:lnTo>
                  <a:pt x="1179404" y="272810"/>
                </a:lnTo>
                <a:lnTo>
                  <a:pt x="1172734" y="269317"/>
                </a:lnTo>
                <a:lnTo>
                  <a:pt x="1166065" y="265506"/>
                </a:lnTo>
                <a:lnTo>
                  <a:pt x="1159077" y="262647"/>
                </a:lnTo>
                <a:lnTo>
                  <a:pt x="1152090" y="260107"/>
                </a:lnTo>
                <a:lnTo>
                  <a:pt x="1144785" y="257883"/>
                </a:lnTo>
                <a:lnTo>
                  <a:pt x="1137798" y="255978"/>
                </a:lnTo>
                <a:lnTo>
                  <a:pt x="1130811" y="254390"/>
                </a:lnTo>
                <a:lnTo>
                  <a:pt x="1123188" y="253120"/>
                </a:lnTo>
                <a:lnTo>
                  <a:pt x="1115884" y="252167"/>
                </a:lnTo>
                <a:lnTo>
                  <a:pt x="1108261" y="251849"/>
                </a:lnTo>
                <a:lnTo>
                  <a:pt x="1100956" y="251532"/>
                </a:lnTo>
                <a:lnTo>
                  <a:pt x="1093334" y="251849"/>
                </a:lnTo>
                <a:lnTo>
                  <a:pt x="1086029" y="252167"/>
                </a:lnTo>
                <a:lnTo>
                  <a:pt x="1078724" y="253120"/>
                </a:lnTo>
                <a:lnTo>
                  <a:pt x="1071102" y="254390"/>
                </a:lnTo>
                <a:lnTo>
                  <a:pt x="1064115" y="255978"/>
                </a:lnTo>
                <a:lnTo>
                  <a:pt x="1056492" y="257883"/>
                </a:lnTo>
                <a:lnTo>
                  <a:pt x="1049505" y="260107"/>
                </a:lnTo>
                <a:lnTo>
                  <a:pt x="1042518" y="262647"/>
                </a:lnTo>
                <a:lnTo>
                  <a:pt x="1035530" y="265506"/>
                </a:lnTo>
                <a:lnTo>
                  <a:pt x="1028861" y="269317"/>
                </a:lnTo>
                <a:lnTo>
                  <a:pt x="1022191" y="272810"/>
                </a:lnTo>
                <a:lnTo>
                  <a:pt x="1015839" y="276939"/>
                </a:lnTo>
                <a:lnTo>
                  <a:pt x="1009487" y="281068"/>
                </a:lnTo>
                <a:lnTo>
                  <a:pt x="1003135" y="286149"/>
                </a:lnTo>
                <a:lnTo>
                  <a:pt x="997101" y="291230"/>
                </a:lnTo>
                <a:lnTo>
                  <a:pt x="991066" y="296630"/>
                </a:lnTo>
                <a:lnTo>
                  <a:pt x="871648" y="416361"/>
                </a:lnTo>
                <a:lnTo>
                  <a:pt x="866884" y="420807"/>
                </a:lnTo>
                <a:lnTo>
                  <a:pt x="862120" y="425254"/>
                </a:lnTo>
                <a:lnTo>
                  <a:pt x="857039" y="429065"/>
                </a:lnTo>
                <a:lnTo>
                  <a:pt x="851639" y="432558"/>
                </a:lnTo>
                <a:lnTo>
                  <a:pt x="846558" y="435734"/>
                </a:lnTo>
                <a:lnTo>
                  <a:pt x="841159" y="438910"/>
                </a:lnTo>
                <a:lnTo>
                  <a:pt x="835442" y="441768"/>
                </a:lnTo>
                <a:lnTo>
                  <a:pt x="830043" y="444309"/>
                </a:lnTo>
                <a:lnTo>
                  <a:pt x="824326" y="446215"/>
                </a:lnTo>
                <a:lnTo>
                  <a:pt x="818291" y="448120"/>
                </a:lnTo>
                <a:lnTo>
                  <a:pt x="812574" y="449708"/>
                </a:lnTo>
                <a:lnTo>
                  <a:pt x="806858" y="450978"/>
                </a:lnTo>
                <a:lnTo>
                  <a:pt x="800823" y="451931"/>
                </a:lnTo>
                <a:lnTo>
                  <a:pt x="794789" y="452566"/>
                </a:lnTo>
                <a:lnTo>
                  <a:pt x="788754" y="453202"/>
                </a:lnTo>
                <a:lnTo>
                  <a:pt x="782720" y="453202"/>
                </a:lnTo>
                <a:lnTo>
                  <a:pt x="776686" y="453202"/>
                </a:lnTo>
                <a:lnTo>
                  <a:pt x="770969" y="452566"/>
                </a:lnTo>
                <a:lnTo>
                  <a:pt x="764617" y="451931"/>
                </a:lnTo>
                <a:lnTo>
                  <a:pt x="758900" y="450978"/>
                </a:lnTo>
                <a:lnTo>
                  <a:pt x="752865" y="449708"/>
                </a:lnTo>
                <a:lnTo>
                  <a:pt x="746831" y="448120"/>
                </a:lnTo>
                <a:lnTo>
                  <a:pt x="741114" y="446215"/>
                </a:lnTo>
                <a:lnTo>
                  <a:pt x="735715" y="444309"/>
                </a:lnTo>
                <a:lnTo>
                  <a:pt x="729681" y="441768"/>
                </a:lnTo>
                <a:lnTo>
                  <a:pt x="724281" y="438910"/>
                </a:lnTo>
                <a:lnTo>
                  <a:pt x="718882" y="435734"/>
                </a:lnTo>
                <a:lnTo>
                  <a:pt x="713483" y="432558"/>
                </a:lnTo>
                <a:lnTo>
                  <a:pt x="708401" y="429065"/>
                </a:lnTo>
                <a:lnTo>
                  <a:pt x="703637" y="425254"/>
                </a:lnTo>
                <a:lnTo>
                  <a:pt x="698873" y="420807"/>
                </a:lnTo>
                <a:lnTo>
                  <a:pt x="693792" y="416361"/>
                </a:lnTo>
                <a:lnTo>
                  <a:pt x="689345" y="411915"/>
                </a:lnTo>
                <a:lnTo>
                  <a:pt x="685216" y="407151"/>
                </a:lnTo>
                <a:lnTo>
                  <a:pt x="681405" y="401752"/>
                </a:lnTo>
                <a:lnTo>
                  <a:pt x="677594" y="396670"/>
                </a:lnTo>
                <a:lnTo>
                  <a:pt x="674418" y="391589"/>
                </a:lnTo>
                <a:lnTo>
                  <a:pt x="671560" y="385872"/>
                </a:lnTo>
                <a:lnTo>
                  <a:pt x="668701" y="380473"/>
                </a:lnTo>
                <a:lnTo>
                  <a:pt x="666478" y="375074"/>
                </a:lnTo>
                <a:lnTo>
                  <a:pt x="664255" y="369040"/>
                </a:lnTo>
                <a:lnTo>
                  <a:pt x="662031" y="363323"/>
                </a:lnTo>
                <a:lnTo>
                  <a:pt x="660443" y="357607"/>
                </a:lnTo>
                <a:lnTo>
                  <a:pt x="659173" y="351573"/>
                </a:lnTo>
                <a:lnTo>
                  <a:pt x="658220" y="345856"/>
                </a:lnTo>
                <a:lnTo>
                  <a:pt x="657585" y="339822"/>
                </a:lnTo>
                <a:lnTo>
                  <a:pt x="657267" y="333470"/>
                </a:lnTo>
                <a:lnTo>
                  <a:pt x="656950" y="327753"/>
                </a:lnTo>
                <a:lnTo>
                  <a:pt x="657267" y="321719"/>
                </a:lnTo>
                <a:lnTo>
                  <a:pt x="657585" y="315685"/>
                </a:lnTo>
                <a:lnTo>
                  <a:pt x="658220" y="309651"/>
                </a:lnTo>
                <a:lnTo>
                  <a:pt x="659173" y="303934"/>
                </a:lnTo>
                <a:lnTo>
                  <a:pt x="660443" y="297582"/>
                </a:lnTo>
                <a:lnTo>
                  <a:pt x="662031" y="291866"/>
                </a:lnTo>
                <a:lnTo>
                  <a:pt x="664255" y="286149"/>
                </a:lnTo>
                <a:lnTo>
                  <a:pt x="666478" y="280432"/>
                </a:lnTo>
                <a:lnTo>
                  <a:pt x="668701" y="274716"/>
                </a:lnTo>
                <a:lnTo>
                  <a:pt x="671560" y="269317"/>
                </a:lnTo>
                <a:lnTo>
                  <a:pt x="674418" y="263918"/>
                </a:lnTo>
                <a:lnTo>
                  <a:pt x="677594" y="258519"/>
                </a:lnTo>
                <a:lnTo>
                  <a:pt x="681405" y="253437"/>
                </a:lnTo>
                <a:lnTo>
                  <a:pt x="685216" y="248356"/>
                </a:lnTo>
                <a:lnTo>
                  <a:pt x="689345" y="243592"/>
                </a:lnTo>
                <a:lnTo>
                  <a:pt x="693792" y="238828"/>
                </a:lnTo>
                <a:lnTo>
                  <a:pt x="813527" y="119096"/>
                </a:lnTo>
                <a:lnTo>
                  <a:pt x="821150" y="111792"/>
                </a:lnTo>
                <a:lnTo>
                  <a:pt x="828772" y="104805"/>
                </a:lnTo>
                <a:lnTo>
                  <a:pt x="836712" y="97818"/>
                </a:lnTo>
                <a:lnTo>
                  <a:pt x="844335" y="91148"/>
                </a:lnTo>
                <a:lnTo>
                  <a:pt x="852275" y="84797"/>
                </a:lnTo>
                <a:lnTo>
                  <a:pt x="860532" y="78762"/>
                </a:lnTo>
                <a:lnTo>
                  <a:pt x="868790" y="72728"/>
                </a:lnTo>
                <a:lnTo>
                  <a:pt x="877365" y="67012"/>
                </a:lnTo>
                <a:lnTo>
                  <a:pt x="885623" y="61613"/>
                </a:lnTo>
                <a:lnTo>
                  <a:pt x="894516" y="56214"/>
                </a:lnTo>
                <a:lnTo>
                  <a:pt x="903091" y="51450"/>
                </a:lnTo>
                <a:lnTo>
                  <a:pt x="911984" y="46686"/>
                </a:lnTo>
                <a:lnTo>
                  <a:pt x="920876" y="42240"/>
                </a:lnTo>
                <a:lnTo>
                  <a:pt x="929769" y="37793"/>
                </a:lnTo>
                <a:lnTo>
                  <a:pt x="938662" y="33665"/>
                </a:lnTo>
                <a:lnTo>
                  <a:pt x="948190" y="29854"/>
                </a:lnTo>
                <a:lnTo>
                  <a:pt x="957401" y="26360"/>
                </a:lnTo>
                <a:lnTo>
                  <a:pt x="966611" y="22867"/>
                </a:lnTo>
                <a:lnTo>
                  <a:pt x="976139" y="19691"/>
                </a:lnTo>
                <a:lnTo>
                  <a:pt x="985349" y="16832"/>
                </a:lnTo>
                <a:lnTo>
                  <a:pt x="994877" y="14292"/>
                </a:lnTo>
                <a:lnTo>
                  <a:pt x="1004088" y="11751"/>
                </a:lnTo>
                <a:lnTo>
                  <a:pt x="1013934" y="9528"/>
                </a:lnTo>
                <a:lnTo>
                  <a:pt x="1023462" y="7622"/>
                </a:lnTo>
                <a:lnTo>
                  <a:pt x="1032990" y="5717"/>
                </a:lnTo>
                <a:lnTo>
                  <a:pt x="1042518" y="4129"/>
                </a:lnTo>
                <a:lnTo>
                  <a:pt x="1052363" y="2858"/>
                </a:lnTo>
                <a:lnTo>
                  <a:pt x="1062209" y="1906"/>
                </a:lnTo>
                <a:lnTo>
                  <a:pt x="1071737" y="953"/>
                </a:lnTo>
                <a:lnTo>
                  <a:pt x="1081583" y="635"/>
                </a:lnTo>
                <a:lnTo>
                  <a:pt x="1091111" y="318"/>
                </a:lnTo>
                <a:lnTo>
                  <a:pt x="1100956" y="0"/>
                </a:lnTo>
                <a:close/>
              </a:path>
            </a:pathLst>
          </a:custGeom>
          <a:gradFill flip="none" rotWithShape="1">
            <a:gsLst>
              <a:gs pos="0">
                <a:srgbClr val="2289C2">
                  <a:shade val="30000"/>
                  <a:satMod val="115000"/>
                </a:srgbClr>
              </a:gs>
              <a:gs pos="50000">
                <a:srgbClr val="2289C2">
                  <a:shade val="67500"/>
                  <a:satMod val="115000"/>
                </a:srgbClr>
              </a:gs>
              <a:gs pos="100000">
                <a:srgbClr val="2289C2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6" name="矩形 5"/>
          <p:cNvSpPr/>
          <p:nvPr/>
        </p:nvSpPr>
        <p:spPr>
          <a:xfrm>
            <a:off x="4154669" y="5513045"/>
            <a:ext cx="4579780" cy="1318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Load Balance </a:t>
            </a: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Mode</a:t>
            </a:r>
          </a:p>
          <a:p>
            <a:pPr algn="ctr"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Combine 2 Gigabit Ethernet Ports together 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to</a:t>
            </a:r>
          </a:p>
          <a:p>
            <a:pPr algn="ctr"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automatically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balance the throughout</a:t>
            </a:r>
          </a:p>
        </p:txBody>
      </p:sp>
      <p:sp>
        <p:nvSpPr>
          <p:cNvPr id="47" name="KSO_Shape"/>
          <p:cNvSpPr>
            <a:spLocks/>
          </p:cNvSpPr>
          <p:nvPr/>
        </p:nvSpPr>
        <p:spPr bwMode="auto">
          <a:xfrm rot="13500000">
            <a:off x="5424697" y="3726190"/>
            <a:ext cx="328351" cy="348075"/>
          </a:xfrm>
          <a:custGeom>
            <a:avLst/>
            <a:gdLst>
              <a:gd name="T0" fmla="*/ 1000716 w 1519237"/>
              <a:gd name="T1" fmla="*/ 619004 h 1611313"/>
              <a:gd name="T2" fmla="*/ 1136120 w 1519237"/>
              <a:gd name="T3" fmla="*/ 699378 h 1611313"/>
              <a:gd name="T4" fmla="*/ 892692 w 1519237"/>
              <a:gd name="T5" fmla="*/ 895807 h 1611313"/>
              <a:gd name="T6" fmla="*/ 788795 w 1519237"/>
              <a:gd name="T7" fmla="*/ 885667 h 1611313"/>
              <a:gd name="T8" fmla="*/ 694275 w 1519237"/>
              <a:gd name="T9" fmla="*/ 936371 h 1611313"/>
              <a:gd name="T10" fmla="*/ 301940 w 1519237"/>
              <a:gd name="T11" fmla="*/ 1366414 h 1611313"/>
              <a:gd name="T12" fmla="*/ 306816 w 1519237"/>
              <a:gd name="T13" fmla="*/ 1470826 h 1611313"/>
              <a:gd name="T14" fmla="*/ 378832 w 1519237"/>
              <a:gd name="T15" fmla="*/ 1566600 h 1611313"/>
              <a:gd name="T16" fmla="*/ 475602 w 1519237"/>
              <a:gd name="T17" fmla="*/ 1606786 h 1611313"/>
              <a:gd name="T18" fmla="*/ 578749 w 1519237"/>
              <a:gd name="T19" fmla="*/ 1586881 h 1611313"/>
              <a:gd name="T20" fmla="*/ 801172 w 1519237"/>
              <a:gd name="T21" fmla="*/ 1382564 h 1611313"/>
              <a:gd name="T22" fmla="*/ 883690 w 1519237"/>
              <a:gd name="T23" fmla="*/ 1362282 h 1611313"/>
              <a:gd name="T24" fmla="*/ 964333 w 1519237"/>
              <a:gd name="T25" fmla="*/ 1391203 h 1611313"/>
              <a:gd name="T26" fmla="*/ 1016844 w 1519237"/>
              <a:gd name="T27" fmla="*/ 1461436 h 1611313"/>
              <a:gd name="T28" fmla="*/ 1020595 w 1519237"/>
              <a:gd name="T29" fmla="*/ 1545942 h 1611313"/>
              <a:gd name="T30" fmla="*/ 833429 w 1519237"/>
              <a:gd name="T31" fmla="*/ 1764157 h 1611313"/>
              <a:gd name="T32" fmla="*/ 716780 w 1519237"/>
              <a:gd name="T33" fmla="*/ 1850165 h 1611313"/>
              <a:gd name="T34" fmla="*/ 585126 w 1519237"/>
              <a:gd name="T35" fmla="*/ 1895986 h 1611313"/>
              <a:gd name="T36" fmla="*/ 458724 w 1519237"/>
              <a:gd name="T37" fmla="*/ 1903873 h 1611313"/>
              <a:gd name="T38" fmla="*/ 323694 w 1519237"/>
              <a:gd name="T39" fmla="*/ 1873451 h 1611313"/>
              <a:gd name="T40" fmla="*/ 200668 w 1519237"/>
              <a:gd name="T41" fmla="*/ 1804344 h 1611313"/>
              <a:gd name="T42" fmla="*/ 92645 w 1519237"/>
              <a:gd name="T43" fmla="*/ 1693922 h 1611313"/>
              <a:gd name="T44" fmla="*/ 26631 w 1519237"/>
              <a:gd name="T45" fmla="*/ 1568102 h 1611313"/>
              <a:gd name="T46" fmla="*/ 375 w 1519237"/>
              <a:gd name="T47" fmla="*/ 1432517 h 1611313"/>
              <a:gd name="T48" fmla="*/ 13879 w 1519237"/>
              <a:gd name="T49" fmla="*/ 1295429 h 1611313"/>
              <a:gd name="T50" fmla="*/ 66389 w 1519237"/>
              <a:gd name="T51" fmla="*/ 1165852 h 1611313"/>
              <a:gd name="T52" fmla="*/ 493232 w 1519237"/>
              <a:gd name="T53" fmla="*/ 717406 h 1611313"/>
              <a:gd name="T54" fmla="*/ 611007 w 1519237"/>
              <a:gd name="T55" fmla="*/ 635153 h 1611313"/>
              <a:gd name="T56" fmla="*/ 743786 w 1519237"/>
              <a:gd name="T57" fmla="*/ 591962 h 1611313"/>
              <a:gd name="T58" fmla="*/ 1359760 w 1519237"/>
              <a:gd name="T59" fmla="*/ 3379 h 1611313"/>
              <a:gd name="T60" fmla="*/ 1493501 w 1519237"/>
              <a:gd name="T61" fmla="*/ 39801 h 1611313"/>
              <a:gd name="T62" fmla="*/ 1614845 w 1519237"/>
              <a:gd name="T63" fmla="*/ 115647 h 1611313"/>
              <a:gd name="T64" fmla="*/ 1717782 w 1519237"/>
              <a:gd name="T65" fmla="*/ 230543 h 1611313"/>
              <a:gd name="T66" fmla="*/ 1777515 w 1519237"/>
              <a:gd name="T67" fmla="*/ 358204 h 1611313"/>
              <a:gd name="T68" fmla="*/ 1797050 w 1519237"/>
              <a:gd name="T69" fmla="*/ 494503 h 1611313"/>
              <a:gd name="T70" fmla="*/ 1777515 w 1519237"/>
              <a:gd name="T71" fmla="*/ 631176 h 1611313"/>
              <a:gd name="T72" fmla="*/ 1718158 w 1519237"/>
              <a:gd name="T73" fmla="*/ 759213 h 1611313"/>
              <a:gd name="T74" fmla="*/ 1284624 w 1519237"/>
              <a:gd name="T75" fmla="*/ 1204153 h 1611313"/>
              <a:gd name="T76" fmla="*/ 1163280 w 1519237"/>
              <a:gd name="T77" fmla="*/ 1279623 h 1611313"/>
              <a:gd name="T78" fmla="*/ 1028787 w 1519237"/>
              <a:gd name="T79" fmla="*/ 1316045 h 1611313"/>
              <a:gd name="T80" fmla="*/ 901807 w 1519237"/>
              <a:gd name="T81" fmla="*/ 1314542 h 1611313"/>
              <a:gd name="T82" fmla="*/ 769192 w 1519237"/>
              <a:gd name="T83" fmla="*/ 1274367 h 1611313"/>
              <a:gd name="T84" fmla="*/ 650478 w 1519237"/>
              <a:gd name="T85" fmla="*/ 1195516 h 1611313"/>
              <a:gd name="T86" fmla="*/ 895046 w 1519237"/>
              <a:gd name="T87" fmla="*/ 1005525 h 1611313"/>
              <a:gd name="T88" fmla="*/ 997981 w 1519237"/>
              <a:gd name="T89" fmla="*/ 1020545 h 1611313"/>
              <a:gd name="T90" fmla="*/ 1094906 w 1519237"/>
              <a:gd name="T91" fmla="*/ 975487 h 1611313"/>
              <a:gd name="T92" fmla="*/ 1492375 w 1519237"/>
              <a:gd name="T93" fmla="*/ 547069 h 1611313"/>
              <a:gd name="T94" fmla="*/ 1492375 w 1519237"/>
              <a:gd name="T95" fmla="*/ 442686 h 1611313"/>
              <a:gd name="T96" fmla="*/ 1424752 w 1519237"/>
              <a:gd name="T97" fmla="*/ 344311 h 1611313"/>
              <a:gd name="T98" fmla="*/ 1328578 w 1519237"/>
              <a:gd name="T99" fmla="*/ 299255 h 1611313"/>
              <a:gd name="T100" fmla="*/ 1224891 w 1519237"/>
              <a:gd name="T101" fmla="*/ 313899 h 1611313"/>
              <a:gd name="T102" fmla="*/ 1007373 w 1519237"/>
              <a:gd name="T103" fmla="*/ 511398 h 1611313"/>
              <a:gd name="T104" fmla="*/ 925851 w 1519237"/>
              <a:gd name="T105" fmla="*/ 535805 h 1611313"/>
              <a:gd name="T106" fmla="*/ 843953 w 1519237"/>
              <a:gd name="T107" fmla="*/ 511398 h 1611313"/>
              <a:gd name="T108" fmla="*/ 788353 w 1519237"/>
              <a:gd name="T109" fmla="*/ 443437 h 1611313"/>
              <a:gd name="T110" fmla="*/ 779712 w 1519237"/>
              <a:gd name="T111" fmla="*/ 359331 h 1611313"/>
              <a:gd name="T112" fmla="*/ 820661 w 1519237"/>
              <a:gd name="T113" fmla="*/ 282358 h 1611313"/>
              <a:gd name="T114" fmla="*/ 1068233 w 1519237"/>
              <a:gd name="T115" fmla="*/ 60828 h 1611313"/>
              <a:gd name="T116" fmla="*/ 1199346 w 1519237"/>
              <a:gd name="T117" fmla="*/ 11265 h 161131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519237" h="1611313">
                <a:moveTo>
                  <a:pt x="686512" y="495300"/>
                </a:moveTo>
                <a:lnTo>
                  <a:pt x="696025" y="495300"/>
                </a:lnTo>
                <a:lnTo>
                  <a:pt x="711245" y="495618"/>
                </a:lnTo>
                <a:lnTo>
                  <a:pt x="726466" y="496253"/>
                </a:lnTo>
                <a:lnTo>
                  <a:pt x="741687" y="497842"/>
                </a:lnTo>
                <a:lnTo>
                  <a:pt x="756907" y="499748"/>
                </a:lnTo>
                <a:lnTo>
                  <a:pt x="772128" y="502289"/>
                </a:lnTo>
                <a:lnTo>
                  <a:pt x="787031" y="505148"/>
                </a:lnTo>
                <a:lnTo>
                  <a:pt x="801935" y="508960"/>
                </a:lnTo>
                <a:lnTo>
                  <a:pt x="816521" y="513408"/>
                </a:lnTo>
                <a:lnTo>
                  <a:pt x="831425" y="518173"/>
                </a:lnTo>
                <a:lnTo>
                  <a:pt x="846011" y="523574"/>
                </a:lnTo>
                <a:lnTo>
                  <a:pt x="860280" y="529927"/>
                </a:lnTo>
                <a:lnTo>
                  <a:pt x="874550" y="536281"/>
                </a:lnTo>
                <a:lnTo>
                  <a:pt x="888502" y="543270"/>
                </a:lnTo>
                <a:lnTo>
                  <a:pt x="901820" y="551212"/>
                </a:lnTo>
                <a:lnTo>
                  <a:pt x="915455" y="559472"/>
                </a:lnTo>
                <a:lnTo>
                  <a:pt x="928773" y="568367"/>
                </a:lnTo>
                <a:lnTo>
                  <a:pt x="937017" y="573132"/>
                </a:lnTo>
                <a:lnTo>
                  <a:pt x="945262" y="578215"/>
                </a:lnTo>
                <a:lnTo>
                  <a:pt x="949067" y="581709"/>
                </a:lnTo>
                <a:lnTo>
                  <a:pt x="952872" y="584886"/>
                </a:lnTo>
                <a:lnTo>
                  <a:pt x="956994" y="588063"/>
                </a:lnTo>
                <a:lnTo>
                  <a:pt x="960483" y="591557"/>
                </a:lnTo>
                <a:lnTo>
                  <a:pt x="982996" y="613795"/>
                </a:lnTo>
                <a:lnTo>
                  <a:pt x="995363" y="626502"/>
                </a:lnTo>
                <a:lnTo>
                  <a:pt x="817789" y="804086"/>
                </a:lnTo>
                <a:lnTo>
                  <a:pt x="805740" y="792014"/>
                </a:lnTo>
                <a:lnTo>
                  <a:pt x="799715" y="786296"/>
                </a:lnTo>
                <a:lnTo>
                  <a:pt x="793690" y="781213"/>
                </a:lnTo>
                <a:lnTo>
                  <a:pt x="787665" y="776448"/>
                </a:lnTo>
                <a:lnTo>
                  <a:pt x="781006" y="771682"/>
                </a:lnTo>
                <a:lnTo>
                  <a:pt x="774665" y="767553"/>
                </a:lnTo>
                <a:lnTo>
                  <a:pt x="768323" y="764058"/>
                </a:lnTo>
                <a:lnTo>
                  <a:pt x="761346" y="760881"/>
                </a:lnTo>
                <a:lnTo>
                  <a:pt x="754687" y="757704"/>
                </a:lnTo>
                <a:lnTo>
                  <a:pt x="747394" y="755163"/>
                </a:lnTo>
                <a:lnTo>
                  <a:pt x="740418" y="752622"/>
                </a:lnTo>
                <a:lnTo>
                  <a:pt x="733442" y="750715"/>
                </a:lnTo>
                <a:lnTo>
                  <a:pt x="725832" y="749127"/>
                </a:lnTo>
                <a:lnTo>
                  <a:pt x="718539" y="747856"/>
                </a:lnTo>
                <a:lnTo>
                  <a:pt x="711245" y="747221"/>
                </a:lnTo>
                <a:lnTo>
                  <a:pt x="703635" y="746586"/>
                </a:lnTo>
                <a:lnTo>
                  <a:pt x="696025" y="746268"/>
                </a:lnTo>
                <a:lnTo>
                  <a:pt x="688732" y="746586"/>
                </a:lnTo>
                <a:lnTo>
                  <a:pt x="681438" y="747221"/>
                </a:lnTo>
                <a:lnTo>
                  <a:pt x="673828" y="747856"/>
                </a:lnTo>
                <a:lnTo>
                  <a:pt x="666852" y="749127"/>
                </a:lnTo>
                <a:lnTo>
                  <a:pt x="659242" y="750715"/>
                </a:lnTo>
                <a:lnTo>
                  <a:pt x="652266" y="752622"/>
                </a:lnTo>
                <a:lnTo>
                  <a:pt x="644972" y="755163"/>
                </a:lnTo>
                <a:lnTo>
                  <a:pt x="637996" y="757704"/>
                </a:lnTo>
                <a:lnTo>
                  <a:pt x="631337" y="760881"/>
                </a:lnTo>
                <a:lnTo>
                  <a:pt x="624361" y="764058"/>
                </a:lnTo>
                <a:lnTo>
                  <a:pt x="617702" y="767553"/>
                </a:lnTo>
                <a:lnTo>
                  <a:pt x="611043" y="771682"/>
                </a:lnTo>
                <a:lnTo>
                  <a:pt x="605018" y="776448"/>
                </a:lnTo>
                <a:lnTo>
                  <a:pt x="598994" y="781213"/>
                </a:lnTo>
                <a:lnTo>
                  <a:pt x="592652" y="786296"/>
                </a:lnTo>
                <a:lnTo>
                  <a:pt x="586944" y="792014"/>
                </a:lnTo>
                <a:lnTo>
                  <a:pt x="296167" y="1083010"/>
                </a:lnTo>
                <a:lnTo>
                  <a:pt x="290460" y="1089046"/>
                </a:lnTo>
                <a:lnTo>
                  <a:pt x="285386" y="1095082"/>
                </a:lnTo>
                <a:lnTo>
                  <a:pt x="280630" y="1101118"/>
                </a:lnTo>
                <a:lnTo>
                  <a:pt x="276190" y="1107471"/>
                </a:lnTo>
                <a:lnTo>
                  <a:pt x="272068" y="1113825"/>
                </a:lnTo>
                <a:lnTo>
                  <a:pt x="268580" y="1120814"/>
                </a:lnTo>
                <a:lnTo>
                  <a:pt x="265092" y="1127485"/>
                </a:lnTo>
                <a:lnTo>
                  <a:pt x="261921" y="1134156"/>
                </a:lnTo>
                <a:lnTo>
                  <a:pt x="259384" y="1141463"/>
                </a:lnTo>
                <a:lnTo>
                  <a:pt x="257165" y="1148134"/>
                </a:lnTo>
                <a:lnTo>
                  <a:pt x="255262" y="1155759"/>
                </a:lnTo>
                <a:lnTo>
                  <a:pt x="253676" y="1162748"/>
                </a:lnTo>
                <a:lnTo>
                  <a:pt x="252408" y="1170054"/>
                </a:lnTo>
                <a:lnTo>
                  <a:pt x="251774" y="1177361"/>
                </a:lnTo>
                <a:lnTo>
                  <a:pt x="251140" y="1184668"/>
                </a:lnTo>
                <a:lnTo>
                  <a:pt x="250823" y="1192292"/>
                </a:lnTo>
                <a:lnTo>
                  <a:pt x="251140" y="1199916"/>
                </a:lnTo>
                <a:lnTo>
                  <a:pt x="251774" y="1207223"/>
                </a:lnTo>
                <a:lnTo>
                  <a:pt x="252408" y="1214847"/>
                </a:lnTo>
                <a:lnTo>
                  <a:pt x="253676" y="1222154"/>
                </a:lnTo>
                <a:lnTo>
                  <a:pt x="255262" y="1229461"/>
                </a:lnTo>
                <a:lnTo>
                  <a:pt x="257165" y="1236767"/>
                </a:lnTo>
                <a:lnTo>
                  <a:pt x="259384" y="1244074"/>
                </a:lnTo>
                <a:lnTo>
                  <a:pt x="261921" y="1250745"/>
                </a:lnTo>
                <a:lnTo>
                  <a:pt x="265092" y="1257734"/>
                </a:lnTo>
                <a:lnTo>
                  <a:pt x="268580" y="1264723"/>
                </a:lnTo>
                <a:lnTo>
                  <a:pt x="272068" y="1271077"/>
                </a:lnTo>
                <a:lnTo>
                  <a:pt x="276190" y="1277748"/>
                </a:lnTo>
                <a:lnTo>
                  <a:pt x="280630" y="1284102"/>
                </a:lnTo>
                <a:lnTo>
                  <a:pt x="285703" y="1290138"/>
                </a:lnTo>
                <a:lnTo>
                  <a:pt x="290460" y="1296491"/>
                </a:lnTo>
                <a:lnTo>
                  <a:pt x="296167" y="1302210"/>
                </a:lnTo>
                <a:lnTo>
                  <a:pt x="308534" y="1314599"/>
                </a:lnTo>
                <a:lnTo>
                  <a:pt x="314242" y="1320000"/>
                </a:lnTo>
                <a:lnTo>
                  <a:pt x="320267" y="1325083"/>
                </a:lnTo>
                <a:lnTo>
                  <a:pt x="326608" y="1330165"/>
                </a:lnTo>
                <a:lnTo>
                  <a:pt x="332633" y="1334613"/>
                </a:lnTo>
                <a:lnTo>
                  <a:pt x="339292" y="1338425"/>
                </a:lnTo>
                <a:lnTo>
                  <a:pt x="345951" y="1342237"/>
                </a:lnTo>
                <a:lnTo>
                  <a:pt x="352610" y="1345414"/>
                </a:lnTo>
                <a:lnTo>
                  <a:pt x="359269" y="1348591"/>
                </a:lnTo>
                <a:lnTo>
                  <a:pt x="366245" y="1351450"/>
                </a:lnTo>
                <a:lnTo>
                  <a:pt x="373539" y="1353674"/>
                </a:lnTo>
                <a:lnTo>
                  <a:pt x="380515" y="1355580"/>
                </a:lnTo>
                <a:lnTo>
                  <a:pt x="387808" y="1356851"/>
                </a:lnTo>
                <a:lnTo>
                  <a:pt x="394784" y="1358121"/>
                </a:lnTo>
                <a:lnTo>
                  <a:pt x="402077" y="1359074"/>
                </a:lnTo>
                <a:lnTo>
                  <a:pt x="409370" y="1359710"/>
                </a:lnTo>
                <a:lnTo>
                  <a:pt x="416664" y="1359710"/>
                </a:lnTo>
                <a:lnTo>
                  <a:pt x="424274" y="1359710"/>
                </a:lnTo>
                <a:lnTo>
                  <a:pt x="431884" y="1359074"/>
                </a:lnTo>
                <a:lnTo>
                  <a:pt x="439494" y="1358121"/>
                </a:lnTo>
                <a:lnTo>
                  <a:pt x="446788" y="1356851"/>
                </a:lnTo>
                <a:lnTo>
                  <a:pt x="454081" y="1355262"/>
                </a:lnTo>
                <a:lnTo>
                  <a:pt x="461691" y="1353356"/>
                </a:lnTo>
                <a:lnTo>
                  <a:pt x="468667" y="1351132"/>
                </a:lnTo>
                <a:lnTo>
                  <a:pt x="475960" y="1348591"/>
                </a:lnTo>
                <a:lnTo>
                  <a:pt x="482619" y="1345414"/>
                </a:lnTo>
                <a:lnTo>
                  <a:pt x="489278" y="1342237"/>
                </a:lnTo>
                <a:lnTo>
                  <a:pt x="496255" y="1338425"/>
                </a:lnTo>
                <a:lnTo>
                  <a:pt x="502596" y="1334613"/>
                </a:lnTo>
                <a:lnTo>
                  <a:pt x="509255" y="1330165"/>
                </a:lnTo>
                <a:lnTo>
                  <a:pt x="515280" y="1325083"/>
                </a:lnTo>
                <a:lnTo>
                  <a:pt x="521305" y="1320000"/>
                </a:lnTo>
                <a:lnTo>
                  <a:pt x="527330" y="1314599"/>
                </a:lnTo>
                <a:lnTo>
                  <a:pt x="652583" y="1188797"/>
                </a:lnTo>
                <a:lnTo>
                  <a:pt x="657022" y="1184350"/>
                </a:lnTo>
                <a:lnTo>
                  <a:pt x="661778" y="1180220"/>
                </a:lnTo>
                <a:lnTo>
                  <a:pt x="667169" y="1176408"/>
                </a:lnTo>
                <a:lnTo>
                  <a:pt x="672243" y="1172913"/>
                </a:lnTo>
                <a:lnTo>
                  <a:pt x="677316" y="1169419"/>
                </a:lnTo>
                <a:lnTo>
                  <a:pt x="683024" y="1166560"/>
                </a:lnTo>
                <a:lnTo>
                  <a:pt x="688415" y="1163701"/>
                </a:lnTo>
                <a:lnTo>
                  <a:pt x="693805" y="1161477"/>
                </a:lnTo>
                <a:lnTo>
                  <a:pt x="699830" y="1159253"/>
                </a:lnTo>
                <a:lnTo>
                  <a:pt x="705538" y="1157347"/>
                </a:lnTo>
                <a:lnTo>
                  <a:pt x="711245" y="1156076"/>
                </a:lnTo>
                <a:lnTo>
                  <a:pt x="717270" y="1154488"/>
                </a:lnTo>
                <a:lnTo>
                  <a:pt x="723295" y="1153217"/>
                </a:lnTo>
                <a:lnTo>
                  <a:pt x="729003" y="1152582"/>
                </a:lnTo>
                <a:lnTo>
                  <a:pt x="735345" y="1152264"/>
                </a:lnTo>
                <a:lnTo>
                  <a:pt x="741052" y="1151947"/>
                </a:lnTo>
                <a:lnTo>
                  <a:pt x="747077" y="1152264"/>
                </a:lnTo>
                <a:lnTo>
                  <a:pt x="753102" y="1152582"/>
                </a:lnTo>
                <a:lnTo>
                  <a:pt x="759127" y="1153217"/>
                </a:lnTo>
                <a:lnTo>
                  <a:pt x="764835" y="1154488"/>
                </a:lnTo>
                <a:lnTo>
                  <a:pt x="771176" y="1156076"/>
                </a:lnTo>
                <a:lnTo>
                  <a:pt x="776884" y="1157347"/>
                </a:lnTo>
                <a:lnTo>
                  <a:pt x="782592" y="1159253"/>
                </a:lnTo>
                <a:lnTo>
                  <a:pt x="788300" y="1161477"/>
                </a:lnTo>
                <a:lnTo>
                  <a:pt x="794007" y="1163701"/>
                </a:lnTo>
                <a:lnTo>
                  <a:pt x="799398" y="1166560"/>
                </a:lnTo>
                <a:lnTo>
                  <a:pt x="805106" y="1169419"/>
                </a:lnTo>
                <a:lnTo>
                  <a:pt x="810179" y="1172913"/>
                </a:lnTo>
                <a:lnTo>
                  <a:pt x="815253" y="1176726"/>
                </a:lnTo>
                <a:lnTo>
                  <a:pt x="820326" y="1180538"/>
                </a:lnTo>
                <a:lnTo>
                  <a:pt x="825083" y="1184350"/>
                </a:lnTo>
                <a:lnTo>
                  <a:pt x="829839" y="1188797"/>
                </a:lnTo>
                <a:lnTo>
                  <a:pt x="834278" y="1193880"/>
                </a:lnTo>
                <a:lnTo>
                  <a:pt x="838718" y="1198646"/>
                </a:lnTo>
                <a:lnTo>
                  <a:pt x="842523" y="1203411"/>
                </a:lnTo>
                <a:lnTo>
                  <a:pt x="846011" y="1208811"/>
                </a:lnTo>
                <a:lnTo>
                  <a:pt x="849182" y="1213894"/>
                </a:lnTo>
                <a:lnTo>
                  <a:pt x="852036" y="1219295"/>
                </a:lnTo>
                <a:lnTo>
                  <a:pt x="855207" y="1224695"/>
                </a:lnTo>
                <a:lnTo>
                  <a:pt x="857426" y="1230731"/>
                </a:lnTo>
                <a:lnTo>
                  <a:pt x="859646" y="1236132"/>
                </a:lnTo>
                <a:lnTo>
                  <a:pt x="861549" y="1241850"/>
                </a:lnTo>
                <a:lnTo>
                  <a:pt x="862817" y="1247886"/>
                </a:lnTo>
                <a:lnTo>
                  <a:pt x="864085" y="1253922"/>
                </a:lnTo>
                <a:lnTo>
                  <a:pt x="865354" y="1259958"/>
                </a:lnTo>
                <a:lnTo>
                  <a:pt x="865988" y="1265994"/>
                </a:lnTo>
                <a:lnTo>
                  <a:pt x="866305" y="1271712"/>
                </a:lnTo>
                <a:lnTo>
                  <a:pt x="866622" y="1278066"/>
                </a:lnTo>
                <a:lnTo>
                  <a:pt x="866305" y="1283784"/>
                </a:lnTo>
                <a:lnTo>
                  <a:pt x="865988" y="1289820"/>
                </a:lnTo>
                <a:lnTo>
                  <a:pt x="865354" y="1295856"/>
                </a:lnTo>
                <a:lnTo>
                  <a:pt x="864085" y="1301892"/>
                </a:lnTo>
                <a:lnTo>
                  <a:pt x="862817" y="1307610"/>
                </a:lnTo>
                <a:lnTo>
                  <a:pt x="861549" y="1313646"/>
                </a:lnTo>
                <a:lnTo>
                  <a:pt x="859646" y="1319364"/>
                </a:lnTo>
                <a:lnTo>
                  <a:pt x="857426" y="1325083"/>
                </a:lnTo>
                <a:lnTo>
                  <a:pt x="855207" y="1330801"/>
                </a:lnTo>
                <a:lnTo>
                  <a:pt x="852036" y="1336201"/>
                </a:lnTo>
                <a:lnTo>
                  <a:pt x="849182" y="1341602"/>
                </a:lnTo>
                <a:lnTo>
                  <a:pt x="846011" y="1346685"/>
                </a:lnTo>
                <a:lnTo>
                  <a:pt x="842523" y="1352085"/>
                </a:lnTo>
                <a:lnTo>
                  <a:pt x="838718" y="1357168"/>
                </a:lnTo>
                <a:lnTo>
                  <a:pt x="834278" y="1361934"/>
                </a:lnTo>
                <a:lnTo>
                  <a:pt x="829839" y="1366699"/>
                </a:lnTo>
                <a:lnTo>
                  <a:pt x="704586" y="1492183"/>
                </a:lnTo>
                <a:lnTo>
                  <a:pt x="696976" y="1499489"/>
                </a:lnTo>
                <a:lnTo>
                  <a:pt x="689366" y="1506796"/>
                </a:lnTo>
                <a:lnTo>
                  <a:pt x="681755" y="1513467"/>
                </a:lnTo>
                <a:lnTo>
                  <a:pt x="673511" y="1520139"/>
                </a:lnTo>
                <a:lnTo>
                  <a:pt x="665584" y="1526492"/>
                </a:lnTo>
                <a:lnTo>
                  <a:pt x="657339" y="1532528"/>
                </a:lnTo>
                <a:lnTo>
                  <a:pt x="649095" y="1538882"/>
                </a:lnTo>
                <a:lnTo>
                  <a:pt x="640533" y="1544282"/>
                </a:lnTo>
                <a:lnTo>
                  <a:pt x="632289" y="1549683"/>
                </a:lnTo>
                <a:lnTo>
                  <a:pt x="623410" y="1554766"/>
                </a:lnTo>
                <a:lnTo>
                  <a:pt x="614848" y="1560166"/>
                </a:lnTo>
                <a:lnTo>
                  <a:pt x="605970" y="1564932"/>
                </a:lnTo>
                <a:lnTo>
                  <a:pt x="597091" y="1569379"/>
                </a:lnTo>
                <a:lnTo>
                  <a:pt x="587895" y="1573827"/>
                </a:lnTo>
                <a:lnTo>
                  <a:pt x="579017" y="1577639"/>
                </a:lnTo>
                <a:lnTo>
                  <a:pt x="569821" y="1581451"/>
                </a:lnTo>
                <a:lnTo>
                  <a:pt x="560625" y="1584946"/>
                </a:lnTo>
                <a:lnTo>
                  <a:pt x="551429" y="1588440"/>
                </a:lnTo>
                <a:lnTo>
                  <a:pt x="541916" y="1591617"/>
                </a:lnTo>
                <a:lnTo>
                  <a:pt x="532403" y="1594476"/>
                </a:lnTo>
                <a:lnTo>
                  <a:pt x="522891" y="1597335"/>
                </a:lnTo>
                <a:lnTo>
                  <a:pt x="513695" y="1599559"/>
                </a:lnTo>
                <a:lnTo>
                  <a:pt x="503865" y="1601783"/>
                </a:lnTo>
                <a:lnTo>
                  <a:pt x="494669" y="1603689"/>
                </a:lnTo>
                <a:lnTo>
                  <a:pt x="484839" y="1605277"/>
                </a:lnTo>
                <a:lnTo>
                  <a:pt x="475326" y="1606866"/>
                </a:lnTo>
                <a:lnTo>
                  <a:pt x="465496" y="1608454"/>
                </a:lnTo>
                <a:lnTo>
                  <a:pt x="455666" y="1609407"/>
                </a:lnTo>
                <a:lnTo>
                  <a:pt x="446471" y="1610360"/>
                </a:lnTo>
                <a:lnTo>
                  <a:pt x="436641" y="1610995"/>
                </a:lnTo>
                <a:lnTo>
                  <a:pt x="427128" y="1611313"/>
                </a:lnTo>
                <a:lnTo>
                  <a:pt x="417298" y="1611313"/>
                </a:lnTo>
                <a:lnTo>
                  <a:pt x="416664" y="1611313"/>
                </a:lnTo>
                <a:lnTo>
                  <a:pt x="407151" y="1611313"/>
                </a:lnTo>
                <a:lnTo>
                  <a:pt x="397321" y="1610995"/>
                </a:lnTo>
                <a:lnTo>
                  <a:pt x="387808" y="1610360"/>
                </a:lnTo>
                <a:lnTo>
                  <a:pt x="377978" y="1609407"/>
                </a:lnTo>
                <a:lnTo>
                  <a:pt x="368148" y="1608454"/>
                </a:lnTo>
                <a:lnTo>
                  <a:pt x="358635" y="1606866"/>
                </a:lnTo>
                <a:lnTo>
                  <a:pt x="348805" y="1605277"/>
                </a:lnTo>
                <a:lnTo>
                  <a:pt x="339292" y="1603689"/>
                </a:lnTo>
                <a:lnTo>
                  <a:pt x="329779" y="1601783"/>
                </a:lnTo>
                <a:lnTo>
                  <a:pt x="320267" y="1599559"/>
                </a:lnTo>
                <a:lnTo>
                  <a:pt x="310754" y="1597017"/>
                </a:lnTo>
                <a:lnTo>
                  <a:pt x="301558" y="1594476"/>
                </a:lnTo>
                <a:lnTo>
                  <a:pt x="292045" y="1591617"/>
                </a:lnTo>
                <a:lnTo>
                  <a:pt x="282532" y="1588122"/>
                </a:lnTo>
                <a:lnTo>
                  <a:pt x="273653" y="1584628"/>
                </a:lnTo>
                <a:lnTo>
                  <a:pt x="264141" y="1581133"/>
                </a:lnTo>
                <a:lnTo>
                  <a:pt x="255262" y="1577321"/>
                </a:lnTo>
                <a:lnTo>
                  <a:pt x="246066" y="1573509"/>
                </a:lnTo>
                <a:lnTo>
                  <a:pt x="237505" y="1568744"/>
                </a:lnTo>
                <a:lnTo>
                  <a:pt x="228309" y="1564296"/>
                </a:lnTo>
                <a:lnTo>
                  <a:pt x="219747" y="1559531"/>
                </a:lnTo>
                <a:lnTo>
                  <a:pt x="211186" y="1554448"/>
                </a:lnTo>
                <a:lnTo>
                  <a:pt x="202624" y="1549365"/>
                </a:lnTo>
                <a:lnTo>
                  <a:pt x="194062" y="1543965"/>
                </a:lnTo>
                <a:lnTo>
                  <a:pt x="185818" y="1538246"/>
                </a:lnTo>
                <a:lnTo>
                  <a:pt x="177574" y="1532211"/>
                </a:lnTo>
                <a:lnTo>
                  <a:pt x="169646" y="1526175"/>
                </a:lnTo>
                <a:lnTo>
                  <a:pt x="161402" y="1519821"/>
                </a:lnTo>
                <a:lnTo>
                  <a:pt x="153791" y="1513150"/>
                </a:lnTo>
                <a:lnTo>
                  <a:pt x="146181" y="1506478"/>
                </a:lnTo>
                <a:lnTo>
                  <a:pt x="138571" y="1499489"/>
                </a:lnTo>
                <a:lnTo>
                  <a:pt x="131278" y="1492183"/>
                </a:lnTo>
                <a:lnTo>
                  <a:pt x="118594" y="1479793"/>
                </a:lnTo>
                <a:lnTo>
                  <a:pt x="111618" y="1472487"/>
                </a:lnTo>
                <a:lnTo>
                  <a:pt x="104324" y="1464545"/>
                </a:lnTo>
                <a:lnTo>
                  <a:pt x="97665" y="1456920"/>
                </a:lnTo>
                <a:lnTo>
                  <a:pt x="90689" y="1448978"/>
                </a:lnTo>
                <a:lnTo>
                  <a:pt x="84665" y="1441036"/>
                </a:lnTo>
                <a:lnTo>
                  <a:pt x="78323" y="1432776"/>
                </a:lnTo>
                <a:lnTo>
                  <a:pt x="72298" y="1424517"/>
                </a:lnTo>
                <a:lnTo>
                  <a:pt x="66907" y="1415939"/>
                </a:lnTo>
                <a:lnTo>
                  <a:pt x="61517" y="1407680"/>
                </a:lnTo>
                <a:lnTo>
                  <a:pt x="55809" y="1398785"/>
                </a:lnTo>
                <a:lnTo>
                  <a:pt x="51052" y="1390207"/>
                </a:lnTo>
                <a:lnTo>
                  <a:pt x="46296" y="1381312"/>
                </a:lnTo>
                <a:lnTo>
                  <a:pt x="41857" y="1372417"/>
                </a:lnTo>
                <a:lnTo>
                  <a:pt x="37417" y="1363204"/>
                </a:lnTo>
                <a:lnTo>
                  <a:pt x="33295" y="1354309"/>
                </a:lnTo>
                <a:lnTo>
                  <a:pt x="29807" y="1345096"/>
                </a:lnTo>
                <a:lnTo>
                  <a:pt x="26002" y="1335884"/>
                </a:lnTo>
                <a:lnTo>
                  <a:pt x="22514" y="1326353"/>
                </a:lnTo>
                <a:lnTo>
                  <a:pt x="19343" y="1317458"/>
                </a:lnTo>
                <a:lnTo>
                  <a:pt x="16489" y="1307610"/>
                </a:lnTo>
                <a:lnTo>
                  <a:pt x="13952" y="1298397"/>
                </a:lnTo>
                <a:lnTo>
                  <a:pt x="11415" y="1288867"/>
                </a:lnTo>
                <a:lnTo>
                  <a:pt x="9513" y="1279337"/>
                </a:lnTo>
                <a:lnTo>
                  <a:pt x="7610" y="1269806"/>
                </a:lnTo>
                <a:lnTo>
                  <a:pt x="5391" y="1260276"/>
                </a:lnTo>
                <a:lnTo>
                  <a:pt x="4122" y="1250428"/>
                </a:lnTo>
                <a:lnTo>
                  <a:pt x="2854" y="1240579"/>
                </a:lnTo>
                <a:lnTo>
                  <a:pt x="1585" y="1231049"/>
                </a:lnTo>
                <a:lnTo>
                  <a:pt x="951" y="1221201"/>
                </a:lnTo>
                <a:lnTo>
                  <a:pt x="317" y="1211671"/>
                </a:lnTo>
                <a:lnTo>
                  <a:pt x="0" y="1201822"/>
                </a:lnTo>
                <a:lnTo>
                  <a:pt x="0" y="1192292"/>
                </a:lnTo>
                <a:lnTo>
                  <a:pt x="0" y="1182444"/>
                </a:lnTo>
                <a:lnTo>
                  <a:pt x="317" y="1172913"/>
                </a:lnTo>
                <a:lnTo>
                  <a:pt x="951" y="1163065"/>
                </a:lnTo>
                <a:lnTo>
                  <a:pt x="1585" y="1153217"/>
                </a:lnTo>
                <a:lnTo>
                  <a:pt x="2854" y="1143687"/>
                </a:lnTo>
                <a:lnTo>
                  <a:pt x="4122" y="1133839"/>
                </a:lnTo>
                <a:lnTo>
                  <a:pt x="5391" y="1124626"/>
                </a:lnTo>
                <a:lnTo>
                  <a:pt x="7610" y="1114778"/>
                </a:lnTo>
                <a:lnTo>
                  <a:pt x="9513" y="1105247"/>
                </a:lnTo>
                <a:lnTo>
                  <a:pt x="11733" y="1095717"/>
                </a:lnTo>
                <a:lnTo>
                  <a:pt x="13952" y="1086187"/>
                </a:lnTo>
                <a:lnTo>
                  <a:pt x="16806" y="1076656"/>
                </a:lnTo>
                <a:lnTo>
                  <a:pt x="19660" y="1067126"/>
                </a:lnTo>
                <a:lnTo>
                  <a:pt x="22514" y="1057913"/>
                </a:lnTo>
                <a:lnTo>
                  <a:pt x="26319" y="1048700"/>
                </a:lnTo>
                <a:lnTo>
                  <a:pt x="29807" y="1039487"/>
                </a:lnTo>
                <a:lnTo>
                  <a:pt x="33612" y="1030275"/>
                </a:lnTo>
                <a:lnTo>
                  <a:pt x="37417" y="1021380"/>
                </a:lnTo>
                <a:lnTo>
                  <a:pt x="42174" y="1012167"/>
                </a:lnTo>
                <a:lnTo>
                  <a:pt x="46613" y="1003590"/>
                </a:lnTo>
                <a:lnTo>
                  <a:pt x="51369" y="994694"/>
                </a:lnTo>
                <a:lnTo>
                  <a:pt x="56126" y="986117"/>
                </a:lnTo>
                <a:lnTo>
                  <a:pt x="61517" y="977222"/>
                </a:lnTo>
                <a:lnTo>
                  <a:pt x="66907" y="968962"/>
                </a:lnTo>
                <a:lnTo>
                  <a:pt x="72615" y="960385"/>
                </a:lnTo>
                <a:lnTo>
                  <a:pt x="78640" y="952443"/>
                </a:lnTo>
                <a:lnTo>
                  <a:pt x="84665" y="943866"/>
                </a:lnTo>
                <a:lnTo>
                  <a:pt x="91006" y="936241"/>
                </a:lnTo>
                <a:lnTo>
                  <a:pt x="97665" y="927981"/>
                </a:lnTo>
                <a:lnTo>
                  <a:pt x="104324" y="920357"/>
                </a:lnTo>
                <a:lnTo>
                  <a:pt x="111618" y="913050"/>
                </a:lnTo>
                <a:lnTo>
                  <a:pt x="118594" y="905426"/>
                </a:lnTo>
                <a:lnTo>
                  <a:pt x="409687" y="613795"/>
                </a:lnTo>
                <a:lnTo>
                  <a:pt x="416981" y="606806"/>
                </a:lnTo>
                <a:lnTo>
                  <a:pt x="424591" y="599817"/>
                </a:lnTo>
                <a:lnTo>
                  <a:pt x="432201" y="592828"/>
                </a:lnTo>
                <a:lnTo>
                  <a:pt x="440446" y="586157"/>
                </a:lnTo>
                <a:lnTo>
                  <a:pt x="448373" y="579803"/>
                </a:lnTo>
                <a:lnTo>
                  <a:pt x="456618" y="573767"/>
                </a:lnTo>
                <a:lnTo>
                  <a:pt x="464545" y="567731"/>
                </a:lnTo>
                <a:lnTo>
                  <a:pt x="472789" y="562013"/>
                </a:lnTo>
                <a:lnTo>
                  <a:pt x="481668" y="556612"/>
                </a:lnTo>
                <a:lnTo>
                  <a:pt x="489913" y="551530"/>
                </a:lnTo>
                <a:lnTo>
                  <a:pt x="498791" y="546447"/>
                </a:lnTo>
                <a:lnTo>
                  <a:pt x="507353" y="541682"/>
                </a:lnTo>
                <a:lnTo>
                  <a:pt x="516549" y="537234"/>
                </a:lnTo>
                <a:lnTo>
                  <a:pt x="525744" y="532786"/>
                </a:lnTo>
                <a:lnTo>
                  <a:pt x="534623" y="528974"/>
                </a:lnTo>
                <a:lnTo>
                  <a:pt x="543819" y="524844"/>
                </a:lnTo>
                <a:lnTo>
                  <a:pt x="553015" y="521350"/>
                </a:lnTo>
                <a:lnTo>
                  <a:pt x="562210" y="517855"/>
                </a:lnTo>
                <a:lnTo>
                  <a:pt x="571406" y="514679"/>
                </a:lnTo>
                <a:lnTo>
                  <a:pt x="580919" y="511819"/>
                </a:lnTo>
                <a:lnTo>
                  <a:pt x="590115" y="508960"/>
                </a:lnTo>
                <a:lnTo>
                  <a:pt x="599945" y="506737"/>
                </a:lnTo>
                <a:lnTo>
                  <a:pt x="609141" y="504513"/>
                </a:lnTo>
                <a:lnTo>
                  <a:pt x="618971" y="502607"/>
                </a:lnTo>
                <a:lnTo>
                  <a:pt x="628801" y="500701"/>
                </a:lnTo>
                <a:lnTo>
                  <a:pt x="637996" y="499430"/>
                </a:lnTo>
                <a:lnTo>
                  <a:pt x="647826" y="498159"/>
                </a:lnTo>
                <a:lnTo>
                  <a:pt x="657339" y="496888"/>
                </a:lnTo>
                <a:lnTo>
                  <a:pt x="667169" y="496253"/>
                </a:lnTo>
                <a:lnTo>
                  <a:pt x="676682" y="495618"/>
                </a:lnTo>
                <a:lnTo>
                  <a:pt x="686512" y="495300"/>
                </a:lnTo>
                <a:close/>
                <a:moveTo>
                  <a:pt x="1100956" y="0"/>
                </a:moveTo>
                <a:lnTo>
                  <a:pt x="1110484" y="318"/>
                </a:lnTo>
                <a:lnTo>
                  <a:pt x="1120330" y="635"/>
                </a:lnTo>
                <a:lnTo>
                  <a:pt x="1129858" y="953"/>
                </a:lnTo>
                <a:lnTo>
                  <a:pt x="1139704" y="1906"/>
                </a:lnTo>
                <a:lnTo>
                  <a:pt x="1149549" y="2858"/>
                </a:lnTo>
                <a:lnTo>
                  <a:pt x="1159077" y="4129"/>
                </a:lnTo>
                <a:lnTo>
                  <a:pt x="1168605" y="5717"/>
                </a:lnTo>
                <a:lnTo>
                  <a:pt x="1178133" y="7622"/>
                </a:lnTo>
                <a:lnTo>
                  <a:pt x="1187979" y="9528"/>
                </a:lnTo>
                <a:lnTo>
                  <a:pt x="1197189" y="11751"/>
                </a:lnTo>
                <a:lnTo>
                  <a:pt x="1207035" y="14292"/>
                </a:lnTo>
                <a:lnTo>
                  <a:pt x="1216245" y="16832"/>
                </a:lnTo>
                <a:lnTo>
                  <a:pt x="1225774" y="19691"/>
                </a:lnTo>
                <a:lnTo>
                  <a:pt x="1235302" y="22867"/>
                </a:lnTo>
                <a:lnTo>
                  <a:pt x="1244512" y="26360"/>
                </a:lnTo>
                <a:lnTo>
                  <a:pt x="1253722" y="29854"/>
                </a:lnTo>
                <a:lnTo>
                  <a:pt x="1262615" y="33665"/>
                </a:lnTo>
                <a:lnTo>
                  <a:pt x="1271826" y="37793"/>
                </a:lnTo>
                <a:lnTo>
                  <a:pt x="1280719" y="42240"/>
                </a:lnTo>
                <a:lnTo>
                  <a:pt x="1289929" y="46686"/>
                </a:lnTo>
                <a:lnTo>
                  <a:pt x="1298504" y="51450"/>
                </a:lnTo>
                <a:lnTo>
                  <a:pt x="1307397" y="56214"/>
                </a:lnTo>
                <a:lnTo>
                  <a:pt x="1315972" y="61613"/>
                </a:lnTo>
                <a:lnTo>
                  <a:pt x="1324547" y="67012"/>
                </a:lnTo>
                <a:lnTo>
                  <a:pt x="1332805" y="72728"/>
                </a:lnTo>
                <a:lnTo>
                  <a:pt x="1341063" y="78762"/>
                </a:lnTo>
                <a:lnTo>
                  <a:pt x="1349320" y="84797"/>
                </a:lnTo>
                <a:lnTo>
                  <a:pt x="1357260" y="91148"/>
                </a:lnTo>
                <a:lnTo>
                  <a:pt x="1365200" y="97818"/>
                </a:lnTo>
                <a:lnTo>
                  <a:pt x="1373141" y="104805"/>
                </a:lnTo>
                <a:lnTo>
                  <a:pt x="1380445" y="111792"/>
                </a:lnTo>
                <a:lnTo>
                  <a:pt x="1388068" y="119096"/>
                </a:lnTo>
                <a:lnTo>
                  <a:pt x="1400454" y="131482"/>
                </a:lnTo>
                <a:lnTo>
                  <a:pt x="1407759" y="138787"/>
                </a:lnTo>
                <a:lnTo>
                  <a:pt x="1414746" y="146727"/>
                </a:lnTo>
                <a:lnTo>
                  <a:pt x="1421416" y="154349"/>
                </a:lnTo>
                <a:lnTo>
                  <a:pt x="1428403" y="161971"/>
                </a:lnTo>
                <a:lnTo>
                  <a:pt x="1434437" y="170229"/>
                </a:lnTo>
                <a:lnTo>
                  <a:pt x="1440472" y="178168"/>
                </a:lnTo>
                <a:lnTo>
                  <a:pt x="1446824" y="186743"/>
                </a:lnTo>
                <a:lnTo>
                  <a:pt x="1452223" y="195001"/>
                </a:lnTo>
                <a:lnTo>
                  <a:pt x="1457622" y="203576"/>
                </a:lnTo>
                <a:lnTo>
                  <a:pt x="1463022" y="211833"/>
                </a:lnTo>
                <a:lnTo>
                  <a:pt x="1468103" y="220725"/>
                </a:lnTo>
                <a:lnTo>
                  <a:pt x="1472550" y="229618"/>
                </a:lnTo>
                <a:lnTo>
                  <a:pt x="1477631" y="238510"/>
                </a:lnTo>
                <a:lnTo>
                  <a:pt x="1481760" y="247403"/>
                </a:lnTo>
                <a:lnTo>
                  <a:pt x="1485571" y="256613"/>
                </a:lnTo>
                <a:lnTo>
                  <a:pt x="1489383" y="265506"/>
                </a:lnTo>
                <a:lnTo>
                  <a:pt x="1492876" y="275033"/>
                </a:lnTo>
                <a:lnTo>
                  <a:pt x="1496687" y="283926"/>
                </a:lnTo>
                <a:lnTo>
                  <a:pt x="1499863" y="293454"/>
                </a:lnTo>
                <a:lnTo>
                  <a:pt x="1502722" y="302981"/>
                </a:lnTo>
                <a:lnTo>
                  <a:pt x="1505263" y="312191"/>
                </a:lnTo>
                <a:lnTo>
                  <a:pt x="1507803" y="322037"/>
                </a:lnTo>
                <a:lnTo>
                  <a:pt x="1509709" y="331247"/>
                </a:lnTo>
                <a:lnTo>
                  <a:pt x="1512250" y="341092"/>
                </a:lnTo>
                <a:lnTo>
                  <a:pt x="1513838" y="350620"/>
                </a:lnTo>
                <a:lnTo>
                  <a:pt x="1515426" y="360148"/>
                </a:lnTo>
                <a:lnTo>
                  <a:pt x="1516696" y="369675"/>
                </a:lnTo>
                <a:lnTo>
                  <a:pt x="1517649" y="379521"/>
                </a:lnTo>
                <a:lnTo>
                  <a:pt x="1518284" y="389366"/>
                </a:lnTo>
                <a:lnTo>
                  <a:pt x="1518919" y="398894"/>
                </a:lnTo>
                <a:lnTo>
                  <a:pt x="1519237" y="408739"/>
                </a:lnTo>
                <a:lnTo>
                  <a:pt x="1519237" y="418267"/>
                </a:lnTo>
                <a:lnTo>
                  <a:pt x="1519237" y="428112"/>
                </a:lnTo>
                <a:lnTo>
                  <a:pt x="1518919" y="437640"/>
                </a:lnTo>
                <a:lnTo>
                  <a:pt x="1518284" y="447485"/>
                </a:lnTo>
                <a:lnTo>
                  <a:pt x="1517649" y="457013"/>
                </a:lnTo>
                <a:lnTo>
                  <a:pt x="1516696" y="466858"/>
                </a:lnTo>
                <a:lnTo>
                  <a:pt x="1515426" y="476703"/>
                </a:lnTo>
                <a:lnTo>
                  <a:pt x="1513838" y="486231"/>
                </a:lnTo>
                <a:lnTo>
                  <a:pt x="1512250" y="496076"/>
                </a:lnTo>
                <a:lnTo>
                  <a:pt x="1509709" y="505287"/>
                </a:lnTo>
                <a:lnTo>
                  <a:pt x="1507803" y="515132"/>
                </a:lnTo>
                <a:lnTo>
                  <a:pt x="1505263" y="524342"/>
                </a:lnTo>
                <a:lnTo>
                  <a:pt x="1502722" y="533870"/>
                </a:lnTo>
                <a:lnTo>
                  <a:pt x="1499863" y="543080"/>
                </a:lnTo>
                <a:lnTo>
                  <a:pt x="1496687" y="552608"/>
                </a:lnTo>
                <a:lnTo>
                  <a:pt x="1493511" y="561818"/>
                </a:lnTo>
                <a:lnTo>
                  <a:pt x="1489700" y="571345"/>
                </a:lnTo>
                <a:lnTo>
                  <a:pt x="1485889" y="580238"/>
                </a:lnTo>
                <a:lnTo>
                  <a:pt x="1481760" y="589448"/>
                </a:lnTo>
                <a:lnTo>
                  <a:pt x="1477631" y="598658"/>
                </a:lnTo>
                <a:lnTo>
                  <a:pt x="1472867" y="607233"/>
                </a:lnTo>
                <a:lnTo>
                  <a:pt x="1468103" y="616443"/>
                </a:lnTo>
                <a:lnTo>
                  <a:pt x="1463339" y="625018"/>
                </a:lnTo>
                <a:lnTo>
                  <a:pt x="1457622" y="633593"/>
                </a:lnTo>
                <a:lnTo>
                  <a:pt x="1452541" y="642168"/>
                </a:lnTo>
                <a:lnTo>
                  <a:pt x="1446824" y="650108"/>
                </a:lnTo>
                <a:lnTo>
                  <a:pt x="1440789" y="658683"/>
                </a:lnTo>
                <a:lnTo>
                  <a:pt x="1434755" y="666622"/>
                </a:lnTo>
                <a:lnTo>
                  <a:pt x="1428403" y="674880"/>
                </a:lnTo>
                <a:lnTo>
                  <a:pt x="1421416" y="682820"/>
                </a:lnTo>
                <a:lnTo>
                  <a:pt x="1414746" y="690759"/>
                </a:lnTo>
                <a:lnTo>
                  <a:pt x="1407759" y="698064"/>
                </a:lnTo>
                <a:lnTo>
                  <a:pt x="1400454" y="706004"/>
                </a:lnTo>
                <a:lnTo>
                  <a:pt x="1108896" y="996917"/>
                </a:lnTo>
                <a:lnTo>
                  <a:pt x="1101591" y="1004221"/>
                </a:lnTo>
                <a:lnTo>
                  <a:pt x="1093651" y="1011208"/>
                </a:lnTo>
                <a:lnTo>
                  <a:pt x="1086029" y="1018513"/>
                </a:lnTo>
                <a:lnTo>
                  <a:pt x="1078407" y="1024865"/>
                </a:lnTo>
                <a:lnTo>
                  <a:pt x="1070149" y="1031216"/>
                </a:lnTo>
                <a:lnTo>
                  <a:pt x="1061891" y="1037568"/>
                </a:lnTo>
                <a:lnTo>
                  <a:pt x="1053634" y="1043285"/>
                </a:lnTo>
                <a:lnTo>
                  <a:pt x="1045376" y="1049001"/>
                </a:lnTo>
                <a:lnTo>
                  <a:pt x="1036483" y="1054718"/>
                </a:lnTo>
                <a:lnTo>
                  <a:pt x="1028226" y="1059800"/>
                </a:lnTo>
                <a:lnTo>
                  <a:pt x="1019333" y="1064563"/>
                </a:lnTo>
                <a:lnTo>
                  <a:pt x="1010440" y="1069645"/>
                </a:lnTo>
                <a:lnTo>
                  <a:pt x="1001547" y="1074091"/>
                </a:lnTo>
                <a:lnTo>
                  <a:pt x="992654" y="1078220"/>
                </a:lnTo>
                <a:lnTo>
                  <a:pt x="983444" y="1082348"/>
                </a:lnTo>
                <a:lnTo>
                  <a:pt x="973916" y="1086477"/>
                </a:lnTo>
                <a:lnTo>
                  <a:pt x="965023" y="1089971"/>
                </a:lnTo>
                <a:lnTo>
                  <a:pt x="955495" y="1093147"/>
                </a:lnTo>
                <a:lnTo>
                  <a:pt x="946285" y="1096322"/>
                </a:lnTo>
                <a:lnTo>
                  <a:pt x="936757" y="1099181"/>
                </a:lnTo>
                <a:lnTo>
                  <a:pt x="927546" y="1101721"/>
                </a:lnTo>
                <a:lnTo>
                  <a:pt x="917700" y="1104580"/>
                </a:lnTo>
                <a:lnTo>
                  <a:pt x="908490" y="1106803"/>
                </a:lnTo>
                <a:lnTo>
                  <a:pt x="898644" y="1108708"/>
                </a:lnTo>
                <a:lnTo>
                  <a:pt x="889116" y="1110296"/>
                </a:lnTo>
                <a:lnTo>
                  <a:pt x="879588" y="1111884"/>
                </a:lnTo>
                <a:lnTo>
                  <a:pt x="869743" y="1113155"/>
                </a:lnTo>
                <a:lnTo>
                  <a:pt x="860215" y="1114108"/>
                </a:lnTo>
                <a:lnTo>
                  <a:pt x="850369" y="1114743"/>
                </a:lnTo>
                <a:lnTo>
                  <a:pt x="840841" y="1115378"/>
                </a:lnTo>
                <a:lnTo>
                  <a:pt x="830995" y="1115695"/>
                </a:lnTo>
                <a:lnTo>
                  <a:pt x="821467" y="1116013"/>
                </a:lnTo>
                <a:lnTo>
                  <a:pt x="820832" y="1116013"/>
                </a:lnTo>
                <a:lnTo>
                  <a:pt x="810986" y="1115695"/>
                </a:lnTo>
                <a:lnTo>
                  <a:pt x="801141" y="1115378"/>
                </a:lnTo>
                <a:lnTo>
                  <a:pt x="791613" y="1114743"/>
                </a:lnTo>
                <a:lnTo>
                  <a:pt x="781767" y="1114108"/>
                </a:lnTo>
                <a:lnTo>
                  <a:pt x="772239" y="1113155"/>
                </a:lnTo>
                <a:lnTo>
                  <a:pt x="762393" y="1111884"/>
                </a:lnTo>
                <a:lnTo>
                  <a:pt x="753183" y="1110296"/>
                </a:lnTo>
                <a:lnTo>
                  <a:pt x="743337" y="1108391"/>
                </a:lnTo>
                <a:lnTo>
                  <a:pt x="733809" y="1106485"/>
                </a:lnTo>
                <a:lnTo>
                  <a:pt x="724281" y="1104262"/>
                </a:lnTo>
                <a:lnTo>
                  <a:pt x="714753" y="1101721"/>
                </a:lnTo>
                <a:lnTo>
                  <a:pt x="705543" y="1098863"/>
                </a:lnTo>
                <a:lnTo>
                  <a:pt x="696015" y="1096005"/>
                </a:lnTo>
                <a:lnTo>
                  <a:pt x="686804" y="1092829"/>
                </a:lnTo>
                <a:lnTo>
                  <a:pt x="677276" y="1089653"/>
                </a:lnTo>
                <a:lnTo>
                  <a:pt x="668384" y="1086160"/>
                </a:lnTo>
                <a:lnTo>
                  <a:pt x="659173" y="1082031"/>
                </a:lnTo>
                <a:lnTo>
                  <a:pt x="650280" y="1077902"/>
                </a:lnTo>
                <a:lnTo>
                  <a:pt x="641070" y="1073774"/>
                </a:lnTo>
                <a:lnTo>
                  <a:pt x="632495" y="1069327"/>
                </a:lnTo>
                <a:lnTo>
                  <a:pt x="623602" y="1064246"/>
                </a:lnTo>
                <a:lnTo>
                  <a:pt x="615027" y="1059482"/>
                </a:lnTo>
                <a:lnTo>
                  <a:pt x="606451" y="1054401"/>
                </a:lnTo>
                <a:lnTo>
                  <a:pt x="597876" y="1048684"/>
                </a:lnTo>
                <a:lnTo>
                  <a:pt x="589618" y="1042967"/>
                </a:lnTo>
                <a:lnTo>
                  <a:pt x="581361" y="1037251"/>
                </a:lnTo>
                <a:lnTo>
                  <a:pt x="573103" y="1030899"/>
                </a:lnTo>
                <a:lnTo>
                  <a:pt x="565481" y="1024547"/>
                </a:lnTo>
                <a:lnTo>
                  <a:pt x="557223" y="1018195"/>
                </a:lnTo>
                <a:lnTo>
                  <a:pt x="549918" y="1011208"/>
                </a:lnTo>
                <a:lnTo>
                  <a:pt x="542296" y="1004221"/>
                </a:lnTo>
                <a:lnTo>
                  <a:pt x="534673" y="996917"/>
                </a:lnTo>
                <a:lnTo>
                  <a:pt x="522287" y="984848"/>
                </a:lnTo>
                <a:lnTo>
                  <a:pt x="700144" y="806680"/>
                </a:lnTo>
                <a:lnTo>
                  <a:pt x="712530" y="819384"/>
                </a:lnTo>
                <a:lnTo>
                  <a:pt x="718565" y="825100"/>
                </a:lnTo>
                <a:lnTo>
                  <a:pt x="724281" y="830182"/>
                </a:lnTo>
                <a:lnTo>
                  <a:pt x="730316" y="834945"/>
                </a:lnTo>
                <a:lnTo>
                  <a:pt x="736985" y="839074"/>
                </a:lnTo>
                <a:lnTo>
                  <a:pt x="743337" y="843520"/>
                </a:lnTo>
                <a:lnTo>
                  <a:pt x="750007" y="847014"/>
                </a:lnTo>
                <a:lnTo>
                  <a:pt x="756677" y="850507"/>
                </a:lnTo>
                <a:lnTo>
                  <a:pt x="763346" y="853366"/>
                </a:lnTo>
                <a:lnTo>
                  <a:pt x="770333" y="855906"/>
                </a:lnTo>
                <a:lnTo>
                  <a:pt x="777321" y="858130"/>
                </a:lnTo>
                <a:lnTo>
                  <a:pt x="784626" y="860353"/>
                </a:lnTo>
                <a:lnTo>
                  <a:pt x="791613" y="861941"/>
                </a:lnTo>
                <a:lnTo>
                  <a:pt x="798918" y="863211"/>
                </a:lnTo>
                <a:lnTo>
                  <a:pt x="806222" y="864164"/>
                </a:lnTo>
                <a:lnTo>
                  <a:pt x="813527" y="864481"/>
                </a:lnTo>
                <a:lnTo>
                  <a:pt x="820832" y="864799"/>
                </a:lnTo>
                <a:lnTo>
                  <a:pt x="828455" y="864481"/>
                </a:lnTo>
                <a:lnTo>
                  <a:pt x="836395" y="863846"/>
                </a:lnTo>
                <a:lnTo>
                  <a:pt x="843699" y="863211"/>
                </a:lnTo>
                <a:lnTo>
                  <a:pt x="851004" y="861941"/>
                </a:lnTo>
                <a:lnTo>
                  <a:pt x="858627" y="860353"/>
                </a:lnTo>
                <a:lnTo>
                  <a:pt x="865614" y="858130"/>
                </a:lnTo>
                <a:lnTo>
                  <a:pt x="873236" y="855906"/>
                </a:lnTo>
                <a:lnTo>
                  <a:pt x="879906" y="853366"/>
                </a:lnTo>
                <a:lnTo>
                  <a:pt x="886893" y="850507"/>
                </a:lnTo>
                <a:lnTo>
                  <a:pt x="893880" y="847014"/>
                </a:lnTo>
                <a:lnTo>
                  <a:pt x="900550" y="843520"/>
                </a:lnTo>
                <a:lnTo>
                  <a:pt x="907220" y="839074"/>
                </a:lnTo>
                <a:lnTo>
                  <a:pt x="913572" y="834628"/>
                </a:lnTo>
                <a:lnTo>
                  <a:pt x="919606" y="830182"/>
                </a:lnTo>
                <a:lnTo>
                  <a:pt x="925640" y="825100"/>
                </a:lnTo>
                <a:lnTo>
                  <a:pt x="931357" y="819384"/>
                </a:lnTo>
                <a:lnTo>
                  <a:pt x="1222915" y="527835"/>
                </a:lnTo>
                <a:lnTo>
                  <a:pt x="1228314" y="522119"/>
                </a:lnTo>
                <a:lnTo>
                  <a:pt x="1233396" y="516402"/>
                </a:lnTo>
                <a:lnTo>
                  <a:pt x="1238160" y="510050"/>
                </a:lnTo>
                <a:lnTo>
                  <a:pt x="1242606" y="503699"/>
                </a:lnTo>
                <a:lnTo>
                  <a:pt x="1246735" y="497347"/>
                </a:lnTo>
                <a:lnTo>
                  <a:pt x="1250229" y="490360"/>
                </a:lnTo>
                <a:lnTo>
                  <a:pt x="1253722" y="483690"/>
                </a:lnTo>
                <a:lnTo>
                  <a:pt x="1256898" y="477021"/>
                </a:lnTo>
                <a:lnTo>
                  <a:pt x="1259439" y="469716"/>
                </a:lnTo>
                <a:lnTo>
                  <a:pt x="1261663" y="462729"/>
                </a:lnTo>
                <a:lnTo>
                  <a:pt x="1263568" y="455425"/>
                </a:lnTo>
                <a:lnTo>
                  <a:pt x="1265156" y="448120"/>
                </a:lnTo>
                <a:lnTo>
                  <a:pt x="1266427" y="440816"/>
                </a:lnTo>
                <a:lnTo>
                  <a:pt x="1267062" y="433511"/>
                </a:lnTo>
                <a:lnTo>
                  <a:pt x="1267697" y="425889"/>
                </a:lnTo>
                <a:lnTo>
                  <a:pt x="1268015" y="418267"/>
                </a:lnTo>
                <a:lnTo>
                  <a:pt x="1267697" y="410962"/>
                </a:lnTo>
                <a:lnTo>
                  <a:pt x="1267062" y="403340"/>
                </a:lnTo>
                <a:lnTo>
                  <a:pt x="1266427" y="396035"/>
                </a:lnTo>
                <a:lnTo>
                  <a:pt x="1265156" y="388731"/>
                </a:lnTo>
                <a:lnTo>
                  <a:pt x="1263568" y="381426"/>
                </a:lnTo>
                <a:lnTo>
                  <a:pt x="1261663" y="374439"/>
                </a:lnTo>
                <a:lnTo>
                  <a:pt x="1259439" y="367135"/>
                </a:lnTo>
                <a:lnTo>
                  <a:pt x="1256898" y="360465"/>
                </a:lnTo>
                <a:lnTo>
                  <a:pt x="1254040" y="353161"/>
                </a:lnTo>
                <a:lnTo>
                  <a:pt x="1250229" y="346491"/>
                </a:lnTo>
                <a:lnTo>
                  <a:pt x="1246735" y="340139"/>
                </a:lnTo>
                <a:lnTo>
                  <a:pt x="1242606" y="333470"/>
                </a:lnTo>
                <a:lnTo>
                  <a:pt x="1238160" y="327118"/>
                </a:lnTo>
                <a:lnTo>
                  <a:pt x="1233396" y="321084"/>
                </a:lnTo>
                <a:lnTo>
                  <a:pt x="1228314" y="314732"/>
                </a:lnTo>
                <a:lnTo>
                  <a:pt x="1222915" y="309016"/>
                </a:lnTo>
                <a:lnTo>
                  <a:pt x="1210211" y="296630"/>
                </a:lnTo>
                <a:lnTo>
                  <a:pt x="1204494" y="291230"/>
                </a:lnTo>
                <a:lnTo>
                  <a:pt x="1198460" y="286149"/>
                </a:lnTo>
                <a:lnTo>
                  <a:pt x="1192425" y="281068"/>
                </a:lnTo>
                <a:lnTo>
                  <a:pt x="1186073" y="276939"/>
                </a:lnTo>
                <a:lnTo>
                  <a:pt x="1179404" y="272810"/>
                </a:lnTo>
                <a:lnTo>
                  <a:pt x="1172734" y="269317"/>
                </a:lnTo>
                <a:lnTo>
                  <a:pt x="1166065" y="265506"/>
                </a:lnTo>
                <a:lnTo>
                  <a:pt x="1159077" y="262647"/>
                </a:lnTo>
                <a:lnTo>
                  <a:pt x="1152090" y="260107"/>
                </a:lnTo>
                <a:lnTo>
                  <a:pt x="1144785" y="257883"/>
                </a:lnTo>
                <a:lnTo>
                  <a:pt x="1137798" y="255978"/>
                </a:lnTo>
                <a:lnTo>
                  <a:pt x="1130811" y="254390"/>
                </a:lnTo>
                <a:lnTo>
                  <a:pt x="1123188" y="253120"/>
                </a:lnTo>
                <a:lnTo>
                  <a:pt x="1115884" y="252167"/>
                </a:lnTo>
                <a:lnTo>
                  <a:pt x="1108261" y="251849"/>
                </a:lnTo>
                <a:lnTo>
                  <a:pt x="1100956" y="251532"/>
                </a:lnTo>
                <a:lnTo>
                  <a:pt x="1093334" y="251849"/>
                </a:lnTo>
                <a:lnTo>
                  <a:pt x="1086029" y="252167"/>
                </a:lnTo>
                <a:lnTo>
                  <a:pt x="1078724" y="253120"/>
                </a:lnTo>
                <a:lnTo>
                  <a:pt x="1071102" y="254390"/>
                </a:lnTo>
                <a:lnTo>
                  <a:pt x="1064115" y="255978"/>
                </a:lnTo>
                <a:lnTo>
                  <a:pt x="1056492" y="257883"/>
                </a:lnTo>
                <a:lnTo>
                  <a:pt x="1049505" y="260107"/>
                </a:lnTo>
                <a:lnTo>
                  <a:pt x="1042518" y="262647"/>
                </a:lnTo>
                <a:lnTo>
                  <a:pt x="1035530" y="265506"/>
                </a:lnTo>
                <a:lnTo>
                  <a:pt x="1028861" y="269317"/>
                </a:lnTo>
                <a:lnTo>
                  <a:pt x="1022191" y="272810"/>
                </a:lnTo>
                <a:lnTo>
                  <a:pt x="1015839" y="276939"/>
                </a:lnTo>
                <a:lnTo>
                  <a:pt x="1009487" y="281068"/>
                </a:lnTo>
                <a:lnTo>
                  <a:pt x="1003135" y="286149"/>
                </a:lnTo>
                <a:lnTo>
                  <a:pt x="997101" y="291230"/>
                </a:lnTo>
                <a:lnTo>
                  <a:pt x="991066" y="296630"/>
                </a:lnTo>
                <a:lnTo>
                  <a:pt x="871648" y="416361"/>
                </a:lnTo>
                <a:lnTo>
                  <a:pt x="866884" y="420807"/>
                </a:lnTo>
                <a:lnTo>
                  <a:pt x="862120" y="425254"/>
                </a:lnTo>
                <a:lnTo>
                  <a:pt x="857039" y="429065"/>
                </a:lnTo>
                <a:lnTo>
                  <a:pt x="851639" y="432558"/>
                </a:lnTo>
                <a:lnTo>
                  <a:pt x="846558" y="435734"/>
                </a:lnTo>
                <a:lnTo>
                  <a:pt x="841159" y="438910"/>
                </a:lnTo>
                <a:lnTo>
                  <a:pt x="835442" y="441768"/>
                </a:lnTo>
                <a:lnTo>
                  <a:pt x="830043" y="444309"/>
                </a:lnTo>
                <a:lnTo>
                  <a:pt x="824326" y="446215"/>
                </a:lnTo>
                <a:lnTo>
                  <a:pt x="818291" y="448120"/>
                </a:lnTo>
                <a:lnTo>
                  <a:pt x="812574" y="449708"/>
                </a:lnTo>
                <a:lnTo>
                  <a:pt x="806858" y="450978"/>
                </a:lnTo>
                <a:lnTo>
                  <a:pt x="800823" y="451931"/>
                </a:lnTo>
                <a:lnTo>
                  <a:pt x="794789" y="452566"/>
                </a:lnTo>
                <a:lnTo>
                  <a:pt x="788754" y="453202"/>
                </a:lnTo>
                <a:lnTo>
                  <a:pt x="782720" y="453202"/>
                </a:lnTo>
                <a:lnTo>
                  <a:pt x="776686" y="453202"/>
                </a:lnTo>
                <a:lnTo>
                  <a:pt x="770969" y="452566"/>
                </a:lnTo>
                <a:lnTo>
                  <a:pt x="764617" y="451931"/>
                </a:lnTo>
                <a:lnTo>
                  <a:pt x="758900" y="450978"/>
                </a:lnTo>
                <a:lnTo>
                  <a:pt x="752865" y="449708"/>
                </a:lnTo>
                <a:lnTo>
                  <a:pt x="746831" y="448120"/>
                </a:lnTo>
                <a:lnTo>
                  <a:pt x="741114" y="446215"/>
                </a:lnTo>
                <a:lnTo>
                  <a:pt x="735715" y="444309"/>
                </a:lnTo>
                <a:lnTo>
                  <a:pt x="729681" y="441768"/>
                </a:lnTo>
                <a:lnTo>
                  <a:pt x="724281" y="438910"/>
                </a:lnTo>
                <a:lnTo>
                  <a:pt x="718882" y="435734"/>
                </a:lnTo>
                <a:lnTo>
                  <a:pt x="713483" y="432558"/>
                </a:lnTo>
                <a:lnTo>
                  <a:pt x="708401" y="429065"/>
                </a:lnTo>
                <a:lnTo>
                  <a:pt x="703637" y="425254"/>
                </a:lnTo>
                <a:lnTo>
                  <a:pt x="698873" y="420807"/>
                </a:lnTo>
                <a:lnTo>
                  <a:pt x="693792" y="416361"/>
                </a:lnTo>
                <a:lnTo>
                  <a:pt x="689345" y="411915"/>
                </a:lnTo>
                <a:lnTo>
                  <a:pt x="685216" y="407151"/>
                </a:lnTo>
                <a:lnTo>
                  <a:pt x="681405" y="401752"/>
                </a:lnTo>
                <a:lnTo>
                  <a:pt x="677594" y="396670"/>
                </a:lnTo>
                <a:lnTo>
                  <a:pt x="674418" y="391589"/>
                </a:lnTo>
                <a:lnTo>
                  <a:pt x="671560" y="385872"/>
                </a:lnTo>
                <a:lnTo>
                  <a:pt x="668701" y="380473"/>
                </a:lnTo>
                <a:lnTo>
                  <a:pt x="666478" y="375074"/>
                </a:lnTo>
                <a:lnTo>
                  <a:pt x="664255" y="369040"/>
                </a:lnTo>
                <a:lnTo>
                  <a:pt x="662031" y="363323"/>
                </a:lnTo>
                <a:lnTo>
                  <a:pt x="660443" y="357607"/>
                </a:lnTo>
                <a:lnTo>
                  <a:pt x="659173" y="351573"/>
                </a:lnTo>
                <a:lnTo>
                  <a:pt x="658220" y="345856"/>
                </a:lnTo>
                <a:lnTo>
                  <a:pt x="657585" y="339822"/>
                </a:lnTo>
                <a:lnTo>
                  <a:pt x="657267" y="333470"/>
                </a:lnTo>
                <a:lnTo>
                  <a:pt x="656950" y="327753"/>
                </a:lnTo>
                <a:lnTo>
                  <a:pt x="657267" y="321719"/>
                </a:lnTo>
                <a:lnTo>
                  <a:pt x="657585" y="315685"/>
                </a:lnTo>
                <a:lnTo>
                  <a:pt x="658220" y="309651"/>
                </a:lnTo>
                <a:lnTo>
                  <a:pt x="659173" y="303934"/>
                </a:lnTo>
                <a:lnTo>
                  <a:pt x="660443" y="297582"/>
                </a:lnTo>
                <a:lnTo>
                  <a:pt x="662031" y="291866"/>
                </a:lnTo>
                <a:lnTo>
                  <a:pt x="664255" y="286149"/>
                </a:lnTo>
                <a:lnTo>
                  <a:pt x="666478" y="280432"/>
                </a:lnTo>
                <a:lnTo>
                  <a:pt x="668701" y="274716"/>
                </a:lnTo>
                <a:lnTo>
                  <a:pt x="671560" y="269317"/>
                </a:lnTo>
                <a:lnTo>
                  <a:pt x="674418" y="263918"/>
                </a:lnTo>
                <a:lnTo>
                  <a:pt x="677594" y="258519"/>
                </a:lnTo>
                <a:lnTo>
                  <a:pt x="681405" y="253437"/>
                </a:lnTo>
                <a:lnTo>
                  <a:pt x="685216" y="248356"/>
                </a:lnTo>
                <a:lnTo>
                  <a:pt x="689345" y="243592"/>
                </a:lnTo>
                <a:lnTo>
                  <a:pt x="693792" y="238828"/>
                </a:lnTo>
                <a:lnTo>
                  <a:pt x="813527" y="119096"/>
                </a:lnTo>
                <a:lnTo>
                  <a:pt x="821150" y="111792"/>
                </a:lnTo>
                <a:lnTo>
                  <a:pt x="828772" y="104805"/>
                </a:lnTo>
                <a:lnTo>
                  <a:pt x="836712" y="97818"/>
                </a:lnTo>
                <a:lnTo>
                  <a:pt x="844335" y="91148"/>
                </a:lnTo>
                <a:lnTo>
                  <a:pt x="852275" y="84797"/>
                </a:lnTo>
                <a:lnTo>
                  <a:pt x="860532" y="78762"/>
                </a:lnTo>
                <a:lnTo>
                  <a:pt x="868790" y="72728"/>
                </a:lnTo>
                <a:lnTo>
                  <a:pt x="877365" y="67012"/>
                </a:lnTo>
                <a:lnTo>
                  <a:pt x="885623" y="61613"/>
                </a:lnTo>
                <a:lnTo>
                  <a:pt x="894516" y="56214"/>
                </a:lnTo>
                <a:lnTo>
                  <a:pt x="903091" y="51450"/>
                </a:lnTo>
                <a:lnTo>
                  <a:pt x="911984" y="46686"/>
                </a:lnTo>
                <a:lnTo>
                  <a:pt x="920876" y="42240"/>
                </a:lnTo>
                <a:lnTo>
                  <a:pt x="929769" y="37793"/>
                </a:lnTo>
                <a:lnTo>
                  <a:pt x="938662" y="33665"/>
                </a:lnTo>
                <a:lnTo>
                  <a:pt x="948190" y="29854"/>
                </a:lnTo>
                <a:lnTo>
                  <a:pt x="957401" y="26360"/>
                </a:lnTo>
                <a:lnTo>
                  <a:pt x="966611" y="22867"/>
                </a:lnTo>
                <a:lnTo>
                  <a:pt x="976139" y="19691"/>
                </a:lnTo>
                <a:lnTo>
                  <a:pt x="985349" y="16832"/>
                </a:lnTo>
                <a:lnTo>
                  <a:pt x="994877" y="14292"/>
                </a:lnTo>
                <a:lnTo>
                  <a:pt x="1004088" y="11751"/>
                </a:lnTo>
                <a:lnTo>
                  <a:pt x="1013934" y="9528"/>
                </a:lnTo>
                <a:lnTo>
                  <a:pt x="1023462" y="7622"/>
                </a:lnTo>
                <a:lnTo>
                  <a:pt x="1032990" y="5717"/>
                </a:lnTo>
                <a:lnTo>
                  <a:pt x="1042518" y="4129"/>
                </a:lnTo>
                <a:lnTo>
                  <a:pt x="1052363" y="2858"/>
                </a:lnTo>
                <a:lnTo>
                  <a:pt x="1062209" y="1906"/>
                </a:lnTo>
                <a:lnTo>
                  <a:pt x="1071737" y="953"/>
                </a:lnTo>
                <a:lnTo>
                  <a:pt x="1081583" y="635"/>
                </a:lnTo>
                <a:lnTo>
                  <a:pt x="1091111" y="318"/>
                </a:lnTo>
                <a:lnTo>
                  <a:pt x="1100956" y="0"/>
                </a:lnTo>
                <a:close/>
              </a:path>
            </a:pathLst>
          </a:custGeom>
          <a:gradFill flip="none" rotWithShape="1">
            <a:gsLst>
              <a:gs pos="0">
                <a:srgbClr val="2289C2">
                  <a:shade val="30000"/>
                  <a:satMod val="115000"/>
                </a:srgbClr>
              </a:gs>
              <a:gs pos="50000">
                <a:srgbClr val="2289C2">
                  <a:shade val="67500"/>
                  <a:satMod val="115000"/>
                </a:srgbClr>
              </a:gs>
              <a:gs pos="100000">
                <a:srgbClr val="2289C2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8" name="矩形 70"/>
          <p:cNvSpPr/>
          <p:nvPr/>
        </p:nvSpPr>
        <p:spPr>
          <a:xfrm>
            <a:off x="3640789" y="5527944"/>
            <a:ext cx="5675656" cy="951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Fault-Tolerant Mode</a:t>
            </a:r>
          </a:p>
          <a:p>
            <a:pPr algn="ctr"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Set hot-standby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ports to </a:t>
            </a:r>
            <a:r>
              <a:rPr lang="es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increase network fault tolerance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9" name="矩形 71"/>
          <p:cNvSpPr/>
          <p:nvPr/>
        </p:nvSpPr>
        <p:spPr bwMode="auto">
          <a:xfrm>
            <a:off x="7429505" y="3636719"/>
            <a:ext cx="709640" cy="639416"/>
          </a:xfrm>
          <a:prstGeom prst="rect">
            <a:avLst/>
          </a:prstGeom>
          <a:noFill/>
          <a:ln w="28575">
            <a:solidFill>
              <a:srgbClr val="2289C2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50" name="矩形 74"/>
          <p:cNvSpPr/>
          <p:nvPr/>
        </p:nvSpPr>
        <p:spPr bwMode="auto">
          <a:xfrm>
            <a:off x="6669003" y="3636719"/>
            <a:ext cx="709640" cy="639416"/>
          </a:xfrm>
          <a:prstGeom prst="rect">
            <a:avLst/>
          </a:prstGeom>
          <a:noFill/>
          <a:ln w="28575">
            <a:solidFill>
              <a:srgbClr val="2289C2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51" name="矩形 75"/>
          <p:cNvSpPr/>
          <p:nvPr/>
        </p:nvSpPr>
        <p:spPr bwMode="auto">
          <a:xfrm>
            <a:off x="4839467" y="3636719"/>
            <a:ext cx="709640" cy="639416"/>
          </a:xfrm>
          <a:prstGeom prst="rect">
            <a:avLst/>
          </a:prstGeom>
          <a:noFill/>
          <a:ln w="28575">
            <a:solidFill>
              <a:srgbClr val="2289C2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52" name="文本框 76"/>
          <p:cNvSpPr txBox="1">
            <a:spLocks noChangeArrowheads="1"/>
          </p:cNvSpPr>
          <p:nvPr/>
        </p:nvSpPr>
        <p:spPr bwMode="auto">
          <a:xfrm>
            <a:off x="7378643" y="4329198"/>
            <a:ext cx="13545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Hot-Standby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3" name="文本框 77"/>
          <p:cNvSpPr txBox="1">
            <a:spLocks noChangeArrowheads="1"/>
          </p:cNvSpPr>
          <p:nvPr/>
        </p:nvSpPr>
        <p:spPr bwMode="auto">
          <a:xfrm>
            <a:off x="6460746" y="4329031"/>
            <a:ext cx="13545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Hot-Standby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4" name="文本框 78"/>
          <p:cNvSpPr txBox="1">
            <a:spLocks noChangeArrowheads="1"/>
          </p:cNvSpPr>
          <p:nvPr/>
        </p:nvSpPr>
        <p:spPr bwMode="auto">
          <a:xfrm>
            <a:off x="4742170" y="4329198"/>
            <a:ext cx="13545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Hot-Standby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5" name="右箭头 12"/>
          <p:cNvSpPr/>
          <p:nvPr/>
        </p:nvSpPr>
        <p:spPr bwMode="auto">
          <a:xfrm>
            <a:off x="5467133" y="3797638"/>
            <a:ext cx="240848" cy="245259"/>
          </a:xfrm>
          <a:prstGeom prst="rightArrow">
            <a:avLst>
              <a:gd name="adj1" fmla="val 31358"/>
              <a:gd name="adj2" fmla="val 50000"/>
            </a:avLst>
          </a:prstGeom>
          <a:gradFill flip="none" rotWithShape="1">
            <a:gsLst>
              <a:gs pos="0">
                <a:srgbClr val="2289C2">
                  <a:shade val="30000"/>
                  <a:satMod val="115000"/>
                </a:srgbClr>
              </a:gs>
              <a:gs pos="50000">
                <a:srgbClr val="2289C2">
                  <a:shade val="67500"/>
                  <a:satMod val="115000"/>
                </a:srgbClr>
              </a:gs>
              <a:gs pos="100000">
                <a:srgbClr val="2289C2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56" name="右箭头 79"/>
          <p:cNvSpPr/>
          <p:nvPr/>
        </p:nvSpPr>
        <p:spPr bwMode="auto">
          <a:xfrm rot="16200000">
            <a:off x="6910313" y="3515913"/>
            <a:ext cx="240848" cy="245259"/>
          </a:xfrm>
          <a:prstGeom prst="rightArrow">
            <a:avLst>
              <a:gd name="adj1" fmla="val 31358"/>
              <a:gd name="adj2" fmla="val 50000"/>
            </a:avLst>
          </a:prstGeom>
          <a:gradFill flip="none" rotWithShape="1">
            <a:gsLst>
              <a:gs pos="0">
                <a:srgbClr val="2289C2">
                  <a:shade val="30000"/>
                  <a:satMod val="115000"/>
                </a:srgbClr>
              </a:gs>
              <a:gs pos="50000">
                <a:srgbClr val="2289C2">
                  <a:shade val="67500"/>
                  <a:satMod val="115000"/>
                </a:srgbClr>
              </a:gs>
              <a:gs pos="100000">
                <a:srgbClr val="2289C2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57" name="右箭头 80"/>
          <p:cNvSpPr/>
          <p:nvPr/>
        </p:nvSpPr>
        <p:spPr bwMode="auto">
          <a:xfrm rot="16200000">
            <a:off x="7694904" y="3532467"/>
            <a:ext cx="240848" cy="245259"/>
          </a:xfrm>
          <a:prstGeom prst="rightArrow">
            <a:avLst>
              <a:gd name="adj1" fmla="val 31358"/>
              <a:gd name="adj2" fmla="val 50000"/>
            </a:avLst>
          </a:prstGeom>
          <a:gradFill flip="none" rotWithShape="1">
            <a:gsLst>
              <a:gs pos="0">
                <a:srgbClr val="2289C2">
                  <a:shade val="30000"/>
                  <a:satMod val="115000"/>
                </a:srgbClr>
              </a:gs>
              <a:gs pos="50000">
                <a:srgbClr val="2289C2">
                  <a:shade val="67500"/>
                  <a:satMod val="115000"/>
                </a:srgbClr>
              </a:gs>
              <a:gs pos="100000">
                <a:srgbClr val="2289C2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pic>
        <p:nvPicPr>
          <p:cNvPr id="5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005">
            <a:off x="4798296" y="2964937"/>
            <a:ext cx="1762531" cy="1263702"/>
          </a:xfrm>
          <a:prstGeom prst="rect">
            <a:avLst/>
          </a:prstGeom>
        </p:spPr>
      </p:pic>
      <p:pic>
        <p:nvPicPr>
          <p:cNvPr id="59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164">
            <a:off x="1536446" y="3711596"/>
            <a:ext cx="3954844" cy="1741044"/>
          </a:xfrm>
          <a:prstGeom prst="rect">
            <a:avLst/>
          </a:prstGeom>
        </p:spPr>
      </p:pic>
      <p:pic>
        <p:nvPicPr>
          <p:cNvPr id="60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62" y="1978300"/>
            <a:ext cx="2596056" cy="1792901"/>
          </a:xfrm>
          <a:prstGeom prst="rect">
            <a:avLst/>
          </a:prstGeom>
        </p:spPr>
      </p:pic>
      <p:sp>
        <p:nvSpPr>
          <p:cNvPr id="61" name="文本框 82"/>
          <p:cNvSpPr txBox="1">
            <a:spLocks noChangeArrowheads="1"/>
          </p:cNvSpPr>
          <p:nvPr/>
        </p:nvSpPr>
        <p:spPr bwMode="auto">
          <a:xfrm>
            <a:off x="10090165" y="1877651"/>
            <a:ext cx="19250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UTP Cable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2" name="文本框 83"/>
          <p:cNvSpPr txBox="1">
            <a:spLocks noChangeArrowheads="1"/>
          </p:cNvSpPr>
          <p:nvPr/>
        </p:nvSpPr>
        <p:spPr bwMode="auto">
          <a:xfrm>
            <a:off x="1886229" y="4048324"/>
            <a:ext cx="972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450"/>
              </a:spcBef>
              <a:spcAft>
                <a:spcPts val="150"/>
              </a:spcAft>
              <a:buClr>
                <a:srgbClr val="0070C0"/>
              </a:buClr>
              <a:buSzPts val="750"/>
            </a:pP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Fiber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3" name="文本框 17"/>
          <p:cNvSpPr txBox="1"/>
          <p:nvPr/>
        </p:nvSpPr>
        <p:spPr>
          <a:xfrm>
            <a:off x="7138037" y="1475968"/>
            <a:ext cx="2923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4 x Gigabit Ethernet </a:t>
            </a:r>
            <a:r>
              <a:rPr lang="en-US" altLang="zh-CN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Ports</a:t>
            </a:r>
            <a:endParaRPr lang="en-US" altLang="zh-CN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4" name="文本框 84"/>
          <p:cNvSpPr txBox="1"/>
          <p:nvPr/>
        </p:nvSpPr>
        <p:spPr>
          <a:xfrm>
            <a:off x="5264694" y="2184949"/>
            <a:ext cx="2396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 </a:t>
            </a:r>
            <a:r>
              <a:rPr lang="en-US" altLang="zh-CN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x </a:t>
            </a:r>
            <a:r>
              <a:rPr lang="en-US" altLang="zh-CN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SFP Optical Ports</a:t>
            </a:r>
            <a:endParaRPr lang="en-US" altLang="zh-CN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42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3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4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5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47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8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9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0" dur="25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2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3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4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5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15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6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7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8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2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25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6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7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8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6" grpId="0"/>
      <p:bldP spid="17" grpId="0"/>
      <p:bldP spid="19" grpId="0"/>
      <p:bldP spid="19" grpId="1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0" grpId="1"/>
      <p:bldP spid="32" grpId="0"/>
      <p:bldP spid="32" grpId="1"/>
      <p:bldP spid="34" grpId="0"/>
      <p:bldP spid="34" grpId="1"/>
      <p:bldP spid="36" grpId="0"/>
      <p:bldP spid="36" grpId="1"/>
      <p:bldP spid="38" grpId="0" animBg="1"/>
      <p:bldP spid="38" grpId="1" animBg="1"/>
      <p:bldP spid="40" grpId="0"/>
      <p:bldP spid="40" grpId="1"/>
      <p:bldP spid="41" grpId="0" animBg="1"/>
      <p:bldP spid="41" grpId="1" animBg="1"/>
      <p:bldP spid="43" grpId="0"/>
      <p:bldP spid="43" grpId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/>
      <p:bldP spid="46" grpId="1"/>
      <p:bldP spid="47" grpId="0" animBg="1"/>
      <p:bldP spid="47" grpId="1" animBg="1"/>
      <p:bldP spid="47" grpId="2" animBg="1"/>
      <p:bldP spid="48" grpId="0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96709" y="340594"/>
            <a:ext cx="61564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Product</a:t>
            </a:r>
            <a:r>
              <a:rPr lang="zh-CN" altLang="en-US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Layout</a:t>
            </a:r>
            <a:r>
              <a:rPr lang="zh-CN" altLang="en-US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endParaRPr lang="en-US" altLang="zh-CN" sz="3200" b="1" dirty="0">
              <a:solidFill>
                <a:srgbClr val="2E8DC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156D6253-7E4C-4380-8272-D12F9FEC31BC}"/>
              </a:ext>
            </a:extLst>
          </p:cNvPr>
          <p:cNvCxnSpPr/>
          <p:nvPr/>
        </p:nvCxnSpPr>
        <p:spPr>
          <a:xfrm>
            <a:off x="4724763" y="4564110"/>
            <a:ext cx="503633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38E596D0-3148-44BC-8D21-6185D2AD2F73}"/>
              </a:ext>
            </a:extLst>
          </p:cNvPr>
          <p:cNvCxnSpPr/>
          <p:nvPr/>
        </p:nvCxnSpPr>
        <p:spPr>
          <a:xfrm>
            <a:off x="4566565" y="2846610"/>
            <a:ext cx="503633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34">
            <a:extLst>
              <a:ext uri="{FF2B5EF4-FFF2-40B4-BE49-F238E27FC236}">
                <a16:creationId xmlns:a16="http://schemas.microsoft.com/office/drawing/2014/main" xmlns="" id="{6C9492B8-468D-43B6-A1D4-173266FEFA56}"/>
              </a:ext>
            </a:extLst>
          </p:cNvPr>
          <p:cNvSpPr txBox="1"/>
          <p:nvPr/>
        </p:nvSpPr>
        <p:spPr>
          <a:xfrm>
            <a:off x="1860657" y="2399858"/>
            <a:ext cx="2336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ea typeface="微软雅黑" pitchFamily="34" charset="-122"/>
              </a:rPr>
              <a:t>Project Market</a:t>
            </a:r>
            <a:endParaRPr lang="zh-CN" altLang="en-US" sz="1600" dirty="0">
              <a:ea typeface="微软雅黑" pitchFamily="34" charset="-122"/>
            </a:endParaRPr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xmlns="" id="{9237DC10-13DB-48B4-BC83-F37CCFA289DC}"/>
              </a:ext>
            </a:extLst>
          </p:cNvPr>
          <p:cNvSpPr txBox="1"/>
          <p:nvPr/>
        </p:nvSpPr>
        <p:spPr>
          <a:xfrm>
            <a:off x="1321321" y="3966471"/>
            <a:ext cx="3395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ea typeface="微软雅黑" pitchFamily="34" charset="-122"/>
              </a:rPr>
              <a:t>Distribution/Retail Market</a:t>
            </a:r>
            <a:endParaRPr lang="zh-CN" altLang="en-US" dirty="0">
              <a:ea typeface="微软雅黑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54B3F815-BD2C-4E2A-9CD0-EE2EAE39835B}"/>
              </a:ext>
            </a:extLst>
          </p:cNvPr>
          <p:cNvSpPr/>
          <p:nvPr/>
        </p:nvSpPr>
        <p:spPr>
          <a:xfrm>
            <a:off x="4566565" y="1828947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ea typeface="微软雅黑" pitchFamily="34" charset="-122"/>
              </a:rPr>
              <a:t>Vertical Market: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ea typeface="微软雅黑" pitchFamily="34" charset="-122"/>
              </a:rPr>
              <a:t>High-end application: Airport/Highway/Safe city/Building/Retail chain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285BB26E-1593-4DC5-AAD2-DE8B12E1E994}"/>
              </a:ext>
            </a:extLst>
          </p:cNvPr>
          <p:cNvSpPr/>
          <p:nvPr/>
        </p:nvSpPr>
        <p:spPr>
          <a:xfrm>
            <a:off x="4729298" y="349393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dirty="0">
                <a:ea typeface="微软雅黑" pitchFamily="34" charset="-122"/>
              </a:rPr>
              <a:t>Distribution/Retail Market</a:t>
            </a:r>
            <a:endParaRPr lang="zh-CN" altLang="en-US" sz="2400" dirty="0">
              <a:ea typeface="微软雅黑" pitchFamily="34" charset="-122"/>
            </a:endParaRPr>
          </a:p>
          <a:p>
            <a:r>
              <a:rPr lang="en-US" altLang="zh-CN" sz="1600" dirty="0">
                <a:ea typeface="微软雅黑" pitchFamily="34" charset="-122"/>
              </a:rPr>
              <a:t>To end user or reseller or dealer, suitable to residence/small business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681" y="3572835"/>
            <a:ext cx="826687" cy="3262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680" y="1947322"/>
            <a:ext cx="826687" cy="31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84424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Scalable Arch – Extendable Storage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896693" y="1885650"/>
            <a:ext cx="2628264" cy="2774339"/>
            <a:chOff x="1001623" y="1600838"/>
            <a:chExt cx="2628264" cy="2774339"/>
          </a:xfrm>
        </p:grpSpPr>
        <p:grpSp>
          <p:nvGrpSpPr>
            <p:cNvPr id="21" name="组合 20"/>
            <p:cNvGrpSpPr/>
            <p:nvPr/>
          </p:nvGrpSpPr>
          <p:grpSpPr>
            <a:xfrm>
              <a:off x="1001623" y="1600838"/>
              <a:ext cx="2628264" cy="1427278"/>
              <a:chOff x="1474595" y="2057682"/>
              <a:chExt cx="2628264" cy="1427278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395" b="21373"/>
              <a:stretch/>
            </p:blipFill>
            <p:spPr>
              <a:xfrm>
                <a:off x="1474595" y="2057682"/>
                <a:ext cx="2628264" cy="880157"/>
              </a:xfrm>
              <a:prstGeom prst="rect">
                <a:avLst/>
              </a:prstGeom>
            </p:spPr>
          </p:pic>
          <p:sp>
            <p:nvSpPr>
              <p:cNvPr id="15" name="usb-plug_31090"/>
              <p:cNvSpPr>
                <a:spLocks noChangeAspect="1"/>
              </p:cNvSpPr>
              <p:nvPr/>
            </p:nvSpPr>
            <p:spPr bwMode="auto">
              <a:xfrm rot="18959942">
                <a:off x="2483884" y="2882295"/>
                <a:ext cx="609685" cy="602665"/>
              </a:xfrm>
              <a:custGeom>
                <a:avLst/>
                <a:gdLst>
                  <a:gd name="T0" fmla="*/ 3247 w 5783"/>
                  <a:gd name="T1" fmla="*/ 921 h 5725"/>
                  <a:gd name="T2" fmla="*/ 4862 w 5783"/>
                  <a:gd name="T3" fmla="*/ 2536 h 5725"/>
                  <a:gd name="T4" fmla="*/ 4030 w 5783"/>
                  <a:gd name="T5" fmla="*/ 3368 h 5725"/>
                  <a:gd name="T6" fmla="*/ 3055 w 5783"/>
                  <a:gd name="T7" fmla="*/ 3912 h 5725"/>
                  <a:gd name="T8" fmla="*/ 2993 w 5783"/>
                  <a:gd name="T9" fmla="*/ 4015 h 5725"/>
                  <a:gd name="T10" fmla="*/ 2636 w 5783"/>
                  <a:gd name="T11" fmla="*/ 4015 h 5725"/>
                  <a:gd name="T12" fmla="*/ 2624 w 5783"/>
                  <a:gd name="T13" fmla="*/ 4004 h 5725"/>
                  <a:gd name="T14" fmla="*/ 2059 w 5783"/>
                  <a:gd name="T15" fmla="*/ 4569 h 5725"/>
                  <a:gd name="T16" fmla="*/ 1793 w 5783"/>
                  <a:gd name="T17" fmla="*/ 4303 h 5725"/>
                  <a:gd name="T18" fmla="*/ 371 w 5783"/>
                  <a:gd name="T19" fmla="*/ 5725 h 5725"/>
                  <a:gd name="T20" fmla="*/ 0 w 5783"/>
                  <a:gd name="T21" fmla="*/ 5354 h 5725"/>
                  <a:gd name="T22" fmla="*/ 1422 w 5783"/>
                  <a:gd name="T23" fmla="*/ 3932 h 5725"/>
                  <a:gd name="T24" fmla="*/ 1148 w 5783"/>
                  <a:gd name="T25" fmla="*/ 3658 h 5725"/>
                  <a:gd name="T26" fmla="*/ 1717 w 5783"/>
                  <a:gd name="T27" fmla="*/ 3088 h 5725"/>
                  <a:gd name="T28" fmla="*/ 1751 w 5783"/>
                  <a:gd name="T29" fmla="*/ 2773 h 5725"/>
                  <a:gd name="T30" fmla="*/ 1840 w 5783"/>
                  <a:gd name="T31" fmla="*/ 2716 h 5725"/>
                  <a:gd name="T32" fmla="*/ 2415 w 5783"/>
                  <a:gd name="T33" fmla="*/ 1753 h 5725"/>
                  <a:gd name="T34" fmla="*/ 3247 w 5783"/>
                  <a:gd name="T35" fmla="*/ 921 h 5725"/>
                  <a:gd name="T36" fmla="*/ 4779 w 5783"/>
                  <a:gd name="T37" fmla="*/ 2197 h 5725"/>
                  <a:gd name="T38" fmla="*/ 3586 w 5783"/>
                  <a:gd name="T39" fmla="*/ 1004 h 5725"/>
                  <a:gd name="T40" fmla="*/ 4590 w 5783"/>
                  <a:gd name="T41" fmla="*/ 0 h 5725"/>
                  <a:gd name="T42" fmla="*/ 5783 w 5783"/>
                  <a:gd name="T43" fmla="*/ 1193 h 5725"/>
                  <a:gd name="T44" fmla="*/ 4779 w 5783"/>
                  <a:gd name="T45" fmla="*/ 2197 h 5725"/>
                  <a:gd name="T46" fmla="*/ 4943 w 5783"/>
                  <a:gd name="T47" fmla="*/ 1134 h 5725"/>
                  <a:gd name="T48" fmla="*/ 5184 w 5783"/>
                  <a:gd name="T49" fmla="*/ 1375 h 5725"/>
                  <a:gd name="T50" fmla="*/ 5364 w 5783"/>
                  <a:gd name="T51" fmla="*/ 1194 h 5725"/>
                  <a:gd name="T52" fmla="*/ 5124 w 5783"/>
                  <a:gd name="T53" fmla="*/ 954 h 5725"/>
                  <a:gd name="T54" fmla="*/ 4943 w 5783"/>
                  <a:gd name="T55" fmla="*/ 1134 h 5725"/>
                  <a:gd name="T56" fmla="*/ 4618 w 5783"/>
                  <a:gd name="T57" fmla="*/ 803 h 5725"/>
                  <a:gd name="T58" fmla="*/ 4798 w 5783"/>
                  <a:gd name="T59" fmla="*/ 623 h 5725"/>
                  <a:gd name="T60" fmla="*/ 4558 w 5783"/>
                  <a:gd name="T61" fmla="*/ 382 h 5725"/>
                  <a:gd name="T62" fmla="*/ 4377 w 5783"/>
                  <a:gd name="T63" fmla="*/ 562 h 5725"/>
                  <a:gd name="T64" fmla="*/ 4618 w 5783"/>
                  <a:gd name="T65" fmla="*/ 803 h 5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783" h="5725">
                    <a:moveTo>
                      <a:pt x="3247" y="921"/>
                    </a:moveTo>
                    <a:lnTo>
                      <a:pt x="4862" y="2536"/>
                    </a:lnTo>
                    <a:lnTo>
                      <a:pt x="4030" y="3368"/>
                    </a:lnTo>
                    <a:cubicBezTo>
                      <a:pt x="3873" y="3525"/>
                      <a:pt x="3397" y="3827"/>
                      <a:pt x="3055" y="3912"/>
                    </a:cubicBezTo>
                    <a:cubicBezTo>
                      <a:pt x="3043" y="3949"/>
                      <a:pt x="3023" y="3985"/>
                      <a:pt x="2993" y="4015"/>
                    </a:cubicBezTo>
                    <a:cubicBezTo>
                      <a:pt x="2894" y="4114"/>
                      <a:pt x="2734" y="4114"/>
                      <a:pt x="2636" y="4015"/>
                    </a:cubicBezTo>
                    <a:lnTo>
                      <a:pt x="2624" y="4004"/>
                    </a:lnTo>
                    <a:lnTo>
                      <a:pt x="2059" y="4569"/>
                    </a:lnTo>
                    <a:lnTo>
                      <a:pt x="1793" y="4303"/>
                    </a:lnTo>
                    <a:lnTo>
                      <a:pt x="371" y="5725"/>
                    </a:lnTo>
                    <a:lnTo>
                      <a:pt x="0" y="5354"/>
                    </a:lnTo>
                    <a:lnTo>
                      <a:pt x="1422" y="3932"/>
                    </a:lnTo>
                    <a:lnTo>
                      <a:pt x="1148" y="3658"/>
                    </a:lnTo>
                    <a:lnTo>
                      <a:pt x="1717" y="3088"/>
                    </a:lnTo>
                    <a:cubicBezTo>
                      <a:pt x="1654" y="2990"/>
                      <a:pt x="1665" y="2859"/>
                      <a:pt x="1751" y="2773"/>
                    </a:cubicBezTo>
                    <a:cubicBezTo>
                      <a:pt x="1777" y="2747"/>
                      <a:pt x="1808" y="2728"/>
                      <a:pt x="1840" y="2716"/>
                    </a:cubicBezTo>
                    <a:cubicBezTo>
                      <a:pt x="1935" y="2388"/>
                      <a:pt x="2267" y="1901"/>
                      <a:pt x="2415" y="1753"/>
                    </a:cubicBezTo>
                    <a:lnTo>
                      <a:pt x="3247" y="921"/>
                    </a:lnTo>
                    <a:close/>
                    <a:moveTo>
                      <a:pt x="4779" y="2197"/>
                    </a:moveTo>
                    <a:lnTo>
                      <a:pt x="3586" y="1004"/>
                    </a:lnTo>
                    <a:lnTo>
                      <a:pt x="4590" y="0"/>
                    </a:lnTo>
                    <a:lnTo>
                      <a:pt x="5783" y="1193"/>
                    </a:lnTo>
                    <a:lnTo>
                      <a:pt x="4779" y="2197"/>
                    </a:lnTo>
                    <a:close/>
                    <a:moveTo>
                      <a:pt x="4943" y="1134"/>
                    </a:moveTo>
                    <a:lnTo>
                      <a:pt x="5184" y="1375"/>
                    </a:lnTo>
                    <a:lnTo>
                      <a:pt x="5364" y="1194"/>
                    </a:lnTo>
                    <a:lnTo>
                      <a:pt x="5124" y="954"/>
                    </a:lnTo>
                    <a:lnTo>
                      <a:pt x="4943" y="1134"/>
                    </a:lnTo>
                    <a:close/>
                    <a:moveTo>
                      <a:pt x="4618" y="803"/>
                    </a:moveTo>
                    <a:lnTo>
                      <a:pt x="4798" y="623"/>
                    </a:lnTo>
                    <a:lnTo>
                      <a:pt x="4558" y="382"/>
                    </a:lnTo>
                    <a:lnTo>
                      <a:pt x="4377" y="562"/>
                    </a:lnTo>
                    <a:lnTo>
                      <a:pt x="4618" y="803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</p:sp>
        </p:grpSp>
        <p:sp>
          <p:nvSpPr>
            <p:cNvPr id="18" name="圆角矩形 17"/>
            <p:cNvSpPr/>
            <p:nvPr/>
          </p:nvSpPr>
          <p:spPr>
            <a:xfrm>
              <a:off x="1007229" y="3865511"/>
              <a:ext cx="2608289" cy="5096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Disk enclosure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404011" y="2621419"/>
            <a:ext cx="2608289" cy="2357583"/>
            <a:chOff x="8329061" y="2201699"/>
            <a:chExt cx="2608289" cy="2357583"/>
          </a:xfrm>
        </p:grpSpPr>
        <p:grpSp>
          <p:nvGrpSpPr>
            <p:cNvPr id="20" name="组合 19"/>
            <p:cNvGrpSpPr/>
            <p:nvPr/>
          </p:nvGrpSpPr>
          <p:grpSpPr>
            <a:xfrm>
              <a:off x="8632053" y="2201699"/>
              <a:ext cx="1871961" cy="1144565"/>
              <a:chOff x="8086461" y="2651399"/>
              <a:chExt cx="1871961" cy="1144565"/>
            </a:xfrm>
          </p:grpSpPr>
          <p:sp>
            <p:nvSpPr>
              <p:cNvPr id="8" name="云形 7">
                <a:extLst>
                  <a:ext uri="{FF2B5EF4-FFF2-40B4-BE49-F238E27FC236}">
                    <a16:creationId xmlns:a16="http://schemas.microsoft.com/office/drawing/2014/main" xmlns="" id="{ACFF0D4B-A017-4332-9480-6FDAFB38FE6D}"/>
                  </a:ext>
                </a:extLst>
              </p:cNvPr>
              <p:cNvSpPr/>
              <p:nvPr/>
            </p:nvSpPr>
            <p:spPr>
              <a:xfrm>
                <a:off x="8086461" y="2651399"/>
                <a:ext cx="1871961" cy="856061"/>
              </a:xfrm>
              <a:prstGeom prst="cloud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133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Network</a:t>
                </a:r>
                <a:endParaRPr lang="zh-CN" altLang="en-US" sz="2133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3" name="swap_310205"/>
              <p:cNvSpPr>
                <a:spLocks noChangeAspect="1"/>
              </p:cNvSpPr>
              <p:nvPr/>
            </p:nvSpPr>
            <p:spPr bwMode="auto">
              <a:xfrm rot="16200000">
                <a:off x="8748925" y="3202617"/>
                <a:ext cx="577009" cy="609685"/>
              </a:xfrm>
              <a:custGeom>
                <a:avLst/>
                <a:gdLst>
                  <a:gd name="connsiteX0" fmla="*/ 409941 w 574204"/>
                  <a:gd name="connsiteY0" fmla="*/ 278592 h 606721"/>
                  <a:gd name="connsiteX1" fmla="*/ 427342 w 574204"/>
                  <a:gd name="connsiteY1" fmla="*/ 285791 h 606721"/>
                  <a:gd name="connsiteX2" fmla="*/ 566995 w 574204"/>
                  <a:gd name="connsiteY2" fmla="*/ 425326 h 606721"/>
                  <a:gd name="connsiteX3" fmla="*/ 566995 w 574204"/>
                  <a:gd name="connsiteY3" fmla="*/ 459987 h 606721"/>
                  <a:gd name="connsiteX4" fmla="*/ 427342 w 574204"/>
                  <a:gd name="connsiteY4" fmla="*/ 599522 h 606721"/>
                  <a:gd name="connsiteX5" fmla="*/ 409985 w 574204"/>
                  <a:gd name="connsiteY5" fmla="*/ 606721 h 606721"/>
                  <a:gd name="connsiteX6" fmla="*/ 392540 w 574204"/>
                  <a:gd name="connsiteY6" fmla="*/ 599522 h 606721"/>
                  <a:gd name="connsiteX7" fmla="*/ 392540 w 574204"/>
                  <a:gd name="connsiteY7" fmla="*/ 564861 h 606721"/>
                  <a:gd name="connsiteX8" fmla="*/ 454845 w 574204"/>
                  <a:gd name="connsiteY8" fmla="*/ 502648 h 606721"/>
                  <a:gd name="connsiteX9" fmla="*/ 68195 w 574204"/>
                  <a:gd name="connsiteY9" fmla="*/ 502648 h 606721"/>
                  <a:gd name="connsiteX10" fmla="*/ 8204 w 574204"/>
                  <a:gd name="connsiteY10" fmla="*/ 442656 h 606721"/>
                  <a:gd name="connsiteX11" fmla="*/ 68195 w 574204"/>
                  <a:gd name="connsiteY11" fmla="*/ 382665 h 606721"/>
                  <a:gd name="connsiteX12" fmla="*/ 454845 w 574204"/>
                  <a:gd name="connsiteY12" fmla="*/ 382665 h 606721"/>
                  <a:gd name="connsiteX13" fmla="*/ 392540 w 574204"/>
                  <a:gd name="connsiteY13" fmla="*/ 320541 h 606721"/>
                  <a:gd name="connsiteX14" fmla="*/ 392540 w 574204"/>
                  <a:gd name="connsiteY14" fmla="*/ 285791 h 606721"/>
                  <a:gd name="connsiteX15" fmla="*/ 409941 w 574204"/>
                  <a:gd name="connsiteY15" fmla="*/ 278592 h 606721"/>
                  <a:gd name="connsiteX16" fmla="*/ 164275 w 574204"/>
                  <a:gd name="connsiteY16" fmla="*/ 0 h 606721"/>
                  <a:gd name="connsiteX17" fmla="*/ 181598 w 574204"/>
                  <a:gd name="connsiteY17" fmla="*/ 7199 h 606721"/>
                  <a:gd name="connsiteX18" fmla="*/ 181598 w 574204"/>
                  <a:gd name="connsiteY18" fmla="*/ 41862 h 606721"/>
                  <a:gd name="connsiteX19" fmla="*/ 119293 w 574204"/>
                  <a:gd name="connsiteY19" fmla="*/ 104079 h 606721"/>
                  <a:gd name="connsiteX20" fmla="*/ 506032 w 574204"/>
                  <a:gd name="connsiteY20" fmla="*/ 104079 h 606721"/>
                  <a:gd name="connsiteX21" fmla="*/ 566023 w 574204"/>
                  <a:gd name="connsiteY21" fmla="*/ 164073 h 606721"/>
                  <a:gd name="connsiteX22" fmla="*/ 506032 w 574204"/>
                  <a:gd name="connsiteY22" fmla="*/ 223979 h 606721"/>
                  <a:gd name="connsiteX23" fmla="*/ 119293 w 574204"/>
                  <a:gd name="connsiteY23" fmla="*/ 223979 h 606721"/>
                  <a:gd name="connsiteX24" fmla="*/ 181598 w 574204"/>
                  <a:gd name="connsiteY24" fmla="*/ 286195 h 606721"/>
                  <a:gd name="connsiteX25" fmla="*/ 181598 w 574204"/>
                  <a:gd name="connsiteY25" fmla="*/ 320859 h 606721"/>
                  <a:gd name="connsiteX26" fmla="*/ 164242 w 574204"/>
                  <a:gd name="connsiteY26" fmla="*/ 328058 h 606721"/>
                  <a:gd name="connsiteX27" fmla="*/ 146885 w 574204"/>
                  <a:gd name="connsiteY27" fmla="*/ 320859 h 606721"/>
                  <a:gd name="connsiteX28" fmla="*/ 7143 w 574204"/>
                  <a:gd name="connsiteY28" fmla="*/ 181405 h 606721"/>
                  <a:gd name="connsiteX29" fmla="*/ 7143 w 574204"/>
                  <a:gd name="connsiteY29" fmla="*/ 146742 h 606721"/>
                  <a:gd name="connsiteX30" fmla="*/ 146885 w 574204"/>
                  <a:gd name="connsiteY30" fmla="*/ 7199 h 606721"/>
                  <a:gd name="connsiteX31" fmla="*/ 164275 w 574204"/>
                  <a:gd name="connsiteY31" fmla="*/ 0 h 606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4204" h="606721">
                    <a:moveTo>
                      <a:pt x="409941" y="278592"/>
                    </a:moveTo>
                    <a:cubicBezTo>
                      <a:pt x="416238" y="278592"/>
                      <a:pt x="422536" y="280991"/>
                      <a:pt x="427342" y="285791"/>
                    </a:cubicBezTo>
                    <a:lnTo>
                      <a:pt x="566995" y="425326"/>
                    </a:lnTo>
                    <a:cubicBezTo>
                      <a:pt x="576608" y="434924"/>
                      <a:pt x="576608" y="450389"/>
                      <a:pt x="566995" y="459987"/>
                    </a:cubicBezTo>
                    <a:lnTo>
                      <a:pt x="427342" y="599522"/>
                    </a:lnTo>
                    <a:cubicBezTo>
                      <a:pt x="422536" y="604321"/>
                      <a:pt x="416216" y="606721"/>
                      <a:pt x="409985" y="606721"/>
                    </a:cubicBezTo>
                    <a:cubicBezTo>
                      <a:pt x="403666" y="606721"/>
                      <a:pt x="397346" y="604321"/>
                      <a:pt x="392540" y="599522"/>
                    </a:cubicBezTo>
                    <a:cubicBezTo>
                      <a:pt x="383016" y="589924"/>
                      <a:pt x="383016" y="574370"/>
                      <a:pt x="392540" y="564861"/>
                    </a:cubicBezTo>
                    <a:lnTo>
                      <a:pt x="454845" y="502648"/>
                    </a:lnTo>
                    <a:lnTo>
                      <a:pt x="68195" y="502648"/>
                    </a:lnTo>
                    <a:cubicBezTo>
                      <a:pt x="35084" y="502648"/>
                      <a:pt x="8204" y="475718"/>
                      <a:pt x="8204" y="442656"/>
                    </a:cubicBezTo>
                    <a:cubicBezTo>
                      <a:pt x="8204" y="409595"/>
                      <a:pt x="35084" y="382665"/>
                      <a:pt x="68195" y="382665"/>
                    </a:cubicBezTo>
                    <a:lnTo>
                      <a:pt x="454845" y="382665"/>
                    </a:lnTo>
                    <a:lnTo>
                      <a:pt x="392540" y="320541"/>
                    </a:lnTo>
                    <a:cubicBezTo>
                      <a:pt x="383016" y="310942"/>
                      <a:pt x="383016" y="295389"/>
                      <a:pt x="392540" y="285791"/>
                    </a:cubicBezTo>
                    <a:cubicBezTo>
                      <a:pt x="397346" y="280991"/>
                      <a:pt x="403644" y="278592"/>
                      <a:pt x="409941" y="278592"/>
                    </a:cubicBezTo>
                    <a:close/>
                    <a:moveTo>
                      <a:pt x="164275" y="0"/>
                    </a:moveTo>
                    <a:cubicBezTo>
                      <a:pt x="170561" y="0"/>
                      <a:pt x="176836" y="2400"/>
                      <a:pt x="181598" y="7199"/>
                    </a:cubicBezTo>
                    <a:cubicBezTo>
                      <a:pt x="191211" y="16798"/>
                      <a:pt x="191211" y="32263"/>
                      <a:pt x="181598" y="41862"/>
                    </a:cubicBezTo>
                    <a:lnTo>
                      <a:pt x="119293" y="104079"/>
                    </a:lnTo>
                    <a:lnTo>
                      <a:pt x="506032" y="104079"/>
                    </a:lnTo>
                    <a:cubicBezTo>
                      <a:pt x="539143" y="104079"/>
                      <a:pt x="566023" y="131010"/>
                      <a:pt x="566023" y="164073"/>
                    </a:cubicBezTo>
                    <a:cubicBezTo>
                      <a:pt x="566023" y="197137"/>
                      <a:pt x="539143" y="223979"/>
                      <a:pt x="506032" y="223979"/>
                    </a:cubicBezTo>
                    <a:lnTo>
                      <a:pt x="119293" y="223979"/>
                    </a:lnTo>
                    <a:lnTo>
                      <a:pt x="181598" y="286195"/>
                    </a:lnTo>
                    <a:cubicBezTo>
                      <a:pt x="191211" y="295794"/>
                      <a:pt x="191211" y="311349"/>
                      <a:pt x="181598" y="320859"/>
                    </a:cubicBezTo>
                    <a:cubicBezTo>
                      <a:pt x="176792" y="325658"/>
                      <a:pt x="170561" y="328058"/>
                      <a:pt x="164242" y="328058"/>
                    </a:cubicBezTo>
                    <a:cubicBezTo>
                      <a:pt x="158011" y="328058"/>
                      <a:pt x="151692" y="325658"/>
                      <a:pt x="146885" y="320859"/>
                    </a:cubicBezTo>
                    <a:lnTo>
                      <a:pt x="7143" y="181405"/>
                    </a:lnTo>
                    <a:cubicBezTo>
                      <a:pt x="-2381" y="171806"/>
                      <a:pt x="-2381" y="156252"/>
                      <a:pt x="7143" y="146742"/>
                    </a:cubicBezTo>
                    <a:lnTo>
                      <a:pt x="146885" y="7199"/>
                    </a:lnTo>
                    <a:cubicBezTo>
                      <a:pt x="151692" y="2400"/>
                      <a:pt x="157989" y="0"/>
                      <a:pt x="164275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</p:sp>
        </p:grpSp>
        <p:sp>
          <p:nvSpPr>
            <p:cNvPr id="19" name="圆角矩形 18"/>
            <p:cNvSpPr/>
            <p:nvPr/>
          </p:nvSpPr>
          <p:spPr>
            <a:xfrm>
              <a:off x="8329061" y="4049616"/>
              <a:ext cx="2608289" cy="50966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chemeClr val="tx1"/>
                  </a:solidFill>
                </a:rPr>
                <a:t>IP SAN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矩形: 圆角 90">
            <a:extLst>
              <a:ext uri="{FF2B5EF4-FFF2-40B4-BE49-F238E27FC236}">
                <a16:creationId xmlns:a16="http://schemas.microsoft.com/office/drawing/2014/main" xmlns="" id="{AC2BA150-AA4A-4116-BA50-B077E3F16F6A}"/>
              </a:ext>
            </a:extLst>
          </p:cNvPr>
          <p:cNvSpPr/>
          <p:nvPr/>
        </p:nvSpPr>
        <p:spPr>
          <a:xfrm>
            <a:off x="4273851" y="2251626"/>
            <a:ext cx="3361689" cy="2148520"/>
          </a:xfrm>
          <a:prstGeom prst="roundRect">
            <a:avLst>
              <a:gd name="adj" fmla="val 5274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altLang="zh-CN" b="1" dirty="0" smtClean="0">
                <a:solidFill>
                  <a:prstClr val="black"/>
                </a:solidFill>
              </a:rPr>
              <a:t>Storage expansion</a:t>
            </a:r>
            <a:endParaRPr lang="en-US" altLang="zh-CN" b="1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       </a:t>
            </a:r>
            <a:r>
              <a:rPr lang="en-US" altLang="zh-CN" dirty="0" smtClean="0">
                <a:solidFill>
                  <a:prstClr val="black"/>
                </a:solidFill>
              </a:rPr>
              <a:t>Local and remote expansion</a:t>
            </a:r>
          </a:p>
          <a:p>
            <a:pPr lvl="0">
              <a:lnSpc>
                <a:spcPct val="150000"/>
              </a:lnSpc>
            </a:pPr>
            <a:r>
              <a:rPr lang="en-US" altLang="zh-CN" dirty="0" smtClean="0">
                <a:solidFill>
                  <a:prstClr val="black"/>
                </a:solidFill>
              </a:rPr>
              <a:t>        Optional disk enclosure</a:t>
            </a:r>
          </a:p>
          <a:p>
            <a:pPr lvl="0">
              <a:lnSpc>
                <a:spcPct val="150000"/>
              </a:lnSpc>
            </a:pPr>
            <a:r>
              <a:rPr lang="en-US" altLang="zh-CN" dirty="0" smtClean="0">
                <a:solidFill>
                  <a:prstClr val="black"/>
                </a:solidFill>
              </a:rPr>
              <a:t>        Multi type storage</a:t>
            </a:r>
          </a:p>
          <a:p>
            <a:pPr lvl="0">
              <a:lnSpc>
                <a:spcPct val="150000"/>
              </a:lnSpc>
            </a:pPr>
            <a:r>
              <a:rPr lang="en-US" altLang="zh-CN" dirty="0" smtClean="0">
                <a:solidFill>
                  <a:prstClr val="black"/>
                </a:solidFill>
              </a:rPr>
              <a:t>        Dedicated mini SAS interface</a:t>
            </a: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       iSCSI </a:t>
            </a:r>
            <a:r>
              <a:rPr lang="en-US" altLang="zh-CN" dirty="0">
                <a:solidFill>
                  <a:prstClr val="black"/>
                </a:solidFill>
              </a:rPr>
              <a:t>support</a:t>
            </a:r>
            <a:endParaRPr lang="en-US" altLang="zh-CN" dirty="0" smtClean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endParaRPr lang="en-US" altLang="zh-CN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altLang="zh-CN" dirty="0">
                <a:solidFill>
                  <a:prstClr val="black"/>
                </a:solidFill>
              </a:rPr>
              <a:t>        </a:t>
            </a:r>
          </a:p>
        </p:txBody>
      </p:sp>
      <p:sp>
        <p:nvSpPr>
          <p:cNvPr id="28" name="圆角矩形 27"/>
          <p:cNvSpPr/>
          <p:nvPr/>
        </p:nvSpPr>
        <p:spPr>
          <a:xfrm>
            <a:off x="3753398" y="1339814"/>
            <a:ext cx="4041016" cy="3219468"/>
          </a:xfrm>
          <a:prstGeom prst="roundRect">
            <a:avLst>
              <a:gd name="adj" fmla="val 638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Freeform 12">
            <a:extLst>
              <a:ext uri="{FF2B5EF4-FFF2-40B4-BE49-F238E27FC236}">
                <a16:creationId xmlns:a16="http://schemas.microsoft.com/office/drawing/2014/main" xmlns="" id="{7F1DCAE0-D58A-4C80-AADF-C93E3C1F8904}"/>
              </a:ext>
            </a:extLst>
          </p:cNvPr>
          <p:cNvSpPr/>
          <p:nvPr/>
        </p:nvSpPr>
        <p:spPr bwMode="auto">
          <a:xfrm>
            <a:off x="2684861" y="4981245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ln>
                <a:solidFill>
                  <a:srgbClr val="2E8DC2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xmlns="" id="{53C795A0-D253-4A90-A166-7D5C31DCE2D7}"/>
              </a:ext>
            </a:extLst>
          </p:cNvPr>
          <p:cNvSpPr/>
          <p:nvPr/>
        </p:nvSpPr>
        <p:spPr bwMode="auto">
          <a:xfrm flipH="1" flipV="1">
            <a:off x="8925217" y="5932794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1B72D283-9A62-442C-97FC-A1C5E749A18D}"/>
              </a:ext>
            </a:extLst>
          </p:cNvPr>
          <p:cNvSpPr txBox="1"/>
          <p:nvPr/>
        </p:nvSpPr>
        <p:spPr>
          <a:xfrm>
            <a:off x="3096519" y="5104768"/>
            <a:ext cx="5957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Support both local and remote storage expansion. Using mini SAS interface and iSCSI protocol to carry out  storage expansion.  </a:t>
            </a:r>
            <a:endParaRPr lang="en-US" altLang="zh-CN" sz="2400" b="1" dirty="0"/>
          </a:p>
        </p:txBody>
      </p:sp>
      <p:sp>
        <p:nvSpPr>
          <p:cNvPr id="34" name="four-expand-arrows_84292"/>
          <p:cNvSpPr>
            <a:spLocks noChangeAspect="1"/>
          </p:cNvSpPr>
          <p:nvPr/>
        </p:nvSpPr>
        <p:spPr bwMode="auto">
          <a:xfrm>
            <a:off x="4418249" y="2192300"/>
            <a:ext cx="309469" cy="312251"/>
          </a:xfrm>
          <a:custGeom>
            <a:avLst/>
            <a:gdLst>
              <a:gd name="connsiteX0" fmla="*/ 407970 w 599999"/>
              <a:gd name="connsiteY0" fmla="*/ 336871 h 605392"/>
              <a:gd name="connsiteX1" fmla="*/ 420494 w 599999"/>
              <a:gd name="connsiteY1" fmla="*/ 342015 h 605392"/>
              <a:gd name="connsiteX2" fmla="*/ 505361 w 599999"/>
              <a:gd name="connsiteY2" fmla="*/ 426832 h 605392"/>
              <a:gd name="connsiteX3" fmla="*/ 532567 w 599999"/>
              <a:gd name="connsiteY3" fmla="*/ 399672 h 605392"/>
              <a:gd name="connsiteX4" fmla="*/ 553924 w 599999"/>
              <a:gd name="connsiteY4" fmla="*/ 394388 h 605392"/>
              <a:gd name="connsiteX5" fmla="*/ 568409 w 599999"/>
              <a:gd name="connsiteY5" fmla="*/ 410888 h 605392"/>
              <a:gd name="connsiteX6" fmla="*/ 599700 w 599999"/>
              <a:gd name="connsiteY6" fmla="*/ 583023 h 605392"/>
              <a:gd name="connsiteX7" fmla="*/ 594407 w 599999"/>
              <a:gd name="connsiteY7" fmla="*/ 599894 h 605392"/>
              <a:gd name="connsiteX8" fmla="*/ 577508 w 599999"/>
              <a:gd name="connsiteY8" fmla="*/ 605085 h 605392"/>
              <a:gd name="connsiteX9" fmla="*/ 405916 w 599999"/>
              <a:gd name="connsiteY9" fmla="*/ 573012 h 605392"/>
              <a:gd name="connsiteX10" fmla="*/ 389481 w 599999"/>
              <a:gd name="connsiteY10" fmla="*/ 558366 h 605392"/>
              <a:gd name="connsiteX11" fmla="*/ 394774 w 599999"/>
              <a:gd name="connsiteY11" fmla="*/ 537139 h 605392"/>
              <a:gd name="connsiteX12" fmla="*/ 421980 w 599999"/>
              <a:gd name="connsiteY12" fmla="*/ 509979 h 605392"/>
              <a:gd name="connsiteX13" fmla="*/ 336926 w 599999"/>
              <a:gd name="connsiteY13" fmla="*/ 425349 h 605392"/>
              <a:gd name="connsiteX14" fmla="*/ 336926 w 599999"/>
              <a:gd name="connsiteY14" fmla="*/ 400413 h 605392"/>
              <a:gd name="connsiteX15" fmla="*/ 395517 w 599999"/>
              <a:gd name="connsiteY15" fmla="*/ 342015 h 605392"/>
              <a:gd name="connsiteX16" fmla="*/ 407970 w 599999"/>
              <a:gd name="connsiteY16" fmla="*/ 336871 h 605392"/>
              <a:gd name="connsiteX17" fmla="*/ 192018 w 599999"/>
              <a:gd name="connsiteY17" fmla="*/ 336871 h 605392"/>
              <a:gd name="connsiteX18" fmla="*/ 204541 w 599999"/>
              <a:gd name="connsiteY18" fmla="*/ 342015 h 605392"/>
              <a:gd name="connsiteX19" fmla="*/ 263039 w 599999"/>
              <a:gd name="connsiteY19" fmla="*/ 400413 h 605392"/>
              <a:gd name="connsiteX20" fmla="*/ 263039 w 599999"/>
              <a:gd name="connsiteY20" fmla="*/ 425349 h 605392"/>
              <a:gd name="connsiteX21" fmla="*/ 177986 w 599999"/>
              <a:gd name="connsiteY21" fmla="*/ 509979 h 605392"/>
              <a:gd name="connsiteX22" fmla="*/ 205191 w 599999"/>
              <a:gd name="connsiteY22" fmla="*/ 537139 h 605392"/>
              <a:gd name="connsiteX23" fmla="*/ 210484 w 599999"/>
              <a:gd name="connsiteY23" fmla="*/ 558366 h 605392"/>
              <a:gd name="connsiteX24" fmla="*/ 194142 w 599999"/>
              <a:gd name="connsiteY24" fmla="*/ 573012 h 605392"/>
              <a:gd name="connsiteX25" fmla="*/ 22457 w 599999"/>
              <a:gd name="connsiteY25" fmla="*/ 605085 h 605392"/>
              <a:gd name="connsiteX26" fmla="*/ 5651 w 599999"/>
              <a:gd name="connsiteY26" fmla="*/ 599894 h 605392"/>
              <a:gd name="connsiteX27" fmla="*/ 265 w 599999"/>
              <a:gd name="connsiteY27" fmla="*/ 583023 h 605392"/>
              <a:gd name="connsiteX28" fmla="*/ 31557 w 599999"/>
              <a:gd name="connsiteY28" fmla="*/ 410888 h 605392"/>
              <a:gd name="connsiteX29" fmla="*/ 46134 w 599999"/>
              <a:gd name="connsiteY29" fmla="*/ 394388 h 605392"/>
              <a:gd name="connsiteX30" fmla="*/ 67491 w 599999"/>
              <a:gd name="connsiteY30" fmla="*/ 399672 h 605392"/>
              <a:gd name="connsiteX31" fmla="*/ 94697 w 599999"/>
              <a:gd name="connsiteY31" fmla="*/ 426832 h 605392"/>
              <a:gd name="connsiteX32" fmla="*/ 179564 w 599999"/>
              <a:gd name="connsiteY32" fmla="*/ 342015 h 605392"/>
              <a:gd name="connsiteX33" fmla="*/ 192018 w 599999"/>
              <a:gd name="connsiteY33" fmla="*/ 336871 h 605392"/>
              <a:gd name="connsiteX34" fmla="*/ 577512 w 599999"/>
              <a:gd name="connsiteY34" fmla="*/ 306 h 605392"/>
              <a:gd name="connsiteX35" fmla="*/ 594409 w 599999"/>
              <a:gd name="connsiteY35" fmla="*/ 5590 h 605392"/>
              <a:gd name="connsiteX36" fmla="*/ 599700 w 599999"/>
              <a:gd name="connsiteY36" fmla="*/ 22368 h 605392"/>
              <a:gd name="connsiteX37" fmla="*/ 568414 w 599999"/>
              <a:gd name="connsiteY37" fmla="*/ 194596 h 605392"/>
              <a:gd name="connsiteX38" fmla="*/ 553932 w 599999"/>
              <a:gd name="connsiteY38" fmla="*/ 211003 h 605392"/>
              <a:gd name="connsiteX39" fmla="*/ 532580 w 599999"/>
              <a:gd name="connsiteY39" fmla="*/ 205812 h 605392"/>
              <a:gd name="connsiteX40" fmla="*/ 505378 w 599999"/>
              <a:gd name="connsiteY40" fmla="*/ 178652 h 605392"/>
              <a:gd name="connsiteX41" fmla="*/ 420526 w 599999"/>
              <a:gd name="connsiteY41" fmla="*/ 263376 h 605392"/>
              <a:gd name="connsiteX42" fmla="*/ 395460 w 599999"/>
              <a:gd name="connsiteY42" fmla="*/ 263376 h 605392"/>
              <a:gd name="connsiteX43" fmla="*/ 337066 w 599999"/>
              <a:gd name="connsiteY43" fmla="*/ 205163 h 605392"/>
              <a:gd name="connsiteX44" fmla="*/ 337066 w 599999"/>
              <a:gd name="connsiteY44" fmla="*/ 180135 h 605392"/>
              <a:gd name="connsiteX45" fmla="*/ 422011 w 599999"/>
              <a:gd name="connsiteY45" fmla="*/ 95412 h 605392"/>
              <a:gd name="connsiteX46" fmla="*/ 394810 w 599999"/>
              <a:gd name="connsiteY46" fmla="*/ 68252 h 605392"/>
              <a:gd name="connsiteX47" fmla="*/ 389519 w 599999"/>
              <a:gd name="connsiteY47" fmla="*/ 47025 h 605392"/>
              <a:gd name="connsiteX48" fmla="*/ 405951 w 599999"/>
              <a:gd name="connsiteY48" fmla="*/ 32472 h 605392"/>
              <a:gd name="connsiteX49" fmla="*/ 22455 w 599999"/>
              <a:gd name="connsiteY49" fmla="*/ 306 h 605392"/>
              <a:gd name="connsiteX50" fmla="*/ 194124 w 599999"/>
              <a:gd name="connsiteY50" fmla="*/ 32472 h 605392"/>
              <a:gd name="connsiteX51" fmla="*/ 210464 w 599999"/>
              <a:gd name="connsiteY51" fmla="*/ 47025 h 605392"/>
              <a:gd name="connsiteX52" fmla="*/ 205172 w 599999"/>
              <a:gd name="connsiteY52" fmla="*/ 68252 h 605392"/>
              <a:gd name="connsiteX53" fmla="*/ 177969 w 599999"/>
              <a:gd name="connsiteY53" fmla="*/ 95412 h 605392"/>
              <a:gd name="connsiteX54" fmla="*/ 262921 w 599999"/>
              <a:gd name="connsiteY54" fmla="*/ 180135 h 605392"/>
              <a:gd name="connsiteX55" fmla="*/ 262921 w 599999"/>
              <a:gd name="connsiteY55" fmla="*/ 205163 h 605392"/>
              <a:gd name="connsiteX56" fmla="*/ 204522 w 599999"/>
              <a:gd name="connsiteY56" fmla="*/ 263376 h 605392"/>
              <a:gd name="connsiteX57" fmla="*/ 179547 w 599999"/>
              <a:gd name="connsiteY57" fmla="*/ 263376 h 605392"/>
              <a:gd name="connsiteX58" fmla="*/ 94688 w 599999"/>
              <a:gd name="connsiteY58" fmla="*/ 178652 h 605392"/>
              <a:gd name="connsiteX59" fmla="*/ 67484 w 599999"/>
              <a:gd name="connsiteY59" fmla="*/ 205812 h 605392"/>
              <a:gd name="connsiteX60" fmla="*/ 46130 w 599999"/>
              <a:gd name="connsiteY60" fmla="*/ 211003 h 605392"/>
              <a:gd name="connsiteX61" fmla="*/ 31554 w 599999"/>
              <a:gd name="connsiteY61" fmla="*/ 194596 h 605392"/>
              <a:gd name="connsiteX62" fmla="*/ 265 w 599999"/>
              <a:gd name="connsiteY62" fmla="*/ 22368 h 605392"/>
              <a:gd name="connsiteX63" fmla="*/ 5650 w 599999"/>
              <a:gd name="connsiteY63" fmla="*/ 5590 h 605392"/>
              <a:gd name="connsiteX64" fmla="*/ 22455 w 599999"/>
              <a:gd name="connsiteY64" fmla="*/ 306 h 60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99999" h="605392">
                <a:moveTo>
                  <a:pt x="407970" y="336871"/>
                </a:moveTo>
                <a:cubicBezTo>
                  <a:pt x="412485" y="336871"/>
                  <a:pt x="417012" y="338586"/>
                  <a:pt x="420494" y="342015"/>
                </a:cubicBezTo>
                <a:lnTo>
                  <a:pt x="505361" y="426832"/>
                </a:lnTo>
                <a:lnTo>
                  <a:pt x="532567" y="399672"/>
                </a:lnTo>
                <a:cubicBezTo>
                  <a:pt x="538139" y="394110"/>
                  <a:pt x="546310" y="392071"/>
                  <a:pt x="553924" y="394388"/>
                </a:cubicBezTo>
                <a:cubicBezTo>
                  <a:pt x="561445" y="396798"/>
                  <a:pt x="567016" y="403102"/>
                  <a:pt x="568409" y="410888"/>
                </a:cubicBezTo>
                <a:lnTo>
                  <a:pt x="599700" y="583023"/>
                </a:lnTo>
                <a:cubicBezTo>
                  <a:pt x="600814" y="589234"/>
                  <a:pt x="598771" y="595444"/>
                  <a:pt x="594407" y="599894"/>
                </a:cubicBezTo>
                <a:cubicBezTo>
                  <a:pt x="589950" y="604250"/>
                  <a:pt x="583636" y="606197"/>
                  <a:pt x="577508" y="605085"/>
                </a:cubicBezTo>
                <a:lnTo>
                  <a:pt x="405916" y="573012"/>
                </a:lnTo>
                <a:cubicBezTo>
                  <a:pt x="398116" y="571529"/>
                  <a:pt x="391802" y="565875"/>
                  <a:pt x="389481" y="558366"/>
                </a:cubicBezTo>
                <a:cubicBezTo>
                  <a:pt x="387160" y="550858"/>
                  <a:pt x="389203" y="542701"/>
                  <a:pt x="394774" y="537139"/>
                </a:cubicBezTo>
                <a:lnTo>
                  <a:pt x="421980" y="509979"/>
                </a:lnTo>
                <a:lnTo>
                  <a:pt x="336926" y="425349"/>
                </a:lnTo>
                <a:cubicBezTo>
                  <a:pt x="330055" y="418489"/>
                  <a:pt x="330055" y="407273"/>
                  <a:pt x="336926" y="400413"/>
                </a:cubicBezTo>
                <a:lnTo>
                  <a:pt x="395517" y="342015"/>
                </a:lnTo>
                <a:cubicBezTo>
                  <a:pt x="398952" y="338586"/>
                  <a:pt x="403456" y="336871"/>
                  <a:pt x="407970" y="336871"/>
                </a:cubicBezTo>
                <a:close/>
                <a:moveTo>
                  <a:pt x="192018" y="336871"/>
                </a:moveTo>
                <a:cubicBezTo>
                  <a:pt x="196533" y="336871"/>
                  <a:pt x="201060" y="338586"/>
                  <a:pt x="204541" y="342015"/>
                </a:cubicBezTo>
                <a:lnTo>
                  <a:pt x="263039" y="400413"/>
                </a:lnTo>
                <a:cubicBezTo>
                  <a:pt x="270003" y="407273"/>
                  <a:pt x="270003" y="418489"/>
                  <a:pt x="263039" y="425349"/>
                </a:cubicBezTo>
                <a:lnTo>
                  <a:pt x="177986" y="509979"/>
                </a:lnTo>
                <a:lnTo>
                  <a:pt x="205191" y="537139"/>
                </a:lnTo>
                <a:cubicBezTo>
                  <a:pt x="210763" y="542701"/>
                  <a:pt x="212805" y="550858"/>
                  <a:pt x="210484" y="558366"/>
                </a:cubicBezTo>
                <a:cubicBezTo>
                  <a:pt x="208163" y="565875"/>
                  <a:pt x="201849" y="571529"/>
                  <a:pt x="194142" y="573012"/>
                </a:cubicBezTo>
                <a:lnTo>
                  <a:pt x="22457" y="605085"/>
                </a:lnTo>
                <a:cubicBezTo>
                  <a:pt x="16329" y="606197"/>
                  <a:pt x="10015" y="604250"/>
                  <a:pt x="5651" y="599894"/>
                </a:cubicBezTo>
                <a:cubicBezTo>
                  <a:pt x="1194" y="595444"/>
                  <a:pt x="-756" y="589234"/>
                  <a:pt x="265" y="583023"/>
                </a:cubicBezTo>
                <a:lnTo>
                  <a:pt x="31557" y="410888"/>
                </a:lnTo>
                <a:cubicBezTo>
                  <a:pt x="32949" y="403102"/>
                  <a:pt x="38521" y="396798"/>
                  <a:pt x="46134" y="394388"/>
                </a:cubicBezTo>
                <a:cubicBezTo>
                  <a:pt x="53656" y="392071"/>
                  <a:pt x="61827" y="394110"/>
                  <a:pt x="67491" y="399672"/>
                </a:cubicBezTo>
                <a:lnTo>
                  <a:pt x="94697" y="426832"/>
                </a:lnTo>
                <a:lnTo>
                  <a:pt x="179564" y="342015"/>
                </a:lnTo>
                <a:cubicBezTo>
                  <a:pt x="183000" y="338586"/>
                  <a:pt x="187503" y="336871"/>
                  <a:pt x="192018" y="336871"/>
                </a:cubicBezTo>
                <a:close/>
                <a:moveTo>
                  <a:pt x="577512" y="306"/>
                </a:moveTo>
                <a:cubicBezTo>
                  <a:pt x="583640" y="-806"/>
                  <a:pt x="589952" y="1141"/>
                  <a:pt x="594409" y="5590"/>
                </a:cubicBezTo>
                <a:cubicBezTo>
                  <a:pt x="598772" y="9947"/>
                  <a:pt x="600814" y="16250"/>
                  <a:pt x="599700" y="22368"/>
                </a:cubicBezTo>
                <a:lnTo>
                  <a:pt x="568414" y="194596"/>
                </a:lnTo>
                <a:cubicBezTo>
                  <a:pt x="567022" y="202289"/>
                  <a:pt x="561452" y="208685"/>
                  <a:pt x="553932" y="211003"/>
                </a:cubicBezTo>
                <a:cubicBezTo>
                  <a:pt x="546319" y="213320"/>
                  <a:pt x="538150" y="211374"/>
                  <a:pt x="532580" y="205812"/>
                </a:cubicBezTo>
                <a:lnTo>
                  <a:pt x="505378" y="178652"/>
                </a:lnTo>
                <a:lnTo>
                  <a:pt x="420526" y="263376"/>
                </a:lnTo>
                <a:cubicBezTo>
                  <a:pt x="413563" y="270235"/>
                  <a:pt x="402423" y="270235"/>
                  <a:pt x="395460" y="263376"/>
                </a:cubicBezTo>
                <a:lnTo>
                  <a:pt x="337066" y="205163"/>
                </a:lnTo>
                <a:cubicBezTo>
                  <a:pt x="330196" y="198211"/>
                  <a:pt x="330196" y="187087"/>
                  <a:pt x="337066" y="180135"/>
                </a:cubicBezTo>
                <a:lnTo>
                  <a:pt x="422011" y="95412"/>
                </a:lnTo>
                <a:lnTo>
                  <a:pt x="394810" y="68252"/>
                </a:lnTo>
                <a:cubicBezTo>
                  <a:pt x="389240" y="62690"/>
                  <a:pt x="387198" y="54533"/>
                  <a:pt x="389519" y="47025"/>
                </a:cubicBezTo>
                <a:cubicBezTo>
                  <a:pt x="391840" y="39516"/>
                  <a:pt x="398152" y="33862"/>
                  <a:pt x="405951" y="32472"/>
                </a:cubicBezTo>
                <a:close/>
                <a:moveTo>
                  <a:pt x="22455" y="306"/>
                </a:moveTo>
                <a:lnTo>
                  <a:pt x="194124" y="32472"/>
                </a:lnTo>
                <a:cubicBezTo>
                  <a:pt x="201830" y="33862"/>
                  <a:pt x="208143" y="39516"/>
                  <a:pt x="210464" y="47025"/>
                </a:cubicBezTo>
                <a:cubicBezTo>
                  <a:pt x="212785" y="54533"/>
                  <a:pt x="210743" y="62690"/>
                  <a:pt x="205172" y="68252"/>
                </a:cubicBezTo>
                <a:lnTo>
                  <a:pt x="177969" y="95412"/>
                </a:lnTo>
                <a:lnTo>
                  <a:pt x="262921" y="180135"/>
                </a:lnTo>
                <a:cubicBezTo>
                  <a:pt x="269792" y="187087"/>
                  <a:pt x="269792" y="198211"/>
                  <a:pt x="262921" y="205163"/>
                </a:cubicBezTo>
                <a:lnTo>
                  <a:pt x="204522" y="263376"/>
                </a:lnTo>
                <a:cubicBezTo>
                  <a:pt x="197559" y="270235"/>
                  <a:pt x="186418" y="270235"/>
                  <a:pt x="179547" y="263376"/>
                </a:cubicBezTo>
                <a:lnTo>
                  <a:pt x="94688" y="178652"/>
                </a:lnTo>
                <a:lnTo>
                  <a:pt x="67484" y="205812"/>
                </a:lnTo>
                <a:cubicBezTo>
                  <a:pt x="61821" y="211374"/>
                  <a:pt x="53650" y="213320"/>
                  <a:pt x="46130" y="211003"/>
                </a:cubicBezTo>
                <a:cubicBezTo>
                  <a:pt x="38517" y="208685"/>
                  <a:pt x="32946" y="202289"/>
                  <a:pt x="31554" y="194596"/>
                </a:cubicBezTo>
                <a:lnTo>
                  <a:pt x="265" y="22368"/>
                </a:lnTo>
                <a:cubicBezTo>
                  <a:pt x="-756" y="16250"/>
                  <a:pt x="1193" y="9947"/>
                  <a:pt x="5650" y="5590"/>
                </a:cubicBezTo>
                <a:cubicBezTo>
                  <a:pt x="10014" y="1141"/>
                  <a:pt x="16327" y="-806"/>
                  <a:pt x="22455" y="306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35" name="dresser_90018"/>
          <p:cNvSpPr>
            <a:spLocks noChangeAspect="1"/>
          </p:cNvSpPr>
          <p:nvPr/>
        </p:nvSpPr>
        <p:spPr bwMode="auto">
          <a:xfrm>
            <a:off x="4425139" y="2598987"/>
            <a:ext cx="303722" cy="312251"/>
          </a:xfrm>
          <a:custGeom>
            <a:avLst/>
            <a:gdLst>
              <a:gd name="connsiteX0" fmla="*/ 279150 w 590562"/>
              <a:gd name="connsiteY0" fmla="*/ 508897 h 607145"/>
              <a:gd name="connsiteX1" fmla="*/ 264976 w 590562"/>
              <a:gd name="connsiteY1" fmla="*/ 523053 h 607145"/>
              <a:gd name="connsiteX2" fmla="*/ 279150 w 590562"/>
              <a:gd name="connsiteY2" fmla="*/ 537104 h 607145"/>
              <a:gd name="connsiteX3" fmla="*/ 311518 w 590562"/>
              <a:gd name="connsiteY3" fmla="*/ 537104 h 607145"/>
              <a:gd name="connsiteX4" fmla="*/ 325693 w 590562"/>
              <a:gd name="connsiteY4" fmla="*/ 523053 h 607145"/>
              <a:gd name="connsiteX5" fmla="*/ 311518 w 590562"/>
              <a:gd name="connsiteY5" fmla="*/ 508897 h 607145"/>
              <a:gd name="connsiteX6" fmla="*/ 0 w 590562"/>
              <a:gd name="connsiteY6" fmla="*/ 461780 h 607145"/>
              <a:gd name="connsiteX7" fmla="*/ 590562 w 590562"/>
              <a:gd name="connsiteY7" fmla="*/ 461780 h 607145"/>
              <a:gd name="connsiteX8" fmla="*/ 590562 w 590562"/>
              <a:gd name="connsiteY8" fmla="*/ 548407 h 607145"/>
              <a:gd name="connsiteX9" fmla="*/ 577340 w 590562"/>
              <a:gd name="connsiteY9" fmla="*/ 577459 h 607145"/>
              <a:gd name="connsiteX10" fmla="*/ 581148 w 590562"/>
              <a:gd name="connsiteY10" fmla="*/ 588341 h 607145"/>
              <a:gd name="connsiteX11" fmla="*/ 572580 w 590562"/>
              <a:gd name="connsiteY11" fmla="*/ 606300 h 607145"/>
              <a:gd name="connsiteX12" fmla="*/ 567926 w 590562"/>
              <a:gd name="connsiteY12" fmla="*/ 607145 h 607145"/>
              <a:gd name="connsiteX13" fmla="*/ 554597 w 590562"/>
              <a:gd name="connsiteY13" fmla="*/ 597743 h 607145"/>
              <a:gd name="connsiteX14" fmla="*/ 550789 w 590562"/>
              <a:gd name="connsiteY14" fmla="*/ 586967 h 607145"/>
              <a:gd name="connsiteX15" fmla="*/ 39879 w 590562"/>
              <a:gd name="connsiteY15" fmla="*/ 586967 h 607145"/>
              <a:gd name="connsiteX16" fmla="*/ 36071 w 590562"/>
              <a:gd name="connsiteY16" fmla="*/ 597743 h 607145"/>
              <a:gd name="connsiteX17" fmla="*/ 22743 w 590562"/>
              <a:gd name="connsiteY17" fmla="*/ 607145 h 607145"/>
              <a:gd name="connsiteX18" fmla="*/ 18088 w 590562"/>
              <a:gd name="connsiteY18" fmla="*/ 606300 h 607145"/>
              <a:gd name="connsiteX19" fmla="*/ 9415 w 590562"/>
              <a:gd name="connsiteY19" fmla="*/ 588341 h 607145"/>
              <a:gd name="connsiteX20" fmla="*/ 13328 w 590562"/>
              <a:gd name="connsiteY20" fmla="*/ 577459 h 607145"/>
              <a:gd name="connsiteX21" fmla="*/ 0 w 590562"/>
              <a:gd name="connsiteY21" fmla="*/ 548407 h 607145"/>
              <a:gd name="connsiteX22" fmla="*/ 279150 w 590562"/>
              <a:gd name="connsiteY22" fmla="*/ 355979 h 607145"/>
              <a:gd name="connsiteX23" fmla="*/ 264976 w 590562"/>
              <a:gd name="connsiteY23" fmla="*/ 370029 h 607145"/>
              <a:gd name="connsiteX24" fmla="*/ 279150 w 590562"/>
              <a:gd name="connsiteY24" fmla="*/ 384079 h 607145"/>
              <a:gd name="connsiteX25" fmla="*/ 311518 w 590562"/>
              <a:gd name="connsiteY25" fmla="*/ 384079 h 607145"/>
              <a:gd name="connsiteX26" fmla="*/ 325693 w 590562"/>
              <a:gd name="connsiteY26" fmla="*/ 370029 h 607145"/>
              <a:gd name="connsiteX27" fmla="*/ 311518 w 590562"/>
              <a:gd name="connsiteY27" fmla="*/ 355979 h 607145"/>
              <a:gd name="connsiteX28" fmla="*/ 0 w 590562"/>
              <a:gd name="connsiteY28" fmla="*/ 307595 h 607145"/>
              <a:gd name="connsiteX29" fmla="*/ 590562 w 590562"/>
              <a:gd name="connsiteY29" fmla="*/ 307595 h 607145"/>
              <a:gd name="connsiteX30" fmla="*/ 590562 w 590562"/>
              <a:gd name="connsiteY30" fmla="*/ 433625 h 607145"/>
              <a:gd name="connsiteX31" fmla="*/ 0 w 590562"/>
              <a:gd name="connsiteY31" fmla="*/ 433625 h 607145"/>
              <a:gd name="connsiteX32" fmla="*/ 279150 w 590562"/>
              <a:gd name="connsiteY32" fmla="*/ 202885 h 607145"/>
              <a:gd name="connsiteX33" fmla="*/ 264976 w 590562"/>
              <a:gd name="connsiteY33" fmla="*/ 216935 h 607145"/>
              <a:gd name="connsiteX34" fmla="*/ 279150 w 590562"/>
              <a:gd name="connsiteY34" fmla="*/ 230985 h 607145"/>
              <a:gd name="connsiteX35" fmla="*/ 311518 w 590562"/>
              <a:gd name="connsiteY35" fmla="*/ 230985 h 607145"/>
              <a:gd name="connsiteX36" fmla="*/ 325693 w 590562"/>
              <a:gd name="connsiteY36" fmla="*/ 216935 h 607145"/>
              <a:gd name="connsiteX37" fmla="*/ 311518 w 590562"/>
              <a:gd name="connsiteY37" fmla="*/ 202885 h 607145"/>
              <a:gd name="connsiteX38" fmla="*/ 0 w 590562"/>
              <a:gd name="connsiteY38" fmla="*/ 153339 h 607145"/>
              <a:gd name="connsiteX39" fmla="*/ 590562 w 590562"/>
              <a:gd name="connsiteY39" fmla="*/ 153339 h 607145"/>
              <a:gd name="connsiteX40" fmla="*/ 590562 w 590562"/>
              <a:gd name="connsiteY40" fmla="*/ 279369 h 607145"/>
              <a:gd name="connsiteX41" fmla="*/ 0 w 590562"/>
              <a:gd name="connsiteY41" fmla="*/ 279369 h 607145"/>
              <a:gd name="connsiteX42" fmla="*/ 279150 w 590562"/>
              <a:gd name="connsiteY42" fmla="*/ 49862 h 607145"/>
              <a:gd name="connsiteX43" fmla="*/ 264976 w 590562"/>
              <a:gd name="connsiteY43" fmla="*/ 63912 h 607145"/>
              <a:gd name="connsiteX44" fmla="*/ 279150 w 590562"/>
              <a:gd name="connsiteY44" fmla="*/ 78068 h 607145"/>
              <a:gd name="connsiteX45" fmla="*/ 311518 w 590562"/>
              <a:gd name="connsiteY45" fmla="*/ 78068 h 607145"/>
              <a:gd name="connsiteX46" fmla="*/ 325693 w 590562"/>
              <a:gd name="connsiteY46" fmla="*/ 63912 h 607145"/>
              <a:gd name="connsiteX47" fmla="*/ 311518 w 590562"/>
              <a:gd name="connsiteY47" fmla="*/ 49862 h 607145"/>
              <a:gd name="connsiteX48" fmla="*/ 38715 w 590562"/>
              <a:gd name="connsiteY48" fmla="*/ 0 h 607145"/>
              <a:gd name="connsiteX49" fmla="*/ 551953 w 590562"/>
              <a:gd name="connsiteY49" fmla="*/ 0 h 607145"/>
              <a:gd name="connsiteX50" fmla="*/ 590562 w 590562"/>
              <a:gd name="connsiteY50" fmla="*/ 38558 h 607145"/>
              <a:gd name="connsiteX51" fmla="*/ 590562 w 590562"/>
              <a:gd name="connsiteY51" fmla="*/ 125183 h 607145"/>
              <a:gd name="connsiteX52" fmla="*/ 0 w 590562"/>
              <a:gd name="connsiteY52" fmla="*/ 125183 h 607145"/>
              <a:gd name="connsiteX53" fmla="*/ 0 w 590562"/>
              <a:gd name="connsiteY53" fmla="*/ 38558 h 607145"/>
              <a:gd name="connsiteX54" fmla="*/ 38715 w 590562"/>
              <a:gd name="connsiteY54" fmla="*/ 0 h 60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590562" h="607145">
                <a:moveTo>
                  <a:pt x="279150" y="508897"/>
                </a:moveTo>
                <a:cubicBezTo>
                  <a:pt x="271322" y="508897"/>
                  <a:pt x="264976" y="515235"/>
                  <a:pt x="264976" y="523053"/>
                </a:cubicBezTo>
                <a:cubicBezTo>
                  <a:pt x="264976" y="530765"/>
                  <a:pt x="271322" y="537104"/>
                  <a:pt x="279150" y="537104"/>
                </a:cubicBezTo>
                <a:lnTo>
                  <a:pt x="311518" y="537104"/>
                </a:lnTo>
                <a:cubicBezTo>
                  <a:pt x="319346" y="537104"/>
                  <a:pt x="325693" y="530765"/>
                  <a:pt x="325693" y="523053"/>
                </a:cubicBezTo>
                <a:cubicBezTo>
                  <a:pt x="325693" y="515235"/>
                  <a:pt x="319346" y="508897"/>
                  <a:pt x="311518" y="508897"/>
                </a:cubicBezTo>
                <a:close/>
                <a:moveTo>
                  <a:pt x="0" y="461780"/>
                </a:moveTo>
                <a:lnTo>
                  <a:pt x="590562" y="461780"/>
                </a:lnTo>
                <a:lnTo>
                  <a:pt x="590562" y="548407"/>
                </a:lnTo>
                <a:cubicBezTo>
                  <a:pt x="590562" y="560028"/>
                  <a:pt x="585485" y="570381"/>
                  <a:pt x="577340" y="577459"/>
                </a:cubicBezTo>
                <a:lnTo>
                  <a:pt x="581148" y="588341"/>
                </a:lnTo>
                <a:cubicBezTo>
                  <a:pt x="583792" y="595630"/>
                  <a:pt x="579984" y="603659"/>
                  <a:pt x="572580" y="606300"/>
                </a:cubicBezTo>
                <a:cubicBezTo>
                  <a:pt x="570993" y="606828"/>
                  <a:pt x="569406" y="607145"/>
                  <a:pt x="567926" y="607145"/>
                </a:cubicBezTo>
                <a:cubicBezTo>
                  <a:pt x="562108" y="607145"/>
                  <a:pt x="556607" y="603553"/>
                  <a:pt x="554597" y="597743"/>
                </a:cubicBezTo>
                <a:lnTo>
                  <a:pt x="550789" y="586967"/>
                </a:lnTo>
                <a:lnTo>
                  <a:pt x="39879" y="586967"/>
                </a:lnTo>
                <a:lnTo>
                  <a:pt x="36071" y="597743"/>
                </a:lnTo>
                <a:cubicBezTo>
                  <a:pt x="33955" y="603553"/>
                  <a:pt x="28560" y="607145"/>
                  <a:pt x="22743" y="607145"/>
                </a:cubicBezTo>
                <a:cubicBezTo>
                  <a:pt x="21156" y="607145"/>
                  <a:pt x="19569" y="606828"/>
                  <a:pt x="18088" y="606300"/>
                </a:cubicBezTo>
                <a:cubicBezTo>
                  <a:pt x="10684" y="603659"/>
                  <a:pt x="6876" y="595630"/>
                  <a:pt x="9415" y="588341"/>
                </a:cubicBezTo>
                <a:lnTo>
                  <a:pt x="13328" y="577459"/>
                </a:lnTo>
                <a:cubicBezTo>
                  <a:pt x="5183" y="570381"/>
                  <a:pt x="0" y="560028"/>
                  <a:pt x="0" y="548407"/>
                </a:cubicBezTo>
                <a:close/>
                <a:moveTo>
                  <a:pt x="279150" y="355979"/>
                </a:moveTo>
                <a:cubicBezTo>
                  <a:pt x="271322" y="355979"/>
                  <a:pt x="264976" y="362212"/>
                  <a:pt x="264976" y="370029"/>
                </a:cubicBezTo>
                <a:cubicBezTo>
                  <a:pt x="264976" y="377846"/>
                  <a:pt x="271322" y="384079"/>
                  <a:pt x="279150" y="384079"/>
                </a:cubicBezTo>
                <a:lnTo>
                  <a:pt x="311518" y="384079"/>
                </a:lnTo>
                <a:cubicBezTo>
                  <a:pt x="319346" y="384079"/>
                  <a:pt x="325693" y="377846"/>
                  <a:pt x="325693" y="370029"/>
                </a:cubicBezTo>
                <a:cubicBezTo>
                  <a:pt x="325693" y="362212"/>
                  <a:pt x="319346" y="355979"/>
                  <a:pt x="311518" y="355979"/>
                </a:cubicBezTo>
                <a:close/>
                <a:moveTo>
                  <a:pt x="0" y="307595"/>
                </a:moveTo>
                <a:lnTo>
                  <a:pt x="590562" y="307595"/>
                </a:lnTo>
                <a:lnTo>
                  <a:pt x="590562" y="433625"/>
                </a:lnTo>
                <a:lnTo>
                  <a:pt x="0" y="433625"/>
                </a:lnTo>
                <a:close/>
                <a:moveTo>
                  <a:pt x="279150" y="202885"/>
                </a:moveTo>
                <a:cubicBezTo>
                  <a:pt x="271322" y="202885"/>
                  <a:pt x="264976" y="209118"/>
                  <a:pt x="264976" y="216935"/>
                </a:cubicBezTo>
                <a:cubicBezTo>
                  <a:pt x="264976" y="224752"/>
                  <a:pt x="271322" y="230985"/>
                  <a:pt x="279150" y="230985"/>
                </a:cubicBezTo>
                <a:lnTo>
                  <a:pt x="311518" y="230985"/>
                </a:lnTo>
                <a:cubicBezTo>
                  <a:pt x="319346" y="230985"/>
                  <a:pt x="325693" y="224752"/>
                  <a:pt x="325693" y="216935"/>
                </a:cubicBezTo>
                <a:cubicBezTo>
                  <a:pt x="325693" y="209118"/>
                  <a:pt x="319346" y="202885"/>
                  <a:pt x="311518" y="202885"/>
                </a:cubicBezTo>
                <a:close/>
                <a:moveTo>
                  <a:pt x="0" y="153339"/>
                </a:moveTo>
                <a:lnTo>
                  <a:pt x="590562" y="153339"/>
                </a:lnTo>
                <a:lnTo>
                  <a:pt x="590562" y="279369"/>
                </a:lnTo>
                <a:lnTo>
                  <a:pt x="0" y="279369"/>
                </a:lnTo>
                <a:close/>
                <a:moveTo>
                  <a:pt x="279150" y="49862"/>
                </a:moveTo>
                <a:cubicBezTo>
                  <a:pt x="271322" y="49862"/>
                  <a:pt x="264976" y="56200"/>
                  <a:pt x="264976" y="63912"/>
                </a:cubicBezTo>
                <a:cubicBezTo>
                  <a:pt x="264976" y="71729"/>
                  <a:pt x="271322" y="78068"/>
                  <a:pt x="279150" y="78068"/>
                </a:cubicBezTo>
                <a:lnTo>
                  <a:pt x="311518" y="78068"/>
                </a:lnTo>
                <a:cubicBezTo>
                  <a:pt x="319346" y="78068"/>
                  <a:pt x="325693" y="71729"/>
                  <a:pt x="325693" y="63912"/>
                </a:cubicBezTo>
                <a:cubicBezTo>
                  <a:pt x="325693" y="56200"/>
                  <a:pt x="319346" y="49862"/>
                  <a:pt x="311518" y="49862"/>
                </a:cubicBezTo>
                <a:close/>
                <a:moveTo>
                  <a:pt x="38715" y="0"/>
                </a:moveTo>
                <a:lnTo>
                  <a:pt x="551953" y="0"/>
                </a:lnTo>
                <a:cubicBezTo>
                  <a:pt x="573320" y="0"/>
                  <a:pt x="590562" y="17325"/>
                  <a:pt x="590562" y="38558"/>
                </a:cubicBezTo>
                <a:lnTo>
                  <a:pt x="590562" y="125183"/>
                </a:lnTo>
                <a:lnTo>
                  <a:pt x="0" y="125183"/>
                </a:lnTo>
                <a:lnTo>
                  <a:pt x="0" y="38558"/>
                </a:lnTo>
                <a:cubicBezTo>
                  <a:pt x="0" y="17325"/>
                  <a:pt x="17348" y="0"/>
                  <a:pt x="38715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37" name="cable_92943"/>
          <p:cNvSpPr>
            <a:spLocks noChangeAspect="1"/>
          </p:cNvSpPr>
          <p:nvPr/>
        </p:nvSpPr>
        <p:spPr bwMode="auto">
          <a:xfrm>
            <a:off x="4425842" y="3422939"/>
            <a:ext cx="312251" cy="308179"/>
          </a:xfrm>
          <a:custGeom>
            <a:avLst/>
            <a:gdLst>
              <a:gd name="T0" fmla="*/ 3128 w 3804"/>
              <a:gd name="T1" fmla="*/ 2626 h 3760"/>
              <a:gd name="T2" fmla="*/ 2946 w 3804"/>
              <a:gd name="T3" fmla="*/ 2493 h 3760"/>
              <a:gd name="T4" fmla="*/ 1857 w 3804"/>
              <a:gd name="T5" fmla="*/ 2663 h 3760"/>
              <a:gd name="T6" fmla="*/ 821 w 3804"/>
              <a:gd name="T7" fmla="*/ 2920 h 3760"/>
              <a:gd name="T8" fmla="*/ 821 w 3804"/>
              <a:gd name="T9" fmla="*/ 2082 h 3760"/>
              <a:gd name="T10" fmla="*/ 3378 w 3804"/>
              <a:gd name="T11" fmla="*/ 1262 h 3760"/>
              <a:gd name="T12" fmla="*/ 1964 w 3804"/>
              <a:gd name="T13" fmla="*/ 440 h 3760"/>
              <a:gd name="T14" fmla="*/ 1795 w 3804"/>
              <a:gd name="T15" fmla="*/ 0 h 3760"/>
              <a:gd name="T16" fmla="*/ 714 w 3804"/>
              <a:gd name="T17" fmla="*/ 135 h 3760"/>
              <a:gd name="T18" fmla="*/ 191 w 3804"/>
              <a:gd name="T19" fmla="*/ 133 h 3760"/>
              <a:gd name="T20" fmla="*/ 17 w 3804"/>
              <a:gd name="T21" fmla="*/ 962 h 3760"/>
              <a:gd name="T22" fmla="*/ 701 w 3804"/>
              <a:gd name="T23" fmla="*/ 1133 h 3760"/>
              <a:gd name="T24" fmla="*/ 883 w 3804"/>
              <a:gd name="T25" fmla="*/ 1266 h 3760"/>
              <a:gd name="T26" fmla="*/ 1964 w 3804"/>
              <a:gd name="T27" fmla="*/ 1096 h 3760"/>
              <a:gd name="T28" fmla="*/ 2557 w 3804"/>
              <a:gd name="T29" fmla="*/ 840 h 3760"/>
              <a:gd name="T30" fmla="*/ 2557 w 3804"/>
              <a:gd name="T31" fmla="*/ 1683 h 3760"/>
              <a:gd name="T32" fmla="*/ 0 w 3804"/>
              <a:gd name="T33" fmla="*/ 2501 h 3760"/>
              <a:gd name="T34" fmla="*/ 1857 w 3804"/>
              <a:gd name="T35" fmla="*/ 3320 h 3760"/>
              <a:gd name="T36" fmla="*/ 2034 w 3804"/>
              <a:gd name="T37" fmla="*/ 3760 h 3760"/>
              <a:gd name="T38" fmla="*/ 3115 w 3804"/>
              <a:gd name="T39" fmla="*/ 3625 h 3760"/>
              <a:gd name="T40" fmla="*/ 3638 w 3804"/>
              <a:gd name="T41" fmla="*/ 3626 h 3760"/>
              <a:gd name="T42" fmla="*/ 3804 w 3804"/>
              <a:gd name="T43" fmla="*/ 2798 h 3760"/>
              <a:gd name="T44" fmla="*/ 577 w 3804"/>
              <a:gd name="T45" fmla="*/ 933 h 3760"/>
              <a:gd name="T46" fmla="*/ 257 w 3804"/>
              <a:gd name="T47" fmla="*/ 733 h 3760"/>
              <a:gd name="T48" fmla="*/ 577 w 3804"/>
              <a:gd name="T49" fmla="*/ 933 h 3760"/>
              <a:gd name="T50" fmla="*/ 257 w 3804"/>
              <a:gd name="T51" fmla="*/ 533 h 3760"/>
              <a:gd name="T52" fmla="*/ 577 w 3804"/>
              <a:gd name="T53" fmla="*/ 333 h 3760"/>
              <a:gd name="T54" fmla="*/ 3564 w 3804"/>
              <a:gd name="T55" fmla="*/ 3426 h 3760"/>
              <a:gd name="T56" fmla="*/ 3244 w 3804"/>
              <a:gd name="T57" fmla="*/ 3226 h 3760"/>
              <a:gd name="T58" fmla="*/ 3564 w 3804"/>
              <a:gd name="T59" fmla="*/ 3426 h 3760"/>
              <a:gd name="T60" fmla="*/ 3244 w 3804"/>
              <a:gd name="T61" fmla="*/ 3026 h 3760"/>
              <a:gd name="T62" fmla="*/ 3564 w 3804"/>
              <a:gd name="T63" fmla="*/ 2826 h 37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04" h="3760">
                <a:moveTo>
                  <a:pt x="3638" y="2626"/>
                </a:moveTo>
                <a:lnTo>
                  <a:pt x="3128" y="2626"/>
                </a:lnTo>
                <a:cubicBezTo>
                  <a:pt x="3124" y="2626"/>
                  <a:pt x="3119" y="2628"/>
                  <a:pt x="3115" y="2628"/>
                </a:cubicBezTo>
                <a:cubicBezTo>
                  <a:pt x="3098" y="2550"/>
                  <a:pt x="3029" y="2493"/>
                  <a:pt x="2946" y="2493"/>
                </a:cubicBezTo>
                <a:lnTo>
                  <a:pt x="2034" y="2493"/>
                </a:lnTo>
                <a:cubicBezTo>
                  <a:pt x="1939" y="2493"/>
                  <a:pt x="1857" y="2568"/>
                  <a:pt x="1857" y="2663"/>
                </a:cubicBezTo>
                <a:lnTo>
                  <a:pt x="1857" y="2920"/>
                </a:lnTo>
                <a:lnTo>
                  <a:pt x="821" y="2920"/>
                </a:lnTo>
                <a:cubicBezTo>
                  <a:pt x="589" y="2920"/>
                  <a:pt x="400" y="2733"/>
                  <a:pt x="400" y="2501"/>
                </a:cubicBezTo>
                <a:cubicBezTo>
                  <a:pt x="400" y="2270"/>
                  <a:pt x="589" y="2082"/>
                  <a:pt x="821" y="2082"/>
                </a:cubicBezTo>
                <a:lnTo>
                  <a:pt x="2557" y="2083"/>
                </a:lnTo>
                <a:cubicBezTo>
                  <a:pt x="3009" y="2083"/>
                  <a:pt x="3378" y="1714"/>
                  <a:pt x="3378" y="1262"/>
                </a:cubicBezTo>
                <a:cubicBezTo>
                  <a:pt x="3378" y="809"/>
                  <a:pt x="3009" y="440"/>
                  <a:pt x="2557" y="440"/>
                </a:cubicBezTo>
                <a:lnTo>
                  <a:pt x="1964" y="440"/>
                </a:lnTo>
                <a:lnTo>
                  <a:pt x="1964" y="174"/>
                </a:lnTo>
                <a:cubicBezTo>
                  <a:pt x="1964" y="78"/>
                  <a:pt x="1890" y="0"/>
                  <a:pt x="1795" y="0"/>
                </a:cubicBezTo>
                <a:lnTo>
                  <a:pt x="883" y="0"/>
                </a:lnTo>
                <a:cubicBezTo>
                  <a:pt x="801" y="0"/>
                  <a:pt x="732" y="57"/>
                  <a:pt x="714" y="135"/>
                </a:cubicBezTo>
                <a:cubicBezTo>
                  <a:pt x="710" y="134"/>
                  <a:pt x="706" y="133"/>
                  <a:pt x="701" y="133"/>
                </a:cubicBezTo>
                <a:lnTo>
                  <a:pt x="191" y="133"/>
                </a:lnTo>
                <a:cubicBezTo>
                  <a:pt x="96" y="133"/>
                  <a:pt x="17" y="213"/>
                  <a:pt x="17" y="308"/>
                </a:cubicBezTo>
                <a:lnTo>
                  <a:pt x="17" y="962"/>
                </a:lnTo>
                <a:cubicBezTo>
                  <a:pt x="17" y="1057"/>
                  <a:pt x="96" y="1133"/>
                  <a:pt x="191" y="1133"/>
                </a:cubicBezTo>
                <a:lnTo>
                  <a:pt x="701" y="1133"/>
                </a:lnTo>
                <a:cubicBezTo>
                  <a:pt x="706" y="1133"/>
                  <a:pt x="710" y="1132"/>
                  <a:pt x="714" y="1132"/>
                </a:cubicBezTo>
                <a:cubicBezTo>
                  <a:pt x="732" y="1209"/>
                  <a:pt x="801" y="1266"/>
                  <a:pt x="883" y="1266"/>
                </a:cubicBezTo>
                <a:lnTo>
                  <a:pt x="1795" y="1266"/>
                </a:lnTo>
                <a:cubicBezTo>
                  <a:pt x="1890" y="1266"/>
                  <a:pt x="1964" y="1192"/>
                  <a:pt x="1964" y="1096"/>
                </a:cubicBezTo>
                <a:lnTo>
                  <a:pt x="1964" y="840"/>
                </a:lnTo>
                <a:lnTo>
                  <a:pt x="2557" y="840"/>
                </a:lnTo>
                <a:cubicBezTo>
                  <a:pt x="2789" y="840"/>
                  <a:pt x="2978" y="1030"/>
                  <a:pt x="2978" y="1262"/>
                </a:cubicBezTo>
                <a:cubicBezTo>
                  <a:pt x="2978" y="1494"/>
                  <a:pt x="2789" y="1683"/>
                  <a:pt x="2557" y="1683"/>
                </a:cubicBezTo>
                <a:lnTo>
                  <a:pt x="821" y="1683"/>
                </a:lnTo>
                <a:cubicBezTo>
                  <a:pt x="368" y="1683"/>
                  <a:pt x="0" y="2049"/>
                  <a:pt x="0" y="2501"/>
                </a:cubicBezTo>
                <a:cubicBezTo>
                  <a:pt x="0" y="2954"/>
                  <a:pt x="368" y="3320"/>
                  <a:pt x="821" y="3320"/>
                </a:cubicBezTo>
                <a:lnTo>
                  <a:pt x="1857" y="3320"/>
                </a:lnTo>
                <a:lnTo>
                  <a:pt x="1857" y="3586"/>
                </a:lnTo>
                <a:cubicBezTo>
                  <a:pt x="1857" y="3682"/>
                  <a:pt x="1939" y="3760"/>
                  <a:pt x="2034" y="3760"/>
                </a:cubicBezTo>
                <a:lnTo>
                  <a:pt x="2946" y="3760"/>
                </a:lnTo>
                <a:cubicBezTo>
                  <a:pt x="3029" y="3760"/>
                  <a:pt x="3098" y="3702"/>
                  <a:pt x="3115" y="3625"/>
                </a:cubicBezTo>
                <a:cubicBezTo>
                  <a:pt x="3119" y="3625"/>
                  <a:pt x="3124" y="3626"/>
                  <a:pt x="3128" y="3626"/>
                </a:cubicBezTo>
                <a:lnTo>
                  <a:pt x="3638" y="3626"/>
                </a:lnTo>
                <a:cubicBezTo>
                  <a:pt x="3734" y="3626"/>
                  <a:pt x="3804" y="3547"/>
                  <a:pt x="3804" y="3451"/>
                </a:cubicBezTo>
                <a:lnTo>
                  <a:pt x="3804" y="2798"/>
                </a:lnTo>
                <a:cubicBezTo>
                  <a:pt x="3804" y="2703"/>
                  <a:pt x="3734" y="2626"/>
                  <a:pt x="3638" y="2626"/>
                </a:cubicBezTo>
                <a:close/>
                <a:moveTo>
                  <a:pt x="577" y="933"/>
                </a:moveTo>
                <a:lnTo>
                  <a:pt x="257" y="933"/>
                </a:lnTo>
                <a:lnTo>
                  <a:pt x="257" y="733"/>
                </a:lnTo>
                <a:lnTo>
                  <a:pt x="577" y="733"/>
                </a:lnTo>
                <a:lnTo>
                  <a:pt x="577" y="933"/>
                </a:lnTo>
                <a:close/>
                <a:moveTo>
                  <a:pt x="577" y="533"/>
                </a:moveTo>
                <a:lnTo>
                  <a:pt x="257" y="533"/>
                </a:lnTo>
                <a:lnTo>
                  <a:pt x="257" y="333"/>
                </a:lnTo>
                <a:lnTo>
                  <a:pt x="577" y="333"/>
                </a:lnTo>
                <a:lnTo>
                  <a:pt x="577" y="533"/>
                </a:lnTo>
                <a:close/>
                <a:moveTo>
                  <a:pt x="3564" y="3426"/>
                </a:moveTo>
                <a:lnTo>
                  <a:pt x="3244" y="3426"/>
                </a:lnTo>
                <a:lnTo>
                  <a:pt x="3244" y="3226"/>
                </a:lnTo>
                <a:lnTo>
                  <a:pt x="3564" y="3226"/>
                </a:lnTo>
                <a:lnTo>
                  <a:pt x="3564" y="3426"/>
                </a:lnTo>
                <a:close/>
                <a:moveTo>
                  <a:pt x="3564" y="3026"/>
                </a:moveTo>
                <a:lnTo>
                  <a:pt x="3244" y="3026"/>
                </a:lnTo>
                <a:lnTo>
                  <a:pt x="3244" y="2826"/>
                </a:lnTo>
                <a:lnTo>
                  <a:pt x="3564" y="2826"/>
                </a:lnTo>
                <a:lnTo>
                  <a:pt x="3564" y="302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39" name="hard-drive_40097"/>
          <p:cNvSpPr>
            <a:spLocks noChangeAspect="1"/>
          </p:cNvSpPr>
          <p:nvPr/>
        </p:nvSpPr>
        <p:spPr bwMode="auto">
          <a:xfrm>
            <a:off x="4452551" y="3011595"/>
            <a:ext cx="240863" cy="312251"/>
          </a:xfrm>
          <a:custGeom>
            <a:avLst/>
            <a:gdLst>
              <a:gd name="connsiteX0" fmla="*/ 421505 w 444114"/>
              <a:gd name="connsiteY0" fmla="*/ 409632 h 575742"/>
              <a:gd name="connsiteX1" fmla="*/ 289078 w 444114"/>
              <a:gd name="connsiteY1" fmla="*/ 543488 h 575742"/>
              <a:gd name="connsiteX2" fmla="*/ 421505 w 444114"/>
              <a:gd name="connsiteY2" fmla="*/ 543488 h 575742"/>
              <a:gd name="connsiteX3" fmla="*/ 22609 w 444114"/>
              <a:gd name="connsiteY3" fmla="*/ 409632 h 575742"/>
              <a:gd name="connsiteX4" fmla="*/ 22609 w 444114"/>
              <a:gd name="connsiteY4" fmla="*/ 543488 h 575742"/>
              <a:gd name="connsiteX5" fmla="*/ 155036 w 444114"/>
              <a:gd name="connsiteY5" fmla="*/ 543488 h 575742"/>
              <a:gd name="connsiteX6" fmla="*/ 198640 w 444114"/>
              <a:gd name="connsiteY6" fmla="*/ 362863 h 575742"/>
              <a:gd name="connsiteX7" fmla="*/ 72673 w 444114"/>
              <a:gd name="connsiteY7" fmla="*/ 425759 h 575742"/>
              <a:gd name="connsiteX8" fmla="*/ 71058 w 444114"/>
              <a:gd name="connsiteY8" fmla="*/ 427372 h 575742"/>
              <a:gd name="connsiteX9" fmla="*/ 134042 w 444114"/>
              <a:gd name="connsiteY9" fmla="*/ 490268 h 575742"/>
              <a:gd name="connsiteX10" fmla="*/ 135657 w 444114"/>
              <a:gd name="connsiteY10" fmla="*/ 488655 h 575742"/>
              <a:gd name="connsiteX11" fmla="*/ 198640 w 444114"/>
              <a:gd name="connsiteY11" fmla="*/ 362863 h 575742"/>
              <a:gd name="connsiteX12" fmla="*/ 222735 w 444114"/>
              <a:gd name="connsiteY12" fmla="*/ 188641 h 575742"/>
              <a:gd name="connsiteX13" fmla="*/ 177544 w 444114"/>
              <a:gd name="connsiteY13" fmla="*/ 232134 h 575742"/>
              <a:gd name="connsiteX14" fmla="*/ 222735 w 444114"/>
              <a:gd name="connsiteY14" fmla="*/ 277238 h 575742"/>
              <a:gd name="connsiteX15" fmla="*/ 266312 w 444114"/>
              <a:gd name="connsiteY15" fmla="*/ 232134 h 575742"/>
              <a:gd name="connsiteX16" fmla="*/ 222735 w 444114"/>
              <a:gd name="connsiteY16" fmla="*/ 188641 h 575742"/>
              <a:gd name="connsiteX17" fmla="*/ 222735 w 444114"/>
              <a:gd name="connsiteY17" fmla="*/ 166089 h 575742"/>
              <a:gd name="connsiteX18" fmla="*/ 288908 w 444114"/>
              <a:gd name="connsiteY18" fmla="*/ 232134 h 575742"/>
              <a:gd name="connsiteX19" fmla="*/ 222735 w 444114"/>
              <a:gd name="connsiteY19" fmla="*/ 299790 h 575742"/>
              <a:gd name="connsiteX20" fmla="*/ 154948 w 444114"/>
              <a:gd name="connsiteY20" fmla="*/ 232134 h 575742"/>
              <a:gd name="connsiteX21" fmla="*/ 222735 w 444114"/>
              <a:gd name="connsiteY21" fmla="*/ 166089 h 575742"/>
              <a:gd name="connsiteX22" fmla="*/ 222865 w 444114"/>
              <a:gd name="connsiteY22" fmla="*/ 33867 h 575742"/>
              <a:gd name="connsiteX23" fmla="*/ 22609 w 444114"/>
              <a:gd name="connsiteY23" fmla="*/ 232232 h 575742"/>
              <a:gd name="connsiteX24" fmla="*/ 106587 w 444114"/>
              <a:gd name="connsiteY24" fmla="*/ 395117 h 575742"/>
              <a:gd name="connsiteX25" fmla="*/ 193795 w 444114"/>
              <a:gd name="connsiteY25" fmla="*/ 353186 h 575742"/>
              <a:gd name="connsiteX26" fmla="*/ 221250 w 444114"/>
              <a:gd name="connsiteY26" fmla="*/ 340284 h 575742"/>
              <a:gd name="connsiteX27" fmla="*/ 208330 w 444114"/>
              <a:gd name="connsiteY27" fmla="*/ 367701 h 575742"/>
              <a:gd name="connsiteX28" fmla="*/ 179261 w 444114"/>
              <a:gd name="connsiteY28" fmla="*/ 427372 h 575742"/>
              <a:gd name="connsiteX29" fmla="*/ 222865 w 444114"/>
              <a:gd name="connsiteY29" fmla="*/ 432210 h 575742"/>
              <a:gd name="connsiteX30" fmla="*/ 421505 w 444114"/>
              <a:gd name="connsiteY30" fmla="*/ 232232 h 575742"/>
              <a:gd name="connsiteX31" fmla="*/ 222865 w 444114"/>
              <a:gd name="connsiteY31" fmla="*/ 33867 h 575742"/>
              <a:gd name="connsiteX32" fmla="*/ 41989 w 444114"/>
              <a:gd name="connsiteY32" fmla="*/ 0 h 575742"/>
              <a:gd name="connsiteX33" fmla="*/ 402125 w 444114"/>
              <a:gd name="connsiteY33" fmla="*/ 0 h 575742"/>
              <a:gd name="connsiteX34" fmla="*/ 444114 w 444114"/>
              <a:gd name="connsiteY34" fmla="*/ 41931 h 575742"/>
              <a:gd name="connsiteX35" fmla="*/ 444114 w 444114"/>
              <a:gd name="connsiteY35" fmla="*/ 535424 h 575742"/>
              <a:gd name="connsiteX36" fmla="*/ 402125 w 444114"/>
              <a:gd name="connsiteY36" fmla="*/ 575742 h 575742"/>
              <a:gd name="connsiteX37" fmla="*/ 41989 w 444114"/>
              <a:gd name="connsiteY37" fmla="*/ 575742 h 575742"/>
              <a:gd name="connsiteX38" fmla="*/ 0 w 444114"/>
              <a:gd name="connsiteY38" fmla="*/ 535424 h 575742"/>
              <a:gd name="connsiteX39" fmla="*/ 0 w 444114"/>
              <a:gd name="connsiteY39" fmla="*/ 41931 h 575742"/>
              <a:gd name="connsiteX40" fmla="*/ 41989 w 444114"/>
              <a:gd name="connsiteY40" fmla="*/ 0 h 57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44114" h="575742">
                <a:moveTo>
                  <a:pt x="421505" y="409632"/>
                </a:moveTo>
                <a:lnTo>
                  <a:pt x="289078" y="543488"/>
                </a:lnTo>
                <a:lnTo>
                  <a:pt x="421505" y="543488"/>
                </a:lnTo>
                <a:close/>
                <a:moveTo>
                  <a:pt x="22609" y="409632"/>
                </a:moveTo>
                <a:lnTo>
                  <a:pt x="22609" y="543488"/>
                </a:lnTo>
                <a:lnTo>
                  <a:pt x="155036" y="543488"/>
                </a:lnTo>
                <a:close/>
                <a:moveTo>
                  <a:pt x="198640" y="362863"/>
                </a:moveTo>
                <a:cubicBezTo>
                  <a:pt x="198640" y="362863"/>
                  <a:pt x="79133" y="419308"/>
                  <a:pt x="72673" y="425759"/>
                </a:cubicBezTo>
                <a:cubicBezTo>
                  <a:pt x="72673" y="425759"/>
                  <a:pt x="72673" y="427372"/>
                  <a:pt x="71058" y="427372"/>
                </a:cubicBezTo>
                <a:lnTo>
                  <a:pt x="134042" y="490268"/>
                </a:lnTo>
                <a:cubicBezTo>
                  <a:pt x="134042" y="488655"/>
                  <a:pt x="135657" y="488655"/>
                  <a:pt x="135657" y="488655"/>
                </a:cubicBezTo>
                <a:cubicBezTo>
                  <a:pt x="142116" y="482204"/>
                  <a:pt x="198640" y="362863"/>
                  <a:pt x="198640" y="362863"/>
                </a:cubicBezTo>
                <a:close/>
                <a:moveTo>
                  <a:pt x="222735" y="188641"/>
                </a:moveTo>
                <a:cubicBezTo>
                  <a:pt x="196912" y="188641"/>
                  <a:pt x="177544" y="207971"/>
                  <a:pt x="177544" y="232134"/>
                </a:cubicBezTo>
                <a:cubicBezTo>
                  <a:pt x="177544" y="256297"/>
                  <a:pt x="196912" y="277238"/>
                  <a:pt x="222735" y="277238"/>
                </a:cubicBezTo>
                <a:cubicBezTo>
                  <a:pt x="246945" y="277238"/>
                  <a:pt x="266312" y="256297"/>
                  <a:pt x="266312" y="232134"/>
                </a:cubicBezTo>
                <a:cubicBezTo>
                  <a:pt x="266312" y="207971"/>
                  <a:pt x="246945" y="188641"/>
                  <a:pt x="222735" y="188641"/>
                </a:cubicBezTo>
                <a:close/>
                <a:moveTo>
                  <a:pt x="222735" y="166089"/>
                </a:moveTo>
                <a:cubicBezTo>
                  <a:pt x="258243" y="166089"/>
                  <a:pt x="288908" y="196695"/>
                  <a:pt x="288908" y="232134"/>
                </a:cubicBezTo>
                <a:cubicBezTo>
                  <a:pt x="288908" y="269184"/>
                  <a:pt x="258243" y="299790"/>
                  <a:pt x="222735" y="299790"/>
                </a:cubicBezTo>
                <a:cubicBezTo>
                  <a:pt x="185614" y="299790"/>
                  <a:pt x="154948" y="269184"/>
                  <a:pt x="154948" y="232134"/>
                </a:cubicBezTo>
                <a:cubicBezTo>
                  <a:pt x="154948" y="196695"/>
                  <a:pt x="185614" y="166089"/>
                  <a:pt x="222735" y="166089"/>
                </a:cubicBezTo>
                <a:close/>
                <a:moveTo>
                  <a:pt x="222865" y="33867"/>
                </a:moveTo>
                <a:cubicBezTo>
                  <a:pt x="111432" y="33867"/>
                  <a:pt x="22609" y="122567"/>
                  <a:pt x="22609" y="232232"/>
                </a:cubicBezTo>
                <a:cubicBezTo>
                  <a:pt x="22609" y="299966"/>
                  <a:pt x="56523" y="358024"/>
                  <a:pt x="106587" y="395117"/>
                </a:cubicBezTo>
                <a:cubicBezTo>
                  <a:pt x="132427" y="382215"/>
                  <a:pt x="164726" y="367701"/>
                  <a:pt x="193795" y="353186"/>
                </a:cubicBezTo>
                <a:lnTo>
                  <a:pt x="221250" y="340284"/>
                </a:lnTo>
                <a:lnTo>
                  <a:pt x="208330" y="367701"/>
                </a:lnTo>
                <a:cubicBezTo>
                  <a:pt x="198640" y="387053"/>
                  <a:pt x="188950" y="408019"/>
                  <a:pt x="179261" y="427372"/>
                </a:cubicBezTo>
                <a:cubicBezTo>
                  <a:pt x="193795" y="430597"/>
                  <a:pt x="208330" y="432210"/>
                  <a:pt x="222865" y="432210"/>
                </a:cubicBezTo>
                <a:cubicBezTo>
                  <a:pt x="332682" y="432210"/>
                  <a:pt x="421505" y="343510"/>
                  <a:pt x="421505" y="232232"/>
                </a:cubicBezTo>
                <a:cubicBezTo>
                  <a:pt x="421505" y="122567"/>
                  <a:pt x="332682" y="33867"/>
                  <a:pt x="222865" y="33867"/>
                </a:cubicBezTo>
                <a:close/>
                <a:moveTo>
                  <a:pt x="41989" y="0"/>
                </a:moveTo>
                <a:lnTo>
                  <a:pt x="402125" y="0"/>
                </a:lnTo>
                <a:cubicBezTo>
                  <a:pt x="426350" y="0"/>
                  <a:pt x="444114" y="19353"/>
                  <a:pt x="444114" y="41931"/>
                </a:cubicBezTo>
                <a:lnTo>
                  <a:pt x="444114" y="535424"/>
                </a:lnTo>
                <a:cubicBezTo>
                  <a:pt x="444114" y="558002"/>
                  <a:pt x="426350" y="575742"/>
                  <a:pt x="402125" y="575742"/>
                </a:cubicBezTo>
                <a:lnTo>
                  <a:pt x="41989" y="575742"/>
                </a:lnTo>
                <a:cubicBezTo>
                  <a:pt x="19379" y="575742"/>
                  <a:pt x="0" y="558002"/>
                  <a:pt x="0" y="535424"/>
                </a:cubicBezTo>
                <a:lnTo>
                  <a:pt x="0" y="41931"/>
                </a:lnTo>
                <a:cubicBezTo>
                  <a:pt x="0" y="19353"/>
                  <a:pt x="19379" y="0"/>
                  <a:pt x="4198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sp>
        <p:nvSpPr>
          <p:cNvPr id="41" name="server_348469"/>
          <p:cNvSpPr>
            <a:spLocks noChangeAspect="1"/>
          </p:cNvSpPr>
          <p:nvPr/>
        </p:nvSpPr>
        <p:spPr bwMode="auto">
          <a:xfrm>
            <a:off x="4420491" y="3832151"/>
            <a:ext cx="312251" cy="311816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6933" h="606087">
                <a:moveTo>
                  <a:pt x="290850" y="441881"/>
                </a:moveTo>
                <a:lnTo>
                  <a:pt x="316083" y="441881"/>
                </a:lnTo>
                <a:lnTo>
                  <a:pt x="316083" y="506813"/>
                </a:lnTo>
                <a:cubicBezTo>
                  <a:pt x="333804" y="511431"/>
                  <a:pt x="347672" y="525187"/>
                  <a:pt x="352199" y="542887"/>
                </a:cubicBezTo>
                <a:lnTo>
                  <a:pt x="606933" y="542887"/>
                </a:lnTo>
                <a:lnTo>
                  <a:pt x="606933" y="568186"/>
                </a:lnTo>
                <a:lnTo>
                  <a:pt x="352199" y="568186"/>
                </a:lnTo>
                <a:cubicBezTo>
                  <a:pt x="346613" y="589830"/>
                  <a:pt x="326966" y="606087"/>
                  <a:pt x="303467" y="606087"/>
                </a:cubicBezTo>
                <a:cubicBezTo>
                  <a:pt x="279871" y="606087"/>
                  <a:pt x="260321" y="589830"/>
                  <a:pt x="254639" y="568186"/>
                </a:cubicBezTo>
                <a:lnTo>
                  <a:pt x="0" y="568186"/>
                </a:lnTo>
                <a:lnTo>
                  <a:pt x="0" y="542887"/>
                </a:lnTo>
                <a:lnTo>
                  <a:pt x="254639" y="542887"/>
                </a:lnTo>
                <a:cubicBezTo>
                  <a:pt x="259261" y="525187"/>
                  <a:pt x="273130" y="511431"/>
                  <a:pt x="290850" y="506813"/>
                </a:cubicBezTo>
                <a:close/>
                <a:moveTo>
                  <a:pt x="151786" y="302444"/>
                </a:moveTo>
                <a:cubicBezTo>
                  <a:pt x="182122" y="326587"/>
                  <a:pt x="237401" y="342073"/>
                  <a:pt x="303467" y="342073"/>
                </a:cubicBezTo>
                <a:cubicBezTo>
                  <a:pt x="369532" y="342073"/>
                  <a:pt x="424811" y="326587"/>
                  <a:pt x="455147" y="302444"/>
                </a:cubicBezTo>
                <a:lnTo>
                  <a:pt x="455147" y="357944"/>
                </a:lnTo>
                <a:cubicBezTo>
                  <a:pt x="455147" y="385743"/>
                  <a:pt x="392838" y="416619"/>
                  <a:pt x="303467" y="416619"/>
                </a:cubicBezTo>
                <a:cubicBezTo>
                  <a:pt x="213999" y="416619"/>
                  <a:pt x="151786" y="385743"/>
                  <a:pt x="151786" y="357944"/>
                </a:cubicBezTo>
                <a:close/>
                <a:moveTo>
                  <a:pt x="151786" y="202735"/>
                </a:moveTo>
                <a:cubicBezTo>
                  <a:pt x="182122" y="226782"/>
                  <a:pt x="237401" y="242364"/>
                  <a:pt x="303467" y="242364"/>
                </a:cubicBezTo>
                <a:cubicBezTo>
                  <a:pt x="369532" y="242364"/>
                  <a:pt x="424811" y="226782"/>
                  <a:pt x="455147" y="202735"/>
                </a:cubicBezTo>
                <a:lnTo>
                  <a:pt x="455147" y="258235"/>
                </a:lnTo>
                <a:cubicBezTo>
                  <a:pt x="455147" y="285938"/>
                  <a:pt x="392838" y="316910"/>
                  <a:pt x="303467" y="316910"/>
                </a:cubicBezTo>
                <a:cubicBezTo>
                  <a:pt x="213999" y="316910"/>
                  <a:pt x="151786" y="285938"/>
                  <a:pt x="151786" y="258235"/>
                </a:cubicBezTo>
                <a:close/>
                <a:moveTo>
                  <a:pt x="151786" y="102884"/>
                </a:moveTo>
                <a:cubicBezTo>
                  <a:pt x="182122" y="127027"/>
                  <a:pt x="237401" y="142513"/>
                  <a:pt x="303467" y="142513"/>
                </a:cubicBezTo>
                <a:cubicBezTo>
                  <a:pt x="369532" y="142513"/>
                  <a:pt x="424811" y="127027"/>
                  <a:pt x="455147" y="102884"/>
                </a:cubicBezTo>
                <a:lnTo>
                  <a:pt x="455147" y="158384"/>
                </a:lnTo>
                <a:cubicBezTo>
                  <a:pt x="455147" y="186183"/>
                  <a:pt x="392838" y="217059"/>
                  <a:pt x="303467" y="217059"/>
                </a:cubicBezTo>
                <a:cubicBezTo>
                  <a:pt x="213999" y="217059"/>
                  <a:pt x="151786" y="186183"/>
                  <a:pt x="151786" y="158384"/>
                </a:cubicBezTo>
                <a:close/>
                <a:moveTo>
                  <a:pt x="303467" y="0"/>
                </a:moveTo>
                <a:cubicBezTo>
                  <a:pt x="387238" y="0"/>
                  <a:pt x="455148" y="26270"/>
                  <a:pt x="455148" y="58675"/>
                </a:cubicBezTo>
                <a:cubicBezTo>
                  <a:pt x="455148" y="91080"/>
                  <a:pt x="387238" y="117350"/>
                  <a:pt x="303467" y="117350"/>
                </a:cubicBezTo>
                <a:cubicBezTo>
                  <a:pt x="219696" y="117350"/>
                  <a:pt x="151786" y="91080"/>
                  <a:pt x="151786" y="58675"/>
                </a:cubicBezTo>
                <a:cubicBezTo>
                  <a:pt x="151786" y="26270"/>
                  <a:pt x="219696" y="0"/>
                  <a:pt x="303467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557" y="3731118"/>
            <a:ext cx="1434205" cy="796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0905" y="3832151"/>
            <a:ext cx="1434205" cy="796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438" y="1582692"/>
            <a:ext cx="2265089" cy="69955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40" y="3389295"/>
            <a:ext cx="2088085" cy="8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84424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Scalable Arch – Powerful Decoding</a:t>
            </a:r>
          </a:p>
        </p:txBody>
      </p:sp>
      <p:pic>
        <p:nvPicPr>
          <p:cNvPr id="5" name="图片 4" descr="未标题-2-恢复的">
            <a:extLst>
              <a:ext uri="{FF2B5EF4-FFF2-40B4-BE49-F238E27FC236}">
                <a16:creationId xmlns:a16="http://schemas.microsoft.com/office/drawing/2014/main" xmlns="" id="{0E12200E-ACE9-4666-A886-C29F7D93DD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508" t="19568" r="51596" b="66395"/>
          <a:stretch>
            <a:fillRect/>
          </a:stretch>
        </p:blipFill>
        <p:spPr>
          <a:xfrm>
            <a:off x="857250" y="1280268"/>
            <a:ext cx="5158105" cy="277304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320" y="4920962"/>
            <a:ext cx="3222610" cy="2148408"/>
          </a:xfrm>
          <a:prstGeom prst="rect">
            <a:avLst/>
          </a:prstGeom>
        </p:spPr>
      </p:pic>
      <p:pic>
        <p:nvPicPr>
          <p:cNvPr id="32" name="Picture 3" descr="\\info-server\产品资料库\05-产品宣传彩页\英文版\02 NVR\03-解码卡\6显\六路解码卡_F.png"/>
          <p:cNvPicPr>
            <a:picLocks noChangeAspect="1" noChangeArrowheads="1"/>
          </p:cNvPicPr>
          <p:nvPr/>
        </p:nvPicPr>
        <p:blipFill>
          <a:blip r:embed="rId5" cstate="print"/>
          <a:srcRect t="29501" b="29501"/>
          <a:stretch>
            <a:fillRect/>
          </a:stretch>
        </p:blipFill>
        <p:spPr bwMode="auto">
          <a:xfrm>
            <a:off x="3786947" y="4626597"/>
            <a:ext cx="2133209" cy="656635"/>
          </a:xfrm>
          <a:prstGeom prst="rect">
            <a:avLst/>
          </a:prstGeom>
          <a:noFill/>
        </p:spPr>
      </p:pic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xmlns="" id="{C3EA004E-207F-4CBE-9752-5940E90D5C38}"/>
              </a:ext>
            </a:extLst>
          </p:cNvPr>
          <p:cNvCxnSpPr/>
          <p:nvPr/>
        </p:nvCxnSpPr>
        <p:spPr>
          <a:xfrm rot="5400000">
            <a:off x="4743100" y="3195278"/>
            <a:ext cx="3515282" cy="39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EA23BFA2-2C7A-4693-97A1-E2246C616786}"/>
              </a:ext>
            </a:extLst>
          </p:cNvPr>
          <p:cNvSpPr txBox="1"/>
          <p:nvPr/>
        </p:nvSpPr>
        <p:spPr>
          <a:xfrm>
            <a:off x="6748768" y="1634386"/>
            <a:ext cx="34735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Optional decode card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4/6 HDMI ports models are available.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EA23BFA2-2C7A-4693-97A1-E2246C616786}"/>
              </a:ext>
            </a:extLst>
          </p:cNvPr>
          <p:cNvSpPr txBox="1"/>
          <p:nvPr/>
        </p:nvSpPr>
        <p:spPr>
          <a:xfrm>
            <a:off x="6748768" y="2351986"/>
            <a:ext cx="5443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Scalable decode capability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Different decode card can be mixed together to meet requirement precisely.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xmlns="" id="{EA23BFA2-2C7A-4693-97A1-E2246C616786}"/>
              </a:ext>
            </a:extLst>
          </p:cNvPr>
          <p:cNvSpPr txBox="1"/>
          <p:nvPr/>
        </p:nvSpPr>
        <p:spPr>
          <a:xfrm>
            <a:off x="6748769" y="4002628"/>
            <a:ext cx="5059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Unlimited decode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When network decoder is connected the decode capability and function will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unlimited.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EA23BFA2-2C7A-4693-97A1-E2246C616786}"/>
              </a:ext>
            </a:extLst>
          </p:cNvPr>
          <p:cNvSpPr txBox="1"/>
          <p:nvPr/>
        </p:nvSpPr>
        <p:spPr>
          <a:xfrm>
            <a:off x="6748769" y="3285029"/>
            <a:ext cx="5059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Versatile business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Support preview, playback, video split and scene settings. 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xmlns="" id="{7F1DCAE0-D58A-4C80-AADF-C93E3C1F8904}"/>
              </a:ext>
            </a:extLst>
          </p:cNvPr>
          <p:cNvSpPr/>
          <p:nvPr/>
        </p:nvSpPr>
        <p:spPr bwMode="auto">
          <a:xfrm rot="5400000">
            <a:off x="11411299" y="5149305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ln>
                <a:solidFill>
                  <a:srgbClr val="2E8DC2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Freeform 12">
            <a:extLst>
              <a:ext uri="{FF2B5EF4-FFF2-40B4-BE49-F238E27FC236}">
                <a16:creationId xmlns:a16="http://schemas.microsoft.com/office/drawing/2014/main" xmlns="" id="{53C795A0-D253-4A90-A166-7D5C31DCE2D7}"/>
              </a:ext>
            </a:extLst>
          </p:cNvPr>
          <p:cNvSpPr/>
          <p:nvPr/>
        </p:nvSpPr>
        <p:spPr bwMode="auto">
          <a:xfrm rot="5400000" flipH="1" flipV="1">
            <a:off x="6559097" y="6268925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1B72D283-9A62-442C-97FC-A1C5E749A18D}"/>
              </a:ext>
            </a:extLst>
          </p:cNvPr>
          <p:cNvSpPr txBox="1"/>
          <p:nvPr/>
        </p:nvSpPr>
        <p:spPr>
          <a:xfrm>
            <a:off x="6783696" y="5300938"/>
            <a:ext cx="4914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Maximum </a:t>
            </a:r>
            <a:r>
              <a:rPr lang="en-US" altLang="zh-CN" sz="2400" b="1" dirty="0" smtClean="0">
                <a:solidFill>
                  <a:srgbClr val="3E9FD1"/>
                </a:solidFill>
              </a:rPr>
              <a:t>112*1080P</a:t>
            </a:r>
            <a:r>
              <a:rPr lang="en-US" altLang="zh-CN" sz="2400" b="1" dirty="0" smtClean="0"/>
              <a:t> decode ability</a:t>
            </a:r>
          </a:p>
          <a:p>
            <a:r>
              <a:rPr lang="en-US" altLang="zh-CN" sz="2400" b="1" dirty="0" smtClean="0">
                <a:solidFill>
                  <a:srgbClr val="3E9FD1"/>
                </a:solidFill>
              </a:rPr>
              <a:t>Over </a:t>
            </a:r>
            <a:r>
              <a:rPr lang="en-US" altLang="zh-CN" sz="2400" b="1" dirty="0">
                <a:solidFill>
                  <a:srgbClr val="3E9FD1"/>
                </a:solidFill>
              </a:rPr>
              <a:t>200 </a:t>
            </a:r>
            <a:r>
              <a:rPr lang="en-US" altLang="zh-CN" sz="2400" b="1" dirty="0"/>
              <a:t>video </a:t>
            </a:r>
            <a:r>
              <a:rPr lang="en-US" altLang="zh-CN" sz="2400" b="1" dirty="0" smtClean="0"/>
              <a:t>channels decode</a:t>
            </a:r>
          </a:p>
          <a:p>
            <a:r>
              <a:rPr lang="en-US" altLang="zh-CN" sz="2400" b="1" dirty="0" smtClean="0"/>
              <a:t>Support network decoder</a:t>
            </a:r>
            <a:endParaRPr lang="en-US" altLang="zh-CN" sz="24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72" y="4626597"/>
            <a:ext cx="2327892" cy="71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32693" y="108153"/>
            <a:ext cx="8706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Powerful </a:t>
            </a:r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Decoding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3" t="26563" r="15623" b="13827"/>
          <a:stretch/>
        </p:blipFill>
        <p:spPr>
          <a:xfrm>
            <a:off x="4164368" y="3657558"/>
            <a:ext cx="3427186" cy="1610936"/>
          </a:xfrm>
          <a:prstGeom prst="rect">
            <a:avLst/>
          </a:prstGeom>
        </p:spPr>
      </p:pic>
      <p:grpSp>
        <p:nvGrpSpPr>
          <p:cNvPr id="4" name="组合 28"/>
          <p:cNvGrpSpPr/>
          <p:nvPr/>
        </p:nvGrpSpPr>
        <p:grpSpPr>
          <a:xfrm>
            <a:off x="1738277" y="816039"/>
            <a:ext cx="2153096" cy="2655059"/>
            <a:chOff x="678734" y="1050752"/>
            <a:chExt cx="2784170" cy="3433259"/>
          </a:xfrm>
        </p:grpSpPr>
        <p:pic>
          <p:nvPicPr>
            <p:cNvPr id="5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734" y="1165794"/>
              <a:ext cx="2784170" cy="1592333"/>
            </a:xfrm>
            <a:prstGeom prst="rect">
              <a:avLst/>
            </a:prstGeom>
          </p:spPr>
        </p:pic>
        <p:pic>
          <p:nvPicPr>
            <p:cNvPr id="6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734" y="2824903"/>
              <a:ext cx="2784170" cy="1592333"/>
            </a:xfrm>
            <a:prstGeom prst="rect">
              <a:avLst/>
            </a:prstGeom>
          </p:spPr>
        </p:pic>
        <p:sp>
          <p:nvSpPr>
            <p:cNvPr id="7" name="矩形 16"/>
            <p:cNvSpPr/>
            <p:nvPr/>
          </p:nvSpPr>
          <p:spPr bwMode="auto">
            <a:xfrm>
              <a:off x="678734" y="1050752"/>
              <a:ext cx="2784170" cy="3433259"/>
            </a:xfrm>
            <a:prstGeom prst="rect">
              <a:avLst/>
            </a:prstGeom>
            <a:noFill/>
            <a:ln w="28575">
              <a:solidFill>
                <a:srgbClr val="5B9BD5"/>
              </a:solidFill>
              <a:prstDash val="sysDash"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grpSp>
        <p:nvGrpSpPr>
          <p:cNvPr id="8" name="组合 27"/>
          <p:cNvGrpSpPr/>
          <p:nvPr/>
        </p:nvGrpSpPr>
        <p:grpSpPr>
          <a:xfrm>
            <a:off x="5194366" y="816039"/>
            <a:ext cx="5574799" cy="2655059"/>
            <a:chOff x="5029200" y="1050752"/>
            <a:chExt cx="7017461" cy="3342143"/>
          </a:xfrm>
        </p:grpSpPr>
        <p:grpSp>
          <p:nvGrpSpPr>
            <p:cNvPr id="9" name="组合 18"/>
            <p:cNvGrpSpPr/>
            <p:nvPr/>
          </p:nvGrpSpPr>
          <p:grpSpPr>
            <a:xfrm>
              <a:off x="8604670" y="1050752"/>
              <a:ext cx="3441991" cy="3342143"/>
              <a:chOff x="7269356" y="359000"/>
              <a:chExt cx="4248248" cy="4125011"/>
            </a:xfrm>
          </p:grpSpPr>
          <p:pic>
            <p:nvPicPr>
              <p:cNvPr id="18" name="图片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9356" y="457706"/>
                <a:ext cx="2124124" cy="1214837"/>
              </a:xfrm>
              <a:prstGeom prst="rect">
                <a:avLst/>
              </a:prstGeom>
            </p:spPr>
          </p:pic>
          <p:pic>
            <p:nvPicPr>
              <p:cNvPr id="19" name="图片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9356" y="1826740"/>
                <a:ext cx="2124124" cy="1214837"/>
              </a:xfrm>
              <a:prstGeom prst="rect">
                <a:avLst/>
              </a:prstGeom>
            </p:spPr>
          </p:pic>
          <p:pic>
            <p:nvPicPr>
              <p:cNvPr id="20" name="图片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9356" y="3195774"/>
                <a:ext cx="2124124" cy="1214837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3480" y="3195774"/>
                <a:ext cx="2124124" cy="1214837"/>
              </a:xfrm>
              <a:prstGeom prst="rect">
                <a:avLst/>
              </a:prstGeom>
            </p:spPr>
          </p:pic>
          <p:pic>
            <p:nvPicPr>
              <p:cNvPr id="22" name="图片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3480" y="1826739"/>
                <a:ext cx="2124124" cy="1214837"/>
              </a:xfrm>
              <a:prstGeom prst="rect">
                <a:avLst/>
              </a:prstGeom>
            </p:spPr>
          </p:pic>
          <p:pic>
            <p:nvPicPr>
              <p:cNvPr id="23" name="图片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3480" y="457705"/>
                <a:ext cx="2124124" cy="1214837"/>
              </a:xfrm>
              <a:prstGeom prst="rect">
                <a:avLst/>
              </a:prstGeom>
            </p:spPr>
          </p:pic>
          <p:sp>
            <p:nvSpPr>
              <p:cNvPr id="24" name="矩形 17"/>
              <p:cNvSpPr/>
              <p:nvPr/>
            </p:nvSpPr>
            <p:spPr bwMode="auto">
              <a:xfrm>
                <a:off x="7269356" y="359000"/>
                <a:ext cx="4248248" cy="4125011"/>
              </a:xfrm>
              <a:prstGeom prst="rect">
                <a:avLst/>
              </a:prstGeom>
              <a:noFill/>
              <a:ln w="28575">
                <a:solidFill>
                  <a:srgbClr val="5B9BD5"/>
                </a:solidFill>
                <a:prstDash val="sysDash"/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0" name="组合 19"/>
            <p:cNvGrpSpPr/>
            <p:nvPr/>
          </p:nvGrpSpPr>
          <p:grpSpPr>
            <a:xfrm>
              <a:off x="5029200" y="1050752"/>
              <a:ext cx="3441991" cy="3342143"/>
              <a:chOff x="7269356" y="359000"/>
              <a:chExt cx="4248248" cy="4125011"/>
            </a:xfrm>
          </p:grpSpPr>
          <p:pic>
            <p:nvPicPr>
              <p:cNvPr id="11" name="图片 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9356" y="457706"/>
                <a:ext cx="2124124" cy="1214837"/>
              </a:xfrm>
              <a:prstGeom prst="rect">
                <a:avLst/>
              </a:prstGeom>
            </p:spPr>
          </p:pic>
          <p:pic>
            <p:nvPicPr>
              <p:cNvPr id="12" name="图片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9356" y="1826740"/>
                <a:ext cx="2124124" cy="1214837"/>
              </a:xfrm>
              <a:prstGeom prst="rect">
                <a:avLst/>
              </a:prstGeom>
            </p:spPr>
          </p:pic>
          <p:pic>
            <p:nvPicPr>
              <p:cNvPr id="13" name="图片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9356" y="3195774"/>
                <a:ext cx="2124124" cy="1214837"/>
              </a:xfrm>
              <a:prstGeom prst="rect">
                <a:avLst/>
              </a:prstGeom>
            </p:spPr>
          </p:pic>
          <p:pic>
            <p:nvPicPr>
              <p:cNvPr id="14" name="图片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3480" y="3195774"/>
                <a:ext cx="2124124" cy="1214837"/>
              </a:xfrm>
              <a:prstGeom prst="rect">
                <a:avLst/>
              </a:prstGeom>
            </p:spPr>
          </p:pic>
          <p:pic>
            <p:nvPicPr>
              <p:cNvPr id="15" name="图片 2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3480" y="1826739"/>
                <a:ext cx="2124124" cy="1214837"/>
              </a:xfrm>
              <a:prstGeom prst="rect">
                <a:avLst/>
              </a:prstGeom>
            </p:spPr>
          </p:pic>
          <p:pic>
            <p:nvPicPr>
              <p:cNvPr id="16" name="图片 2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93480" y="457705"/>
                <a:ext cx="2124124" cy="1214837"/>
              </a:xfrm>
              <a:prstGeom prst="rect">
                <a:avLst/>
              </a:prstGeom>
            </p:spPr>
          </p:pic>
          <p:sp>
            <p:nvSpPr>
              <p:cNvPr id="17" name="矩形 26"/>
              <p:cNvSpPr/>
              <p:nvPr/>
            </p:nvSpPr>
            <p:spPr bwMode="auto">
              <a:xfrm>
                <a:off x="7269356" y="359000"/>
                <a:ext cx="4248248" cy="4125011"/>
              </a:xfrm>
              <a:prstGeom prst="rect">
                <a:avLst/>
              </a:prstGeom>
              <a:noFill/>
              <a:ln w="28575">
                <a:solidFill>
                  <a:srgbClr val="5B9BD5"/>
                </a:solidFill>
                <a:prstDash val="sysDash"/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</p:grpSp>
      </p:grpSp>
      <p:sp>
        <p:nvSpPr>
          <p:cNvPr id="25" name="矩形 29"/>
          <p:cNvSpPr/>
          <p:nvPr/>
        </p:nvSpPr>
        <p:spPr bwMode="auto">
          <a:xfrm>
            <a:off x="4677252" y="4743959"/>
            <a:ext cx="1164836" cy="146704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26" name="矩形 36"/>
          <p:cNvSpPr/>
          <p:nvPr/>
        </p:nvSpPr>
        <p:spPr bwMode="auto">
          <a:xfrm>
            <a:off x="5979138" y="4744505"/>
            <a:ext cx="1164836" cy="146704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27" name="矩形 37"/>
          <p:cNvSpPr/>
          <p:nvPr/>
        </p:nvSpPr>
        <p:spPr bwMode="auto">
          <a:xfrm>
            <a:off x="5639753" y="5029894"/>
            <a:ext cx="444473" cy="145283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28" name="肘形连接符 46"/>
          <p:cNvCxnSpPr>
            <a:stCxn id="27" idx="1"/>
            <a:endCxn id="7" idx="2"/>
          </p:cNvCxnSpPr>
          <p:nvPr/>
        </p:nvCxnSpPr>
        <p:spPr>
          <a:xfrm rot="10800000">
            <a:off x="2814826" y="3471099"/>
            <a:ext cx="2824928" cy="1631437"/>
          </a:xfrm>
          <a:prstGeom prst="bentConnector2">
            <a:avLst/>
          </a:prstGeom>
          <a:noFill/>
          <a:ln w="28575">
            <a:solidFill>
              <a:srgbClr val="5B9BD5"/>
            </a:solidFill>
            <a:prstDash val="sysDash"/>
            <a:headEnd type="none" w="med" len="med"/>
            <a:tailEnd type="arrow" w="lg" len="lg"/>
          </a:ln>
        </p:spPr>
      </p:cxnSp>
      <p:cxnSp>
        <p:nvCxnSpPr>
          <p:cNvPr id="29" name="肘形连接符 48"/>
          <p:cNvCxnSpPr>
            <a:stCxn id="25" idx="0"/>
            <a:endCxn id="17" idx="2"/>
          </p:cNvCxnSpPr>
          <p:nvPr/>
        </p:nvCxnSpPr>
        <p:spPr>
          <a:xfrm rot="5400000" flipH="1" flipV="1">
            <a:off x="5274183" y="3456586"/>
            <a:ext cx="1272861" cy="1301887"/>
          </a:xfrm>
          <a:prstGeom prst="bentConnector3">
            <a:avLst>
              <a:gd name="adj1" fmla="val 66645"/>
            </a:avLst>
          </a:prstGeom>
          <a:noFill/>
          <a:ln w="28575">
            <a:solidFill>
              <a:srgbClr val="5B9BD5"/>
            </a:solidFill>
            <a:prstDash val="sysDash"/>
            <a:headEnd type="none" w="med" len="med"/>
            <a:tailEnd type="arrow" w="lg" len="lg"/>
          </a:ln>
        </p:spPr>
      </p:cxnSp>
      <p:cxnSp>
        <p:nvCxnSpPr>
          <p:cNvPr id="30" name="肘形连接符 50"/>
          <p:cNvCxnSpPr>
            <a:stCxn id="26" idx="0"/>
            <a:endCxn id="24" idx="2"/>
          </p:cNvCxnSpPr>
          <p:nvPr/>
        </p:nvCxnSpPr>
        <p:spPr>
          <a:xfrm rot="5400000" flipH="1" flipV="1">
            <a:off x="7345062" y="2687593"/>
            <a:ext cx="1273407" cy="2840419"/>
          </a:xfrm>
          <a:prstGeom prst="bentConnector3">
            <a:avLst/>
          </a:prstGeom>
          <a:noFill/>
          <a:ln w="28575">
            <a:solidFill>
              <a:srgbClr val="5B9BD5"/>
            </a:solidFill>
            <a:prstDash val="sysDash"/>
            <a:headEnd type="none" w="med" len="med"/>
            <a:tailEnd type="arrow" w="lg" len="lg"/>
          </a:ln>
        </p:spPr>
      </p:cxnSp>
      <p:sp>
        <p:nvSpPr>
          <p:cNvPr id="31" name="矩形 57"/>
          <p:cNvSpPr/>
          <p:nvPr/>
        </p:nvSpPr>
        <p:spPr>
          <a:xfrm>
            <a:off x="132693" y="5621288"/>
            <a:ext cx="55662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Up to 16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x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1080P@30 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(64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x 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D1@30, 128 x CIF@30)</a:t>
            </a:r>
          </a:p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Up to 64 Windows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（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up to 64 channels 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for total 3 ports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）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矩形 58"/>
          <p:cNvSpPr/>
          <p:nvPr/>
        </p:nvSpPr>
        <p:spPr>
          <a:xfrm>
            <a:off x="132692" y="5251956"/>
            <a:ext cx="3694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Built-in Decoder (2 x HDMI, 1 x VGA)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矩形 59"/>
          <p:cNvSpPr/>
          <p:nvPr/>
        </p:nvSpPr>
        <p:spPr>
          <a:xfrm>
            <a:off x="7020776" y="5623192"/>
            <a:ext cx="458490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Up to 96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x 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1080P@30 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(192 x 720P@30)</a:t>
            </a:r>
          </a:p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Up to 16 Windows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4" name="矩形 60"/>
          <p:cNvSpPr/>
          <p:nvPr/>
        </p:nvSpPr>
        <p:spPr>
          <a:xfrm>
            <a:off x="7020776" y="5253860"/>
            <a:ext cx="4610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Decoder Card (6-HDMI and 4-HDMI optional)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5" name="图片 62"/>
          <p:cNvPicPr>
            <a:picLocks noChangeAspect="1"/>
          </p:cNvPicPr>
          <p:nvPr/>
        </p:nvPicPr>
        <p:blipFill rotWithShape="1">
          <a:blip r:embed="rId5"/>
          <a:srcRect t="29761"/>
          <a:stretch/>
        </p:blipFill>
        <p:spPr>
          <a:xfrm>
            <a:off x="5664582" y="5240970"/>
            <a:ext cx="426757" cy="697987"/>
          </a:xfrm>
          <a:prstGeom prst="rect">
            <a:avLst/>
          </a:prstGeom>
        </p:spPr>
      </p:pic>
      <p:sp>
        <p:nvSpPr>
          <p:cNvPr id="36" name="文本框 63"/>
          <p:cNvSpPr txBox="1"/>
          <p:nvPr/>
        </p:nvSpPr>
        <p:spPr>
          <a:xfrm>
            <a:off x="3912706" y="5880334"/>
            <a:ext cx="3894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Build-in Decoding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Ability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7" name="组合 68"/>
          <p:cNvGrpSpPr/>
          <p:nvPr/>
        </p:nvGrpSpPr>
        <p:grpSpPr>
          <a:xfrm>
            <a:off x="785660" y="-3182799"/>
            <a:ext cx="6825908" cy="2820758"/>
            <a:chOff x="1099427" y="-2895295"/>
            <a:chExt cx="6825908" cy="2820758"/>
          </a:xfrm>
        </p:grpSpPr>
        <p:sp>
          <p:nvSpPr>
            <p:cNvPr id="38" name="矩形 64"/>
            <p:cNvSpPr/>
            <p:nvPr/>
          </p:nvSpPr>
          <p:spPr>
            <a:xfrm>
              <a:off x="1099427" y="-2525963"/>
              <a:ext cx="356411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14 Monitors</a:t>
              </a:r>
              <a:endParaRPr lang="en-US" alt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矩形 65"/>
            <p:cNvSpPr/>
            <p:nvPr/>
          </p:nvSpPr>
          <p:spPr>
            <a:xfrm>
              <a:off x="1166753" y="-2895295"/>
              <a:ext cx="28654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Max. </a:t>
              </a:r>
              <a:r>
                <a:rPr lang="en-US" altLang="zh-CN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Monitors Connectable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矩形 66"/>
            <p:cNvSpPr/>
            <p:nvPr/>
          </p:nvSpPr>
          <p:spPr>
            <a:xfrm>
              <a:off x="1099427" y="-997867"/>
              <a:ext cx="682590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256 Channels </a:t>
              </a:r>
              <a:r>
                <a:rPr lang="en-US" altLang="zh-CN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(64-ch 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+ 12 x </a:t>
              </a:r>
              <a:r>
                <a:rPr lang="en-US" altLang="zh-CN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16-ch)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矩形 67"/>
            <p:cNvSpPr/>
            <p:nvPr/>
          </p:nvSpPr>
          <p:spPr>
            <a:xfrm>
              <a:off x="1166753" y="-1367199"/>
              <a:ext cx="35756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Max. </a:t>
              </a:r>
              <a:r>
                <a:rPr lang="en-US" altLang="zh-CN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Channels Display on Monitors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3.125E-6 0.66389 " pathEditMode="relative" rAng="0" ptsTypes="AA">
                                      <p:cBhvr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194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16899 " pathEditMode="relative" rAng="0" ptsTypes="AA">
                                      <p:cBhvr>
                                        <p:cTn id="1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6" grpId="0"/>
      <p:bldP spid="36" grpId="1"/>
      <p:bldP spid="36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32693" y="108153"/>
            <a:ext cx="7982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Redundant Design</a:t>
            </a:r>
            <a:endParaRPr lang="zh-CN" altLang="en-US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3" name="组合 6"/>
          <p:cNvGrpSpPr/>
          <p:nvPr/>
        </p:nvGrpSpPr>
        <p:grpSpPr>
          <a:xfrm>
            <a:off x="2111414" y="1271133"/>
            <a:ext cx="1412812" cy="1391008"/>
            <a:chOff x="1016000" y="953240"/>
            <a:chExt cx="1605257" cy="1580484"/>
          </a:xfrm>
        </p:grpSpPr>
        <p:pic>
          <p:nvPicPr>
            <p:cNvPr id="4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0" y="953240"/>
              <a:ext cx="1605257" cy="1580484"/>
            </a:xfrm>
            <a:prstGeom prst="rect">
              <a:avLst/>
            </a:prstGeom>
          </p:spPr>
        </p:pic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1518301" y="1267703"/>
              <a:ext cx="848835" cy="349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400" dirty="0" smtClean="0">
                  <a:solidFill>
                    <a:schemeClr val="bg1"/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BIOS</a:t>
              </a:r>
              <a:endParaRPr lang="zh-CN" altLang="en-US" sz="1400" dirty="0">
                <a:solidFill>
                  <a:schemeClr val="bg1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6" name="矩形 11"/>
          <p:cNvSpPr/>
          <p:nvPr/>
        </p:nvSpPr>
        <p:spPr>
          <a:xfrm>
            <a:off x="1888958" y="921459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文本框 12"/>
          <p:cNvSpPr txBox="1">
            <a:spLocks noChangeArrowheads="1"/>
          </p:cNvSpPr>
          <p:nvPr/>
        </p:nvSpPr>
        <p:spPr bwMode="auto">
          <a:xfrm>
            <a:off x="1599048" y="3011815"/>
            <a:ext cx="39401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Dual BIOS</a:t>
            </a:r>
          </a:p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Ensure high reliability of system running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3" t="26563" r="15623" b="13827"/>
          <a:stretch/>
        </p:blipFill>
        <p:spPr>
          <a:xfrm>
            <a:off x="7402762" y="1375338"/>
            <a:ext cx="2474297" cy="1163034"/>
          </a:xfrm>
          <a:prstGeom prst="rect">
            <a:avLst/>
          </a:prstGeom>
        </p:spPr>
      </p:pic>
      <p:sp>
        <p:nvSpPr>
          <p:cNvPr id="9" name="矩形 15"/>
          <p:cNvSpPr/>
          <p:nvPr/>
        </p:nvSpPr>
        <p:spPr>
          <a:xfrm>
            <a:off x="6959725" y="921459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文本框 16"/>
          <p:cNvSpPr txBox="1">
            <a:spLocks noChangeArrowheads="1"/>
          </p:cNvSpPr>
          <p:nvPr/>
        </p:nvSpPr>
        <p:spPr bwMode="auto">
          <a:xfrm>
            <a:off x="6669814" y="3011815"/>
            <a:ext cx="413153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Redundant Power Supply</a:t>
            </a:r>
          </a:p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 case of power failure, could still keep working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矩形 17"/>
          <p:cNvSpPr/>
          <p:nvPr/>
        </p:nvSpPr>
        <p:spPr bwMode="auto">
          <a:xfrm>
            <a:off x="8028464" y="1888331"/>
            <a:ext cx="632936" cy="24050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2" name="矩形 18"/>
          <p:cNvSpPr/>
          <p:nvPr/>
        </p:nvSpPr>
        <p:spPr bwMode="auto">
          <a:xfrm>
            <a:off x="8737599" y="1888331"/>
            <a:ext cx="635001" cy="24050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3" name="KSO_Shape"/>
          <p:cNvSpPr/>
          <p:nvPr/>
        </p:nvSpPr>
        <p:spPr>
          <a:xfrm>
            <a:off x="8171387" y="1719700"/>
            <a:ext cx="344694" cy="515751"/>
          </a:xfrm>
          <a:custGeom>
            <a:avLst/>
            <a:gdLst>
              <a:gd name="connsiteX0" fmla="*/ 1491342 w 1491342"/>
              <a:gd name="connsiteY0" fmla="*/ 0 h 2231572"/>
              <a:gd name="connsiteX1" fmla="*/ 32657 w 1491342"/>
              <a:gd name="connsiteY1" fmla="*/ 1143000 h 2231572"/>
              <a:gd name="connsiteX2" fmla="*/ 685800 w 1491342"/>
              <a:gd name="connsiteY2" fmla="*/ 1284515 h 2231572"/>
              <a:gd name="connsiteX3" fmla="*/ 0 w 1491342"/>
              <a:gd name="connsiteY3" fmla="*/ 2231572 h 2231572"/>
              <a:gd name="connsiteX4" fmla="*/ 1404257 w 1491342"/>
              <a:gd name="connsiteY4" fmla="*/ 1143000 h 2231572"/>
              <a:gd name="connsiteX5" fmla="*/ 794657 w 1491342"/>
              <a:gd name="connsiteY5" fmla="*/ 990600 h 2231572"/>
              <a:gd name="connsiteX6" fmla="*/ 1491342 w 1491342"/>
              <a:gd name="connsiteY6" fmla="*/ 0 h 223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1342" h="2231572">
                <a:moveTo>
                  <a:pt x="1491342" y="0"/>
                </a:moveTo>
                <a:lnTo>
                  <a:pt x="32657" y="1143000"/>
                </a:lnTo>
                <a:lnTo>
                  <a:pt x="685800" y="1284515"/>
                </a:lnTo>
                <a:lnTo>
                  <a:pt x="0" y="2231572"/>
                </a:lnTo>
                <a:lnTo>
                  <a:pt x="1404257" y="1143000"/>
                </a:lnTo>
                <a:lnTo>
                  <a:pt x="794657" y="990600"/>
                </a:lnTo>
                <a:lnTo>
                  <a:pt x="1491342" y="0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KSO_Shape"/>
          <p:cNvSpPr/>
          <p:nvPr/>
        </p:nvSpPr>
        <p:spPr>
          <a:xfrm>
            <a:off x="8882752" y="1719700"/>
            <a:ext cx="344694" cy="515751"/>
          </a:xfrm>
          <a:custGeom>
            <a:avLst/>
            <a:gdLst>
              <a:gd name="connsiteX0" fmla="*/ 1491342 w 1491342"/>
              <a:gd name="connsiteY0" fmla="*/ 0 h 2231572"/>
              <a:gd name="connsiteX1" fmla="*/ 32657 w 1491342"/>
              <a:gd name="connsiteY1" fmla="*/ 1143000 h 2231572"/>
              <a:gd name="connsiteX2" fmla="*/ 685800 w 1491342"/>
              <a:gd name="connsiteY2" fmla="*/ 1284515 h 2231572"/>
              <a:gd name="connsiteX3" fmla="*/ 0 w 1491342"/>
              <a:gd name="connsiteY3" fmla="*/ 2231572 h 2231572"/>
              <a:gd name="connsiteX4" fmla="*/ 1404257 w 1491342"/>
              <a:gd name="connsiteY4" fmla="*/ 1143000 h 2231572"/>
              <a:gd name="connsiteX5" fmla="*/ 794657 w 1491342"/>
              <a:gd name="connsiteY5" fmla="*/ 990600 h 2231572"/>
              <a:gd name="connsiteX6" fmla="*/ 1491342 w 1491342"/>
              <a:gd name="connsiteY6" fmla="*/ 0 h 223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1342" h="2231572">
                <a:moveTo>
                  <a:pt x="1491342" y="0"/>
                </a:moveTo>
                <a:lnTo>
                  <a:pt x="32657" y="1143000"/>
                </a:lnTo>
                <a:lnTo>
                  <a:pt x="685800" y="1284515"/>
                </a:lnTo>
                <a:lnTo>
                  <a:pt x="0" y="2231572"/>
                </a:lnTo>
                <a:lnTo>
                  <a:pt x="1404257" y="1143000"/>
                </a:lnTo>
                <a:lnTo>
                  <a:pt x="794657" y="990600"/>
                </a:lnTo>
                <a:lnTo>
                  <a:pt x="1491342" y="0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305" y="4457552"/>
            <a:ext cx="2595677" cy="1026734"/>
          </a:xfrm>
          <a:prstGeom prst="rect">
            <a:avLst/>
          </a:prstGeom>
        </p:spPr>
      </p:pic>
      <p:sp>
        <p:nvSpPr>
          <p:cNvPr id="16" name="矩形 23"/>
          <p:cNvSpPr/>
          <p:nvPr/>
        </p:nvSpPr>
        <p:spPr>
          <a:xfrm>
            <a:off x="1888958" y="3931359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文本框 24"/>
          <p:cNvSpPr txBox="1">
            <a:spLocks noChangeArrowheads="1"/>
          </p:cNvSpPr>
          <p:nvPr/>
        </p:nvSpPr>
        <p:spPr bwMode="auto">
          <a:xfrm>
            <a:off x="1599048" y="6021715"/>
            <a:ext cx="39401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Redundant Fan</a:t>
            </a:r>
          </a:p>
          <a:p>
            <a:pPr algn="ctr"/>
            <a:r>
              <a:rPr lang="en-US" altLang="zh-CN" sz="1400" dirty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 ensure the effect of heat dissipation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矩形 25"/>
          <p:cNvSpPr/>
          <p:nvPr/>
        </p:nvSpPr>
        <p:spPr>
          <a:xfrm>
            <a:off x="6959724" y="3931359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文本框 26"/>
          <p:cNvSpPr txBox="1">
            <a:spLocks noChangeArrowheads="1"/>
          </p:cNvSpPr>
          <p:nvPr/>
        </p:nvSpPr>
        <p:spPr bwMode="auto">
          <a:xfrm>
            <a:off x="6408306" y="6021715"/>
            <a:ext cx="450618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Redundant Network Ports</a:t>
            </a:r>
          </a:p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Redundant design for both Ethernet and Optical ports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KSO_Shape"/>
          <p:cNvSpPr>
            <a:spLocks/>
          </p:cNvSpPr>
          <p:nvPr/>
        </p:nvSpPr>
        <p:spPr bwMode="auto">
          <a:xfrm>
            <a:off x="3690625" y="4826586"/>
            <a:ext cx="250421" cy="250838"/>
          </a:xfrm>
          <a:custGeom>
            <a:avLst/>
            <a:gdLst>
              <a:gd name="T0" fmla="*/ 1815692 w 5165"/>
              <a:gd name="T1" fmla="*/ 798468 h 5182"/>
              <a:gd name="T2" fmla="*/ 1721370 w 5165"/>
              <a:gd name="T3" fmla="*/ 697373 h 5182"/>
              <a:gd name="T4" fmla="*/ 1608995 w 5165"/>
              <a:gd name="T5" fmla="*/ 645906 h 5182"/>
              <a:gd name="T6" fmla="*/ 1484092 w 5165"/>
              <a:gd name="T7" fmla="*/ 639657 h 5182"/>
              <a:gd name="T8" fmla="*/ 1355505 w 5165"/>
              <a:gd name="T9" fmla="*/ 673845 h 5182"/>
              <a:gd name="T10" fmla="*/ 1228392 w 5165"/>
              <a:gd name="T11" fmla="*/ 744428 h 5182"/>
              <a:gd name="T12" fmla="*/ 1111595 w 5165"/>
              <a:gd name="T13" fmla="*/ 847361 h 5182"/>
              <a:gd name="T14" fmla="*/ 1049328 w 5165"/>
              <a:gd name="T15" fmla="*/ 882285 h 5182"/>
              <a:gd name="T16" fmla="*/ 975640 w 5165"/>
              <a:gd name="T17" fmla="*/ 843317 h 5182"/>
              <a:gd name="T18" fmla="*/ 930321 w 5165"/>
              <a:gd name="T19" fmla="*/ 800306 h 5182"/>
              <a:gd name="T20" fmla="*/ 970113 w 5165"/>
              <a:gd name="T21" fmla="*/ 672742 h 5182"/>
              <a:gd name="T22" fmla="*/ 1079909 w 5165"/>
              <a:gd name="T23" fmla="*/ 470920 h 5182"/>
              <a:gd name="T24" fmla="*/ 1147334 w 5165"/>
              <a:gd name="T25" fmla="*/ 310270 h 5182"/>
              <a:gd name="T26" fmla="*/ 1157651 w 5165"/>
              <a:gd name="T27" fmla="*/ 161017 h 5182"/>
              <a:gd name="T28" fmla="*/ 1132965 w 5165"/>
              <a:gd name="T29" fmla="*/ 98154 h 5182"/>
              <a:gd name="T30" fmla="*/ 1083962 w 5165"/>
              <a:gd name="T31" fmla="*/ 47423 h 5182"/>
              <a:gd name="T32" fmla="*/ 1007326 w 5165"/>
              <a:gd name="T33" fmla="*/ 11764 h 5182"/>
              <a:gd name="T34" fmla="*/ 931795 w 5165"/>
              <a:gd name="T35" fmla="*/ 368 h 5182"/>
              <a:gd name="T36" fmla="*/ 745731 w 5165"/>
              <a:gd name="T37" fmla="*/ 31615 h 5182"/>
              <a:gd name="T38" fmla="*/ 543455 w 5165"/>
              <a:gd name="T39" fmla="*/ 120579 h 5182"/>
              <a:gd name="T40" fmla="*/ 384287 w 5165"/>
              <a:gd name="T41" fmla="*/ 235644 h 5182"/>
              <a:gd name="T42" fmla="*/ 295124 w 5165"/>
              <a:gd name="T43" fmla="*/ 353282 h 5182"/>
              <a:gd name="T44" fmla="*/ 247963 w 5165"/>
              <a:gd name="T45" fmla="*/ 486360 h 5182"/>
              <a:gd name="T46" fmla="*/ 253858 w 5165"/>
              <a:gd name="T47" fmla="*/ 610615 h 5182"/>
              <a:gd name="T48" fmla="*/ 306177 w 5165"/>
              <a:gd name="T49" fmla="*/ 722738 h 5182"/>
              <a:gd name="T50" fmla="*/ 396814 w 5165"/>
              <a:gd name="T51" fmla="*/ 819422 h 5182"/>
              <a:gd name="T52" fmla="*/ 518401 w 5165"/>
              <a:gd name="T53" fmla="*/ 895519 h 5182"/>
              <a:gd name="T54" fmla="*/ 663936 w 5165"/>
              <a:gd name="T55" fmla="*/ 948089 h 5182"/>
              <a:gd name="T56" fmla="*/ 746836 w 5165"/>
              <a:gd name="T57" fmla="*/ 984850 h 5182"/>
              <a:gd name="T58" fmla="*/ 744257 w 5165"/>
              <a:gd name="T59" fmla="*/ 1060948 h 5182"/>
              <a:gd name="T60" fmla="*/ 733572 w 5165"/>
              <a:gd name="T61" fmla="*/ 1131163 h 5182"/>
              <a:gd name="T62" fmla="*/ 627092 w 5165"/>
              <a:gd name="T63" fmla="*/ 1158734 h 5182"/>
              <a:gd name="T64" fmla="*/ 370286 w 5165"/>
              <a:gd name="T65" fmla="*/ 1167925 h 5182"/>
              <a:gd name="T66" fmla="*/ 215171 w 5165"/>
              <a:gd name="T67" fmla="*/ 1186305 h 5182"/>
              <a:gd name="T68" fmla="*/ 74057 w 5165"/>
              <a:gd name="T69" fmla="*/ 1246595 h 5182"/>
              <a:gd name="T70" fmla="*/ 23949 w 5165"/>
              <a:gd name="T71" fmla="*/ 1302473 h 5182"/>
              <a:gd name="T72" fmla="*/ 1474 w 5165"/>
              <a:gd name="T73" fmla="*/ 1368277 h 5182"/>
              <a:gd name="T74" fmla="*/ 5895 w 5165"/>
              <a:gd name="T75" fmla="*/ 1450623 h 5182"/>
              <a:gd name="T76" fmla="*/ 31318 w 5165"/>
              <a:gd name="T77" fmla="*/ 1523044 h 5182"/>
              <a:gd name="T78" fmla="*/ 138166 w 5165"/>
              <a:gd name="T79" fmla="*/ 1660166 h 5182"/>
              <a:gd name="T80" fmla="*/ 313546 w 5165"/>
              <a:gd name="T81" fmla="*/ 1794347 h 5182"/>
              <a:gd name="T82" fmla="*/ 495557 w 5165"/>
              <a:gd name="T83" fmla="*/ 1881105 h 5182"/>
              <a:gd name="T84" fmla="*/ 642935 w 5165"/>
              <a:gd name="T85" fmla="*/ 1905000 h 5182"/>
              <a:gd name="T86" fmla="*/ 785891 w 5165"/>
              <a:gd name="T87" fmla="*/ 1884046 h 5182"/>
              <a:gd name="T88" fmla="*/ 894213 w 5165"/>
              <a:gd name="T89" fmla="*/ 1821183 h 5182"/>
              <a:gd name="T90" fmla="*/ 969744 w 5165"/>
              <a:gd name="T91" fmla="*/ 1723396 h 5182"/>
              <a:gd name="T92" fmla="*/ 1011747 w 5165"/>
              <a:gd name="T93" fmla="*/ 1599509 h 5182"/>
              <a:gd name="T94" fmla="*/ 1020958 w 5165"/>
              <a:gd name="T95" fmla="*/ 1457976 h 5182"/>
              <a:gd name="T96" fmla="*/ 997378 w 5165"/>
              <a:gd name="T97" fmla="*/ 1306149 h 5182"/>
              <a:gd name="T98" fmla="*/ 970850 w 5165"/>
              <a:gd name="T99" fmla="*/ 1202848 h 5182"/>
              <a:gd name="T100" fmla="*/ 1036064 w 5165"/>
              <a:gd name="T101" fmla="*/ 1172704 h 5182"/>
              <a:gd name="T102" fmla="*/ 1084331 w 5165"/>
              <a:gd name="T103" fmla="*/ 1120502 h 5182"/>
              <a:gd name="T104" fmla="*/ 1168336 w 5165"/>
              <a:gd name="T105" fmla="*/ 1190717 h 5182"/>
              <a:gd name="T106" fmla="*/ 1303186 w 5165"/>
              <a:gd name="T107" fmla="*/ 1388128 h 5182"/>
              <a:gd name="T108" fmla="*/ 1411140 w 5165"/>
              <a:gd name="T109" fmla="*/ 1543998 h 5182"/>
              <a:gd name="T110" fmla="*/ 1531621 w 5165"/>
              <a:gd name="T111" fmla="*/ 1642520 h 5182"/>
              <a:gd name="T112" fmla="*/ 1612311 w 5165"/>
              <a:gd name="T113" fmla="*/ 1664577 h 5182"/>
              <a:gd name="T114" fmla="*/ 1680473 w 5165"/>
              <a:gd name="T115" fmla="*/ 1654284 h 5182"/>
              <a:gd name="T116" fmla="*/ 1750109 w 5165"/>
              <a:gd name="T117" fmla="*/ 1612743 h 5182"/>
              <a:gd name="T118" fmla="*/ 1802428 w 5165"/>
              <a:gd name="T119" fmla="*/ 1556130 h 5182"/>
              <a:gd name="T120" fmla="*/ 1867274 w 5165"/>
              <a:gd name="T121" fmla="*/ 1410185 h 5182"/>
              <a:gd name="T122" fmla="*/ 1901539 w 5165"/>
              <a:gd name="T123" fmla="*/ 1193290 h 5182"/>
              <a:gd name="T124" fmla="*/ 1890486 w 5165"/>
              <a:gd name="T125" fmla="*/ 987424 h 518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165" h="5182">
                <a:moveTo>
                  <a:pt x="5081" y="2489"/>
                </a:moveTo>
                <a:lnTo>
                  <a:pt x="5081" y="2489"/>
                </a:lnTo>
                <a:lnTo>
                  <a:pt x="5062" y="2438"/>
                </a:lnTo>
                <a:lnTo>
                  <a:pt x="5042" y="2389"/>
                </a:lnTo>
                <a:lnTo>
                  <a:pt x="5021" y="2341"/>
                </a:lnTo>
                <a:lnTo>
                  <a:pt x="4999" y="2297"/>
                </a:lnTo>
                <a:lnTo>
                  <a:pt x="4977" y="2253"/>
                </a:lnTo>
                <a:lnTo>
                  <a:pt x="4952" y="2213"/>
                </a:lnTo>
                <a:lnTo>
                  <a:pt x="4928" y="2172"/>
                </a:lnTo>
                <a:lnTo>
                  <a:pt x="4903" y="2136"/>
                </a:lnTo>
                <a:lnTo>
                  <a:pt x="4876" y="2099"/>
                </a:lnTo>
                <a:lnTo>
                  <a:pt x="4849" y="2064"/>
                </a:lnTo>
                <a:lnTo>
                  <a:pt x="4823" y="2033"/>
                </a:lnTo>
                <a:lnTo>
                  <a:pt x="4793" y="2002"/>
                </a:lnTo>
                <a:lnTo>
                  <a:pt x="4764" y="1974"/>
                </a:lnTo>
                <a:lnTo>
                  <a:pt x="4734" y="1946"/>
                </a:lnTo>
                <a:lnTo>
                  <a:pt x="4704" y="1921"/>
                </a:lnTo>
                <a:lnTo>
                  <a:pt x="4672" y="1897"/>
                </a:lnTo>
                <a:lnTo>
                  <a:pt x="4640" y="1874"/>
                </a:lnTo>
                <a:lnTo>
                  <a:pt x="4608" y="1855"/>
                </a:lnTo>
                <a:lnTo>
                  <a:pt x="4575" y="1835"/>
                </a:lnTo>
                <a:lnTo>
                  <a:pt x="4542" y="1818"/>
                </a:lnTo>
                <a:lnTo>
                  <a:pt x="4507" y="1803"/>
                </a:lnTo>
                <a:lnTo>
                  <a:pt x="4473" y="1789"/>
                </a:lnTo>
                <a:lnTo>
                  <a:pt x="4438" y="1776"/>
                </a:lnTo>
                <a:lnTo>
                  <a:pt x="4402" y="1765"/>
                </a:lnTo>
                <a:lnTo>
                  <a:pt x="4367" y="1757"/>
                </a:lnTo>
                <a:lnTo>
                  <a:pt x="4330" y="1748"/>
                </a:lnTo>
                <a:lnTo>
                  <a:pt x="4293" y="1742"/>
                </a:lnTo>
                <a:lnTo>
                  <a:pt x="4256" y="1737"/>
                </a:lnTo>
                <a:lnTo>
                  <a:pt x="4219" y="1735"/>
                </a:lnTo>
                <a:lnTo>
                  <a:pt x="4181" y="1732"/>
                </a:lnTo>
                <a:lnTo>
                  <a:pt x="4143" y="1732"/>
                </a:lnTo>
                <a:lnTo>
                  <a:pt x="4105" y="1732"/>
                </a:lnTo>
                <a:lnTo>
                  <a:pt x="4067" y="1735"/>
                </a:lnTo>
                <a:lnTo>
                  <a:pt x="4028" y="1740"/>
                </a:lnTo>
                <a:lnTo>
                  <a:pt x="3990" y="1745"/>
                </a:lnTo>
                <a:lnTo>
                  <a:pt x="3951" y="1751"/>
                </a:lnTo>
                <a:lnTo>
                  <a:pt x="3913" y="1758"/>
                </a:lnTo>
                <a:lnTo>
                  <a:pt x="3874" y="1768"/>
                </a:lnTo>
                <a:lnTo>
                  <a:pt x="3835" y="1778"/>
                </a:lnTo>
                <a:lnTo>
                  <a:pt x="3795" y="1790"/>
                </a:lnTo>
                <a:lnTo>
                  <a:pt x="3756" y="1803"/>
                </a:lnTo>
                <a:lnTo>
                  <a:pt x="3718" y="1817"/>
                </a:lnTo>
                <a:lnTo>
                  <a:pt x="3679" y="1833"/>
                </a:lnTo>
                <a:lnTo>
                  <a:pt x="3640" y="1850"/>
                </a:lnTo>
                <a:lnTo>
                  <a:pt x="3600" y="1867"/>
                </a:lnTo>
                <a:lnTo>
                  <a:pt x="3562" y="1887"/>
                </a:lnTo>
                <a:lnTo>
                  <a:pt x="3524" y="1906"/>
                </a:lnTo>
                <a:lnTo>
                  <a:pt x="3485" y="1928"/>
                </a:lnTo>
                <a:lnTo>
                  <a:pt x="3447" y="1950"/>
                </a:lnTo>
                <a:lnTo>
                  <a:pt x="3409" y="1975"/>
                </a:lnTo>
                <a:lnTo>
                  <a:pt x="3372" y="1999"/>
                </a:lnTo>
                <a:lnTo>
                  <a:pt x="3334" y="2025"/>
                </a:lnTo>
                <a:lnTo>
                  <a:pt x="3298" y="2052"/>
                </a:lnTo>
                <a:lnTo>
                  <a:pt x="3261" y="2080"/>
                </a:lnTo>
                <a:lnTo>
                  <a:pt x="3225" y="2110"/>
                </a:lnTo>
                <a:lnTo>
                  <a:pt x="3189" y="2139"/>
                </a:lnTo>
                <a:lnTo>
                  <a:pt x="3154" y="2171"/>
                </a:lnTo>
                <a:lnTo>
                  <a:pt x="3119" y="2203"/>
                </a:lnTo>
                <a:lnTo>
                  <a:pt x="3084" y="2236"/>
                </a:lnTo>
                <a:lnTo>
                  <a:pt x="3050" y="2269"/>
                </a:lnTo>
                <a:lnTo>
                  <a:pt x="3017" y="2305"/>
                </a:lnTo>
                <a:lnTo>
                  <a:pt x="2984" y="2340"/>
                </a:lnTo>
                <a:lnTo>
                  <a:pt x="2951" y="2377"/>
                </a:lnTo>
                <a:lnTo>
                  <a:pt x="2919" y="2415"/>
                </a:lnTo>
                <a:lnTo>
                  <a:pt x="2902" y="2425"/>
                </a:lnTo>
                <a:lnTo>
                  <a:pt x="2885" y="2436"/>
                </a:lnTo>
                <a:lnTo>
                  <a:pt x="2866" y="2417"/>
                </a:lnTo>
                <a:lnTo>
                  <a:pt x="2848" y="2400"/>
                </a:lnTo>
                <a:lnTo>
                  <a:pt x="2828" y="2384"/>
                </a:lnTo>
                <a:lnTo>
                  <a:pt x="2809" y="2370"/>
                </a:lnTo>
                <a:lnTo>
                  <a:pt x="2788" y="2355"/>
                </a:lnTo>
                <a:lnTo>
                  <a:pt x="2766" y="2343"/>
                </a:lnTo>
                <a:lnTo>
                  <a:pt x="2744" y="2330"/>
                </a:lnTo>
                <a:lnTo>
                  <a:pt x="2720" y="2319"/>
                </a:lnTo>
                <a:lnTo>
                  <a:pt x="2697" y="2310"/>
                </a:lnTo>
                <a:lnTo>
                  <a:pt x="2672" y="2301"/>
                </a:lnTo>
                <a:lnTo>
                  <a:pt x="2648" y="2294"/>
                </a:lnTo>
                <a:lnTo>
                  <a:pt x="2622" y="2288"/>
                </a:lnTo>
                <a:lnTo>
                  <a:pt x="2597" y="2283"/>
                </a:lnTo>
                <a:lnTo>
                  <a:pt x="2571" y="2279"/>
                </a:lnTo>
                <a:lnTo>
                  <a:pt x="2544" y="2277"/>
                </a:lnTo>
                <a:lnTo>
                  <a:pt x="2517" y="2277"/>
                </a:lnTo>
                <a:lnTo>
                  <a:pt x="2518" y="2243"/>
                </a:lnTo>
                <a:lnTo>
                  <a:pt x="2522" y="2210"/>
                </a:lnTo>
                <a:lnTo>
                  <a:pt x="2525" y="2177"/>
                </a:lnTo>
                <a:lnTo>
                  <a:pt x="2532" y="2144"/>
                </a:lnTo>
                <a:lnTo>
                  <a:pt x="2538" y="2112"/>
                </a:lnTo>
                <a:lnTo>
                  <a:pt x="2545" y="2080"/>
                </a:lnTo>
                <a:lnTo>
                  <a:pt x="2554" y="2049"/>
                </a:lnTo>
                <a:lnTo>
                  <a:pt x="2562" y="2017"/>
                </a:lnTo>
                <a:lnTo>
                  <a:pt x="2572" y="1986"/>
                </a:lnTo>
                <a:lnTo>
                  <a:pt x="2583" y="1954"/>
                </a:lnTo>
                <a:lnTo>
                  <a:pt x="2606" y="1892"/>
                </a:lnTo>
                <a:lnTo>
                  <a:pt x="2633" y="1830"/>
                </a:lnTo>
                <a:lnTo>
                  <a:pt x="2661" y="1769"/>
                </a:lnTo>
                <a:lnTo>
                  <a:pt x="2693" y="1708"/>
                </a:lnTo>
                <a:lnTo>
                  <a:pt x="2725" y="1648"/>
                </a:lnTo>
                <a:lnTo>
                  <a:pt x="2758" y="1586"/>
                </a:lnTo>
                <a:lnTo>
                  <a:pt x="2793" y="1526"/>
                </a:lnTo>
                <a:lnTo>
                  <a:pt x="2862" y="1405"/>
                </a:lnTo>
                <a:lnTo>
                  <a:pt x="2897" y="1344"/>
                </a:lnTo>
                <a:lnTo>
                  <a:pt x="2931" y="1281"/>
                </a:lnTo>
                <a:lnTo>
                  <a:pt x="2957" y="1233"/>
                </a:lnTo>
                <a:lnTo>
                  <a:pt x="2981" y="1184"/>
                </a:lnTo>
                <a:lnTo>
                  <a:pt x="3005" y="1137"/>
                </a:lnTo>
                <a:lnTo>
                  <a:pt x="3027" y="1088"/>
                </a:lnTo>
                <a:lnTo>
                  <a:pt x="3048" y="1038"/>
                </a:lnTo>
                <a:lnTo>
                  <a:pt x="3066" y="989"/>
                </a:lnTo>
                <a:lnTo>
                  <a:pt x="3083" y="940"/>
                </a:lnTo>
                <a:lnTo>
                  <a:pt x="3099" y="891"/>
                </a:lnTo>
                <a:lnTo>
                  <a:pt x="3114" y="844"/>
                </a:lnTo>
                <a:lnTo>
                  <a:pt x="3126" y="796"/>
                </a:lnTo>
                <a:lnTo>
                  <a:pt x="3136" y="748"/>
                </a:lnTo>
                <a:lnTo>
                  <a:pt x="3143" y="701"/>
                </a:lnTo>
                <a:lnTo>
                  <a:pt x="3149" y="655"/>
                </a:lnTo>
                <a:lnTo>
                  <a:pt x="3153" y="609"/>
                </a:lnTo>
                <a:lnTo>
                  <a:pt x="3154" y="565"/>
                </a:lnTo>
                <a:lnTo>
                  <a:pt x="3152" y="521"/>
                </a:lnTo>
                <a:lnTo>
                  <a:pt x="3148" y="480"/>
                </a:lnTo>
                <a:lnTo>
                  <a:pt x="3142" y="438"/>
                </a:lnTo>
                <a:lnTo>
                  <a:pt x="3137" y="417"/>
                </a:lnTo>
                <a:lnTo>
                  <a:pt x="3132" y="397"/>
                </a:lnTo>
                <a:lnTo>
                  <a:pt x="3126" y="378"/>
                </a:lnTo>
                <a:lnTo>
                  <a:pt x="3120" y="358"/>
                </a:lnTo>
                <a:lnTo>
                  <a:pt x="3113" y="340"/>
                </a:lnTo>
                <a:lnTo>
                  <a:pt x="3104" y="320"/>
                </a:lnTo>
                <a:lnTo>
                  <a:pt x="3095" y="302"/>
                </a:lnTo>
                <a:lnTo>
                  <a:pt x="3086" y="285"/>
                </a:lnTo>
                <a:lnTo>
                  <a:pt x="3075" y="267"/>
                </a:lnTo>
                <a:lnTo>
                  <a:pt x="3064" y="250"/>
                </a:lnTo>
                <a:lnTo>
                  <a:pt x="3051" y="233"/>
                </a:lnTo>
                <a:lnTo>
                  <a:pt x="3038" y="217"/>
                </a:lnTo>
                <a:lnTo>
                  <a:pt x="3024" y="201"/>
                </a:lnTo>
                <a:lnTo>
                  <a:pt x="3010" y="185"/>
                </a:lnTo>
                <a:lnTo>
                  <a:pt x="2994" y="171"/>
                </a:lnTo>
                <a:lnTo>
                  <a:pt x="2978" y="156"/>
                </a:lnTo>
                <a:lnTo>
                  <a:pt x="2961" y="142"/>
                </a:lnTo>
                <a:lnTo>
                  <a:pt x="2942" y="129"/>
                </a:lnTo>
                <a:lnTo>
                  <a:pt x="2923" y="115"/>
                </a:lnTo>
                <a:lnTo>
                  <a:pt x="2902" y="103"/>
                </a:lnTo>
                <a:lnTo>
                  <a:pt x="2881" y="92"/>
                </a:lnTo>
                <a:lnTo>
                  <a:pt x="2859" y="80"/>
                </a:lnTo>
                <a:lnTo>
                  <a:pt x="2836" y="69"/>
                </a:lnTo>
                <a:lnTo>
                  <a:pt x="2812" y="59"/>
                </a:lnTo>
                <a:lnTo>
                  <a:pt x="2786" y="49"/>
                </a:lnTo>
                <a:lnTo>
                  <a:pt x="2761" y="41"/>
                </a:lnTo>
                <a:lnTo>
                  <a:pt x="2734" y="32"/>
                </a:lnTo>
                <a:lnTo>
                  <a:pt x="2706" y="24"/>
                </a:lnTo>
                <a:lnTo>
                  <a:pt x="2681" y="19"/>
                </a:lnTo>
                <a:lnTo>
                  <a:pt x="2658" y="14"/>
                </a:lnTo>
                <a:lnTo>
                  <a:pt x="2633" y="9"/>
                </a:lnTo>
                <a:lnTo>
                  <a:pt x="2608" y="6"/>
                </a:lnTo>
                <a:lnTo>
                  <a:pt x="2582" y="4"/>
                </a:lnTo>
                <a:lnTo>
                  <a:pt x="2556" y="1"/>
                </a:lnTo>
                <a:lnTo>
                  <a:pt x="2529" y="1"/>
                </a:lnTo>
                <a:lnTo>
                  <a:pt x="2502" y="0"/>
                </a:lnTo>
                <a:lnTo>
                  <a:pt x="2446" y="3"/>
                </a:lnTo>
                <a:lnTo>
                  <a:pt x="2389" y="6"/>
                </a:lnTo>
                <a:lnTo>
                  <a:pt x="2331" y="14"/>
                </a:lnTo>
                <a:lnTo>
                  <a:pt x="2270" y="24"/>
                </a:lnTo>
                <a:lnTo>
                  <a:pt x="2210" y="36"/>
                </a:lnTo>
                <a:lnTo>
                  <a:pt x="2149" y="50"/>
                </a:lnTo>
                <a:lnTo>
                  <a:pt x="2087" y="66"/>
                </a:lnTo>
                <a:lnTo>
                  <a:pt x="2024" y="86"/>
                </a:lnTo>
                <a:lnTo>
                  <a:pt x="1962" y="106"/>
                </a:lnTo>
                <a:lnTo>
                  <a:pt x="1899" y="129"/>
                </a:lnTo>
                <a:lnTo>
                  <a:pt x="1837" y="152"/>
                </a:lnTo>
                <a:lnTo>
                  <a:pt x="1775" y="179"/>
                </a:lnTo>
                <a:lnTo>
                  <a:pt x="1713" y="206"/>
                </a:lnTo>
                <a:lnTo>
                  <a:pt x="1653" y="234"/>
                </a:lnTo>
                <a:lnTo>
                  <a:pt x="1593" y="264"/>
                </a:lnTo>
                <a:lnTo>
                  <a:pt x="1534" y="296"/>
                </a:lnTo>
                <a:lnTo>
                  <a:pt x="1475" y="328"/>
                </a:lnTo>
                <a:lnTo>
                  <a:pt x="1420" y="361"/>
                </a:lnTo>
                <a:lnTo>
                  <a:pt x="1365" y="394"/>
                </a:lnTo>
                <a:lnTo>
                  <a:pt x="1312" y="428"/>
                </a:lnTo>
                <a:lnTo>
                  <a:pt x="1260" y="464"/>
                </a:lnTo>
                <a:lnTo>
                  <a:pt x="1213" y="498"/>
                </a:lnTo>
                <a:lnTo>
                  <a:pt x="1166" y="533"/>
                </a:lnTo>
                <a:lnTo>
                  <a:pt x="1122" y="570"/>
                </a:lnTo>
                <a:lnTo>
                  <a:pt x="1081" y="606"/>
                </a:lnTo>
                <a:lnTo>
                  <a:pt x="1043" y="641"/>
                </a:lnTo>
                <a:lnTo>
                  <a:pt x="1008" y="677"/>
                </a:lnTo>
                <a:lnTo>
                  <a:pt x="976" y="712"/>
                </a:lnTo>
                <a:lnTo>
                  <a:pt x="942" y="754"/>
                </a:lnTo>
                <a:lnTo>
                  <a:pt x="910" y="796"/>
                </a:lnTo>
                <a:lnTo>
                  <a:pt x="879" y="837"/>
                </a:lnTo>
                <a:lnTo>
                  <a:pt x="851" y="879"/>
                </a:lnTo>
                <a:lnTo>
                  <a:pt x="825" y="920"/>
                </a:lnTo>
                <a:lnTo>
                  <a:pt x="801" y="961"/>
                </a:lnTo>
                <a:lnTo>
                  <a:pt x="779" y="1002"/>
                </a:lnTo>
                <a:lnTo>
                  <a:pt x="759" y="1043"/>
                </a:lnTo>
                <a:lnTo>
                  <a:pt x="741" y="1084"/>
                </a:lnTo>
                <a:lnTo>
                  <a:pt x="725" y="1124"/>
                </a:lnTo>
                <a:lnTo>
                  <a:pt x="711" y="1165"/>
                </a:lnTo>
                <a:lnTo>
                  <a:pt x="699" y="1204"/>
                </a:lnTo>
                <a:lnTo>
                  <a:pt x="688" y="1244"/>
                </a:lnTo>
                <a:lnTo>
                  <a:pt x="679" y="1284"/>
                </a:lnTo>
                <a:lnTo>
                  <a:pt x="673" y="1323"/>
                </a:lnTo>
                <a:lnTo>
                  <a:pt x="668" y="1362"/>
                </a:lnTo>
                <a:lnTo>
                  <a:pt x="665" y="1400"/>
                </a:lnTo>
                <a:lnTo>
                  <a:pt x="663" y="1439"/>
                </a:lnTo>
                <a:lnTo>
                  <a:pt x="663" y="1477"/>
                </a:lnTo>
                <a:lnTo>
                  <a:pt x="666" y="1514"/>
                </a:lnTo>
                <a:lnTo>
                  <a:pt x="670" y="1552"/>
                </a:lnTo>
                <a:lnTo>
                  <a:pt x="674" y="1589"/>
                </a:lnTo>
                <a:lnTo>
                  <a:pt x="682" y="1626"/>
                </a:lnTo>
                <a:lnTo>
                  <a:pt x="689" y="1661"/>
                </a:lnTo>
                <a:lnTo>
                  <a:pt x="700" y="1697"/>
                </a:lnTo>
                <a:lnTo>
                  <a:pt x="711" y="1732"/>
                </a:lnTo>
                <a:lnTo>
                  <a:pt x="724" y="1768"/>
                </a:lnTo>
                <a:lnTo>
                  <a:pt x="738" y="1802"/>
                </a:lnTo>
                <a:lnTo>
                  <a:pt x="754" y="1835"/>
                </a:lnTo>
                <a:lnTo>
                  <a:pt x="771" y="1870"/>
                </a:lnTo>
                <a:lnTo>
                  <a:pt x="790" y="1903"/>
                </a:lnTo>
                <a:lnTo>
                  <a:pt x="809" y="1935"/>
                </a:lnTo>
                <a:lnTo>
                  <a:pt x="831" y="1966"/>
                </a:lnTo>
                <a:lnTo>
                  <a:pt x="853" y="1998"/>
                </a:lnTo>
                <a:lnTo>
                  <a:pt x="877" y="2029"/>
                </a:lnTo>
                <a:lnTo>
                  <a:pt x="902" y="2060"/>
                </a:lnTo>
                <a:lnTo>
                  <a:pt x="928" y="2089"/>
                </a:lnTo>
                <a:lnTo>
                  <a:pt x="955" y="2118"/>
                </a:lnTo>
                <a:lnTo>
                  <a:pt x="985" y="2147"/>
                </a:lnTo>
                <a:lnTo>
                  <a:pt x="1014" y="2175"/>
                </a:lnTo>
                <a:lnTo>
                  <a:pt x="1045" y="2202"/>
                </a:lnTo>
                <a:lnTo>
                  <a:pt x="1077" y="2229"/>
                </a:lnTo>
                <a:lnTo>
                  <a:pt x="1110" y="2254"/>
                </a:lnTo>
                <a:lnTo>
                  <a:pt x="1144" y="2279"/>
                </a:lnTo>
                <a:lnTo>
                  <a:pt x="1178" y="2303"/>
                </a:lnTo>
                <a:lnTo>
                  <a:pt x="1214" y="2328"/>
                </a:lnTo>
                <a:lnTo>
                  <a:pt x="1251" y="2351"/>
                </a:lnTo>
                <a:lnTo>
                  <a:pt x="1289" y="2373"/>
                </a:lnTo>
                <a:lnTo>
                  <a:pt x="1328" y="2395"/>
                </a:lnTo>
                <a:lnTo>
                  <a:pt x="1367" y="2416"/>
                </a:lnTo>
                <a:lnTo>
                  <a:pt x="1407" y="2436"/>
                </a:lnTo>
                <a:lnTo>
                  <a:pt x="1448" y="2455"/>
                </a:lnTo>
                <a:lnTo>
                  <a:pt x="1490" y="2474"/>
                </a:lnTo>
                <a:lnTo>
                  <a:pt x="1533" y="2491"/>
                </a:lnTo>
                <a:lnTo>
                  <a:pt x="1575" y="2508"/>
                </a:lnTo>
                <a:lnTo>
                  <a:pt x="1620" y="2524"/>
                </a:lnTo>
                <a:lnTo>
                  <a:pt x="1665" y="2540"/>
                </a:lnTo>
                <a:lnTo>
                  <a:pt x="1710" y="2554"/>
                </a:lnTo>
                <a:lnTo>
                  <a:pt x="1756" y="2567"/>
                </a:lnTo>
                <a:lnTo>
                  <a:pt x="1802" y="2579"/>
                </a:lnTo>
                <a:lnTo>
                  <a:pt x="1849" y="2592"/>
                </a:lnTo>
                <a:lnTo>
                  <a:pt x="1897" y="2603"/>
                </a:lnTo>
                <a:lnTo>
                  <a:pt x="1944" y="2612"/>
                </a:lnTo>
                <a:lnTo>
                  <a:pt x="1993" y="2621"/>
                </a:lnTo>
                <a:lnTo>
                  <a:pt x="2015" y="2633"/>
                </a:lnTo>
                <a:lnTo>
                  <a:pt x="2036" y="2645"/>
                </a:lnTo>
                <a:lnTo>
                  <a:pt x="2027" y="2679"/>
                </a:lnTo>
                <a:lnTo>
                  <a:pt x="2017" y="2713"/>
                </a:lnTo>
                <a:lnTo>
                  <a:pt x="2013" y="2731"/>
                </a:lnTo>
                <a:lnTo>
                  <a:pt x="2011" y="2748"/>
                </a:lnTo>
                <a:lnTo>
                  <a:pt x="2008" y="2767"/>
                </a:lnTo>
                <a:lnTo>
                  <a:pt x="2008" y="2785"/>
                </a:lnTo>
                <a:lnTo>
                  <a:pt x="2009" y="2820"/>
                </a:lnTo>
                <a:lnTo>
                  <a:pt x="2013" y="2853"/>
                </a:lnTo>
                <a:lnTo>
                  <a:pt x="2020" y="2886"/>
                </a:lnTo>
                <a:lnTo>
                  <a:pt x="2029" y="2916"/>
                </a:lnTo>
                <a:lnTo>
                  <a:pt x="2040" y="2947"/>
                </a:lnTo>
                <a:lnTo>
                  <a:pt x="2052" y="2978"/>
                </a:lnTo>
                <a:lnTo>
                  <a:pt x="2067" y="3006"/>
                </a:lnTo>
                <a:lnTo>
                  <a:pt x="2082" y="3034"/>
                </a:lnTo>
                <a:lnTo>
                  <a:pt x="2052" y="3050"/>
                </a:lnTo>
                <a:lnTo>
                  <a:pt x="2022" y="3063"/>
                </a:lnTo>
                <a:lnTo>
                  <a:pt x="1991" y="3077"/>
                </a:lnTo>
                <a:lnTo>
                  <a:pt x="1960" y="3089"/>
                </a:lnTo>
                <a:lnTo>
                  <a:pt x="1928" y="3100"/>
                </a:lnTo>
                <a:lnTo>
                  <a:pt x="1898" y="3110"/>
                </a:lnTo>
                <a:lnTo>
                  <a:pt x="1866" y="3119"/>
                </a:lnTo>
                <a:lnTo>
                  <a:pt x="1833" y="3127"/>
                </a:lnTo>
                <a:lnTo>
                  <a:pt x="1801" y="3135"/>
                </a:lnTo>
                <a:lnTo>
                  <a:pt x="1768" y="3141"/>
                </a:lnTo>
                <a:lnTo>
                  <a:pt x="1735" y="3147"/>
                </a:lnTo>
                <a:lnTo>
                  <a:pt x="1702" y="3152"/>
                </a:lnTo>
                <a:lnTo>
                  <a:pt x="1634" y="3160"/>
                </a:lnTo>
                <a:lnTo>
                  <a:pt x="1567" y="3165"/>
                </a:lnTo>
                <a:lnTo>
                  <a:pt x="1498" y="3170"/>
                </a:lnTo>
                <a:lnTo>
                  <a:pt x="1430" y="3173"/>
                </a:lnTo>
                <a:lnTo>
                  <a:pt x="1360" y="3174"/>
                </a:lnTo>
                <a:lnTo>
                  <a:pt x="1289" y="3174"/>
                </a:lnTo>
                <a:lnTo>
                  <a:pt x="1148" y="3175"/>
                </a:lnTo>
                <a:lnTo>
                  <a:pt x="1077" y="3175"/>
                </a:lnTo>
                <a:lnTo>
                  <a:pt x="1005" y="3177"/>
                </a:lnTo>
                <a:lnTo>
                  <a:pt x="950" y="3179"/>
                </a:lnTo>
                <a:lnTo>
                  <a:pt x="896" y="3182"/>
                </a:lnTo>
                <a:lnTo>
                  <a:pt x="842" y="3186"/>
                </a:lnTo>
                <a:lnTo>
                  <a:pt x="790" y="3192"/>
                </a:lnTo>
                <a:lnTo>
                  <a:pt x="737" y="3198"/>
                </a:lnTo>
                <a:lnTo>
                  <a:pt x="684" y="3206"/>
                </a:lnTo>
                <a:lnTo>
                  <a:pt x="634" y="3215"/>
                </a:lnTo>
                <a:lnTo>
                  <a:pt x="584" y="3227"/>
                </a:lnTo>
                <a:lnTo>
                  <a:pt x="535" y="3239"/>
                </a:lnTo>
                <a:lnTo>
                  <a:pt x="487" y="3252"/>
                </a:lnTo>
                <a:lnTo>
                  <a:pt x="442" y="3267"/>
                </a:lnTo>
                <a:lnTo>
                  <a:pt x="397" y="3283"/>
                </a:lnTo>
                <a:lnTo>
                  <a:pt x="355" y="3301"/>
                </a:lnTo>
                <a:lnTo>
                  <a:pt x="313" y="3321"/>
                </a:lnTo>
                <a:lnTo>
                  <a:pt x="274" y="3343"/>
                </a:lnTo>
                <a:lnTo>
                  <a:pt x="237" y="3365"/>
                </a:lnTo>
                <a:lnTo>
                  <a:pt x="201" y="3391"/>
                </a:lnTo>
                <a:lnTo>
                  <a:pt x="169" y="3417"/>
                </a:lnTo>
                <a:lnTo>
                  <a:pt x="154" y="3431"/>
                </a:lnTo>
                <a:lnTo>
                  <a:pt x="139" y="3446"/>
                </a:lnTo>
                <a:lnTo>
                  <a:pt x="125" y="3461"/>
                </a:lnTo>
                <a:lnTo>
                  <a:pt x="112" y="3475"/>
                </a:lnTo>
                <a:lnTo>
                  <a:pt x="100" y="3491"/>
                </a:lnTo>
                <a:lnTo>
                  <a:pt x="87" y="3508"/>
                </a:lnTo>
                <a:lnTo>
                  <a:pt x="75" y="3526"/>
                </a:lnTo>
                <a:lnTo>
                  <a:pt x="65" y="3543"/>
                </a:lnTo>
                <a:lnTo>
                  <a:pt x="55" y="3560"/>
                </a:lnTo>
                <a:lnTo>
                  <a:pt x="46" y="3578"/>
                </a:lnTo>
                <a:lnTo>
                  <a:pt x="37" y="3598"/>
                </a:lnTo>
                <a:lnTo>
                  <a:pt x="30" y="3618"/>
                </a:lnTo>
                <a:lnTo>
                  <a:pt x="24" y="3637"/>
                </a:lnTo>
                <a:lnTo>
                  <a:pt x="17" y="3658"/>
                </a:lnTo>
                <a:lnTo>
                  <a:pt x="13" y="3679"/>
                </a:lnTo>
                <a:lnTo>
                  <a:pt x="8" y="3700"/>
                </a:lnTo>
                <a:lnTo>
                  <a:pt x="4" y="3722"/>
                </a:lnTo>
                <a:lnTo>
                  <a:pt x="2" y="3745"/>
                </a:lnTo>
                <a:lnTo>
                  <a:pt x="0" y="3768"/>
                </a:lnTo>
                <a:lnTo>
                  <a:pt x="0" y="3792"/>
                </a:lnTo>
                <a:lnTo>
                  <a:pt x="0" y="3816"/>
                </a:lnTo>
                <a:lnTo>
                  <a:pt x="2" y="3841"/>
                </a:lnTo>
                <a:lnTo>
                  <a:pt x="3" y="3866"/>
                </a:lnTo>
                <a:lnTo>
                  <a:pt x="6" y="3892"/>
                </a:lnTo>
                <a:lnTo>
                  <a:pt x="10" y="3919"/>
                </a:lnTo>
                <a:lnTo>
                  <a:pt x="16" y="3946"/>
                </a:lnTo>
                <a:lnTo>
                  <a:pt x="22" y="3974"/>
                </a:lnTo>
                <a:lnTo>
                  <a:pt x="30" y="4002"/>
                </a:lnTo>
                <a:lnTo>
                  <a:pt x="36" y="4026"/>
                </a:lnTo>
                <a:lnTo>
                  <a:pt x="44" y="4049"/>
                </a:lnTo>
                <a:lnTo>
                  <a:pt x="53" y="4072"/>
                </a:lnTo>
                <a:lnTo>
                  <a:pt x="63" y="4096"/>
                </a:lnTo>
                <a:lnTo>
                  <a:pt x="73" y="4119"/>
                </a:lnTo>
                <a:lnTo>
                  <a:pt x="85" y="4143"/>
                </a:lnTo>
                <a:lnTo>
                  <a:pt x="97" y="4167"/>
                </a:lnTo>
                <a:lnTo>
                  <a:pt x="111" y="4190"/>
                </a:lnTo>
                <a:lnTo>
                  <a:pt x="140" y="4238"/>
                </a:lnTo>
                <a:lnTo>
                  <a:pt x="173" y="4284"/>
                </a:lnTo>
                <a:lnTo>
                  <a:pt x="207" y="4332"/>
                </a:lnTo>
                <a:lnTo>
                  <a:pt x="247" y="4379"/>
                </a:lnTo>
                <a:lnTo>
                  <a:pt x="287" y="4425"/>
                </a:lnTo>
                <a:lnTo>
                  <a:pt x="330" y="4471"/>
                </a:lnTo>
                <a:lnTo>
                  <a:pt x="375" y="4516"/>
                </a:lnTo>
                <a:lnTo>
                  <a:pt x="423" y="4560"/>
                </a:lnTo>
                <a:lnTo>
                  <a:pt x="472" y="4604"/>
                </a:lnTo>
                <a:lnTo>
                  <a:pt x="522" y="4647"/>
                </a:lnTo>
                <a:lnTo>
                  <a:pt x="575" y="4689"/>
                </a:lnTo>
                <a:lnTo>
                  <a:pt x="629" y="4731"/>
                </a:lnTo>
                <a:lnTo>
                  <a:pt x="683" y="4770"/>
                </a:lnTo>
                <a:lnTo>
                  <a:pt x="738" y="4809"/>
                </a:lnTo>
                <a:lnTo>
                  <a:pt x="795" y="4846"/>
                </a:lnTo>
                <a:lnTo>
                  <a:pt x="851" y="4881"/>
                </a:lnTo>
                <a:lnTo>
                  <a:pt x="907" y="4916"/>
                </a:lnTo>
                <a:lnTo>
                  <a:pt x="964" y="4948"/>
                </a:lnTo>
                <a:lnTo>
                  <a:pt x="1020" y="4978"/>
                </a:lnTo>
                <a:lnTo>
                  <a:pt x="1077" y="5006"/>
                </a:lnTo>
                <a:lnTo>
                  <a:pt x="1132" y="5033"/>
                </a:lnTo>
                <a:lnTo>
                  <a:pt x="1187" y="5058"/>
                </a:lnTo>
                <a:lnTo>
                  <a:pt x="1241" y="5080"/>
                </a:lnTo>
                <a:lnTo>
                  <a:pt x="1293" y="5100"/>
                </a:lnTo>
                <a:lnTo>
                  <a:pt x="1345" y="5117"/>
                </a:lnTo>
                <a:lnTo>
                  <a:pt x="1395" y="5133"/>
                </a:lnTo>
                <a:lnTo>
                  <a:pt x="1443" y="5145"/>
                </a:lnTo>
                <a:lnTo>
                  <a:pt x="1490" y="5155"/>
                </a:lnTo>
                <a:lnTo>
                  <a:pt x="1544" y="5163"/>
                </a:lnTo>
                <a:lnTo>
                  <a:pt x="1595" y="5171"/>
                </a:lnTo>
                <a:lnTo>
                  <a:pt x="1647" y="5176"/>
                </a:lnTo>
                <a:lnTo>
                  <a:pt x="1697" y="5179"/>
                </a:lnTo>
                <a:lnTo>
                  <a:pt x="1745" y="5182"/>
                </a:lnTo>
                <a:lnTo>
                  <a:pt x="1792" y="5182"/>
                </a:lnTo>
                <a:lnTo>
                  <a:pt x="1839" y="5180"/>
                </a:lnTo>
                <a:lnTo>
                  <a:pt x="1884" y="5177"/>
                </a:lnTo>
                <a:lnTo>
                  <a:pt x="1928" y="5173"/>
                </a:lnTo>
                <a:lnTo>
                  <a:pt x="1971" y="5166"/>
                </a:lnTo>
                <a:lnTo>
                  <a:pt x="2014" y="5158"/>
                </a:lnTo>
                <a:lnTo>
                  <a:pt x="2055" y="5149"/>
                </a:lnTo>
                <a:lnTo>
                  <a:pt x="2094" y="5138"/>
                </a:lnTo>
                <a:lnTo>
                  <a:pt x="2133" y="5125"/>
                </a:lnTo>
                <a:lnTo>
                  <a:pt x="2170" y="5112"/>
                </a:lnTo>
                <a:lnTo>
                  <a:pt x="2207" y="5097"/>
                </a:lnTo>
                <a:lnTo>
                  <a:pt x="2241" y="5080"/>
                </a:lnTo>
                <a:lnTo>
                  <a:pt x="2275" y="5063"/>
                </a:lnTo>
                <a:lnTo>
                  <a:pt x="2308" y="5043"/>
                </a:lnTo>
                <a:lnTo>
                  <a:pt x="2339" y="5022"/>
                </a:lnTo>
                <a:lnTo>
                  <a:pt x="2370" y="5000"/>
                </a:lnTo>
                <a:lnTo>
                  <a:pt x="2399" y="4978"/>
                </a:lnTo>
                <a:lnTo>
                  <a:pt x="2427" y="4954"/>
                </a:lnTo>
                <a:lnTo>
                  <a:pt x="2456" y="4928"/>
                </a:lnTo>
                <a:lnTo>
                  <a:pt x="2481" y="4902"/>
                </a:lnTo>
                <a:lnTo>
                  <a:pt x="2506" y="4874"/>
                </a:lnTo>
                <a:lnTo>
                  <a:pt x="2529" y="4846"/>
                </a:lnTo>
                <a:lnTo>
                  <a:pt x="2552" y="4816"/>
                </a:lnTo>
                <a:lnTo>
                  <a:pt x="2574" y="4786"/>
                </a:lnTo>
                <a:lnTo>
                  <a:pt x="2594" y="4754"/>
                </a:lnTo>
                <a:lnTo>
                  <a:pt x="2614" y="4722"/>
                </a:lnTo>
                <a:lnTo>
                  <a:pt x="2632" y="4688"/>
                </a:lnTo>
                <a:lnTo>
                  <a:pt x="2649" y="4653"/>
                </a:lnTo>
                <a:lnTo>
                  <a:pt x="2665" y="4619"/>
                </a:lnTo>
                <a:lnTo>
                  <a:pt x="2680" y="4582"/>
                </a:lnTo>
                <a:lnTo>
                  <a:pt x="2693" y="4545"/>
                </a:lnTo>
                <a:lnTo>
                  <a:pt x="2706" y="4509"/>
                </a:lnTo>
                <a:lnTo>
                  <a:pt x="2718" y="4469"/>
                </a:lnTo>
                <a:lnTo>
                  <a:pt x="2728" y="4430"/>
                </a:lnTo>
                <a:lnTo>
                  <a:pt x="2737" y="4391"/>
                </a:lnTo>
                <a:lnTo>
                  <a:pt x="2746" y="4351"/>
                </a:lnTo>
                <a:lnTo>
                  <a:pt x="2752" y="4310"/>
                </a:lnTo>
                <a:lnTo>
                  <a:pt x="2758" y="4268"/>
                </a:lnTo>
                <a:lnTo>
                  <a:pt x="2763" y="4227"/>
                </a:lnTo>
                <a:lnTo>
                  <a:pt x="2767" y="4184"/>
                </a:lnTo>
                <a:lnTo>
                  <a:pt x="2771" y="4141"/>
                </a:lnTo>
                <a:lnTo>
                  <a:pt x="2772" y="4098"/>
                </a:lnTo>
                <a:lnTo>
                  <a:pt x="2772" y="4054"/>
                </a:lnTo>
                <a:lnTo>
                  <a:pt x="2772" y="4010"/>
                </a:lnTo>
                <a:lnTo>
                  <a:pt x="2771" y="3966"/>
                </a:lnTo>
                <a:lnTo>
                  <a:pt x="2767" y="3920"/>
                </a:lnTo>
                <a:lnTo>
                  <a:pt x="2763" y="3875"/>
                </a:lnTo>
                <a:lnTo>
                  <a:pt x="2758" y="3830"/>
                </a:lnTo>
                <a:lnTo>
                  <a:pt x="2753" y="3784"/>
                </a:lnTo>
                <a:lnTo>
                  <a:pt x="2746" y="3738"/>
                </a:lnTo>
                <a:lnTo>
                  <a:pt x="2737" y="3692"/>
                </a:lnTo>
                <a:lnTo>
                  <a:pt x="2729" y="3646"/>
                </a:lnTo>
                <a:lnTo>
                  <a:pt x="2718" y="3599"/>
                </a:lnTo>
                <a:lnTo>
                  <a:pt x="2707" y="3553"/>
                </a:lnTo>
                <a:lnTo>
                  <a:pt x="2695" y="3506"/>
                </a:lnTo>
                <a:lnTo>
                  <a:pt x="2681" y="3459"/>
                </a:lnTo>
                <a:lnTo>
                  <a:pt x="2666" y="3413"/>
                </a:lnTo>
                <a:lnTo>
                  <a:pt x="2650" y="3366"/>
                </a:lnTo>
                <a:lnTo>
                  <a:pt x="2635" y="3321"/>
                </a:lnTo>
                <a:lnTo>
                  <a:pt x="2635" y="3307"/>
                </a:lnTo>
                <a:lnTo>
                  <a:pt x="2635" y="3295"/>
                </a:lnTo>
                <a:lnTo>
                  <a:pt x="2635" y="3272"/>
                </a:lnTo>
                <a:lnTo>
                  <a:pt x="2659" y="3265"/>
                </a:lnTo>
                <a:lnTo>
                  <a:pt x="2682" y="3257"/>
                </a:lnTo>
                <a:lnTo>
                  <a:pt x="2706" y="3249"/>
                </a:lnTo>
                <a:lnTo>
                  <a:pt x="2729" y="3239"/>
                </a:lnTo>
                <a:lnTo>
                  <a:pt x="2751" y="3228"/>
                </a:lnTo>
                <a:lnTo>
                  <a:pt x="2772" y="3215"/>
                </a:lnTo>
                <a:lnTo>
                  <a:pt x="2793" y="3203"/>
                </a:lnTo>
                <a:lnTo>
                  <a:pt x="2812" y="3190"/>
                </a:lnTo>
                <a:lnTo>
                  <a:pt x="2832" y="3175"/>
                </a:lnTo>
                <a:lnTo>
                  <a:pt x="2850" y="3159"/>
                </a:lnTo>
                <a:lnTo>
                  <a:pt x="2867" y="3143"/>
                </a:lnTo>
                <a:lnTo>
                  <a:pt x="2885" y="3125"/>
                </a:lnTo>
                <a:lnTo>
                  <a:pt x="2900" y="3106"/>
                </a:lnTo>
                <a:lnTo>
                  <a:pt x="2915" y="3088"/>
                </a:lnTo>
                <a:lnTo>
                  <a:pt x="2930" y="3068"/>
                </a:lnTo>
                <a:lnTo>
                  <a:pt x="2943" y="3048"/>
                </a:lnTo>
                <a:lnTo>
                  <a:pt x="2972" y="3066"/>
                </a:lnTo>
                <a:lnTo>
                  <a:pt x="2999" y="3084"/>
                </a:lnTo>
                <a:lnTo>
                  <a:pt x="3026" y="3104"/>
                </a:lnTo>
                <a:lnTo>
                  <a:pt x="3051" y="3125"/>
                </a:lnTo>
                <a:lnTo>
                  <a:pt x="3077" y="3147"/>
                </a:lnTo>
                <a:lnTo>
                  <a:pt x="3102" y="3169"/>
                </a:lnTo>
                <a:lnTo>
                  <a:pt x="3125" y="3191"/>
                </a:lnTo>
                <a:lnTo>
                  <a:pt x="3148" y="3215"/>
                </a:lnTo>
                <a:lnTo>
                  <a:pt x="3171" y="3239"/>
                </a:lnTo>
                <a:lnTo>
                  <a:pt x="3193" y="3263"/>
                </a:lnTo>
                <a:lnTo>
                  <a:pt x="3236" y="3315"/>
                </a:lnTo>
                <a:lnTo>
                  <a:pt x="3277" y="3367"/>
                </a:lnTo>
                <a:lnTo>
                  <a:pt x="3316" y="3423"/>
                </a:lnTo>
                <a:lnTo>
                  <a:pt x="3355" y="3479"/>
                </a:lnTo>
                <a:lnTo>
                  <a:pt x="3392" y="3537"/>
                </a:lnTo>
                <a:lnTo>
                  <a:pt x="3429" y="3595"/>
                </a:lnTo>
                <a:lnTo>
                  <a:pt x="3466" y="3656"/>
                </a:lnTo>
                <a:lnTo>
                  <a:pt x="3537" y="3776"/>
                </a:lnTo>
                <a:lnTo>
                  <a:pt x="3610" y="3897"/>
                </a:lnTo>
                <a:lnTo>
                  <a:pt x="3638" y="3944"/>
                </a:lnTo>
                <a:lnTo>
                  <a:pt x="3669" y="3989"/>
                </a:lnTo>
                <a:lnTo>
                  <a:pt x="3700" y="4033"/>
                </a:lnTo>
                <a:lnTo>
                  <a:pt x="3730" y="4077"/>
                </a:lnTo>
                <a:lnTo>
                  <a:pt x="3762" y="4119"/>
                </a:lnTo>
                <a:lnTo>
                  <a:pt x="3795" y="4161"/>
                </a:lnTo>
                <a:lnTo>
                  <a:pt x="3830" y="4200"/>
                </a:lnTo>
                <a:lnTo>
                  <a:pt x="3863" y="4238"/>
                </a:lnTo>
                <a:lnTo>
                  <a:pt x="3898" y="4275"/>
                </a:lnTo>
                <a:lnTo>
                  <a:pt x="3934" y="4309"/>
                </a:lnTo>
                <a:lnTo>
                  <a:pt x="3969" y="4341"/>
                </a:lnTo>
                <a:lnTo>
                  <a:pt x="4006" y="4371"/>
                </a:lnTo>
                <a:lnTo>
                  <a:pt x="4043" y="4400"/>
                </a:lnTo>
                <a:lnTo>
                  <a:pt x="4081" y="4425"/>
                </a:lnTo>
                <a:lnTo>
                  <a:pt x="4119" y="4449"/>
                </a:lnTo>
                <a:lnTo>
                  <a:pt x="4157" y="4468"/>
                </a:lnTo>
                <a:lnTo>
                  <a:pt x="4196" y="4487"/>
                </a:lnTo>
                <a:lnTo>
                  <a:pt x="4235" y="4501"/>
                </a:lnTo>
                <a:lnTo>
                  <a:pt x="4256" y="4507"/>
                </a:lnTo>
                <a:lnTo>
                  <a:pt x="4276" y="4514"/>
                </a:lnTo>
                <a:lnTo>
                  <a:pt x="4295" y="4518"/>
                </a:lnTo>
                <a:lnTo>
                  <a:pt x="4315" y="4522"/>
                </a:lnTo>
                <a:lnTo>
                  <a:pt x="4336" y="4525"/>
                </a:lnTo>
                <a:lnTo>
                  <a:pt x="4355" y="4527"/>
                </a:lnTo>
                <a:lnTo>
                  <a:pt x="4376" y="4528"/>
                </a:lnTo>
                <a:lnTo>
                  <a:pt x="4397" y="4530"/>
                </a:lnTo>
                <a:lnTo>
                  <a:pt x="4417" y="4528"/>
                </a:lnTo>
                <a:lnTo>
                  <a:pt x="4438" y="4527"/>
                </a:lnTo>
                <a:lnTo>
                  <a:pt x="4458" y="4525"/>
                </a:lnTo>
                <a:lnTo>
                  <a:pt x="4478" y="4522"/>
                </a:lnTo>
                <a:lnTo>
                  <a:pt x="4499" y="4518"/>
                </a:lnTo>
                <a:lnTo>
                  <a:pt x="4520" y="4512"/>
                </a:lnTo>
                <a:lnTo>
                  <a:pt x="4541" y="4506"/>
                </a:lnTo>
                <a:lnTo>
                  <a:pt x="4561" y="4500"/>
                </a:lnTo>
                <a:lnTo>
                  <a:pt x="4582" y="4492"/>
                </a:lnTo>
                <a:lnTo>
                  <a:pt x="4603" y="4483"/>
                </a:lnTo>
                <a:lnTo>
                  <a:pt x="4624" y="4472"/>
                </a:lnTo>
                <a:lnTo>
                  <a:pt x="4645" y="4461"/>
                </a:lnTo>
                <a:lnTo>
                  <a:pt x="4666" y="4449"/>
                </a:lnTo>
                <a:lnTo>
                  <a:pt x="4686" y="4435"/>
                </a:lnTo>
                <a:lnTo>
                  <a:pt x="4707" y="4420"/>
                </a:lnTo>
                <a:lnTo>
                  <a:pt x="4728" y="4405"/>
                </a:lnTo>
                <a:lnTo>
                  <a:pt x="4750" y="4387"/>
                </a:lnTo>
                <a:lnTo>
                  <a:pt x="4771" y="4370"/>
                </a:lnTo>
                <a:lnTo>
                  <a:pt x="4792" y="4351"/>
                </a:lnTo>
                <a:lnTo>
                  <a:pt x="4813" y="4330"/>
                </a:lnTo>
                <a:lnTo>
                  <a:pt x="4830" y="4313"/>
                </a:lnTo>
                <a:lnTo>
                  <a:pt x="4846" y="4294"/>
                </a:lnTo>
                <a:lnTo>
                  <a:pt x="4862" y="4275"/>
                </a:lnTo>
                <a:lnTo>
                  <a:pt x="4876" y="4255"/>
                </a:lnTo>
                <a:lnTo>
                  <a:pt x="4892" y="4233"/>
                </a:lnTo>
                <a:lnTo>
                  <a:pt x="4906" y="4212"/>
                </a:lnTo>
                <a:lnTo>
                  <a:pt x="4921" y="4189"/>
                </a:lnTo>
                <a:lnTo>
                  <a:pt x="4934" y="4165"/>
                </a:lnTo>
                <a:lnTo>
                  <a:pt x="4961" y="4116"/>
                </a:lnTo>
                <a:lnTo>
                  <a:pt x="4986" y="4065"/>
                </a:lnTo>
                <a:lnTo>
                  <a:pt x="5008" y="4011"/>
                </a:lnTo>
                <a:lnTo>
                  <a:pt x="5030" y="3955"/>
                </a:lnTo>
                <a:lnTo>
                  <a:pt x="5049" y="3896"/>
                </a:lnTo>
                <a:lnTo>
                  <a:pt x="5068" y="3836"/>
                </a:lnTo>
                <a:lnTo>
                  <a:pt x="5084" y="3773"/>
                </a:lnTo>
                <a:lnTo>
                  <a:pt x="5100" y="3709"/>
                </a:lnTo>
                <a:lnTo>
                  <a:pt x="5113" y="3646"/>
                </a:lnTo>
                <a:lnTo>
                  <a:pt x="5124" y="3580"/>
                </a:lnTo>
                <a:lnTo>
                  <a:pt x="5135" y="3513"/>
                </a:lnTo>
                <a:lnTo>
                  <a:pt x="5144" y="3447"/>
                </a:lnTo>
                <a:lnTo>
                  <a:pt x="5151" y="3380"/>
                </a:lnTo>
                <a:lnTo>
                  <a:pt x="5156" y="3312"/>
                </a:lnTo>
                <a:lnTo>
                  <a:pt x="5161" y="3246"/>
                </a:lnTo>
                <a:lnTo>
                  <a:pt x="5163" y="3180"/>
                </a:lnTo>
                <a:lnTo>
                  <a:pt x="5165" y="3114"/>
                </a:lnTo>
                <a:lnTo>
                  <a:pt x="5165" y="3048"/>
                </a:lnTo>
                <a:lnTo>
                  <a:pt x="5162" y="2984"/>
                </a:lnTo>
                <a:lnTo>
                  <a:pt x="5158" y="2921"/>
                </a:lnTo>
                <a:lnTo>
                  <a:pt x="5155" y="2860"/>
                </a:lnTo>
                <a:lnTo>
                  <a:pt x="5149" y="2800"/>
                </a:lnTo>
                <a:lnTo>
                  <a:pt x="5140" y="2742"/>
                </a:lnTo>
                <a:lnTo>
                  <a:pt x="5131" y="2686"/>
                </a:lnTo>
                <a:lnTo>
                  <a:pt x="5120" y="2633"/>
                </a:lnTo>
                <a:lnTo>
                  <a:pt x="5109" y="2582"/>
                </a:lnTo>
                <a:lnTo>
                  <a:pt x="5096" y="2534"/>
                </a:lnTo>
                <a:lnTo>
                  <a:pt x="5081" y="2489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KSO_Shape"/>
          <p:cNvSpPr>
            <a:spLocks/>
          </p:cNvSpPr>
          <p:nvPr/>
        </p:nvSpPr>
        <p:spPr bwMode="auto">
          <a:xfrm>
            <a:off x="4010638" y="4826586"/>
            <a:ext cx="250421" cy="250838"/>
          </a:xfrm>
          <a:custGeom>
            <a:avLst/>
            <a:gdLst>
              <a:gd name="T0" fmla="*/ 1815692 w 5165"/>
              <a:gd name="T1" fmla="*/ 798468 h 5182"/>
              <a:gd name="T2" fmla="*/ 1721370 w 5165"/>
              <a:gd name="T3" fmla="*/ 697373 h 5182"/>
              <a:gd name="T4" fmla="*/ 1608995 w 5165"/>
              <a:gd name="T5" fmla="*/ 645906 h 5182"/>
              <a:gd name="T6" fmla="*/ 1484092 w 5165"/>
              <a:gd name="T7" fmla="*/ 639657 h 5182"/>
              <a:gd name="T8" fmla="*/ 1355505 w 5165"/>
              <a:gd name="T9" fmla="*/ 673845 h 5182"/>
              <a:gd name="T10" fmla="*/ 1228392 w 5165"/>
              <a:gd name="T11" fmla="*/ 744428 h 5182"/>
              <a:gd name="T12" fmla="*/ 1111595 w 5165"/>
              <a:gd name="T13" fmla="*/ 847361 h 5182"/>
              <a:gd name="T14" fmla="*/ 1049328 w 5165"/>
              <a:gd name="T15" fmla="*/ 882285 h 5182"/>
              <a:gd name="T16" fmla="*/ 975640 w 5165"/>
              <a:gd name="T17" fmla="*/ 843317 h 5182"/>
              <a:gd name="T18" fmla="*/ 930321 w 5165"/>
              <a:gd name="T19" fmla="*/ 800306 h 5182"/>
              <a:gd name="T20" fmla="*/ 970113 w 5165"/>
              <a:gd name="T21" fmla="*/ 672742 h 5182"/>
              <a:gd name="T22" fmla="*/ 1079909 w 5165"/>
              <a:gd name="T23" fmla="*/ 470920 h 5182"/>
              <a:gd name="T24" fmla="*/ 1147334 w 5165"/>
              <a:gd name="T25" fmla="*/ 310270 h 5182"/>
              <a:gd name="T26" fmla="*/ 1157651 w 5165"/>
              <a:gd name="T27" fmla="*/ 161017 h 5182"/>
              <a:gd name="T28" fmla="*/ 1132965 w 5165"/>
              <a:gd name="T29" fmla="*/ 98154 h 5182"/>
              <a:gd name="T30" fmla="*/ 1083962 w 5165"/>
              <a:gd name="T31" fmla="*/ 47423 h 5182"/>
              <a:gd name="T32" fmla="*/ 1007326 w 5165"/>
              <a:gd name="T33" fmla="*/ 11764 h 5182"/>
              <a:gd name="T34" fmla="*/ 931795 w 5165"/>
              <a:gd name="T35" fmla="*/ 368 h 5182"/>
              <a:gd name="T36" fmla="*/ 745731 w 5165"/>
              <a:gd name="T37" fmla="*/ 31615 h 5182"/>
              <a:gd name="T38" fmla="*/ 543455 w 5165"/>
              <a:gd name="T39" fmla="*/ 120579 h 5182"/>
              <a:gd name="T40" fmla="*/ 384287 w 5165"/>
              <a:gd name="T41" fmla="*/ 235644 h 5182"/>
              <a:gd name="T42" fmla="*/ 295124 w 5165"/>
              <a:gd name="T43" fmla="*/ 353282 h 5182"/>
              <a:gd name="T44" fmla="*/ 247963 w 5165"/>
              <a:gd name="T45" fmla="*/ 486360 h 5182"/>
              <a:gd name="T46" fmla="*/ 253858 w 5165"/>
              <a:gd name="T47" fmla="*/ 610615 h 5182"/>
              <a:gd name="T48" fmla="*/ 306177 w 5165"/>
              <a:gd name="T49" fmla="*/ 722738 h 5182"/>
              <a:gd name="T50" fmla="*/ 396814 w 5165"/>
              <a:gd name="T51" fmla="*/ 819422 h 5182"/>
              <a:gd name="T52" fmla="*/ 518401 w 5165"/>
              <a:gd name="T53" fmla="*/ 895519 h 5182"/>
              <a:gd name="T54" fmla="*/ 663936 w 5165"/>
              <a:gd name="T55" fmla="*/ 948089 h 5182"/>
              <a:gd name="T56" fmla="*/ 746836 w 5165"/>
              <a:gd name="T57" fmla="*/ 984850 h 5182"/>
              <a:gd name="T58" fmla="*/ 744257 w 5165"/>
              <a:gd name="T59" fmla="*/ 1060948 h 5182"/>
              <a:gd name="T60" fmla="*/ 733572 w 5165"/>
              <a:gd name="T61" fmla="*/ 1131163 h 5182"/>
              <a:gd name="T62" fmla="*/ 627092 w 5165"/>
              <a:gd name="T63" fmla="*/ 1158734 h 5182"/>
              <a:gd name="T64" fmla="*/ 370286 w 5165"/>
              <a:gd name="T65" fmla="*/ 1167925 h 5182"/>
              <a:gd name="T66" fmla="*/ 215171 w 5165"/>
              <a:gd name="T67" fmla="*/ 1186305 h 5182"/>
              <a:gd name="T68" fmla="*/ 74057 w 5165"/>
              <a:gd name="T69" fmla="*/ 1246595 h 5182"/>
              <a:gd name="T70" fmla="*/ 23949 w 5165"/>
              <a:gd name="T71" fmla="*/ 1302473 h 5182"/>
              <a:gd name="T72" fmla="*/ 1474 w 5165"/>
              <a:gd name="T73" fmla="*/ 1368277 h 5182"/>
              <a:gd name="T74" fmla="*/ 5895 w 5165"/>
              <a:gd name="T75" fmla="*/ 1450623 h 5182"/>
              <a:gd name="T76" fmla="*/ 31318 w 5165"/>
              <a:gd name="T77" fmla="*/ 1523044 h 5182"/>
              <a:gd name="T78" fmla="*/ 138166 w 5165"/>
              <a:gd name="T79" fmla="*/ 1660166 h 5182"/>
              <a:gd name="T80" fmla="*/ 313546 w 5165"/>
              <a:gd name="T81" fmla="*/ 1794347 h 5182"/>
              <a:gd name="T82" fmla="*/ 495557 w 5165"/>
              <a:gd name="T83" fmla="*/ 1881105 h 5182"/>
              <a:gd name="T84" fmla="*/ 642935 w 5165"/>
              <a:gd name="T85" fmla="*/ 1905000 h 5182"/>
              <a:gd name="T86" fmla="*/ 785891 w 5165"/>
              <a:gd name="T87" fmla="*/ 1884046 h 5182"/>
              <a:gd name="T88" fmla="*/ 894213 w 5165"/>
              <a:gd name="T89" fmla="*/ 1821183 h 5182"/>
              <a:gd name="T90" fmla="*/ 969744 w 5165"/>
              <a:gd name="T91" fmla="*/ 1723396 h 5182"/>
              <a:gd name="T92" fmla="*/ 1011747 w 5165"/>
              <a:gd name="T93" fmla="*/ 1599509 h 5182"/>
              <a:gd name="T94" fmla="*/ 1020958 w 5165"/>
              <a:gd name="T95" fmla="*/ 1457976 h 5182"/>
              <a:gd name="T96" fmla="*/ 997378 w 5165"/>
              <a:gd name="T97" fmla="*/ 1306149 h 5182"/>
              <a:gd name="T98" fmla="*/ 970850 w 5165"/>
              <a:gd name="T99" fmla="*/ 1202848 h 5182"/>
              <a:gd name="T100" fmla="*/ 1036064 w 5165"/>
              <a:gd name="T101" fmla="*/ 1172704 h 5182"/>
              <a:gd name="T102" fmla="*/ 1084331 w 5165"/>
              <a:gd name="T103" fmla="*/ 1120502 h 5182"/>
              <a:gd name="T104" fmla="*/ 1168336 w 5165"/>
              <a:gd name="T105" fmla="*/ 1190717 h 5182"/>
              <a:gd name="T106" fmla="*/ 1303186 w 5165"/>
              <a:gd name="T107" fmla="*/ 1388128 h 5182"/>
              <a:gd name="T108" fmla="*/ 1411140 w 5165"/>
              <a:gd name="T109" fmla="*/ 1543998 h 5182"/>
              <a:gd name="T110" fmla="*/ 1531621 w 5165"/>
              <a:gd name="T111" fmla="*/ 1642520 h 5182"/>
              <a:gd name="T112" fmla="*/ 1612311 w 5165"/>
              <a:gd name="T113" fmla="*/ 1664577 h 5182"/>
              <a:gd name="T114" fmla="*/ 1680473 w 5165"/>
              <a:gd name="T115" fmla="*/ 1654284 h 5182"/>
              <a:gd name="T116" fmla="*/ 1750109 w 5165"/>
              <a:gd name="T117" fmla="*/ 1612743 h 5182"/>
              <a:gd name="T118" fmla="*/ 1802428 w 5165"/>
              <a:gd name="T119" fmla="*/ 1556130 h 5182"/>
              <a:gd name="T120" fmla="*/ 1867274 w 5165"/>
              <a:gd name="T121" fmla="*/ 1410185 h 5182"/>
              <a:gd name="T122" fmla="*/ 1901539 w 5165"/>
              <a:gd name="T123" fmla="*/ 1193290 h 5182"/>
              <a:gd name="T124" fmla="*/ 1890486 w 5165"/>
              <a:gd name="T125" fmla="*/ 987424 h 518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165" h="5182">
                <a:moveTo>
                  <a:pt x="5081" y="2489"/>
                </a:moveTo>
                <a:lnTo>
                  <a:pt x="5081" y="2489"/>
                </a:lnTo>
                <a:lnTo>
                  <a:pt x="5062" y="2438"/>
                </a:lnTo>
                <a:lnTo>
                  <a:pt x="5042" y="2389"/>
                </a:lnTo>
                <a:lnTo>
                  <a:pt x="5021" y="2341"/>
                </a:lnTo>
                <a:lnTo>
                  <a:pt x="4999" y="2297"/>
                </a:lnTo>
                <a:lnTo>
                  <a:pt x="4977" y="2253"/>
                </a:lnTo>
                <a:lnTo>
                  <a:pt x="4952" y="2213"/>
                </a:lnTo>
                <a:lnTo>
                  <a:pt x="4928" y="2172"/>
                </a:lnTo>
                <a:lnTo>
                  <a:pt x="4903" y="2136"/>
                </a:lnTo>
                <a:lnTo>
                  <a:pt x="4876" y="2099"/>
                </a:lnTo>
                <a:lnTo>
                  <a:pt x="4849" y="2064"/>
                </a:lnTo>
                <a:lnTo>
                  <a:pt x="4823" y="2033"/>
                </a:lnTo>
                <a:lnTo>
                  <a:pt x="4793" y="2002"/>
                </a:lnTo>
                <a:lnTo>
                  <a:pt x="4764" y="1974"/>
                </a:lnTo>
                <a:lnTo>
                  <a:pt x="4734" y="1946"/>
                </a:lnTo>
                <a:lnTo>
                  <a:pt x="4704" y="1921"/>
                </a:lnTo>
                <a:lnTo>
                  <a:pt x="4672" y="1897"/>
                </a:lnTo>
                <a:lnTo>
                  <a:pt x="4640" y="1874"/>
                </a:lnTo>
                <a:lnTo>
                  <a:pt x="4608" y="1855"/>
                </a:lnTo>
                <a:lnTo>
                  <a:pt x="4575" y="1835"/>
                </a:lnTo>
                <a:lnTo>
                  <a:pt x="4542" y="1818"/>
                </a:lnTo>
                <a:lnTo>
                  <a:pt x="4507" y="1803"/>
                </a:lnTo>
                <a:lnTo>
                  <a:pt x="4473" y="1789"/>
                </a:lnTo>
                <a:lnTo>
                  <a:pt x="4438" y="1776"/>
                </a:lnTo>
                <a:lnTo>
                  <a:pt x="4402" y="1765"/>
                </a:lnTo>
                <a:lnTo>
                  <a:pt x="4367" y="1757"/>
                </a:lnTo>
                <a:lnTo>
                  <a:pt x="4330" y="1748"/>
                </a:lnTo>
                <a:lnTo>
                  <a:pt x="4293" y="1742"/>
                </a:lnTo>
                <a:lnTo>
                  <a:pt x="4256" y="1737"/>
                </a:lnTo>
                <a:lnTo>
                  <a:pt x="4219" y="1735"/>
                </a:lnTo>
                <a:lnTo>
                  <a:pt x="4181" y="1732"/>
                </a:lnTo>
                <a:lnTo>
                  <a:pt x="4143" y="1732"/>
                </a:lnTo>
                <a:lnTo>
                  <a:pt x="4105" y="1732"/>
                </a:lnTo>
                <a:lnTo>
                  <a:pt x="4067" y="1735"/>
                </a:lnTo>
                <a:lnTo>
                  <a:pt x="4028" y="1740"/>
                </a:lnTo>
                <a:lnTo>
                  <a:pt x="3990" y="1745"/>
                </a:lnTo>
                <a:lnTo>
                  <a:pt x="3951" y="1751"/>
                </a:lnTo>
                <a:lnTo>
                  <a:pt x="3913" y="1758"/>
                </a:lnTo>
                <a:lnTo>
                  <a:pt x="3874" y="1768"/>
                </a:lnTo>
                <a:lnTo>
                  <a:pt x="3835" y="1778"/>
                </a:lnTo>
                <a:lnTo>
                  <a:pt x="3795" y="1790"/>
                </a:lnTo>
                <a:lnTo>
                  <a:pt x="3756" y="1803"/>
                </a:lnTo>
                <a:lnTo>
                  <a:pt x="3718" y="1817"/>
                </a:lnTo>
                <a:lnTo>
                  <a:pt x="3679" y="1833"/>
                </a:lnTo>
                <a:lnTo>
                  <a:pt x="3640" y="1850"/>
                </a:lnTo>
                <a:lnTo>
                  <a:pt x="3600" y="1867"/>
                </a:lnTo>
                <a:lnTo>
                  <a:pt x="3562" y="1887"/>
                </a:lnTo>
                <a:lnTo>
                  <a:pt x="3524" y="1906"/>
                </a:lnTo>
                <a:lnTo>
                  <a:pt x="3485" y="1928"/>
                </a:lnTo>
                <a:lnTo>
                  <a:pt x="3447" y="1950"/>
                </a:lnTo>
                <a:lnTo>
                  <a:pt x="3409" y="1975"/>
                </a:lnTo>
                <a:lnTo>
                  <a:pt x="3372" y="1999"/>
                </a:lnTo>
                <a:lnTo>
                  <a:pt x="3334" y="2025"/>
                </a:lnTo>
                <a:lnTo>
                  <a:pt x="3298" y="2052"/>
                </a:lnTo>
                <a:lnTo>
                  <a:pt x="3261" y="2080"/>
                </a:lnTo>
                <a:lnTo>
                  <a:pt x="3225" y="2110"/>
                </a:lnTo>
                <a:lnTo>
                  <a:pt x="3189" y="2139"/>
                </a:lnTo>
                <a:lnTo>
                  <a:pt x="3154" y="2171"/>
                </a:lnTo>
                <a:lnTo>
                  <a:pt x="3119" y="2203"/>
                </a:lnTo>
                <a:lnTo>
                  <a:pt x="3084" y="2236"/>
                </a:lnTo>
                <a:lnTo>
                  <a:pt x="3050" y="2269"/>
                </a:lnTo>
                <a:lnTo>
                  <a:pt x="3017" y="2305"/>
                </a:lnTo>
                <a:lnTo>
                  <a:pt x="2984" y="2340"/>
                </a:lnTo>
                <a:lnTo>
                  <a:pt x="2951" y="2377"/>
                </a:lnTo>
                <a:lnTo>
                  <a:pt x="2919" y="2415"/>
                </a:lnTo>
                <a:lnTo>
                  <a:pt x="2902" y="2425"/>
                </a:lnTo>
                <a:lnTo>
                  <a:pt x="2885" y="2436"/>
                </a:lnTo>
                <a:lnTo>
                  <a:pt x="2866" y="2417"/>
                </a:lnTo>
                <a:lnTo>
                  <a:pt x="2848" y="2400"/>
                </a:lnTo>
                <a:lnTo>
                  <a:pt x="2828" y="2384"/>
                </a:lnTo>
                <a:lnTo>
                  <a:pt x="2809" y="2370"/>
                </a:lnTo>
                <a:lnTo>
                  <a:pt x="2788" y="2355"/>
                </a:lnTo>
                <a:lnTo>
                  <a:pt x="2766" y="2343"/>
                </a:lnTo>
                <a:lnTo>
                  <a:pt x="2744" y="2330"/>
                </a:lnTo>
                <a:lnTo>
                  <a:pt x="2720" y="2319"/>
                </a:lnTo>
                <a:lnTo>
                  <a:pt x="2697" y="2310"/>
                </a:lnTo>
                <a:lnTo>
                  <a:pt x="2672" y="2301"/>
                </a:lnTo>
                <a:lnTo>
                  <a:pt x="2648" y="2294"/>
                </a:lnTo>
                <a:lnTo>
                  <a:pt x="2622" y="2288"/>
                </a:lnTo>
                <a:lnTo>
                  <a:pt x="2597" y="2283"/>
                </a:lnTo>
                <a:lnTo>
                  <a:pt x="2571" y="2279"/>
                </a:lnTo>
                <a:lnTo>
                  <a:pt x="2544" y="2277"/>
                </a:lnTo>
                <a:lnTo>
                  <a:pt x="2517" y="2277"/>
                </a:lnTo>
                <a:lnTo>
                  <a:pt x="2518" y="2243"/>
                </a:lnTo>
                <a:lnTo>
                  <a:pt x="2522" y="2210"/>
                </a:lnTo>
                <a:lnTo>
                  <a:pt x="2525" y="2177"/>
                </a:lnTo>
                <a:lnTo>
                  <a:pt x="2532" y="2144"/>
                </a:lnTo>
                <a:lnTo>
                  <a:pt x="2538" y="2112"/>
                </a:lnTo>
                <a:lnTo>
                  <a:pt x="2545" y="2080"/>
                </a:lnTo>
                <a:lnTo>
                  <a:pt x="2554" y="2049"/>
                </a:lnTo>
                <a:lnTo>
                  <a:pt x="2562" y="2017"/>
                </a:lnTo>
                <a:lnTo>
                  <a:pt x="2572" y="1986"/>
                </a:lnTo>
                <a:lnTo>
                  <a:pt x="2583" y="1954"/>
                </a:lnTo>
                <a:lnTo>
                  <a:pt x="2606" y="1892"/>
                </a:lnTo>
                <a:lnTo>
                  <a:pt x="2633" y="1830"/>
                </a:lnTo>
                <a:lnTo>
                  <a:pt x="2661" y="1769"/>
                </a:lnTo>
                <a:lnTo>
                  <a:pt x="2693" y="1708"/>
                </a:lnTo>
                <a:lnTo>
                  <a:pt x="2725" y="1648"/>
                </a:lnTo>
                <a:lnTo>
                  <a:pt x="2758" y="1586"/>
                </a:lnTo>
                <a:lnTo>
                  <a:pt x="2793" y="1526"/>
                </a:lnTo>
                <a:lnTo>
                  <a:pt x="2862" y="1405"/>
                </a:lnTo>
                <a:lnTo>
                  <a:pt x="2897" y="1344"/>
                </a:lnTo>
                <a:lnTo>
                  <a:pt x="2931" y="1281"/>
                </a:lnTo>
                <a:lnTo>
                  <a:pt x="2957" y="1233"/>
                </a:lnTo>
                <a:lnTo>
                  <a:pt x="2981" y="1184"/>
                </a:lnTo>
                <a:lnTo>
                  <a:pt x="3005" y="1137"/>
                </a:lnTo>
                <a:lnTo>
                  <a:pt x="3027" y="1088"/>
                </a:lnTo>
                <a:lnTo>
                  <a:pt x="3048" y="1038"/>
                </a:lnTo>
                <a:lnTo>
                  <a:pt x="3066" y="989"/>
                </a:lnTo>
                <a:lnTo>
                  <a:pt x="3083" y="940"/>
                </a:lnTo>
                <a:lnTo>
                  <a:pt x="3099" y="891"/>
                </a:lnTo>
                <a:lnTo>
                  <a:pt x="3114" y="844"/>
                </a:lnTo>
                <a:lnTo>
                  <a:pt x="3126" y="796"/>
                </a:lnTo>
                <a:lnTo>
                  <a:pt x="3136" y="748"/>
                </a:lnTo>
                <a:lnTo>
                  <a:pt x="3143" y="701"/>
                </a:lnTo>
                <a:lnTo>
                  <a:pt x="3149" y="655"/>
                </a:lnTo>
                <a:lnTo>
                  <a:pt x="3153" y="609"/>
                </a:lnTo>
                <a:lnTo>
                  <a:pt x="3154" y="565"/>
                </a:lnTo>
                <a:lnTo>
                  <a:pt x="3152" y="521"/>
                </a:lnTo>
                <a:lnTo>
                  <a:pt x="3148" y="480"/>
                </a:lnTo>
                <a:lnTo>
                  <a:pt x="3142" y="438"/>
                </a:lnTo>
                <a:lnTo>
                  <a:pt x="3137" y="417"/>
                </a:lnTo>
                <a:lnTo>
                  <a:pt x="3132" y="397"/>
                </a:lnTo>
                <a:lnTo>
                  <a:pt x="3126" y="378"/>
                </a:lnTo>
                <a:lnTo>
                  <a:pt x="3120" y="358"/>
                </a:lnTo>
                <a:lnTo>
                  <a:pt x="3113" y="340"/>
                </a:lnTo>
                <a:lnTo>
                  <a:pt x="3104" y="320"/>
                </a:lnTo>
                <a:lnTo>
                  <a:pt x="3095" y="302"/>
                </a:lnTo>
                <a:lnTo>
                  <a:pt x="3086" y="285"/>
                </a:lnTo>
                <a:lnTo>
                  <a:pt x="3075" y="267"/>
                </a:lnTo>
                <a:lnTo>
                  <a:pt x="3064" y="250"/>
                </a:lnTo>
                <a:lnTo>
                  <a:pt x="3051" y="233"/>
                </a:lnTo>
                <a:lnTo>
                  <a:pt x="3038" y="217"/>
                </a:lnTo>
                <a:lnTo>
                  <a:pt x="3024" y="201"/>
                </a:lnTo>
                <a:lnTo>
                  <a:pt x="3010" y="185"/>
                </a:lnTo>
                <a:lnTo>
                  <a:pt x="2994" y="171"/>
                </a:lnTo>
                <a:lnTo>
                  <a:pt x="2978" y="156"/>
                </a:lnTo>
                <a:lnTo>
                  <a:pt x="2961" y="142"/>
                </a:lnTo>
                <a:lnTo>
                  <a:pt x="2942" y="129"/>
                </a:lnTo>
                <a:lnTo>
                  <a:pt x="2923" y="115"/>
                </a:lnTo>
                <a:lnTo>
                  <a:pt x="2902" y="103"/>
                </a:lnTo>
                <a:lnTo>
                  <a:pt x="2881" y="92"/>
                </a:lnTo>
                <a:lnTo>
                  <a:pt x="2859" y="80"/>
                </a:lnTo>
                <a:lnTo>
                  <a:pt x="2836" y="69"/>
                </a:lnTo>
                <a:lnTo>
                  <a:pt x="2812" y="59"/>
                </a:lnTo>
                <a:lnTo>
                  <a:pt x="2786" y="49"/>
                </a:lnTo>
                <a:lnTo>
                  <a:pt x="2761" y="41"/>
                </a:lnTo>
                <a:lnTo>
                  <a:pt x="2734" y="32"/>
                </a:lnTo>
                <a:lnTo>
                  <a:pt x="2706" y="24"/>
                </a:lnTo>
                <a:lnTo>
                  <a:pt x="2681" y="19"/>
                </a:lnTo>
                <a:lnTo>
                  <a:pt x="2658" y="14"/>
                </a:lnTo>
                <a:lnTo>
                  <a:pt x="2633" y="9"/>
                </a:lnTo>
                <a:lnTo>
                  <a:pt x="2608" y="6"/>
                </a:lnTo>
                <a:lnTo>
                  <a:pt x="2582" y="4"/>
                </a:lnTo>
                <a:lnTo>
                  <a:pt x="2556" y="1"/>
                </a:lnTo>
                <a:lnTo>
                  <a:pt x="2529" y="1"/>
                </a:lnTo>
                <a:lnTo>
                  <a:pt x="2502" y="0"/>
                </a:lnTo>
                <a:lnTo>
                  <a:pt x="2446" y="3"/>
                </a:lnTo>
                <a:lnTo>
                  <a:pt x="2389" y="6"/>
                </a:lnTo>
                <a:lnTo>
                  <a:pt x="2331" y="14"/>
                </a:lnTo>
                <a:lnTo>
                  <a:pt x="2270" y="24"/>
                </a:lnTo>
                <a:lnTo>
                  <a:pt x="2210" y="36"/>
                </a:lnTo>
                <a:lnTo>
                  <a:pt x="2149" y="50"/>
                </a:lnTo>
                <a:lnTo>
                  <a:pt x="2087" y="66"/>
                </a:lnTo>
                <a:lnTo>
                  <a:pt x="2024" y="86"/>
                </a:lnTo>
                <a:lnTo>
                  <a:pt x="1962" y="106"/>
                </a:lnTo>
                <a:lnTo>
                  <a:pt x="1899" y="129"/>
                </a:lnTo>
                <a:lnTo>
                  <a:pt x="1837" y="152"/>
                </a:lnTo>
                <a:lnTo>
                  <a:pt x="1775" y="179"/>
                </a:lnTo>
                <a:lnTo>
                  <a:pt x="1713" y="206"/>
                </a:lnTo>
                <a:lnTo>
                  <a:pt x="1653" y="234"/>
                </a:lnTo>
                <a:lnTo>
                  <a:pt x="1593" y="264"/>
                </a:lnTo>
                <a:lnTo>
                  <a:pt x="1534" y="296"/>
                </a:lnTo>
                <a:lnTo>
                  <a:pt x="1475" y="328"/>
                </a:lnTo>
                <a:lnTo>
                  <a:pt x="1420" y="361"/>
                </a:lnTo>
                <a:lnTo>
                  <a:pt x="1365" y="394"/>
                </a:lnTo>
                <a:lnTo>
                  <a:pt x="1312" y="428"/>
                </a:lnTo>
                <a:lnTo>
                  <a:pt x="1260" y="464"/>
                </a:lnTo>
                <a:lnTo>
                  <a:pt x="1213" y="498"/>
                </a:lnTo>
                <a:lnTo>
                  <a:pt x="1166" y="533"/>
                </a:lnTo>
                <a:lnTo>
                  <a:pt x="1122" y="570"/>
                </a:lnTo>
                <a:lnTo>
                  <a:pt x="1081" y="606"/>
                </a:lnTo>
                <a:lnTo>
                  <a:pt x="1043" y="641"/>
                </a:lnTo>
                <a:lnTo>
                  <a:pt x="1008" y="677"/>
                </a:lnTo>
                <a:lnTo>
                  <a:pt x="976" y="712"/>
                </a:lnTo>
                <a:lnTo>
                  <a:pt x="942" y="754"/>
                </a:lnTo>
                <a:lnTo>
                  <a:pt x="910" y="796"/>
                </a:lnTo>
                <a:lnTo>
                  <a:pt x="879" y="837"/>
                </a:lnTo>
                <a:lnTo>
                  <a:pt x="851" y="879"/>
                </a:lnTo>
                <a:lnTo>
                  <a:pt x="825" y="920"/>
                </a:lnTo>
                <a:lnTo>
                  <a:pt x="801" y="961"/>
                </a:lnTo>
                <a:lnTo>
                  <a:pt x="779" y="1002"/>
                </a:lnTo>
                <a:lnTo>
                  <a:pt x="759" y="1043"/>
                </a:lnTo>
                <a:lnTo>
                  <a:pt x="741" y="1084"/>
                </a:lnTo>
                <a:lnTo>
                  <a:pt x="725" y="1124"/>
                </a:lnTo>
                <a:lnTo>
                  <a:pt x="711" y="1165"/>
                </a:lnTo>
                <a:lnTo>
                  <a:pt x="699" y="1204"/>
                </a:lnTo>
                <a:lnTo>
                  <a:pt x="688" y="1244"/>
                </a:lnTo>
                <a:lnTo>
                  <a:pt x="679" y="1284"/>
                </a:lnTo>
                <a:lnTo>
                  <a:pt x="673" y="1323"/>
                </a:lnTo>
                <a:lnTo>
                  <a:pt x="668" y="1362"/>
                </a:lnTo>
                <a:lnTo>
                  <a:pt x="665" y="1400"/>
                </a:lnTo>
                <a:lnTo>
                  <a:pt x="663" y="1439"/>
                </a:lnTo>
                <a:lnTo>
                  <a:pt x="663" y="1477"/>
                </a:lnTo>
                <a:lnTo>
                  <a:pt x="666" y="1514"/>
                </a:lnTo>
                <a:lnTo>
                  <a:pt x="670" y="1552"/>
                </a:lnTo>
                <a:lnTo>
                  <a:pt x="674" y="1589"/>
                </a:lnTo>
                <a:lnTo>
                  <a:pt x="682" y="1626"/>
                </a:lnTo>
                <a:lnTo>
                  <a:pt x="689" y="1661"/>
                </a:lnTo>
                <a:lnTo>
                  <a:pt x="700" y="1697"/>
                </a:lnTo>
                <a:lnTo>
                  <a:pt x="711" y="1732"/>
                </a:lnTo>
                <a:lnTo>
                  <a:pt x="724" y="1768"/>
                </a:lnTo>
                <a:lnTo>
                  <a:pt x="738" y="1802"/>
                </a:lnTo>
                <a:lnTo>
                  <a:pt x="754" y="1835"/>
                </a:lnTo>
                <a:lnTo>
                  <a:pt x="771" y="1870"/>
                </a:lnTo>
                <a:lnTo>
                  <a:pt x="790" y="1903"/>
                </a:lnTo>
                <a:lnTo>
                  <a:pt x="809" y="1935"/>
                </a:lnTo>
                <a:lnTo>
                  <a:pt x="831" y="1966"/>
                </a:lnTo>
                <a:lnTo>
                  <a:pt x="853" y="1998"/>
                </a:lnTo>
                <a:lnTo>
                  <a:pt x="877" y="2029"/>
                </a:lnTo>
                <a:lnTo>
                  <a:pt x="902" y="2060"/>
                </a:lnTo>
                <a:lnTo>
                  <a:pt x="928" y="2089"/>
                </a:lnTo>
                <a:lnTo>
                  <a:pt x="955" y="2118"/>
                </a:lnTo>
                <a:lnTo>
                  <a:pt x="985" y="2147"/>
                </a:lnTo>
                <a:lnTo>
                  <a:pt x="1014" y="2175"/>
                </a:lnTo>
                <a:lnTo>
                  <a:pt x="1045" y="2202"/>
                </a:lnTo>
                <a:lnTo>
                  <a:pt x="1077" y="2229"/>
                </a:lnTo>
                <a:lnTo>
                  <a:pt x="1110" y="2254"/>
                </a:lnTo>
                <a:lnTo>
                  <a:pt x="1144" y="2279"/>
                </a:lnTo>
                <a:lnTo>
                  <a:pt x="1178" y="2303"/>
                </a:lnTo>
                <a:lnTo>
                  <a:pt x="1214" y="2328"/>
                </a:lnTo>
                <a:lnTo>
                  <a:pt x="1251" y="2351"/>
                </a:lnTo>
                <a:lnTo>
                  <a:pt x="1289" y="2373"/>
                </a:lnTo>
                <a:lnTo>
                  <a:pt x="1328" y="2395"/>
                </a:lnTo>
                <a:lnTo>
                  <a:pt x="1367" y="2416"/>
                </a:lnTo>
                <a:lnTo>
                  <a:pt x="1407" y="2436"/>
                </a:lnTo>
                <a:lnTo>
                  <a:pt x="1448" y="2455"/>
                </a:lnTo>
                <a:lnTo>
                  <a:pt x="1490" y="2474"/>
                </a:lnTo>
                <a:lnTo>
                  <a:pt x="1533" y="2491"/>
                </a:lnTo>
                <a:lnTo>
                  <a:pt x="1575" y="2508"/>
                </a:lnTo>
                <a:lnTo>
                  <a:pt x="1620" y="2524"/>
                </a:lnTo>
                <a:lnTo>
                  <a:pt x="1665" y="2540"/>
                </a:lnTo>
                <a:lnTo>
                  <a:pt x="1710" y="2554"/>
                </a:lnTo>
                <a:lnTo>
                  <a:pt x="1756" y="2567"/>
                </a:lnTo>
                <a:lnTo>
                  <a:pt x="1802" y="2579"/>
                </a:lnTo>
                <a:lnTo>
                  <a:pt x="1849" y="2592"/>
                </a:lnTo>
                <a:lnTo>
                  <a:pt x="1897" y="2603"/>
                </a:lnTo>
                <a:lnTo>
                  <a:pt x="1944" y="2612"/>
                </a:lnTo>
                <a:lnTo>
                  <a:pt x="1993" y="2621"/>
                </a:lnTo>
                <a:lnTo>
                  <a:pt x="2015" y="2633"/>
                </a:lnTo>
                <a:lnTo>
                  <a:pt x="2036" y="2645"/>
                </a:lnTo>
                <a:lnTo>
                  <a:pt x="2027" y="2679"/>
                </a:lnTo>
                <a:lnTo>
                  <a:pt x="2017" y="2713"/>
                </a:lnTo>
                <a:lnTo>
                  <a:pt x="2013" y="2731"/>
                </a:lnTo>
                <a:lnTo>
                  <a:pt x="2011" y="2748"/>
                </a:lnTo>
                <a:lnTo>
                  <a:pt x="2008" y="2767"/>
                </a:lnTo>
                <a:lnTo>
                  <a:pt x="2008" y="2785"/>
                </a:lnTo>
                <a:lnTo>
                  <a:pt x="2009" y="2820"/>
                </a:lnTo>
                <a:lnTo>
                  <a:pt x="2013" y="2853"/>
                </a:lnTo>
                <a:lnTo>
                  <a:pt x="2020" y="2886"/>
                </a:lnTo>
                <a:lnTo>
                  <a:pt x="2029" y="2916"/>
                </a:lnTo>
                <a:lnTo>
                  <a:pt x="2040" y="2947"/>
                </a:lnTo>
                <a:lnTo>
                  <a:pt x="2052" y="2978"/>
                </a:lnTo>
                <a:lnTo>
                  <a:pt x="2067" y="3006"/>
                </a:lnTo>
                <a:lnTo>
                  <a:pt x="2082" y="3034"/>
                </a:lnTo>
                <a:lnTo>
                  <a:pt x="2052" y="3050"/>
                </a:lnTo>
                <a:lnTo>
                  <a:pt x="2022" y="3063"/>
                </a:lnTo>
                <a:lnTo>
                  <a:pt x="1991" y="3077"/>
                </a:lnTo>
                <a:lnTo>
                  <a:pt x="1960" y="3089"/>
                </a:lnTo>
                <a:lnTo>
                  <a:pt x="1928" y="3100"/>
                </a:lnTo>
                <a:lnTo>
                  <a:pt x="1898" y="3110"/>
                </a:lnTo>
                <a:lnTo>
                  <a:pt x="1866" y="3119"/>
                </a:lnTo>
                <a:lnTo>
                  <a:pt x="1833" y="3127"/>
                </a:lnTo>
                <a:lnTo>
                  <a:pt x="1801" y="3135"/>
                </a:lnTo>
                <a:lnTo>
                  <a:pt x="1768" y="3141"/>
                </a:lnTo>
                <a:lnTo>
                  <a:pt x="1735" y="3147"/>
                </a:lnTo>
                <a:lnTo>
                  <a:pt x="1702" y="3152"/>
                </a:lnTo>
                <a:lnTo>
                  <a:pt x="1634" y="3160"/>
                </a:lnTo>
                <a:lnTo>
                  <a:pt x="1567" y="3165"/>
                </a:lnTo>
                <a:lnTo>
                  <a:pt x="1498" y="3170"/>
                </a:lnTo>
                <a:lnTo>
                  <a:pt x="1430" y="3173"/>
                </a:lnTo>
                <a:lnTo>
                  <a:pt x="1360" y="3174"/>
                </a:lnTo>
                <a:lnTo>
                  <a:pt x="1289" y="3174"/>
                </a:lnTo>
                <a:lnTo>
                  <a:pt x="1148" y="3175"/>
                </a:lnTo>
                <a:lnTo>
                  <a:pt x="1077" y="3175"/>
                </a:lnTo>
                <a:lnTo>
                  <a:pt x="1005" y="3177"/>
                </a:lnTo>
                <a:lnTo>
                  <a:pt x="950" y="3179"/>
                </a:lnTo>
                <a:lnTo>
                  <a:pt x="896" y="3182"/>
                </a:lnTo>
                <a:lnTo>
                  <a:pt x="842" y="3186"/>
                </a:lnTo>
                <a:lnTo>
                  <a:pt x="790" y="3192"/>
                </a:lnTo>
                <a:lnTo>
                  <a:pt x="737" y="3198"/>
                </a:lnTo>
                <a:lnTo>
                  <a:pt x="684" y="3206"/>
                </a:lnTo>
                <a:lnTo>
                  <a:pt x="634" y="3215"/>
                </a:lnTo>
                <a:lnTo>
                  <a:pt x="584" y="3227"/>
                </a:lnTo>
                <a:lnTo>
                  <a:pt x="535" y="3239"/>
                </a:lnTo>
                <a:lnTo>
                  <a:pt x="487" y="3252"/>
                </a:lnTo>
                <a:lnTo>
                  <a:pt x="442" y="3267"/>
                </a:lnTo>
                <a:lnTo>
                  <a:pt x="397" y="3283"/>
                </a:lnTo>
                <a:lnTo>
                  <a:pt x="355" y="3301"/>
                </a:lnTo>
                <a:lnTo>
                  <a:pt x="313" y="3321"/>
                </a:lnTo>
                <a:lnTo>
                  <a:pt x="274" y="3343"/>
                </a:lnTo>
                <a:lnTo>
                  <a:pt x="237" y="3365"/>
                </a:lnTo>
                <a:lnTo>
                  <a:pt x="201" y="3391"/>
                </a:lnTo>
                <a:lnTo>
                  <a:pt x="169" y="3417"/>
                </a:lnTo>
                <a:lnTo>
                  <a:pt x="154" y="3431"/>
                </a:lnTo>
                <a:lnTo>
                  <a:pt x="139" y="3446"/>
                </a:lnTo>
                <a:lnTo>
                  <a:pt x="125" y="3461"/>
                </a:lnTo>
                <a:lnTo>
                  <a:pt x="112" y="3475"/>
                </a:lnTo>
                <a:lnTo>
                  <a:pt x="100" y="3491"/>
                </a:lnTo>
                <a:lnTo>
                  <a:pt x="87" y="3508"/>
                </a:lnTo>
                <a:lnTo>
                  <a:pt x="75" y="3526"/>
                </a:lnTo>
                <a:lnTo>
                  <a:pt x="65" y="3543"/>
                </a:lnTo>
                <a:lnTo>
                  <a:pt x="55" y="3560"/>
                </a:lnTo>
                <a:lnTo>
                  <a:pt x="46" y="3578"/>
                </a:lnTo>
                <a:lnTo>
                  <a:pt x="37" y="3598"/>
                </a:lnTo>
                <a:lnTo>
                  <a:pt x="30" y="3618"/>
                </a:lnTo>
                <a:lnTo>
                  <a:pt x="24" y="3637"/>
                </a:lnTo>
                <a:lnTo>
                  <a:pt x="17" y="3658"/>
                </a:lnTo>
                <a:lnTo>
                  <a:pt x="13" y="3679"/>
                </a:lnTo>
                <a:lnTo>
                  <a:pt x="8" y="3700"/>
                </a:lnTo>
                <a:lnTo>
                  <a:pt x="4" y="3722"/>
                </a:lnTo>
                <a:lnTo>
                  <a:pt x="2" y="3745"/>
                </a:lnTo>
                <a:lnTo>
                  <a:pt x="0" y="3768"/>
                </a:lnTo>
                <a:lnTo>
                  <a:pt x="0" y="3792"/>
                </a:lnTo>
                <a:lnTo>
                  <a:pt x="0" y="3816"/>
                </a:lnTo>
                <a:lnTo>
                  <a:pt x="2" y="3841"/>
                </a:lnTo>
                <a:lnTo>
                  <a:pt x="3" y="3866"/>
                </a:lnTo>
                <a:lnTo>
                  <a:pt x="6" y="3892"/>
                </a:lnTo>
                <a:lnTo>
                  <a:pt x="10" y="3919"/>
                </a:lnTo>
                <a:lnTo>
                  <a:pt x="16" y="3946"/>
                </a:lnTo>
                <a:lnTo>
                  <a:pt x="22" y="3974"/>
                </a:lnTo>
                <a:lnTo>
                  <a:pt x="30" y="4002"/>
                </a:lnTo>
                <a:lnTo>
                  <a:pt x="36" y="4026"/>
                </a:lnTo>
                <a:lnTo>
                  <a:pt x="44" y="4049"/>
                </a:lnTo>
                <a:lnTo>
                  <a:pt x="53" y="4072"/>
                </a:lnTo>
                <a:lnTo>
                  <a:pt x="63" y="4096"/>
                </a:lnTo>
                <a:lnTo>
                  <a:pt x="73" y="4119"/>
                </a:lnTo>
                <a:lnTo>
                  <a:pt x="85" y="4143"/>
                </a:lnTo>
                <a:lnTo>
                  <a:pt x="97" y="4167"/>
                </a:lnTo>
                <a:lnTo>
                  <a:pt x="111" y="4190"/>
                </a:lnTo>
                <a:lnTo>
                  <a:pt x="140" y="4238"/>
                </a:lnTo>
                <a:lnTo>
                  <a:pt x="173" y="4284"/>
                </a:lnTo>
                <a:lnTo>
                  <a:pt x="207" y="4332"/>
                </a:lnTo>
                <a:lnTo>
                  <a:pt x="247" y="4379"/>
                </a:lnTo>
                <a:lnTo>
                  <a:pt x="287" y="4425"/>
                </a:lnTo>
                <a:lnTo>
                  <a:pt x="330" y="4471"/>
                </a:lnTo>
                <a:lnTo>
                  <a:pt x="375" y="4516"/>
                </a:lnTo>
                <a:lnTo>
                  <a:pt x="423" y="4560"/>
                </a:lnTo>
                <a:lnTo>
                  <a:pt x="472" y="4604"/>
                </a:lnTo>
                <a:lnTo>
                  <a:pt x="522" y="4647"/>
                </a:lnTo>
                <a:lnTo>
                  <a:pt x="575" y="4689"/>
                </a:lnTo>
                <a:lnTo>
                  <a:pt x="629" y="4731"/>
                </a:lnTo>
                <a:lnTo>
                  <a:pt x="683" y="4770"/>
                </a:lnTo>
                <a:lnTo>
                  <a:pt x="738" y="4809"/>
                </a:lnTo>
                <a:lnTo>
                  <a:pt x="795" y="4846"/>
                </a:lnTo>
                <a:lnTo>
                  <a:pt x="851" y="4881"/>
                </a:lnTo>
                <a:lnTo>
                  <a:pt x="907" y="4916"/>
                </a:lnTo>
                <a:lnTo>
                  <a:pt x="964" y="4948"/>
                </a:lnTo>
                <a:lnTo>
                  <a:pt x="1020" y="4978"/>
                </a:lnTo>
                <a:lnTo>
                  <a:pt x="1077" y="5006"/>
                </a:lnTo>
                <a:lnTo>
                  <a:pt x="1132" y="5033"/>
                </a:lnTo>
                <a:lnTo>
                  <a:pt x="1187" y="5058"/>
                </a:lnTo>
                <a:lnTo>
                  <a:pt x="1241" y="5080"/>
                </a:lnTo>
                <a:lnTo>
                  <a:pt x="1293" y="5100"/>
                </a:lnTo>
                <a:lnTo>
                  <a:pt x="1345" y="5117"/>
                </a:lnTo>
                <a:lnTo>
                  <a:pt x="1395" y="5133"/>
                </a:lnTo>
                <a:lnTo>
                  <a:pt x="1443" y="5145"/>
                </a:lnTo>
                <a:lnTo>
                  <a:pt x="1490" y="5155"/>
                </a:lnTo>
                <a:lnTo>
                  <a:pt x="1544" y="5163"/>
                </a:lnTo>
                <a:lnTo>
                  <a:pt x="1595" y="5171"/>
                </a:lnTo>
                <a:lnTo>
                  <a:pt x="1647" y="5176"/>
                </a:lnTo>
                <a:lnTo>
                  <a:pt x="1697" y="5179"/>
                </a:lnTo>
                <a:lnTo>
                  <a:pt x="1745" y="5182"/>
                </a:lnTo>
                <a:lnTo>
                  <a:pt x="1792" y="5182"/>
                </a:lnTo>
                <a:lnTo>
                  <a:pt x="1839" y="5180"/>
                </a:lnTo>
                <a:lnTo>
                  <a:pt x="1884" y="5177"/>
                </a:lnTo>
                <a:lnTo>
                  <a:pt x="1928" y="5173"/>
                </a:lnTo>
                <a:lnTo>
                  <a:pt x="1971" y="5166"/>
                </a:lnTo>
                <a:lnTo>
                  <a:pt x="2014" y="5158"/>
                </a:lnTo>
                <a:lnTo>
                  <a:pt x="2055" y="5149"/>
                </a:lnTo>
                <a:lnTo>
                  <a:pt x="2094" y="5138"/>
                </a:lnTo>
                <a:lnTo>
                  <a:pt x="2133" y="5125"/>
                </a:lnTo>
                <a:lnTo>
                  <a:pt x="2170" y="5112"/>
                </a:lnTo>
                <a:lnTo>
                  <a:pt x="2207" y="5097"/>
                </a:lnTo>
                <a:lnTo>
                  <a:pt x="2241" y="5080"/>
                </a:lnTo>
                <a:lnTo>
                  <a:pt x="2275" y="5063"/>
                </a:lnTo>
                <a:lnTo>
                  <a:pt x="2308" y="5043"/>
                </a:lnTo>
                <a:lnTo>
                  <a:pt x="2339" y="5022"/>
                </a:lnTo>
                <a:lnTo>
                  <a:pt x="2370" y="5000"/>
                </a:lnTo>
                <a:lnTo>
                  <a:pt x="2399" y="4978"/>
                </a:lnTo>
                <a:lnTo>
                  <a:pt x="2427" y="4954"/>
                </a:lnTo>
                <a:lnTo>
                  <a:pt x="2456" y="4928"/>
                </a:lnTo>
                <a:lnTo>
                  <a:pt x="2481" y="4902"/>
                </a:lnTo>
                <a:lnTo>
                  <a:pt x="2506" y="4874"/>
                </a:lnTo>
                <a:lnTo>
                  <a:pt x="2529" y="4846"/>
                </a:lnTo>
                <a:lnTo>
                  <a:pt x="2552" y="4816"/>
                </a:lnTo>
                <a:lnTo>
                  <a:pt x="2574" y="4786"/>
                </a:lnTo>
                <a:lnTo>
                  <a:pt x="2594" y="4754"/>
                </a:lnTo>
                <a:lnTo>
                  <a:pt x="2614" y="4722"/>
                </a:lnTo>
                <a:lnTo>
                  <a:pt x="2632" y="4688"/>
                </a:lnTo>
                <a:lnTo>
                  <a:pt x="2649" y="4653"/>
                </a:lnTo>
                <a:lnTo>
                  <a:pt x="2665" y="4619"/>
                </a:lnTo>
                <a:lnTo>
                  <a:pt x="2680" y="4582"/>
                </a:lnTo>
                <a:lnTo>
                  <a:pt x="2693" y="4545"/>
                </a:lnTo>
                <a:lnTo>
                  <a:pt x="2706" y="4509"/>
                </a:lnTo>
                <a:lnTo>
                  <a:pt x="2718" y="4469"/>
                </a:lnTo>
                <a:lnTo>
                  <a:pt x="2728" y="4430"/>
                </a:lnTo>
                <a:lnTo>
                  <a:pt x="2737" y="4391"/>
                </a:lnTo>
                <a:lnTo>
                  <a:pt x="2746" y="4351"/>
                </a:lnTo>
                <a:lnTo>
                  <a:pt x="2752" y="4310"/>
                </a:lnTo>
                <a:lnTo>
                  <a:pt x="2758" y="4268"/>
                </a:lnTo>
                <a:lnTo>
                  <a:pt x="2763" y="4227"/>
                </a:lnTo>
                <a:lnTo>
                  <a:pt x="2767" y="4184"/>
                </a:lnTo>
                <a:lnTo>
                  <a:pt x="2771" y="4141"/>
                </a:lnTo>
                <a:lnTo>
                  <a:pt x="2772" y="4098"/>
                </a:lnTo>
                <a:lnTo>
                  <a:pt x="2772" y="4054"/>
                </a:lnTo>
                <a:lnTo>
                  <a:pt x="2772" y="4010"/>
                </a:lnTo>
                <a:lnTo>
                  <a:pt x="2771" y="3966"/>
                </a:lnTo>
                <a:lnTo>
                  <a:pt x="2767" y="3920"/>
                </a:lnTo>
                <a:lnTo>
                  <a:pt x="2763" y="3875"/>
                </a:lnTo>
                <a:lnTo>
                  <a:pt x="2758" y="3830"/>
                </a:lnTo>
                <a:lnTo>
                  <a:pt x="2753" y="3784"/>
                </a:lnTo>
                <a:lnTo>
                  <a:pt x="2746" y="3738"/>
                </a:lnTo>
                <a:lnTo>
                  <a:pt x="2737" y="3692"/>
                </a:lnTo>
                <a:lnTo>
                  <a:pt x="2729" y="3646"/>
                </a:lnTo>
                <a:lnTo>
                  <a:pt x="2718" y="3599"/>
                </a:lnTo>
                <a:lnTo>
                  <a:pt x="2707" y="3553"/>
                </a:lnTo>
                <a:lnTo>
                  <a:pt x="2695" y="3506"/>
                </a:lnTo>
                <a:lnTo>
                  <a:pt x="2681" y="3459"/>
                </a:lnTo>
                <a:lnTo>
                  <a:pt x="2666" y="3413"/>
                </a:lnTo>
                <a:lnTo>
                  <a:pt x="2650" y="3366"/>
                </a:lnTo>
                <a:lnTo>
                  <a:pt x="2635" y="3321"/>
                </a:lnTo>
                <a:lnTo>
                  <a:pt x="2635" y="3307"/>
                </a:lnTo>
                <a:lnTo>
                  <a:pt x="2635" y="3295"/>
                </a:lnTo>
                <a:lnTo>
                  <a:pt x="2635" y="3272"/>
                </a:lnTo>
                <a:lnTo>
                  <a:pt x="2659" y="3265"/>
                </a:lnTo>
                <a:lnTo>
                  <a:pt x="2682" y="3257"/>
                </a:lnTo>
                <a:lnTo>
                  <a:pt x="2706" y="3249"/>
                </a:lnTo>
                <a:lnTo>
                  <a:pt x="2729" y="3239"/>
                </a:lnTo>
                <a:lnTo>
                  <a:pt x="2751" y="3228"/>
                </a:lnTo>
                <a:lnTo>
                  <a:pt x="2772" y="3215"/>
                </a:lnTo>
                <a:lnTo>
                  <a:pt x="2793" y="3203"/>
                </a:lnTo>
                <a:lnTo>
                  <a:pt x="2812" y="3190"/>
                </a:lnTo>
                <a:lnTo>
                  <a:pt x="2832" y="3175"/>
                </a:lnTo>
                <a:lnTo>
                  <a:pt x="2850" y="3159"/>
                </a:lnTo>
                <a:lnTo>
                  <a:pt x="2867" y="3143"/>
                </a:lnTo>
                <a:lnTo>
                  <a:pt x="2885" y="3125"/>
                </a:lnTo>
                <a:lnTo>
                  <a:pt x="2900" y="3106"/>
                </a:lnTo>
                <a:lnTo>
                  <a:pt x="2915" y="3088"/>
                </a:lnTo>
                <a:lnTo>
                  <a:pt x="2930" y="3068"/>
                </a:lnTo>
                <a:lnTo>
                  <a:pt x="2943" y="3048"/>
                </a:lnTo>
                <a:lnTo>
                  <a:pt x="2972" y="3066"/>
                </a:lnTo>
                <a:lnTo>
                  <a:pt x="2999" y="3084"/>
                </a:lnTo>
                <a:lnTo>
                  <a:pt x="3026" y="3104"/>
                </a:lnTo>
                <a:lnTo>
                  <a:pt x="3051" y="3125"/>
                </a:lnTo>
                <a:lnTo>
                  <a:pt x="3077" y="3147"/>
                </a:lnTo>
                <a:lnTo>
                  <a:pt x="3102" y="3169"/>
                </a:lnTo>
                <a:lnTo>
                  <a:pt x="3125" y="3191"/>
                </a:lnTo>
                <a:lnTo>
                  <a:pt x="3148" y="3215"/>
                </a:lnTo>
                <a:lnTo>
                  <a:pt x="3171" y="3239"/>
                </a:lnTo>
                <a:lnTo>
                  <a:pt x="3193" y="3263"/>
                </a:lnTo>
                <a:lnTo>
                  <a:pt x="3236" y="3315"/>
                </a:lnTo>
                <a:lnTo>
                  <a:pt x="3277" y="3367"/>
                </a:lnTo>
                <a:lnTo>
                  <a:pt x="3316" y="3423"/>
                </a:lnTo>
                <a:lnTo>
                  <a:pt x="3355" y="3479"/>
                </a:lnTo>
                <a:lnTo>
                  <a:pt x="3392" y="3537"/>
                </a:lnTo>
                <a:lnTo>
                  <a:pt x="3429" y="3595"/>
                </a:lnTo>
                <a:lnTo>
                  <a:pt x="3466" y="3656"/>
                </a:lnTo>
                <a:lnTo>
                  <a:pt x="3537" y="3776"/>
                </a:lnTo>
                <a:lnTo>
                  <a:pt x="3610" y="3897"/>
                </a:lnTo>
                <a:lnTo>
                  <a:pt x="3638" y="3944"/>
                </a:lnTo>
                <a:lnTo>
                  <a:pt x="3669" y="3989"/>
                </a:lnTo>
                <a:lnTo>
                  <a:pt x="3700" y="4033"/>
                </a:lnTo>
                <a:lnTo>
                  <a:pt x="3730" y="4077"/>
                </a:lnTo>
                <a:lnTo>
                  <a:pt x="3762" y="4119"/>
                </a:lnTo>
                <a:lnTo>
                  <a:pt x="3795" y="4161"/>
                </a:lnTo>
                <a:lnTo>
                  <a:pt x="3830" y="4200"/>
                </a:lnTo>
                <a:lnTo>
                  <a:pt x="3863" y="4238"/>
                </a:lnTo>
                <a:lnTo>
                  <a:pt x="3898" y="4275"/>
                </a:lnTo>
                <a:lnTo>
                  <a:pt x="3934" y="4309"/>
                </a:lnTo>
                <a:lnTo>
                  <a:pt x="3969" y="4341"/>
                </a:lnTo>
                <a:lnTo>
                  <a:pt x="4006" y="4371"/>
                </a:lnTo>
                <a:lnTo>
                  <a:pt x="4043" y="4400"/>
                </a:lnTo>
                <a:lnTo>
                  <a:pt x="4081" y="4425"/>
                </a:lnTo>
                <a:lnTo>
                  <a:pt x="4119" y="4449"/>
                </a:lnTo>
                <a:lnTo>
                  <a:pt x="4157" y="4468"/>
                </a:lnTo>
                <a:lnTo>
                  <a:pt x="4196" y="4487"/>
                </a:lnTo>
                <a:lnTo>
                  <a:pt x="4235" y="4501"/>
                </a:lnTo>
                <a:lnTo>
                  <a:pt x="4256" y="4507"/>
                </a:lnTo>
                <a:lnTo>
                  <a:pt x="4276" y="4514"/>
                </a:lnTo>
                <a:lnTo>
                  <a:pt x="4295" y="4518"/>
                </a:lnTo>
                <a:lnTo>
                  <a:pt x="4315" y="4522"/>
                </a:lnTo>
                <a:lnTo>
                  <a:pt x="4336" y="4525"/>
                </a:lnTo>
                <a:lnTo>
                  <a:pt x="4355" y="4527"/>
                </a:lnTo>
                <a:lnTo>
                  <a:pt x="4376" y="4528"/>
                </a:lnTo>
                <a:lnTo>
                  <a:pt x="4397" y="4530"/>
                </a:lnTo>
                <a:lnTo>
                  <a:pt x="4417" y="4528"/>
                </a:lnTo>
                <a:lnTo>
                  <a:pt x="4438" y="4527"/>
                </a:lnTo>
                <a:lnTo>
                  <a:pt x="4458" y="4525"/>
                </a:lnTo>
                <a:lnTo>
                  <a:pt x="4478" y="4522"/>
                </a:lnTo>
                <a:lnTo>
                  <a:pt x="4499" y="4518"/>
                </a:lnTo>
                <a:lnTo>
                  <a:pt x="4520" y="4512"/>
                </a:lnTo>
                <a:lnTo>
                  <a:pt x="4541" y="4506"/>
                </a:lnTo>
                <a:lnTo>
                  <a:pt x="4561" y="4500"/>
                </a:lnTo>
                <a:lnTo>
                  <a:pt x="4582" y="4492"/>
                </a:lnTo>
                <a:lnTo>
                  <a:pt x="4603" y="4483"/>
                </a:lnTo>
                <a:lnTo>
                  <a:pt x="4624" y="4472"/>
                </a:lnTo>
                <a:lnTo>
                  <a:pt x="4645" y="4461"/>
                </a:lnTo>
                <a:lnTo>
                  <a:pt x="4666" y="4449"/>
                </a:lnTo>
                <a:lnTo>
                  <a:pt x="4686" y="4435"/>
                </a:lnTo>
                <a:lnTo>
                  <a:pt x="4707" y="4420"/>
                </a:lnTo>
                <a:lnTo>
                  <a:pt x="4728" y="4405"/>
                </a:lnTo>
                <a:lnTo>
                  <a:pt x="4750" y="4387"/>
                </a:lnTo>
                <a:lnTo>
                  <a:pt x="4771" y="4370"/>
                </a:lnTo>
                <a:lnTo>
                  <a:pt x="4792" y="4351"/>
                </a:lnTo>
                <a:lnTo>
                  <a:pt x="4813" y="4330"/>
                </a:lnTo>
                <a:lnTo>
                  <a:pt x="4830" y="4313"/>
                </a:lnTo>
                <a:lnTo>
                  <a:pt x="4846" y="4294"/>
                </a:lnTo>
                <a:lnTo>
                  <a:pt x="4862" y="4275"/>
                </a:lnTo>
                <a:lnTo>
                  <a:pt x="4876" y="4255"/>
                </a:lnTo>
                <a:lnTo>
                  <a:pt x="4892" y="4233"/>
                </a:lnTo>
                <a:lnTo>
                  <a:pt x="4906" y="4212"/>
                </a:lnTo>
                <a:lnTo>
                  <a:pt x="4921" y="4189"/>
                </a:lnTo>
                <a:lnTo>
                  <a:pt x="4934" y="4165"/>
                </a:lnTo>
                <a:lnTo>
                  <a:pt x="4961" y="4116"/>
                </a:lnTo>
                <a:lnTo>
                  <a:pt x="4986" y="4065"/>
                </a:lnTo>
                <a:lnTo>
                  <a:pt x="5008" y="4011"/>
                </a:lnTo>
                <a:lnTo>
                  <a:pt x="5030" y="3955"/>
                </a:lnTo>
                <a:lnTo>
                  <a:pt x="5049" y="3896"/>
                </a:lnTo>
                <a:lnTo>
                  <a:pt x="5068" y="3836"/>
                </a:lnTo>
                <a:lnTo>
                  <a:pt x="5084" y="3773"/>
                </a:lnTo>
                <a:lnTo>
                  <a:pt x="5100" y="3709"/>
                </a:lnTo>
                <a:lnTo>
                  <a:pt x="5113" y="3646"/>
                </a:lnTo>
                <a:lnTo>
                  <a:pt x="5124" y="3580"/>
                </a:lnTo>
                <a:lnTo>
                  <a:pt x="5135" y="3513"/>
                </a:lnTo>
                <a:lnTo>
                  <a:pt x="5144" y="3447"/>
                </a:lnTo>
                <a:lnTo>
                  <a:pt x="5151" y="3380"/>
                </a:lnTo>
                <a:lnTo>
                  <a:pt x="5156" y="3312"/>
                </a:lnTo>
                <a:lnTo>
                  <a:pt x="5161" y="3246"/>
                </a:lnTo>
                <a:lnTo>
                  <a:pt x="5163" y="3180"/>
                </a:lnTo>
                <a:lnTo>
                  <a:pt x="5165" y="3114"/>
                </a:lnTo>
                <a:lnTo>
                  <a:pt x="5165" y="3048"/>
                </a:lnTo>
                <a:lnTo>
                  <a:pt x="5162" y="2984"/>
                </a:lnTo>
                <a:lnTo>
                  <a:pt x="5158" y="2921"/>
                </a:lnTo>
                <a:lnTo>
                  <a:pt x="5155" y="2860"/>
                </a:lnTo>
                <a:lnTo>
                  <a:pt x="5149" y="2800"/>
                </a:lnTo>
                <a:lnTo>
                  <a:pt x="5140" y="2742"/>
                </a:lnTo>
                <a:lnTo>
                  <a:pt x="5131" y="2686"/>
                </a:lnTo>
                <a:lnTo>
                  <a:pt x="5120" y="2633"/>
                </a:lnTo>
                <a:lnTo>
                  <a:pt x="5109" y="2582"/>
                </a:lnTo>
                <a:lnTo>
                  <a:pt x="5096" y="2534"/>
                </a:lnTo>
                <a:lnTo>
                  <a:pt x="5081" y="2489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KSO_Shape"/>
          <p:cNvSpPr>
            <a:spLocks/>
          </p:cNvSpPr>
          <p:nvPr/>
        </p:nvSpPr>
        <p:spPr bwMode="auto">
          <a:xfrm>
            <a:off x="4330651" y="4826586"/>
            <a:ext cx="250421" cy="250838"/>
          </a:xfrm>
          <a:custGeom>
            <a:avLst/>
            <a:gdLst>
              <a:gd name="T0" fmla="*/ 1815692 w 5165"/>
              <a:gd name="T1" fmla="*/ 798468 h 5182"/>
              <a:gd name="T2" fmla="*/ 1721370 w 5165"/>
              <a:gd name="T3" fmla="*/ 697373 h 5182"/>
              <a:gd name="T4" fmla="*/ 1608995 w 5165"/>
              <a:gd name="T5" fmla="*/ 645906 h 5182"/>
              <a:gd name="T6" fmla="*/ 1484092 w 5165"/>
              <a:gd name="T7" fmla="*/ 639657 h 5182"/>
              <a:gd name="T8" fmla="*/ 1355505 w 5165"/>
              <a:gd name="T9" fmla="*/ 673845 h 5182"/>
              <a:gd name="T10" fmla="*/ 1228392 w 5165"/>
              <a:gd name="T11" fmla="*/ 744428 h 5182"/>
              <a:gd name="T12" fmla="*/ 1111595 w 5165"/>
              <a:gd name="T13" fmla="*/ 847361 h 5182"/>
              <a:gd name="T14" fmla="*/ 1049328 w 5165"/>
              <a:gd name="T15" fmla="*/ 882285 h 5182"/>
              <a:gd name="T16" fmla="*/ 975640 w 5165"/>
              <a:gd name="T17" fmla="*/ 843317 h 5182"/>
              <a:gd name="T18" fmla="*/ 930321 w 5165"/>
              <a:gd name="T19" fmla="*/ 800306 h 5182"/>
              <a:gd name="T20" fmla="*/ 970113 w 5165"/>
              <a:gd name="T21" fmla="*/ 672742 h 5182"/>
              <a:gd name="T22" fmla="*/ 1079909 w 5165"/>
              <a:gd name="T23" fmla="*/ 470920 h 5182"/>
              <a:gd name="T24" fmla="*/ 1147334 w 5165"/>
              <a:gd name="T25" fmla="*/ 310270 h 5182"/>
              <a:gd name="T26" fmla="*/ 1157651 w 5165"/>
              <a:gd name="T27" fmla="*/ 161017 h 5182"/>
              <a:gd name="T28" fmla="*/ 1132965 w 5165"/>
              <a:gd name="T29" fmla="*/ 98154 h 5182"/>
              <a:gd name="T30" fmla="*/ 1083962 w 5165"/>
              <a:gd name="T31" fmla="*/ 47423 h 5182"/>
              <a:gd name="T32" fmla="*/ 1007326 w 5165"/>
              <a:gd name="T33" fmla="*/ 11764 h 5182"/>
              <a:gd name="T34" fmla="*/ 931795 w 5165"/>
              <a:gd name="T35" fmla="*/ 368 h 5182"/>
              <a:gd name="T36" fmla="*/ 745731 w 5165"/>
              <a:gd name="T37" fmla="*/ 31615 h 5182"/>
              <a:gd name="T38" fmla="*/ 543455 w 5165"/>
              <a:gd name="T39" fmla="*/ 120579 h 5182"/>
              <a:gd name="T40" fmla="*/ 384287 w 5165"/>
              <a:gd name="T41" fmla="*/ 235644 h 5182"/>
              <a:gd name="T42" fmla="*/ 295124 w 5165"/>
              <a:gd name="T43" fmla="*/ 353282 h 5182"/>
              <a:gd name="T44" fmla="*/ 247963 w 5165"/>
              <a:gd name="T45" fmla="*/ 486360 h 5182"/>
              <a:gd name="T46" fmla="*/ 253858 w 5165"/>
              <a:gd name="T47" fmla="*/ 610615 h 5182"/>
              <a:gd name="T48" fmla="*/ 306177 w 5165"/>
              <a:gd name="T49" fmla="*/ 722738 h 5182"/>
              <a:gd name="T50" fmla="*/ 396814 w 5165"/>
              <a:gd name="T51" fmla="*/ 819422 h 5182"/>
              <a:gd name="T52" fmla="*/ 518401 w 5165"/>
              <a:gd name="T53" fmla="*/ 895519 h 5182"/>
              <a:gd name="T54" fmla="*/ 663936 w 5165"/>
              <a:gd name="T55" fmla="*/ 948089 h 5182"/>
              <a:gd name="T56" fmla="*/ 746836 w 5165"/>
              <a:gd name="T57" fmla="*/ 984850 h 5182"/>
              <a:gd name="T58" fmla="*/ 744257 w 5165"/>
              <a:gd name="T59" fmla="*/ 1060948 h 5182"/>
              <a:gd name="T60" fmla="*/ 733572 w 5165"/>
              <a:gd name="T61" fmla="*/ 1131163 h 5182"/>
              <a:gd name="T62" fmla="*/ 627092 w 5165"/>
              <a:gd name="T63" fmla="*/ 1158734 h 5182"/>
              <a:gd name="T64" fmla="*/ 370286 w 5165"/>
              <a:gd name="T65" fmla="*/ 1167925 h 5182"/>
              <a:gd name="T66" fmla="*/ 215171 w 5165"/>
              <a:gd name="T67" fmla="*/ 1186305 h 5182"/>
              <a:gd name="T68" fmla="*/ 74057 w 5165"/>
              <a:gd name="T69" fmla="*/ 1246595 h 5182"/>
              <a:gd name="T70" fmla="*/ 23949 w 5165"/>
              <a:gd name="T71" fmla="*/ 1302473 h 5182"/>
              <a:gd name="T72" fmla="*/ 1474 w 5165"/>
              <a:gd name="T73" fmla="*/ 1368277 h 5182"/>
              <a:gd name="T74" fmla="*/ 5895 w 5165"/>
              <a:gd name="T75" fmla="*/ 1450623 h 5182"/>
              <a:gd name="T76" fmla="*/ 31318 w 5165"/>
              <a:gd name="T77" fmla="*/ 1523044 h 5182"/>
              <a:gd name="T78" fmla="*/ 138166 w 5165"/>
              <a:gd name="T79" fmla="*/ 1660166 h 5182"/>
              <a:gd name="T80" fmla="*/ 313546 w 5165"/>
              <a:gd name="T81" fmla="*/ 1794347 h 5182"/>
              <a:gd name="T82" fmla="*/ 495557 w 5165"/>
              <a:gd name="T83" fmla="*/ 1881105 h 5182"/>
              <a:gd name="T84" fmla="*/ 642935 w 5165"/>
              <a:gd name="T85" fmla="*/ 1905000 h 5182"/>
              <a:gd name="T86" fmla="*/ 785891 w 5165"/>
              <a:gd name="T87" fmla="*/ 1884046 h 5182"/>
              <a:gd name="T88" fmla="*/ 894213 w 5165"/>
              <a:gd name="T89" fmla="*/ 1821183 h 5182"/>
              <a:gd name="T90" fmla="*/ 969744 w 5165"/>
              <a:gd name="T91" fmla="*/ 1723396 h 5182"/>
              <a:gd name="T92" fmla="*/ 1011747 w 5165"/>
              <a:gd name="T93" fmla="*/ 1599509 h 5182"/>
              <a:gd name="T94" fmla="*/ 1020958 w 5165"/>
              <a:gd name="T95" fmla="*/ 1457976 h 5182"/>
              <a:gd name="T96" fmla="*/ 997378 w 5165"/>
              <a:gd name="T97" fmla="*/ 1306149 h 5182"/>
              <a:gd name="T98" fmla="*/ 970850 w 5165"/>
              <a:gd name="T99" fmla="*/ 1202848 h 5182"/>
              <a:gd name="T100" fmla="*/ 1036064 w 5165"/>
              <a:gd name="T101" fmla="*/ 1172704 h 5182"/>
              <a:gd name="T102" fmla="*/ 1084331 w 5165"/>
              <a:gd name="T103" fmla="*/ 1120502 h 5182"/>
              <a:gd name="T104" fmla="*/ 1168336 w 5165"/>
              <a:gd name="T105" fmla="*/ 1190717 h 5182"/>
              <a:gd name="T106" fmla="*/ 1303186 w 5165"/>
              <a:gd name="T107" fmla="*/ 1388128 h 5182"/>
              <a:gd name="T108" fmla="*/ 1411140 w 5165"/>
              <a:gd name="T109" fmla="*/ 1543998 h 5182"/>
              <a:gd name="T110" fmla="*/ 1531621 w 5165"/>
              <a:gd name="T111" fmla="*/ 1642520 h 5182"/>
              <a:gd name="T112" fmla="*/ 1612311 w 5165"/>
              <a:gd name="T113" fmla="*/ 1664577 h 5182"/>
              <a:gd name="T114" fmla="*/ 1680473 w 5165"/>
              <a:gd name="T115" fmla="*/ 1654284 h 5182"/>
              <a:gd name="T116" fmla="*/ 1750109 w 5165"/>
              <a:gd name="T117" fmla="*/ 1612743 h 5182"/>
              <a:gd name="T118" fmla="*/ 1802428 w 5165"/>
              <a:gd name="T119" fmla="*/ 1556130 h 5182"/>
              <a:gd name="T120" fmla="*/ 1867274 w 5165"/>
              <a:gd name="T121" fmla="*/ 1410185 h 5182"/>
              <a:gd name="T122" fmla="*/ 1901539 w 5165"/>
              <a:gd name="T123" fmla="*/ 1193290 h 5182"/>
              <a:gd name="T124" fmla="*/ 1890486 w 5165"/>
              <a:gd name="T125" fmla="*/ 987424 h 518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165" h="5182">
                <a:moveTo>
                  <a:pt x="5081" y="2489"/>
                </a:moveTo>
                <a:lnTo>
                  <a:pt x="5081" y="2489"/>
                </a:lnTo>
                <a:lnTo>
                  <a:pt x="5062" y="2438"/>
                </a:lnTo>
                <a:lnTo>
                  <a:pt x="5042" y="2389"/>
                </a:lnTo>
                <a:lnTo>
                  <a:pt x="5021" y="2341"/>
                </a:lnTo>
                <a:lnTo>
                  <a:pt x="4999" y="2297"/>
                </a:lnTo>
                <a:lnTo>
                  <a:pt x="4977" y="2253"/>
                </a:lnTo>
                <a:lnTo>
                  <a:pt x="4952" y="2213"/>
                </a:lnTo>
                <a:lnTo>
                  <a:pt x="4928" y="2172"/>
                </a:lnTo>
                <a:lnTo>
                  <a:pt x="4903" y="2136"/>
                </a:lnTo>
                <a:lnTo>
                  <a:pt x="4876" y="2099"/>
                </a:lnTo>
                <a:lnTo>
                  <a:pt x="4849" y="2064"/>
                </a:lnTo>
                <a:lnTo>
                  <a:pt x="4823" y="2033"/>
                </a:lnTo>
                <a:lnTo>
                  <a:pt x="4793" y="2002"/>
                </a:lnTo>
                <a:lnTo>
                  <a:pt x="4764" y="1974"/>
                </a:lnTo>
                <a:lnTo>
                  <a:pt x="4734" y="1946"/>
                </a:lnTo>
                <a:lnTo>
                  <a:pt x="4704" y="1921"/>
                </a:lnTo>
                <a:lnTo>
                  <a:pt x="4672" y="1897"/>
                </a:lnTo>
                <a:lnTo>
                  <a:pt x="4640" y="1874"/>
                </a:lnTo>
                <a:lnTo>
                  <a:pt x="4608" y="1855"/>
                </a:lnTo>
                <a:lnTo>
                  <a:pt x="4575" y="1835"/>
                </a:lnTo>
                <a:lnTo>
                  <a:pt x="4542" y="1818"/>
                </a:lnTo>
                <a:lnTo>
                  <a:pt x="4507" y="1803"/>
                </a:lnTo>
                <a:lnTo>
                  <a:pt x="4473" y="1789"/>
                </a:lnTo>
                <a:lnTo>
                  <a:pt x="4438" y="1776"/>
                </a:lnTo>
                <a:lnTo>
                  <a:pt x="4402" y="1765"/>
                </a:lnTo>
                <a:lnTo>
                  <a:pt x="4367" y="1757"/>
                </a:lnTo>
                <a:lnTo>
                  <a:pt x="4330" y="1748"/>
                </a:lnTo>
                <a:lnTo>
                  <a:pt x="4293" y="1742"/>
                </a:lnTo>
                <a:lnTo>
                  <a:pt x="4256" y="1737"/>
                </a:lnTo>
                <a:lnTo>
                  <a:pt x="4219" y="1735"/>
                </a:lnTo>
                <a:lnTo>
                  <a:pt x="4181" y="1732"/>
                </a:lnTo>
                <a:lnTo>
                  <a:pt x="4143" y="1732"/>
                </a:lnTo>
                <a:lnTo>
                  <a:pt x="4105" y="1732"/>
                </a:lnTo>
                <a:lnTo>
                  <a:pt x="4067" y="1735"/>
                </a:lnTo>
                <a:lnTo>
                  <a:pt x="4028" y="1740"/>
                </a:lnTo>
                <a:lnTo>
                  <a:pt x="3990" y="1745"/>
                </a:lnTo>
                <a:lnTo>
                  <a:pt x="3951" y="1751"/>
                </a:lnTo>
                <a:lnTo>
                  <a:pt x="3913" y="1758"/>
                </a:lnTo>
                <a:lnTo>
                  <a:pt x="3874" y="1768"/>
                </a:lnTo>
                <a:lnTo>
                  <a:pt x="3835" y="1778"/>
                </a:lnTo>
                <a:lnTo>
                  <a:pt x="3795" y="1790"/>
                </a:lnTo>
                <a:lnTo>
                  <a:pt x="3756" y="1803"/>
                </a:lnTo>
                <a:lnTo>
                  <a:pt x="3718" y="1817"/>
                </a:lnTo>
                <a:lnTo>
                  <a:pt x="3679" y="1833"/>
                </a:lnTo>
                <a:lnTo>
                  <a:pt x="3640" y="1850"/>
                </a:lnTo>
                <a:lnTo>
                  <a:pt x="3600" y="1867"/>
                </a:lnTo>
                <a:lnTo>
                  <a:pt x="3562" y="1887"/>
                </a:lnTo>
                <a:lnTo>
                  <a:pt x="3524" y="1906"/>
                </a:lnTo>
                <a:lnTo>
                  <a:pt x="3485" y="1928"/>
                </a:lnTo>
                <a:lnTo>
                  <a:pt x="3447" y="1950"/>
                </a:lnTo>
                <a:lnTo>
                  <a:pt x="3409" y="1975"/>
                </a:lnTo>
                <a:lnTo>
                  <a:pt x="3372" y="1999"/>
                </a:lnTo>
                <a:lnTo>
                  <a:pt x="3334" y="2025"/>
                </a:lnTo>
                <a:lnTo>
                  <a:pt x="3298" y="2052"/>
                </a:lnTo>
                <a:lnTo>
                  <a:pt x="3261" y="2080"/>
                </a:lnTo>
                <a:lnTo>
                  <a:pt x="3225" y="2110"/>
                </a:lnTo>
                <a:lnTo>
                  <a:pt x="3189" y="2139"/>
                </a:lnTo>
                <a:lnTo>
                  <a:pt x="3154" y="2171"/>
                </a:lnTo>
                <a:lnTo>
                  <a:pt x="3119" y="2203"/>
                </a:lnTo>
                <a:lnTo>
                  <a:pt x="3084" y="2236"/>
                </a:lnTo>
                <a:lnTo>
                  <a:pt x="3050" y="2269"/>
                </a:lnTo>
                <a:lnTo>
                  <a:pt x="3017" y="2305"/>
                </a:lnTo>
                <a:lnTo>
                  <a:pt x="2984" y="2340"/>
                </a:lnTo>
                <a:lnTo>
                  <a:pt x="2951" y="2377"/>
                </a:lnTo>
                <a:lnTo>
                  <a:pt x="2919" y="2415"/>
                </a:lnTo>
                <a:lnTo>
                  <a:pt x="2902" y="2425"/>
                </a:lnTo>
                <a:lnTo>
                  <a:pt x="2885" y="2436"/>
                </a:lnTo>
                <a:lnTo>
                  <a:pt x="2866" y="2417"/>
                </a:lnTo>
                <a:lnTo>
                  <a:pt x="2848" y="2400"/>
                </a:lnTo>
                <a:lnTo>
                  <a:pt x="2828" y="2384"/>
                </a:lnTo>
                <a:lnTo>
                  <a:pt x="2809" y="2370"/>
                </a:lnTo>
                <a:lnTo>
                  <a:pt x="2788" y="2355"/>
                </a:lnTo>
                <a:lnTo>
                  <a:pt x="2766" y="2343"/>
                </a:lnTo>
                <a:lnTo>
                  <a:pt x="2744" y="2330"/>
                </a:lnTo>
                <a:lnTo>
                  <a:pt x="2720" y="2319"/>
                </a:lnTo>
                <a:lnTo>
                  <a:pt x="2697" y="2310"/>
                </a:lnTo>
                <a:lnTo>
                  <a:pt x="2672" y="2301"/>
                </a:lnTo>
                <a:lnTo>
                  <a:pt x="2648" y="2294"/>
                </a:lnTo>
                <a:lnTo>
                  <a:pt x="2622" y="2288"/>
                </a:lnTo>
                <a:lnTo>
                  <a:pt x="2597" y="2283"/>
                </a:lnTo>
                <a:lnTo>
                  <a:pt x="2571" y="2279"/>
                </a:lnTo>
                <a:lnTo>
                  <a:pt x="2544" y="2277"/>
                </a:lnTo>
                <a:lnTo>
                  <a:pt x="2517" y="2277"/>
                </a:lnTo>
                <a:lnTo>
                  <a:pt x="2518" y="2243"/>
                </a:lnTo>
                <a:lnTo>
                  <a:pt x="2522" y="2210"/>
                </a:lnTo>
                <a:lnTo>
                  <a:pt x="2525" y="2177"/>
                </a:lnTo>
                <a:lnTo>
                  <a:pt x="2532" y="2144"/>
                </a:lnTo>
                <a:lnTo>
                  <a:pt x="2538" y="2112"/>
                </a:lnTo>
                <a:lnTo>
                  <a:pt x="2545" y="2080"/>
                </a:lnTo>
                <a:lnTo>
                  <a:pt x="2554" y="2049"/>
                </a:lnTo>
                <a:lnTo>
                  <a:pt x="2562" y="2017"/>
                </a:lnTo>
                <a:lnTo>
                  <a:pt x="2572" y="1986"/>
                </a:lnTo>
                <a:lnTo>
                  <a:pt x="2583" y="1954"/>
                </a:lnTo>
                <a:lnTo>
                  <a:pt x="2606" y="1892"/>
                </a:lnTo>
                <a:lnTo>
                  <a:pt x="2633" y="1830"/>
                </a:lnTo>
                <a:lnTo>
                  <a:pt x="2661" y="1769"/>
                </a:lnTo>
                <a:lnTo>
                  <a:pt x="2693" y="1708"/>
                </a:lnTo>
                <a:lnTo>
                  <a:pt x="2725" y="1648"/>
                </a:lnTo>
                <a:lnTo>
                  <a:pt x="2758" y="1586"/>
                </a:lnTo>
                <a:lnTo>
                  <a:pt x="2793" y="1526"/>
                </a:lnTo>
                <a:lnTo>
                  <a:pt x="2862" y="1405"/>
                </a:lnTo>
                <a:lnTo>
                  <a:pt x="2897" y="1344"/>
                </a:lnTo>
                <a:lnTo>
                  <a:pt x="2931" y="1281"/>
                </a:lnTo>
                <a:lnTo>
                  <a:pt x="2957" y="1233"/>
                </a:lnTo>
                <a:lnTo>
                  <a:pt x="2981" y="1184"/>
                </a:lnTo>
                <a:lnTo>
                  <a:pt x="3005" y="1137"/>
                </a:lnTo>
                <a:lnTo>
                  <a:pt x="3027" y="1088"/>
                </a:lnTo>
                <a:lnTo>
                  <a:pt x="3048" y="1038"/>
                </a:lnTo>
                <a:lnTo>
                  <a:pt x="3066" y="989"/>
                </a:lnTo>
                <a:lnTo>
                  <a:pt x="3083" y="940"/>
                </a:lnTo>
                <a:lnTo>
                  <a:pt x="3099" y="891"/>
                </a:lnTo>
                <a:lnTo>
                  <a:pt x="3114" y="844"/>
                </a:lnTo>
                <a:lnTo>
                  <a:pt x="3126" y="796"/>
                </a:lnTo>
                <a:lnTo>
                  <a:pt x="3136" y="748"/>
                </a:lnTo>
                <a:lnTo>
                  <a:pt x="3143" y="701"/>
                </a:lnTo>
                <a:lnTo>
                  <a:pt x="3149" y="655"/>
                </a:lnTo>
                <a:lnTo>
                  <a:pt x="3153" y="609"/>
                </a:lnTo>
                <a:lnTo>
                  <a:pt x="3154" y="565"/>
                </a:lnTo>
                <a:lnTo>
                  <a:pt x="3152" y="521"/>
                </a:lnTo>
                <a:lnTo>
                  <a:pt x="3148" y="480"/>
                </a:lnTo>
                <a:lnTo>
                  <a:pt x="3142" y="438"/>
                </a:lnTo>
                <a:lnTo>
                  <a:pt x="3137" y="417"/>
                </a:lnTo>
                <a:lnTo>
                  <a:pt x="3132" y="397"/>
                </a:lnTo>
                <a:lnTo>
                  <a:pt x="3126" y="378"/>
                </a:lnTo>
                <a:lnTo>
                  <a:pt x="3120" y="358"/>
                </a:lnTo>
                <a:lnTo>
                  <a:pt x="3113" y="340"/>
                </a:lnTo>
                <a:lnTo>
                  <a:pt x="3104" y="320"/>
                </a:lnTo>
                <a:lnTo>
                  <a:pt x="3095" y="302"/>
                </a:lnTo>
                <a:lnTo>
                  <a:pt x="3086" y="285"/>
                </a:lnTo>
                <a:lnTo>
                  <a:pt x="3075" y="267"/>
                </a:lnTo>
                <a:lnTo>
                  <a:pt x="3064" y="250"/>
                </a:lnTo>
                <a:lnTo>
                  <a:pt x="3051" y="233"/>
                </a:lnTo>
                <a:lnTo>
                  <a:pt x="3038" y="217"/>
                </a:lnTo>
                <a:lnTo>
                  <a:pt x="3024" y="201"/>
                </a:lnTo>
                <a:lnTo>
                  <a:pt x="3010" y="185"/>
                </a:lnTo>
                <a:lnTo>
                  <a:pt x="2994" y="171"/>
                </a:lnTo>
                <a:lnTo>
                  <a:pt x="2978" y="156"/>
                </a:lnTo>
                <a:lnTo>
                  <a:pt x="2961" y="142"/>
                </a:lnTo>
                <a:lnTo>
                  <a:pt x="2942" y="129"/>
                </a:lnTo>
                <a:lnTo>
                  <a:pt x="2923" y="115"/>
                </a:lnTo>
                <a:lnTo>
                  <a:pt x="2902" y="103"/>
                </a:lnTo>
                <a:lnTo>
                  <a:pt x="2881" y="92"/>
                </a:lnTo>
                <a:lnTo>
                  <a:pt x="2859" y="80"/>
                </a:lnTo>
                <a:lnTo>
                  <a:pt x="2836" y="69"/>
                </a:lnTo>
                <a:lnTo>
                  <a:pt x="2812" y="59"/>
                </a:lnTo>
                <a:lnTo>
                  <a:pt x="2786" y="49"/>
                </a:lnTo>
                <a:lnTo>
                  <a:pt x="2761" y="41"/>
                </a:lnTo>
                <a:lnTo>
                  <a:pt x="2734" y="32"/>
                </a:lnTo>
                <a:lnTo>
                  <a:pt x="2706" y="24"/>
                </a:lnTo>
                <a:lnTo>
                  <a:pt x="2681" y="19"/>
                </a:lnTo>
                <a:lnTo>
                  <a:pt x="2658" y="14"/>
                </a:lnTo>
                <a:lnTo>
                  <a:pt x="2633" y="9"/>
                </a:lnTo>
                <a:lnTo>
                  <a:pt x="2608" y="6"/>
                </a:lnTo>
                <a:lnTo>
                  <a:pt x="2582" y="4"/>
                </a:lnTo>
                <a:lnTo>
                  <a:pt x="2556" y="1"/>
                </a:lnTo>
                <a:lnTo>
                  <a:pt x="2529" y="1"/>
                </a:lnTo>
                <a:lnTo>
                  <a:pt x="2502" y="0"/>
                </a:lnTo>
                <a:lnTo>
                  <a:pt x="2446" y="3"/>
                </a:lnTo>
                <a:lnTo>
                  <a:pt x="2389" y="6"/>
                </a:lnTo>
                <a:lnTo>
                  <a:pt x="2331" y="14"/>
                </a:lnTo>
                <a:lnTo>
                  <a:pt x="2270" y="24"/>
                </a:lnTo>
                <a:lnTo>
                  <a:pt x="2210" y="36"/>
                </a:lnTo>
                <a:lnTo>
                  <a:pt x="2149" y="50"/>
                </a:lnTo>
                <a:lnTo>
                  <a:pt x="2087" y="66"/>
                </a:lnTo>
                <a:lnTo>
                  <a:pt x="2024" y="86"/>
                </a:lnTo>
                <a:lnTo>
                  <a:pt x="1962" y="106"/>
                </a:lnTo>
                <a:lnTo>
                  <a:pt x="1899" y="129"/>
                </a:lnTo>
                <a:lnTo>
                  <a:pt x="1837" y="152"/>
                </a:lnTo>
                <a:lnTo>
                  <a:pt x="1775" y="179"/>
                </a:lnTo>
                <a:lnTo>
                  <a:pt x="1713" y="206"/>
                </a:lnTo>
                <a:lnTo>
                  <a:pt x="1653" y="234"/>
                </a:lnTo>
                <a:lnTo>
                  <a:pt x="1593" y="264"/>
                </a:lnTo>
                <a:lnTo>
                  <a:pt x="1534" y="296"/>
                </a:lnTo>
                <a:lnTo>
                  <a:pt x="1475" y="328"/>
                </a:lnTo>
                <a:lnTo>
                  <a:pt x="1420" y="361"/>
                </a:lnTo>
                <a:lnTo>
                  <a:pt x="1365" y="394"/>
                </a:lnTo>
                <a:lnTo>
                  <a:pt x="1312" y="428"/>
                </a:lnTo>
                <a:lnTo>
                  <a:pt x="1260" y="464"/>
                </a:lnTo>
                <a:lnTo>
                  <a:pt x="1213" y="498"/>
                </a:lnTo>
                <a:lnTo>
                  <a:pt x="1166" y="533"/>
                </a:lnTo>
                <a:lnTo>
                  <a:pt x="1122" y="570"/>
                </a:lnTo>
                <a:lnTo>
                  <a:pt x="1081" y="606"/>
                </a:lnTo>
                <a:lnTo>
                  <a:pt x="1043" y="641"/>
                </a:lnTo>
                <a:lnTo>
                  <a:pt x="1008" y="677"/>
                </a:lnTo>
                <a:lnTo>
                  <a:pt x="976" y="712"/>
                </a:lnTo>
                <a:lnTo>
                  <a:pt x="942" y="754"/>
                </a:lnTo>
                <a:lnTo>
                  <a:pt x="910" y="796"/>
                </a:lnTo>
                <a:lnTo>
                  <a:pt x="879" y="837"/>
                </a:lnTo>
                <a:lnTo>
                  <a:pt x="851" y="879"/>
                </a:lnTo>
                <a:lnTo>
                  <a:pt x="825" y="920"/>
                </a:lnTo>
                <a:lnTo>
                  <a:pt x="801" y="961"/>
                </a:lnTo>
                <a:lnTo>
                  <a:pt x="779" y="1002"/>
                </a:lnTo>
                <a:lnTo>
                  <a:pt x="759" y="1043"/>
                </a:lnTo>
                <a:lnTo>
                  <a:pt x="741" y="1084"/>
                </a:lnTo>
                <a:lnTo>
                  <a:pt x="725" y="1124"/>
                </a:lnTo>
                <a:lnTo>
                  <a:pt x="711" y="1165"/>
                </a:lnTo>
                <a:lnTo>
                  <a:pt x="699" y="1204"/>
                </a:lnTo>
                <a:lnTo>
                  <a:pt x="688" y="1244"/>
                </a:lnTo>
                <a:lnTo>
                  <a:pt x="679" y="1284"/>
                </a:lnTo>
                <a:lnTo>
                  <a:pt x="673" y="1323"/>
                </a:lnTo>
                <a:lnTo>
                  <a:pt x="668" y="1362"/>
                </a:lnTo>
                <a:lnTo>
                  <a:pt x="665" y="1400"/>
                </a:lnTo>
                <a:lnTo>
                  <a:pt x="663" y="1439"/>
                </a:lnTo>
                <a:lnTo>
                  <a:pt x="663" y="1477"/>
                </a:lnTo>
                <a:lnTo>
                  <a:pt x="666" y="1514"/>
                </a:lnTo>
                <a:lnTo>
                  <a:pt x="670" y="1552"/>
                </a:lnTo>
                <a:lnTo>
                  <a:pt x="674" y="1589"/>
                </a:lnTo>
                <a:lnTo>
                  <a:pt x="682" y="1626"/>
                </a:lnTo>
                <a:lnTo>
                  <a:pt x="689" y="1661"/>
                </a:lnTo>
                <a:lnTo>
                  <a:pt x="700" y="1697"/>
                </a:lnTo>
                <a:lnTo>
                  <a:pt x="711" y="1732"/>
                </a:lnTo>
                <a:lnTo>
                  <a:pt x="724" y="1768"/>
                </a:lnTo>
                <a:lnTo>
                  <a:pt x="738" y="1802"/>
                </a:lnTo>
                <a:lnTo>
                  <a:pt x="754" y="1835"/>
                </a:lnTo>
                <a:lnTo>
                  <a:pt x="771" y="1870"/>
                </a:lnTo>
                <a:lnTo>
                  <a:pt x="790" y="1903"/>
                </a:lnTo>
                <a:lnTo>
                  <a:pt x="809" y="1935"/>
                </a:lnTo>
                <a:lnTo>
                  <a:pt x="831" y="1966"/>
                </a:lnTo>
                <a:lnTo>
                  <a:pt x="853" y="1998"/>
                </a:lnTo>
                <a:lnTo>
                  <a:pt x="877" y="2029"/>
                </a:lnTo>
                <a:lnTo>
                  <a:pt x="902" y="2060"/>
                </a:lnTo>
                <a:lnTo>
                  <a:pt x="928" y="2089"/>
                </a:lnTo>
                <a:lnTo>
                  <a:pt x="955" y="2118"/>
                </a:lnTo>
                <a:lnTo>
                  <a:pt x="985" y="2147"/>
                </a:lnTo>
                <a:lnTo>
                  <a:pt x="1014" y="2175"/>
                </a:lnTo>
                <a:lnTo>
                  <a:pt x="1045" y="2202"/>
                </a:lnTo>
                <a:lnTo>
                  <a:pt x="1077" y="2229"/>
                </a:lnTo>
                <a:lnTo>
                  <a:pt x="1110" y="2254"/>
                </a:lnTo>
                <a:lnTo>
                  <a:pt x="1144" y="2279"/>
                </a:lnTo>
                <a:lnTo>
                  <a:pt x="1178" y="2303"/>
                </a:lnTo>
                <a:lnTo>
                  <a:pt x="1214" y="2328"/>
                </a:lnTo>
                <a:lnTo>
                  <a:pt x="1251" y="2351"/>
                </a:lnTo>
                <a:lnTo>
                  <a:pt x="1289" y="2373"/>
                </a:lnTo>
                <a:lnTo>
                  <a:pt x="1328" y="2395"/>
                </a:lnTo>
                <a:lnTo>
                  <a:pt x="1367" y="2416"/>
                </a:lnTo>
                <a:lnTo>
                  <a:pt x="1407" y="2436"/>
                </a:lnTo>
                <a:lnTo>
                  <a:pt x="1448" y="2455"/>
                </a:lnTo>
                <a:lnTo>
                  <a:pt x="1490" y="2474"/>
                </a:lnTo>
                <a:lnTo>
                  <a:pt x="1533" y="2491"/>
                </a:lnTo>
                <a:lnTo>
                  <a:pt x="1575" y="2508"/>
                </a:lnTo>
                <a:lnTo>
                  <a:pt x="1620" y="2524"/>
                </a:lnTo>
                <a:lnTo>
                  <a:pt x="1665" y="2540"/>
                </a:lnTo>
                <a:lnTo>
                  <a:pt x="1710" y="2554"/>
                </a:lnTo>
                <a:lnTo>
                  <a:pt x="1756" y="2567"/>
                </a:lnTo>
                <a:lnTo>
                  <a:pt x="1802" y="2579"/>
                </a:lnTo>
                <a:lnTo>
                  <a:pt x="1849" y="2592"/>
                </a:lnTo>
                <a:lnTo>
                  <a:pt x="1897" y="2603"/>
                </a:lnTo>
                <a:lnTo>
                  <a:pt x="1944" y="2612"/>
                </a:lnTo>
                <a:lnTo>
                  <a:pt x="1993" y="2621"/>
                </a:lnTo>
                <a:lnTo>
                  <a:pt x="2015" y="2633"/>
                </a:lnTo>
                <a:lnTo>
                  <a:pt x="2036" y="2645"/>
                </a:lnTo>
                <a:lnTo>
                  <a:pt x="2027" y="2679"/>
                </a:lnTo>
                <a:lnTo>
                  <a:pt x="2017" y="2713"/>
                </a:lnTo>
                <a:lnTo>
                  <a:pt x="2013" y="2731"/>
                </a:lnTo>
                <a:lnTo>
                  <a:pt x="2011" y="2748"/>
                </a:lnTo>
                <a:lnTo>
                  <a:pt x="2008" y="2767"/>
                </a:lnTo>
                <a:lnTo>
                  <a:pt x="2008" y="2785"/>
                </a:lnTo>
                <a:lnTo>
                  <a:pt x="2009" y="2820"/>
                </a:lnTo>
                <a:lnTo>
                  <a:pt x="2013" y="2853"/>
                </a:lnTo>
                <a:lnTo>
                  <a:pt x="2020" y="2886"/>
                </a:lnTo>
                <a:lnTo>
                  <a:pt x="2029" y="2916"/>
                </a:lnTo>
                <a:lnTo>
                  <a:pt x="2040" y="2947"/>
                </a:lnTo>
                <a:lnTo>
                  <a:pt x="2052" y="2978"/>
                </a:lnTo>
                <a:lnTo>
                  <a:pt x="2067" y="3006"/>
                </a:lnTo>
                <a:lnTo>
                  <a:pt x="2082" y="3034"/>
                </a:lnTo>
                <a:lnTo>
                  <a:pt x="2052" y="3050"/>
                </a:lnTo>
                <a:lnTo>
                  <a:pt x="2022" y="3063"/>
                </a:lnTo>
                <a:lnTo>
                  <a:pt x="1991" y="3077"/>
                </a:lnTo>
                <a:lnTo>
                  <a:pt x="1960" y="3089"/>
                </a:lnTo>
                <a:lnTo>
                  <a:pt x="1928" y="3100"/>
                </a:lnTo>
                <a:lnTo>
                  <a:pt x="1898" y="3110"/>
                </a:lnTo>
                <a:lnTo>
                  <a:pt x="1866" y="3119"/>
                </a:lnTo>
                <a:lnTo>
                  <a:pt x="1833" y="3127"/>
                </a:lnTo>
                <a:lnTo>
                  <a:pt x="1801" y="3135"/>
                </a:lnTo>
                <a:lnTo>
                  <a:pt x="1768" y="3141"/>
                </a:lnTo>
                <a:lnTo>
                  <a:pt x="1735" y="3147"/>
                </a:lnTo>
                <a:lnTo>
                  <a:pt x="1702" y="3152"/>
                </a:lnTo>
                <a:lnTo>
                  <a:pt x="1634" y="3160"/>
                </a:lnTo>
                <a:lnTo>
                  <a:pt x="1567" y="3165"/>
                </a:lnTo>
                <a:lnTo>
                  <a:pt x="1498" y="3170"/>
                </a:lnTo>
                <a:lnTo>
                  <a:pt x="1430" y="3173"/>
                </a:lnTo>
                <a:lnTo>
                  <a:pt x="1360" y="3174"/>
                </a:lnTo>
                <a:lnTo>
                  <a:pt x="1289" y="3174"/>
                </a:lnTo>
                <a:lnTo>
                  <a:pt x="1148" y="3175"/>
                </a:lnTo>
                <a:lnTo>
                  <a:pt x="1077" y="3175"/>
                </a:lnTo>
                <a:lnTo>
                  <a:pt x="1005" y="3177"/>
                </a:lnTo>
                <a:lnTo>
                  <a:pt x="950" y="3179"/>
                </a:lnTo>
                <a:lnTo>
                  <a:pt x="896" y="3182"/>
                </a:lnTo>
                <a:lnTo>
                  <a:pt x="842" y="3186"/>
                </a:lnTo>
                <a:lnTo>
                  <a:pt x="790" y="3192"/>
                </a:lnTo>
                <a:lnTo>
                  <a:pt x="737" y="3198"/>
                </a:lnTo>
                <a:lnTo>
                  <a:pt x="684" y="3206"/>
                </a:lnTo>
                <a:lnTo>
                  <a:pt x="634" y="3215"/>
                </a:lnTo>
                <a:lnTo>
                  <a:pt x="584" y="3227"/>
                </a:lnTo>
                <a:lnTo>
                  <a:pt x="535" y="3239"/>
                </a:lnTo>
                <a:lnTo>
                  <a:pt x="487" y="3252"/>
                </a:lnTo>
                <a:lnTo>
                  <a:pt x="442" y="3267"/>
                </a:lnTo>
                <a:lnTo>
                  <a:pt x="397" y="3283"/>
                </a:lnTo>
                <a:lnTo>
                  <a:pt x="355" y="3301"/>
                </a:lnTo>
                <a:lnTo>
                  <a:pt x="313" y="3321"/>
                </a:lnTo>
                <a:lnTo>
                  <a:pt x="274" y="3343"/>
                </a:lnTo>
                <a:lnTo>
                  <a:pt x="237" y="3365"/>
                </a:lnTo>
                <a:lnTo>
                  <a:pt x="201" y="3391"/>
                </a:lnTo>
                <a:lnTo>
                  <a:pt x="169" y="3417"/>
                </a:lnTo>
                <a:lnTo>
                  <a:pt x="154" y="3431"/>
                </a:lnTo>
                <a:lnTo>
                  <a:pt x="139" y="3446"/>
                </a:lnTo>
                <a:lnTo>
                  <a:pt x="125" y="3461"/>
                </a:lnTo>
                <a:lnTo>
                  <a:pt x="112" y="3475"/>
                </a:lnTo>
                <a:lnTo>
                  <a:pt x="100" y="3491"/>
                </a:lnTo>
                <a:lnTo>
                  <a:pt x="87" y="3508"/>
                </a:lnTo>
                <a:lnTo>
                  <a:pt x="75" y="3526"/>
                </a:lnTo>
                <a:lnTo>
                  <a:pt x="65" y="3543"/>
                </a:lnTo>
                <a:lnTo>
                  <a:pt x="55" y="3560"/>
                </a:lnTo>
                <a:lnTo>
                  <a:pt x="46" y="3578"/>
                </a:lnTo>
                <a:lnTo>
                  <a:pt x="37" y="3598"/>
                </a:lnTo>
                <a:lnTo>
                  <a:pt x="30" y="3618"/>
                </a:lnTo>
                <a:lnTo>
                  <a:pt x="24" y="3637"/>
                </a:lnTo>
                <a:lnTo>
                  <a:pt x="17" y="3658"/>
                </a:lnTo>
                <a:lnTo>
                  <a:pt x="13" y="3679"/>
                </a:lnTo>
                <a:lnTo>
                  <a:pt x="8" y="3700"/>
                </a:lnTo>
                <a:lnTo>
                  <a:pt x="4" y="3722"/>
                </a:lnTo>
                <a:lnTo>
                  <a:pt x="2" y="3745"/>
                </a:lnTo>
                <a:lnTo>
                  <a:pt x="0" y="3768"/>
                </a:lnTo>
                <a:lnTo>
                  <a:pt x="0" y="3792"/>
                </a:lnTo>
                <a:lnTo>
                  <a:pt x="0" y="3816"/>
                </a:lnTo>
                <a:lnTo>
                  <a:pt x="2" y="3841"/>
                </a:lnTo>
                <a:lnTo>
                  <a:pt x="3" y="3866"/>
                </a:lnTo>
                <a:lnTo>
                  <a:pt x="6" y="3892"/>
                </a:lnTo>
                <a:lnTo>
                  <a:pt x="10" y="3919"/>
                </a:lnTo>
                <a:lnTo>
                  <a:pt x="16" y="3946"/>
                </a:lnTo>
                <a:lnTo>
                  <a:pt x="22" y="3974"/>
                </a:lnTo>
                <a:lnTo>
                  <a:pt x="30" y="4002"/>
                </a:lnTo>
                <a:lnTo>
                  <a:pt x="36" y="4026"/>
                </a:lnTo>
                <a:lnTo>
                  <a:pt x="44" y="4049"/>
                </a:lnTo>
                <a:lnTo>
                  <a:pt x="53" y="4072"/>
                </a:lnTo>
                <a:lnTo>
                  <a:pt x="63" y="4096"/>
                </a:lnTo>
                <a:lnTo>
                  <a:pt x="73" y="4119"/>
                </a:lnTo>
                <a:lnTo>
                  <a:pt x="85" y="4143"/>
                </a:lnTo>
                <a:lnTo>
                  <a:pt x="97" y="4167"/>
                </a:lnTo>
                <a:lnTo>
                  <a:pt x="111" y="4190"/>
                </a:lnTo>
                <a:lnTo>
                  <a:pt x="140" y="4238"/>
                </a:lnTo>
                <a:lnTo>
                  <a:pt x="173" y="4284"/>
                </a:lnTo>
                <a:lnTo>
                  <a:pt x="207" y="4332"/>
                </a:lnTo>
                <a:lnTo>
                  <a:pt x="247" y="4379"/>
                </a:lnTo>
                <a:lnTo>
                  <a:pt x="287" y="4425"/>
                </a:lnTo>
                <a:lnTo>
                  <a:pt x="330" y="4471"/>
                </a:lnTo>
                <a:lnTo>
                  <a:pt x="375" y="4516"/>
                </a:lnTo>
                <a:lnTo>
                  <a:pt x="423" y="4560"/>
                </a:lnTo>
                <a:lnTo>
                  <a:pt x="472" y="4604"/>
                </a:lnTo>
                <a:lnTo>
                  <a:pt x="522" y="4647"/>
                </a:lnTo>
                <a:lnTo>
                  <a:pt x="575" y="4689"/>
                </a:lnTo>
                <a:lnTo>
                  <a:pt x="629" y="4731"/>
                </a:lnTo>
                <a:lnTo>
                  <a:pt x="683" y="4770"/>
                </a:lnTo>
                <a:lnTo>
                  <a:pt x="738" y="4809"/>
                </a:lnTo>
                <a:lnTo>
                  <a:pt x="795" y="4846"/>
                </a:lnTo>
                <a:lnTo>
                  <a:pt x="851" y="4881"/>
                </a:lnTo>
                <a:lnTo>
                  <a:pt x="907" y="4916"/>
                </a:lnTo>
                <a:lnTo>
                  <a:pt x="964" y="4948"/>
                </a:lnTo>
                <a:lnTo>
                  <a:pt x="1020" y="4978"/>
                </a:lnTo>
                <a:lnTo>
                  <a:pt x="1077" y="5006"/>
                </a:lnTo>
                <a:lnTo>
                  <a:pt x="1132" y="5033"/>
                </a:lnTo>
                <a:lnTo>
                  <a:pt x="1187" y="5058"/>
                </a:lnTo>
                <a:lnTo>
                  <a:pt x="1241" y="5080"/>
                </a:lnTo>
                <a:lnTo>
                  <a:pt x="1293" y="5100"/>
                </a:lnTo>
                <a:lnTo>
                  <a:pt x="1345" y="5117"/>
                </a:lnTo>
                <a:lnTo>
                  <a:pt x="1395" y="5133"/>
                </a:lnTo>
                <a:lnTo>
                  <a:pt x="1443" y="5145"/>
                </a:lnTo>
                <a:lnTo>
                  <a:pt x="1490" y="5155"/>
                </a:lnTo>
                <a:lnTo>
                  <a:pt x="1544" y="5163"/>
                </a:lnTo>
                <a:lnTo>
                  <a:pt x="1595" y="5171"/>
                </a:lnTo>
                <a:lnTo>
                  <a:pt x="1647" y="5176"/>
                </a:lnTo>
                <a:lnTo>
                  <a:pt x="1697" y="5179"/>
                </a:lnTo>
                <a:lnTo>
                  <a:pt x="1745" y="5182"/>
                </a:lnTo>
                <a:lnTo>
                  <a:pt x="1792" y="5182"/>
                </a:lnTo>
                <a:lnTo>
                  <a:pt x="1839" y="5180"/>
                </a:lnTo>
                <a:lnTo>
                  <a:pt x="1884" y="5177"/>
                </a:lnTo>
                <a:lnTo>
                  <a:pt x="1928" y="5173"/>
                </a:lnTo>
                <a:lnTo>
                  <a:pt x="1971" y="5166"/>
                </a:lnTo>
                <a:lnTo>
                  <a:pt x="2014" y="5158"/>
                </a:lnTo>
                <a:lnTo>
                  <a:pt x="2055" y="5149"/>
                </a:lnTo>
                <a:lnTo>
                  <a:pt x="2094" y="5138"/>
                </a:lnTo>
                <a:lnTo>
                  <a:pt x="2133" y="5125"/>
                </a:lnTo>
                <a:lnTo>
                  <a:pt x="2170" y="5112"/>
                </a:lnTo>
                <a:lnTo>
                  <a:pt x="2207" y="5097"/>
                </a:lnTo>
                <a:lnTo>
                  <a:pt x="2241" y="5080"/>
                </a:lnTo>
                <a:lnTo>
                  <a:pt x="2275" y="5063"/>
                </a:lnTo>
                <a:lnTo>
                  <a:pt x="2308" y="5043"/>
                </a:lnTo>
                <a:lnTo>
                  <a:pt x="2339" y="5022"/>
                </a:lnTo>
                <a:lnTo>
                  <a:pt x="2370" y="5000"/>
                </a:lnTo>
                <a:lnTo>
                  <a:pt x="2399" y="4978"/>
                </a:lnTo>
                <a:lnTo>
                  <a:pt x="2427" y="4954"/>
                </a:lnTo>
                <a:lnTo>
                  <a:pt x="2456" y="4928"/>
                </a:lnTo>
                <a:lnTo>
                  <a:pt x="2481" y="4902"/>
                </a:lnTo>
                <a:lnTo>
                  <a:pt x="2506" y="4874"/>
                </a:lnTo>
                <a:lnTo>
                  <a:pt x="2529" y="4846"/>
                </a:lnTo>
                <a:lnTo>
                  <a:pt x="2552" y="4816"/>
                </a:lnTo>
                <a:lnTo>
                  <a:pt x="2574" y="4786"/>
                </a:lnTo>
                <a:lnTo>
                  <a:pt x="2594" y="4754"/>
                </a:lnTo>
                <a:lnTo>
                  <a:pt x="2614" y="4722"/>
                </a:lnTo>
                <a:lnTo>
                  <a:pt x="2632" y="4688"/>
                </a:lnTo>
                <a:lnTo>
                  <a:pt x="2649" y="4653"/>
                </a:lnTo>
                <a:lnTo>
                  <a:pt x="2665" y="4619"/>
                </a:lnTo>
                <a:lnTo>
                  <a:pt x="2680" y="4582"/>
                </a:lnTo>
                <a:lnTo>
                  <a:pt x="2693" y="4545"/>
                </a:lnTo>
                <a:lnTo>
                  <a:pt x="2706" y="4509"/>
                </a:lnTo>
                <a:lnTo>
                  <a:pt x="2718" y="4469"/>
                </a:lnTo>
                <a:lnTo>
                  <a:pt x="2728" y="4430"/>
                </a:lnTo>
                <a:lnTo>
                  <a:pt x="2737" y="4391"/>
                </a:lnTo>
                <a:lnTo>
                  <a:pt x="2746" y="4351"/>
                </a:lnTo>
                <a:lnTo>
                  <a:pt x="2752" y="4310"/>
                </a:lnTo>
                <a:lnTo>
                  <a:pt x="2758" y="4268"/>
                </a:lnTo>
                <a:lnTo>
                  <a:pt x="2763" y="4227"/>
                </a:lnTo>
                <a:lnTo>
                  <a:pt x="2767" y="4184"/>
                </a:lnTo>
                <a:lnTo>
                  <a:pt x="2771" y="4141"/>
                </a:lnTo>
                <a:lnTo>
                  <a:pt x="2772" y="4098"/>
                </a:lnTo>
                <a:lnTo>
                  <a:pt x="2772" y="4054"/>
                </a:lnTo>
                <a:lnTo>
                  <a:pt x="2772" y="4010"/>
                </a:lnTo>
                <a:lnTo>
                  <a:pt x="2771" y="3966"/>
                </a:lnTo>
                <a:lnTo>
                  <a:pt x="2767" y="3920"/>
                </a:lnTo>
                <a:lnTo>
                  <a:pt x="2763" y="3875"/>
                </a:lnTo>
                <a:lnTo>
                  <a:pt x="2758" y="3830"/>
                </a:lnTo>
                <a:lnTo>
                  <a:pt x="2753" y="3784"/>
                </a:lnTo>
                <a:lnTo>
                  <a:pt x="2746" y="3738"/>
                </a:lnTo>
                <a:lnTo>
                  <a:pt x="2737" y="3692"/>
                </a:lnTo>
                <a:lnTo>
                  <a:pt x="2729" y="3646"/>
                </a:lnTo>
                <a:lnTo>
                  <a:pt x="2718" y="3599"/>
                </a:lnTo>
                <a:lnTo>
                  <a:pt x="2707" y="3553"/>
                </a:lnTo>
                <a:lnTo>
                  <a:pt x="2695" y="3506"/>
                </a:lnTo>
                <a:lnTo>
                  <a:pt x="2681" y="3459"/>
                </a:lnTo>
                <a:lnTo>
                  <a:pt x="2666" y="3413"/>
                </a:lnTo>
                <a:lnTo>
                  <a:pt x="2650" y="3366"/>
                </a:lnTo>
                <a:lnTo>
                  <a:pt x="2635" y="3321"/>
                </a:lnTo>
                <a:lnTo>
                  <a:pt x="2635" y="3307"/>
                </a:lnTo>
                <a:lnTo>
                  <a:pt x="2635" y="3295"/>
                </a:lnTo>
                <a:lnTo>
                  <a:pt x="2635" y="3272"/>
                </a:lnTo>
                <a:lnTo>
                  <a:pt x="2659" y="3265"/>
                </a:lnTo>
                <a:lnTo>
                  <a:pt x="2682" y="3257"/>
                </a:lnTo>
                <a:lnTo>
                  <a:pt x="2706" y="3249"/>
                </a:lnTo>
                <a:lnTo>
                  <a:pt x="2729" y="3239"/>
                </a:lnTo>
                <a:lnTo>
                  <a:pt x="2751" y="3228"/>
                </a:lnTo>
                <a:lnTo>
                  <a:pt x="2772" y="3215"/>
                </a:lnTo>
                <a:lnTo>
                  <a:pt x="2793" y="3203"/>
                </a:lnTo>
                <a:lnTo>
                  <a:pt x="2812" y="3190"/>
                </a:lnTo>
                <a:lnTo>
                  <a:pt x="2832" y="3175"/>
                </a:lnTo>
                <a:lnTo>
                  <a:pt x="2850" y="3159"/>
                </a:lnTo>
                <a:lnTo>
                  <a:pt x="2867" y="3143"/>
                </a:lnTo>
                <a:lnTo>
                  <a:pt x="2885" y="3125"/>
                </a:lnTo>
                <a:lnTo>
                  <a:pt x="2900" y="3106"/>
                </a:lnTo>
                <a:lnTo>
                  <a:pt x="2915" y="3088"/>
                </a:lnTo>
                <a:lnTo>
                  <a:pt x="2930" y="3068"/>
                </a:lnTo>
                <a:lnTo>
                  <a:pt x="2943" y="3048"/>
                </a:lnTo>
                <a:lnTo>
                  <a:pt x="2972" y="3066"/>
                </a:lnTo>
                <a:lnTo>
                  <a:pt x="2999" y="3084"/>
                </a:lnTo>
                <a:lnTo>
                  <a:pt x="3026" y="3104"/>
                </a:lnTo>
                <a:lnTo>
                  <a:pt x="3051" y="3125"/>
                </a:lnTo>
                <a:lnTo>
                  <a:pt x="3077" y="3147"/>
                </a:lnTo>
                <a:lnTo>
                  <a:pt x="3102" y="3169"/>
                </a:lnTo>
                <a:lnTo>
                  <a:pt x="3125" y="3191"/>
                </a:lnTo>
                <a:lnTo>
                  <a:pt x="3148" y="3215"/>
                </a:lnTo>
                <a:lnTo>
                  <a:pt x="3171" y="3239"/>
                </a:lnTo>
                <a:lnTo>
                  <a:pt x="3193" y="3263"/>
                </a:lnTo>
                <a:lnTo>
                  <a:pt x="3236" y="3315"/>
                </a:lnTo>
                <a:lnTo>
                  <a:pt x="3277" y="3367"/>
                </a:lnTo>
                <a:lnTo>
                  <a:pt x="3316" y="3423"/>
                </a:lnTo>
                <a:lnTo>
                  <a:pt x="3355" y="3479"/>
                </a:lnTo>
                <a:lnTo>
                  <a:pt x="3392" y="3537"/>
                </a:lnTo>
                <a:lnTo>
                  <a:pt x="3429" y="3595"/>
                </a:lnTo>
                <a:lnTo>
                  <a:pt x="3466" y="3656"/>
                </a:lnTo>
                <a:lnTo>
                  <a:pt x="3537" y="3776"/>
                </a:lnTo>
                <a:lnTo>
                  <a:pt x="3610" y="3897"/>
                </a:lnTo>
                <a:lnTo>
                  <a:pt x="3638" y="3944"/>
                </a:lnTo>
                <a:lnTo>
                  <a:pt x="3669" y="3989"/>
                </a:lnTo>
                <a:lnTo>
                  <a:pt x="3700" y="4033"/>
                </a:lnTo>
                <a:lnTo>
                  <a:pt x="3730" y="4077"/>
                </a:lnTo>
                <a:lnTo>
                  <a:pt x="3762" y="4119"/>
                </a:lnTo>
                <a:lnTo>
                  <a:pt x="3795" y="4161"/>
                </a:lnTo>
                <a:lnTo>
                  <a:pt x="3830" y="4200"/>
                </a:lnTo>
                <a:lnTo>
                  <a:pt x="3863" y="4238"/>
                </a:lnTo>
                <a:lnTo>
                  <a:pt x="3898" y="4275"/>
                </a:lnTo>
                <a:lnTo>
                  <a:pt x="3934" y="4309"/>
                </a:lnTo>
                <a:lnTo>
                  <a:pt x="3969" y="4341"/>
                </a:lnTo>
                <a:lnTo>
                  <a:pt x="4006" y="4371"/>
                </a:lnTo>
                <a:lnTo>
                  <a:pt x="4043" y="4400"/>
                </a:lnTo>
                <a:lnTo>
                  <a:pt x="4081" y="4425"/>
                </a:lnTo>
                <a:lnTo>
                  <a:pt x="4119" y="4449"/>
                </a:lnTo>
                <a:lnTo>
                  <a:pt x="4157" y="4468"/>
                </a:lnTo>
                <a:lnTo>
                  <a:pt x="4196" y="4487"/>
                </a:lnTo>
                <a:lnTo>
                  <a:pt x="4235" y="4501"/>
                </a:lnTo>
                <a:lnTo>
                  <a:pt x="4256" y="4507"/>
                </a:lnTo>
                <a:lnTo>
                  <a:pt x="4276" y="4514"/>
                </a:lnTo>
                <a:lnTo>
                  <a:pt x="4295" y="4518"/>
                </a:lnTo>
                <a:lnTo>
                  <a:pt x="4315" y="4522"/>
                </a:lnTo>
                <a:lnTo>
                  <a:pt x="4336" y="4525"/>
                </a:lnTo>
                <a:lnTo>
                  <a:pt x="4355" y="4527"/>
                </a:lnTo>
                <a:lnTo>
                  <a:pt x="4376" y="4528"/>
                </a:lnTo>
                <a:lnTo>
                  <a:pt x="4397" y="4530"/>
                </a:lnTo>
                <a:lnTo>
                  <a:pt x="4417" y="4528"/>
                </a:lnTo>
                <a:lnTo>
                  <a:pt x="4438" y="4527"/>
                </a:lnTo>
                <a:lnTo>
                  <a:pt x="4458" y="4525"/>
                </a:lnTo>
                <a:lnTo>
                  <a:pt x="4478" y="4522"/>
                </a:lnTo>
                <a:lnTo>
                  <a:pt x="4499" y="4518"/>
                </a:lnTo>
                <a:lnTo>
                  <a:pt x="4520" y="4512"/>
                </a:lnTo>
                <a:lnTo>
                  <a:pt x="4541" y="4506"/>
                </a:lnTo>
                <a:lnTo>
                  <a:pt x="4561" y="4500"/>
                </a:lnTo>
                <a:lnTo>
                  <a:pt x="4582" y="4492"/>
                </a:lnTo>
                <a:lnTo>
                  <a:pt x="4603" y="4483"/>
                </a:lnTo>
                <a:lnTo>
                  <a:pt x="4624" y="4472"/>
                </a:lnTo>
                <a:lnTo>
                  <a:pt x="4645" y="4461"/>
                </a:lnTo>
                <a:lnTo>
                  <a:pt x="4666" y="4449"/>
                </a:lnTo>
                <a:lnTo>
                  <a:pt x="4686" y="4435"/>
                </a:lnTo>
                <a:lnTo>
                  <a:pt x="4707" y="4420"/>
                </a:lnTo>
                <a:lnTo>
                  <a:pt x="4728" y="4405"/>
                </a:lnTo>
                <a:lnTo>
                  <a:pt x="4750" y="4387"/>
                </a:lnTo>
                <a:lnTo>
                  <a:pt x="4771" y="4370"/>
                </a:lnTo>
                <a:lnTo>
                  <a:pt x="4792" y="4351"/>
                </a:lnTo>
                <a:lnTo>
                  <a:pt x="4813" y="4330"/>
                </a:lnTo>
                <a:lnTo>
                  <a:pt x="4830" y="4313"/>
                </a:lnTo>
                <a:lnTo>
                  <a:pt x="4846" y="4294"/>
                </a:lnTo>
                <a:lnTo>
                  <a:pt x="4862" y="4275"/>
                </a:lnTo>
                <a:lnTo>
                  <a:pt x="4876" y="4255"/>
                </a:lnTo>
                <a:lnTo>
                  <a:pt x="4892" y="4233"/>
                </a:lnTo>
                <a:lnTo>
                  <a:pt x="4906" y="4212"/>
                </a:lnTo>
                <a:lnTo>
                  <a:pt x="4921" y="4189"/>
                </a:lnTo>
                <a:lnTo>
                  <a:pt x="4934" y="4165"/>
                </a:lnTo>
                <a:lnTo>
                  <a:pt x="4961" y="4116"/>
                </a:lnTo>
                <a:lnTo>
                  <a:pt x="4986" y="4065"/>
                </a:lnTo>
                <a:lnTo>
                  <a:pt x="5008" y="4011"/>
                </a:lnTo>
                <a:lnTo>
                  <a:pt x="5030" y="3955"/>
                </a:lnTo>
                <a:lnTo>
                  <a:pt x="5049" y="3896"/>
                </a:lnTo>
                <a:lnTo>
                  <a:pt x="5068" y="3836"/>
                </a:lnTo>
                <a:lnTo>
                  <a:pt x="5084" y="3773"/>
                </a:lnTo>
                <a:lnTo>
                  <a:pt x="5100" y="3709"/>
                </a:lnTo>
                <a:lnTo>
                  <a:pt x="5113" y="3646"/>
                </a:lnTo>
                <a:lnTo>
                  <a:pt x="5124" y="3580"/>
                </a:lnTo>
                <a:lnTo>
                  <a:pt x="5135" y="3513"/>
                </a:lnTo>
                <a:lnTo>
                  <a:pt x="5144" y="3447"/>
                </a:lnTo>
                <a:lnTo>
                  <a:pt x="5151" y="3380"/>
                </a:lnTo>
                <a:lnTo>
                  <a:pt x="5156" y="3312"/>
                </a:lnTo>
                <a:lnTo>
                  <a:pt x="5161" y="3246"/>
                </a:lnTo>
                <a:lnTo>
                  <a:pt x="5163" y="3180"/>
                </a:lnTo>
                <a:lnTo>
                  <a:pt x="5165" y="3114"/>
                </a:lnTo>
                <a:lnTo>
                  <a:pt x="5165" y="3048"/>
                </a:lnTo>
                <a:lnTo>
                  <a:pt x="5162" y="2984"/>
                </a:lnTo>
                <a:lnTo>
                  <a:pt x="5158" y="2921"/>
                </a:lnTo>
                <a:lnTo>
                  <a:pt x="5155" y="2860"/>
                </a:lnTo>
                <a:lnTo>
                  <a:pt x="5149" y="2800"/>
                </a:lnTo>
                <a:lnTo>
                  <a:pt x="5140" y="2742"/>
                </a:lnTo>
                <a:lnTo>
                  <a:pt x="5131" y="2686"/>
                </a:lnTo>
                <a:lnTo>
                  <a:pt x="5120" y="2633"/>
                </a:lnTo>
                <a:lnTo>
                  <a:pt x="5109" y="2582"/>
                </a:lnTo>
                <a:lnTo>
                  <a:pt x="5096" y="2534"/>
                </a:lnTo>
                <a:lnTo>
                  <a:pt x="5081" y="2489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200" y="4239316"/>
            <a:ext cx="2214399" cy="1425378"/>
          </a:xfrm>
          <a:prstGeom prst="rect">
            <a:avLst/>
          </a:prstGeom>
        </p:spPr>
      </p:pic>
      <p:sp>
        <p:nvSpPr>
          <p:cNvPr id="24" name="矩形 35"/>
          <p:cNvSpPr/>
          <p:nvPr/>
        </p:nvSpPr>
        <p:spPr bwMode="auto">
          <a:xfrm>
            <a:off x="7774684" y="4864100"/>
            <a:ext cx="1095756" cy="717550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25" name="矩形 36"/>
          <p:cNvSpPr/>
          <p:nvPr/>
        </p:nvSpPr>
        <p:spPr bwMode="auto">
          <a:xfrm>
            <a:off x="8880053" y="4398427"/>
            <a:ext cx="863512" cy="1183223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26" name="椭圆 38"/>
          <p:cNvSpPr/>
          <p:nvPr/>
        </p:nvSpPr>
        <p:spPr bwMode="auto">
          <a:xfrm>
            <a:off x="9464916" y="4684512"/>
            <a:ext cx="179588" cy="179588"/>
          </a:xfrm>
          <a:prstGeom prst="ellipse">
            <a:avLst/>
          </a:prstGeom>
          <a:gradFill flip="none" rotWithShape="1">
            <a:gsLst>
              <a:gs pos="0">
                <a:srgbClr val="1076AC">
                  <a:shade val="30000"/>
                  <a:satMod val="115000"/>
                </a:srgbClr>
              </a:gs>
              <a:gs pos="50000">
                <a:srgbClr val="1076AC">
                  <a:shade val="67500"/>
                  <a:satMod val="115000"/>
                </a:srgbClr>
              </a:gs>
              <a:gs pos="100000">
                <a:srgbClr val="1076A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bevel/>
            <a:headEnd/>
            <a:tailEnd/>
          </a:ln>
          <a:extLst/>
        </p:spPr>
        <p:txBody>
          <a:bodyPr rtlCol="0" anchor="ctr"/>
          <a:lstStyle/>
          <a:p>
            <a:pPr algn="ctr"/>
            <a:r>
              <a:rPr lang="en-US" altLang="zh-CN" sz="10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rPr>
              <a:t>1</a:t>
            </a:r>
            <a:endParaRPr lang="zh-CN" altLang="en-US" sz="1000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27" name="椭圆 39"/>
          <p:cNvSpPr/>
          <p:nvPr/>
        </p:nvSpPr>
        <p:spPr bwMode="auto">
          <a:xfrm>
            <a:off x="9483391" y="5117945"/>
            <a:ext cx="179588" cy="179588"/>
          </a:xfrm>
          <a:prstGeom prst="ellipse">
            <a:avLst/>
          </a:prstGeom>
          <a:gradFill flip="none" rotWithShape="1">
            <a:gsLst>
              <a:gs pos="0">
                <a:srgbClr val="1076AC">
                  <a:shade val="30000"/>
                  <a:satMod val="115000"/>
                </a:srgbClr>
              </a:gs>
              <a:gs pos="50000">
                <a:srgbClr val="1076AC">
                  <a:shade val="67500"/>
                  <a:satMod val="115000"/>
                </a:srgbClr>
              </a:gs>
              <a:gs pos="100000">
                <a:srgbClr val="1076A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bevel/>
            <a:headEnd/>
            <a:tailEnd/>
          </a:ln>
          <a:extLst/>
        </p:spPr>
        <p:txBody>
          <a:bodyPr rtlCol="0" anchor="ctr"/>
          <a:lstStyle/>
          <a:p>
            <a:pPr algn="ctr"/>
            <a:r>
              <a:rPr lang="en-US" altLang="zh-CN" sz="10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rPr>
              <a:t>2</a:t>
            </a:r>
            <a:endParaRPr lang="zh-CN" altLang="en-US" sz="1000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28" name="椭圆 41"/>
          <p:cNvSpPr/>
          <p:nvPr/>
        </p:nvSpPr>
        <p:spPr bwMode="auto">
          <a:xfrm>
            <a:off x="9046982" y="4646998"/>
            <a:ext cx="179588" cy="179588"/>
          </a:xfrm>
          <a:prstGeom prst="ellipse">
            <a:avLst/>
          </a:prstGeom>
          <a:gradFill flip="none" rotWithShape="1">
            <a:gsLst>
              <a:gs pos="0">
                <a:srgbClr val="1076AC">
                  <a:shade val="30000"/>
                  <a:satMod val="115000"/>
                </a:srgbClr>
              </a:gs>
              <a:gs pos="50000">
                <a:srgbClr val="1076AC">
                  <a:shade val="67500"/>
                  <a:satMod val="115000"/>
                </a:srgbClr>
              </a:gs>
              <a:gs pos="100000">
                <a:srgbClr val="1076A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bevel/>
            <a:headEnd/>
            <a:tailEnd/>
          </a:ln>
          <a:extLst/>
        </p:spPr>
        <p:txBody>
          <a:bodyPr rtlCol="0" anchor="ctr"/>
          <a:lstStyle/>
          <a:p>
            <a:pPr algn="ctr"/>
            <a:r>
              <a:rPr lang="en-US" altLang="zh-CN" sz="10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rPr>
              <a:t>3</a:t>
            </a:r>
            <a:endParaRPr lang="zh-CN" altLang="en-US" sz="1000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29" name="椭圆 42"/>
          <p:cNvSpPr/>
          <p:nvPr/>
        </p:nvSpPr>
        <p:spPr bwMode="auto">
          <a:xfrm>
            <a:off x="9043915" y="5114324"/>
            <a:ext cx="179588" cy="179588"/>
          </a:xfrm>
          <a:prstGeom prst="ellipse">
            <a:avLst/>
          </a:prstGeom>
          <a:gradFill flip="none" rotWithShape="1">
            <a:gsLst>
              <a:gs pos="0">
                <a:srgbClr val="1076AC">
                  <a:shade val="30000"/>
                  <a:satMod val="115000"/>
                </a:srgbClr>
              </a:gs>
              <a:gs pos="50000">
                <a:srgbClr val="1076AC">
                  <a:shade val="67500"/>
                  <a:satMod val="115000"/>
                </a:srgbClr>
              </a:gs>
              <a:gs pos="100000">
                <a:srgbClr val="1076A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bevel/>
            <a:headEnd/>
            <a:tailEnd/>
          </a:ln>
          <a:extLst/>
        </p:spPr>
        <p:txBody>
          <a:bodyPr rtlCol="0" anchor="ctr"/>
          <a:lstStyle/>
          <a:p>
            <a:pPr algn="ctr"/>
            <a:r>
              <a:rPr lang="en-US" altLang="zh-CN" sz="10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rPr>
              <a:t>4</a:t>
            </a:r>
            <a:endParaRPr lang="zh-CN" altLang="en-US" sz="1000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0" name="椭圆 43"/>
          <p:cNvSpPr/>
          <p:nvPr/>
        </p:nvSpPr>
        <p:spPr bwMode="auto">
          <a:xfrm>
            <a:off x="8037539" y="5204118"/>
            <a:ext cx="179588" cy="179588"/>
          </a:xfrm>
          <a:prstGeom prst="ellipse">
            <a:avLst/>
          </a:prstGeom>
          <a:gradFill flip="none" rotWithShape="1">
            <a:gsLst>
              <a:gs pos="0">
                <a:srgbClr val="1076AC">
                  <a:shade val="30000"/>
                  <a:satMod val="115000"/>
                </a:srgbClr>
              </a:gs>
              <a:gs pos="50000">
                <a:srgbClr val="1076AC">
                  <a:shade val="67500"/>
                  <a:satMod val="115000"/>
                </a:srgbClr>
              </a:gs>
              <a:gs pos="100000">
                <a:srgbClr val="1076A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bevel/>
            <a:headEnd/>
            <a:tailEnd/>
          </a:ln>
          <a:extLst/>
        </p:spPr>
        <p:txBody>
          <a:bodyPr rtlCol="0" anchor="ctr"/>
          <a:lstStyle/>
          <a:p>
            <a:pPr algn="ctr"/>
            <a:r>
              <a:rPr lang="en-US" altLang="zh-CN" sz="10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rPr>
              <a:t>1</a:t>
            </a:r>
            <a:endParaRPr lang="zh-CN" altLang="en-US" sz="1000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1" name="椭圆 44"/>
          <p:cNvSpPr/>
          <p:nvPr/>
        </p:nvSpPr>
        <p:spPr bwMode="auto">
          <a:xfrm>
            <a:off x="8574418" y="5204118"/>
            <a:ext cx="179588" cy="179588"/>
          </a:xfrm>
          <a:prstGeom prst="ellipse">
            <a:avLst/>
          </a:prstGeom>
          <a:gradFill flip="none" rotWithShape="1">
            <a:gsLst>
              <a:gs pos="0">
                <a:srgbClr val="1076AC">
                  <a:shade val="30000"/>
                  <a:satMod val="115000"/>
                </a:srgbClr>
              </a:gs>
              <a:gs pos="50000">
                <a:srgbClr val="1076AC">
                  <a:shade val="67500"/>
                  <a:satMod val="115000"/>
                </a:srgbClr>
              </a:gs>
              <a:gs pos="100000">
                <a:srgbClr val="1076A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12700">
            <a:noFill/>
            <a:bevel/>
            <a:headEnd/>
            <a:tailEnd/>
          </a:ln>
          <a:extLst/>
        </p:spPr>
        <p:txBody>
          <a:bodyPr rtlCol="0" anchor="ctr"/>
          <a:lstStyle/>
          <a:p>
            <a:pPr algn="ctr"/>
            <a:r>
              <a:rPr lang="en-US" altLang="zh-CN" sz="1000" dirty="0" smtClean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rPr>
              <a:t>2</a:t>
            </a:r>
            <a:endParaRPr lang="zh-CN" altLang="en-US" sz="1000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2" name="矩形 2"/>
          <p:cNvSpPr/>
          <p:nvPr/>
        </p:nvSpPr>
        <p:spPr bwMode="auto">
          <a:xfrm rot="498722">
            <a:off x="8999664" y="4525019"/>
            <a:ext cx="65235" cy="65819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3" name="矩形 37"/>
          <p:cNvSpPr/>
          <p:nvPr/>
        </p:nvSpPr>
        <p:spPr bwMode="auto">
          <a:xfrm rot="498722">
            <a:off x="9450772" y="4576809"/>
            <a:ext cx="65235" cy="65819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4" name="矩形 40"/>
          <p:cNvSpPr/>
          <p:nvPr/>
        </p:nvSpPr>
        <p:spPr bwMode="auto">
          <a:xfrm>
            <a:off x="9004079" y="5339052"/>
            <a:ext cx="65235" cy="65819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5" name="矩形 45"/>
          <p:cNvSpPr/>
          <p:nvPr/>
        </p:nvSpPr>
        <p:spPr bwMode="auto">
          <a:xfrm>
            <a:off x="9459024" y="5317887"/>
            <a:ext cx="65235" cy="65819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6" name="矩形 46"/>
          <p:cNvSpPr/>
          <p:nvPr/>
        </p:nvSpPr>
        <p:spPr bwMode="auto">
          <a:xfrm rot="498722">
            <a:off x="9212994" y="4547240"/>
            <a:ext cx="51993" cy="65819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7" name="矩形 47"/>
          <p:cNvSpPr/>
          <p:nvPr/>
        </p:nvSpPr>
        <p:spPr bwMode="auto">
          <a:xfrm rot="498722">
            <a:off x="9612800" y="4607494"/>
            <a:ext cx="50873" cy="65819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8" name="矩形 48"/>
          <p:cNvSpPr/>
          <p:nvPr/>
        </p:nvSpPr>
        <p:spPr bwMode="auto">
          <a:xfrm>
            <a:off x="9217808" y="5333990"/>
            <a:ext cx="64768" cy="65819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9" name="矩形 49"/>
          <p:cNvSpPr/>
          <p:nvPr/>
        </p:nvSpPr>
        <p:spPr bwMode="auto">
          <a:xfrm>
            <a:off x="9630361" y="5310870"/>
            <a:ext cx="52013" cy="65819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grpSp>
        <p:nvGrpSpPr>
          <p:cNvPr id="40" name="组合 112"/>
          <p:cNvGrpSpPr/>
          <p:nvPr/>
        </p:nvGrpSpPr>
        <p:grpSpPr>
          <a:xfrm>
            <a:off x="2446861" y="1989599"/>
            <a:ext cx="751423" cy="381078"/>
            <a:chOff x="4599945" y="2876725"/>
            <a:chExt cx="751423" cy="381078"/>
          </a:xfrm>
        </p:grpSpPr>
        <p:grpSp>
          <p:nvGrpSpPr>
            <p:cNvPr id="41" name="组合 113"/>
            <p:cNvGrpSpPr/>
            <p:nvPr/>
          </p:nvGrpSpPr>
          <p:grpSpPr>
            <a:xfrm>
              <a:off x="4603616" y="2876725"/>
              <a:ext cx="620055" cy="129509"/>
              <a:chOff x="5336028" y="1673225"/>
              <a:chExt cx="620055" cy="129509"/>
            </a:xfrm>
          </p:grpSpPr>
          <p:grpSp>
            <p:nvGrpSpPr>
              <p:cNvPr id="77" name="组合 149"/>
              <p:cNvGrpSpPr/>
              <p:nvPr/>
            </p:nvGrpSpPr>
            <p:grpSpPr>
              <a:xfrm>
                <a:off x="5372100" y="1673225"/>
                <a:ext cx="542925" cy="103188"/>
                <a:chOff x="5372100" y="1673225"/>
                <a:chExt cx="542925" cy="103188"/>
              </a:xfrm>
            </p:grpSpPr>
            <p:cxnSp>
              <p:nvCxnSpPr>
                <p:cNvPr id="80" name="直接连接符 152"/>
                <p:cNvCxnSpPr/>
                <p:nvPr/>
              </p:nvCxnSpPr>
              <p:spPr>
                <a:xfrm>
                  <a:off x="5372100" y="1776413"/>
                  <a:ext cx="100013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153"/>
                <p:cNvCxnSpPr/>
                <p:nvPr/>
              </p:nvCxnSpPr>
              <p:spPr>
                <a:xfrm flipV="1">
                  <a:off x="5469171" y="1719700"/>
                  <a:ext cx="70069" cy="55126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154"/>
                <p:cNvCxnSpPr/>
                <p:nvPr/>
              </p:nvCxnSpPr>
              <p:spPr>
                <a:xfrm>
                  <a:off x="5539240" y="1719700"/>
                  <a:ext cx="100013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155"/>
                <p:cNvCxnSpPr/>
                <p:nvPr/>
              </p:nvCxnSpPr>
              <p:spPr>
                <a:xfrm flipV="1">
                  <a:off x="5639253" y="1673225"/>
                  <a:ext cx="49759" cy="46475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156"/>
                <p:cNvCxnSpPr/>
                <p:nvPr/>
              </p:nvCxnSpPr>
              <p:spPr>
                <a:xfrm>
                  <a:off x="5689012" y="1673225"/>
                  <a:ext cx="121238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157"/>
                <p:cNvCxnSpPr/>
                <p:nvPr/>
              </p:nvCxnSpPr>
              <p:spPr>
                <a:xfrm>
                  <a:off x="5810250" y="1673225"/>
                  <a:ext cx="42863" cy="46475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158"/>
                <p:cNvCxnSpPr/>
                <p:nvPr/>
              </p:nvCxnSpPr>
              <p:spPr>
                <a:xfrm>
                  <a:off x="5853113" y="1719700"/>
                  <a:ext cx="6191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椭圆 150"/>
              <p:cNvSpPr/>
              <p:nvPr/>
            </p:nvSpPr>
            <p:spPr bwMode="auto">
              <a:xfrm>
                <a:off x="5336028" y="1757015"/>
                <a:ext cx="45719" cy="45719"/>
              </a:xfrm>
              <a:prstGeom prst="ellipse">
                <a:avLst/>
              </a:prstGeom>
              <a:solidFill>
                <a:srgbClr val="A6A6A6"/>
              </a:solidFill>
              <a:ln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79" name="椭圆 151"/>
              <p:cNvSpPr/>
              <p:nvPr/>
            </p:nvSpPr>
            <p:spPr bwMode="auto">
              <a:xfrm>
                <a:off x="5910364" y="1701544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42" name="组合 114"/>
            <p:cNvGrpSpPr/>
            <p:nvPr/>
          </p:nvGrpSpPr>
          <p:grpSpPr>
            <a:xfrm>
              <a:off x="4599945" y="2908991"/>
              <a:ext cx="483912" cy="205136"/>
              <a:chOff x="5332357" y="1705491"/>
              <a:chExt cx="483912" cy="205136"/>
            </a:xfrm>
          </p:grpSpPr>
          <p:grpSp>
            <p:nvGrpSpPr>
              <p:cNvPr id="69" name="组合 141"/>
              <p:cNvGrpSpPr/>
              <p:nvPr/>
            </p:nvGrpSpPr>
            <p:grpSpPr>
              <a:xfrm>
                <a:off x="5338884" y="1728351"/>
                <a:ext cx="439616" cy="159980"/>
                <a:chOff x="5338884" y="1728351"/>
                <a:chExt cx="439616" cy="159980"/>
              </a:xfrm>
            </p:grpSpPr>
            <p:cxnSp>
              <p:nvCxnSpPr>
                <p:cNvPr id="72" name="直接连接符 144"/>
                <p:cNvCxnSpPr/>
                <p:nvPr/>
              </p:nvCxnSpPr>
              <p:spPr>
                <a:xfrm>
                  <a:off x="5338884" y="1888331"/>
                  <a:ext cx="100013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145"/>
                <p:cNvCxnSpPr/>
                <p:nvPr/>
              </p:nvCxnSpPr>
              <p:spPr>
                <a:xfrm flipV="1">
                  <a:off x="5437997" y="1774826"/>
                  <a:ext cx="101243" cy="112942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146"/>
                <p:cNvCxnSpPr/>
                <p:nvPr/>
              </p:nvCxnSpPr>
              <p:spPr>
                <a:xfrm>
                  <a:off x="5539239" y="1774826"/>
                  <a:ext cx="149773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147"/>
                <p:cNvCxnSpPr/>
                <p:nvPr/>
              </p:nvCxnSpPr>
              <p:spPr>
                <a:xfrm flipV="1">
                  <a:off x="5686121" y="1728351"/>
                  <a:ext cx="49759" cy="46475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148"/>
                <p:cNvCxnSpPr/>
                <p:nvPr/>
              </p:nvCxnSpPr>
              <p:spPr>
                <a:xfrm>
                  <a:off x="5731875" y="1728351"/>
                  <a:ext cx="46625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0" name="椭圆 142"/>
              <p:cNvSpPr/>
              <p:nvPr/>
            </p:nvSpPr>
            <p:spPr bwMode="auto">
              <a:xfrm>
                <a:off x="5770550" y="1705491"/>
                <a:ext cx="45719" cy="45719"/>
              </a:xfrm>
              <a:prstGeom prst="ellipse">
                <a:avLst/>
              </a:prstGeom>
              <a:solidFill>
                <a:srgbClr val="A6A6A6"/>
              </a:solidFill>
              <a:ln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71" name="椭圆 143"/>
              <p:cNvSpPr/>
              <p:nvPr/>
            </p:nvSpPr>
            <p:spPr bwMode="auto">
              <a:xfrm>
                <a:off x="5332357" y="1864908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43" name="组合 115"/>
            <p:cNvGrpSpPr/>
            <p:nvPr/>
          </p:nvGrpSpPr>
          <p:grpSpPr>
            <a:xfrm>
              <a:off x="4746289" y="3030335"/>
              <a:ext cx="516204" cy="83319"/>
              <a:chOff x="5478701" y="1826835"/>
              <a:chExt cx="516204" cy="83319"/>
            </a:xfrm>
          </p:grpSpPr>
          <p:grpSp>
            <p:nvGrpSpPr>
              <p:cNvPr id="60" name="组合 132"/>
              <p:cNvGrpSpPr/>
              <p:nvPr/>
            </p:nvGrpSpPr>
            <p:grpSpPr>
              <a:xfrm>
                <a:off x="5510839" y="1826835"/>
                <a:ext cx="445244" cy="46647"/>
                <a:chOff x="5510839" y="1826835"/>
                <a:chExt cx="445244" cy="46647"/>
              </a:xfrm>
            </p:grpSpPr>
            <p:cxnSp>
              <p:nvCxnSpPr>
                <p:cNvPr id="63" name="直接连接符 135"/>
                <p:cNvCxnSpPr/>
                <p:nvPr/>
              </p:nvCxnSpPr>
              <p:spPr>
                <a:xfrm flipV="1">
                  <a:off x="5510839" y="1850159"/>
                  <a:ext cx="28400" cy="23323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136"/>
                <p:cNvCxnSpPr/>
                <p:nvPr/>
              </p:nvCxnSpPr>
              <p:spPr>
                <a:xfrm>
                  <a:off x="5539239" y="1850159"/>
                  <a:ext cx="149773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137"/>
                <p:cNvCxnSpPr/>
                <p:nvPr/>
              </p:nvCxnSpPr>
              <p:spPr>
                <a:xfrm flipV="1">
                  <a:off x="5689012" y="1826835"/>
                  <a:ext cx="28400" cy="23323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138"/>
                <p:cNvCxnSpPr/>
                <p:nvPr/>
              </p:nvCxnSpPr>
              <p:spPr>
                <a:xfrm>
                  <a:off x="5717412" y="1826835"/>
                  <a:ext cx="75997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接连接符 139"/>
                <p:cNvCxnSpPr/>
                <p:nvPr/>
              </p:nvCxnSpPr>
              <p:spPr>
                <a:xfrm>
                  <a:off x="5792437" y="1826835"/>
                  <a:ext cx="55337" cy="46647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140"/>
                <p:cNvCxnSpPr/>
                <p:nvPr/>
              </p:nvCxnSpPr>
              <p:spPr>
                <a:xfrm>
                  <a:off x="5838926" y="1868158"/>
                  <a:ext cx="117157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椭圆 133"/>
              <p:cNvSpPr/>
              <p:nvPr/>
            </p:nvSpPr>
            <p:spPr bwMode="auto">
              <a:xfrm>
                <a:off x="5949186" y="183593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62" name="椭圆 134"/>
              <p:cNvSpPr/>
              <p:nvPr/>
            </p:nvSpPr>
            <p:spPr bwMode="auto">
              <a:xfrm>
                <a:off x="5478701" y="1864435"/>
                <a:ext cx="45719" cy="45719"/>
              </a:xfrm>
              <a:prstGeom prst="ellipse">
                <a:avLst/>
              </a:prstGeom>
              <a:solidFill>
                <a:srgbClr val="A6A6A6"/>
              </a:solidFill>
              <a:ln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44" name="组合 116"/>
            <p:cNvGrpSpPr/>
            <p:nvPr/>
          </p:nvGrpSpPr>
          <p:grpSpPr>
            <a:xfrm>
              <a:off x="4691040" y="3121667"/>
              <a:ext cx="395950" cy="136136"/>
              <a:chOff x="5423452" y="1918167"/>
              <a:chExt cx="395950" cy="136136"/>
            </a:xfrm>
          </p:grpSpPr>
          <p:sp>
            <p:nvSpPr>
              <p:cNvPr id="53" name="椭圆 125"/>
              <p:cNvSpPr/>
              <p:nvPr/>
            </p:nvSpPr>
            <p:spPr bwMode="auto">
              <a:xfrm>
                <a:off x="5423452" y="191816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grpSp>
            <p:nvGrpSpPr>
              <p:cNvPr id="54" name="组合 126"/>
              <p:cNvGrpSpPr/>
              <p:nvPr/>
            </p:nvGrpSpPr>
            <p:grpSpPr>
              <a:xfrm>
                <a:off x="5469171" y="1939522"/>
                <a:ext cx="313684" cy="84700"/>
                <a:chOff x="5469171" y="1939522"/>
                <a:chExt cx="313684" cy="84700"/>
              </a:xfrm>
            </p:grpSpPr>
            <p:cxnSp>
              <p:nvCxnSpPr>
                <p:cNvPr id="56" name="直接连接符 128"/>
                <p:cNvCxnSpPr>
                  <a:stCxn id="53" idx="6"/>
                </p:cNvCxnSpPr>
                <p:nvPr/>
              </p:nvCxnSpPr>
              <p:spPr>
                <a:xfrm flipV="1">
                  <a:off x="5469171" y="1941026"/>
                  <a:ext cx="66671" cy="1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129"/>
                <p:cNvCxnSpPr/>
                <p:nvPr/>
              </p:nvCxnSpPr>
              <p:spPr>
                <a:xfrm>
                  <a:off x="5533602" y="1939522"/>
                  <a:ext cx="46006" cy="42916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130"/>
                <p:cNvCxnSpPr/>
                <p:nvPr/>
              </p:nvCxnSpPr>
              <p:spPr>
                <a:xfrm>
                  <a:off x="5579608" y="1981094"/>
                  <a:ext cx="149773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131"/>
                <p:cNvCxnSpPr/>
                <p:nvPr/>
              </p:nvCxnSpPr>
              <p:spPr>
                <a:xfrm>
                  <a:off x="5727518" y="1977575"/>
                  <a:ext cx="55337" cy="46647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椭圆 127"/>
              <p:cNvSpPr/>
              <p:nvPr/>
            </p:nvSpPr>
            <p:spPr bwMode="auto">
              <a:xfrm>
                <a:off x="5773683" y="2008584"/>
                <a:ext cx="45719" cy="45719"/>
              </a:xfrm>
              <a:prstGeom prst="ellipse">
                <a:avLst/>
              </a:prstGeom>
              <a:solidFill>
                <a:srgbClr val="A6A6A6"/>
              </a:solidFill>
              <a:ln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45" name="组合 117"/>
            <p:cNvGrpSpPr/>
            <p:nvPr/>
          </p:nvGrpSpPr>
          <p:grpSpPr>
            <a:xfrm>
              <a:off x="4927693" y="3067935"/>
              <a:ext cx="423675" cy="135535"/>
              <a:chOff x="5660105" y="1864435"/>
              <a:chExt cx="423675" cy="135535"/>
            </a:xfrm>
          </p:grpSpPr>
          <p:sp>
            <p:nvSpPr>
              <p:cNvPr id="46" name="椭圆 118"/>
              <p:cNvSpPr/>
              <p:nvPr/>
            </p:nvSpPr>
            <p:spPr bwMode="auto">
              <a:xfrm>
                <a:off x="5660105" y="1864435"/>
                <a:ext cx="45719" cy="45719"/>
              </a:xfrm>
              <a:prstGeom prst="ellipse">
                <a:avLst/>
              </a:prstGeom>
              <a:solidFill>
                <a:srgbClr val="A6A6A6"/>
              </a:solidFill>
              <a:ln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grpSp>
            <p:nvGrpSpPr>
              <p:cNvPr id="47" name="组合 119"/>
              <p:cNvGrpSpPr/>
              <p:nvPr/>
            </p:nvGrpSpPr>
            <p:grpSpPr>
              <a:xfrm>
                <a:off x="5689012" y="1894386"/>
                <a:ext cx="361368" cy="83189"/>
                <a:chOff x="5689012" y="1894386"/>
                <a:chExt cx="361368" cy="83189"/>
              </a:xfrm>
            </p:grpSpPr>
            <p:cxnSp>
              <p:nvCxnSpPr>
                <p:cNvPr id="49" name="直接连接符 121"/>
                <p:cNvCxnSpPr/>
                <p:nvPr/>
              </p:nvCxnSpPr>
              <p:spPr>
                <a:xfrm>
                  <a:off x="5689012" y="1894386"/>
                  <a:ext cx="48453" cy="39555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122"/>
                <p:cNvCxnSpPr/>
                <p:nvPr/>
              </p:nvCxnSpPr>
              <p:spPr>
                <a:xfrm>
                  <a:off x="5735880" y="1933941"/>
                  <a:ext cx="148189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123"/>
                <p:cNvCxnSpPr/>
                <p:nvPr/>
              </p:nvCxnSpPr>
              <p:spPr>
                <a:xfrm>
                  <a:off x="5883185" y="1930928"/>
                  <a:ext cx="55337" cy="46647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124"/>
                <p:cNvCxnSpPr/>
                <p:nvPr/>
              </p:nvCxnSpPr>
              <p:spPr>
                <a:xfrm>
                  <a:off x="5933223" y="1977575"/>
                  <a:ext cx="117157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椭圆 120"/>
              <p:cNvSpPr/>
              <p:nvPr/>
            </p:nvSpPr>
            <p:spPr bwMode="auto">
              <a:xfrm>
                <a:off x="6038061" y="195425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87" name="组合 159"/>
          <p:cNvGrpSpPr/>
          <p:nvPr/>
        </p:nvGrpSpPr>
        <p:grpSpPr>
          <a:xfrm>
            <a:off x="2450532" y="1989599"/>
            <a:ext cx="620055" cy="129509"/>
            <a:chOff x="5336028" y="1673225"/>
            <a:chExt cx="620055" cy="129509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grpSp>
          <p:nvGrpSpPr>
            <p:cNvPr id="88" name="组合 160"/>
            <p:cNvGrpSpPr/>
            <p:nvPr/>
          </p:nvGrpSpPr>
          <p:grpSpPr>
            <a:xfrm>
              <a:off x="5372100" y="1673225"/>
              <a:ext cx="542925" cy="103188"/>
              <a:chOff x="5372100" y="1673225"/>
              <a:chExt cx="542925" cy="103188"/>
            </a:xfrm>
          </p:grpSpPr>
          <p:cxnSp>
            <p:nvCxnSpPr>
              <p:cNvPr id="91" name="直接连接符 163"/>
              <p:cNvCxnSpPr/>
              <p:nvPr/>
            </p:nvCxnSpPr>
            <p:spPr>
              <a:xfrm>
                <a:off x="5372100" y="1776413"/>
                <a:ext cx="100013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164"/>
              <p:cNvCxnSpPr/>
              <p:nvPr/>
            </p:nvCxnSpPr>
            <p:spPr>
              <a:xfrm flipV="1">
                <a:off x="5469171" y="1719700"/>
                <a:ext cx="70069" cy="55126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165"/>
              <p:cNvCxnSpPr/>
              <p:nvPr/>
            </p:nvCxnSpPr>
            <p:spPr>
              <a:xfrm>
                <a:off x="5539240" y="1719700"/>
                <a:ext cx="100013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166"/>
              <p:cNvCxnSpPr/>
              <p:nvPr/>
            </p:nvCxnSpPr>
            <p:spPr>
              <a:xfrm flipV="1">
                <a:off x="5639253" y="1673225"/>
                <a:ext cx="49759" cy="46475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167"/>
              <p:cNvCxnSpPr/>
              <p:nvPr/>
            </p:nvCxnSpPr>
            <p:spPr>
              <a:xfrm>
                <a:off x="5689012" y="1673225"/>
                <a:ext cx="121238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168"/>
              <p:cNvCxnSpPr/>
              <p:nvPr/>
            </p:nvCxnSpPr>
            <p:spPr>
              <a:xfrm>
                <a:off x="5810250" y="1673225"/>
                <a:ext cx="42863" cy="46475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169"/>
              <p:cNvCxnSpPr/>
              <p:nvPr/>
            </p:nvCxnSpPr>
            <p:spPr>
              <a:xfrm>
                <a:off x="5853113" y="1719700"/>
                <a:ext cx="61912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椭圆 161"/>
            <p:cNvSpPr/>
            <p:nvPr/>
          </p:nvSpPr>
          <p:spPr bwMode="auto">
            <a:xfrm>
              <a:off x="5336028" y="1757015"/>
              <a:ext cx="45719" cy="45719"/>
            </a:xfrm>
            <a:prstGeom prst="ellipse">
              <a:avLst/>
            </a:prstGeom>
            <a:solidFill>
              <a:srgbClr val="A6A6A6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90" name="椭圆 162"/>
            <p:cNvSpPr/>
            <p:nvPr/>
          </p:nvSpPr>
          <p:spPr bwMode="auto">
            <a:xfrm>
              <a:off x="5910364" y="1701544"/>
              <a:ext cx="45719" cy="4571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grpSp>
        <p:nvGrpSpPr>
          <p:cNvPr id="98" name="组合 170"/>
          <p:cNvGrpSpPr/>
          <p:nvPr/>
        </p:nvGrpSpPr>
        <p:grpSpPr>
          <a:xfrm>
            <a:off x="2446861" y="2021865"/>
            <a:ext cx="483912" cy="205136"/>
            <a:chOff x="5332357" y="1705491"/>
            <a:chExt cx="483912" cy="205136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grpSp>
          <p:nvGrpSpPr>
            <p:cNvPr id="99" name="组合 171"/>
            <p:cNvGrpSpPr/>
            <p:nvPr/>
          </p:nvGrpSpPr>
          <p:grpSpPr>
            <a:xfrm>
              <a:off x="5338884" y="1728351"/>
              <a:ext cx="439616" cy="159980"/>
              <a:chOff x="5338884" y="1728351"/>
              <a:chExt cx="439616" cy="159980"/>
            </a:xfrm>
          </p:grpSpPr>
          <p:cxnSp>
            <p:nvCxnSpPr>
              <p:cNvPr id="102" name="直接连接符 174"/>
              <p:cNvCxnSpPr/>
              <p:nvPr/>
            </p:nvCxnSpPr>
            <p:spPr>
              <a:xfrm>
                <a:off x="5338884" y="1888331"/>
                <a:ext cx="100013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75"/>
              <p:cNvCxnSpPr/>
              <p:nvPr/>
            </p:nvCxnSpPr>
            <p:spPr>
              <a:xfrm flipV="1">
                <a:off x="5437997" y="1774826"/>
                <a:ext cx="101243" cy="112942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接连接符 176"/>
              <p:cNvCxnSpPr/>
              <p:nvPr/>
            </p:nvCxnSpPr>
            <p:spPr>
              <a:xfrm>
                <a:off x="5539239" y="1774826"/>
                <a:ext cx="149773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接连接符 177"/>
              <p:cNvCxnSpPr/>
              <p:nvPr/>
            </p:nvCxnSpPr>
            <p:spPr>
              <a:xfrm flipV="1">
                <a:off x="5686121" y="1728351"/>
                <a:ext cx="49759" cy="46475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178"/>
              <p:cNvCxnSpPr/>
              <p:nvPr/>
            </p:nvCxnSpPr>
            <p:spPr>
              <a:xfrm>
                <a:off x="5731875" y="1728351"/>
                <a:ext cx="46625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椭圆 172"/>
            <p:cNvSpPr/>
            <p:nvPr/>
          </p:nvSpPr>
          <p:spPr bwMode="auto">
            <a:xfrm>
              <a:off x="5770550" y="1705491"/>
              <a:ext cx="45719" cy="45719"/>
            </a:xfrm>
            <a:prstGeom prst="ellipse">
              <a:avLst/>
            </a:prstGeom>
            <a:solidFill>
              <a:srgbClr val="A6A6A6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101" name="椭圆 173"/>
            <p:cNvSpPr/>
            <p:nvPr/>
          </p:nvSpPr>
          <p:spPr bwMode="auto">
            <a:xfrm>
              <a:off x="5332357" y="1864908"/>
              <a:ext cx="45719" cy="4571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grpSp>
        <p:nvGrpSpPr>
          <p:cNvPr id="107" name="组合 179"/>
          <p:cNvGrpSpPr/>
          <p:nvPr/>
        </p:nvGrpSpPr>
        <p:grpSpPr>
          <a:xfrm>
            <a:off x="2593205" y="2143209"/>
            <a:ext cx="516204" cy="83319"/>
            <a:chOff x="5478701" y="1826835"/>
            <a:chExt cx="516204" cy="83319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grpSp>
          <p:nvGrpSpPr>
            <p:cNvPr id="108" name="组合 180"/>
            <p:cNvGrpSpPr/>
            <p:nvPr/>
          </p:nvGrpSpPr>
          <p:grpSpPr>
            <a:xfrm>
              <a:off x="5510839" y="1826835"/>
              <a:ext cx="445244" cy="46647"/>
              <a:chOff x="5510839" y="1826835"/>
              <a:chExt cx="445244" cy="46647"/>
            </a:xfrm>
          </p:grpSpPr>
          <p:cxnSp>
            <p:nvCxnSpPr>
              <p:cNvPr id="111" name="直接连接符 183"/>
              <p:cNvCxnSpPr/>
              <p:nvPr/>
            </p:nvCxnSpPr>
            <p:spPr>
              <a:xfrm flipV="1">
                <a:off x="5510839" y="1850159"/>
                <a:ext cx="28400" cy="23323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84"/>
              <p:cNvCxnSpPr/>
              <p:nvPr/>
            </p:nvCxnSpPr>
            <p:spPr>
              <a:xfrm>
                <a:off x="5539239" y="1850159"/>
                <a:ext cx="149773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85"/>
              <p:cNvCxnSpPr/>
              <p:nvPr/>
            </p:nvCxnSpPr>
            <p:spPr>
              <a:xfrm flipV="1">
                <a:off x="5689012" y="1826835"/>
                <a:ext cx="28400" cy="23323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86"/>
              <p:cNvCxnSpPr/>
              <p:nvPr/>
            </p:nvCxnSpPr>
            <p:spPr>
              <a:xfrm>
                <a:off x="5717412" y="1826835"/>
                <a:ext cx="75997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87"/>
              <p:cNvCxnSpPr/>
              <p:nvPr/>
            </p:nvCxnSpPr>
            <p:spPr>
              <a:xfrm>
                <a:off x="5792437" y="1826835"/>
                <a:ext cx="55337" cy="46647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88"/>
              <p:cNvCxnSpPr/>
              <p:nvPr/>
            </p:nvCxnSpPr>
            <p:spPr>
              <a:xfrm>
                <a:off x="5838926" y="1868158"/>
                <a:ext cx="117157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椭圆 181"/>
            <p:cNvSpPr/>
            <p:nvPr/>
          </p:nvSpPr>
          <p:spPr bwMode="auto">
            <a:xfrm>
              <a:off x="5949186" y="1835930"/>
              <a:ext cx="45719" cy="4571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110" name="椭圆 182"/>
            <p:cNvSpPr/>
            <p:nvPr/>
          </p:nvSpPr>
          <p:spPr bwMode="auto">
            <a:xfrm>
              <a:off x="5478701" y="1864435"/>
              <a:ext cx="45719" cy="45719"/>
            </a:xfrm>
            <a:prstGeom prst="ellipse">
              <a:avLst/>
            </a:prstGeom>
            <a:solidFill>
              <a:srgbClr val="A6A6A6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grpSp>
        <p:nvGrpSpPr>
          <p:cNvPr id="117" name="组合 189"/>
          <p:cNvGrpSpPr/>
          <p:nvPr/>
        </p:nvGrpSpPr>
        <p:grpSpPr>
          <a:xfrm>
            <a:off x="2537956" y="2234541"/>
            <a:ext cx="395950" cy="136136"/>
            <a:chOff x="5423452" y="1918167"/>
            <a:chExt cx="395950" cy="136136"/>
          </a:xfrm>
        </p:grpSpPr>
        <p:sp>
          <p:nvSpPr>
            <p:cNvPr id="118" name="椭圆 190"/>
            <p:cNvSpPr/>
            <p:nvPr/>
          </p:nvSpPr>
          <p:spPr bwMode="auto">
            <a:xfrm>
              <a:off x="5423452" y="1918167"/>
              <a:ext cx="45719" cy="4571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grpSp>
          <p:nvGrpSpPr>
            <p:cNvPr id="119" name="组合 191"/>
            <p:cNvGrpSpPr/>
            <p:nvPr/>
          </p:nvGrpSpPr>
          <p:grpSpPr>
            <a:xfrm>
              <a:off x="5469171" y="1939522"/>
              <a:ext cx="313684" cy="84700"/>
              <a:chOff x="5469171" y="1939522"/>
              <a:chExt cx="313684" cy="84700"/>
            </a:xfrm>
          </p:grpSpPr>
          <p:cxnSp>
            <p:nvCxnSpPr>
              <p:cNvPr id="121" name="直接连接符 193"/>
              <p:cNvCxnSpPr>
                <a:stCxn id="118" idx="6"/>
              </p:cNvCxnSpPr>
              <p:nvPr/>
            </p:nvCxnSpPr>
            <p:spPr>
              <a:xfrm flipV="1">
                <a:off x="5469171" y="1941026"/>
                <a:ext cx="66671" cy="1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94"/>
              <p:cNvCxnSpPr/>
              <p:nvPr/>
            </p:nvCxnSpPr>
            <p:spPr>
              <a:xfrm>
                <a:off x="5533602" y="1939522"/>
                <a:ext cx="46006" cy="42916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95"/>
              <p:cNvCxnSpPr/>
              <p:nvPr/>
            </p:nvCxnSpPr>
            <p:spPr>
              <a:xfrm>
                <a:off x="5579608" y="1981094"/>
                <a:ext cx="149773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96"/>
              <p:cNvCxnSpPr/>
              <p:nvPr/>
            </p:nvCxnSpPr>
            <p:spPr>
              <a:xfrm>
                <a:off x="5727518" y="1977575"/>
                <a:ext cx="55337" cy="46647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椭圆 192"/>
            <p:cNvSpPr/>
            <p:nvPr/>
          </p:nvSpPr>
          <p:spPr bwMode="auto">
            <a:xfrm>
              <a:off x="5773683" y="2008584"/>
              <a:ext cx="45719" cy="45719"/>
            </a:xfrm>
            <a:prstGeom prst="ellipse">
              <a:avLst/>
            </a:prstGeom>
            <a:solidFill>
              <a:srgbClr val="A6A6A6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grpSp>
        <p:nvGrpSpPr>
          <p:cNvPr id="125" name="组合 197"/>
          <p:cNvGrpSpPr/>
          <p:nvPr/>
        </p:nvGrpSpPr>
        <p:grpSpPr>
          <a:xfrm>
            <a:off x="2774609" y="2180809"/>
            <a:ext cx="423675" cy="135535"/>
            <a:chOff x="5660105" y="1864435"/>
            <a:chExt cx="423675" cy="135535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26" name="椭圆 198"/>
            <p:cNvSpPr/>
            <p:nvPr/>
          </p:nvSpPr>
          <p:spPr bwMode="auto">
            <a:xfrm>
              <a:off x="5660105" y="1864435"/>
              <a:ext cx="45719" cy="45719"/>
            </a:xfrm>
            <a:prstGeom prst="ellipse">
              <a:avLst/>
            </a:prstGeom>
            <a:solidFill>
              <a:srgbClr val="A6A6A6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grpSp>
          <p:nvGrpSpPr>
            <p:cNvPr id="127" name="组合 199"/>
            <p:cNvGrpSpPr/>
            <p:nvPr/>
          </p:nvGrpSpPr>
          <p:grpSpPr>
            <a:xfrm>
              <a:off x="5689012" y="1894386"/>
              <a:ext cx="361368" cy="83189"/>
              <a:chOff x="5689012" y="1894386"/>
              <a:chExt cx="361368" cy="83189"/>
            </a:xfrm>
          </p:grpSpPr>
          <p:cxnSp>
            <p:nvCxnSpPr>
              <p:cNvPr id="129" name="直接连接符 201"/>
              <p:cNvCxnSpPr/>
              <p:nvPr/>
            </p:nvCxnSpPr>
            <p:spPr>
              <a:xfrm>
                <a:off x="5689012" y="1894386"/>
                <a:ext cx="48453" cy="39555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202"/>
              <p:cNvCxnSpPr/>
              <p:nvPr/>
            </p:nvCxnSpPr>
            <p:spPr>
              <a:xfrm>
                <a:off x="5735880" y="1933941"/>
                <a:ext cx="148189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203"/>
              <p:cNvCxnSpPr/>
              <p:nvPr/>
            </p:nvCxnSpPr>
            <p:spPr>
              <a:xfrm>
                <a:off x="5883185" y="1930928"/>
                <a:ext cx="55337" cy="46647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204"/>
              <p:cNvCxnSpPr/>
              <p:nvPr/>
            </p:nvCxnSpPr>
            <p:spPr>
              <a:xfrm>
                <a:off x="5933223" y="1977575"/>
                <a:ext cx="117157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椭圆 200"/>
            <p:cNvSpPr/>
            <p:nvPr/>
          </p:nvSpPr>
          <p:spPr bwMode="auto">
            <a:xfrm>
              <a:off x="6038061" y="1954251"/>
              <a:ext cx="45719" cy="4571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grpSp>
        <p:nvGrpSpPr>
          <p:cNvPr id="133" name="组合 205"/>
          <p:cNvGrpSpPr/>
          <p:nvPr/>
        </p:nvGrpSpPr>
        <p:grpSpPr>
          <a:xfrm>
            <a:off x="3624245" y="1271133"/>
            <a:ext cx="1412812" cy="1391008"/>
            <a:chOff x="1016000" y="953240"/>
            <a:chExt cx="1605257" cy="1580484"/>
          </a:xfrm>
        </p:grpSpPr>
        <p:pic>
          <p:nvPicPr>
            <p:cNvPr id="134" name="图片 20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0" y="953240"/>
              <a:ext cx="1605257" cy="1580484"/>
            </a:xfrm>
            <a:prstGeom prst="rect">
              <a:avLst/>
            </a:prstGeom>
          </p:spPr>
        </p:pic>
        <p:sp>
          <p:nvSpPr>
            <p:cNvPr id="135" name="文本框 207"/>
            <p:cNvSpPr txBox="1">
              <a:spLocks noChangeArrowheads="1"/>
            </p:cNvSpPr>
            <p:nvPr/>
          </p:nvSpPr>
          <p:spPr bwMode="auto">
            <a:xfrm>
              <a:off x="1518301" y="1267703"/>
              <a:ext cx="848835" cy="349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400" dirty="0" smtClean="0">
                  <a:solidFill>
                    <a:schemeClr val="bg1"/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BIOS</a:t>
              </a:r>
              <a:endParaRPr lang="zh-CN" altLang="en-US" sz="1400" dirty="0">
                <a:solidFill>
                  <a:schemeClr val="bg1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36" name="组合 208"/>
          <p:cNvGrpSpPr/>
          <p:nvPr/>
        </p:nvGrpSpPr>
        <p:grpSpPr>
          <a:xfrm>
            <a:off x="3959692" y="1989599"/>
            <a:ext cx="751423" cy="381078"/>
            <a:chOff x="4599945" y="2876725"/>
            <a:chExt cx="751423" cy="381078"/>
          </a:xfrm>
        </p:grpSpPr>
        <p:grpSp>
          <p:nvGrpSpPr>
            <p:cNvPr id="137" name="组合 209"/>
            <p:cNvGrpSpPr/>
            <p:nvPr/>
          </p:nvGrpSpPr>
          <p:grpSpPr>
            <a:xfrm>
              <a:off x="4603616" y="2876725"/>
              <a:ext cx="620055" cy="129509"/>
              <a:chOff x="5336028" y="1673225"/>
              <a:chExt cx="620055" cy="129509"/>
            </a:xfrm>
          </p:grpSpPr>
          <p:grpSp>
            <p:nvGrpSpPr>
              <p:cNvPr id="173" name="组合 245"/>
              <p:cNvGrpSpPr/>
              <p:nvPr/>
            </p:nvGrpSpPr>
            <p:grpSpPr>
              <a:xfrm>
                <a:off x="5372100" y="1673225"/>
                <a:ext cx="542925" cy="103188"/>
                <a:chOff x="5372100" y="1673225"/>
                <a:chExt cx="542925" cy="103188"/>
              </a:xfrm>
            </p:grpSpPr>
            <p:cxnSp>
              <p:nvCxnSpPr>
                <p:cNvPr id="176" name="直接连接符 248"/>
                <p:cNvCxnSpPr/>
                <p:nvPr/>
              </p:nvCxnSpPr>
              <p:spPr>
                <a:xfrm>
                  <a:off x="5372100" y="1776413"/>
                  <a:ext cx="100013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249"/>
                <p:cNvCxnSpPr/>
                <p:nvPr/>
              </p:nvCxnSpPr>
              <p:spPr>
                <a:xfrm flipV="1">
                  <a:off x="5469171" y="1719700"/>
                  <a:ext cx="70069" cy="55126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250"/>
                <p:cNvCxnSpPr/>
                <p:nvPr/>
              </p:nvCxnSpPr>
              <p:spPr>
                <a:xfrm>
                  <a:off x="5539240" y="1719700"/>
                  <a:ext cx="100013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251"/>
                <p:cNvCxnSpPr/>
                <p:nvPr/>
              </p:nvCxnSpPr>
              <p:spPr>
                <a:xfrm flipV="1">
                  <a:off x="5639253" y="1673225"/>
                  <a:ext cx="49759" cy="46475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252"/>
                <p:cNvCxnSpPr/>
                <p:nvPr/>
              </p:nvCxnSpPr>
              <p:spPr>
                <a:xfrm>
                  <a:off x="5689012" y="1673225"/>
                  <a:ext cx="121238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253"/>
                <p:cNvCxnSpPr/>
                <p:nvPr/>
              </p:nvCxnSpPr>
              <p:spPr>
                <a:xfrm>
                  <a:off x="5810250" y="1673225"/>
                  <a:ext cx="42863" cy="46475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直接连接符 254"/>
                <p:cNvCxnSpPr/>
                <p:nvPr/>
              </p:nvCxnSpPr>
              <p:spPr>
                <a:xfrm>
                  <a:off x="5853113" y="1719700"/>
                  <a:ext cx="6191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4" name="椭圆 246"/>
              <p:cNvSpPr/>
              <p:nvPr/>
            </p:nvSpPr>
            <p:spPr bwMode="auto">
              <a:xfrm>
                <a:off x="5336028" y="1757015"/>
                <a:ext cx="45719" cy="45719"/>
              </a:xfrm>
              <a:prstGeom prst="ellipse">
                <a:avLst/>
              </a:prstGeom>
              <a:solidFill>
                <a:srgbClr val="A6A6A6"/>
              </a:solidFill>
              <a:ln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175" name="椭圆 247"/>
              <p:cNvSpPr/>
              <p:nvPr/>
            </p:nvSpPr>
            <p:spPr bwMode="auto">
              <a:xfrm>
                <a:off x="5910364" y="1701544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38" name="组合 210"/>
            <p:cNvGrpSpPr/>
            <p:nvPr/>
          </p:nvGrpSpPr>
          <p:grpSpPr>
            <a:xfrm>
              <a:off x="4599945" y="2908991"/>
              <a:ext cx="483912" cy="205136"/>
              <a:chOff x="5332357" y="1705491"/>
              <a:chExt cx="483912" cy="205136"/>
            </a:xfrm>
          </p:grpSpPr>
          <p:grpSp>
            <p:nvGrpSpPr>
              <p:cNvPr id="165" name="组合 237"/>
              <p:cNvGrpSpPr/>
              <p:nvPr/>
            </p:nvGrpSpPr>
            <p:grpSpPr>
              <a:xfrm>
                <a:off x="5338884" y="1728351"/>
                <a:ext cx="439616" cy="159980"/>
                <a:chOff x="5338884" y="1728351"/>
                <a:chExt cx="439616" cy="159980"/>
              </a:xfrm>
            </p:grpSpPr>
            <p:cxnSp>
              <p:nvCxnSpPr>
                <p:cNvPr id="168" name="直接连接符 240"/>
                <p:cNvCxnSpPr/>
                <p:nvPr/>
              </p:nvCxnSpPr>
              <p:spPr>
                <a:xfrm>
                  <a:off x="5338884" y="1888331"/>
                  <a:ext cx="100013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241"/>
                <p:cNvCxnSpPr/>
                <p:nvPr/>
              </p:nvCxnSpPr>
              <p:spPr>
                <a:xfrm flipV="1">
                  <a:off x="5437997" y="1774826"/>
                  <a:ext cx="101243" cy="112942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242"/>
                <p:cNvCxnSpPr/>
                <p:nvPr/>
              </p:nvCxnSpPr>
              <p:spPr>
                <a:xfrm>
                  <a:off x="5539239" y="1774826"/>
                  <a:ext cx="149773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243"/>
                <p:cNvCxnSpPr/>
                <p:nvPr/>
              </p:nvCxnSpPr>
              <p:spPr>
                <a:xfrm flipV="1">
                  <a:off x="5686121" y="1728351"/>
                  <a:ext cx="49759" cy="46475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直接连接符 244"/>
                <p:cNvCxnSpPr/>
                <p:nvPr/>
              </p:nvCxnSpPr>
              <p:spPr>
                <a:xfrm>
                  <a:off x="5731875" y="1728351"/>
                  <a:ext cx="46625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6" name="椭圆 238"/>
              <p:cNvSpPr/>
              <p:nvPr/>
            </p:nvSpPr>
            <p:spPr bwMode="auto">
              <a:xfrm>
                <a:off x="5770550" y="1705491"/>
                <a:ext cx="45719" cy="45719"/>
              </a:xfrm>
              <a:prstGeom prst="ellipse">
                <a:avLst/>
              </a:prstGeom>
              <a:solidFill>
                <a:srgbClr val="A6A6A6"/>
              </a:solidFill>
              <a:ln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167" name="椭圆 239"/>
              <p:cNvSpPr/>
              <p:nvPr/>
            </p:nvSpPr>
            <p:spPr bwMode="auto">
              <a:xfrm>
                <a:off x="5332357" y="1864908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39" name="组合 211"/>
            <p:cNvGrpSpPr/>
            <p:nvPr/>
          </p:nvGrpSpPr>
          <p:grpSpPr>
            <a:xfrm>
              <a:off x="4746289" y="3030335"/>
              <a:ext cx="516204" cy="83319"/>
              <a:chOff x="5478701" y="1826835"/>
              <a:chExt cx="516204" cy="83319"/>
            </a:xfrm>
          </p:grpSpPr>
          <p:grpSp>
            <p:nvGrpSpPr>
              <p:cNvPr id="156" name="组合 228"/>
              <p:cNvGrpSpPr/>
              <p:nvPr/>
            </p:nvGrpSpPr>
            <p:grpSpPr>
              <a:xfrm>
                <a:off x="5510839" y="1826835"/>
                <a:ext cx="445244" cy="46647"/>
                <a:chOff x="5510839" y="1826835"/>
                <a:chExt cx="445244" cy="46647"/>
              </a:xfrm>
            </p:grpSpPr>
            <p:cxnSp>
              <p:nvCxnSpPr>
                <p:cNvPr id="159" name="直接连接符 231"/>
                <p:cNvCxnSpPr/>
                <p:nvPr/>
              </p:nvCxnSpPr>
              <p:spPr>
                <a:xfrm flipV="1">
                  <a:off x="5510839" y="1850159"/>
                  <a:ext cx="28400" cy="23323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232"/>
                <p:cNvCxnSpPr/>
                <p:nvPr/>
              </p:nvCxnSpPr>
              <p:spPr>
                <a:xfrm>
                  <a:off x="5539239" y="1850159"/>
                  <a:ext cx="149773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233"/>
                <p:cNvCxnSpPr/>
                <p:nvPr/>
              </p:nvCxnSpPr>
              <p:spPr>
                <a:xfrm flipV="1">
                  <a:off x="5689012" y="1826835"/>
                  <a:ext cx="28400" cy="23323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直接连接符 234"/>
                <p:cNvCxnSpPr/>
                <p:nvPr/>
              </p:nvCxnSpPr>
              <p:spPr>
                <a:xfrm>
                  <a:off x="5717412" y="1826835"/>
                  <a:ext cx="75997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235"/>
                <p:cNvCxnSpPr/>
                <p:nvPr/>
              </p:nvCxnSpPr>
              <p:spPr>
                <a:xfrm>
                  <a:off x="5792437" y="1826835"/>
                  <a:ext cx="55337" cy="46647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236"/>
                <p:cNvCxnSpPr/>
                <p:nvPr/>
              </p:nvCxnSpPr>
              <p:spPr>
                <a:xfrm>
                  <a:off x="5838926" y="1868158"/>
                  <a:ext cx="117157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7" name="椭圆 229"/>
              <p:cNvSpPr/>
              <p:nvPr/>
            </p:nvSpPr>
            <p:spPr bwMode="auto">
              <a:xfrm>
                <a:off x="5949186" y="1835930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158" name="椭圆 230"/>
              <p:cNvSpPr/>
              <p:nvPr/>
            </p:nvSpPr>
            <p:spPr bwMode="auto">
              <a:xfrm>
                <a:off x="5478701" y="1864435"/>
                <a:ext cx="45719" cy="45719"/>
              </a:xfrm>
              <a:prstGeom prst="ellipse">
                <a:avLst/>
              </a:prstGeom>
              <a:solidFill>
                <a:srgbClr val="A6A6A6"/>
              </a:solidFill>
              <a:ln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40" name="组合 212"/>
            <p:cNvGrpSpPr/>
            <p:nvPr/>
          </p:nvGrpSpPr>
          <p:grpSpPr>
            <a:xfrm>
              <a:off x="4691040" y="3121667"/>
              <a:ext cx="395950" cy="136136"/>
              <a:chOff x="5423452" y="1918167"/>
              <a:chExt cx="395950" cy="136136"/>
            </a:xfrm>
          </p:grpSpPr>
          <p:sp>
            <p:nvSpPr>
              <p:cNvPr id="149" name="椭圆 221"/>
              <p:cNvSpPr/>
              <p:nvPr/>
            </p:nvSpPr>
            <p:spPr bwMode="auto">
              <a:xfrm>
                <a:off x="5423452" y="1918167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grpSp>
            <p:nvGrpSpPr>
              <p:cNvPr id="150" name="组合 222"/>
              <p:cNvGrpSpPr/>
              <p:nvPr/>
            </p:nvGrpSpPr>
            <p:grpSpPr>
              <a:xfrm>
                <a:off x="5469171" y="1939522"/>
                <a:ext cx="313684" cy="84700"/>
                <a:chOff x="5469171" y="1939522"/>
                <a:chExt cx="313684" cy="84700"/>
              </a:xfrm>
            </p:grpSpPr>
            <p:cxnSp>
              <p:nvCxnSpPr>
                <p:cNvPr id="152" name="直接连接符 224"/>
                <p:cNvCxnSpPr>
                  <a:stCxn id="149" idx="6"/>
                </p:cNvCxnSpPr>
                <p:nvPr/>
              </p:nvCxnSpPr>
              <p:spPr>
                <a:xfrm flipV="1">
                  <a:off x="5469171" y="1941026"/>
                  <a:ext cx="66671" cy="1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225"/>
                <p:cNvCxnSpPr/>
                <p:nvPr/>
              </p:nvCxnSpPr>
              <p:spPr>
                <a:xfrm>
                  <a:off x="5533602" y="1939522"/>
                  <a:ext cx="46006" cy="42916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226"/>
                <p:cNvCxnSpPr/>
                <p:nvPr/>
              </p:nvCxnSpPr>
              <p:spPr>
                <a:xfrm>
                  <a:off x="5579608" y="1981094"/>
                  <a:ext cx="149773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227"/>
                <p:cNvCxnSpPr/>
                <p:nvPr/>
              </p:nvCxnSpPr>
              <p:spPr>
                <a:xfrm>
                  <a:off x="5727518" y="1977575"/>
                  <a:ext cx="55337" cy="46647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1" name="椭圆 223"/>
              <p:cNvSpPr/>
              <p:nvPr/>
            </p:nvSpPr>
            <p:spPr bwMode="auto">
              <a:xfrm>
                <a:off x="5773683" y="2008584"/>
                <a:ext cx="45719" cy="45719"/>
              </a:xfrm>
              <a:prstGeom prst="ellipse">
                <a:avLst/>
              </a:prstGeom>
              <a:solidFill>
                <a:srgbClr val="A6A6A6"/>
              </a:solidFill>
              <a:ln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</p:grpSp>
        <p:grpSp>
          <p:nvGrpSpPr>
            <p:cNvPr id="141" name="组合 213"/>
            <p:cNvGrpSpPr/>
            <p:nvPr/>
          </p:nvGrpSpPr>
          <p:grpSpPr>
            <a:xfrm>
              <a:off x="4927693" y="3067935"/>
              <a:ext cx="423675" cy="135535"/>
              <a:chOff x="5660105" y="1864435"/>
              <a:chExt cx="423675" cy="135535"/>
            </a:xfrm>
          </p:grpSpPr>
          <p:sp>
            <p:nvSpPr>
              <p:cNvPr id="142" name="椭圆 214"/>
              <p:cNvSpPr/>
              <p:nvPr/>
            </p:nvSpPr>
            <p:spPr bwMode="auto">
              <a:xfrm>
                <a:off x="5660105" y="1864435"/>
                <a:ext cx="45719" cy="45719"/>
              </a:xfrm>
              <a:prstGeom prst="ellipse">
                <a:avLst/>
              </a:prstGeom>
              <a:solidFill>
                <a:srgbClr val="A6A6A6"/>
              </a:solidFill>
              <a:ln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grpSp>
            <p:nvGrpSpPr>
              <p:cNvPr id="143" name="组合 215"/>
              <p:cNvGrpSpPr/>
              <p:nvPr/>
            </p:nvGrpSpPr>
            <p:grpSpPr>
              <a:xfrm>
                <a:off x="5689012" y="1894386"/>
                <a:ext cx="361368" cy="83189"/>
                <a:chOff x="5689012" y="1894386"/>
                <a:chExt cx="361368" cy="83189"/>
              </a:xfrm>
            </p:grpSpPr>
            <p:cxnSp>
              <p:nvCxnSpPr>
                <p:cNvPr id="145" name="直接连接符 217"/>
                <p:cNvCxnSpPr/>
                <p:nvPr/>
              </p:nvCxnSpPr>
              <p:spPr>
                <a:xfrm>
                  <a:off x="5689012" y="1894386"/>
                  <a:ext cx="48453" cy="39555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218"/>
                <p:cNvCxnSpPr/>
                <p:nvPr/>
              </p:nvCxnSpPr>
              <p:spPr>
                <a:xfrm>
                  <a:off x="5735880" y="1933941"/>
                  <a:ext cx="148189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219"/>
                <p:cNvCxnSpPr/>
                <p:nvPr/>
              </p:nvCxnSpPr>
              <p:spPr>
                <a:xfrm>
                  <a:off x="5883185" y="1930928"/>
                  <a:ext cx="55337" cy="46647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直接连接符 220"/>
                <p:cNvCxnSpPr/>
                <p:nvPr/>
              </p:nvCxnSpPr>
              <p:spPr>
                <a:xfrm>
                  <a:off x="5933223" y="1977575"/>
                  <a:ext cx="117157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4" name="椭圆 216"/>
              <p:cNvSpPr/>
              <p:nvPr/>
            </p:nvSpPr>
            <p:spPr bwMode="auto">
              <a:xfrm>
                <a:off x="6038061" y="1954251"/>
                <a:ext cx="45719" cy="45719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</p:grpSp>
      </p:grpSp>
      <p:grpSp>
        <p:nvGrpSpPr>
          <p:cNvPr id="183" name="组合 255"/>
          <p:cNvGrpSpPr/>
          <p:nvPr/>
        </p:nvGrpSpPr>
        <p:grpSpPr>
          <a:xfrm>
            <a:off x="3963363" y="1989599"/>
            <a:ext cx="620055" cy="129509"/>
            <a:chOff x="5336028" y="1673225"/>
            <a:chExt cx="620055" cy="129509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grpSp>
          <p:nvGrpSpPr>
            <p:cNvPr id="184" name="组合 256"/>
            <p:cNvGrpSpPr/>
            <p:nvPr/>
          </p:nvGrpSpPr>
          <p:grpSpPr>
            <a:xfrm>
              <a:off x="5372100" y="1673225"/>
              <a:ext cx="542925" cy="103188"/>
              <a:chOff x="5372100" y="1673225"/>
              <a:chExt cx="542925" cy="103188"/>
            </a:xfrm>
          </p:grpSpPr>
          <p:cxnSp>
            <p:nvCxnSpPr>
              <p:cNvPr id="187" name="直接连接符 259"/>
              <p:cNvCxnSpPr/>
              <p:nvPr/>
            </p:nvCxnSpPr>
            <p:spPr>
              <a:xfrm>
                <a:off x="5372100" y="1776413"/>
                <a:ext cx="100013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接连接符 260"/>
              <p:cNvCxnSpPr/>
              <p:nvPr/>
            </p:nvCxnSpPr>
            <p:spPr>
              <a:xfrm flipV="1">
                <a:off x="5469171" y="1719700"/>
                <a:ext cx="70069" cy="55126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接连接符 261"/>
              <p:cNvCxnSpPr/>
              <p:nvPr/>
            </p:nvCxnSpPr>
            <p:spPr>
              <a:xfrm>
                <a:off x="5539240" y="1719700"/>
                <a:ext cx="100013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接连接符 262"/>
              <p:cNvCxnSpPr/>
              <p:nvPr/>
            </p:nvCxnSpPr>
            <p:spPr>
              <a:xfrm flipV="1">
                <a:off x="5639253" y="1673225"/>
                <a:ext cx="49759" cy="46475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直接连接符 263"/>
              <p:cNvCxnSpPr/>
              <p:nvPr/>
            </p:nvCxnSpPr>
            <p:spPr>
              <a:xfrm>
                <a:off x="5689012" y="1673225"/>
                <a:ext cx="121238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直接连接符 264"/>
              <p:cNvCxnSpPr/>
              <p:nvPr/>
            </p:nvCxnSpPr>
            <p:spPr>
              <a:xfrm>
                <a:off x="5810250" y="1673225"/>
                <a:ext cx="42863" cy="46475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直接连接符 265"/>
              <p:cNvCxnSpPr/>
              <p:nvPr/>
            </p:nvCxnSpPr>
            <p:spPr>
              <a:xfrm>
                <a:off x="5853113" y="1719700"/>
                <a:ext cx="61912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5" name="椭圆 257"/>
            <p:cNvSpPr/>
            <p:nvPr/>
          </p:nvSpPr>
          <p:spPr bwMode="auto">
            <a:xfrm>
              <a:off x="5336028" y="1757015"/>
              <a:ext cx="45719" cy="45719"/>
            </a:xfrm>
            <a:prstGeom prst="ellipse">
              <a:avLst/>
            </a:prstGeom>
            <a:solidFill>
              <a:srgbClr val="A6A6A6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186" name="椭圆 258"/>
            <p:cNvSpPr/>
            <p:nvPr/>
          </p:nvSpPr>
          <p:spPr bwMode="auto">
            <a:xfrm>
              <a:off x="5910364" y="1701544"/>
              <a:ext cx="45719" cy="4571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grpSp>
        <p:nvGrpSpPr>
          <p:cNvPr id="194" name="组合 266"/>
          <p:cNvGrpSpPr/>
          <p:nvPr/>
        </p:nvGrpSpPr>
        <p:grpSpPr>
          <a:xfrm>
            <a:off x="3959692" y="2021865"/>
            <a:ext cx="483912" cy="205136"/>
            <a:chOff x="5332357" y="1705491"/>
            <a:chExt cx="483912" cy="205136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grpSp>
          <p:nvGrpSpPr>
            <p:cNvPr id="195" name="组合 267"/>
            <p:cNvGrpSpPr/>
            <p:nvPr/>
          </p:nvGrpSpPr>
          <p:grpSpPr>
            <a:xfrm>
              <a:off x="5338884" y="1728351"/>
              <a:ext cx="439616" cy="159980"/>
              <a:chOff x="5338884" y="1728351"/>
              <a:chExt cx="439616" cy="159980"/>
            </a:xfrm>
          </p:grpSpPr>
          <p:cxnSp>
            <p:nvCxnSpPr>
              <p:cNvPr id="198" name="直接连接符 270"/>
              <p:cNvCxnSpPr/>
              <p:nvPr/>
            </p:nvCxnSpPr>
            <p:spPr>
              <a:xfrm>
                <a:off x="5338884" y="1888331"/>
                <a:ext cx="100013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接连接符 271"/>
              <p:cNvCxnSpPr/>
              <p:nvPr/>
            </p:nvCxnSpPr>
            <p:spPr>
              <a:xfrm flipV="1">
                <a:off x="5437997" y="1774826"/>
                <a:ext cx="101243" cy="112942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直接连接符 272"/>
              <p:cNvCxnSpPr/>
              <p:nvPr/>
            </p:nvCxnSpPr>
            <p:spPr>
              <a:xfrm>
                <a:off x="5539239" y="1774826"/>
                <a:ext cx="149773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73"/>
              <p:cNvCxnSpPr/>
              <p:nvPr/>
            </p:nvCxnSpPr>
            <p:spPr>
              <a:xfrm flipV="1">
                <a:off x="5686121" y="1728351"/>
                <a:ext cx="49759" cy="46475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74"/>
              <p:cNvCxnSpPr/>
              <p:nvPr/>
            </p:nvCxnSpPr>
            <p:spPr>
              <a:xfrm>
                <a:off x="5731875" y="1728351"/>
                <a:ext cx="46625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6" name="椭圆 268"/>
            <p:cNvSpPr/>
            <p:nvPr/>
          </p:nvSpPr>
          <p:spPr bwMode="auto">
            <a:xfrm>
              <a:off x="5770550" y="1705491"/>
              <a:ext cx="45719" cy="45719"/>
            </a:xfrm>
            <a:prstGeom prst="ellipse">
              <a:avLst/>
            </a:prstGeom>
            <a:solidFill>
              <a:srgbClr val="A6A6A6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197" name="椭圆 269"/>
            <p:cNvSpPr/>
            <p:nvPr/>
          </p:nvSpPr>
          <p:spPr bwMode="auto">
            <a:xfrm>
              <a:off x="5332357" y="1864908"/>
              <a:ext cx="45719" cy="4571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grpSp>
        <p:nvGrpSpPr>
          <p:cNvPr id="203" name="组合 275"/>
          <p:cNvGrpSpPr/>
          <p:nvPr/>
        </p:nvGrpSpPr>
        <p:grpSpPr>
          <a:xfrm>
            <a:off x="4106036" y="2143209"/>
            <a:ext cx="516204" cy="83319"/>
            <a:chOff x="5478701" y="1826835"/>
            <a:chExt cx="516204" cy="83319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grpSp>
          <p:nvGrpSpPr>
            <p:cNvPr id="204" name="组合 276"/>
            <p:cNvGrpSpPr/>
            <p:nvPr/>
          </p:nvGrpSpPr>
          <p:grpSpPr>
            <a:xfrm>
              <a:off x="5510839" y="1826835"/>
              <a:ext cx="445244" cy="46647"/>
              <a:chOff x="5510839" y="1826835"/>
              <a:chExt cx="445244" cy="46647"/>
            </a:xfrm>
          </p:grpSpPr>
          <p:cxnSp>
            <p:nvCxnSpPr>
              <p:cNvPr id="207" name="直接连接符 279"/>
              <p:cNvCxnSpPr/>
              <p:nvPr/>
            </p:nvCxnSpPr>
            <p:spPr>
              <a:xfrm flipV="1">
                <a:off x="5510839" y="1850159"/>
                <a:ext cx="28400" cy="23323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接连接符 280"/>
              <p:cNvCxnSpPr/>
              <p:nvPr/>
            </p:nvCxnSpPr>
            <p:spPr>
              <a:xfrm>
                <a:off x="5539239" y="1850159"/>
                <a:ext cx="149773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接连接符 281"/>
              <p:cNvCxnSpPr/>
              <p:nvPr/>
            </p:nvCxnSpPr>
            <p:spPr>
              <a:xfrm flipV="1">
                <a:off x="5689012" y="1826835"/>
                <a:ext cx="28400" cy="23323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接连接符 282"/>
              <p:cNvCxnSpPr/>
              <p:nvPr/>
            </p:nvCxnSpPr>
            <p:spPr>
              <a:xfrm>
                <a:off x="5717412" y="1826835"/>
                <a:ext cx="75997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直接连接符 283"/>
              <p:cNvCxnSpPr/>
              <p:nvPr/>
            </p:nvCxnSpPr>
            <p:spPr>
              <a:xfrm>
                <a:off x="5792437" y="1826835"/>
                <a:ext cx="55337" cy="46647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直接连接符 284"/>
              <p:cNvCxnSpPr/>
              <p:nvPr/>
            </p:nvCxnSpPr>
            <p:spPr>
              <a:xfrm>
                <a:off x="5838926" y="1868158"/>
                <a:ext cx="117157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5" name="椭圆 277"/>
            <p:cNvSpPr/>
            <p:nvPr/>
          </p:nvSpPr>
          <p:spPr bwMode="auto">
            <a:xfrm>
              <a:off x="5949186" y="1835930"/>
              <a:ext cx="45719" cy="4571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206" name="椭圆 278"/>
            <p:cNvSpPr/>
            <p:nvPr/>
          </p:nvSpPr>
          <p:spPr bwMode="auto">
            <a:xfrm>
              <a:off x="5478701" y="1864435"/>
              <a:ext cx="45719" cy="45719"/>
            </a:xfrm>
            <a:prstGeom prst="ellipse">
              <a:avLst/>
            </a:prstGeom>
            <a:solidFill>
              <a:srgbClr val="A6A6A6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grpSp>
        <p:nvGrpSpPr>
          <p:cNvPr id="213" name="组合 285"/>
          <p:cNvGrpSpPr/>
          <p:nvPr/>
        </p:nvGrpSpPr>
        <p:grpSpPr>
          <a:xfrm>
            <a:off x="4050787" y="2234541"/>
            <a:ext cx="395950" cy="136136"/>
            <a:chOff x="5423452" y="1918167"/>
            <a:chExt cx="395950" cy="136136"/>
          </a:xfrm>
        </p:grpSpPr>
        <p:sp>
          <p:nvSpPr>
            <p:cNvPr id="214" name="椭圆 286"/>
            <p:cNvSpPr/>
            <p:nvPr/>
          </p:nvSpPr>
          <p:spPr bwMode="auto">
            <a:xfrm>
              <a:off x="5423452" y="1918167"/>
              <a:ext cx="45719" cy="4571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grpSp>
          <p:nvGrpSpPr>
            <p:cNvPr id="215" name="组合 287"/>
            <p:cNvGrpSpPr/>
            <p:nvPr/>
          </p:nvGrpSpPr>
          <p:grpSpPr>
            <a:xfrm>
              <a:off x="5469171" y="1939522"/>
              <a:ext cx="313684" cy="84700"/>
              <a:chOff x="5469171" y="1939522"/>
              <a:chExt cx="313684" cy="84700"/>
            </a:xfrm>
          </p:grpSpPr>
          <p:cxnSp>
            <p:nvCxnSpPr>
              <p:cNvPr id="217" name="直接连接符 289"/>
              <p:cNvCxnSpPr>
                <a:stCxn id="214" idx="6"/>
              </p:cNvCxnSpPr>
              <p:nvPr/>
            </p:nvCxnSpPr>
            <p:spPr>
              <a:xfrm flipV="1">
                <a:off x="5469171" y="1941026"/>
                <a:ext cx="66671" cy="1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90"/>
              <p:cNvCxnSpPr/>
              <p:nvPr/>
            </p:nvCxnSpPr>
            <p:spPr>
              <a:xfrm>
                <a:off x="5533602" y="1939522"/>
                <a:ext cx="46006" cy="42916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直接连接符 291"/>
              <p:cNvCxnSpPr/>
              <p:nvPr/>
            </p:nvCxnSpPr>
            <p:spPr>
              <a:xfrm>
                <a:off x="5579608" y="1981094"/>
                <a:ext cx="149773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直接连接符 292"/>
              <p:cNvCxnSpPr/>
              <p:nvPr/>
            </p:nvCxnSpPr>
            <p:spPr>
              <a:xfrm>
                <a:off x="5727518" y="1977575"/>
                <a:ext cx="55337" cy="46647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6" name="椭圆 288"/>
            <p:cNvSpPr/>
            <p:nvPr/>
          </p:nvSpPr>
          <p:spPr bwMode="auto">
            <a:xfrm>
              <a:off x="5773683" y="2008584"/>
              <a:ext cx="45719" cy="45719"/>
            </a:xfrm>
            <a:prstGeom prst="ellipse">
              <a:avLst/>
            </a:prstGeom>
            <a:solidFill>
              <a:srgbClr val="A6A6A6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grpSp>
        <p:nvGrpSpPr>
          <p:cNvPr id="221" name="组合 293"/>
          <p:cNvGrpSpPr/>
          <p:nvPr/>
        </p:nvGrpSpPr>
        <p:grpSpPr>
          <a:xfrm>
            <a:off x="4287440" y="2180809"/>
            <a:ext cx="423675" cy="135535"/>
            <a:chOff x="5660105" y="1864435"/>
            <a:chExt cx="423675" cy="135535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22" name="椭圆 294"/>
            <p:cNvSpPr/>
            <p:nvPr/>
          </p:nvSpPr>
          <p:spPr bwMode="auto">
            <a:xfrm>
              <a:off x="5660105" y="1864435"/>
              <a:ext cx="45719" cy="45719"/>
            </a:xfrm>
            <a:prstGeom prst="ellipse">
              <a:avLst/>
            </a:prstGeom>
            <a:solidFill>
              <a:srgbClr val="A6A6A6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grpSp>
          <p:nvGrpSpPr>
            <p:cNvPr id="223" name="组合 295"/>
            <p:cNvGrpSpPr/>
            <p:nvPr/>
          </p:nvGrpSpPr>
          <p:grpSpPr>
            <a:xfrm>
              <a:off x="5689012" y="1894386"/>
              <a:ext cx="361368" cy="83189"/>
              <a:chOff x="5689012" y="1894386"/>
              <a:chExt cx="361368" cy="83189"/>
            </a:xfrm>
          </p:grpSpPr>
          <p:cxnSp>
            <p:nvCxnSpPr>
              <p:cNvPr id="225" name="直接连接符 297"/>
              <p:cNvCxnSpPr/>
              <p:nvPr/>
            </p:nvCxnSpPr>
            <p:spPr>
              <a:xfrm>
                <a:off x="5689012" y="1894386"/>
                <a:ext cx="48453" cy="39555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98"/>
              <p:cNvCxnSpPr/>
              <p:nvPr/>
            </p:nvCxnSpPr>
            <p:spPr>
              <a:xfrm>
                <a:off x="5735880" y="1933941"/>
                <a:ext cx="148189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直接连接符 299"/>
              <p:cNvCxnSpPr/>
              <p:nvPr/>
            </p:nvCxnSpPr>
            <p:spPr>
              <a:xfrm>
                <a:off x="5883185" y="1930928"/>
                <a:ext cx="55337" cy="46647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300"/>
              <p:cNvCxnSpPr/>
              <p:nvPr/>
            </p:nvCxnSpPr>
            <p:spPr>
              <a:xfrm>
                <a:off x="5933223" y="1977575"/>
                <a:ext cx="117157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4" name="椭圆 296"/>
            <p:cNvSpPr/>
            <p:nvPr/>
          </p:nvSpPr>
          <p:spPr bwMode="auto">
            <a:xfrm>
              <a:off x="6038061" y="1954251"/>
              <a:ext cx="45719" cy="45719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85000"/>
                </a:schemeClr>
              </a:solidFill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63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4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4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4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4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4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4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4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4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4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repeatCount="indefinite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4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92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97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1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12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3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7" presetClass="emph" presetSubtype="0" repeatCount="indefinite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6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17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8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1" dur="5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22" dur="5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3" dur="5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5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7" presetClass="emph" presetSubtype="0" repeatCount="indefinite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6" dur="5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27" dur="5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8" dur="5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9" dur="5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1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32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3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7" presetClass="emph" presetSubtype="0" repeatCount="indefinite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6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37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8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1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42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3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4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7" presetClass="emph" presetSubtype="0" repeatCount="indefinite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6" dur="5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47" dur="5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8" dur="5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/>
      <p:bldP spid="18" grpId="0" animBg="1"/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32693" y="108153"/>
            <a:ext cx="7982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s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Direct to Video Wall</a:t>
            </a:r>
            <a:endParaRPr lang="en-US" altLang="zh-CN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3" t="26731" b="3883"/>
          <a:stretch/>
        </p:blipFill>
        <p:spPr>
          <a:xfrm>
            <a:off x="4567570" y="1866901"/>
            <a:ext cx="7853030" cy="4781550"/>
          </a:xfrm>
          <a:prstGeom prst="rect">
            <a:avLst/>
          </a:prstGeom>
        </p:spPr>
      </p:pic>
      <p:sp>
        <p:nvSpPr>
          <p:cNvPr id="4" name="文本框 5"/>
          <p:cNvSpPr txBox="1"/>
          <p:nvPr/>
        </p:nvSpPr>
        <p:spPr>
          <a:xfrm>
            <a:off x="132694" y="816669"/>
            <a:ext cx="11773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DCS-F500 can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directly output to video wall via built-in decoder(including on board HDMI ports and decoder cards), compare with traditional VMS server,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DCS-F500 </a:t>
            </a:r>
            <a:r>
              <a:rPr lang="en-US" altLang="zh-CN" sz="16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dont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need additional decoders when number of monitors is under 14 and decoding ability under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limitations(refer to decoding part) 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16" y="4411853"/>
            <a:ext cx="3440954" cy="139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6" t="13115" r="10770" b="11694"/>
          <a:stretch/>
        </p:blipFill>
        <p:spPr>
          <a:xfrm flipH="1">
            <a:off x="2167576" y="2551128"/>
            <a:ext cx="3418772" cy="3239828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0" t="12150" r="11093" b="12441"/>
          <a:stretch/>
        </p:blipFill>
        <p:spPr>
          <a:xfrm flipH="1">
            <a:off x="2178058" y="2492061"/>
            <a:ext cx="3381824" cy="3259021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4" t="14207" r="53559" b="46449"/>
          <a:stretch/>
        </p:blipFill>
        <p:spPr>
          <a:xfrm flipH="1">
            <a:off x="4053016" y="2568444"/>
            <a:ext cx="1331947" cy="1717337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39125" r="2519" b="38361"/>
          <a:stretch/>
        </p:blipFill>
        <p:spPr>
          <a:xfrm>
            <a:off x="6055512" y="3913318"/>
            <a:ext cx="2989896" cy="530964"/>
          </a:xfrm>
          <a:prstGeom prst="rect">
            <a:avLst/>
          </a:prstGeom>
        </p:spPr>
      </p:pic>
      <p:sp>
        <p:nvSpPr>
          <p:cNvPr id="6" name="任意多边形 12"/>
          <p:cNvSpPr/>
          <p:nvPr/>
        </p:nvSpPr>
        <p:spPr bwMode="auto">
          <a:xfrm>
            <a:off x="2311887" y="3168793"/>
            <a:ext cx="732296" cy="992400"/>
          </a:xfrm>
          <a:custGeom>
            <a:avLst/>
            <a:gdLst>
              <a:gd name="connsiteX0" fmla="*/ 0 w 1162050"/>
              <a:gd name="connsiteY0" fmla="*/ 260350 h 1574800"/>
              <a:gd name="connsiteX1" fmla="*/ 1162050 w 1162050"/>
              <a:gd name="connsiteY1" fmla="*/ 0 h 1574800"/>
              <a:gd name="connsiteX2" fmla="*/ 1162050 w 1162050"/>
              <a:gd name="connsiteY2" fmla="*/ 1574800 h 1574800"/>
              <a:gd name="connsiteX3" fmla="*/ 19050 w 1162050"/>
              <a:gd name="connsiteY3" fmla="*/ 1574800 h 1574800"/>
              <a:gd name="connsiteX4" fmla="*/ 0 w 1162050"/>
              <a:gd name="connsiteY4" fmla="*/ 26035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2050" h="1574800">
                <a:moveTo>
                  <a:pt x="0" y="260350"/>
                </a:moveTo>
                <a:lnTo>
                  <a:pt x="1162050" y="0"/>
                </a:lnTo>
                <a:lnTo>
                  <a:pt x="1162050" y="1574800"/>
                </a:lnTo>
                <a:lnTo>
                  <a:pt x="19050" y="1574800"/>
                </a:lnTo>
                <a:cubicBezTo>
                  <a:pt x="16933" y="1136650"/>
                  <a:pt x="14817" y="698500"/>
                  <a:pt x="0" y="260350"/>
                </a:cubicBez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微软雅黑" pitchFamily="34" charset="-122"/>
              <a:ea typeface="微软雅黑" pitchFamily="34" charset="-122"/>
              <a:cs typeface="Calibri" pitchFamily="34" charset="0"/>
              <a:sym typeface="Calibri" pitchFamily="34" charset="0"/>
            </a:endParaRPr>
          </a:p>
        </p:txBody>
      </p:sp>
      <p:sp>
        <p:nvSpPr>
          <p:cNvPr id="7" name="任意多边形 13"/>
          <p:cNvSpPr/>
          <p:nvPr/>
        </p:nvSpPr>
        <p:spPr bwMode="auto">
          <a:xfrm>
            <a:off x="3104207" y="2920693"/>
            <a:ext cx="1012408" cy="1240501"/>
          </a:xfrm>
          <a:custGeom>
            <a:avLst/>
            <a:gdLst>
              <a:gd name="connsiteX0" fmla="*/ 0 w 1606550"/>
              <a:gd name="connsiteY0" fmla="*/ 368300 h 1968500"/>
              <a:gd name="connsiteX1" fmla="*/ 1606550 w 1606550"/>
              <a:gd name="connsiteY1" fmla="*/ 0 h 1968500"/>
              <a:gd name="connsiteX2" fmla="*/ 1593850 w 1606550"/>
              <a:gd name="connsiteY2" fmla="*/ 1968500 h 1968500"/>
              <a:gd name="connsiteX3" fmla="*/ 0 w 1606550"/>
              <a:gd name="connsiteY3" fmla="*/ 1968500 h 1968500"/>
              <a:gd name="connsiteX4" fmla="*/ 0 w 1606550"/>
              <a:gd name="connsiteY4" fmla="*/ 36830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6550" h="1968500">
                <a:moveTo>
                  <a:pt x="0" y="368300"/>
                </a:moveTo>
                <a:lnTo>
                  <a:pt x="1606550" y="0"/>
                </a:lnTo>
                <a:cubicBezTo>
                  <a:pt x="1602317" y="656167"/>
                  <a:pt x="1598083" y="1312333"/>
                  <a:pt x="1593850" y="1968500"/>
                </a:cubicBezTo>
                <a:lnTo>
                  <a:pt x="0" y="1968500"/>
                </a:lnTo>
                <a:lnTo>
                  <a:pt x="0" y="368300"/>
                </a:ln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微软雅黑" pitchFamily="34" charset="-122"/>
              <a:ea typeface="微软雅黑" pitchFamily="34" charset="-122"/>
              <a:cs typeface="Calibri" pitchFamily="34" charset="0"/>
              <a:sym typeface="Calibri" pitchFamily="34" charset="0"/>
            </a:endParaRPr>
          </a:p>
        </p:txBody>
      </p:sp>
      <p:sp>
        <p:nvSpPr>
          <p:cNvPr id="8" name="任意多边形 14"/>
          <p:cNvSpPr/>
          <p:nvPr/>
        </p:nvSpPr>
        <p:spPr bwMode="auto">
          <a:xfrm>
            <a:off x="4168637" y="2651785"/>
            <a:ext cx="1080436" cy="1527017"/>
          </a:xfrm>
          <a:custGeom>
            <a:avLst/>
            <a:gdLst>
              <a:gd name="connsiteX0" fmla="*/ 0 w 1714500"/>
              <a:gd name="connsiteY0" fmla="*/ 388620 h 2423160"/>
              <a:gd name="connsiteX1" fmla="*/ 1714500 w 1714500"/>
              <a:gd name="connsiteY1" fmla="*/ 0 h 2423160"/>
              <a:gd name="connsiteX2" fmla="*/ 1699260 w 1714500"/>
              <a:gd name="connsiteY2" fmla="*/ 2377440 h 2423160"/>
              <a:gd name="connsiteX3" fmla="*/ 0 w 1714500"/>
              <a:gd name="connsiteY3" fmla="*/ 2423160 h 2423160"/>
              <a:gd name="connsiteX4" fmla="*/ 0 w 1714500"/>
              <a:gd name="connsiteY4" fmla="*/ 388620 h 242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0" h="2423160">
                <a:moveTo>
                  <a:pt x="0" y="388620"/>
                </a:moveTo>
                <a:lnTo>
                  <a:pt x="1714500" y="0"/>
                </a:lnTo>
                <a:lnTo>
                  <a:pt x="1699260" y="2377440"/>
                </a:lnTo>
                <a:lnTo>
                  <a:pt x="0" y="2423160"/>
                </a:lnTo>
                <a:lnTo>
                  <a:pt x="0" y="388620"/>
                </a:ln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微软雅黑" pitchFamily="34" charset="-122"/>
              <a:ea typeface="微软雅黑" pitchFamily="34" charset="-122"/>
              <a:cs typeface="Calibri" pitchFamily="34" charset="0"/>
              <a:sym typeface="Calibri" pitchFamily="34" charset="0"/>
            </a:endParaRPr>
          </a:p>
        </p:txBody>
      </p:sp>
      <p:sp>
        <p:nvSpPr>
          <p:cNvPr id="9" name="任意多边形 15"/>
          <p:cNvSpPr/>
          <p:nvPr/>
        </p:nvSpPr>
        <p:spPr bwMode="auto">
          <a:xfrm>
            <a:off x="2319890" y="4217216"/>
            <a:ext cx="729895" cy="1013209"/>
          </a:xfrm>
          <a:custGeom>
            <a:avLst/>
            <a:gdLst>
              <a:gd name="connsiteX0" fmla="*/ 0 w 1158240"/>
              <a:gd name="connsiteY0" fmla="*/ 15240 h 1607820"/>
              <a:gd name="connsiteX1" fmla="*/ 1150620 w 1158240"/>
              <a:gd name="connsiteY1" fmla="*/ 0 h 1607820"/>
              <a:gd name="connsiteX2" fmla="*/ 1158240 w 1158240"/>
              <a:gd name="connsiteY2" fmla="*/ 1607820 h 1607820"/>
              <a:gd name="connsiteX3" fmla="*/ 0 w 1158240"/>
              <a:gd name="connsiteY3" fmla="*/ 1409700 h 1607820"/>
              <a:gd name="connsiteX4" fmla="*/ 0 w 1158240"/>
              <a:gd name="connsiteY4" fmla="*/ 15240 h 1607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8240" h="1607820">
                <a:moveTo>
                  <a:pt x="0" y="15240"/>
                </a:moveTo>
                <a:lnTo>
                  <a:pt x="1150620" y="0"/>
                </a:lnTo>
                <a:lnTo>
                  <a:pt x="1158240" y="1607820"/>
                </a:lnTo>
                <a:lnTo>
                  <a:pt x="0" y="1409700"/>
                </a:lnTo>
                <a:lnTo>
                  <a:pt x="0" y="15240"/>
                </a:ln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微软雅黑" pitchFamily="34" charset="-122"/>
              <a:ea typeface="微软雅黑" pitchFamily="34" charset="-122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0" name="任意多边形 17"/>
          <p:cNvSpPr/>
          <p:nvPr/>
        </p:nvSpPr>
        <p:spPr bwMode="auto">
          <a:xfrm>
            <a:off x="3102606" y="4217216"/>
            <a:ext cx="1022812" cy="1210088"/>
          </a:xfrm>
          <a:custGeom>
            <a:avLst/>
            <a:gdLst>
              <a:gd name="connsiteX0" fmla="*/ 0 w 1623060"/>
              <a:gd name="connsiteY0" fmla="*/ 0 h 1920240"/>
              <a:gd name="connsiteX1" fmla="*/ 1623060 w 1623060"/>
              <a:gd name="connsiteY1" fmla="*/ 0 h 1920240"/>
              <a:gd name="connsiteX2" fmla="*/ 1615440 w 1623060"/>
              <a:gd name="connsiteY2" fmla="*/ 1920240 h 1920240"/>
              <a:gd name="connsiteX3" fmla="*/ 7620 w 1623060"/>
              <a:gd name="connsiteY3" fmla="*/ 1638300 h 1920240"/>
              <a:gd name="connsiteX4" fmla="*/ 0 w 1623060"/>
              <a:gd name="connsiteY4" fmla="*/ 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060" h="1920240">
                <a:moveTo>
                  <a:pt x="0" y="0"/>
                </a:moveTo>
                <a:lnTo>
                  <a:pt x="1623060" y="0"/>
                </a:lnTo>
                <a:lnTo>
                  <a:pt x="1615440" y="1920240"/>
                </a:lnTo>
                <a:lnTo>
                  <a:pt x="7620" y="163830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微软雅黑" pitchFamily="34" charset="-122"/>
              <a:ea typeface="微软雅黑" pitchFamily="34" charset="-122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1" name="任意多边形 19"/>
          <p:cNvSpPr/>
          <p:nvPr/>
        </p:nvSpPr>
        <p:spPr bwMode="auto">
          <a:xfrm>
            <a:off x="4168637" y="4222018"/>
            <a:ext cx="1080436" cy="1387760"/>
          </a:xfrm>
          <a:custGeom>
            <a:avLst/>
            <a:gdLst>
              <a:gd name="connsiteX0" fmla="*/ 0 w 1714500"/>
              <a:gd name="connsiteY0" fmla="*/ 0 h 2202180"/>
              <a:gd name="connsiteX1" fmla="*/ 1714500 w 1714500"/>
              <a:gd name="connsiteY1" fmla="*/ 0 h 2202180"/>
              <a:gd name="connsiteX2" fmla="*/ 1699260 w 1714500"/>
              <a:gd name="connsiteY2" fmla="*/ 2202180 h 2202180"/>
              <a:gd name="connsiteX3" fmla="*/ 7620 w 1714500"/>
              <a:gd name="connsiteY3" fmla="*/ 1905000 h 2202180"/>
              <a:gd name="connsiteX4" fmla="*/ 0 w 1714500"/>
              <a:gd name="connsiteY4" fmla="*/ 0 h 220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4500" h="2202180">
                <a:moveTo>
                  <a:pt x="0" y="0"/>
                </a:moveTo>
                <a:lnTo>
                  <a:pt x="1714500" y="0"/>
                </a:lnTo>
                <a:lnTo>
                  <a:pt x="1699260" y="2202180"/>
                </a:lnTo>
                <a:lnTo>
                  <a:pt x="7620" y="1905000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微软雅黑" pitchFamily="34" charset="-122"/>
              <a:ea typeface="微软雅黑" pitchFamily="34" charset="-122"/>
              <a:cs typeface="Calibri" pitchFamily="34" charset="0"/>
              <a:sym typeface="Calibri" pitchFamily="34" charset="0"/>
            </a:endParaRPr>
          </a:p>
        </p:txBody>
      </p:sp>
      <p:cxnSp>
        <p:nvCxnSpPr>
          <p:cNvPr id="12" name="直接连接符 28"/>
          <p:cNvCxnSpPr/>
          <p:nvPr/>
        </p:nvCxnSpPr>
        <p:spPr>
          <a:xfrm flipV="1">
            <a:off x="6527883" y="2469691"/>
            <a:ext cx="0" cy="144362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30"/>
          <p:cNvCxnSpPr/>
          <p:nvPr/>
        </p:nvCxnSpPr>
        <p:spPr>
          <a:xfrm flipH="1">
            <a:off x="4708854" y="2469691"/>
            <a:ext cx="181903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32"/>
          <p:cNvCxnSpPr/>
          <p:nvPr/>
        </p:nvCxnSpPr>
        <p:spPr>
          <a:xfrm>
            <a:off x="4708854" y="2499224"/>
            <a:ext cx="0" cy="23781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36"/>
          <p:cNvCxnSpPr/>
          <p:nvPr/>
        </p:nvCxnSpPr>
        <p:spPr>
          <a:xfrm flipV="1">
            <a:off x="6878386" y="2295276"/>
            <a:ext cx="0" cy="161804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38"/>
          <p:cNvCxnSpPr/>
          <p:nvPr/>
        </p:nvCxnSpPr>
        <p:spPr>
          <a:xfrm flipH="1">
            <a:off x="3610413" y="2295276"/>
            <a:ext cx="3267973" cy="3333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40"/>
          <p:cNvCxnSpPr/>
          <p:nvPr/>
        </p:nvCxnSpPr>
        <p:spPr>
          <a:xfrm>
            <a:off x="3610412" y="2414588"/>
            <a:ext cx="0" cy="57971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44"/>
          <p:cNvCxnSpPr/>
          <p:nvPr/>
        </p:nvCxnSpPr>
        <p:spPr>
          <a:xfrm flipV="1">
            <a:off x="7218524" y="2149894"/>
            <a:ext cx="0" cy="176342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46"/>
          <p:cNvCxnSpPr/>
          <p:nvPr/>
        </p:nvCxnSpPr>
        <p:spPr>
          <a:xfrm flipH="1">
            <a:off x="2672688" y="2135217"/>
            <a:ext cx="4545836" cy="2935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48"/>
          <p:cNvCxnSpPr/>
          <p:nvPr/>
        </p:nvCxnSpPr>
        <p:spPr>
          <a:xfrm>
            <a:off x="2672688" y="2164572"/>
            <a:ext cx="0" cy="107735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51"/>
          <p:cNvCxnSpPr>
            <a:stCxn id="5" idx="2"/>
          </p:cNvCxnSpPr>
          <p:nvPr/>
        </p:nvCxnSpPr>
        <p:spPr>
          <a:xfrm>
            <a:off x="7550460" y="4444283"/>
            <a:ext cx="0" cy="150061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56"/>
          <p:cNvCxnSpPr/>
          <p:nvPr/>
        </p:nvCxnSpPr>
        <p:spPr>
          <a:xfrm flipH="1">
            <a:off x="4708854" y="5944897"/>
            <a:ext cx="284160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58"/>
          <p:cNvCxnSpPr/>
          <p:nvPr/>
        </p:nvCxnSpPr>
        <p:spPr>
          <a:xfrm flipV="1">
            <a:off x="4708854" y="5609779"/>
            <a:ext cx="0" cy="33511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60"/>
          <p:cNvCxnSpPr/>
          <p:nvPr/>
        </p:nvCxnSpPr>
        <p:spPr>
          <a:xfrm>
            <a:off x="7907079" y="4426199"/>
            <a:ext cx="0" cy="166674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62"/>
          <p:cNvCxnSpPr/>
          <p:nvPr/>
        </p:nvCxnSpPr>
        <p:spPr>
          <a:xfrm flipH="1">
            <a:off x="3610412" y="6083336"/>
            <a:ext cx="4310511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64"/>
          <p:cNvCxnSpPr/>
          <p:nvPr/>
        </p:nvCxnSpPr>
        <p:spPr>
          <a:xfrm flipV="1">
            <a:off x="3610412" y="5409222"/>
            <a:ext cx="0" cy="68371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66"/>
          <p:cNvCxnSpPr/>
          <p:nvPr/>
        </p:nvCxnSpPr>
        <p:spPr>
          <a:xfrm>
            <a:off x="8239333" y="4444283"/>
            <a:ext cx="0" cy="179299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68"/>
          <p:cNvCxnSpPr/>
          <p:nvPr/>
        </p:nvCxnSpPr>
        <p:spPr>
          <a:xfrm flipH="1">
            <a:off x="2663542" y="6237278"/>
            <a:ext cx="5561947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70"/>
          <p:cNvCxnSpPr/>
          <p:nvPr/>
        </p:nvCxnSpPr>
        <p:spPr>
          <a:xfrm flipV="1">
            <a:off x="2663542" y="5217249"/>
            <a:ext cx="0" cy="1020029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76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39018" r="17337" b="29998"/>
          <a:stretch/>
        </p:blipFill>
        <p:spPr>
          <a:xfrm>
            <a:off x="6392422" y="4160566"/>
            <a:ext cx="277422" cy="120420"/>
          </a:xfrm>
          <a:prstGeom prst="rect">
            <a:avLst/>
          </a:prstGeom>
        </p:spPr>
      </p:pic>
      <p:pic>
        <p:nvPicPr>
          <p:cNvPr id="31" name="图片 77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39018" r="17337" b="29998"/>
          <a:stretch/>
        </p:blipFill>
        <p:spPr>
          <a:xfrm>
            <a:off x="6729331" y="4160566"/>
            <a:ext cx="277422" cy="120420"/>
          </a:xfrm>
          <a:prstGeom prst="rect">
            <a:avLst/>
          </a:prstGeom>
        </p:spPr>
      </p:pic>
      <p:pic>
        <p:nvPicPr>
          <p:cNvPr id="32" name="图片 78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39018" r="17337" b="29998"/>
          <a:stretch/>
        </p:blipFill>
        <p:spPr>
          <a:xfrm>
            <a:off x="7085834" y="4160566"/>
            <a:ext cx="277422" cy="120420"/>
          </a:xfrm>
          <a:prstGeom prst="rect">
            <a:avLst/>
          </a:prstGeom>
        </p:spPr>
      </p:pic>
      <p:pic>
        <p:nvPicPr>
          <p:cNvPr id="33" name="图片 79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39018" r="17337" b="29998"/>
          <a:stretch/>
        </p:blipFill>
        <p:spPr>
          <a:xfrm>
            <a:off x="7431696" y="4160566"/>
            <a:ext cx="277422" cy="120420"/>
          </a:xfrm>
          <a:prstGeom prst="rect">
            <a:avLst/>
          </a:prstGeom>
        </p:spPr>
      </p:pic>
      <p:pic>
        <p:nvPicPr>
          <p:cNvPr id="34" name="图片 80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39018" r="17337" b="29998"/>
          <a:stretch/>
        </p:blipFill>
        <p:spPr>
          <a:xfrm>
            <a:off x="7767861" y="4160566"/>
            <a:ext cx="277422" cy="120420"/>
          </a:xfrm>
          <a:prstGeom prst="rect">
            <a:avLst/>
          </a:prstGeom>
        </p:spPr>
      </p:pic>
      <p:pic>
        <p:nvPicPr>
          <p:cNvPr id="35" name="图片 81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39018" r="17337" b="29998"/>
          <a:stretch/>
        </p:blipFill>
        <p:spPr>
          <a:xfrm>
            <a:off x="8115104" y="4160566"/>
            <a:ext cx="277422" cy="120420"/>
          </a:xfrm>
          <a:prstGeom prst="rect">
            <a:avLst/>
          </a:prstGeom>
        </p:spPr>
      </p:pic>
      <p:pic>
        <p:nvPicPr>
          <p:cNvPr id="36" name="图片 8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3" t="26563" r="15623" b="13827"/>
          <a:stretch/>
        </p:blipFill>
        <p:spPr>
          <a:xfrm>
            <a:off x="8647813" y="4952936"/>
            <a:ext cx="2905559" cy="1365747"/>
          </a:xfrm>
          <a:prstGeom prst="rect">
            <a:avLst/>
          </a:prstGeom>
        </p:spPr>
      </p:pic>
      <p:sp>
        <p:nvSpPr>
          <p:cNvPr id="37" name="矩形 85"/>
          <p:cNvSpPr/>
          <p:nvPr/>
        </p:nvSpPr>
        <p:spPr bwMode="auto">
          <a:xfrm>
            <a:off x="6002486" y="3913318"/>
            <a:ext cx="3104995" cy="543370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grpSp>
        <p:nvGrpSpPr>
          <p:cNvPr id="38" name="组合 101"/>
          <p:cNvGrpSpPr/>
          <p:nvPr/>
        </p:nvGrpSpPr>
        <p:grpSpPr>
          <a:xfrm>
            <a:off x="9098433" y="4178802"/>
            <a:ext cx="976859" cy="1828282"/>
            <a:chOff x="9107481" y="4185003"/>
            <a:chExt cx="1606440" cy="2126881"/>
          </a:xfrm>
        </p:grpSpPr>
        <p:sp>
          <p:nvSpPr>
            <p:cNvPr id="39" name="矩形 84"/>
            <p:cNvSpPr/>
            <p:nvPr/>
          </p:nvSpPr>
          <p:spPr bwMode="auto">
            <a:xfrm>
              <a:off x="9726376" y="6187509"/>
              <a:ext cx="987545" cy="124375"/>
            </a:xfrm>
            <a:prstGeom prst="rect">
              <a:avLst/>
            </a:prstGeom>
            <a:noFill/>
            <a:ln w="28575">
              <a:solidFill>
                <a:srgbClr val="5B9BD5"/>
              </a:solidFill>
              <a:prstDash val="sysDash"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cxnSp>
          <p:nvCxnSpPr>
            <p:cNvPr id="40" name="肘形连接符 86"/>
            <p:cNvCxnSpPr>
              <a:stCxn id="39" idx="0"/>
              <a:endCxn id="37" idx="3"/>
            </p:cNvCxnSpPr>
            <p:nvPr/>
          </p:nvCxnSpPr>
          <p:spPr>
            <a:xfrm rot="16200000" flipV="1">
              <a:off x="8662562" y="4629922"/>
              <a:ext cx="2002506" cy="1112668"/>
            </a:xfrm>
            <a:prstGeom prst="bentConnector2">
              <a:avLst/>
            </a:prstGeom>
            <a:noFill/>
            <a:ln w="28575">
              <a:solidFill>
                <a:srgbClr val="5B9BD5"/>
              </a:solidFill>
              <a:prstDash val="sysDash"/>
              <a:headEnd type="none" w="med" len="med"/>
              <a:tailEnd type="arrow" w="lg" len="lg"/>
            </a:ln>
          </p:spPr>
        </p:cxnSp>
      </p:grpSp>
      <p:sp>
        <p:nvSpPr>
          <p:cNvPr id="41" name="文本框 90"/>
          <p:cNvSpPr txBox="1">
            <a:spLocks noChangeArrowheads="1"/>
          </p:cNvSpPr>
          <p:nvPr/>
        </p:nvSpPr>
        <p:spPr bwMode="auto">
          <a:xfrm>
            <a:off x="132693" y="108153"/>
            <a:ext cx="104337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s-US" altLang="zh-CN" sz="3200" dirty="0"/>
              <a:t>Direct to Video Wall </a:t>
            </a:r>
            <a:r>
              <a:rPr lang="es-US" altLang="zh-CN" sz="2000" dirty="0"/>
              <a:t>Multi-screen </a:t>
            </a:r>
            <a:r>
              <a:rPr lang="en-US" altLang="zh-CN" sz="2000" dirty="0"/>
              <a:t>S</a:t>
            </a:r>
            <a:r>
              <a:rPr lang="es-US" altLang="zh-CN" sz="2000" dirty="0"/>
              <a:t>titching by Decoder Card</a:t>
            </a:r>
            <a:endParaRPr lang="en-US" altLang="zh-CN" sz="2000" dirty="0"/>
          </a:p>
        </p:txBody>
      </p:sp>
      <p:sp>
        <p:nvSpPr>
          <p:cNvPr id="42" name="任意多边形 102"/>
          <p:cNvSpPr/>
          <p:nvPr/>
        </p:nvSpPr>
        <p:spPr bwMode="auto">
          <a:xfrm>
            <a:off x="2315354" y="2651785"/>
            <a:ext cx="2943225" cy="2981325"/>
          </a:xfrm>
          <a:custGeom>
            <a:avLst/>
            <a:gdLst>
              <a:gd name="connsiteX0" fmla="*/ 0 w 2943225"/>
              <a:gd name="connsiteY0" fmla="*/ 695325 h 2981325"/>
              <a:gd name="connsiteX1" fmla="*/ 2943225 w 2943225"/>
              <a:gd name="connsiteY1" fmla="*/ 0 h 2981325"/>
              <a:gd name="connsiteX2" fmla="*/ 2933700 w 2943225"/>
              <a:gd name="connsiteY2" fmla="*/ 2981325 h 2981325"/>
              <a:gd name="connsiteX3" fmla="*/ 19050 w 2943225"/>
              <a:gd name="connsiteY3" fmla="*/ 2466975 h 2981325"/>
              <a:gd name="connsiteX4" fmla="*/ 0 w 2943225"/>
              <a:gd name="connsiteY4" fmla="*/ 695325 h 298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2981325">
                <a:moveTo>
                  <a:pt x="0" y="695325"/>
                </a:moveTo>
                <a:lnTo>
                  <a:pt x="2943225" y="0"/>
                </a:lnTo>
                <a:lnTo>
                  <a:pt x="2933700" y="2981325"/>
                </a:lnTo>
                <a:lnTo>
                  <a:pt x="19050" y="2466975"/>
                </a:lnTo>
                <a:lnTo>
                  <a:pt x="0" y="695325"/>
                </a:lnTo>
                <a:close/>
              </a:path>
            </a:pathLst>
          </a:custGeom>
          <a:noFill/>
          <a:ln w="28575">
            <a:solidFill>
              <a:schemeClr val="bg1">
                <a:lumMod val="95000"/>
              </a:schemeClr>
            </a:solidFill>
            <a:prstDash val="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微软雅黑" pitchFamily="34" charset="-122"/>
              <a:ea typeface="微软雅黑" pitchFamily="34" charset="-122"/>
              <a:cs typeface="Calibri" pitchFamily="34" charset="0"/>
              <a:sym typeface="Calibri" pitchFamily="34" charset="0"/>
            </a:endParaRPr>
          </a:p>
        </p:txBody>
      </p:sp>
      <p:sp>
        <p:nvSpPr>
          <p:cNvPr id="43" name="KSO_Shape"/>
          <p:cNvSpPr/>
          <p:nvPr/>
        </p:nvSpPr>
        <p:spPr>
          <a:xfrm>
            <a:off x="2638541" y="3652781"/>
            <a:ext cx="185385" cy="273968"/>
          </a:xfrm>
          <a:custGeom>
            <a:avLst/>
            <a:gdLst>
              <a:gd name="connsiteX0" fmla="*/ 252248 w 662152"/>
              <a:gd name="connsiteY0" fmla="*/ 583324 h 977462"/>
              <a:gd name="connsiteX1" fmla="*/ 63062 w 662152"/>
              <a:gd name="connsiteY1" fmla="*/ 835573 h 977462"/>
              <a:gd name="connsiteX2" fmla="*/ 0 w 662152"/>
              <a:gd name="connsiteY2" fmla="*/ 0 h 977462"/>
              <a:gd name="connsiteX3" fmla="*/ 662152 w 662152"/>
              <a:gd name="connsiteY3" fmla="*/ 472966 h 977462"/>
              <a:gd name="connsiteX4" fmla="*/ 362607 w 662152"/>
              <a:gd name="connsiteY4" fmla="*/ 520262 h 977462"/>
              <a:gd name="connsiteX5" fmla="*/ 583324 w 662152"/>
              <a:gd name="connsiteY5" fmla="*/ 898635 h 977462"/>
              <a:gd name="connsiteX6" fmla="*/ 441434 w 662152"/>
              <a:gd name="connsiteY6" fmla="*/ 977462 h 977462"/>
              <a:gd name="connsiteX7" fmla="*/ 252248 w 662152"/>
              <a:gd name="connsiteY7" fmla="*/ 583324 h 97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152" h="977462">
                <a:moveTo>
                  <a:pt x="252248" y="583324"/>
                </a:moveTo>
                <a:lnTo>
                  <a:pt x="63062" y="835573"/>
                </a:lnTo>
                <a:lnTo>
                  <a:pt x="0" y="0"/>
                </a:lnTo>
                <a:lnTo>
                  <a:pt x="662152" y="472966"/>
                </a:lnTo>
                <a:lnTo>
                  <a:pt x="362607" y="520262"/>
                </a:lnTo>
                <a:lnTo>
                  <a:pt x="583324" y="898635"/>
                </a:lnTo>
                <a:lnTo>
                  <a:pt x="441434" y="977462"/>
                </a:lnTo>
                <a:lnTo>
                  <a:pt x="252248" y="583324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4" name="文本框 104"/>
          <p:cNvSpPr txBox="1"/>
          <p:nvPr/>
        </p:nvSpPr>
        <p:spPr>
          <a:xfrm>
            <a:off x="389262" y="3855634"/>
            <a:ext cx="176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ckwell Extra Bold" panose="02060903040505020403" pitchFamily="18" charset="0"/>
              </a:rPr>
              <a:t>Stitch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Rockwell Extra Bold" panose="02060903040505020403" pitchFamily="18" charset="0"/>
            </a:endParaRPr>
          </a:p>
        </p:txBody>
      </p:sp>
      <p:pic>
        <p:nvPicPr>
          <p:cNvPr id="45" name="图片 105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39018" r="17337" b="29998"/>
          <a:stretch/>
        </p:blipFill>
        <p:spPr>
          <a:xfrm>
            <a:off x="6396446" y="4160565"/>
            <a:ext cx="277422" cy="120420"/>
          </a:xfrm>
          <a:prstGeom prst="rect">
            <a:avLst/>
          </a:prstGeom>
        </p:spPr>
      </p:pic>
      <p:sp>
        <p:nvSpPr>
          <p:cNvPr id="46" name="文本框 106"/>
          <p:cNvSpPr txBox="1"/>
          <p:nvPr/>
        </p:nvSpPr>
        <p:spPr>
          <a:xfrm>
            <a:off x="132694" y="816669"/>
            <a:ext cx="11773556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Built-in decoder card support multi-screen stitching, the screens here mentioned can be from different decoder cards or even from standalone decoders, just make sure screens are in a same rectangle.</a:t>
            </a:r>
          </a:p>
        </p:txBody>
      </p:sp>
    </p:spTree>
    <p:extLst>
      <p:ext uri="{BB962C8B-B14F-4D97-AF65-F5344CB8AC3E}">
        <p14:creationId xmlns:p14="http://schemas.microsoft.com/office/powerpoint/2010/main" val="20827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2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07917 -0.00649 " pathEditMode="relative" rAng="0" ptsTypes="AA"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5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6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7 -0.00649 L 0.16914 -0.01574 " pathEditMode="relative" rAng="0" ptsTypes="AA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7" presetClass="emph" presetSubtype="0" fill="remove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50"/>
                            </p:stCondLst>
                            <p:childTnLst>
                              <p:par>
                                <p:cTn id="92" presetID="42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14 -0.01574 L 0.16627 0.16967 " pathEditMode="relative" rAng="0" ptsTypes="AA"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7" presetClass="emph" presetSubtype="0" fill="remove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"/>
                            </p:stCondLst>
                            <p:childTnLst>
                              <p:par>
                                <p:cTn id="103" presetID="42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27 0.16967 L 0.072 0.16365 " pathEditMode="relative" rAng="0" ptsTypes="AA">
                                      <p:cBhvr>
                                        <p:cTn id="10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7" presetClass="emph" presetSubtype="0" fill="remove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8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9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14" presetID="42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 0.16365 L 0.00325 0.15301 " pathEditMode="relative" rAng="0" ptsTypes="AA">
                                      <p:cBhvr>
                                        <p:cTn id="1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27" presetClass="emph" presetSubtype="0" fill="remove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9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0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25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5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1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 tmFilter="0, 0; .2, .5; .8, .5; 1, 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125" autoRev="1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500"/>
                            </p:stCondLst>
                            <p:childTnLst>
                              <p:par>
                                <p:cTn id="1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1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700"/>
                            </p:stCondLst>
                            <p:childTnLst>
                              <p:par>
                                <p:cTn id="1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950"/>
                            </p:stCondLst>
                            <p:childTnLst>
                              <p:par>
                                <p:cTn id="2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12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37" grpId="0" animBg="1"/>
      <p:bldP spid="42" grpId="0" animBg="1"/>
      <p:bldP spid="42" grpId="1" animBg="1"/>
      <p:bldP spid="43" grpId="0" animBg="1"/>
      <p:bldP spid="43" grpId="1" animBg="1"/>
      <p:bldP spid="43" grpId="2" animBg="1"/>
      <p:bldP spid="43" grpId="3" animBg="1"/>
      <p:bldP spid="43" grpId="4" animBg="1"/>
      <p:bldP spid="43" grpId="5" animBg="1"/>
      <p:bldP spid="43" grpId="6" animBg="1"/>
      <p:bldP spid="43" grpId="7" animBg="1"/>
      <p:bldP spid="43" grpId="8" animBg="1"/>
      <p:bldP spid="43" grpId="9" animBg="1"/>
      <p:bldP spid="43" grpId="10" animBg="1"/>
      <p:bldP spid="43" grpId="11" animBg="1"/>
      <p:bldP spid="43" grpId="12" animBg="1"/>
      <p:bldP spid="44" grpId="0" build="allAtOnce"/>
      <p:bldP spid="44" grpId="1" build="allAtOnce"/>
      <p:bldP spid="4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96708" y="340594"/>
            <a:ext cx="84424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Scalable Arch – Master/Slave Arch</a:t>
            </a:r>
          </a:p>
        </p:txBody>
      </p:sp>
      <p:grpSp>
        <p:nvGrpSpPr>
          <p:cNvPr id="8" name="组合 37"/>
          <p:cNvGrpSpPr/>
          <p:nvPr/>
        </p:nvGrpSpPr>
        <p:grpSpPr>
          <a:xfrm>
            <a:off x="7287488" y="2183339"/>
            <a:ext cx="4163823" cy="1073743"/>
            <a:chOff x="395536" y="2715766"/>
            <a:chExt cx="4163823" cy="1073743"/>
          </a:xfrm>
        </p:grpSpPr>
        <p:grpSp>
          <p:nvGrpSpPr>
            <p:cNvPr id="9" name="组合 35"/>
            <p:cNvGrpSpPr/>
            <p:nvPr/>
          </p:nvGrpSpPr>
          <p:grpSpPr>
            <a:xfrm>
              <a:off x="395536" y="2715766"/>
              <a:ext cx="2726944" cy="1073743"/>
              <a:chOff x="395536" y="2715766"/>
              <a:chExt cx="2726944" cy="1073743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2715766"/>
                <a:ext cx="2045386" cy="10737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12" name="直接连接符 11"/>
              <p:cNvCxnSpPr/>
              <p:nvPr/>
            </p:nvCxnSpPr>
            <p:spPr>
              <a:xfrm flipH="1">
                <a:off x="1591431" y="3296443"/>
                <a:ext cx="153104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矩形 9"/>
            <p:cNvSpPr/>
            <p:nvPr/>
          </p:nvSpPr>
          <p:spPr>
            <a:xfrm>
              <a:off x="3191207" y="2875113"/>
              <a:ext cx="136815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100" b="1" dirty="0" smtClean="0">
                  <a:solidFill>
                    <a:prstClr val="black"/>
                  </a:solidFill>
                  <a:latin typeface="+mn-lt"/>
                  <a:ea typeface="微软雅黑" panose="020B0503020204020204" pitchFamily="34" charset="-122"/>
                </a:rPr>
                <a:t>DCS-F500</a:t>
              </a:r>
              <a:endParaRPr lang="zh-CN" altLang="en-US" dirty="0">
                <a:latin typeface="+mn-lt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 rot="5400000">
            <a:off x="7213517" y="3696063"/>
            <a:ext cx="1863248" cy="794"/>
          </a:xfrm>
          <a:prstGeom prst="line">
            <a:avLst/>
          </a:prstGeom>
          <a:ln w="19050">
            <a:solidFill>
              <a:srgbClr val="FFC000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8151584" y="3689130"/>
            <a:ext cx="1862849" cy="0"/>
          </a:xfrm>
          <a:prstGeom prst="line">
            <a:avLst/>
          </a:prstGeom>
          <a:ln w="19050">
            <a:solidFill>
              <a:srgbClr val="FFC000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10065737" y="3139488"/>
            <a:ext cx="14629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solidFill>
                  <a:prstClr val="black"/>
                </a:solidFill>
                <a:latin typeface="+mn-lt"/>
                <a:ea typeface="微软雅黑" panose="020B0503020204020204" pitchFamily="34" charset="-122"/>
              </a:rPr>
              <a:t>DCS-F500 (slave)</a:t>
            </a:r>
            <a:endParaRPr lang="zh-CN" altLang="en-US" dirty="0">
              <a:latin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629496" y="2347400"/>
            <a:ext cx="7136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1100" b="1" dirty="0" smtClean="0">
                <a:solidFill>
                  <a:prstClr val="black"/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1100" b="1" dirty="0" smtClean="0">
                <a:solidFill>
                  <a:prstClr val="black"/>
                </a:solidFill>
                <a:latin typeface="+mn-lt"/>
                <a:ea typeface="微软雅黑" panose="020B0503020204020204" pitchFamily="34" charset="-122"/>
              </a:rPr>
              <a:t>(master)</a:t>
            </a:r>
            <a:endParaRPr lang="zh-CN" altLang="en-US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093401" y="4147600"/>
            <a:ext cx="14629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1" dirty="0" smtClean="0">
                <a:solidFill>
                  <a:prstClr val="black"/>
                </a:solidFill>
                <a:latin typeface="+mn-lt"/>
                <a:ea typeface="微软雅黑" panose="020B0503020204020204" pitchFamily="34" charset="-122"/>
              </a:rPr>
              <a:t>DCS-F500 (slave)</a:t>
            </a:r>
            <a:endParaRPr lang="zh-CN" altLang="en-US" dirty="0">
              <a:latin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H="1">
            <a:off x="8147498" y="4625234"/>
            <a:ext cx="1862849" cy="0"/>
          </a:xfrm>
          <a:prstGeom prst="line">
            <a:avLst/>
          </a:prstGeom>
          <a:ln w="19050">
            <a:solidFill>
              <a:srgbClr val="FFC000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63"/>
          <p:cNvSpPr txBox="1"/>
          <p:nvPr/>
        </p:nvSpPr>
        <p:spPr>
          <a:xfrm>
            <a:off x="10480921" y="3833146"/>
            <a:ext cx="461665" cy="4097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 smtClean="0">
                <a:latin typeface="+mn-lt"/>
              </a:rPr>
              <a:t>……</a:t>
            </a:r>
            <a:endParaRPr lang="zh-CN" altLang="en-US" dirty="0">
              <a:latin typeface="+mn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EA23BFA2-2C7A-4693-97A1-E2246C616786}"/>
              </a:ext>
            </a:extLst>
          </p:cNvPr>
          <p:cNvSpPr txBox="1"/>
          <p:nvPr/>
        </p:nvSpPr>
        <p:spPr>
          <a:xfrm>
            <a:off x="1036749" y="1744975"/>
            <a:ext cx="5443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Unified access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Access with one IP (Master). Slave host will be managed by master host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EA23BFA2-2C7A-4693-97A1-E2246C616786}"/>
              </a:ext>
            </a:extLst>
          </p:cNvPr>
          <p:cNvSpPr txBox="1"/>
          <p:nvPr/>
        </p:nvSpPr>
        <p:spPr>
          <a:xfrm>
            <a:off x="1036749" y="2717182"/>
            <a:ext cx="5443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Scalable system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 master/salve architecture can be used to expand storage and bandwidth. Up to 8 slave server.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Freeform 12">
            <a:extLst>
              <a:ext uri="{FF2B5EF4-FFF2-40B4-BE49-F238E27FC236}">
                <a16:creationId xmlns:a16="http://schemas.microsoft.com/office/drawing/2014/main" xmlns="" id="{7F1DCAE0-D58A-4C80-AADF-C93E3C1F8904}"/>
              </a:ext>
            </a:extLst>
          </p:cNvPr>
          <p:cNvSpPr/>
          <p:nvPr/>
        </p:nvSpPr>
        <p:spPr bwMode="auto">
          <a:xfrm>
            <a:off x="1145475" y="4799310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ln>
                <a:solidFill>
                  <a:srgbClr val="2E8DC2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xmlns="" id="{53C795A0-D253-4A90-A166-7D5C31DCE2D7}"/>
              </a:ext>
            </a:extLst>
          </p:cNvPr>
          <p:cNvSpPr/>
          <p:nvPr/>
        </p:nvSpPr>
        <p:spPr bwMode="auto">
          <a:xfrm flipH="1" flipV="1">
            <a:off x="6125134" y="5773622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1B72D283-9A62-442C-97FC-A1C5E749A18D}"/>
              </a:ext>
            </a:extLst>
          </p:cNvPr>
          <p:cNvSpPr txBox="1"/>
          <p:nvPr/>
        </p:nvSpPr>
        <p:spPr>
          <a:xfrm>
            <a:off x="1557133" y="4937823"/>
            <a:ext cx="5957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Each slave host can bring extra </a:t>
            </a:r>
            <a:endParaRPr lang="en-US" altLang="zh-CN" sz="2400" b="1" dirty="0"/>
          </a:p>
          <a:p>
            <a:r>
              <a:rPr lang="en-US" altLang="zh-CN" sz="2000" dirty="0" smtClean="0"/>
              <a:t>Bandwidth: </a:t>
            </a:r>
            <a:r>
              <a:rPr lang="en-US" altLang="zh-CN" sz="2000" b="1" dirty="0" smtClean="0">
                <a:solidFill>
                  <a:srgbClr val="3E9FD1"/>
                </a:solidFill>
              </a:rPr>
              <a:t>512/384</a:t>
            </a:r>
            <a:r>
              <a:rPr lang="en-US" altLang="zh-CN" sz="2000" dirty="0" smtClean="0"/>
              <a:t> Mbps</a:t>
            </a:r>
          </a:p>
          <a:p>
            <a:r>
              <a:rPr lang="en-US" altLang="zh-CN" sz="2000" dirty="0" smtClean="0"/>
              <a:t>Storage: </a:t>
            </a:r>
            <a:r>
              <a:rPr lang="en-US" altLang="zh-CN" sz="2000" b="1" dirty="0" smtClean="0">
                <a:solidFill>
                  <a:srgbClr val="3E9FD1"/>
                </a:solidFill>
              </a:rPr>
              <a:t>256</a:t>
            </a:r>
            <a:r>
              <a:rPr lang="en-US" altLang="zh-CN" sz="2000" dirty="0" smtClean="0"/>
              <a:t> channels/</a:t>
            </a:r>
            <a:r>
              <a:rPr lang="en-US" altLang="zh-CN" sz="2000" b="1" dirty="0" smtClean="0">
                <a:solidFill>
                  <a:srgbClr val="3E9FD1"/>
                </a:solidFill>
              </a:rPr>
              <a:t>480TB</a:t>
            </a:r>
            <a:r>
              <a:rPr lang="en-US" altLang="zh-CN" sz="2000" dirty="0" smtClean="0"/>
              <a:t>(maximum)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EA23BFA2-2C7A-4693-97A1-E2246C616786}"/>
              </a:ext>
            </a:extLst>
          </p:cNvPr>
          <p:cNvSpPr txBox="1"/>
          <p:nvPr/>
        </p:nvSpPr>
        <p:spPr>
          <a:xfrm>
            <a:off x="1054238" y="3739010"/>
            <a:ext cx="5443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Distributed business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Storage and stream forward is processed by the slave server individually.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440" y="2615890"/>
            <a:ext cx="1383709" cy="5626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691" y="3503800"/>
            <a:ext cx="1383709" cy="56267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564" y="4489063"/>
            <a:ext cx="1383709" cy="56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3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70" y="2776279"/>
            <a:ext cx="2498823" cy="1016119"/>
          </a:xfrm>
          <a:prstGeom prst="rect">
            <a:avLst/>
          </a:prstGeom>
        </p:spPr>
      </p:pic>
      <p:sp>
        <p:nvSpPr>
          <p:cNvPr id="2" name="任意多边形 26"/>
          <p:cNvSpPr/>
          <p:nvPr/>
        </p:nvSpPr>
        <p:spPr bwMode="auto">
          <a:xfrm>
            <a:off x="7788040" y="3789223"/>
            <a:ext cx="307615" cy="1409700"/>
          </a:xfrm>
          <a:custGeom>
            <a:avLst/>
            <a:gdLst>
              <a:gd name="connsiteX0" fmla="*/ 241300 w 307615"/>
              <a:gd name="connsiteY0" fmla="*/ 1409700 h 1409700"/>
              <a:gd name="connsiteX1" fmla="*/ 292100 w 307615"/>
              <a:gd name="connsiteY1" fmla="*/ 660400 h 1409700"/>
              <a:gd name="connsiteX2" fmla="*/ 0 w 307615"/>
              <a:gd name="connsiteY2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615" h="1409700">
                <a:moveTo>
                  <a:pt x="241300" y="1409700"/>
                </a:moveTo>
                <a:cubicBezTo>
                  <a:pt x="286808" y="1152525"/>
                  <a:pt x="332317" y="895350"/>
                  <a:pt x="292100" y="660400"/>
                </a:cubicBezTo>
                <a:cubicBezTo>
                  <a:pt x="251883" y="425450"/>
                  <a:pt x="125941" y="212725"/>
                  <a:pt x="0" y="0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ysDash"/>
            <a:bevel/>
            <a:headEnd w="sm" len="sm"/>
            <a:tailEnd type="arrow"/>
          </a:ln>
          <a:extLst/>
        </p:spPr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KSO_Shape"/>
          <p:cNvSpPr>
            <a:spLocks/>
          </p:cNvSpPr>
          <p:nvPr/>
        </p:nvSpPr>
        <p:spPr bwMode="auto">
          <a:xfrm>
            <a:off x="6466010" y="1130495"/>
            <a:ext cx="1233970" cy="1259153"/>
          </a:xfrm>
          <a:custGeom>
            <a:avLst/>
            <a:gdLst>
              <a:gd name="T0" fmla="*/ 1524318 w 3543300"/>
              <a:gd name="T1" fmla="*/ 1132523 h 3617913"/>
              <a:gd name="T2" fmla="*/ 1313498 w 3543300"/>
              <a:gd name="T3" fmla="*/ 1253173 h 3617913"/>
              <a:gd name="T4" fmla="*/ 1155382 w 3543300"/>
              <a:gd name="T5" fmla="*/ 1435418 h 3617913"/>
              <a:gd name="T6" fmla="*/ 1066122 w 3543300"/>
              <a:gd name="T7" fmla="*/ 1663327 h 3617913"/>
              <a:gd name="T8" fmla="*/ 1059774 w 3543300"/>
              <a:gd name="T9" fmla="*/ 1918696 h 3617913"/>
              <a:gd name="T10" fmla="*/ 1138484 w 3543300"/>
              <a:gd name="T11" fmla="*/ 2152467 h 3617913"/>
              <a:gd name="T12" fmla="*/ 1287651 w 3543300"/>
              <a:gd name="T13" fmla="*/ 2342088 h 3617913"/>
              <a:gd name="T14" fmla="*/ 1491724 w 3543300"/>
              <a:gd name="T15" fmla="*/ 2472632 h 3617913"/>
              <a:gd name="T16" fmla="*/ 1734517 w 3543300"/>
              <a:gd name="T17" fmla="*/ 2528533 h 3617913"/>
              <a:gd name="T18" fmla="*/ 1985879 w 3543300"/>
              <a:gd name="T19" fmla="*/ 2496771 h 3617913"/>
              <a:gd name="T20" fmla="*/ 2202647 w 3543300"/>
              <a:gd name="T21" fmla="*/ 2386238 h 3617913"/>
              <a:gd name="T22" fmla="*/ 2368635 w 3543300"/>
              <a:gd name="T23" fmla="*/ 2211863 h 3617913"/>
              <a:gd name="T24" fmla="*/ 2469244 w 3543300"/>
              <a:gd name="T25" fmla="*/ 1988891 h 3617913"/>
              <a:gd name="T26" fmla="*/ 2487969 w 3543300"/>
              <a:gd name="T27" fmla="*/ 1735110 h 3617913"/>
              <a:gd name="T28" fmla="*/ 2420685 w 3543300"/>
              <a:gd name="T29" fmla="*/ 1496257 h 3617913"/>
              <a:gd name="T30" fmla="*/ 2280920 w 3543300"/>
              <a:gd name="T31" fmla="*/ 1299528 h 3617913"/>
              <a:gd name="T32" fmla="*/ 2083752 w 3543300"/>
              <a:gd name="T33" fmla="*/ 1159510 h 3617913"/>
              <a:gd name="T34" fmla="*/ 1845310 w 3543300"/>
              <a:gd name="T35" fmla="*/ 1092518 h 3617913"/>
              <a:gd name="T36" fmla="*/ 1957705 w 3543300"/>
              <a:gd name="T37" fmla="*/ 6985 h 3617913"/>
              <a:gd name="T38" fmla="*/ 2011998 w 3543300"/>
              <a:gd name="T39" fmla="*/ 89217 h 3617913"/>
              <a:gd name="T40" fmla="*/ 2341562 w 3543300"/>
              <a:gd name="T41" fmla="*/ 485457 h 3617913"/>
              <a:gd name="T42" fmla="*/ 2646362 w 3543300"/>
              <a:gd name="T43" fmla="*/ 240665 h 3617913"/>
              <a:gd name="T44" fmla="*/ 2970848 w 3543300"/>
              <a:gd name="T45" fmla="*/ 446087 h 3617913"/>
              <a:gd name="T46" fmla="*/ 2979738 w 3543300"/>
              <a:gd name="T47" fmla="*/ 554990 h 3617913"/>
              <a:gd name="T48" fmla="*/ 2996248 w 3543300"/>
              <a:gd name="T49" fmla="*/ 1049655 h 3617913"/>
              <a:gd name="T50" fmla="*/ 3393440 w 3543300"/>
              <a:gd name="T51" fmla="*/ 1051243 h 3617913"/>
              <a:gd name="T52" fmla="*/ 3542030 w 3543300"/>
              <a:gd name="T53" fmla="*/ 1406843 h 3617913"/>
              <a:gd name="T54" fmla="*/ 3490278 w 3543300"/>
              <a:gd name="T55" fmla="*/ 1502728 h 3617913"/>
              <a:gd name="T56" fmla="*/ 3210242 w 3543300"/>
              <a:gd name="T57" fmla="*/ 1889125 h 3617913"/>
              <a:gd name="T58" fmla="*/ 3529330 w 3543300"/>
              <a:gd name="T59" fmla="*/ 2149158 h 3617913"/>
              <a:gd name="T60" fmla="*/ 3442335 w 3543300"/>
              <a:gd name="T61" fmla="*/ 2520315 h 3617913"/>
              <a:gd name="T62" fmla="*/ 3346450 w 3543300"/>
              <a:gd name="T63" fmla="*/ 2572068 h 3617913"/>
              <a:gd name="T64" fmla="*/ 2905125 w 3543300"/>
              <a:gd name="T65" fmla="*/ 2698115 h 3617913"/>
              <a:gd name="T66" fmla="*/ 2994025 w 3543300"/>
              <a:gd name="T67" fmla="*/ 3108643 h 3617913"/>
              <a:gd name="T68" fmla="*/ 2709228 w 3543300"/>
              <a:gd name="T69" fmla="*/ 3363913 h 3617913"/>
              <a:gd name="T70" fmla="*/ 2600325 w 3543300"/>
              <a:gd name="T71" fmla="*/ 3355023 h 3617913"/>
              <a:gd name="T72" fmla="*/ 2193608 w 3543300"/>
              <a:gd name="T73" fmla="*/ 3187066 h 3617913"/>
              <a:gd name="T74" fmla="*/ 2005012 w 3543300"/>
              <a:gd name="T75" fmla="*/ 3563621 h 3617913"/>
              <a:gd name="T76" fmla="*/ 1620520 w 3543300"/>
              <a:gd name="T77" fmla="*/ 3617913 h 3617913"/>
              <a:gd name="T78" fmla="*/ 1535430 w 3543300"/>
              <a:gd name="T79" fmla="*/ 3555366 h 3617913"/>
              <a:gd name="T80" fmla="*/ 1324928 w 3543300"/>
              <a:gd name="T81" fmla="*/ 3179128 h 3617913"/>
              <a:gd name="T82" fmla="*/ 935990 w 3543300"/>
              <a:gd name="T83" fmla="*/ 3361056 h 3617913"/>
              <a:gd name="T84" fmla="*/ 830262 w 3543300"/>
              <a:gd name="T85" fmla="*/ 3361056 h 3617913"/>
              <a:gd name="T86" fmla="*/ 550545 w 3543300"/>
              <a:gd name="T87" fmla="*/ 3100071 h 3617913"/>
              <a:gd name="T88" fmla="*/ 638492 w 3543300"/>
              <a:gd name="T89" fmla="*/ 2698115 h 3617913"/>
              <a:gd name="T90" fmla="*/ 196850 w 3543300"/>
              <a:gd name="T91" fmla="*/ 2572068 h 3617913"/>
              <a:gd name="T92" fmla="*/ 101282 w 3543300"/>
              <a:gd name="T93" fmla="*/ 2520315 h 3617913"/>
              <a:gd name="T94" fmla="*/ 13970 w 3543300"/>
              <a:gd name="T95" fmla="*/ 2149158 h 3617913"/>
              <a:gd name="T96" fmla="*/ 334962 w 3543300"/>
              <a:gd name="T97" fmla="*/ 1915478 h 3617913"/>
              <a:gd name="T98" fmla="*/ 57467 w 3543300"/>
              <a:gd name="T99" fmla="*/ 1504633 h 3617913"/>
              <a:gd name="T100" fmla="*/ 635 w 3543300"/>
              <a:gd name="T101" fmla="*/ 1411288 h 3617913"/>
              <a:gd name="T102" fmla="*/ 134620 w 3543300"/>
              <a:gd name="T103" fmla="*/ 1058863 h 3617913"/>
              <a:gd name="T104" fmla="*/ 520382 w 3543300"/>
              <a:gd name="T105" fmla="*/ 1095375 h 3617913"/>
              <a:gd name="T106" fmla="*/ 742632 w 3543300"/>
              <a:gd name="T107" fmla="*/ 801052 h 3617913"/>
              <a:gd name="T108" fmla="*/ 558482 w 3543300"/>
              <a:gd name="T109" fmla="*/ 467677 h 3617913"/>
              <a:gd name="T110" fmla="*/ 862648 w 3543300"/>
              <a:gd name="T111" fmla="*/ 242252 h 3617913"/>
              <a:gd name="T112" fmla="*/ 955040 w 3543300"/>
              <a:gd name="T113" fmla="*/ 276542 h 3617913"/>
              <a:gd name="T114" fmla="*/ 1452245 w 3543300"/>
              <a:gd name="T115" fmla="*/ 404177 h 3617913"/>
              <a:gd name="T116" fmla="*/ 1557655 w 3543300"/>
              <a:gd name="T117" fmla="*/ 26352 h 3617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3300" h="3617913">
                <a:moveTo>
                  <a:pt x="1752918" y="1088708"/>
                </a:moveTo>
                <a:lnTo>
                  <a:pt x="1734502" y="1089660"/>
                </a:lnTo>
                <a:lnTo>
                  <a:pt x="1716088" y="1090613"/>
                </a:lnTo>
                <a:lnTo>
                  <a:pt x="1697990" y="1092518"/>
                </a:lnTo>
                <a:lnTo>
                  <a:pt x="1679892" y="1094423"/>
                </a:lnTo>
                <a:lnTo>
                  <a:pt x="1662112" y="1097280"/>
                </a:lnTo>
                <a:lnTo>
                  <a:pt x="1644332" y="1100138"/>
                </a:lnTo>
                <a:lnTo>
                  <a:pt x="1626552" y="1103630"/>
                </a:lnTo>
                <a:lnTo>
                  <a:pt x="1608772" y="1107440"/>
                </a:lnTo>
                <a:lnTo>
                  <a:pt x="1591628" y="1111568"/>
                </a:lnTo>
                <a:lnTo>
                  <a:pt x="1574800" y="1116013"/>
                </a:lnTo>
                <a:lnTo>
                  <a:pt x="1557338" y="1121093"/>
                </a:lnTo>
                <a:lnTo>
                  <a:pt x="1540828" y="1126490"/>
                </a:lnTo>
                <a:lnTo>
                  <a:pt x="1524318" y="1132523"/>
                </a:lnTo>
                <a:lnTo>
                  <a:pt x="1507808" y="1138555"/>
                </a:lnTo>
                <a:lnTo>
                  <a:pt x="1491615" y="1145223"/>
                </a:lnTo>
                <a:lnTo>
                  <a:pt x="1475422" y="1152525"/>
                </a:lnTo>
                <a:lnTo>
                  <a:pt x="1459548" y="1159510"/>
                </a:lnTo>
                <a:lnTo>
                  <a:pt x="1443672" y="1167448"/>
                </a:lnTo>
                <a:lnTo>
                  <a:pt x="1428432" y="1175703"/>
                </a:lnTo>
                <a:lnTo>
                  <a:pt x="1413192" y="1183958"/>
                </a:lnTo>
                <a:lnTo>
                  <a:pt x="1398270" y="1193165"/>
                </a:lnTo>
                <a:lnTo>
                  <a:pt x="1383665" y="1202055"/>
                </a:lnTo>
                <a:lnTo>
                  <a:pt x="1368742" y="1211898"/>
                </a:lnTo>
                <a:lnTo>
                  <a:pt x="1354772" y="1221740"/>
                </a:lnTo>
                <a:lnTo>
                  <a:pt x="1340485" y="1231900"/>
                </a:lnTo>
                <a:lnTo>
                  <a:pt x="1327150" y="1242378"/>
                </a:lnTo>
                <a:lnTo>
                  <a:pt x="1313498" y="1253173"/>
                </a:lnTo>
                <a:lnTo>
                  <a:pt x="1300480" y="1264285"/>
                </a:lnTo>
                <a:lnTo>
                  <a:pt x="1287462" y="1275715"/>
                </a:lnTo>
                <a:lnTo>
                  <a:pt x="1274762" y="1287463"/>
                </a:lnTo>
                <a:lnTo>
                  <a:pt x="1262380" y="1299528"/>
                </a:lnTo>
                <a:lnTo>
                  <a:pt x="1250315" y="1311910"/>
                </a:lnTo>
                <a:lnTo>
                  <a:pt x="1238568" y="1324928"/>
                </a:lnTo>
                <a:lnTo>
                  <a:pt x="1227138" y="1337628"/>
                </a:lnTo>
                <a:lnTo>
                  <a:pt x="1215708" y="1350645"/>
                </a:lnTo>
                <a:lnTo>
                  <a:pt x="1205230" y="1364298"/>
                </a:lnTo>
                <a:lnTo>
                  <a:pt x="1194752" y="1377950"/>
                </a:lnTo>
                <a:lnTo>
                  <a:pt x="1183958" y="1392238"/>
                </a:lnTo>
                <a:lnTo>
                  <a:pt x="1174432" y="1406525"/>
                </a:lnTo>
                <a:lnTo>
                  <a:pt x="1164908" y="1420813"/>
                </a:lnTo>
                <a:lnTo>
                  <a:pt x="1155382" y="1435418"/>
                </a:lnTo>
                <a:lnTo>
                  <a:pt x="1146810" y="1450340"/>
                </a:lnTo>
                <a:lnTo>
                  <a:pt x="1138391" y="1465309"/>
                </a:lnTo>
                <a:lnTo>
                  <a:pt x="1130549" y="1480376"/>
                </a:lnTo>
                <a:lnTo>
                  <a:pt x="1122615" y="1496257"/>
                </a:lnTo>
                <a:lnTo>
                  <a:pt x="1114998" y="1512138"/>
                </a:lnTo>
                <a:lnTo>
                  <a:pt x="1108333" y="1528337"/>
                </a:lnTo>
                <a:lnTo>
                  <a:pt x="1101668" y="1544536"/>
                </a:lnTo>
                <a:lnTo>
                  <a:pt x="1095321" y="1561052"/>
                </a:lnTo>
                <a:lnTo>
                  <a:pt x="1089608" y="1577568"/>
                </a:lnTo>
                <a:lnTo>
                  <a:pt x="1083895" y="1594402"/>
                </a:lnTo>
                <a:lnTo>
                  <a:pt x="1079134" y="1611554"/>
                </a:lnTo>
                <a:lnTo>
                  <a:pt x="1074056" y="1628388"/>
                </a:lnTo>
                <a:lnTo>
                  <a:pt x="1069931" y="1646175"/>
                </a:lnTo>
                <a:lnTo>
                  <a:pt x="1066122" y="1663327"/>
                </a:lnTo>
                <a:lnTo>
                  <a:pt x="1062948" y="1681114"/>
                </a:lnTo>
                <a:lnTo>
                  <a:pt x="1059774" y="1698901"/>
                </a:lnTo>
                <a:lnTo>
                  <a:pt x="1057553" y="1717005"/>
                </a:lnTo>
                <a:lnTo>
                  <a:pt x="1055331" y="1735110"/>
                </a:lnTo>
                <a:lnTo>
                  <a:pt x="1053744" y="1753532"/>
                </a:lnTo>
                <a:lnTo>
                  <a:pt x="1052792" y="1771319"/>
                </a:lnTo>
                <a:lnTo>
                  <a:pt x="1051840" y="1790376"/>
                </a:lnTo>
                <a:lnTo>
                  <a:pt x="1051523" y="1808798"/>
                </a:lnTo>
                <a:lnTo>
                  <a:pt x="1051840" y="1827221"/>
                </a:lnTo>
                <a:lnTo>
                  <a:pt x="1052792" y="1845960"/>
                </a:lnTo>
                <a:lnTo>
                  <a:pt x="1053744" y="1864065"/>
                </a:lnTo>
                <a:lnTo>
                  <a:pt x="1055331" y="1882487"/>
                </a:lnTo>
                <a:lnTo>
                  <a:pt x="1057553" y="1900592"/>
                </a:lnTo>
                <a:lnTo>
                  <a:pt x="1059774" y="1918696"/>
                </a:lnTo>
                <a:lnTo>
                  <a:pt x="1062948" y="1936483"/>
                </a:lnTo>
                <a:lnTo>
                  <a:pt x="1066122" y="1953952"/>
                </a:lnTo>
                <a:lnTo>
                  <a:pt x="1069931" y="1971739"/>
                </a:lnTo>
                <a:lnTo>
                  <a:pt x="1074056" y="1988891"/>
                </a:lnTo>
                <a:lnTo>
                  <a:pt x="1079134" y="2006043"/>
                </a:lnTo>
                <a:lnTo>
                  <a:pt x="1083895" y="2022877"/>
                </a:lnTo>
                <a:lnTo>
                  <a:pt x="1089608" y="2039711"/>
                </a:lnTo>
                <a:lnTo>
                  <a:pt x="1095321" y="2056545"/>
                </a:lnTo>
                <a:lnTo>
                  <a:pt x="1101668" y="2073061"/>
                </a:lnTo>
                <a:lnTo>
                  <a:pt x="1108333" y="2089260"/>
                </a:lnTo>
                <a:lnTo>
                  <a:pt x="1114998" y="2105459"/>
                </a:lnTo>
                <a:lnTo>
                  <a:pt x="1122615" y="2121022"/>
                </a:lnTo>
                <a:lnTo>
                  <a:pt x="1130549" y="2136904"/>
                </a:lnTo>
                <a:lnTo>
                  <a:pt x="1138484" y="2152467"/>
                </a:lnTo>
                <a:lnTo>
                  <a:pt x="1147053" y="2167395"/>
                </a:lnTo>
                <a:lnTo>
                  <a:pt x="1155622" y="2182641"/>
                </a:lnTo>
                <a:lnTo>
                  <a:pt x="1165144" y="2197252"/>
                </a:lnTo>
                <a:lnTo>
                  <a:pt x="1174665" y="2211863"/>
                </a:lnTo>
                <a:lnTo>
                  <a:pt x="1184186" y="2225838"/>
                </a:lnTo>
                <a:lnTo>
                  <a:pt x="1194977" y="2240131"/>
                </a:lnTo>
                <a:lnTo>
                  <a:pt x="1205450" y="2253789"/>
                </a:lnTo>
                <a:lnTo>
                  <a:pt x="1215924" y="2267129"/>
                </a:lnTo>
                <a:lnTo>
                  <a:pt x="1227349" y="2280469"/>
                </a:lnTo>
                <a:lnTo>
                  <a:pt x="1238775" y="2293174"/>
                </a:lnTo>
                <a:lnTo>
                  <a:pt x="1250518" y="2305879"/>
                </a:lnTo>
                <a:lnTo>
                  <a:pt x="1262578" y="2318267"/>
                </a:lnTo>
                <a:lnTo>
                  <a:pt x="1274956" y="2330336"/>
                </a:lnTo>
                <a:lnTo>
                  <a:pt x="1287651" y="2342088"/>
                </a:lnTo>
                <a:lnTo>
                  <a:pt x="1300663" y="2353840"/>
                </a:lnTo>
                <a:lnTo>
                  <a:pt x="1313676" y="2364640"/>
                </a:lnTo>
                <a:lnTo>
                  <a:pt x="1327323" y="2375756"/>
                </a:lnTo>
                <a:lnTo>
                  <a:pt x="1340653" y="2386238"/>
                </a:lnTo>
                <a:lnTo>
                  <a:pt x="1354935" y="2396402"/>
                </a:lnTo>
                <a:lnTo>
                  <a:pt x="1368899" y="2406566"/>
                </a:lnTo>
                <a:lnTo>
                  <a:pt x="1383816" y="2415777"/>
                </a:lnTo>
                <a:lnTo>
                  <a:pt x="1398415" y="2424988"/>
                </a:lnTo>
                <a:lnTo>
                  <a:pt x="1413332" y="2433882"/>
                </a:lnTo>
                <a:lnTo>
                  <a:pt x="1428566" y="2442775"/>
                </a:lnTo>
                <a:lnTo>
                  <a:pt x="1443800" y="2450398"/>
                </a:lnTo>
                <a:lnTo>
                  <a:pt x="1459669" y="2458339"/>
                </a:lnTo>
                <a:lnTo>
                  <a:pt x="1475538" y="2465644"/>
                </a:lnTo>
                <a:lnTo>
                  <a:pt x="1491724" y="2472632"/>
                </a:lnTo>
                <a:lnTo>
                  <a:pt x="1507910" y="2479619"/>
                </a:lnTo>
                <a:lnTo>
                  <a:pt x="1524414" y="2485654"/>
                </a:lnTo>
                <a:lnTo>
                  <a:pt x="1540917" y="2491689"/>
                </a:lnTo>
                <a:lnTo>
                  <a:pt x="1557421" y="2496771"/>
                </a:lnTo>
                <a:lnTo>
                  <a:pt x="1574877" y="2502171"/>
                </a:lnTo>
                <a:lnTo>
                  <a:pt x="1591698" y="2506617"/>
                </a:lnTo>
                <a:lnTo>
                  <a:pt x="1608836" y="2510746"/>
                </a:lnTo>
                <a:lnTo>
                  <a:pt x="1626609" y="2514876"/>
                </a:lnTo>
                <a:lnTo>
                  <a:pt x="1644382" y="2518369"/>
                </a:lnTo>
                <a:lnTo>
                  <a:pt x="1662155" y="2520910"/>
                </a:lnTo>
                <a:lnTo>
                  <a:pt x="1679928" y="2523451"/>
                </a:lnTo>
                <a:lnTo>
                  <a:pt x="1698019" y="2525675"/>
                </a:lnTo>
                <a:lnTo>
                  <a:pt x="1716109" y="2527263"/>
                </a:lnTo>
                <a:lnTo>
                  <a:pt x="1734517" y="2528533"/>
                </a:lnTo>
                <a:lnTo>
                  <a:pt x="1752925" y="2529169"/>
                </a:lnTo>
                <a:lnTo>
                  <a:pt x="1771967" y="2529169"/>
                </a:lnTo>
                <a:lnTo>
                  <a:pt x="1790375" y="2529169"/>
                </a:lnTo>
                <a:lnTo>
                  <a:pt x="1808783" y="2528533"/>
                </a:lnTo>
                <a:lnTo>
                  <a:pt x="1827191" y="2527263"/>
                </a:lnTo>
                <a:lnTo>
                  <a:pt x="1845281" y="2525675"/>
                </a:lnTo>
                <a:lnTo>
                  <a:pt x="1863372" y="2523451"/>
                </a:lnTo>
                <a:lnTo>
                  <a:pt x="1881145" y="2520910"/>
                </a:lnTo>
                <a:lnTo>
                  <a:pt x="1898918" y="2518369"/>
                </a:lnTo>
                <a:lnTo>
                  <a:pt x="1916691" y="2514876"/>
                </a:lnTo>
                <a:lnTo>
                  <a:pt x="1934464" y="2510746"/>
                </a:lnTo>
                <a:lnTo>
                  <a:pt x="1951602" y="2506617"/>
                </a:lnTo>
                <a:lnTo>
                  <a:pt x="1969058" y="2502171"/>
                </a:lnTo>
                <a:lnTo>
                  <a:pt x="1985879" y="2496771"/>
                </a:lnTo>
                <a:lnTo>
                  <a:pt x="2002383" y="2491689"/>
                </a:lnTo>
                <a:lnTo>
                  <a:pt x="2019204" y="2485654"/>
                </a:lnTo>
                <a:lnTo>
                  <a:pt x="2035390" y="2479619"/>
                </a:lnTo>
                <a:lnTo>
                  <a:pt x="2051894" y="2472632"/>
                </a:lnTo>
                <a:lnTo>
                  <a:pt x="2067762" y="2465644"/>
                </a:lnTo>
                <a:lnTo>
                  <a:pt x="2083631" y="2458339"/>
                </a:lnTo>
                <a:lnTo>
                  <a:pt x="2099500" y="2450398"/>
                </a:lnTo>
                <a:lnTo>
                  <a:pt x="2114734" y="2442775"/>
                </a:lnTo>
                <a:lnTo>
                  <a:pt x="2129968" y="2433882"/>
                </a:lnTo>
                <a:lnTo>
                  <a:pt x="2144885" y="2424988"/>
                </a:lnTo>
                <a:lnTo>
                  <a:pt x="2159484" y="2415777"/>
                </a:lnTo>
                <a:lnTo>
                  <a:pt x="2174401" y="2406566"/>
                </a:lnTo>
                <a:lnTo>
                  <a:pt x="2188683" y="2396402"/>
                </a:lnTo>
                <a:lnTo>
                  <a:pt x="2202647" y="2386238"/>
                </a:lnTo>
                <a:lnTo>
                  <a:pt x="2215977" y="2375756"/>
                </a:lnTo>
                <a:lnTo>
                  <a:pt x="2229624" y="2364640"/>
                </a:lnTo>
                <a:lnTo>
                  <a:pt x="2242637" y="2353840"/>
                </a:lnTo>
                <a:lnTo>
                  <a:pt x="2255966" y="2342088"/>
                </a:lnTo>
                <a:lnTo>
                  <a:pt x="2268344" y="2330336"/>
                </a:lnTo>
                <a:lnTo>
                  <a:pt x="2280722" y="2318267"/>
                </a:lnTo>
                <a:lnTo>
                  <a:pt x="2292782" y="2305879"/>
                </a:lnTo>
                <a:lnTo>
                  <a:pt x="2304525" y="2293174"/>
                </a:lnTo>
                <a:lnTo>
                  <a:pt x="2315951" y="2280469"/>
                </a:lnTo>
                <a:lnTo>
                  <a:pt x="2327376" y="2267129"/>
                </a:lnTo>
                <a:lnTo>
                  <a:pt x="2338167" y="2253789"/>
                </a:lnTo>
                <a:lnTo>
                  <a:pt x="2348958" y="2240131"/>
                </a:lnTo>
                <a:lnTo>
                  <a:pt x="2359114" y="2225838"/>
                </a:lnTo>
                <a:lnTo>
                  <a:pt x="2368635" y="2211863"/>
                </a:lnTo>
                <a:lnTo>
                  <a:pt x="2378156" y="2197252"/>
                </a:lnTo>
                <a:lnTo>
                  <a:pt x="2387678" y="2182641"/>
                </a:lnTo>
                <a:lnTo>
                  <a:pt x="2396247" y="2167395"/>
                </a:lnTo>
                <a:lnTo>
                  <a:pt x="2404816" y="2152467"/>
                </a:lnTo>
                <a:lnTo>
                  <a:pt x="2412750" y="2136904"/>
                </a:lnTo>
                <a:lnTo>
                  <a:pt x="2420685" y="2121022"/>
                </a:lnTo>
                <a:lnTo>
                  <a:pt x="2428302" y="2105459"/>
                </a:lnTo>
                <a:lnTo>
                  <a:pt x="2434967" y="2089260"/>
                </a:lnTo>
                <a:lnTo>
                  <a:pt x="2441632" y="2073061"/>
                </a:lnTo>
                <a:lnTo>
                  <a:pt x="2447979" y="2056545"/>
                </a:lnTo>
                <a:lnTo>
                  <a:pt x="2453692" y="2039711"/>
                </a:lnTo>
                <a:lnTo>
                  <a:pt x="2459405" y="2022877"/>
                </a:lnTo>
                <a:lnTo>
                  <a:pt x="2464166" y="2006043"/>
                </a:lnTo>
                <a:lnTo>
                  <a:pt x="2469244" y="1988891"/>
                </a:lnTo>
                <a:lnTo>
                  <a:pt x="2473370" y="1971739"/>
                </a:lnTo>
                <a:lnTo>
                  <a:pt x="2477178" y="1953952"/>
                </a:lnTo>
                <a:lnTo>
                  <a:pt x="2480352" y="1936483"/>
                </a:lnTo>
                <a:lnTo>
                  <a:pt x="2483526" y="1918696"/>
                </a:lnTo>
                <a:lnTo>
                  <a:pt x="2486064" y="1900592"/>
                </a:lnTo>
                <a:lnTo>
                  <a:pt x="2487969" y="1882487"/>
                </a:lnTo>
                <a:lnTo>
                  <a:pt x="2489556" y="1864065"/>
                </a:lnTo>
                <a:lnTo>
                  <a:pt x="2490508" y="1845960"/>
                </a:lnTo>
                <a:lnTo>
                  <a:pt x="2491460" y="1827221"/>
                </a:lnTo>
                <a:lnTo>
                  <a:pt x="2491777" y="1808798"/>
                </a:lnTo>
                <a:lnTo>
                  <a:pt x="2491460" y="1790376"/>
                </a:lnTo>
                <a:lnTo>
                  <a:pt x="2490508" y="1771319"/>
                </a:lnTo>
                <a:lnTo>
                  <a:pt x="2489556" y="1753532"/>
                </a:lnTo>
                <a:lnTo>
                  <a:pt x="2487969" y="1735110"/>
                </a:lnTo>
                <a:lnTo>
                  <a:pt x="2486064" y="1717005"/>
                </a:lnTo>
                <a:lnTo>
                  <a:pt x="2483526" y="1698901"/>
                </a:lnTo>
                <a:lnTo>
                  <a:pt x="2480352" y="1681114"/>
                </a:lnTo>
                <a:lnTo>
                  <a:pt x="2477178" y="1663327"/>
                </a:lnTo>
                <a:lnTo>
                  <a:pt x="2473370" y="1646175"/>
                </a:lnTo>
                <a:lnTo>
                  <a:pt x="2469244" y="1628388"/>
                </a:lnTo>
                <a:lnTo>
                  <a:pt x="2464166" y="1611554"/>
                </a:lnTo>
                <a:lnTo>
                  <a:pt x="2459405" y="1594402"/>
                </a:lnTo>
                <a:lnTo>
                  <a:pt x="2453692" y="1577568"/>
                </a:lnTo>
                <a:lnTo>
                  <a:pt x="2447979" y="1561052"/>
                </a:lnTo>
                <a:lnTo>
                  <a:pt x="2441632" y="1544536"/>
                </a:lnTo>
                <a:lnTo>
                  <a:pt x="2434967" y="1528337"/>
                </a:lnTo>
                <a:lnTo>
                  <a:pt x="2428302" y="1512138"/>
                </a:lnTo>
                <a:lnTo>
                  <a:pt x="2420685" y="1496257"/>
                </a:lnTo>
                <a:lnTo>
                  <a:pt x="2412750" y="1480376"/>
                </a:lnTo>
                <a:lnTo>
                  <a:pt x="2404909" y="1465308"/>
                </a:lnTo>
                <a:lnTo>
                  <a:pt x="2396490" y="1450340"/>
                </a:lnTo>
                <a:lnTo>
                  <a:pt x="2387918" y="1435418"/>
                </a:lnTo>
                <a:lnTo>
                  <a:pt x="2378392" y="1420813"/>
                </a:lnTo>
                <a:lnTo>
                  <a:pt x="2368868" y="1406525"/>
                </a:lnTo>
                <a:lnTo>
                  <a:pt x="2359342" y="1392238"/>
                </a:lnTo>
                <a:lnTo>
                  <a:pt x="2349182" y="1377950"/>
                </a:lnTo>
                <a:lnTo>
                  <a:pt x="2338388" y="1364298"/>
                </a:lnTo>
                <a:lnTo>
                  <a:pt x="2327592" y="1350645"/>
                </a:lnTo>
                <a:lnTo>
                  <a:pt x="2316162" y="1337628"/>
                </a:lnTo>
                <a:lnTo>
                  <a:pt x="2304732" y="1324928"/>
                </a:lnTo>
                <a:lnTo>
                  <a:pt x="2292985" y="1311910"/>
                </a:lnTo>
                <a:lnTo>
                  <a:pt x="2280920" y="1299528"/>
                </a:lnTo>
                <a:lnTo>
                  <a:pt x="2268538" y="1287463"/>
                </a:lnTo>
                <a:lnTo>
                  <a:pt x="2256155" y="1275715"/>
                </a:lnTo>
                <a:lnTo>
                  <a:pt x="2242820" y="1264285"/>
                </a:lnTo>
                <a:lnTo>
                  <a:pt x="2229802" y="1253173"/>
                </a:lnTo>
                <a:lnTo>
                  <a:pt x="2216150" y="1242378"/>
                </a:lnTo>
                <a:lnTo>
                  <a:pt x="2202815" y="1231900"/>
                </a:lnTo>
                <a:lnTo>
                  <a:pt x="2188845" y="1221740"/>
                </a:lnTo>
                <a:lnTo>
                  <a:pt x="2174558" y="1211898"/>
                </a:lnTo>
                <a:lnTo>
                  <a:pt x="2159635" y="1202055"/>
                </a:lnTo>
                <a:lnTo>
                  <a:pt x="2145030" y="1193165"/>
                </a:lnTo>
                <a:lnTo>
                  <a:pt x="2130108" y="1183958"/>
                </a:lnTo>
                <a:lnTo>
                  <a:pt x="2114868" y="1175703"/>
                </a:lnTo>
                <a:lnTo>
                  <a:pt x="2099628" y="1167448"/>
                </a:lnTo>
                <a:lnTo>
                  <a:pt x="2083752" y="1159510"/>
                </a:lnTo>
                <a:lnTo>
                  <a:pt x="2067878" y="1152525"/>
                </a:lnTo>
                <a:lnTo>
                  <a:pt x="2052002" y="1145223"/>
                </a:lnTo>
                <a:lnTo>
                  <a:pt x="2035492" y="1138555"/>
                </a:lnTo>
                <a:lnTo>
                  <a:pt x="2019300" y="1132523"/>
                </a:lnTo>
                <a:lnTo>
                  <a:pt x="2002472" y="1126490"/>
                </a:lnTo>
                <a:lnTo>
                  <a:pt x="1985962" y="1121093"/>
                </a:lnTo>
                <a:lnTo>
                  <a:pt x="1969135" y="1116013"/>
                </a:lnTo>
                <a:lnTo>
                  <a:pt x="1951672" y="1111568"/>
                </a:lnTo>
                <a:lnTo>
                  <a:pt x="1934528" y="1107440"/>
                </a:lnTo>
                <a:lnTo>
                  <a:pt x="1916748" y="1103630"/>
                </a:lnTo>
                <a:lnTo>
                  <a:pt x="1898968" y="1100138"/>
                </a:lnTo>
                <a:lnTo>
                  <a:pt x="1881188" y="1097280"/>
                </a:lnTo>
                <a:lnTo>
                  <a:pt x="1863408" y="1094423"/>
                </a:lnTo>
                <a:lnTo>
                  <a:pt x="1845310" y="1092518"/>
                </a:lnTo>
                <a:lnTo>
                  <a:pt x="1827212" y="1090613"/>
                </a:lnTo>
                <a:lnTo>
                  <a:pt x="1808798" y="1089660"/>
                </a:lnTo>
                <a:lnTo>
                  <a:pt x="1790382" y="1088708"/>
                </a:lnTo>
                <a:lnTo>
                  <a:pt x="1771968" y="1088708"/>
                </a:lnTo>
                <a:lnTo>
                  <a:pt x="1752918" y="1088708"/>
                </a:lnTo>
                <a:close/>
                <a:moveTo>
                  <a:pt x="1615758" y="0"/>
                </a:moveTo>
                <a:lnTo>
                  <a:pt x="1620520" y="0"/>
                </a:lnTo>
                <a:lnTo>
                  <a:pt x="1922780" y="0"/>
                </a:lnTo>
                <a:lnTo>
                  <a:pt x="1927225" y="0"/>
                </a:lnTo>
                <a:lnTo>
                  <a:pt x="1931670" y="317"/>
                </a:lnTo>
                <a:lnTo>
                  <a:pt x="1936115" y="952"/>
                </a:lnTo>
                <a:lnTo>
                  <a:pt x="1940878" y="1905"/>
                </a:lnTo>
                <a:lnTo>
                  <a:pt x="1949450" y="4127"/>
                </a:lnTo>
                <a:lnTo>
                  <a:pt x="1957705" y="6985"/>
                </a:lnTo>
                <a:lnTo>
                  <a:pt x="1965325" y="10795"/>
                </a:lnTo>
                <a:lnTo>
                  <a:pt x="1972628" y="14922"/>
                </a:lnTo>
                <a:lnTo>
                  <a:pt x="1979612" y="20320"/>
                </a:lnTo>
                <a:lnTo>
                  <a:pt x="1985962" y="26035"/>
                </a:lnTo>
                <a:lnTo>
                  <a:pt x="1991678" y="32385"/>
                </a:lnTo>
                <a:lnTo>
                  <a:pt x="1996758" y="39052"/>
                </a:lnTo>
                <a:lnTo>
                  <a:pt x="2001202" y="46672"/>
                </a:lnTo>
                <a:lnTo>
                  <a:pt x="2005012" y="54610"/>
                </a:lnTo>
                <a:lnTo>
                  <a:pt x="2007870" y="62230"/>
                </a:lnTo>
                <a:lnTo>
                  <a:pt x="2010092" y="71120"/>
                </a:lnTo>
                <a:lnTo>
                  <a:pt x="2010728" y="75565"/>
                </a:lnTo>
                <a:lnTo>
                  <a:pt x="2011362" y="80010"/>
                </a:lnTo>
                <a:lnTo>
                  <a:pt x="2011998" y="84455"/>
                </a:lnTo>
                <a:lnTo>
                  <a:pt x="2011998" y="89217"/>
                </a:lnTo>
                <a:lnTo>
                  <a:pt x="2011998" y="388620"/>
                </a:lnTo>
                <a:lnTo>
                  <a:pt x="2038350" y="393065"/>
                </a:lnTo>
                <a:lnTo>
                  <a:pt x="2064702" y="398462"/>
                </a:lnTo>
                <a:lnTo>
                  <a:pt x="2091055" y="404177"/>
                </a:lnTo>
                <a:lnTo>
                  <a:pt x="2116772" y="410210"/>
                </a:lnTo>
                <a:lnTo>
                  <a:pt x="2142490" y="416877"/>
                </a:lnTo>
                <a:lnTo>
                  <a:pt x="2167890" y="423545"/>
                </a:lnTo>
                <a:lnTo>
                  <a:pt x="2193608" y="431165"/>
                </a:lnTo>
                <a:lnTo>
                  <a:pt x="2218690" y="439102"/>
                </a:lnTo>
                <a:lnTo>
                  <a:pt x="2243772" y="447675"/>
                </a:lnTo>
                <a:lnTo>
                  <a:pt x="2268538" y="456247"/>
                </a:lnTo>
                <a:lnTo>
                  <a:pt x="2292985" y="465772"/>
                </a:lnTo>
                <a:lnTo>
                  <a:pt x="2317432" y="475615"/>
                </a:lnTo>
                <a:lnTo>
                  <a:pt x="2341562" y="485457"/>
                </a:lnTo>
                <a:lnTo>
                  <a:pt x="2365692" y="496252"/>
                </a:lnTo>
                <a:lnTo>
                  <a:pt x="2388870" y="507047"/>
                </a:lnTo>
                <a:lnTo>
                  <a:pt x="2412682" y="518477"/>
                </a:lnTo>
                <a:lnTo>
                  <a:pt x="2588260" y="276542"/>
                </a:lnTo>
                <a:lnTo>
                  <a:pt x="2591435" y="272732"/>
                </a:lnTo>
                <a:lnTo>
                  <a:pt x="2593975" y="269240"/>
                </a:lnTo>
                <a:lnTo>
                  <a:pt x="2597468" y="266065"/>
                </a:lnTo>
                <a:lnTo>
                  <a:pt x="2600325" y="262890"/>
                </a:lnTo>
                <a:lnTo>
                  <a:pt x="2606992" y="257175"/>
                </a:lnTo>
                <a:lnTo>
                  <a:pt x="2614295" y="252412"/>
                </a:lnTo>
                <a:lnTo>
                  <a:pt x="2621915" y="248602"/>
                </a:lnTo>
                <a:lnTo>
                  <a:pt x="2629852" y="245110"/>
                </a:lnTo>
                <a:lnTo>
                  <a:pt x="2638108" y="242570"/>
                </a:lnTo>
                <a:lnTo>
                  <a:pt x="2646362" y="240665"/>
                </a:lnTo>
                <a:lnTo>
                  <a:pt x="2654935" y="240030"/>
                </a:lnTo>
                <a:lnTo>
                  <a:pt x="2663508" y="240030"/>
                </a:lnTo>
                <a:lnTo>
                  <a:pt x="2671762" y="240665"/>
                </a:lnTo>
                <a:lnTo>
                  <a:pt x="2680652" y="242252"/>
                </a:lnTo>
                <a:lnTo>
                  <a:pt x="2688908" y="244475"/>
                </a:lnTo>
                <a:lnTo>
                  <a:pt x="2697162" y="247967"/>
                </a:lnTo>
                <a:lnTo>
                  <a:pt x="2705100" y="251777"/>
                </a:lnTo>
                <a:lnTo>
                  <a:pt x="2709228" y="254317"/>
                </a:lnTo>
                <a:lnTo>
                  <a:pt x="2712720" y="256857"/>
                </a:lnTo>
                <a:lnTo>
                  <a:pt x="2957512" y="434022"/>
                </a:lnTo>
                <a:lnTo>
                  <a:pt x="2960688" y="437197"/>
                </a:lnTo>
                <a:lnTo>
                  <a:pt x="2964498" y="439737"/>
                </a:lnTo>
                <a:lnTo>
                  <a:pt x="2967672" y="443230"/>
                </a:lnTo>
                <a:lnTo>
                  <a:pt x="2970848" y="446087"/>
                </a:lnTo>
                <a:lnTo>
                  <a:pt x="2976245" y="453072"/>
                </a:lnTo>
                <a:lnTo>
                  <a:pt x="2981008" y="460375"/>
                </a:lnTo>
                <a:lnTo>
                  <a:pt x="2985452" y="467995"/>
                </a:lnTo>
                <a:lnTo>
                  <a:pt x="2988628" y="475932"/>
                </a:lnTo>
                <a:lnTo>
                  <a:pt x="2991168" y="484187"/>
                </a:lnTo>
                <a:lnTo>
                  <a:pt x="2992755" y="492442"/>
                </a:lnTo>
                <a:lnTo>
                  <a:pt x="2994025" y="501015"/>
                </a:lnTo>
                <a:lnTo>
                  <a:pt x="2994025" y="509270"/>
                </a:lnTo>
                <a:lnTo>
                  <a:pt x="2993072" y="518160"/>
                </a:lnTo>
                <a:lnTo>
                  <a:pt x="2991802" y="526732"/>
                </a:lnTo>
                <a:lnTo>
                  <a:pt x="2988945" y="534987"/>
                </a:lnTo>
                <a:lnTo>
                  <a:pt x="2986088" y="543242"/>
                </a:lnTo>
                <a:lnTo>
                  <a:pt x="2981960" y="551180"/>
                </a:lnTo>
                <a:lnTo>
                  <a:pt x="2979738" y="554990"/>
                </a:lnTo>
                <a:lnTo>
                  <a:pt x="2976880" y="558800"/>
                </a:lnTo>
                <a:lnTo>
                  <a:pt x="2800985" y="801052"/>
                </a:lnTo>
                <a:lnTo>
                  <a:pt x="2819082" y="819785"/>
                </a:lnTo>
                <a:lnTo>
                  <a:pt x="2837180" y="839470"/>
                </a:lnTo>
                <a:lnTo>
                  <a:pt x="2854642" y="858837"/>
                </a:lnTo>
                <a:lnTo>
                  <a:pt x="2871788" y="878840"/>
                </a:lnTo>
                <a:lnTo>
                  <a:pt x="2888615" y="899160"/>
                </a:lnTo>
                <a:lnTo>
                  <a:pt x="2905125" y="919797"/>
                </a:lnTo>
                <a:lnTo>
                  <a:pt x="2921318" y="940752"/>
                </a:lnTo>
                <a:lnTo>
                  <a:pt x="2937192" y="962025"/>
                </a:lnTo>
                <a:lnTo>
                  <a:pt x="2952432" y="983615"/>
                </a:lnTo>
                <a:lnTo>
                  <a:pt x="2967672" y="1005205"/>
                </a:lnTo>
                <a:lnTo>
                  <a:pt x="2981960" y="1027113"/>
                </a:lnTo>
                <a:lnTo>
                  <a:pt x="2996248" y="1049655"/>
                </a:lnTo>
                <a:lnTo>
                  <a:pt x="3010218" y="1072198"/>
                </a:lnTo>
                <a:lnTo>
                  <a:pt x="3023235" y="1095375"/>
                </a:lnTo>
                <a:lnTo>
                  <a:pt x="3036570" y="1118553"/>
                </a:lnTo>
                <a:lnTo>
                  <a:pt x="3048952" y="1142048"/>
                </a:lnTo>
                <a:lnTo>
                  <a:pt x="3333115" y="1049338"/>
                </a:lnTo>
                <a:lnTo>
                  <a:pt x="3337560" y="1048068"/>
                </a:lnTo>
                <a:lnTo>
                  <a:pt x="3342005" y="1047115"/>
                </a:lnTo>
                <a:lnTo>
                  <a:pt x="3346450" y="1046480"/>
                </a:lnTo>
                <a:lnTo>
                  <a:pt x="3350578" y="1045528"/>
                </a:lnTo>
                <a:lnTo>
                  <a:pt x="3359785" y="1044893"/>
                </a:lnTo>
                <a:lnTo>
                  <a:pt x="3368358" y="1045210"/>
                </a:lnTo>
                <a:lnTo>
                  <a:pt x="3376930" y="1046480"/>
                </a:lnTo>
                <a:lnTo>
                  <a:pt x="3385185" y="1048068"/>
                </a:lnTo>
                <a:lnTo>
                  <a:pt x="3393440" y="1051243"/>
                </a:lnTo>
                <a:lnTo>
                  <a:pt x="3401060" y="1054735"/>
                </a:lnTo>
                <a:lnTo>
                  <a:pt x="3408680" y="1058863"/>
                </a:lnTo>
                <a:lnTo>
                  <a:pt x="3415665" y="1063625"/>
                </a:lnTo>
                <a:lnTo>
                  <a:pt x="3422015" y="1069340"/>
                </a:lnTo>
                <a:lnTo>
                  <a:pt x="3428048" y="1075690"/>
                </a:lnTo>
                <a:lnTo>
                  <a:pt x="3433445" y="1082358"/>
                </a:lnTo>
                <a:lnTo>
                  <a:pt x="3438208" y="1089978"/>
                </a:lnTo>
                <a:lnTo>
                  <a:pt x="3442335" y="1097915"/>
                </a:lnTo>
                <a:lnTo>
                  <a:pt x="3443922" y="1102043"/>
                </a:lnTo>
                <a:lnTo>
                  <a:pt x="3445510" y="1106488"/>
                </a:lnTo>
                <a:lnTo>
                  <a:pt x="3538855" y="1393508"/>
                </a:lnTo>
                <a:lnTo>
                  <a:pt x="3539808" y="1397635"/>
                </a:lnTo>
                <a:lnTo>
                  <a:pt x="3541078" y="1402398"/>
                </a:lnTo>
                <a:lnTo>
                  <a:pt x="3542030" y="1406843"/>
                </a:lnTo>
                <a:lnTo>
                  <a:pt x="3542665" y="1411288"/>
                </a:lnTo>
                <a:lnTo>
                  <a:pt x="3543300" y="1419860"/>
                </a:lnTo>
                <a:lnTo>
                  <a:pt x="3542982" y="1428750"/>
                </a:lnTo>
                <a:lnTo>
                  <a:pt x="3541712" y="1437323"/>
                </a:lnTo>
                <a:lnTo>
                  <a:pt x="3539808" y="1445578"/>
                </a:lnTo>
                <a:lnTo>
                  <a:pt x="3537268" y="1453833"/>
                </a:lnTo>
                <a:lnTo>
                  <a:pt x="3533458" y="1461453"/>
                </a:lnTo>
                <a:lnTo>
                  <a:pt x="3529330" y="1468755"/>
                </a:lnTo>
                <a:lnTo>
                  <a:pt x="3524568" y="1476058"/>
                </a:lnTo>
                <a:lnTo>
                  <a:pt x="3518852" y="1482408"/>
                </a:lnTo>
                <a:lnTo>
                  <a:pt x="3512502" y="1488440"/>
                </a:lnTo>
                <a:lnTo>
                  <a:pt x="3505518" y="1494155"/>
                </a:lnTo>
                <a:lnTo>
                  <a:pt x="3498215" y="1498600"/>
                </a:lnTo>
                <a:lnTo>
                  <a:pt x="3490278" y="1502728"/>
                </a:lnTo>
                <a:lnTo>
                  <a:pt x="3486150" y="1504633"/>
                </a:lnTo>
                <a:lnTo>
                  <a:pt x="3481705" y="1506220"/>
                </a:lnTo>
                <a:lnTo>
                  <a:pt x="3197225" y="1598295"/>
                </a:lnTo>
                <a:lnTo>
                  <a:pt x="3200400" y="1624330"/>
                </a:lnTo>
                <a:lnTo>
                  <a:pt x="3203892" y="1650365"/>
                </a:lnTo>
                <a:lnTo>
                  <a:pt x="3206115" y="1676718"/>
                </a:lnTo>
                <a:lnTo>
                  <a:pt x="3208338" y="1703070"/>
                </a:lnTo>
                <a:lnTo>
                  <a:pt x="3210242" y="1729423"/>
                </a:lnTo>
                <a:lnTo>
                  <a:pt x="3211512" y="1755775"/>
                </a:lnTo>
                <a:lnTo>
                  <a:pt x="3212148" y="1782445"/>
                </a:lnTo>
                <a:lnTo>
                  <a:pt x="3212465" y="1809115"/>
                </a:lnTo>
                <a:lnTo>
                  <a:pt x="3212148" y="1835785"/>
                </a:lnTo>
                <a:lnTo>
                  <a:pt x="3211512" y="1862455"/>
                </a:lnTo>
                <a:lnTo>
                  <a:pt x="3210242" y="1889125"/>
                </a:lnTo>
                <a:lnTo>
                  <a:pt x="3208338" y="1915478"/>
                </a:lnTo>
                <a:lnTo>
                  <a:pt x="3206115" y="1941830"/>
                </a:lnTo>
                <a:lnTo>
                  <a:pt x="3203892" y="1967865"/>
                </a:lnTo>
                <a:lnTo>
                  <a:pt x="3200400" y="1993900"/>
                </a:lnTo>
                <a:lnTo>
                  <a:pt x="3197225" y="2019618"/>
                </a:lnTo>
                <a:lnTo>
                  <a:pt x="3481705" y="2112328"/>
                </a:lnTo>
                <a:lnTo>
                  <a:pt x="3486150" y="2113915"/>
                </a:lnTo>
                <a:lnTo>
                  <a:pt x="3490278" y="2115820"/>
                </a:lnTo>
                <a:lnTo>
                  <a:pt x="3498215" y="2119630"/>
                </a:lnTo>
                <a:lnTo>
                  <a:pt x="3505518" y="2124393"/>
                </a:lnTo>
                <a:lnTo>
                  <a:pt x="3512502" y="2129790"/>
                </a:lnTo>
                <a:lnTo>
                  <a:pt x="3518852" y="2135505"/>
                </a:lnTo>
                <a:lnTo>
                  <a:pt x="3524568" y="2142173"/>
                </a:lnTo>
                <a:lnTo>
                  <a:pt x="3529330" y="2149158"/>
                </a:lnTo>
                <a:lnTo>
                  <a:pt x="3533458" y="2156778"/>
                </a:lnTo>
                <a:lnTo>
                  <a:pt x="3537268" y="2164398"/>
                </a:lnTo>
                <a:lnTo>
                  <a:pt x="3539808" y="2172653"/>
                </a:lnTo>
                <a:lnTo>
                  <a:pt x="3541712" y="2180908"/>
                </a:lnTo>
                <a:lnTo>
                  <a:pt x="3542982" y="2189480"/>
                </a:lnTo>
                <a:lnTo>
                  <a:pt x="3543300" y="2198053"/>
                </a:lnTo>
                <a:lnTo>
                  <a:pt x="3542665" y="2206625"/>
                </a:lnTo>
                <a:lnTo>
                  <a:pt x="3542030" y="2211388"/>
                </a:lnTo>
                <a:lnTo>
                  <a:pt x="3541078" y="2215833"/>
                </a:lnTo>
                <a:lnTo>
                  <a:pt x="3539808" y="2220278"/>
                </a:lnTo>
                <a:lnTo>
                  <a:pt x="3538855" y="2224405"/>
                </a:lnTo>
                <a:lnTo>
                  <a:pt x="3445510" y="2512060"/>
                </a:lnTo>
                <a:lnTo>
                  <a:pt x="3443922" y="2516188"/>
                </a:lnTo>
                <a:lnTo>
                  <a:pt x="3442335" y="2520315"/>
                </a:lnTo>
                <a:lnTo>
                  <a:pt x="3438208" y="2528253"/>
                </a:lnTo>
                <a:lnTo>
                  <a:pt x="3433445" y="2535555"/>
                </a:lnTo>
                <a:lnTo>
                  <a:pt x="3428048" y="2542540"/>
                </a:lnTo>
                <a:lnTo>
                  <a:pt x="3422015" y="2548890"/>
                </a:lnTo>
                <a:lnTo>
                  <a:pt x="3415665" y="2554605"/>
                </a:lnTo>
                <a:lnTo>
                  <a:pt x="3408680" y="2559368"/>
                </a:lnTo>
                <a:lnTo>
                  <a:pt x="3401060" y="2563495"/>
                </a:lnTo>
                <a:lnTo>
                  <a:pt x="3393440" y="2567305"/>
                </a:lnTo>
                <a:lnTo>
                  <a:pt x="3385185" y="2569845"/>
                </a:lnTo>
                <a:lnTo>
                  <a:pt x="3376930" y="2571750"/>
                </a:lnTo>
                <a:lnTo>
                  <a:pt x="3368358" y="2573020"/>
                </a:lnTo>
                <a:lnTo>
                  <a:pt x="3359785" y="2573338"/>
                </a:lnTo>
                <a:lnTo>
                  <a:pt x="3350578" y="2573020"/>
                </a:lnTo>
                <a:lnTo>
                  <a:pt x="3346450" y="2572068"/>
                </a:lnTo>
                <a:lnTo>
                  <a:pt x="3342005" y="2571433"/>
                </a:lnTo>
                <a:lnTo>
                  <a:pt x="3337560" y="2570163"/>
                </a:lnTo>
                <a:lnTo>
                  <a:pt x="3333115" y="2568893"/>
                </a:lnTo>
                <a:lnTo>
                  <a:pt x="3048952" y="2476500"/>
                </a:lnTo>
                <a:lnTo>
                  <a:pt x="3035935" y="2499995"/>
                </a:lnTo>
                <a:lnTo>
                  <a:pt x="3023235" y="2523173"/>
                </a:lnTo>
                <a:lnTo>
                  <a:pt x="3009900" y="2546033"/>
                </a:lnTo>
                <a:lnTo>
                  <a:pt x="2996248" y="2568893"/>
                </a:lnTo>
                <a:lnTo>
                  <a:pt x="2981960" y="2590800"/>
                </a:lnTo>
                <a:lnTo>
                  <a:pt x="2967355" y="2613025"/>
                </a:lnTo>
                <a:lnTo>
                  <a:pt x="2952115" y="2634933"/>
                </a:lnTo>
                <a:lnTo>
                  <a:pt x="2936875" y="2656523"/>
                </a:lnTo>
                <a:lnTo>
                  <a:pt x="2921318" y="2677478"/>
                </a:lnTo>
                <a:lnTo>
                  <a:pt x="2905125" y="2698115"/>
                </a:lnTo>
                <a:lnTo>
                  <a:pt x="2888615" y="2718753"/>
                </a:lnTo>
                <a:lnTo>
                  <a:pt x="2871788" y="2739073"/>
                </a:lnTo>
                <a:lnTo>
                  <a:pt x="2854325" y="2759076"/>
                </a:lnTo>
                <a:lnTo>
                  <a:pt x="2837180" y="2778761"/>
                </a:lnTo>
                <a:lnTo>
                  <a:pt x="2819082" y="2797811"/>
                </a:lnTo>
                <a:lnTo>
                  <a:pt x="2800985" y="2817178"/>
                </a:lnTo>
                <a:lnTo>
                  <a:pt x="2976880" y="3059431"/>
                </a:lnTo>
                <a:lnTo>
                  <a:pt x="2979738" y="3063241"/>
                </a:lnTo>
                <a:lnTo>
                  <a:pt x="2981960" y="3067368"/>
                </a:lnTo>
                <a:lnTo>
                  <a:pt x="2986088" y="3075306"/>
                </a:lnTo>
                <a:lnTo>
                  <a:pt x="2988945" y="3083243"/>
                </a:lnTo>
                <a:lnTo>
                  <a:pt x="2991802" y="3091816"/>
                </a:lnTo>
                <a:lnTo>
                  <a:pt x="2993072" y="3100071"/>
                </a:lnTo>
                <a:lnTo>
                  <a:pt x="2994025" y="3108643"/>
                </a:lnTo>
                <a:lnTo>
                  <a:pt x="2994025" y="3117216"/>
                </a:lnTo>
                <a:lnTo>
                  <a:pt x="2992755" y="3125788"/>
                </a:lnTo>
                <a:lnTo>
                  <a:pt x="2991168" y="3134043"/>
                </a:lnTo>
                <a:lnTo>
                  <a:pt x="2988628" y="3142298"/>
                </a:lnTo>
                <a:lnTo>
                  <a:pt x="2985770" y="3150236"/>
                </a:lnTo>
                <a:lnTo>
                  <a:pt x="2981642" y="3157538"/>
                </a:lnTo>
                <a:lnTo>
                  <a:pt x="2976562" y="3165158"/>
                </a:lnTo>
                <a:lnTo>
                  <a:pt x="2970848" y="3171826"/>
                </a:lnTo>
                <a:lnTo>
                  <a:pt x="2967990" y="3175001"/>
                </a:lnTo>
                <a:lnTo>
                  <a:pt x="2964498" y="3177858"/>
                </a:lnTo>
                <a:lnTo>
                  <a:pt x="2961322" y="3181033"/>
                </a:lnTo>
                <a:lnTo>
                  <a:pt x="2957512" y="3183573"/>
                </a:lnTo>
                <a:lnTo>
                  <a:pt x="2712720" y="3361056"/>
                </a:lnTo>
                <a:lnTo>
                  <a:pt x="2709228" y="3363913"/>
                </a:lnTo>
                <a:lnTo>
                  <a:pt x="2705100" y="3366453"/>
                </a:lnTo>
                <a:lnTo>
                  <a:pt x="2697162" y="3370581"/>
                </a:lnTo>
                <a:lnTo>
                  <a:pt x="2688908" y="3373756"/>
                </a:lnTo>
                <a:lnTo>
                  <a:pt x="2680652" y="3376296"/>
                </a:lnTo>
                <a:lnTo>
                  <a:pt x="2671762" y="3377883"/>
                </a:lnTo>
                <a:lnTo>
                  <a:pt x="2663508" y="3378518"/>
                </a:lnTo>
                <a:lnTo>
                  <a:pt x="2654935" y="3378518"/>
                </a:lnTo>
                <a:lnTo>
                  <a:pt x="2646362" y="3377248"/>
                </a:lnTo>
                <a:lnTo>
                  <a:pt x="2638108" y="3375978"/>
                </a:lnTo>
                <a:lnTo>
                  <a:pt x="2629852" y="3373121"/>
                </a:lnTo>
                <a:lnTo>
                  <a:pt x="2621915" y="3369946"/>
                </a:lnTo>
                <a:lnTo>
                  <a:pt x="2614295" y="3365818"/>
                </a:lnTo>
                <a:lnTo>
                  <a:pt x="2606992" y="3360738"/>
                </a:lnTo>
                <a:lnTo>
                  <a:pt x="2600325" y="3355023"/>
                </a:lnTo>
                <a:lnTo>
                  <a:pt x="2597468" y="3352166"/>
                </a:lnTo>
                <a:lnTo>
                  <a:pt x="2593975" y="3348673"/>
                </a:lnTo>
                <a:lnTo>
                  <a:pt x="2591435" y="3345498"/>
                </a:lnTo>
                <a:lnTo>
                  <a:pt x="2588260" y="3341688"/>
                </a:lnTo>
                <a:lnTo>
                  <a:pt x="2412682" y="3099753"/>
                </a:lnTo>
                <a:lnTo>
                  <a:pt x="2388870" y="3110866"/>
                </a:lnTo>
                <a:lnTo>
                  <a:pt x="2365692" y="3122296"/>
                </a:lnTo>
                <a:lnTo>
                  <a:pt x="2341562" y="3132773"/>
                </a:lnTo>
                <a:lnTo>
                  <a:pt x="2317432" y="3142933"/>
                </a:lnTo>
                <a:lnTo>
                  <a:pt x="2292985" y="3152776"/>
                </a:lnTo>
                <a:lnTo>
                  <a:pt x="2268538" y="3161666"/>
                </a:lnTo>
                <a:lnTo>
                  <a:pt x="2243772" y="3170873"/>
                </a:lnTo>
                <a:lnTo>
                  <a:pt x="2218690" y="3179128"/>
                </a:lnTo>
                <a:lnTo>
                  <a:pt x="2193608" y="3187066"/>
                </a:lnTo>
                <a:lnTo>
                  <a:pt x="2167890" y="3194368"/>
                </a:lnTo>
                <a:lnTo>
                  <a:pt x="2142490" y="3201671"/>
                </a:lnTo>
                <a:lnTo>
                  <a:pt x="2116772" y="3208021"/>
                </a:lnTo>
                <a:lnTo>
                  <a:pt x="2091055" y="3214371"/>
                </a:lnTo>
                <a:lnTo>
                  <a:pt x="2064702" y="3220086"/>
                </a:lnTo>
                <a:lnTo>
                  <a:pt x="2038350" y="3225483"/>
                </a:lnTo>
                <a:lnTo>
                  <a:pt x="2011998" y="3229928"/>
                </a:lnTo>
                <a:lnTo>
                  <a:pt x="2011998" y="3529013"/>
                </a:lnTo>
                <a:lnTo>
                  <a:pt x="2011998" y="3533458"/>
                </a:lnTo>
                <a:lnTo>
                  <a:pt x="2011362" y="3537903"/>
                </a:lnTo>
                <a:lnTo>
                  <a:pt x="2010728" y="3542666"/>
                </a:lnTo>
                <a:lnTo>
                  <a:pt x="2010092" y="3547111"/>
                </a:lnTo>
                <a:lnTo>
                  <a:pt x="2007870" y="3555366"/>
                </a:lnTo>
                <a:lnTo>
                  <a:pt x="2005012" y="3563621"/>
                </a:lnTo>
                <a:lnTo>
                  <a:pt x="2001202" y="3571558"/>
                </a:lnTo>
                <a:lnTo>
                  <a:pt x="1996758" y="3578543"/>
                </a:lnTo>
                <a:lnTo>
                  <a:pt x="1991678" y="3585846"/>
                </a:lnTo>
                <a:lnTo>
                  <a:pt x="1985962" y="3591878"/>
                </a:lnTo>
                <a:lnTo>
                  <a:pt x="1979612" y="3597911"/>
                </a:lnTo>
                <a:lnTo>
                  <a:pt x="1972628" y="3602673"/>
                </a:lnTo>
                <a:lnTo>
                  <a:pt x="1965325" y="3607118"/>
                </a:lnTo>
                <a:lnTo>
                  <a:pt x="1957705" y="3610928"/>
                </a:lnTo>
                <a:lnTo>
                  <a:pt x="1949450" y="3614103"/>
                </a:lnTo>
                <a:lnTo>
                  <a:pt x="1940878" y="3616326"/>
                </a:lnTo>
                <a:lnTo>
                  <a:pt x="1931670" y="3617278"/>
                </a:lnTo>
                <a:lnTo>
                  <a:pt x="1927225" y="3617913"/>
                </a:lnTo>
                <a:lnTo>
                  <a:pt x="1922780" y="3617913"/>
                </a:lnTo>
                <a:lnTo>
                  <a:pt x="1620520" y="3617913"/>
                </a:lnTo>
                <a:lnTo>
                  <a:pt x="1615758" y="3617913"/>
                </a:lnTo>
                <a:lnTo>
                  <a:pt x="1611630" y="3617278"/>
                </a:lnTo>
                <a:lnTo>
                  <a:pt x="1602422" y="3616326"/>
                </a:lnTo>
                <a:lnTo>
                  <a:pt x="1594168" y="3614103"/>
                </a:lnTo>
                <a:lnTo>
                  <a:pt x="1585912" y="3610928"/>
                </a:lnTo>
                <a:lnTo>
                  <a:pt x="1577975" y="3607118"/>
                </a:lnTo>
                <a:lnTo>
                  <a:pt x="1570990" y="3602673"/>
                </a:lnTo>
                <a:lnTo>
                  <a:pt x="1563688" y="3597911"/>
                </a:lnTo>
                <a:lnTo>
                  <a:pt x="1557655" y="3591878"/>
                </a:lnTo>
                <a:lnTo>
                  <a:pt x="1551622" y="3585846"/>
                </a:lnTo>
                <a:lnTo>
                  <a:pt x="1546860" y="3578543"/>
                </a:lnTo>
                <a:lnTo>
                  <a:pt x="1542415" y="3571558"/>
                </a:lnTo>
                <a:lnTo>
                  <a:pt x="1538605" y="3563621"/>
                </a:lnTo>
                <a:lnTo>
                  <a:pt x="1535430" y="3555366"/>
                </a:lnTo>
                <a:lnTo>
                  <a:pt x="1533208" y="3547111"/>
                </a:lnTo>
                <a:lnTo>
                  <a:pt x="1532572" y="3542666"/>
                </a:lnTo>
                <a:lnTo>
                  <a:pt x="1531620" y="3537903"/>
                </a:lnTo>
                <a:lnTo>
                  <a:pt x="1531302" y="3533458"/>
                </a:lnTo>
                <a:lnTo>
                  <a:pt x="1531302" y="3529013"/>
                </a:lnTo>
                <a:lnTo>
                  <a:pt x="1531302" y="3229928"/>
                </a:lnTo>
                <a:lnTo>
                  <a:pt x="1504950" y="3225483"/>
                </a:lnTo>
                <a:lnTo>
                  <a:pt x="1478598" y="3220086"/>
                </a:lnTo>
                <a:lnTo>
                  <a:pt x="1452245" y="3214371"/>
                </a:lnTo>
                <a:lnTo>
                  <a:pt x="1426845" y="3208021"/>
                </a:lnTo>
                <a:lnTo>
                  <a:pt x="1400810" y="3201671"/>
                </a:lnTo>
                <a:lnTo>
                  <a:pt x="1375092" y="3194368"/>
                </a:lnTo>
                <a:lnTo>
                  <a:pt x="1350010" y="3187066"/>
                </a:lnTo>
                <a:lnTo>
                  <a:pt x="1324928" y="3179128"/>
                </a:lnTo>
                <a:lnTo>
                  <a:pt x="1299528" y="3170873"/>
                </a:lnTo>
                <a:lnTo>
                  <a:pt x="1274762" y="3161666"/>
                </a:lnTo>
                <a:lnTo>
                  <a:pt x="1250315" y="3152776"/>
                </a:lnTo>
                <a:lnTo>
                  <a:pt x="1225868" y="3142933"/>
                </a:lnTo>
                <a:lnTo>
                  <a:pt x="1201738" y="3132773"/>
                </a:lnTo>
                <a:lnTo>
                  <a:pt x="1177925" y="3122296"/>
                </a:lnTo>
                <a:lnTo>
                  <a:pt x="1154430" y="3110866"/>
                </a:lnTo>
                <a:lnTo>
                  <a:pt x="1130618" y="3099753"/>
                </a:lnTo>
                <a:lnTo>
                  <a:pt x="955040" y="3342006"/>
                </a:lnTo>
                <a:lnTo>
                  <a:pt x="952182" y="3345816"/>
                </a:lnTo>
                <a:lnTo>
                  <a:pt x="949325" y="3349308"/>
                </a:lnTo>
                <a:lnTo>
                  <a:pt x="946150" y="3352483"/>
                </a:lnTo>
                <a:lnTo>
                  <a:pt x="942975" y="3355658"/>
                </a:lnTo>
                <a:lnTo>
                  <a:pt x="935990" y="3361056"/>
                </a:lnTo>
                <a:lnTo>
                  <a:pt x="929005" y="3366136"/>
                </a:lnTo>
                <a:lnTo>
                  <a:pt x="921385" y="3369946"/>
                </a:lnTo>
                <a:lnTo>
                  <a:pt x="913448" y="3373121"/>
                </a:lnTo>
                <a:lnTo>
                  <a:pt x="905192" y="3375978"/>
                </a:lnTo>
                <a:lnTo>
                  <a:pt x="896938" y="3377248"/>
                </a:lnTo>
                <a:lnTo>
                  <a:pt x="888365" y="3378518"/>
                </a:lnTo>
                <a:lnTo>
                  <a:pt x="879792" y="3378518"/>
                </a:lnTo>
                <a:lnTo>
                  <a:pt x="870902" y="3377883"/>
                </a:lnTo>
                <a:lnTo>
                  <a:pt x="862648" y="3376296"/>
                </a:lnTo>
                <a:lnTo>
                  <a:pt x="854075" y="3373756"/>
                </a:lnTo>
                <a:lnTo>
                  <a:pt x="846138" y="3370581"/>
                </a:lnTo>
                <a:lnTo>
                  <a:pt x="837882" y="3366453"/>
                </a:lnTo>
                <a:lnTo>
                  <a:pt x="834072" y="3363913"/>
                </a:lnTo>
                <a:lnTo>
                  <a:pt x="830262" y="3361056"/>
                </a:lnTo>
                <a:lnTo>
                  <a:pt x="586105" y="3183573"/>
                </a:lnTo>
                <a:lnTo>
                  <a:pt x="582930" y="3181033"/>
                </a:lnTo>
                <a:lnTo>
                  <a:pt x="579438" y="3177858"/>
                </a:lnTo>
                <a:lnTo>
                  <a:pt x="575945" y="3175001"/>
                </a:lnTo>
                <a:lnTo>
                  <a:pt x="573088" y="3171826"/>
                </a:lnTo>
                <a:lnTo>
                  <a:pt x="567372" y="3165158"/>
                </a:lnTo>
                <a:lnTo>
                  <a:pt x="562610" y="3157538"/>
                </a:lnTo>
                <a:lnTo>
                  <a:pt x="558482" y="3150236"/>
                </a:lnTo>
                <a:lnTo>
                  <a:pt x="554990" y="3142298"/>
                </a:lnTo>
                <a:lnTo>
                  <a:pt x="552450" y="3134043"/>
                </a:lnTo>
                <a:lnTo>
                  <a:pt x="550862" y="3125788"/>
                </a:lnTo>
                <a:lnTo>
                  <a:pt x="549592" y="3117216"/>
                </a:lnTo>
                <a:lnTo>
                  <a:pt x="549592" y="3108643"/>
                </a:lnTo>
                <a:lnTo>
                  <a:pt x="550545" y="3100071"/>
                </a:lnTo>
                <a:lnTo>
                  <a:pt x="551815" y="3091816"/>
                </a:lnTo>
                <a:lnTo>
                  <a:pt x="554355" y="3083243"/>
                </a:lnTo>
                <a:lnTo>
                  <a:pt x="557530" y="3075306"/>
                </a:lnTo>
                <a:lnTo>
                  <a:pt x="559435" y="3071178"/>
                </a:lnTo>
                <a:lnTo>
                  <a:pt x="561340" y="3067368"/>
                </a:lnTo>
                <a:lnTo>
                  <a:pt x="563880" y="3063241"/>
                </a:lnTo>
                <a:lnTo>
                  <a:pt x="566738" y="3059431"/>
                </a:lnTo>
                <a:lnTo>
                  <a:pt x="742632" y="2817178"/>
                </a:lnTo>
                <a:lnTo>
                  <a:pt x="724218" y="2797811"/>
                </a:lnTo>
                <a:lnTo>
                  <a:pt x="706755" y="2778761"/>
                </a:lnTo>
                <a:lnTo>
                  <a:pt x="688975" y="2759076"/>
                </a:lnTo>
                <a:lnTo>
                  <a:pt x="671512" y="2739073"/>
                </a:lnTo>
                <a:lnTo>
                  <a:pt x="655002" y="2718753"/>
                </a:lnTo>
                <a:lnTo>
                  <a:pt x="638492" y="2698115"/>
                </a:lnTo>
                <a:lnTo>
                  <a:pt x="622300" y="2677478"/>
                </a:lnTo>
                <a:lnTo>
                  <a:pt x="606425" y="2656523"/>
                </a:lnTo>
                <a:lnTo>
                  <a:pt x="591185" y="2634933"/>
                </a:lnTo>
                <a:lnTo>
                  <a:pt x="576580" y="2613025"/>
                </a:lnTo>
                <a:lnTo>
                  <a:pt x="561658" y="2590800"/>
                </a:lnTo>
                <a:lnTo>
                  <a:pt x="547370" y="2568893"/>
                </a:lnTo>
                <a:lnTo>
                  <a:pt x="534035" y="2546033"/>
                </a:lnTo>
                <a:lnTo>
                  <a:pt x="520382" y="2523173"/>
                </a:lnTo>
                <a:lnTo>
                  <a:pt x="507682" y="2499995"/>
                </a:lnTo>
                <a:lnTo>
                  <a:pt x="494665" y="2476500"/>
                </a:lnTo>
                <a:lnTo>
                  <a:pt x="209868" y="2568893"/>
                </a:lnTo>
                <a:lnTo>
                  <a:pt x="205740" y="2570163"/>
                </a:lnTo>
                <a:lnTo>
                  <a:pt x="201295" y="2571433"/>
                </a:lnTo>
                <a:lnTo>
                  <a:pt x="196850" y="2572068"/>
                </a:lnTo>
                <a:lnTo>
                  <a:pt x="192722" y="2573020"/>
                </a:lnTo>
                <a:lnTo>
                  <a:pt x="183515" y="2573338"/>
                </a:lnTo>
                <a:lnTo>
                  <a:pt x="174942" y="2573020"/>
                </a:lnTo>
                <a:lnTo>
                  <a:pt x="166688" y="2571750"/>
                </a:lnTo>
                <a:lnTo>
                  <a:pt x="158115" y="2569845"/>
                </a:lnTo>
                <a:lnTo>
                  <a:pt x="150177" y="2567305"/>
                </a:lnTo>
                <a:lnTo>
                  <a:pt x="142240" y="2563495"/>
                </a:lnTo>
                <a:lnTo>
                  <a:pt x="134620" y="2559368"/>
                </a:lnTo>
                <a:lnTo>
                  <a:pt x="127952" y="2554605"/>
                </a:lnTo>
                <a:lnTo>
                  <a:pt x="121602" y="2548890"/>
                </a:lnTo>
                <a:lnTo>
                  <a:pt x="115570" y="2542540"/>
                </a:lnTo>
                <a:lnTo>
                  <a:pt x="109855" y="2535555"/>
                </a:lnTo>
                <a:lnTo>
                  <a:pt x="105410" y="2528253"/>
                </a:lnTo>
                <a:lnTo>
                  <a:pt x="101282" y="2520315"/>
                </a:lnTo>
                <a:lnTo>
                  <a:pt x="99377" y="2516188"/>
                </a:lnTo>
                <a:lnTo>
                  <a:pt x="97790" y="2512060"/>
                </a:lnTo>
                <a:lnTo>
                  <a:pt x="4445" y="2224405"/>
                </a:lnTo>
                <a:lnTo>
                  <a:pt x="3492" y="2220278"/>
                </a:lnTo>
                <a:lnTo>
                  <a:pt x="2222" y="2215833"/>
                </a:lnTo>
                <a:lnTo>
                  <a:pt x="1587" y="2211388"/>
                </a:lnTo>
                <a:lnTo>
                  <a:pt x="635" y="2206625"/>
                </a:lnTo>
                <a:lnTo>
                  <a:pt x="0" y="2198053"/>
                </a:lnTo>
                <a:lnTo>
                  <a:pt x="317" y="2189480"/>
                </a:lnTo>
                <a:lnTo>
                  <a:pt x="1587" y="2180908"/>
                </a:lnTo>
                <a:lnTo>
                  <a:pt x="3810" y="2172653"/>
                </a:lnTo>
                <a:lnTo>
                  <a:pt x="6350" y="2164398"/>
                </a:lnTo>
                <a:lnTo>
                  <a:pt x="9842" y="2156778"/>
                </a:lnTo>
                <a:lnTo>
                  <a:pt x="13970" y="2149158"/>
                </a:lnTo>
                <a:lnTo>
                  <a:pt x="19050" y="2142173"/>
                </a:lnTo>
                <a:lnTo>
                  <a:pt x="24447" y="2135505"/>
                </a:lnTo>
                <a:lnTo>
                  <a:pt x="30797" y="2129790"/>
                </a:lnTo>
                <a:lnTo>
                  <a:pt x="37465" y="2124393"/>
                </a:lnTo>
                <a:lnTo>
                  <a:pt x="45085" y="2119630"/>
                </a:lnTo>
                <a:lnTo>
                  <a:pt x="49212" y="2117725"/>
                </a:lnTo>
                <a:lnTo>
                  <a:pt x="53340" y="2115820"/>
                </a:lnTo>
                <a:lnTo>
                  <a:pt x="57467" y="2113915"/>
                </a:lnTo>
                <a:lnTo>
                  <a:pt x="61595" y="2112328"/>
                </a:lnTo>
                <a:lnTo>
                  <a:pt x="346392" y="2019618"/>
                </a:lnTo>
                <a:lnTo>
                  <a:pt x="342900" y="1993900"/>
                </a:lnTo>
                <a:lnTo>
                  <a:pt x="339725" y="1967865"/>
                </a:lnTo>
                <a:lnTo>
                  <a:pt x="337185" y="1941830"/>
                </a:lnTo>
                <a:lnTo>
                  <a:pt x="334962" y="1915478"/>
                </a:lnTo>
                <a:lnTo>
                  <a:pt x="333375" y="1889125"/>
                </a:lnTo>
                <a:lnTo>
                  <a:pt x="331788" y="1862455"/>
                </a:lnTo>
                <a:lnTo>
                  <a:pt x="331152" y="1835785"/>
                </a:lnTo>
                <a:lnTo>
                  <a:pt x="331152" y="1809115"/>
                </a:lnTo>
                <a:lnTo>
                  <a:pt x="331152" y="1782445"/>
                </a:lnTo>
                <a:lnTo>
                  <a:pt x="331788" y="1755775"/>
                </a:lnTo>
                <a:lnTo>
                  <a:pt x="333375" y="1729423"/>
                </a:lnTo>
                <a:lnTo>
                  <a:pt x="334962" y="1703070"/>
                </a:lnTo>
                <a:lnTo>
                  <a:pt x="337185" y="1676718"/>
                </a:lnTo>
                <a:lnTo>
                  <a:pt x="339725" y="1650365"/>
                </a:lnTo>
                <a:lnTo>
                  <a:pt x="342900" y="1624330"/>
                </a:lnTo>
                <a:lnTo>
                  <a:pt x="346392" y="1598295"/>
                </a:lnTo>
                <a:lnTo>
                  <a:pt x="61595" y="1506220"/>
                </a:lnTo>
                <a:lnTo>
                  <a:pt x="57467" y="1504633"/>
                </a:lnTo>
                <a:lnTo>
                  <a:pt x="53340" y="1502728"/>
                </a:lnTo>
                <a:lnTo>
                  <a:pt x="45085" y="1498600"/>
                </a:lnTo>
                <a:lnTo>
                  <a:pt x="37465" y="1494155"/>
                </a:lnTo>
                <a:lnTo>
                  <a:pt x="30797" y="1488440"/>
                </a:lnTo>
                <a:lnTo>
                  <a:pt x="24447" y="1482408"/>
                </a:lnTo>
                <a:lnTo>
                  <a:pt x="19050" y="1476058"/>
                </a:lnTo>
                <a:lnTo>
                  <a:pt x="13970" y="1468755"/>
                </a:lnTo>
                <a:lnTo>
                  <a:pt x="9842" y="1461453"/>
                </a:lnTo>
                <a:lnTo>
                  <a:pt x="6350" y="1453833"/>
                </a:lnTo>
                <a:lnTo>
                  <a:pt x="3810" y="1445578"/>
                </a:lnTo>
                <a:lnTo>
                  <a:pt x="1587" y="1437323"/>
                </a:lnTo>
                <a:lnTo>
                  <a:pt x="317" y="1428750"/>
                </a:lnTo>
                <a:lnTo>
                  <a:pt x="0" y="1419860"/>
                </a:lnTo>
                <a:lnTo>
                  <a:pt x="635" y="1411288"/>
                </a:lnTo>
                <a:lnTo>
                  <a:pt x="1587" y="1406843"/>
                </a:lnTo>
                <a:lnTo>
                  <a:pt x="2222" y="1402398"/>
                </a:lnTo>
                <a:lnTo>
                  <a:pt x="3492" y="1397635"/>
                </a:lnTo>
                <a:lnTo>
                  <a:pt x="4445" y="1393508"/>
                </a:lnTo>
                <a:lnTo>
                  <a:pt x="97790" y="1106488"/>
                </a:lnTo>
                <a:lnTo>
                  <a:pt x="99377" y="1102043"/>
                </a:lnTo>
                <a:lnTo>
                  <a:pt x="101282" y="1097915"/>
                </a:lnTo>
                <a:lnTo>
                  <a:pt x="103187" y="1093788"/>
                </a:lnTo>
                <a:lnTo>
                  <a:pt x="105410" y="1089978"/>
                </a:lnTo>
                <a:lnTo>
                  <a:pt x="109855" y="1082358"/>
                </a:lnTo>
                <a:lnTo>
                  <a:pt x="115570" y="1075690"/>
                </a:lnTo>
                <a:lnTo>
                  <a:pt x="121602" y="1069340"/>
                </a:lnTo>
                <a:lnTo>
                  <a:pt x="127952" y="1063625"/>
                </a:lnTo>
                <a:lnTo>
                  <a:pt x="134620" y="1058863"/>
                </a:lnTo>
                <a:lnTo>
                  <a:pt x="142240" y="1054735"/>
                </a:lnTo>
                <a:lnTo>
                  <a:pt x="150177" y="1051243"/>
                </a:lnTo>
                <a:lnTo>
                  <a:pt x="158115" y="1048068"/>
                </a:lnTo>
                <a:lnTo>
                  <a:pt x="166688" y="1046480"/>
                </a:lnTo>
                <a:lnTo>
                  <a:pt x="174942" y="1045210"/>
                </a:lnTo>
                <a:lnTo>
                  <a:pt x="183515" y="1044893"/>
                </a:lnTo>
                <a:lnTo>
                  <a:pt x="192722" y="1045528"/>
                </a:lnTo>
                <a:lnTo>
                  <a:pt x="196850" y="1046480"/>
                </a:lnTo>
                <a:lnTo>
                  <a:pt x="201295" y="1047115"/>
                </a:lnTo>
                <a:lnTo>
                  <a:pt x="205740" y="1048068"/>
                </a:lnTo>
                <a:lnTo>
                  <a:pt x="209868" y="1049338"/>
                </a:lnTo>
                <a:lnTo>
                  <a:pt x="494665" y="1141413"/>
                </a:lnTo>
                <a:lnTo>
                  <a:pt x="507682" y="1118235"/>
                </a:lnTo>
                <a:lnTo>
                  <a:pt x="520382" y="1095375"/>
                </a:lnTo>
                <a:lnTo>
                  <a:pt x="534035" y="1072198"/>
                </a:lnTo>
                <a:lnTo>
                  <a:pt x="547370" y="1049655"/>
                </a:lnTo>
                <a:lnTo>
                  <a:pt x="561658" y="1027113"/>
                </a:lnTo>
                <a:lnTo>
                  <a:pt x="576580" y="1005205"/>
                </a:lnTo>
                <a:lnTo>
                  <a:pt x="591185" y="983615"/>
                </a:lnTo>
                <a:lnTo>
                  <a:pt x="606425" y="961707"/>
                </a:lnTo>
                <a:lnTo>
                  <a:pt x="622300" y="940752"/>
                </a:lnTo>
                <a:lnTo>
                  <a:pt x="638492" y="919797"/>
                </a:lnTo>
                <a:lnTo>
                  <a:pt x="655002" y="899160"/>
                </a:lnTo>
                <a:lnTo>
                  <a:pt x="671512" y="878840"/>
                </a:lnTo>
                <a:lnTo>
                  <a:pt x="688975" y="858837"/>
                </a:lnTo>
                <a:lnTo>
                  <a:pt x="706755" y="839470"/>
                </a:lnTo>
                <a:lnTo>
                  <a:pt x="724218" y="819785"/>
                </a:lnTo>
                <a:lnTo>
                  <a:pt x="742632" y="801052"/>
                </a:lnTo>
                <a:lnTo>
                  <a:pt x="566420" y="558800"/>
                </a:lnTo>
                <a:lnTo>
                  <a:pt x="563562" y="554990"/>
                </a:lnTo>
                <a:lnTo>
                  <a:pt x="561340" y="551180"/>
                </a:lnTo>
                <a:lnTo>
                  <a:pt x="559118" y="547370"/>
                </a:lnTo>
                <a:lnTo>
                  <a:pt x="557212" y="543242"/>
                </a:lnTo>
                <a:lnTo>
                  <a:pt x="554355" y="534987"/>
                </a:lnTo>
                <a:lnTo>
                  <a:pt x="551498" y="526732"/>
                </a:lnTo>
                <a:lnTo>
                  <a:pt x="550228" y="518160"/>
                </a:lnTo>
                <a:lnTo>
                  <a:pt x="549592" y="509270"/>
                </a:lnTo>
                <a:lnTo>
                  <a:pt x="549592" y="500697"/>
                </a:lnTo>
                <a:lnTo>
                  <a:pt x="550862" y="492442"/>
                </a:lnTo>
                <a:lnTo>
                  <a:pt x="552450" y="483870"/>
                </a:lnTo>
                <a:lnTo>
                  <a:pt x="554990" y="475932"/>
                </a:lnTo>
                <a:lnTo>
                  <a:pt x="558482" y="467677"/>
                </a:lnTo>
                <a:lnTo>
                  <a:pt x="562610" y="460057"/>
                </a:lnTo>
                <a:lnTo>
                  <a:pt x="567372" y="453072"/>
                </a:lnTo>
                <a:lnTo>
                  <a:pt x="573088" y="446087"/>
                </a:lnTo>
                <a:lnTo>
                  <a:pt x="575945" y="442912"/>
                </a:lnTo>
                <a:lnTo>
                  <a:pt x="579438" y="439737"/>
                </a:lnTo>
                <a:lnTo>
                  <a:pt x="582930" y="436880"/>
                </a:lnTo>
                <a:lnTo>
                  <a:pt x="586105" y="434022"/>
                </a:lnTo>
                <a:lnTo>
                  <a:pt x="830898" y="256857"/>
                </a:lnTo>
                <a:lnTo>
                  <a:pt x="834708" y="254317"/>
                </a:lnTo>
                <a:lnTo>
                  <a:pt x="838200" y="251777"/>
                </a:lnTo>
                <a:lnTo>
                  <a:pt x="842328" y="249872"/>
                </a:lnTo>
                <a:lnTo>
                  <a:pt x="846138" y="247967"/>
                </a:lnTo>
                <a:lnTo>
                  <a:pt x="854392" y="244475"/>
                </a:lnTo>
                <a:lnTo>
                  <a:pt x="862648" y="242252"/>
                </a:lnTo>
                <a:lnTo>
                  <a:pt x="871538" y="240665"/>
                </a:lnTo>
                <a:lnTo>
                  <a:pt x="880110" y="240030"/>
                </a:lnTo>
                <a:lnTo>
                  <a:pt x="888365" y="240030"/>
                </a:lnTo>
                <a:lnTo>
                  <a:pt x="896938" y="240665"/>
                </a:lnTo>
                <a:lnTo>
                  <a:pt x="905192" y="242570"/>
                </a:lnTo>
                <a:lnTo>
                  <a:pt x="913448" y="245110"/>
                </a:lnTo>
                <a:lnTo>
                  <a:pt x="921385" y="248602"/>
                </a:lnTo>
                <a:lnTo>
                  <a:pt x="929005" y="252412"/>
                </a:lnTo>
                <a:lnTo>
                  <a:pt x="935990" y="257175"/>
                </a:lnTo>
                <a:lnTo>
                  <a:pt x="942975" y="262890"/>
                </a:lnTo>
                <a:lnTo>
                  <a:pt x="946150" y="266065"/>
                </a:lnTo>
                <a:lnTo>
                  <a:pt x="949325" y="269240"/>
                </a:lnTo>
                <a:lnTo>
                  <a:pt x="952182" y="272732"/>
                </a:lnTo>
                <a:lnTo>
                  <a:pt x="955040" y="276542"/>
                </a:lnTo>
                <a:lnTo>
                  <a:pt x="1130618" y="518477"/>
                </a:lnTo>
                <a:lnTo>
                  <a:pt x="1154430" y="507047"/>
                </a:lnTo>
                <a:lnTo>
                  <a:pt x="1177925" y="496252"/>
                </a:lnTo>
                <a:lnTo>
                  <a:pt x="1201738" y="485457"/>
                </a:lnTo>
                <a:lnTo>
                  <a:pt x="1225868" y="475615"/>
                </a:lnTo>
                <a:lnTo>
                  <a:pt x="1250315" y="465772"/>
                </a:lnTo>
                <a:lnTo>
                  <a:pt x="1274762" y="456247"/>
                </a:lnTo>
                <a:lnTo>
                  <a:pt x="1299528" y="447675"/>
                </a:lnTo>
                <a:lnTo>
                  <a:pt x="1324928" y="439102"/>
                </a:lnTo>
                <a:lnTo>
                  <a:pt x="1350010" y="431165"/>
                </a:lnTo>
                <a:lnTo>
                  <a:pt x="1375092" y="423545"/>
                </a:lnTo>
                <a:lnTo>
                  <a:pt x="1400810" y="416877"/>
                </a:lnTo>
                <a:lnTo>
                  <a:pt x="1426845" y="410210"/>
                </a:lnTo>
                <a:lnTo>
                  <a:pt x="1452245" y="404177"/>
                </a:lnTo>
                <a:lnTo>
                  <a:pt x="1478598" y="398462"/>
                </a:lnTo>
                <a:lnTo>
                  <a:pt x="1504950" y="393065"/>
                </a:lnTo>
                <a:lnTo>
                  <a:pt x="1531302" y="388620"/>
                </a:lnTo>
                <a:lnTo>
                  <a:pt x="1531302" y="89217"/>
                </a:lnTo>
                <a:lnTo>
                  <a:pt x="1531302" y="84455"/>
                </a:lnTo>
                <a:lnTo>
                  <a:pt x="1531620" y="80010"/>
                </a:lnTo>
                <a:lnTo>
                  <a:pt x="1532572" y="75565"/>
                </a:lnTo>
                <a:lnTo>
                  <a:pt x="1533208" y="71120"/>
                </a:lnTo>
                <a:lnTo>
                  <a:pt x="1535430" y="62865"/>
                </a:lnTo>
                <a:lnTo>
                  <a:pt x="1538605" y="54610"/>
                </a:lnTo>
                <a:lnTo>
                  <a:pt x="1542415" y="46672"/>
                </a:lnTo>
                <a:lnTo>
                  <a:pt x="1546860" y="39370"/>
                </a:lnTo>
                <a:lnTo>
                  <a:pt x="1551622" y="32385"/>
                </a:lnTo>
                <a:lnTo>
                  <a:pt x="1557655" y="26352"/>
                </a:lnTo>
                <a:lnTo>
                  <a:pt x="1563688" y="20320"/>
                </a:lnTo>
                <a:lnTo>
                  <a:pt x="1570990" y="15240"/>
                </a:lnTo>
                <a:lnTo>
                  <a:pt x="1577975" y="10795"/>
                </a:lnTo>
                <a:lnTo>
                  <a:pt x="1585912" y="6985"/>
                </a:lnTo>
                <a:lnTo>
                  <a:pt x="1594168" y="4127"/>
                </a:lnTo>
                <a:lnTo>
                  <a:pt x="1602422" y="1905"/>
                </a:lnTo>
                <a:lnTo>
                  <a:pt x="1607185" y="952"/>
                </a:lnTo>
                <a:lnTo>
                  <a:pt x="1611630" y="317"/>
                </a:lnTo>
                <a:lnTo>
                  <a:pt x="1615758" y="0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KSO_Shape"/>
          <p:cNvSpPr>
            <a:spLocks/>
          </p:cNvSpPr>
          <p:nvPr/>
        </p:nvSpPr>
        <p:spPr bwMode="auto">
          <a:xfrm>
            <a:off x="9948310" y="1130108"/>
            <a:ext cx="1233970" cy="1259153"/>
          </a:xfrm>
          <a:custGeom>
            <a:avLst/>
            <a:gdLst>
              <a:gd name="T0" fmla="*/ 1524318 w 3543300"/>
              <a:gd name="T1" fmla="*/ 1132523 h 3617913"/>
              <a:gd name="T2" fmla="*/ 1313498 w 3543300"/>
              <a:gd name="T3" fmla="*/ 1253173 h 3617913"/>
              <a:gd name="T4" fmla="*/ 1155382 w 3543300"/>
              <a:gd name="T5" fmla="*/ 1435418 h 3617913"/>
              <a:gd name="T6" fmla="*/ 1066122 w 3543300"/>
              <a:gd name="T7" fmla="*/ 1663327 h 3617913"/>
              <a:gd name="T8" fmla="*/ 1059774 w 3543300"/>
              <a:gd name="T9" fmla="*/ 1918696 h 3617913"/>
              <a:gd name="T10" fmla="*/ 1138484 w 3543300"/>
              <a:gd name="T11" fmla="*/ 2152467 h 3617913"/>
              <a:gd name="T12" fmla="*/ 1287651 w 3543300"/>
              <a:gd name="T13" fmla="*/ 2342088 h 3617913"/>
              <a:gd name="T14" fmla="*/ 1491724 w 3543300"/>
              <a:gd name="T15" fmla="*/ 2472632 h 3617913"/>
              <a:gd name="T16" fmla="*/ 1734517 w 3543300"/>
              <a:gd name="T17" fmla="*/ 2528533 h 3617913"/>
              <a:gd name="T18" fmla="*/ 1985879 w 3543300"/>
              <a:gd name="T19" fmla="*/ 2496771 h 3617913"/>
              <a:gd name="T20" fmla="*/ 2202647 w 3543300"/>
              <a:gd name="T21" fmla="*/ 2386238 h 3617913"/>
              <a:gd name="T22" fmla="*/ 2368635 w 3543300"/>
              <a:gd name="T23" fmla="*/ 2211863 h 3617913"/>
              <a:gd name="T24" fmla="*/ 2469244 w 3543300"/>
              <a:gd name="T25" fmla="*/ 1988891 h 3617913"/>
              <a:gd name="T26" fmla="*/ 2487969 w 3543300"/>
              <a:gd name="T27" fmla="*/ 1735110 h 3617913"/>
              <a:gd name="T28" fmla="*/ 2420685 w 3543300"/>
              <a:gd name="T29" fmla="*/ 1496257 h 3617913"/>
              <a:gd name="T30" fmla="*/ 2280920 w 3543300"/>
              <a:gd name="T31" fmla="*/ 1299528 h 3617913"/>
              <a:gd name="T32" fmla="*/ 2083752 w 3543300"/>
              <a:gd name="T33" fmla="*/ 1159510 h 3617913"/>
              <a:gd name="T34" fmla="*/ 1845310 w 3543300"/>
              <a:gd name="T35" fmla="*/ 1092518 h 3617913"/>
              <a:gd name="T36" fmla="*/ 1957705 w 3543300"/>
              <a:gd name="T37" fmla="*/ 6985 h 3617913"/>
              <a:gd name="T38" fmla="*/ 2011998 w 3543300"/>
              <a:gd name="T39" fmla="*/ 89217 h 3617913"/>
              <a:gd name="T40" fmla="*/ 2341562 w 3543300"/>
              <a:gd name="T41" fmla="*/ 485457 h 3617913"/>
              <a:gd name="T42" fmla="*/ 2646362 w 3543300"/>
              <a:gd name="T43" fmla="*/ 240665 h 3617913"/>
              <a:gd name="T44" fmla="*/ 2970848 w 3543300"/>
              <a:gd name="T45" fmla="*/ 446087 h 3617913"/>
              <a:gd name="T46" fmla="*/ 2979738 w 3543300"/>
              <a:gd name="T47" fmla="*/ 554990 h 3617913"/>
              <a:gd name="T48" fmla="*/ 2996248 w 3543300"/>
              <a:gd name="T49" fmla="*/ 1049655 h 3617913"/>
              <a:gd name="T50" fmla="*/ 3393440 w 3543300"/>
              <a:gd name="T51" fmla="*/ 1051243 h 3617913"/>
              <a:gd name="T52" fmla="*/ 3542030 w 3543300"/>
              <a:gd name="T53" fmla="*/ 1406843 h 3617913"/>
              <a:gd name="T54" fmla="*/ 3490278 w 3543300"/>
              <a:gd name="T55" fmla="*/ 1502728 h 3617913"/>
              <a:gd name="T56" fmla="*/ 3210242 w 3543300"/>
              <a:gd name="T57" fmla="*/ 1889125 h 3617913"/>
              <a:gd name="T58" fmla="*/ 3529330 w 3543300"/>
              <a:gd name="T59" fmla="*/ 2149158 h 3617913"/>
              <a:gd name="T60" fmla="*/ 3442335 w 3543300"/>
              <a:gd name="T61" fmla="*/ 2520315 h 3617913"/>
              <a:gd name="T62" fmla="*/ 3346450 w 3543300"/>
              <a:gd name="T63" fmla="*/ 2572068 h 3617913"/>
              <a:gd name="T64" fmla="*/ 2905125 w 3543300"/>
              <a:gd name="T65" fmla="*/ 2698115 h 3617913"/>
              <a:gd name="T66" fmla="*/ 2994025 w 3543300"/>
              <a:gd name="T67" fmla="*/ 3108643 h 3617913"/>
              <a:gd name="T68" fmla="*/ 2709228 w 3543300"/>
              <a:gd name="T69" fmla="*/ 3363913 h 3617913"/>
              <a:gd name="T70" fmla="*/ 2600325 w 3543300"/>
              <a:gd name="T71" fmla="*/ 3355023 h 3617913"/>
              <a:gd name="T72" fmla="*/ 2193608 w 3543300"/>
              <a:gd name="T73" fmla="*/ 3187066 h 3617913"/>
              <a:gd name="T74" fmla="*/ 2005012 w 3543300"/>
              <a:gd name="T75" fmla="*/ 3563621 h 3617913"/>
              <a:gd name="T76" fmla="*/ 1620520 w 3543300"/>
              <a:gd name="T77" fmla="*/ 3617913 h 3617913"/>
              <a:gd name="T78" fmla="*/ 1535430 w 3543300"/>
              <a:gd name="T79" fmla="*/ 3555366 h 3617913"/>
              <a:gd name="T80" fmla="*/ 1324928 w 3543300"/>
              <a:gd name="T81" fmla="*/ 3179128 h 3617913"/>
              <a:gd name="T82" fmla="*/ 935990 w 3543300"/>
              <a:gd name="T83" fmla="*/ 3361056 h 3617913"/>
              <a:gd name="T84" fmla="*/ 830262 w 3543300"/>
              <a:gd name="T85" fmla="*/ 3361056 h 3617913"/>
              <a:gd name="T86" fmla="*/ 550545 w 3543300"/>
              <a:gd name="T87" fmla="*/ 3100071 h 3617913"/>
              <a:gd name="T88" fmla="*/ 638492 w 3543300"/>
              <a:gd name="T89" fmla="*/ 2698115 h 3617913"/>
              <a:gd name="T90" fmla="*/ 196850 w 3543300"/>
              <a:gd name="T91" fmla="*/ 2572068 h 3617913"/>
              <a:gd name="T92" fmla="*/ 101282 w 3543300"/>
              <a:gd name="T93" fmla="*/ 2520315 h 3617913"/>
              <a:gd name="T94" fmla="*/ 13970 w 3543300"/>
              <a:gd name="T95" fmla="*/ 2149158 h 3617913"/>
              <a:gd name="T96" fmla="*/ 334962 w 3543300"/>
              <a:gd name="T97" fmla="*/ 1915478 h 3617913"/>
              <a:gd name="T98" fmla="*/ 57467 w 3543300"/>
              <a:gd name="T99" fmla="*/ 1504633 h 3617913"/>
              <a:gd name="T100" fmla="*/ 635 w 3543300"/>
              <a:gd name="T101" fmla="*/ 1411288 h 3617913"/>
              <a:gd name="T102" fmla="*/ 134620 w 3543300"/>
              <a:gd name="T103" fmla="*/ 1058863 h 3617913"/>
              <a:gd name="T104" fmla="*/ 520382 w 3543300"/>
              <a:gd name="T105" fmla="*/ 1095375 h 3617913"/>
              <a:gd name="T106" fmla="*/ 742632 w 3543300"/>
              <a:gd name="T107" fmla="*/ 801052 h 3617913"/>
              <a:gd name="T108" fmla="*/ 558482 w 3543300"/>
              <a:gd name="T109" fmla="*/ 467677 h 3617913"/>
              <a:gd name="T110" fmla="*/ 862648 w 3543300"/>
              <a:gd name="T111" fmla="*/ 242252 h 3617913"/>
              <a:gd name="T112" fmla="*/ 955040 w 3543300"/>
              <a:gd name="T113" fmla="*/ 276542 h 3617913"/>
              <a:gd name="T114" fmla="*/ 1452245 w 3543300"/>
              <a:gd name="T115" fmla="*/ 404177 h 3617913"/>
              <a:gd name="T116" fmla="*/ 1557655 w 3543300"/>
              <a:gd name="T117" fmla="*/ 26352 h 3617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3300" h="3617913">
                <a:moveTo>
                  <a:pt x="1752918" y="1088708"/>
                </a:moveTo>
                <a:lnTo>
                  <a:pt x="1734502" y="1089660"/>
                </a:lnTo>
                <a:lnTo>
                  <a:pt x="1716088" y="1090613"/>
                </a:lnTo>
                <a:lnTo>
                  <a:pt x="1697990" y="1092518"/>
                </a:lnTo>
                <a:lnTo>
                  <a:pt x="1679892" y="1094423"/>
                </a:lnTo>
                <a:lnTo>
                  <a:pt x="1662112" y="1097280"/>
                </a:lnTo>
                <a:lnTo>
                  <a:pt x="1644332" y="1100138"/>
                </a:lnTo>
                <a:lnTo>
                  <a:pt x="1626552" y="1103630"/>
                </a:lnTo>
                <a:lnTo>
                  <a:pt x="1608772" y="1107440"/>
                </a:lnTo>
                <a:lnTo>
                  <a:pt x="1591628" y="1111568"/>
                </a:lnTo>
                <a:lnTo>
                  <a:pt x="1574800" y="1116013"/>
                </a:lnTo>
                <a:lnTo>
                  <a:pt x="1557338" y="1121093"/>
                </a:lnTo>
                <a:lnTo>
                  <a:pt x="1540828" y="1126490"/>
                </a:lnTo>
                <a:lnTo>
                  <a:pt x="1524318" y="1132523"/>
                </a:lnTo>
                <a:lnTo>
                  <a:pt x="1507808" y="1138555"/>
                </a:lnTo>
                <a:lnTo>
                  <a:pt x="1491615" y="1145223"/>
                </a:lnTo>
                <a:lnTo>
                  <a:pt x="1475422" y="1152525"/>
                </a:lnTo>
                <a:lnTo>
                  <a:pt x="1459548" y="1159510"/>
                </a:lnTo>
                <a:lnTo>
                  <a:pt x="1443672" y="1167448"/>
                </a:lnTo>
                <a:lnTo>
                  <a:pt x="1428432" y="1175703"/>
                </a:lnTo>
                <a:lnTo>
                  <a:pt x="1413192" y="1183958"/>
                </a:lnTo>
                <a:lnTo>
                  <a:pt x="1398270" y="1193165"/>
                </a:lnTo>
                <a:lnTo>
                  <a:pt x="1383665" y="1202055"/>
                </a:lnTo>
                <a:lnTo>
                  <a:pt x="1368742" y="1211898"/>
                </a:lnTo>
                <a:lnTo>
                  <a:pt x="1354772" y="1221740"/>
                </a:lnTo>
                <a:lnTo>
                  <a:pt x="1340485" y="1231900"/>
                </a:lnTo>
                <a:lnTo>
                  <a:pt x="1327150" y="1242378"/>
                </a:lnTo>
                <a:lnTo>
                  <a:pt x="1313498" y="1253173"/>
                </a:lnTo>
                <a:lnTo>
                  <a:pt x="1300480" y="1264285"/>
                </a:lnTo>
                <a:lnTo>
                  <a:pt x="1287462" y="1275715"/>
                </a:lnTo>
                <a:lnTo>
                  <a:pt x="1274762" y="1287463"/>
                </a:lnTo>
                <a:lnTo>
                  <a:pt x="1262380" y="1299528"/>
                </a:lnTo>
                <a:lnTo>
                  <a:pt x="1250315" y="1311910"/>
                </a:lnTo>
                <a:lnTo>
                  <a:pt x="1238568" y="1324928"/>
                </a:lnTo>
                <a:lnTo>
                  <a:pt x="1227138" y="1337628"/>
                </a:lnTo>
                <a:lnTo>
                  <a:pt x="1215708" y="1350645"/>
                </a:lnTo>
                <a:lnTo>
                  <a:pt x="1205230" y="1364298"/>
                </a:lnTo>
                <a:lnTo>
                  <a:pt x="1194752" y="1377950"/>
                </a:lnTo>
                <a:lnTo>
                  <a:pt x="1183958" y="1392238"/>
                </a:lnTo>
                <a:lnTo>
                  <a:pt x="1174432" y="1406525"/>
                </a:lnTo>
                <a:lnTo>
                  <a:pt x="1164908" y="1420813"/>
                </a:lnTo>
                <a:lnTo>
                  <a:pt x="1155382" y="1435418"/>
                </a:lnTo>
                <a:lnTo>
                  <a:pt x="1146810" y="1450340"/>
                </a:lnTo>
                <a:lnTo>
                  <a:pt x="1138391" y="1465309"/>
                </a:lnTo>
                <a:lnTo>
                  <a:pt x="1130549" y="1480376"/>
                </a:lnTo>
                <a:lnTo>
                  <a:pt x="1122615" y="1496257"/>
                </a:lnTo>
                <a:lnTo>
                  <a:pt x="1114998" y="1512138"/>
                </a:lnTo>
                <a:lnTo>
                  <a:pt x="1108333" y="1528337"/>
                </a:lnTo>
                <a:lnTo>
                  <a:pt x="1101668" y="1544536"/>
                </a:lnTo>
                <a:lnTo>
                  <a:pt x="1095321" y="1561052"/>
                </a:lnTo>
                <a:lnTo>
                  <a:pt x="1089608" y="1577568"/>
                </a:lnTo>
                <a:lnTo>
                  <a:pt x="1083895" y="1594402"/>
                </a:lnTo>
                <a:lnTo>
                  <a:pt x="1079134" y="1611554"/>
                </a:lnTo>
                <a:lnTo>
                  <a:pt x="1074056" y="1628388"/>
                </a:lnTo>
                <a:lnTo>
                  <a:pt x="1069931" y="1646175"/>
                </a:lnTo>
                <a:lnTo>
                  <a:pt x="1066122" y="1663327"/>
                </a:lnTo>
                <a:lnTo>
                  <a:pt x="1062948" y="1681114"/>
                </a:lnTo>
                <a:lnTo>
                  <a:pt x="1059774" y="1698901"/>
                </a:lnTo>
                <a:lnTo>
                  <a:pt x="1057553" y="1717005"/>
                </a:lnTo>
                <a:lnTo>
                  <a:pt x="1055331" y="1735110"/>
                </a:lnTo>
                <a:lnTo>
                  <a:pt x="1053744" y="1753532"/>
                </a:lnTo>
                <a:lnTo>
                  <a:pt x="1052792" y="1771319"/>
                </a:lnTo>
                <a:lnTo>
                  <a:pt x="1051840" y="1790376"/>
                </a:lnTo>
                <a:lnTo>
                  <a:pt x="1051523" y="1808798"/>
                </a:lnTo>
                <a:lnTo>
                  <a:pt x="1051840" y="1827221"/>
                </a:lnTo>
                <a:lnTo>
                  <a:pt x="1052792" y="1845960"/>
                </a:lnTo>
                <a:lnTo>
                  <a:pt x="1053744" y="1864065"/>
                </a:lnTo>
                <a:lnTo>
                  <a:pt x="1055331" y="1882487"/>
                </a:lnTo>
                <a:lnTo>
                  <a:pt x="1057553" y="1900592"/>
                </a:lnTo>
                <a:lnTo>
                  <a:pt x="1059774" y="1918696"/>
                </a:lnTo>
                <a:lnTo>
                  <a:pt x="1062948" y="1936483"/>
                </a:lnTo>
                <a:lnTo>
                  <a:pt x="1066122" y="1953952"/>
                </a:lnTo>
                <a:lnTo>
                  <a:pt x="1069931" y="1971739"/>
                </a:lnTo>
                <a:lnTo>
                  <a:pt x="1074056" y="1988891"/>
                </a:lnTo>
                <a:lnTo>
                  <a:pt x="1079134" y="2006043"/>
                </a:lnTo>
                <a:lnTo>
                  <a:pt x="1083895" y="2022877"/>
                </a:lnTo>
                <a:lnTo>
                  <a:pt x="1089608" y="2039711"/>
                </a:lnTo>
                <a:lnTo>
                  <a:pt x="1095321" y="2056545"/>
                </a:lnTo>
                <a:lnTo>
                  <a:pt x="1101668" y="2073061"/>
                </a:lnTo>
                <a:lnTo>
                  <a:pt x="1108333" y="2089260"/>
                </a:lnTo>
                <a:lnTo>
                  <a:pt x="1114998" y="2105459"/>
                </a:lnTo>
                <a:lnTo>
                  <a:pt x="1122615" y="2121022"/>
                </a:lnTo>
                <a:lnTo>
                  <a:pt x="1130549" y="2136904"/>
                </a:lnTo>
                <a:lnTo>
                  <a:pt x="1138484" y="2152467"/>
                </a:lnTo>
                <a:lnTo>
                  <a:pt x="1147053" y="2167395"/>
                </a:lnTo>
                <a:lnTo>
                  <a:pt x="1155622" y="2182641"/>
                </a:lnTo>
                <a:lnTo>
                  <a:pt x="1165144" y="2197252"/>
                </a:lnTo>
                <a:lnTo>
                  <a:pt x="1174665" y="2211863"/>
                </a:lnTo>
                <a:lnTo>
                  <a:pt x="1184186" y="2225838"/>
                </a:lnTo>
                <a:lnTo>
                  <a:pt x="1194977" y="2240131"/>
                </a:lnTo>
                <a:lnTo>
                  <a:pt x="1205450" y="2253789"/>
                </a:lnTo>
                <a:lnTo>
                  <a:pt x="1215924" y="2267129"/>
                </a:lnTo>
                <a:lnTo>
                  <a:pt x="1227349" y="2280469"/>
                </a:lnTo>
                <a:lnTo>
                  <a:pt x="1238775" y="2293174"/>
                </a:lnTo>
                <a:lnTo>
                  <a:pt x="1250518" y="2305879"/>
                </a:lnTo>
                <a:lnTo>
                  <a:pt x="1262578" y="2318267"/>
                </a:lnTo>
                <a:lnTo>
                  <a:pt x="1274956" y="2330336"/>
                </a:lnTo>
                <a:lnTo>
                  <a:pt x="1287651" y="2342088"/>
                </a:lnTo>
                <a:lnTo>
                  <a:pt x="1300663" y="2353840"/>
                </a:lnTo>
                <a:lnTo>
                  <a:pt x="1313676" y="2364640"/>
                </a:lnTo>
                <a:lnTo>
                  <a:pt x="1327323" y="2375756"/>
                </a:lnTo>
                <a:lnTo>
                  <a:pt x="1340653" y="2386238"/>
                </a:lnTo>
                <a:lnTo>
                  <a:pt x="1354935" y="2396402"/>
                </a:lnTo>
                <a:lnTo>
                  <a:pt x="1368899" y="2406566"/>
                </a:lnTo>
                <a:lnTo>
                  <a:pt x="1383816" y="2415777"/>
                </a:lnTo>
                <a:lnTo>
                  <a:pt x="1398415" y="2424988"/>
                </a:lnTo>
                <a:lnTo>
                  <a:pt x="1413332" y="2433882"/>
                </a:lnTo>
                <a:lnTo>
                  <a:pt x="1428566" y="2442775"/>
                </a:lnTo>
                <a:lnTo>
                  <a:pt x="1443800" y="2450398"/>
                </a:lnTo>
                <a:lnTo>
                  <a:pt x="1459669" y="2458339"/>
                </a:lnTo>
                <a:lnTo>
                  <a:pt x="1475538" y="2465644"/>
                </a:lnTo>
                <a:lnTo>
                  <a:pt x="1491724" y="2472632"/>
                </a:lnTo>
                <a:lnTo>
                  <a:pt x="1507910" y="2479619"/>
                </a:lnTo>
                <a:lnTo>
                  <a:pt x="1524414" y="2485654"/>
                </a:lnTo>
                <a:lnTo>
                  <a:pt x="1540917" y="2491689"/>
                </a:lnTo>
                <a:lnTo>
                  <a:pt x="1557421" y="2496771"/>
                </a:lnTo>
                <a:lnTo>
                  <a:pt x="1574877" y="2502171"/>
                </a:lnTo>
                <a:lnTo>
                  <a:pt x="1591698" y="2506617"/>
                </a:lnTo>
                <a:lnTo>
                  <a:pt x="1608836" y="2510746"/>
                </a:lnTo>
                <a:lnTo>
                  <a:pt x="1626609" y="2514876"/>
                </a:lnTo>
                <a:lnTo>
                  <a:pt x="1644382" y="2518369"/>
                </a:lnTo>
                <a:lnTo>
                  <a:pt x="1662155" y="2520910"/>
                </a:lnTo>
                <a:lnTo>
                  <a:pt x="1679928" y="2523451"/>
                </a:lnTo>
                <a:lnTo>
                  <a:pt x="1698019" y="2525675"/>
                </a:lnTo>
                <a:lnTo>
                  <a:pt x="1716109" y="2527263"/>
                </a:lnTo>
                <a:lnTo>
                  <a:pt x="1734517" y="2528533"/>
                </a:lnTo>
                <a:lnTo>
                  <a:pt x="1752925" y="2529169"/>
                </a:lnTo>
                <a:lnTo>
                  <a:pt x="1771967" y="2529169"/>
                </a:lnTo>
                <a:lnTo>
                  <a:pt x="1790375" y="2529169"/>
                </a:lnTo>
                <a:lnTo>
                  <a:pt x="1808783" y="2528533"/>
                </a:lnTo>
                <a:lnTo>
                  <a:pt x="1827191" y="2527263"/>
                </a:lnTo>
                <a:lnTo>
                  <a:pt x="1845281" y="2525675"/>
                </a:lnTo>
                <a:lnTo>
                  <a:pt x="1863372" y="2523451"/>
                </a:lnTo>
                <a:lnTo>
                  <a:pt x="1881145" y="2520910"/>
                </a:lnTo>
                <a:lnTo>
                  <a:pt x="1898918" y="2518369"/>
                </a:lnTo>
                <a:lnTo>
                  <a:pt x="1916691" y="2514876"/>
                </a:lnTo>
                <a:lnTo>
                  <a:pt x="1934464" y="2510746"/>
                </a:lnTo>
                <a:lnTo>
                  <a:pt x="1951602" y="2506617"/>
                </a:lnTo>
                <a:lnTo>
                  <a:pt x="1969058" y="2502171"/>
                </a:lnTo>
                <a:lnTo>
                  <a:pt x="1985879" y="2496771"/>
                </a:lnTo>
                <a:lnTo>
                  <a:pt x="2002383" y="2491689"/>
                </a:lnTo>
                <a:lnTo>
                  <a:pt x="2019204" y="2485654"/>
                </a:lnTo>
                <a:lnTo>
                  <a:pt x="2035390" y="2479619"/>
                </a:lnTo>
                <a:lnTo>
                  <a:pt x="2051894" y="2472632"/>
                </a:lnTo>
                <a:lnTo>
                  <a:pt x="2067762" y="2465644"/>
                </a:lnTo>
                <a:lnTo>
                  <a:pt x="2083631" y="2458339"/>
                </a:lnTo>
                <a:lnTo>
                  <a:pt x="2099500" y="2450398"/>
                </a:lnTo>
                <a:lnTo>
                  <a:pt x="2114734" y="2442775"/>
                </a:lnTo>
                <a:lnTo>
                  <a:pt x="2129968" y="2433882"/>
                </a:lnTo>
                <a:lnTo>
                  <a:pt x="2144885" y="2424988"/>
                </a:lnTo>
                <a:lnTo>
                  <a:pt x="2159484" y="2415777"/>
                </a:lnTo>
                <a:lnTo>
                  <a:pt x="2174401" y="2406566"/>
                </a:lnTo>
                <a:lnTo>
                  <a:pt x="2188683" y="2396402"/>
                </a:lnTo>
                <a:lnTo>
                  <a:pt x="2202647" y="2386238"/>
                </a:lnTo>
                <a:lnTo>
                  <a:pt x="2215977" y="2375756"/>
                </a:lnTo>
                <a:lnTo>
                  <a:pt x="2229624" y="2364640"/>
                </a:lnTo>
                <a:lnTo>
                  <a:pt x="2242637" y="2353840"/>
                </a:lnTo>
                <a:lnTo>
                  <a:pt x="2255966" y="2342088"/>
                </a:lnTo>
                <a:lnTo>
                  <a:pt x="2268344" y="2330336"/>
                </a:lnTo>
                <a:lnTo>
                  <a:pt x="2280722" y="2318267"/>
                </a:lnTo>
                <a:lnTo>
                  <a:pt x="2292782" y="2305879"/>
                </a:lnTo>
                <a:lnTo>
                  <a:pt x="2304525" y="2293174"/>
                </a:lnTo>
                <a:lnTo>
                  <a:pt x="2315951" y="2280469"/>
                </a:lnTo>
                <a:lnTo>
                  <a:pt x="2327376" y="2267129"/>
                </a:lnTo>
                <a:lnTo>
                  <a:pt x="2338167" y="2253789"/>
                </a:lnTo>
                <a:lnTo>
                  <a:pt x="2348958" y="2240131"/>
                </a:lnTo>
                <a:lnTo>
                  <a:pt x="2359114" y="2225838"/>
                </a:lnTo>
                <a:lnTo>
                  <a:pt x="2368635" y="2211863"/>
                </a:lnTo>
                <a:lnTo>
                  <a:pt x="2378156" y="2197252"/>
                </a:lnTo>
                <a:lnTo>
                  <a:pt x="2387678" y="2182641"/>
                </a:lnTo>
                <a:lnTo>
                  <a:pt x="2396247" y="2167395"/>
                </a:lnTo>
                <a:lnTo>
                  <a:pt x="2404816" y="2152467"/>
                </a:lnTo>
                <a:lnTo>
                  <a:pt x="2412750" y="2136904"/>
                </a:lnTo>
                <a:lnTo>
                  <a:pt x="2420685" y="2121022"/>
                </a:lnTo>
                <a:lnTo>
                  <a:pt x="2428302" y="2105459"/>
                </a:lnTo>
                <a:lnTo>
                  <a:pt x="2434967" y="2089260"/>
                </a:lnTo>
                <a:lnTo>
                  <a:pt x="2441632" y="2073061"/>
                </a:lnTo>
                <a:lnTo>
                  <a:pt x="2447979" y="2056545"/>
                </a:lnTo>
                <a:lnTo>
                  <a:pt x="2453692" y="2039711"/>
                </a:lnTo>
                <a:lnTo>
                  <a:pt x="2459405" y="2022877"/>
                </a:lnTo>
                <a:lnTo>
                  <a:pt x="2464166" y="2006043"/>
                </a:lnTo>
                <a:lnTo>
                  <a:pt x="2469244" y="1988891"/>
                </a:lnTo>
                <a:lnTo>
                  <a:pt x="2473370" y="1971739"/>
                </a:lnTo>
                <a:lnTo>
                  <a:pt x="2477178" y="1953952"/>
                </a:lnTo>
                <a:lnTo>
                  <a:pt x="2480352" y="1936483"/>
                </a:lnTo>
                <a:lnTo>
                  <a:pt x="2483526" y="1918696"/>
                </a:lnTo>
                <a:lnTo>
                  <a:pt x="2486064" y="1900592"/>
                </a:lnTo>
                <a:lnTo>
                  <a:pt x="2487969" y="1882487"/>
                </a:lnTo>
                <a:lnTo>
                  <a:pt x="2489556" y="1864065"/>
                </a:lnTo>
                <a:lnTo>
                  <a:pt x="2490508" y="1845960"/>
                </a:lnTo>
                <a:lnTo>
                  <a:pt x="2491460" y="1827221"/>
                </a:lnTo>
                <a:lnTo>
                  <a:pt x="2491777" y="1808798"/>
                </a:lnTo>
                <a:lnTo>
                  <a:pt x="2491460" y="1790376"/>
                </a:lnTo>
                <a:lnTo>
                  <a:pt x="2490508" y="1771319"/>
                </a:lnTo>
                <a:lnTo>
                  <a:pt x="2489556" y="1753532"/>
                </a:lnTo>
                <a:lnTo>
                  <a:pt x="2487969" y="1735110"/>
                </a:lnTo>
                <a:lnTo>
                  <a:pt x="2486064" y="1717005"/>
                </a:lnTo>
                <a:lnTo>
                  <a:pt x="2483526" y="1698901"/>
                </a:lnTo>
                <a:lnTo>
                  <a:pt x="2480352" y="1681114"/>
                </a:lnTo>
                <a:lnTo>
                  <a:pt x="2477178" y="1663327"/>
                </a:lnTo>
                <a:lnTo>
                  <a:pt x="2473370" y="1646175"/>
                </a:lnTo>
                <a:lnTo>
                  <a:pt x="2469244" y="1628388"/>
                </a:lnTo>
                <a:lnTo>
                  <a:pt x="2464166" y="1611554"/>
                </a:lnTo>
                <a:lnTo>
                  <a:pt x="2459405" y="1594402"/>
                </a:lnTo>
                <a:lnTo>
                  <a:pt x="2453692" y="1577568"/>
                </a:lnTo>
                <a:lnTo>
                  <a:pt x="2447979" y="1561052"/>
                </a:lnTo>
                <a:lnTo>
                  <a:pt x="2441632" y="1544536"/>
                </a:lnTo>
                <a:lnTo>
                  <a:pt x="2434967" y="1528337"/>
                </a:lnTo>
                <a:lnTo>
                  <a:pt x="2428302" y="1512138"/>
                </a:lnTo>
                <a:lnTo>
                  <a:pt x="2420685" y="1496257"/>
                </a:lnTo>
                <a:lnTo>
                  <a:pt x="2412750" y="1480376"/>
                </a:lnTo>
                <a:lnTo>
                  <a:pt x="2404909" y="1465308"/>
                </a:lnTo>
                <a:lnTo>
                  <a:pt x="2396490" y="1450340"/>
                </a:lnTo>
                <a:lnTo>
                  <a:pt x="2387918" y="1435418"/>
                </a:lnTo>
                <a:lnTo>
                  <a:pt x="2378392" y="1420813"/>
                </a:lnTo>
                <a:lnTo>
                  <a:pt x="2368868" y="1406525"/>
                </a:lnTo>
                <a:lnTo>
                  <a:pt x="2359342" y="1392238"/>
                </a:lnTo>
                <a:lnTo>
                  <a:pt x="2349182" y="1377950"/>
                </a:lnTo>
                <a:lnTo>
                  <a:pt x="2338388" y="1364298"/>
                </a:lnTo>
                <a:lnTo>
                  <a:pt x="2327592" y="1350645"/>
                </a:lnTo>
                <a:lnTo>
                  <a:pt x="2316162" y="1337628"/>
                </a:lnTo>
                <a:lnTo>
                  <a:pt x="2304732" y="1324928"/>
                </a:lnTo>
                <a:lnTo>
                  <a:pt x="2292985" y="1311910"/>
                </a:lnTo>
                <a:lnTo>
                  <a:pt x="2280920" y="1299528"/>
                </a:lnTo>
                <a:lnTo>
                  <a:pt x="2268538" y="1287463"/>
                </a:lnTo>
                <a:lnTo>
                  <a:pt x="2256155" y="1275715"/>
                </a:lnTo>
                <a:lnTo>
                  <a:pt x="2242820" y="1264285"/>
                </a:lnTo>
                <a:lnTo>
                  <a:pt x="2229802" y="1253173"/>
                </a:lnTo>
                <a:lnTo>
                  <a:pt x="2216150" y="1242378"/>
                </a:lnTo>
                <a:lnTo>
                  <a:pt x="2202815" y="1231900"/>
                </a:lnTo>
                <a:lnTo>
                  <a:pt x="2188845" y="1221740"/>
                </a:lnTo>
                <a:lnTo>
                  <a:pt x="2174558" y="1211898"/>
                </a:lnTo>
                <a:lnTo>
                  <a:pt x="2159635" y="1202055"/>
                </a:lnTo>
                <a:lnTo>
                  <a:pt x="2145030" y="1193165"/>
                </a:lnTo>
                <a:lnTo>
                  <a:pt x="2130108" y="1183958"/>
                </a:lnTo>
                <a:lnTo>
                  <a:pt x="2114868" y="1175703"/>
                </a:lnTo>
                <a:lnTo>
                  <a:pt x="2099628" y="1167448"/>
                </a:lnTo>
                <a:lnTo>
                  <a:pt x="2083752" y="1159510"/>
                </a:lnTo>
                <a:lnTo>
                  <a:pt x="2067878" y="1152525"/>
                </a:lnTo>
                <a:lnTo>
                  <a:pt x="2052002" y="1145223"/>
                </a:lnTo>
                <a:lnTo>
                  <a:pt x="2035492" y="1138555"/>
                </a:lnTo>
                <a:lnTo>
                  <a:pt x="2019300" y="1132523"/>
                </a:lnTo>
                <a:lnTo>
                  <a:pt x="2002472" y="1126490"/>
                </a:lnTo>
                <a:lnTo>
                  <a:pt x="1985962" y="1121093"/>
                </a:lnTo>
                <a:lnTo>
                  <a:pt x="1969135" y="1116013"/>
                </a:lnTo>
                <a:lnTo>
                  <a:pt x="1951672" y="1111568"/>
                </a:lnTo>
                <a:lnTo>
                  <a:pt x="1934528" y="1107440"/>
                </a:lnTo>
                <a:lnTo>
                  <a:pt x="1916748" y="1103630"/>
                </a:lnTo>
                <a:lnTo>
                  <a:pt x="1898968" y="1100138"/>
                </a:lnTo>
                <a:lnTo>
                  <a:pt x="1881188" y="1097280"/>
                </a:lnTo>
                <a:lnTo>
                  <a:pt x="1863408" y="1094423"/>
                </a:lnTo>
                <a:lnTo>
                  <a:pt x="1845310" y="1092518"/>
                </a:lnTo>
                <a:lnTo>
                  <a:pt x="1827212" y="1090613"/>
                </a:lnTo>
                <a:lnTo>
                  <a:pt x="1808798" y="1089660"/>
                </a:lnTo>
                <a:lnTo>
                  <a:pt x="1790382" y="1088708"/>
                </a:lnTo>
                <a:lnTo>
                  <a:pt x="1771968" y="1088708"/>
                </a:lnTo>
                <a:lnTo>
                  <a:pt x="1752918" y="1088708"/>
                </a:lnTo>
                <a:close/>
                <a:moveTo>
                  <a:pt x="1615758" y="0"/>
                </a:moveTo>
                <a:lnTo>
                  <a:pt x="1620520" y="0"/>
                </a:lnTo>
                <a:lnTo>
                  <a:pt x="1922780" y="0"/>
                </a:lnTo>
                <a:lnTo>
                  <a:pt x="1927225" y="0"/>
                </a:lnTo>
                <a:lnTo>
                  <a:pt x="1931670" y="317"/>
                </a:lnTo>
                <a:lnTo>
                  <a:pt x="1936115" y="952"/>
                </a:lnTo>
                <a:lnTo>
                  <a:pt x="1940878" y="1905"/>
                </a:lnTo>
                <a:lnTo>
                  <a:pt x="1949450" y="4127"/>
                </a:lnTo>
                <a:lnTo>
                  <a:pt x="1957705" y="6985"/>
                </a:lnTo>
                <a:lnTo>
                  <a:pt x="1965325" y="10795"/>
                </a:lnTo>
                <a:lnTo>
                  <a:pt x="1972628" y="14922"/>
                </a:lnTo>
                <a:lnTo>
                  <a:pt x="1979612" y="20320"/>
                </a:lnTo>
                <a:lnTo>
                  <a:pt x="1985962" y="26035"/>
                </a:lnTo>
                <a:lnTo>
                  <a:pt x="1991678" y="32385"/>
                </a:lnTo>
                <a:lnTo>
                  <a:pt x="1996758" y="39052"/>
                </a:lnTo>
                <a:lnTo>
                  <a:pt x="2001202" y="46672"/>
                </a:lnTo>
                <a:lnTo>
                  <a:pt x="2005012" y="54610"/>
                </a:lnTo>
                <a:lnTo>
                  <a:pt x="2007870" y="62230"/>
                </a:lnTo>
                <a:lnTo>
                  <a:pt x="2010092" y="71120"/>
                </a:lnTo>
                <a:lnTo>
                  <a:pt x="2010728" y="75565"/>
                </a:lnTo>
                <a:lnTo>
                  <a:pt x="2011362" y="80010"/>
                </a:lnTo>
                <a:lnTo>
                  <a:pt x="2011998" y="84455"/>
                </a:lnTo>
                <a:lnTo>
                  <a:pt x="2011998" y="89217"/>
                </a:lnTo>
                <a:lnTo>
                  <a:pt x="2011998" y="388620"/>
                </a:lnTo>
                <a:lnTo>
                  <a:pt x="2038350" y="393065"/>
                </a:lnTo>
                <a:lnTo>
                  <a:pt x="2064702" y="398462"/>
                </a:lnTo>
                <a:lnTo>
                  <a:pt x="2091055" y="404177"/>
                </a:lnTo>
                <a:lnTo>
                  <a:pt x="2116772" y="410210"/>
                </a:lnTo>
                <a:lnTo>
                  <a:pt x="2142490" y="416877"/>
                </a:lnTo>
                <a:lnTo>
                  <a:pt x="2167890" y="423545"/>
                </a:lnTo>
                <a:lnTo>
                  <a:pt x="2193608" y="431165"/>
                </a:lnTo>
                <a:lnTo>
                  <a:pt x="2218690" y="439102"/>
                </a:lnTo>
                <a:lnTo>
                  <a:pt x="2243772" y="447675"/>
                </a:lnTo>
                <a:lnTo>
                  <a:pt x="2268538" y="456247"/>
                </a:lnTo>
                <a:lnTo>
                  <a:pt x="2292985" y="465772"/>
                </a:lnTo>
                <a:lnTo>
                  <a:pt x="2317432" y="475615"/>
                </a:lnTo>
                <a:lnTo>
                  <a:pt x="2341562" y="485457"/>
                </a:lnTo>
                <a:lnTo>
                  <a:pt x="2365692" y="496252"/>
                </a:lnTo>
                <a:lnTo>
                  <a:pt x="2388870" y="507047"/>
                </a:lnTo>
                <a:lnTo>
                  <a:pt x="2412682" y="518477"/>
                </a:lnTo>
                <a:lnTo>
                  <a:pt x="2588260" y="276542"/>
                </a:lnTo>
                <a:lnTo>
                  <a:pt x="2591435" y="272732"/>
                </a:lnTo>
                <a:lnTo>
                  <a:pt x="2593975" y="269240"/>
                </a:lnTo>
                <a:lnTo>
                  <a:pt x="2597468" y="266065"/>
                </a:lnTo>
                <a:lnTo>
                  <a:pt x="2600325" y="262890"/>
                </a:lnTo>
                <a:lnTo>
                  <a:pt x="2606992" y="257175"/>
                </a:lnTo>
                <a:lnTo>
                  <a:pt x="2614295" y="252412"/>
                </a:lnTo>
                <a:lnTo>
                  <a:pt x="2621915" y="248602"/>
                </a:lnTo>
                <a:lnTo>
                  <a:pt x="2629852" y="245110"/>
                </a:lnTo>
                <a:lnTo>
                  <a:pt x="2638108" y="242570"/>
                </a:lnTo>
                <a:lnTo>
                  <a:pt x="2646362" y="240665"/>
                </a:lnTo>
                <a:lnTo>
                  <a:pt x="2654935" y="240030"/>
                </a:lnTo>
                <a:lnTo>
                  <a:pt x="2663508" y="240030"/>
                </a:lnTo>
                <a:lnTo>
                  <a:pt x="2671762" y="240665"/>
                </a:lnTo>
                <a:lnTo>
                  <a:pt x="2680652" y="242252"/>
                </a:lnTo>
                <a:lnTo>
                  <a:pt x="2688908" y="244475"/>
                </a:lnTo>
                <a:lnTo>
                  <a:pt x="2697162" y="247967"/>
                </a:lnTo>
                <a:lnTo>
                  <a:pt x="2705100" y="251777"/>
                </a:lnTo>
                <a:lnTo>
                  <a:pt x="2709228" y="254317"/>
                </a:lnTo>
                <a:lnTo>
                  <a:pt x="2712720" y="256857"/>
                </a:lnTo>
                <a:lnTo>
                  <a:pt x="2957512" y="434022"/>
                </a:lnTo>
                <a:lnTo>
                  <a:pt x="2960688" y="437197"/>
                </a:lnTo>
                <a:lnTo>
                  <a:pt x="2964498" y="439737"/>
                </a:lnTo>
                <a:lnTo>
                  <a:pt x="2967672" y="443230"/>
                </a:lnTo>
                <a:lnTo>
                  <a:pt x="2970848" y="446087"/>
                </a:lnTo>
                <a:lnTo>
                  <a:pt x="2976245" y="453072"/>
                </a:lnTo>
                <a:lnTo>
                  <a:pt x="2981008" y="460375"/>
                </a:lnTo>
                <a:lnTo>
                  <a:pt x="2985452" y="467995"/>
                </a:lnTo>
                <a:lnTo>
                  <a:pt x="2988628" y="475932"/>
                </a:lnTo>
                <a:lnTo>
                  <a:pt x="2991168" y="484187"/>
                </a:lnTo>
                <a:lnTo>
                  <a:pt x="2992755" y="492442"/>
                </a:lnTo>
                <a:lnTo>
                  <a:pt x="2994025" y="501015"/>
                </a:lnTo>
                <a:lnTo>
                  <a:pt x="2994025" y="509270"/>
                </a:lnTo>
                <a:lnTo>
                  <a:pt x="2993072" y="518160"/>
                </a:lnTo>
                <a:lnTo>
                  <a:pt x="2991802" y="526732"/>
                </a:lnTo>
                <a:lnTo>
                  <a:pt x="2988945" y="534987"/>
                </a:lnTo>
                <a:lnTo>
                  <a:pt x="2986088" y="543242"/>
                </a:lnTo>
                <a:lnTo>
                  <a:pt x="2981960" y="551180"/>
                </a:lnTo>
                <a:lnTo>
                  <a:pt x="2979738" y="554990"/>
                </a:lnTo>
                <a:lnTo>
                  <a:pt x="2976880" y="558800"/>
                </a:lnTo>
                <a:lnTo>
                  <a:pt x="2800985" y="801052"/>
                </a:lnTo>
                <a:lnTo>
                  <a:pt x="2819082" y="819785"/>
                </a:lnTo>
                <a:lnTo>
                  <a:pt x="2837180" y="839470"/>
                </a:lnTo>
                <a:lnTo>
                  <a:pt x="2854642" y="858837"/>
                </a:lnTo>
                <a:lnTo>
                  <a:pt x="2871788" y="878840"/>
                </a:lnTo>
                <a:lnTo>
                  <a:pt x="2888615" y="899160"/>
                </a:lnTo>
                <a:lnTo>
                  <a:pt x="2905125" y="919797"/>
                </a:lnTo>
                <a:lnTo>
                  <a:pt x="2921318" y="940752"/>
                </a:lnTo>
                <a:lnTo>
                  <a:pt x="2937192" y="962025"/>
                </a:lnTo>
                <a:lnTo>
                  <a:pt x="2952432" y="983615"/>
                </a:lnTo>
                <a:lnTo>
                  <a:pt x="2967672" y="1005205"/>
                </a:lnTo>
                <a:lnTo>
                  <a:pt x="2981960" y="1027113"/>
                </a:lnTo>
                <a:lnTo>
                  <a:pt x="2996248" y="1049655"/>
                </a:lnTo>
                <a:lnTo>
                  <a:pt x="3010218" y="1072198"/>
                </a:lnTo>
                <a:lnTo>
                  <a:pt x="3023235" y="1095375"/>
                </a:lnTo>
                <a:lnTo>
                  <a:pt x="3036570" y="1118553"/>
                </a:lnTo>
                <a:lnTo>
                  <a:pt x="3048952" y="1142048"/>
                </a:lnTo>
                <a:lnTo>
                  <a:pt x="3333115" y="1049338"/>
                </a:lnTo>
                <a:lnTo>
                  <a:pt x="3337560" y="1048068"/>
                </a:lnTo>
                <a:lnTo>
                  <a:pt x="3342005" y="1047115"/>
                </a:lnTo>
                <a:lnTo>
                  <a:pt x="3346450" y="1046480"/>
                </a:lnTo>
                <a:lnTo>
                  <a:pt x="3350578" y="1045528"/>
                </a:lnTo>
                <a:lnTo>
                  <a:pt x="3359785" y="1044893"/>
                </a:lnTo>
                <a:lnTo>
                  <a:pt x="3368358" y="1045210"/>
                </a:lnTo>
                <a:lnTo>
                  <a:pt x="3376930" y="1046480"/>
                </a:lnTo>
                <a:lnTo>
                  <a:pt x="3385185" y="1048068"/>
                </a:lnTo>
                <a:lnTo>
                  <a:pt x="3393440" y="1051243"/>
                </a:lnTo>
                <a:lnTo>
                  <a:pt x="3401060" y="1054735"/>
                </a:lnTo>
                <a:lnTo>
                  <a:pt x="3408680" y="1058863"/>
                </a:lnTo>
                <a:lnTo>
                  <a:pt x="3415665" y="1063625"/>
                </a:lnTo>
                <a:lnTo>
                  <a:pt x="3422015" y="1069340"/>
                </a:lnTo>
                <a:lnTo>
                  <a:pt x="3428048" y="1075690"/>
                </a:lnTo>
                <a:lnTo>
                  <a:pt x="3433445" y="1082358"/>
                </a:lnTo>
                <a:lnTo>
                  <a:pt x="3438208" y="1089978"/>
                </a:lnTo>
                <a:lnTo>
                  <a:pt x="3442335" y="1097915"/>
                </a:lnTo>
                <a:lnTo>
                  <a:pt x="3443922" y="1102043"/>
                </a:lnTo>
                <a:lnTo>
                  <a:pt x="3445510" y="1106488"/>
                </a:lnTo>
                <a:lnTo>
                  <a:pt x="3538855" y="1393508"/>
                </a:lnTo>
                <a:lnTo>
                  <a:pt x="3539808" y="1397635"/>
                </a:lnTo>
                <a:lnTo>
                  <a:pt x="3541078" y="1402398"/>
                </a:lnTo>
                <a:lnTo>
                  <a:pt x="3542030" y="1406843"/>
                </a:lnTo>
                <a:lnTo>
                  <a:pt x="3542665" y="1411288"/>
                </a:lnTo>
                <a:lnTo>
                  <a:pt x="3543300" y="1419860"/>
                </a:lnTo>
                <a:lnTo>
                  <a:pt x="3542982" y="1428750"/>
                </a:lnTo>
                <a:lnTo>
                  <a:pt x="3541712" y="1437323"/>
                </a:lnTo>
                <a:lnTo>
                  <a:pt x="3539808" y="1445578"/>
                </a:lnTo>
                <a:lnTo>
                  <a:pt x="3537268" y="1453833"/>
                </a:lnTo>
                <a:lnTo>
                  <a:pt x="3533458" y="1461453"/>
                </a:lnTo>
                <a:lnTo>
                  <a:pt x="3529330" y="1468755"/>
                </a:lnTo>
                <a:lnTo>
                  <a:pt x="3524568" y="1476058"/>
                </a:lnTo>
                <a:lnTo>
                  <a:pt x="3518852" y="1482408"/>
                </a:lnTo>
                <a:lnTo>
                  <a:pt x="3512502" y="1488440"/>
                </a:lnTo>
                <a:lnTo>
                  <a:pt x="3505518" y="1494155"/>
                </a:lnTo>
                <a:lnTo>
                  <a:pt x="3498215" y="1498600"/>
                </a:lnTo>
                <a:lnTo>
                  <a:pt x="3490278" y="1502728"/>
                </a:lnTo>
                <a:lnTo>
                  <a:pt x="3486150" y="1504633"/>
                </a:lnTo>
                <a:lnTo>
                  <a:pt x="3481705" y="1506220"/>
                </a:lnTo>
                <a:lnTo>
                  <a:pt x="3197225" y="1598295"/>
                </a:lnTo>
                <a:lnTo>
                  <a:pt x="3200400" y="1624330"/>
                </a:lnTo>
                <a:lnTo>
                  <a:pt x="3203892" y="1650365"/>
                </a:lnTo>
                <a:lnTo>
                  <a:pt x="3206115" y="1676718"/>
                </a:lnTo>
                <a:lnTo>
                  <a:pt x="3208338" y="1703070"/>
                </a:lnTo>
                <a:lnTo>
                  <a:pt x="3210242" y="1729423"/>
                </a:lnTo>
                <a:lnTo>
                  <a:pt x="3211512" y="1755775"/>
                </a:lnTo>
                <a:lnTo>
                  <a:pt x="3212148" y="1782445"/>
                </a:lnTo>
                <a:lnTo>
                  <a:pt x="3212465" y="1809115"/>
                </a:lnTo>
                <a:lnTo>
                  <a:pt x="3212148" y="1835785"/>
                </a:lnTo>
                <a:lnTo>
                  <a:pt x="3211512" y="1862455"/>
                </a:lnTo>
                <a:lnTo>
                  <a:pt x="3210242" y="1889125"/>
                </a:lnTo>
                <a:lnTo>
                  <a:pt x="3208338" y="1915478"/>
                </a:lnTo>
                <a:lnTo>
                  <a:pt x="3206115" y="1941830"/>
                </a:lnTo>
                <a:lnTo>
                  <a:pt x="3203892" y="1967865"/>
                </a:lnTo>
                <a:lnTo>
                  <a:pt x="3200400" y="1993900"/>
                </a:lnTo>
                <a:lnTo>
                  <a:pt x="3197225" y="2019618"/>
                </a:lnTo>
                <a:lnTo>
                  <a:pt x="3481705" y="2112328"/>
                </a:lnTo>
                <a:lnTo>
                  <a:pt x="3486150" y="2113915"/>
                </a:lnTo>
                <a:lnTo>
                  <a:pt x="3490278" y="2115820"/>
                </a:lnTo>
                <a:lnTo>
                  <a:pt x="3498215" y="2119630"/>
                </a:lnTo>
                <a:lnTo>
                  <a:pt x="3505518" y="2124393"/>
                </a:lnTo>
                <a:lnTo>
                  <a:pt x="3512502" y="2129790"/>
                </a:lnTo>
                <a:lnTo>
                  <a:pt x="3518852" y="2135505"/>
                </a:lnTo>
                <a:lnTo>
                  <a:pt x="3524568" y="2142173"/>
                </a:lnTo>
                <a:lnTo>
                  <a:pt x="3529330" y="2149158"/>
                </a:lnTo>
                <a:lnTo>
                  <a:pt x="3533458" y="2156778"/>
                </a:lnTo>
                <a:lnTo>
                  <a:pt x="3537268" y="2164398"/>
                </a:lnTo>
                <a:lnTo>
                  <a:pt x="3539808" y="2172653"/>
                </a:lnTo>
                <a:lnTo>
                  <a:pt x="3541712" y="2180908"/>
                </a:lnTo>
                <a:lnTo>
                  <a:pt x="3542982" y="2189480"/>
                </a:lnTo>
                <a:lnTo>
                  <a:pt x="3543300" y="2198053"/>
                </a:lnTo>
                <a:lnTo>
                  <a:pt x="3542665" y="2206625"/>
                </a:lnTo>
                <a:lnTo>
                  <a:pt x="3542030" y="2211388"/>
                </a:lnTo>
                <a:lnTo>
                  <a:pt x="3541078" y="2215833"/>
                </a:lnTo>
                <a:lnTo>
                  <a:pt x="3539808" y="2220278"/>
                </a:lnTo>
                <a:lnTo>
                  <a:pt x="3538855" y="2224405"/>
                </a:lnTo>
                <a:lnTo>
                  <a:pt x="3445510" y="2512060"/>
                </a:lnTo>
                <a:lnTo>
                  <a:pt x="3443922" y="2516188"/>
                </a:lnTo>
                <a:lnTo>
                  <a:pt x="3442335" y="2520315"/>
                </a:lnTo>
                <a:lnTo>
                  <a:pt x="3438208" y="2528253"/>
                </a:lnTo>
                <a:lnTo>
                  <a:pt x="3433445" y="2535555"/>
                </a:lnTo>
                <a:lnTo>
                  <a:pt x="3428048" y="2542540"/>
                </a:lnTo>
                <a:lnTo>
                  <a:pt x="3422015" y="2548890"/>
                </a:lnTo>
                <a:lnTo>
                  <a:pt x="3415665" y="2554605"/>
                </a:lnTo>
                <a:lnTo>
                  <a:pt x="3408680" y="2559368"/>
                </a:lnTo>
                <a:lnTo>
                  <a:pt x="3401060" y="2563495"/>
                </a:lnTo>
                <a:lnTo>
                  <a:pt x="3393440" y="2567305"/>
                </a:lnTo>
                <a:lnTo>
                  <a:pt x="3385185" y="2569845"/>
                </a:lnTo>
                <a:lnTo>
                  <a:pt x="3376930" y="2571750"/>
                </a:lnTo>
                <a:lnTo>
                  <a:pt x="3368358" y="2573020"/>
                </a:lnTo>
                <a:lnTo>
                  <a:pt x="3359785" y="2573338"/>
                </a:lnTo>
                <a:lnTo>
                  <a:pt x="3350578" y="2573020"/>
                </a:lnTo>
                <a:lnTo>
                  <a:pt x="3346450" y="2572068"/>
                </a:lnTo>
                <a:lnTo>
                  <a:pt x="3342005" y="2571433"/>
                </a:lnTo>
                <a:lnTo>
                  <a:pt x="3337560" y="2570163"/>
                </a:lnTo>
                <a:lnTo>
                  <a:pt x="3333115" y="2568893"/>
                </a:lnTo>
                <a:lnTo>
                  <a:pt x="3048952" y="2476500"/>
                </a:lnTo>
                <a:lnTo>
                  <a:pt x="3035935" y="2499995"/>
                </a:lnTo>
                <a:lnTo>
                  <a:pt x="3023235" y="2523173"/>
                </a:lnTo>
                <a:lnTo>
                  <a:pt x="3009900" y="2546033"/>
                </a:lnTo>
                <a:lnTo>
                  <a:pt x="2996248" y="2568893"/>
                </a:lnTo>
                <a:lnTo>
                  <a:pt x="2981960" y="2590800"/>
                </a:lnTo>
                <a:lnTo>
                  <a:pt x="2967355" y="2613025"/>
                </a:lnTo>
                <a:lnTo>
                  <a:pt x="2952115" y="2634933"/>
                </a:lnTo>
                <a:lnTo>
                  <a:pt x="2936875" y="2656523"/>
                </a:lnTo>
                <a:lnTo>
                  <a:pt x="2921318" y="2677478"/>
                </a:lnTo>
                <a:lnTo>
                  <a:pt x="2905125" y="2698115"/>
                </a:lnTo>
                <a:lnTo>
                  <a:pt x="2888615" y="2718753"/>
                </a:lnTo>
                <a:lnTo>
                  <a:pt x="2871788" y="2739073"/>
                </a:lnTo>
                <a:lnTo>
                  <a:pt x="2854325" y="2759076"/>
                </a:lnTo>
                <a:lnTo>
                  <a:pt x="2837180" y="2778761"/>
                </a:lnTo>
                <a:lnTo>
                  <a:pt x="2819082" y="2797811"/>
                </a:lnTo>
                <a:lnTo>
                  <a:pt x="2800985" y="2817178"/>
                </a:lnTo>
                <a:lnTo>
                  <a:pt x="2976880" y="3059431"/>
                </a:lnTo>
                <a:lnTo>
                  <a:pt x="2979738" y="3063241"/>
                </a:lnTo>
                <a:lnTo>
                  <a:pt x="2981960" y="3067368"/>
                </a:lnTo>
                <a:lnTo>
                  <a:pt x="2986088" y="3075306"/>
                </a:lnTo>
                <a:lnTo>
                  <a:pt x="2988945" y="3083243"/>
                </a:lnTo>
                <a:lnTo>
                  <a:pt x="2991802" y="3091816"/>
                </a:lnTo>
                <a:lnTo>
                  <a:pt x="2993072" y="3100071"/>
                </a:lnTo>
                <a:lnTo>
                  <a:pt x="2994025" y="3108643"/>
                </a:lnTo>
                <a:lnTo>
                  <a:pt x="2994025" y="3117216"/>
                </a:lnTo>
                <a:lnTo>
                  <a:pt x="2992755" y="3125788"/>
                </a:lnTo>
                <a:lnTo>
                  <a:pt x="2991168" y="3134043"/>
                </a:lnTo>
                <a:lnTo>
                  <a:pt x="2988628" y="3142298"/>
                </a:lnTo>
                <a:lnTo>
                  <a:pt x="2985770" y="3150236"/>
                </a:lnTo>
                <a:lnTo>
                  <a:pt x="2981642" y="3157538"/>
                </a:lnTo>
                <a:lnTo>
                  <a:pt x="2976562" y="3165158"/>
                </a:lnTo>
                <a:lnTo>
                  <a:pt x="2970848" y="3171826"/>
                </a:lnTo>
                <a:lnTo>
                  <a:pt x="2967990" y="3175001"/>
                </a:lnTo>
                <a:lnTo>
                  <a:pt x="2964498" y="3177858"/>
                </a:lnTo>
                <a:lnTo>
                  <a:pt x="2961322" y="3181033"/>
                </a:lnTo>
                <a:lnTo>
                  <a:pt x="2957512" y="3183573"/>
                </a:lnTo>
                <a:lnTo>
                  <a:pt x="2712720" y="3361056"/>
                </a:lnTo>
                <a:lnTo>
                  <a:pt x="2709228" y="3363913"/>
                </a:lnTo>
                <a:lnTo>
                  <a:pt x="2705100" y="3366453"/>
                </a:lnTo>
                <a:lnTo>
                  <a:pt x="2697162" y="3370581"/>
                </a:lnTo>
                <a:lnTo>
                  <a:pt x="2688908" y="3373756"/>
                </a:lnTo>
                <a:lnTo>
                  <a:pt x="2680652" y="3376296"/>
                </a:lnTo>
                <a:lnTo>
                  <a:pt x="2671762" y="3377883"/>
                </a:lnTo>
                <a:lnTo>
                  <a:pt x="2663508" y="3378518"/>
                </a:lnTo>
                <a:lnTo>
                  <a:pt x="2654935" y="3378518"/>
                </a:lnTo>
                <a:lnTo>
                  <a:pt x="2646362" y="3377248"/>
                </a:lnTo>
                <a:lnTo>
                  <a:pt x="2638108" y="3375978"/>
                </a:lnTo>
                <a:lnTo>
                  <a:pt x="2629852" y="3373121"/>
                </a:lnTo>
                <a:lnTo>
                  <a:pt x="2621915" y="3369946"/>
                </a:lnTo>
                <a:lnTo>
                  <a:pt x="2614295" y="3365818"/>
                </a:lnTo>
                <a:lnTo>
                  <a:pt x="2606992" y="3360738"/>
                </a:lnTo>
                <a:lnTo>
                  <a:pt x="2600325" y="3355023"/>
                </a:lnTo>
                <a:lnTo>
                  <a:pt x="2597468" y="3352166"/>
                </a:lnTo>
                <a:lnTo>
                  <a:pt x="2593975" y="3348673"/>
                </a:lnTo>
                <a:lnTo>
                  <a:pt x="2591435" y="3345498"/>
                </a:lnTo>
                <a:lnTo>
                  <a:pt x="2588260" y="3341688"/>
                </a:lnTo>
                <a:lnTo>
                  <a:pt x="2412682" y="3099753"/>
                </a:lnTo>
                <a:lnTo>
                  <a:pt x="2388870" y="3110866"/>
                </a:lnTo>
                <a:lnTo>
                  <a:pt x="2365692" y="3122296"/>
                </a:lnTo>
                <a:lnTo>
                  <a:pt x="2341562" y="3132773"/>
                </a:lnTo>
                <a:lnTo>
                  <a:pt x="2317432" y="3142933"/>
                </a:lnTo>
                <a:lnTo>
                  <a:pt x="2292985" y="3152776"/>
                </a:lnTo>
                <a:lnTo>
                  <a:pt x="2268538" y="3161666"/>
                </a:lnTo>
                <a:lnTo>
                  <a:pt x="2243772" y="3170873"/>
                </a:lnTo>
                <a:lnTo>
                  <a:pt x="2218690" y="3179128"/>
                </a:lnTo>
                <a:lnTo>
                  <a:pt x="2193608" y="3187066"/>
                </a:lnTo>
                <a:lnTo>
                  <a:pt x="2167890" y="3194368"/>
                </a:lnTo>
                <a:lnTo>
                  <a:pt x="2142490" y="3201671"/>
                </a:lnTo>
                <a:lnTo>
                  <a:pt x="2116772" y="3208021"/>
                </a:lnTo>
                <a:lnTo>
                  <a:pt x="2091055" y="3214371"/>
                </a:lnTo>
                <a:lnTo>
                  <a:pt x="2064702" y="3220086"/>
                </a:lnTo>
                <a:lnTo>
                  <a:pt x="2038350" y="3225483"/>
                </a:lnTo>
                <a:lnTo>
                  <a:pt x="2011998" y="3229928"/>
                </a:lnTo>
                <a:lnTo>
                  <a:pt x="2011998" y="3529013"/>
                </a:lnTo>
                <a:lnTo>
                  <a:pt x="2011998" y="3533458"/>
                </a:lnTo>
                <a:lnTo>
                  <a:pt x="2011362" y="3537903"/>
                </a:lnTo>
                <a:lnTo>
                  <a:pt x="2010728" y="3542666"/>
                </a:lnTo>
                <a:lnTo>
                  <a:pt x="2010092" y="3547111"/>
                </a:lnTo>
                <a:lnTo>
                  <a:pt x="2007870" y="3555366"/>
                </a:lnTo>
                <a:lnTo>
                  <a:pt x="2005012" y="3563621"/>
                </a:lnTo>
                <a:lnTo>
                  <a:pt x="2001202" y="3571558"/>
                </a:lnTo>
                <a:lnTo>
                  <a:pt x="1996758" y="3578543"/>
                </a:lnTo>
                <a:lnTo>
                  <a:pt x="1991678" y="3585846"/>
                </a:lnTo>
                <a:lnTo>
                  <a:pt x="1985962" y="3591878"/>
                </a:lnTo>
                <a:lnTo>
                  <a:pt x="1979612" y="3597911"/>
                </a:lnTo>
                <a:lnTo>
                  <a:pt x="1972628" y="3602673"/>
                </a:lnTo>
                <a:lnTo>
                  <a:pt x="1965325" y="3607118"/>
                </a:lnTo>
                <a:lnTo>
                  <a:pt x="1957705" y="3610928"/>
                </a:lnTo>
                <a:lnTo>
                  <a:pt x="1949450" y="3614103"/>
                </a:lnTo>
                <a:lnTo>
                  <a:pt x="1940878" y="3616326"/>
                </a:lnTo>
                <a:lnTo>
                  <a:pt x="1931670" y="3617278"/>
                </a:lnTo>
                <a:lnTo>
                  <a:pt x="1927225" y="3617913"/>
                </a:lnTo>
                <a:lnTo>
                  <a:pt x="1922780" y="3617913"/>
                </a:lnTo>
                <a:lnTo>
                  <a:pt x="1620520" y="3617913"/>
                </a:lnTo>
                <a:lnTo>
                  <a:pt x="1615758" y="3617913"/>
                </a:lnTo>
                <a:lnTo>
                  <a:pt x="1611630" y="3617278"/>
                </a:lnTo>
                <a:lnTo>
                  <a:pt x="1602422" y="3616326"/>
                </a:lnTo>
                <a:lnTo>
                  <a:pt x="1594168" y="3614103"/>
                </a:lnTo>
                <a:lnTo>
                  <a:pt x="1585912" y="3610928"/>
                </a:lnTo>
                <a:lnTo>
                  <a:pt x="1577975" y="3607118"/>
                </a:lnTo>
                <a:lnTo>
                  <a:pt x="1570990" y="3602673"/>
                </a:lnTo>
                <a:lnTo>
                  <a:pt x="1563688" y="3597911"/>
                </a:lnTo>
                <a:lnTo>
                  <a:pt x="1557655" y="3591878"/>
                </a:lnTo>
                <a:lnTo>
                  <a:pt x="1551622" y="3585846"/>
                </a:lnTo>
                <a:lnTo>
                  <a:pt x="1546860" y="3578543"/>
                </a:lnTo>
                <a:lnTo>
                  <a:pt x="1542415" y="3571558"/>
                </a:lnTo>
                <a:lnTo>
                  <a:pt x="1538605" y="3563621"/>
                </a:lnTo>
                <a:lnTo>
                  <a:pt x="1535430" y="3555366"/>
                </a:lnTo>
                <a:lnTo>
                  <a:pt x="1533208" y="3547111"/>
                </a:lnTo>
                <a:lnTo>
                  <a:pt x="1532572" y="3542666"/>
                </a:lnTo>
                <a:lnTo>
                  <a:pt x="1531620" y="3537903"/>
                </a:lnTo>
                <a:lnTo>
                  <a:pt x="1531302" y="3533458"/>
                </a:lnTo>
                <a:lnTo>
                  <a:pt x="1531302" y="3529013"/>
                </a:lnTo>
                <a:lnTo>
                  <a:pt x="1531302" y="3229928"/>
                </a:lnTo>
                <a:lnTo>
                  <a:pt x="1504950" y="3225483"/>
                </a:lnTo>
                <a:lnTo>
                  <a:pt x="1478598" y="3220086"/>
                </a:lnTo>
                <a:lnTo>
                  <a:pt x="1452245" y="3214371"/>
                </a:lnTo>
                <a:lnTo>
                  <a:pt x="1426845" y="3208021"/>
                </a:lnTo>
                <a:lnTo>
                  <a:pt x="1400810" y="3201671"/>
                </a:lnTo>
                <a:lnTo>
                  <a:pt x="1375092" y="3194368"/>
                </a:lnTo>
                <a:lnTo>
                  <a:pt x="1350010" y="3187066"/>
                </a:lnTo>
                <a:lnTo>
                  <a:pt x="1324928" y="3179128"/>
                </a:lnTo>
                <a:lnTo>
                  <a:pt x="1299528" y="3170873"/>
                </a:lnTo>
                <a:lnTo>
                  <a:pt x="1274762" y="3161666"/>
                </a:lnTo>
                <a:lnTo>
                  <a:pt x="1250315" y="3152776"/>
                </a:lnTo>
                <a:lnTo>
                  <a:pt x="1225868" y="3142933"/>
                </a:lnTo>
                <a:lnTo>
                  <a:pt x="1201738" y="3132773"/>
                </a:lnTo>
                <a:lnTo>
                  <a:pt x="1177925" y="3122296"/>
                </a:lnTo>
                <a:lnTo>
                  <a:pt x="1154430" y="3110866"/>
                </a:lnTo>
                <a:lnTo>
                  <a:pt x="1130618" y="3099753"/>
                </a:lnTo>
                <a:lnTo>
                  <a:pt x="955040" y="3342006"/>
                </a:lnTo>
                <a:lnTo>
                  <a:pt x="952182" y="3345816"/>
                </a:lnTo>
                <a:lnTo>
                  <a:pt x="949325" y="3349308"/>
                </a:lnTo>
                <a:lnTo>
                  <a:pt x="946150" y="3352483"/>
                </a:lnTo>
                <a:lnTo>
                  <a:pt x="942975" y="3355658"/>
                </a:lnTo>
                <a:lnTo>
                  <a:pt x="935990" y="3361056"/>
                </a:lnTo>
                <a:lnTo>
                  <a:pt x="929005" y="3366136"/>
                </a:lnTo>
                <a:lnTo>
                  <a:pt x="921385" y="3369946"/>
                </a:lnTo>
                <a:lnTo>
                  <a:pt x="913448" y="3373121"/>
                </a:lnTo>
                <a:lnTo>
                  <a:pt x="905192" y="3375978"/>
                </a:lnTo>
                <a:lnTo>
                  <a:pt x="896938" y="3377248"/>
                </a:lnTo>
                <a:lnTo>
                  <a:pt x="888365" y="3378518"/>
                </a:lnTo>
                <a:lnTo>
                  <a:pt x="879792" y="3378518"/>
                </a:lnTo>
                <a:lnTo>
                  <a:pt x="870902" y="3377883"/>
                </a:lnTo>
                <a:lnTo>
                  <a:pt x="862648" y="3376296"/>
                </a:lnTo>
                <a:lnTo>
                  <a:pt x="854075" y="3373756"/>
                </a:lnTo>
                <a:lnTo>
                  <a:pt x="846138" y="3370581"/>
                </a:lnTo>
                <a:lnTo>
                  <a:pt x="837882" y="3366453"/>
                </a:lnTo>
                <a:lnTo>
                  <a:pt x="834072" y="3363913"/>
                </a:lnTo>
                <a:lnTo>
                  <a:pt x="830262" y="3361056"/>
                </a:lnTo>
                <a:lnTo>
                  <a:pt x="586105" y="3183573"/>
                </a:lnTo>
                <a:lnTo>
                  <a:pt x="582930" y="3181033"/>
                </a:lnTo>
                <a:lnTo>
                  <a:pt x="579438" y="3177858"/>
                </a:lnTo>
                <a:lnTo>
                  <a:pt x="575945" y="3175001"/>
                </a:lnTo>
                <a:lnTo>
                  <a:pt x="573088" y="3171826"/>
                </a:lnTo>
                <a:lnTo>
                  <a:pt x="567372" y="3165158"/>
                </a:lnTo>
                <a:lnTo>
                  <a:pt x="562610" y="3157538"/>
                </a:lnTo>
                <a:lnTo>
                  <a:pt x="558482" y="3150236"/>
                </a:lnTo>
                <a:lnTo>
                  <a:pt x="554990" y="3142298"/>
                </a:lnTo>
                <a:lnTo>
                  <a:pt x="552450" y="3134043"/>
                </a:lnTo>
                <a:lnTo>
                  <a:pt x="550862" y="3125788"/>
                </a:lnTo>
                <a:lnTo>
                  <a:pt x="549592" y="3117216"/>
                </a:lnTo>
                <a:lnTo>
                  <a:pt x="549592" y="3108643"/>
                </a:lnTo>
                <a:lnTo>
                  <a:pt x="550545" y="3100071"/>
                </a:lnTo>
                <a:lnTo>
                  <a:pt x="551815" y="3091816"/>
                </a:lnTo>
                <a:lnTo>
                  <a:pt x="554355" y="3083243"/>
                </a:lnTo>
                <a:lnTo>
                  <a:pt x="557530" y="3075306"/>
                </a:lnTo>
                <a:lnTo>
                  <a:pt x="559435" y="3071178"/>
                </a:lnTo>
                <a:lnTo>
                  <a:pt x="561340" y="3067368"/>
                </a:lnTo>
                <a:lnTo>
                  <a:pt x="563880" y="3063241"/>
                </a:lnTo>
                <a:lnTo>
                  <a:pt x="566738" y="3059431"/>
                </a:lnTo>
                <a:lnTo>
                  <a:pt x="742632" y="2817178"/>
                </a:lnTo>
                <a:lnTo>
                  <a:pt x="724218" y="2797811"/>
                </a:lnTo>
                <a:lnTo>
                  <a:pt x="706755" y="2778761"/>
                </a:lnTo>
                <a:lnTo>
                  <a:pt x="688975" y="2759076"/>
                </a:lnTo>
                <a:lnTo>
                  <a:pt x="671512" y="2739073"/>
                </a:lnTo>
                <a:lnTo>
                  <a:pt x="655002" y="2718753"/>
                </a:lnTo>
                <a:lnTo>
                  <a:pt x="638492" y="2698115"/>
                </a:lnTo>
                <a:lnTo>
                  <a:pt x="622300" y="2677478"/>
                </a:lnTo>
                <a:lnTo>
                  <a:pt x="606425" y="2656523"/>
                </a:lnTo>
                <a:lnTo>
                  <a:pt x="591185" y="2634933"/>
                </a:lnTo>
                <a:lnTo>
                  <a:pt x="576580" y="2613025"/>
                </a:lnTo>
                <a:lnTo>
                  <a:pt x="561658" y="2590800"/>
                </a:lnTo>
                <a:lnTo>
                  <a:pt x="547370" y="2568893"/>
                </a:lnTo>
                <a:lnTo>
                  <a:pt x="534035" y="2546033"/>
                </a:lnTo>
                <a:lnTo>
                  <a:pt x="520382" y="2523173"/>
                </a:lnTo>
                <a:lnTo>
                  <a:pt x="507682" y="2499995"/>
                </a:lnTo>
                <a:lnTo>
                  <a:pt x="494665" y="2476500"/>
                </a:lnTo>
                <a:lnTo>
                  <a:pt x="209868" y="2568893"/>
                </a:lnTo>
                <a:lnTo>
                  <a:pt x="205740" y="2570163"/>
                </a:lnTo>
                <a:lnTo>
                  <a:pt x="201295" y="2571433"/>
                </a:lnTo>
                <a:lnTo>
                  <a:pt x="196850" y="2572068"/>
                </a:lnTo>
                <a:lnTo>
                  <a:pt x="192722" y="2573020"/>
                </a:lnTo>
                <a:lnTo>
                  <a:pt x="183515" y="2573338"/>
                </a:lnTo>
                <a:lnTo>
                  <a:pt x="174942" y="2573020"/>
                </a:lnTo>
                <a:lnTo>
                  <a:pt x="166688" y="2571750"/>
                </a:lnTo>
                <a:lnTo>
                  <a:pt x="158115" y="2569845"/>
                </a:lnTo>
                <a:lnTo>
                  <a:pt x="150177" y="2567305"/>
                </a:lnTo>
                <a:lnTo>
                  <a:pt x="142240" y="2563495"/>
                </a:lnTo>
                <a:lnTo>
                  <a:pt x="134620" y="2559368"/>
                </a:lnTo>
                <a:lnTo>
                  <a:pt x="127952" y="2554605"/>
                </a:lnTo>
                <a:lnTo>
                  <a:pt x="121602" y="2548890"/>
                </a:lnTo>
                <a:lnTo>
                  <a:pt x="115570" y="2542540"/>
                </a:lnTo>
                <a:lnTo>
                  <a:pt x="109855" y="2535555"/>
                </a:lnTo>
                <a:lnTo>
                  <a:pt x="105410" y="2528253"/>
                </a:lnTo>
                <a:lnTo>
                  <a:pt x="101282" y="2520315"/>
                </a:lnTo>
                <a:lnTo>
                  <a:pt x="99377" y="2516188"/>
                </a:lnTo>
                <a:lnTo>
                  <a:pt x="97790" y="2512060"/>
                </a:lnTo>
                <a:lnTo>
                  <a:pt x="4445" y="2224405"/>
                </a:lnTo>
                <a:lnTo>
                  <a:pt x="3492" y="2220278"/>
                </a:lnTo>
                <a:lnTo>
                  <a:pt x="2222" y="2215833"/>
                </a:lnTo>
                <a:lnTo>
                  <a:pt x="1587" y="2211388"/>
                </a:lnTo>
                <a:lnTo>
                  <a:pt x="635" y="2206625"/>
                </a:lnTo>
                <a:lnTo>
                  <a:pt x="0" y="2198053"/>
                </a:lnTo>
                <a:lnTo>
                  <a:pt x="317" y="2189480"/>
                </a:lnTo>
                <a:lnTo>
                  <a:pt x="1587" y="2180908"/>
                </a:lnTo>
                <a:lnTo>
                  <a:pt x="3810" y="2172653"/>
                </a:lnTo>
                <a:lnTo>
                  <a:pt x="6350" y="2164398"/>
                </a:lnTo>
                <a:lnTo>
                  <a:pt x="9842" y="2156778"/>
                </a:lnTo>
                <a:lnTo>
                  <a:pt x="13970" y="2149158"/>
                </a:lnTo>
                <a:lnTo>
                  <a:pt x="19050" y="2142173"/>
                </a:lnTo>
                <a:lnTo>
                  <a:pt x="24447" y="2135505"/>
                </a:lnTo>
                <a:lnTo>
                  <a:pt x="30797" y="2129790"/>
                </a:lnTo>
                <a:lnTo>
                  <a:pt x="37465" y="2124393"/>
                </a:lnTo>
                <a:lnTo>
                  <a:pt x="45085" y="2119630"/>
                </a:lnTo>
                <a:lnTo>
                  <a:pt x="49212" y="2117725"/>
                </a:lnTo>
                <a:lnTo>
                  <a:pt x="53340" y="2115820"/>
                </a:lnTo>
                <a:lnTo>
                  <a:pt x="57467" y="2113915"/>
                </a:lnTo>
                <a:lnTo>
                  <a:pt x="61595" y="2112328"/>
                </a:lnTo>
                <a:lnTo>
                  <a:pt x="346392" y="2019618"/>
                </a:lnTo>
                <a:lnTo>
                  <a:pt x="342900" y="1993900"/>
                </a:lnTo>
                <a:lnTo>
                  <a:pt x="339725" y="1967865"/>
                </a:lnTo>
                <a:lnTo>
                  <a:pt x="337185" y="1941830"/>
                </a:lnTo>
                <a:lnTo>
                  <a:pt x="334962" y="1915478"/>
                </a:lnTo>
                <a:lnTo>
                  <a:pt x="333375" y="1889125"/>
                </a:lnTo>
                <a:lnTo>
                  <a:pt x="331788" y="1862455"/>
                </a:lnTo>
                <a:lnTo>
                  <a:pt x="331152" y="1835785"/>
                </a:lnTo>
                <a:lnTo>
                  <a:pt x="331152" y="1809115"/>
                </a:lnTo>
                <a:lnTo>
                  <a:pt x="331152" y="1782445"/>
                </a:lnTo>
                <a:lnTo>
                  <a:pt x="331788" y="1755775"/>
                </a:lnTo>
                <a:lnTo>
                  <a:pt x="333375" y="1729423"/>
                </a:lnTo>
                <a:lnTo>
                  <a:pt x="334962" y="1703070"/>
                </a:lnTo>
                <a:lnTo>
                  <a:pt x="337185" y="1676718"/>
                </a:lnTo>
                <a:lnTo>
                  <a:pt x="339725" y="1650365"/>
                </a:lnTo>
                <a:lnTo>
                  <a:pt x="342900" y="1624330"/>
                </a:lnTo>
                <a:lnTo>
                  <a:pt x="346392" y="1598295"/>
                </a:lnTo>
                <a:lnTo>
                  <a:pt x="61595" y="1506220"/>
                </a:lnTo>
                <a:lnTo>
                  <a:pt x="57467" y="1504633"/>
                </a:lnTo>
                <a:lnTo>
                  <a:pt x="53340" y="1502728"/>
                </a:lnTo>
                <a:lnTo>
                  <a:pt x="45085" y="1498600"/>
                </a:lnTo>
                <a:lnTo>
                  <a:pt x="37465" y="1494155"/>
                </a:lnTo>
                <a:lnTo>
                  <a:pt x="30797" y="1488440"/>
                </a:lnTo>
                <a:lnTo>
                  <a:pt x="24447" y="1482408"/>
                </a:lnTo>
                <a:lnTo>
                  <a:pt x="19050" y="1476058"/>
                </a:lnTo>
                <a:lnTo>
                  <a:pt x="13970" y="1468755"/>
                </a:lnTo>
                <a:lnTo>
                  <a:pt x="9842" y="1461453"/>
                </a:lnTo>
                <a:lnTo>
                  <a:pt x="6350" y="1453833"/>
                </a:lnTo>
                <a:lnTo>
                  <a:pt x="3810" y="1445578"/>
                </a:lnTo>
                <a:lnTo>
                  <a:pt x="1587" y="1437323"/>
                </a:lnTo>
                <a:lnTo>
                  <a:pt x="317" y="1428750"/>
                </a:lnTo>
                <a:lnTo>
                  <a:pt x="0" y="1419860"/>
                </a:lnTo>
                <a:lnTo>
                  <a:pt x="635" y="1411288"/>
                </a:lnTo>
                <a:lnTo>
                  <a:pt x="1587" y="1406843"/>
                </a:lnTo>
                <a:lnTo>
                  <a:pt x="2222" y="1402398"/>
                </a:lnTo>
                <a:lnTo>
                  <a:pt x="3492" y="1397635"/>
                </a:lnTo>
                <a:lnTo>
                  <a:pt x="4445" y="1393508"/>
                </a:lnTo>
                <a:lnTo>
                  <a:pt x="97790" y="1106488"/>
                </a:lnTo>
                <a:lnTo>
                  <a:pt x="99377" y="1102043"/>
                </a:lnTo>
                <a:lnTo>
                  <a:pt x="101282" y="1097915"/>
                </a:lnTo>
                <a:lnTo>
                  <a:pt x="103187" y="1093788"/>
                </a:lnTo>
                <a:lnTo>
                  <a:pt x="105410" y="1089978"/>
                </a:lnTo>
                <a:lnTo>
                  <a:pt x="109855" y="1082358"/>
                </a:lnTo>
                <a:lnTo>
                  <a:pt x="115570" y="1075690"/>
                </a:lnTo>
                <a:lnTo>
                  <a:pt x="121602" y="1069340"/>
                </a:lnTo>
                <a:lnTo>
                  <a:pt x="127952" y="1063625"/>
                </a:lnTo>
                <a:lnTo>
                  <a:pt x="134620" y="1058863"/>
                </a:lnTo>
                <a:lnTo>
                  <a:pt x="142240" y="1054735"/>
                </a:lnTo>
                <a:lnTo>
                  <a:pt x="150177" y="1051243"/>
                </a:lnTo>
                <a:lnTo>
                  <a:pt x="158115" y="1048068"/>
                </a:lnTo>
                <a:lnTo>
                  <a:pt x="166688" y="1046480"/>
                </a:lnTo>
                <a:lnTo>
                  <a:pt x="174942" y="1045210"/>
                </a:lnTo>
                <a:lnTo>
                  <a:pt x="183515" y="1044893"/>
                </a:lnTo>
                <a:lnTo>
                  <a:pt x="192722" y="1045528"/>
                </a:lnTo>
                <a:lnTo>
                  <a:pt x="196850" y="1046480"/>
                </a:lnTo>
                <a:lnTo>
                  <a:pt x="201295" y="1047115"/>
                </a:lnTo>
                <a:lnTo>
                  <a:pt x="205740" y="1048068"/>
                </a:lnTo>
                <a:lnTo>
                  <a:pt x="209868" y="1049338"/>
                </a:lnTo>
                <a:lnTo>
                  <a:pt x="494665" y="1141413"/>
                </a:lnTo>
                <a:lnTo>
                  <a:pt x="507682" y="1118235"/>
                </a:lnTo>
                <a:lnTo>
                  <a:pt x="520382" y="1095375"/>
                </a:lnTo>
                <a:lnTo>
                  <a:pt x="534035" y="1072198"/>
                </a:lnTo>
                <a:lnTo>
                  <a:pt x="547370" y="1049655"/>
                </a:lnTo>
                <a:lnTo>
                  <a:pt x="561658" y="1027113"/>
                </a:lnTo>
                <a:lnTo>
                  <a:pt x="576580" y="1005205"/>
                </a:lnTo>
                <a:lnTo>
                  <a:pt x="591185" y="983615"/>
                </a:lnTo>
                <a:lnTo>
                  <a:pt x="606425" y="961707"/>
                </a:lnTo>
                <a:lnTo>
                  <a:pt x="622300" y="940752"/>
                </a:lnTo>
                <a:lnTo>
                  <a:pt x="638492" y="919797"/>
                </a:lnTo>
                <a:lnTo>
                  <a:pt x="655002" y="899160"/>
                </a:lnTo>
                <a:lnTo>
                  <a:pt x="671512" y="878840"/>
                </a:lnTo>
                <a:lnTo>
                  <a:pt x="688975" y="858837"/>
                </a:lnTo>
                <a:lnTo>
                  <a:pt x="706755" y="839470"/>
                </a:lnTo>
                <a:lnTo>
                  <a:pt x="724218" y="819785"/>
                </a:lnTo>
                <a:lnTo>
                  <a:pt x="742632" y="801052"/>
                </a:lnTo>
                <a:lnTo>
                  <a:pt x="566420" y="558800"/>
                </a:lnTo>
                <a:lnTo>
                  <a:pt x="563562" y="554990"/>
                </a:lnTo>
                <a:lnTo>
                  <a:pt x="561340" y="551180"/>
                </a:lnTo>
                <a:lnTo>
                  <a:pt x="559118" y="547370"/>
                </a:lnTo>
                <a:lnTo>
                  <a:pt x="557212" y="543242"/>
                </a:lnTo>
                <a:lnTo>
                  <a:pt x="554355" y="534987"/>
                </a:lnTo>
                <a:lnTo>
                  <a:pt x="551498" y="526732"/>
                </a:lnTo>
                <a:lnTo>
                  <a:pt x="550228" y="518160"/>
                </a:lnTo>
                <a:lnTo>
                  <a:pt x="549592" y="509270"/>
                </a:lnTo>
                <a:lnTo>
                  <a:pt x="549592" y="500697"/>
                </a:lnTo>
                <a:lnTo>
                  <a:pt x="550862" y="492442"/>
                </a:lnTo>
                <a:lnTo>
                  <a:pt x="552450" y="483870"/>
                </a:lnTo>
                <a:lnTo>
                  <a:pt x="554990" y="475932"/>
                </a:lnTo>
                <a:lnTo>
                  <a:pt x="558482" y="467677"/>
                </a:lnTo>
                <a:lnTo>
                  <a:pt x="562610" y="460057"/>
                </a:lnTo>
                <a:lnTo>
                  <a:pt x="567372" y="453072"/>
                </a:lnTo>
                <a:lnTo>
                  <a:pt x="573088" y="446087"/>
                </a:lnTo>
                <a:lnTo>
                  <a:pt x="575945" y="442912"/>
                </a:lnTo>
                <a:lnTo>
                  <a:pt x="579438" y="439737"/>
                </a:lnTo>
                <a:lnTo>
                  <a:pt x="582930" y="436880"/>
                </a:lnTo>
                <a:lnTo>
                  <a:pt x="586105" y="434022"/>
                </a:lnTo>
                <a:lnTo>
                  <a:pt x="830898" y="256857"/>
                </a:lnTo>
                <a:lnTo>
                  <a:pt x="834708" y="254317"/>
                </a:lnTo>
                <a:lnTo>
                  <a:pt x="838200" y="251777"/>
                </a:lnTo>
                <a:lnTo>
                  <a:pt x="842328" y="249872"/>
                </a:lnTo>
                <a:lnTo>
                  <a:pt x="846138" y="247967"/>
                </a:lnTo>
                <a:lnTo>
                  <a:pt x="854392" y="244475"/>
                </a:lnTo>
                <a:lnTo>
                  <a:pt x="862648" y="242252"/>
                </a:lnTo>
                <a:lnTo>
                  <a:pt x="871538" y="240665"/>
                </a:lnTo>
                <a:lnTo>
                  <a:pt x="880110" y="240030"/>
                </a:lnTo>
                <a:lnTo>
                  <a:pt x="888365" y="240030"/>
                </a:lnTo>
                <a:lnTo>
                  <a:pt x="896938" y="240665"/>
                </a:lnTo>
                <a:lnTo>
                  <a:pt x="905192" y="242570"/>
                </a:lnTo>
                <a:lnTo>
                  <a:pt x="913448" y="245110"/>
                </a:lnTo>
                <a:lnTo>
                  <a:pt x="921385" y="248602"/>
                </a:lnTo>
                <a:lnTo>
                  <a:pt x="929005" y="252412"/>
                </a:lnTo>
                <a:lnTo>
                  <a:pt x="935990" y="257175"/>
                </a:lnTo>
                <a:lnTo>
                  <a:pt x="942975" y="262890"/>
                </a:lnTo>
                <a:lnTo>
                  <a:pt x="946150" y="266065"/>
                </a:lnTo>
                <a:lnTo>
                  <a:pt x="949325" y="269240"/>
                </a:lnTo>
                <a:lnTo>
                  <a:pt x="952182" y="272732"/>
                </a:lnTo>
                <a:lnTo>
                  <a:pt x="955040" y="276542"/>
                </a:lnTo>
                <a:lnTo>
                  <a:pt x="1130618" y="518477"/>
                </a:lnTo>
                <a:lnTo>
                  <a:pt x="1154430" y="507047"/>
                </a:lnTo>
                <a:lnTo>
                  <a:pt x="1177925" y="496252"/>
                </a:lnTo>
                <a:lnTo>
                  <a:pt x="1201738" y="485457"/>
                </a:lnTo>
                <a:lnTo>
                  <a:pt x="1225868" y="475615"/>
                </a:lnTo>
                <a:lnTo>
                  <a:pt x="1250315" y="465772"/>
                </a:lnTo>
                <a:lnTo>
                  <a:pt x="1274762" y="456247"/>
                </a:lnTo>
                <a:lnTo>
                  <a:pt x="1299528" y="447675"/>
                </a:lnTo>
                <a:lnTo>
                  <a:pt x="1324928" y="439102"/>
                </a:lnTo>
                <a:lnTo>
                  <a:pt x="1350010" y="431165"/>
                </a:lnTo>
                <a:lnTo>
                  <a:pt x="1375092" y="423545"/>
                </a:lnTo>
                <a:lnTo>
                  <a:pt x="1400810" y="416877"/>
                </a:lnTo>
                <a:lnTo>
                  <a:pt x="1426845" y="410210"/>
                </a:lnTo>
                <a:lnTo>
                  <a:pt x="1452245" y="404177"/>
                </a:lnTo>
                <a:lnTo>
                  <a:pt x="1478598" y="398462"/>
                </a:lnTo>
                <a:lnTo>
                  <a:pt x="1504950" y="393065"/>
                </a:lnTo>
                <a:lnTo>
                  <a:pt x="1531302" y="388620"/>
                </a:lnTo>
                <a:lnTo>
                  <a:pt x="1531302" y="89217"/>
                </a:lnTo>
                <a:lnTo>
                  <a:pt x="1531302" y="84455"/>
                </a:lnTo>
                <a:lnTo>
                  <a:pt x="1531620" y="80010"/>
                </a:lnTo>
                <a:lnTo>
                  <a:pt x="1532572" y="75565"/>
                </a:lnTo>
                <a:lnTo>
                  <a:pt x="1533208" y="71120"/>
                </a:lnTo>
                <a:lnTo>
                  <a:pt x="1535430" y="62865"/>
                </a:lnTo>
                <a:lnTo>
                  <a:pt x="1538605" y="54610"/>
                </a:lnTo>
                <a:lnTo>
                  <a:pt x="1542415" y="46672"/>
                </a:lnTo>
                <a:lnTo>
                  <a:pt x="1546860" y="39370"/>
                </a:lnTo>
                <a:lnTo>
                  <a:pt x="1551622" y="32385"/>
                </a:lnTo>
                <a:lnTo>
                  <a:pt x="1557655" y="26352"/>
                </a:lnTo>
                <a:lnTo>
                  <a:pt x="1563688" y="20320"/>
                </a:lnTo>
                <a:lnTo>
                  <a:pt x="1570990" y="15240"/>
                </a:lnTo>
                <a:lnTo>
                  <a:pt x="1577975" y="10795"/>
                </a:lnTo>
                <a:lnTo>
                  <a:pt x="1585912" y="6985"/>
                </a:lnTo>
                <a:lnTo>
                  <a:pt x="1594168" y="4127"/>
                </a:lnTo>
                <a:lnTo>
                  <a:pt x="1602422" y="1905"/>
                </a:lnTo>
                <a:lnTo>
                  <a:pt x="1607185" y="952"/>
                </a:lnTo>
                <a:lnTo>
                  <a:pt x="1611630" y="317"/>
                </a:lnTo>
                <a:lnTo>
                  <a:pt x="1615758" y="0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文本框 47"/>
          <p:cNvSpPr txBox="1">
            <a:spLocks noChangeArrowheads="1"/>
          </p:cNvSpPr>
          <p:nvPr/>
        </p:nvSpPr>
        <p:spPr bwMode="auto">
          <a:xfrm>
            <a:off x="6055383" y="2467768"/>
            <a:ext cx="19700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Master Server</a:t>
            </a:r>
          </a:p>
        </p:txBody>
      </p:sp>
      <p:sp>
        <p:nvSpPr>
          <p:cNvPr id="11" name="文本框 48"/>
          <p:cNvSpPr txBox="1">
            <a:spLocks noChangeArrowheads="1"/>
          </p:cNvSpPr>
          <p:nvPr/>
        </p:nvSpPr>
        <p:spPr bwMode="auto">
          <a:xfrm>
            <a:off x="9054174" y="2467768"/>
            <a:ext cx="28458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Hot Standby Server</a:t>
            </a:r>
          </a:p>
        </p:txBody>
      </p:sp>
      <p:sp>
        <p:nvSpPr>
          <p:cNvPr id="12" name="任意多边形 50"/>
          <p:cNvSpPr/>
          <p:nvPr/>
        </p:nvSpPr>
        <p:spPr bwMode="auto">
          <a:xfrm>
            <a:off x="4051299" y="5207000"/>
            <a:ext cx="3974179" cy="1041818"/>
          </a:xfrm>
          <a:custGeom>
            <a:avLst/>
            <a:gdLst>
              <a:gd name="connsiteX0" fmla="*/ 0 w 3949700"/>
              <a:gd name="connsiteY0" fmla="*/ 825500 h 914818"/>
              <a:gd name="connsiteX1" fmla="*/ 2641600 w 3949700"/>
              <a:gd name="connsiteY1" fmla="*/ 838200 h 914818"/>
              <a:gd name="connsiteX2" fmla="*/ 3949700 w 3949700"/>
              <a:gd name="connsiteY2" fmla="*/ 0 h 91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49700" h="914818">
                <a:moveTo>
                  <a:pt x="0" y="825500"/>
                </a:moveTo>
                <a:cubicBezTo>
                  <a:pt x="991658" y="900641"/>
                  <a:pt x="1983317" y="975783"/>
                  <a:pt x="2641600" y="838200"/>
                </a:cubicBezTo>
                <a:cubicBezTo>
                  <a:pt x="3299883" y="700617"/>
                  <a:pt x="3624791" y="350308"/>
                  <a:pt x="3949700" y="0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ysDash"/>
            <a:bevel/>
            <a:headEnd type="none" w="med" len="med"/>
            <a:tailEnd type="none" w="med" len="med"/>
          </a:ln>
          <a:extLst/>
        </p:spPr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任意多边形 51"/>
          <p:cNvSpPr/>
          <p:nvPr/>
        </p:nvSpPr>
        <p:spPr bwMode="auto">
          <a:xfrm>
            <a:off x="3657600" y="4690204"/>
            <a:ext cx="4343400" cy="516796"/>
          </a:xfrm>
          <a:custGeom>
            <a:avLst/>
            <a:gdLst>
              <a:gd name="connsiteX0" fmla="*/ 0 w 4254500"/>
              <a:gd name="connsiteY0" fmla="*/ 135796 h 516796"/>
              <a:gd name="connsiteX1" fmla="*/ 2298700 w 4254500"/>
              <a:gd name="connsiteY1" fmla="*/ 21496 h 516796"/>
              <a:gd name="connsiteX2" fmla="*/ 4254500 w 4254500"/>
              <a:gd name="connsiteY2" fmla="*/ 516796 h 516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4500" h="516796">
                <a:moveTo>
                  <a:pt x="0" y="135796"/>
                </a:moveTo>
                <a:cubicBezTo>
                  <a:pt x="794808" y="46896"/>
                  <a:pt x="1589617" y="-42004"/>
                  <a:pt x="2298700" y="21496"/>
                </a:cubicBezTo>
                <a:cubicBezTo>
                  <a:pt x="3007783" y="84996"/>
                  <a:pt x="3631141" y="300896"/>
                  <a:pt x="4254500" y="516796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ysDash"/>
            <a:bevel/>
            <a:headEnd type="none" w="med" len="med"/>
            <a:tailEnd type="none" w="med" len="med"/>
          </a:ln>
          <a:extLst/>
        </p:spPr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任意多边形 52"/>
          <p:cNvSpPr/>
          <p:nvPr/>
        </p:nvSpPr>
        <p:spPr bwMode="auto">
          <a:xfrm>
            <a:off x="7785100" y="3797300"/>
            <a:ext cx="307615" cy="1409700"/>
          </a:xfrm>
          <a:custGeom>
            <a:avLst/>
            <a:gdLst>
              <a:gd name="connsiteX0" fmla="*/ 241300 w 307615"/>
              <a:gd name="connsiteY0" fmla="*/ 1409700 h 1409700"/>
              <a:gd name="connsiteX1" fmla="*/ 292100 w 307615"/>
              <a:gd name="connsiteY1" fmla="*/ 660400 h 1409700"/>
              <a:gd name="connsiteX2" fmla="*/ 0 w 307615"/>
              <a:gd name="connsiteY2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615" h="1409700">
                <a:moveTo>
                  <a:pt x="241300" y="1409700"/>
                </a:moveTo>
                <a:cubicBezTo>
                  <a:pt x="286808" y="1152525"/>
                  <a:pt x="332317" y="895350"/>
                  <a:pt x="292100" y="660400"/>
                </a:cubicBezTo>
                <a:cubicBezTo>
                  <a:pt x="251883" y="425450"/>
                  <a:pt x="125941" y="212725"/>
                  <a:pt x="0" y="0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ysDash"/>
            <a:bevel/>
            <a:headEnd w="sm" len="sm"/>
            <a:tailEnd type="arrow"/>
          </a:ln>
          <a:extLst/>
        </p:spPr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任意多边形 53"/>
          <p:cNvSpPr/>
          <p:nvPr/>
        </p:nvSpPr>
        <p:spPr bwMode="auto">
          <a:xfrm rot="4720160">
            <a:off x="8315320" y="3551674"/>
            <a:ext cx="1316484" cy="2197651"/>
          </a:xfrm>
          <a:custGeom>
            <a:avLst/>
            <a:gdLst>
              <a:gd name="connsiteX0" fmla="*/ 241300 w 307615"/>
              <a:gd name="connsiteY0" fmla="*/ 1409700 h 1409700"/>
              <a:gd name="connsiteX1" fmla="*/ 292100 w 307615"/>
              <a:gd name="connsiteY1" fmla="*/ 660400 h 1409700"/>
              <a:gd name="connsiteX2" fmla="*/ 0 w 307615"/>
              <a:gd name="connsiteY2" fmla="*/ 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615" h="1409700">
                <a:moveTo>
                  <a:pt x="241300" y="1409700"/>
                </a:moveTo>
                <a:cubicBezTo>
                  <a:pt x="286808" y="1152525"/>
                  <a:pt x="332317" y="895350"/>
                  <a:pt x="292100" y="660400"/>
                </a:cubicBezTo>
                <a:cubicBezTo>
                  <a:pt x="251883" y="425450"/>
                  <a:pt x="125941" y="212725"/>
                  <a:pt x="0" y="0"/>
                </a:cubicBezTo>
              </a:path>
            </a:pathLst>
          </a:custGeom>
          <a:noFill/>
          <a:ln w="76200"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ysDash"/>
            <a:bevel/>
            <a:headEnd w="sm" len="sm"/>
            <a:tailEnd type="arrow"/>
          </a:ln>
          <a:extLst/>
        </p:spPr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KSO_Shape"/>
          <p:cNvSpPr/>
          <p:nvPr/>
        </p:nvSpPr>
        <p:spPr>
          <a:xfrm>
            <a:off x="7600722" y="4276684"/>
            <a:ext cx="2640130" cy="1377268"/>
          </a:xfrm>
          <a:custGeom>
            <a:avLst/>
            <a:gdLst>
              <a:gd name="connsiteX0" fmla="*/ 4109878 w 7991396"/>
              <a:gd name="connsiteY0" fmla="*/ 0 h 4172540"/>
              <a:gd name="connsiteX1" fmla="*/ 5415487 w 7991396"/>
              <a:gd name="connsiteY1" fmla="*/ 816050 h 4172540"/>
              <a:gd name="connsiteX2" fmla="*/ 6027418 w 7991396"/>
              <a:gd name="connsiteY2" fmla="*/ 677951 h 4172540"/>
              <a:gd name="connsiteX3" fmla="*/ 7489804 w 7991396"/>
              <a:gd name="connsiteY3" fmla="*/ 2140332 h 4172540"/>
              <a:gd name="connsiteX4" fmla="*/ 7483396 w 7991396"/>
              <a:gd name="connsiteY4" fmla="*/ 2203898 h 4172540"/>
              <a:gd name="connsiteX5" fmla="*/ 7991396 w 7991396"/>
              <a:gd name="connsiteY5" fmla="*/ 3146665 h 4172540"/>
              <a:gd name="connsiteX6" fmla="*/ 7456648 w 7991396"/>
              <a:gd name="connsiteY6" fmla="*/ 4106801 h 4172540"/>
              <a:gd name="connsiteX7" fmla="*/ 7330940 w 7991396"/>
              <a:gd name="connsiteY7" fmla="*/ 4172540 h 4172540"/>
              <a:gd name="connsiteX8" fmla="*/ 1079370 w 7991396"/>
              <a:gd name="connsiteY8" fmla="*/ 4172540 h 4172540"/>
              <a:gd name="connsiteX9" fmla="*/ 1015130 w 7991396"/>
              <a:gd name="connsiteY9" fmla="*/ 4169296 h 4172540"/>
              <a:gd name="connsiteX10" fmla="*/ 0 w 7991396"/>
              <a:gd name="connsiteY10" fmla="*/ 3044397 h 4172540"/>
              <a:gd name="connsiteX11" fmla="*/ 1130742 w 7991396"/>
              <a:gd name="connsiteY11" fmla="*/ 1913659 h 4172540"/>
              <a:gd name="connsiteX12" fmla="*/ 1346871 w 7991396"/>
              <a:gd name="connsiteY12" fmla="*/ 1935445 h 4172540"/>
              <a:gd name="connsiteX13" fmla="*/ 2261481 w 7991396"/>
              <a:gd name="connsiteY13" fmla="*/ 1462386 h 4172540"/>
              <a:gd name="connsiteX14" fmla="*/ 2653668 w 7991396"/>
              <a:gd name="connsiteY14" fmla="*/ 1536361 h 4172540"/>
              <a:gd name="connsiteX15" fmla="*/ 2647492 w 7991396"/>
              <a:gd name="connsiteY15" fmla="*/ 1462386 h 4172540"/>
              <a:gd name="connsiteX16" fmla="*/ 4109878 w 7991396"/>
              <a:gd name="connsiteY16" fmla="*/ 0 h 417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91396" h="4172540">
                <a:moveTo>
                  <a:pt x="4109878" y="0"/>
                </a:moveTo>
                <a:cubicBezTo>
                  <a:pt x="4684462" y="0"/>
                  <a:pt x="5181648" y="331374"/>
                  <a:pt x="5415487" y="816050"/>
                </a:cubicBezTo>
                <a:cubicBezTo>
                  <a:pt x="5600435" y="726143"/>
                  <a:pt x="5808299" y="677951"/>
                  <a:pt x="6027418" y="677951"/>
                </a:cubicBezTo>
                <a:cubicBezTo>
                  <a:pt x="6835073" y="677951"/>
                  <a:pt x="7489804" y="1332682"/>
                  <a:pt x="7489804" y="2140332"/>
                </a:cubicBezTo>
                <a:lnTo>
                  <a:pt x="7483396" y="2203898"/>
                </a:lnTo>
                <a:cubicBezTo>
                  <a:pt x="7789726" y="2405463"/>
                  <a:pt x="7991396" y="2752511"/>
                  <a:pt x="7991396" y="3146665"/>
                </a:cubicBezTo>
                <a:cubicBezTo>
                  <a:pt x="7991396" y="3552291"/>
                  <a:pt x="7777816" y="3908032"/>
                  <a:pt x="7456648" y="4106801"/>
                </a:cubicBezTo>
                <a:lnTo>
                  <a:pt x="7330940" y="4172540"/>
                </a:lnTo>
                <a:lnTo>
                  <a:pt x="1079370" y="4172540"/>
                </a:lnTo>
                <a:lnTo>
                  <a:pt x="1015130" y="4169296"/>
                </a:lnTo>
                <a:cubicBezTo>
                  <a:pt x="444946" y="4111392"/>
                  <a:pt x="0" y="3629859"/>
                  <a:pt x="0" y="3044397"/>
                </a:cubicBezTo>
                <a:cubicBezTo>
                  <a:pt x="0" y="2419908"/>
                  <a:pt x="506249" y="1913659"/>
                  <a:pt x="1130742" y="1913659"/>
                </a:cubicBezTo>
                <a:lnTo>
                  <a:pt x="1346871" y="1935445"/>
                </a:lnTo>
                <a:cubicBezTo>
                  <a:pt x="1548513" y="1648023"/>
                  <a:pt x="1883314" y="1462386"/>
                  <a:pt x="2261481" y="1462386"/>
                </a:cubicBezTo>
                <a:cubicBezTo>
                  <a:pt x="2399871" y="1462386"/>
                  <a:pt x="2532456" y="1487244"/>
                  <a:pt x="2653668" y="1536361"/>
                </a:cubicBezTo>
                <a:cubicBezTo>
                  <a:pt x="2648116" y="1512003"/>
                  <a:pt x="2647492" y="1487266"/>
                  <a:pt x="2647492" y="1462386"/>
                </a:cubicBezTo>
                <a:cubicBezTo>
                  <a:pt x="2647492" y="654731"/>
                  <a:pt x="3302223" y="0"/>
                  <a:pt x="4109878" y="0"/>
                </a:cubicBez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en-US" altLang="zh-CN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altLang="zh-CN" sz="2400" dirty="0" smtClean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Network</a:t>
            </a:r>
            <a:endParaRPr lang="zh-CN" altLang="en-US" sz="2400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KSO_Shape"/>
          <p:cNvSpPr>
            <a:spLocks/>
          </p:cNvSpPr>
          <p:nvPr/>
        </p:nvSpPr>
        <p:spPr bwMode="auto">
          <a:xfrm>
            <a:off x="6444390" y="2879159"/>
            <a:ext cx="990684" cy="858593"/>
          </a:xfrm>
          <a:custGeom>
            <a:avLst/>
            <a:gdLst>
              <a:gd name="T0" fmla="*/ 537882 w 1360"/>
              <a:gd name="T1" fmla="*/ 182096 h 1360"/>
              <a:gd name="T2" fmla="*/ 661147 w 1360"/>
              <a:gd name="T3" fmla="*/ 444313 h 1360"/>
              <a:gd name="T4" fmla="*/ 837640 w 1360"/>
              <a:gd name="T5" fmla="*/ 696819 h 1360"/>
              <a:gd name="T6" fmla="*/ 1004327 w 1360"/>
              <a:gd name="T7" fmla="*/ 598488 h 1360"/>
              <a:gd name="T8" fmla="*/ 1138798 w 1360"/>
              <a:gd name="T9" fmla="*/ 454025 h 1360"/>
              <a:gd name="T10" fmla="*/ 1263463 w 1360"/>
              <a:gd name="T11" fmla="*/ 342340 h 1360"/>
              <a:gd name="T12" fmla="*/ 1375522 w 1360"/>
              <a:gd name="T13" fmla="*/ 263432 h 1360"/>
              <a:gd name="T14" fmla="*/ 1477776 w 1360"/>
              <a:gd name="T15" fmla="*/ 213659 h 1360"/>
              <a:gd name="T16" fmla="*/ 1566022 w 1360"/>
              <a:gd name="T17" fmla="*/ 197877 h 1360"/>
              <a:gd name="T18" fmla="*/ 1647265 w 1360"/>
              <a:gd name="T19" fmla="*/ 213659 h 1360"/>
              <a:gd name="T20" fmla="*/ 1714500 w 1360"/>
              <a:gd name="T21" fmla="*/ 258576 h 1360"/>
              <a:gd name="T22" fmla="*/ 1767728 w 1360"/>
              <a:gd name="T23" fmla="*/ 326558 h 1360"/>
              <a:gd name="T24" fmla="*/ 1641662 w 1360"/>
              <a:gd name="T25" fmla="*/ 433388 h 1360"/>
              <a:gd name="T26" fmla="*/ 1402136 w 1360"/>
              <a:gd name="T27" fmla="*/ 610627 h 1360"/>
              <a:gd name="T28" fmla="*/ 1144401 w 1360"/>
              <a:gd name="T29" fmla="*/ 859491 h 1360"/>
              <a:gd name="T30" fmla="*/ 1165412 w 1360"/>
              <a:gd name="T31" fmla="*/ 1045229 h 1360"/>
              <a:gd name="T32" fmla="*/ 1290077 w 1360"/>
              <a:gd name="T33" fmla="*/ 1156914 h 1360"/>
              <a:gd name="T34" fmla="*/ 1410540 w 1360"/>
              <a:gd name="T35" fmla="*/ 1245534 h 1360"/>
              <a:gd name="T36" fmla="*/ 1526801 w 1360"/>
              <a:gd name="T37" fmla="*/ 1308660 h 1360"/>
              <a:gd name="T38" fmla="*/ 1638860 w 1360"/>
              <a:gd name="T39" fmla="*/ 1346293 h 1360"/>
              <a:gd name="T40" fmla="*/ 1746717 w 1360"/>
              <a:gd name="T41" fmla="*/ 1357219 h 1360"/>
              <a:gd name="T42" fmla="*/ 1905000 w 1360"/>
              <a:gd name="T43" fmla="*/ 1341438 h 1360"/>
              <a:gd name="T44" fmla="*/ 1861577 w 1360"/>
              <a:gd name="T45" fmla="*/ 1420346 h 1360"/>
              <a:gd name="T46" fmla="*/ 1808349 w 1360"/>
              <a:gd name="T47" fmla="*/ 1508965 h 1360"/>
              <a:gd name="T48" fmla="*/ 1762125 w 1360"/>
              <a:gd name="T49" fmla="*/ 1569664 h 1360"/>
              <a:gd name="T50" fmla="*/ 1673879 w 1360"/>
              <a:gd name="T51" fmla="*/ 1627935 h 1360"/>
              <a:gd name="T52" fmla="*/ 1550614 w 1360"/>
              <a:gd name="T53" fmla="*/ 1638860 h 1360"/>
              <a:gd name="T54" fmla="*/ 1453963 w 1360"/>
              <a:gd name="T55" fmla="*/ 1615795 h 1360"/>
              <a:gd name="T56" fmla="*/ 1346107 w 1360"/>
              <a:gd name="T57" fmla="*/ 1564808 h 1360"/>
              <a:gd name="T58" fmla="*/ 1231246 w 1360"/>
              <a:gd name="T59" fmla="*/ 1485900 h 1360"/>
              <a:gd name="T60" fmla="*/ 1103779 w 1360"/>
              <a:gd name="T61" fmla="*/ 1380285 h 1360"/>
              <a:gd name="T62" fmla="*/ 969309 w 1360"/>
              <a:gd name="T63" fmla="*/ 1245534 h 1360"/>
              <a:gd name="T64" fmla="*/ 795618 w 1360"/>
              <a:gd name="T65" fmla="*/ 1262529 h 1360"/>
              <a:gd name="T66" fmla="*/ 682158 w 1360"/>
              <a:gd name="T67" fmla="*/ 1392424 h 1360"/>
              <a:gd name="T68" fmla="*/ 577103 w 1360"/>
              <a:gd name="T69" fmla="*/ 1496826 h 1360"/>
              <a:gd name="T70" fmla="*/ 480452 w 1360"/>
              <a:gd name="T71" fmla="*/ 1574520 h 1360"/>
              <a:gd name="T72" fmla="*/ 395007 w 1360"/>
              <a:gd name="T73" fmla="*/ 1625507 h 1360"/>
              <a:gd name="T74" fmla="*/ 319368 w 1360"/>
              <a:gd name="T75" fmla="*/ 1648572 h 1360"/>
              <a:gd name="T76" fmla="*/ 277346 w 1360"/>
              <a:gd name="T77" fmla="*/ 1648572 h 1360"/>
              <a:gd name="T78" fmla="*/ 175092 w 1360"/>
              <a:gd name="T79" fmla="*/ 1610939 h 1360"/>
              <a:gd name="T80" fmla="*/ 70037 w 1360"/>
              <a:gd name="T81" fmla="*/ 1516249 h 1360"/>
              <a:gd name="T82" fmla="*/ 23813 w 1360"/>
              <a:gd name="T83" fmla="*/ 1425201 h 1360"/>
              <a:gd name="T84" fmla="*/ 81243 w 1360"/>
              <a:gd name="T85" fmla="*/ 1432485 h 1360"/>
              <a:gd name="T86" fmla="*/ 172290 w 1360"/>
              <a:gd name="T87" fmla="*/ 1417918 h 1360"/>
              <a:gd name="T88" fmla="*/ 271743 w 1360"/>
              <a:gd name="T89" fmla="*/ 1379071 h 1360"/>
              <a:gd name="T90" fmla="*/ 373996 w 1360"/>
              <a:gd name="T91" fmla="*/ 1311088 h 1360"/>
              <a:gd name="T92" fmla="*/ 483254 w 1360"/>
              <a:gd name="T93" fmla="*/ 1215185 h 1360"/>
              <a:gd name="T94" fmla="*/ 593912 w 1360"/>
              <a:gd name="T95" fmla="*/ 1095001 h 1360"/>
              <a:gd name="T96" fmla="*/ 652743 w 1360"/>
              <a:gd name="T97" fmla="*/ 898338 h 1360"/>
              <a:gd name="T98" fmla="*/ 526676 w 1360"/>
              <a:gd name="T99" fmla="*/ 750234 h 1360"/>
              <a:gd name="T100" fmla="*/ 424423 w 1360"/>
              <a:gd name="T101" fmla="*/ 619125 h 1360"/>
              <a:gd name="T102" fmla="*/ 348783 w 1360"/>
              <a:gd name="T103" fmla="*/ 505012 h 1360"/>
              <a:gd name="T104" fmla="*/ 301158 w 1360"/>
              <a:gd name="T105" fmla="*/ 410322 h 1360"/>
              <a:gd name="T106" fmla="*/ 278746 w 1360"/>
              <a:gd name="T107" fmla="*/ 330200 h 1360"/>
              <a:gd name="T108" fmla="*/ 289952 w 1360"/>
              <a:gd name="T109" fmla="*/ 244008 h 1360"/>
              <a:gd name="T110" fmla="*/ 357188 w 1360"/>
              <a:gd name="T111" fmla="*/ 129895 h 1360"/>
              <a:gd name="T112" fmla="*/ 483254 w 1360"/>
              <a:gd name="T113" fmla="*/ 0 h 136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360" h="1360">
                <a:moveTo>
                  <a:pt x="345" y="0"/>
                </a:moveTo>
                <a:lnTo>
                  <a:pt x="363" y="75"/>
                </a:lnTo>
                <a:lnTo>
                  <a:pt x="384" y="150"/>
                </a:lnTo>
                <a:lnTo>
                  <a:pt x="409" y="223"/>
                </a:lnTo>
                <a:lnTo>
                  <a:pt x="439" y="295"/>
                </a:lnTo>
                <a:lnTo>
                  <a:pt x="472" y="366"/>
                </a:lnTo>
                <a:lnTo>
                  <a:pt x="510" y="435"/>
                </a:lnTo>
                <a:lnTo>
                  <a:pt x="552" y="504"/>
                </a:lnTo>
                <a:lnTo>
                  <a:pt x="598" y="574"/>
                </a:lnTo>
                <a:lnTo>
                  <a:pt x="629" y="614"/>
                </a:lnTo>
                <a:lnTo>
                  <a:pt x="685" y="539"/>
                </a:lnTo>
                <a:lnTo>
                  <a:pt x="717" y="493"/>
                </a:lnTo>
                <a:lnTo>
                  <a:pt x="750" y="451"/>
                </a:lnTo>
                <a:lnTo>
                  <a:pt x="783" y="410"/>
                </a:lnTo>
                <a:lnTo>
                  <a:pt x="813" y="374"/>
                </a:lnTo>
                <a:lnTo>
                  <a:pt x="844" y="341"/>
                </a:lnTo>
                <a:lnTo>
                  <a:pt x="873" y="311"/>
                </a:lnTo>
                <a:lnTo>
                  <a:pt x="902" y="282"/>
                </a:lnTo>
                <a:lnTo>
                  <a:pt x="930" y="257"/>
                </a:lnTo>
                <a:lnTo>
                  <a:pt x="957" y="236"/>
                </a:lnTo>
                <a:lnTo>
                  <a:pt x="982" y="217"/>
                </a:lnTo>
                <a:lnTo>
                  <a:pt x="1007" y="199"/>
                </a:lnTo>
                <a:lnTo>
                  <a:pt x="1032" y="186"/>
                </a:lnTo>
                <a:lnTo>
                  <a:pt x="1055" y="176"/>
                </a:lnTo>
                <a:lnTo>
                  <a:pt x="1076" y="169"/>
                </a:lnTo>
                <a:lnTo>
                  <a:pt x="1099" y="165"/>
                </a:lnTo>
                <a:lnTo>
                  <a:pt x="1118" y="163"/>
                </a:lnTo>
                <a:lnTo>
                  <a:pt x="1139" y="165"/>
                </a:lnTo>
                <a:lnTo>
                  <a:pt x="1157" y="169"/>
                </a:lnTo>
                <a:lnTo>
                  <a:pt x="1176" y="176"/>
                </a:lnTo>
                <a:lnTo>
                  <a:pt x="1191" y="184"/>
                </a:lnTo>
                <a:lnTo>
                  <a:pt x="1208" y="198"/>
                </a:lnTo>
                <a:lnTo>
                  <a:pt x="1224" y="213"/>
                </a:lnTo>
                <a:lnTo>
                  <a:pt x="1237" y="230"/>
                </a:lnTo>
                <a:lnTo>
                  <a:pt x="1251" y="249"/>
                </a:lnTo>
                <a:lnTo>
                  <a:pt x="1262" y="269"/>
                </a:lnTo>
                <a:lnTo>
                  <a:pt x="1278" y="292"/>
                </a:lnTo>
                <a:lnTo>
                  <a:pt x="1226" y="320"/>
                </a:lnTo>
                <a:lnTo>
                  <a:pt x="1172" y="357"/>
                </a:lnTo>
                <a:lnTo>
                  <a:pt x="1116" y="399"/>
                </a:lnTo>
                <a:lnTo>
                  <a:pt x="1059" y="447"/>
                </a:lnTo>
                <a:lnTo>
                  <a:pt x="1001" y="503"/>
                </a:lnTo>
                <a:lnTo>
                  <a:pt x="942" y="564"/>
                </a:lnTo>
                <a:lnTo>
                  <a:pt x="880" y="633"/>
                </a:lnTo>
                <a:lnTo>
                  <a:pt x="817" y="708"/>
                </a:lnTo>
                <a:lnTo>
                  <a:pt x="762" y="777"/>
                </a:lnTo>
                <a:lnTo>
                  <a:pt x="802" y="825"/>
                </a:lnTo>
                <a:lnTo>
                  <a:pt x="832" y="861"/>
                </a:lnTo>
                <a:lnTo>
                  <a:pt x="861" y="894"/>
                </a:lnTo>
                <a:lnTo>
                  <a:pt x="892" y="925"/>
                </a:lnTo>
                <a:lnTo>
                  <a:pt x="921" y="953"/>
                </a:lnTo>
                <a:lnTo>
                  <a:pt x="950" y="980"/>
                </a:lnTo>
                <a:lnTo>
                  <a:pt x="978" y="1003"/>
                </a:lnTo>
                <a:lnTo>
                  <a:pt x="1007" y="1026"/>
                </a:lnTo>
                <a:lnTo>
                  <a:pt x="1034" y="1045"/>
                </a:lnTo>
                <a:lnTo>
                  <a:pt x="1063" y="1063"/>
                </a:lnTo>
                <a:lnTo>
                  <a:pt x="1090" y="1078"/>
                </a:lnTo>
                <a:lnTo>
                  <a:pt x="1116" y="1090"/>
                </a:lnTo>
                <a:lnTo>
                  <a:pt x="1143" y="1101"/>
                </a:lnTo>
                <a:lnTo>
                  <a:pt x="1170" y="1109"/>
                </a:lnTo>
                <a:lnTo>
                  <a:pt x="1197" y="1114"/>
                </a:lnTo>
                <a:lnTo>
                  <a:pt x="1222" y="1118"/>
                </a:lnTo>
                <a:lnTo>
                  <a:pt x="1247" y="1118"/>
                </a:lnTo>
                <a:lnTo>
                  <a:pt x="1291" y="1116"/>
                </a:lnTo>
                <a:lnTo>
                  <a:pt x="1333" y="1111"/>
                </a:lnTo>
                <a:lnTo>
                  <a:pt x="1360" y="1105"/>
                </a:lnTo>
                <a:lnTo>
                  <a:pt x="1343" y="1141"/>
                </a:lnTo>
                <a:lnTo>
                  <a:pt x="1329" y="1170"/>
                </a:lnTo>
                <a:lnTo>
                  <a:pt x="1316" y="1197"/>
                </a:lnTo>
                <a:lnTo>
                  <a:pt x="1304" y="1222"/>
                </a:lnTo>
                <a:lnTo>
                  <a:pt x="1291" y="1243"/>
                </a:lnTo>
                <a:lnTo>
                  <a:pt x="1279" y="1262"/>
                </a:lnTo>
                <a:lnTo>
                  <a:pt x="1270" y="1279"/>
                </a:lnTo>
                <a:lnTo>
                  <a:pt x="1258" y="1293"/>
                </a:lnTo>
                <a:lnTo>
                  <a:pt x="1249" y="1304"/>
                </a:lnTo>
                <a:lnTo>
                  <a:pt x="1224" y="1325"/>
                </a:lnTo>
                <a:lnTo>
                  <a:pt x="1195" y="1341"/>
                </a:lnTo>
                <a:lnTo>
                  <a:pt x="1164" y="1348"/>
                </a:lnTo>
                <a:lnTo>
                  <a:pt x="1128" y="1352"/>
                </a:lnTo>
                <a:lnTo>
                  <a:pt x="1107" y="1350"/>
                </a:lnTo>
                <a:lnTo>
                  <a:pt x="1084" y="1347"/>
                </a:lnTo>
                <a:lnTo>
                  <a:pt x="1061" y="1341"/>
                </a:lnTo>
                <a:lnTo>
                  <a:pt x="1038" y="1331"/>
                </a:lnTo>
                <a:lnTo>
                  <a:pt x="1013" y="1320"/>
                </a:lnTo>
                <a:lnTo>
                  <a:pt x="988" y="1306"/>
                </a:lnTo>
                <a:lnTo>
                  <a:pt x="961" y="1289"/>
                </a:lnTo>
                <a:lnTo>
                  <a:pt x="934" y="1270"/>
                </a:lnTo>
                <a:lnTo>
                  <a:pt x="907" y="1249"/>
                </a:lnTo>
                <a:lnTo>
                  <a:pt x="879" y="1224"/>
                </a:lnTo>
                <a:lnTo>
                  <a:pt x="850" y="1199"/>
                </a:lnTo>
                <a:lnTo>
                  <a:pt x="819" y="1168"/>
                </a:lnTo>
                <a:lnTo>
                  <a:pt x="788" y="1137"/>
                </a:lnTo>
                <a:lnTo>
                  <a:pt x="758" y="1103"/>
                </a:lnTo>
                <a:lnTo>
                  <a:pt x="725" y="1067"/>
                </a:lnTo>
                <a:lnTo>
                  <a:pt x="692" y="1026"/>
                </a:lnTo>
                <a:lnTo>
                  <a:pt x="629" y="951"/>
                </a:lnTo>
                <a:lnTo>
                  <a:pt x="597" y="997"/>
                </a:lnTo>
                <a:lnTo>
                  <a:pt x="568" y="1040"/>
                </a:lnTo>
                <a:lnTo>
                  <a:pt x="541" y="1078"/>
                </a:lnTo>
                <a:lnTo>
                  <a:pt x="512" y="1114"/>
                </a:lnTo>
                <a:lnTo>
                  <a:pt x="487" y="1147"/>
                </a:lnTo>
                <a:lnTo>
                  <a:pt x="460" y="1180"/>
                </a:lnTo>
                <a:lnTo>
                  <a:pt x="435" y="1207"/>
                </a:lnTo>
                <a:lnTo>
                  <a:pt x="412" y="1233"/>
                </a:lnTo>
                <a:lnTo>
                  <a:pt x="387" y="1256"/>
                </a:lnTo>
                <a:lnTo>
                  <a:pt x="366" y="1279"/>
                </a:lnTo>
                <a:lnTo>
                  <a:pt x="343" y="1297"/>
                </a:lnTo>
                <a:lnTo>
                  <a:pt x="322" y="1314"/>
                </a:lnTo>
                <a:lnTo>
                  <a:pt x="303" y="1327"/>
                </a:lnTo>
                <a:lnTo>
                  <a:pt x="282" y="1339"/>
                </a:lnTo>
                <a:lnTo>
                  <a:pt x="265" y="1348"/>
                </a:lnTo>
                <a:lnTo>
                  <a:pt x="246" y="1354"/>
                </a:lnTo>
                <a:lnTo>
                  <a:pt x="228" y="1358"/>
                </a:lnTo>
                <a:lnTo>
                  <a:pt x="211" y="1360"/>
                </a:lnTo>
                <a:lnTo>
                  <a:pt x="198" y="1358"/>
                </a:lnTo>
                <a:lnTo>
                  <a:pt x="173" y="1352"/>
                </a:lnTo>
                <a:lnTo>
                  <a:pt x="150" y="1343"/>
                </a:lnTo>
                <a:lnTo>
                  <a:pt x="125" y="1327"/>
                </a:lnTo>
                <a:lnTo>
                  <a:pt x="100" y="1306"/>
                </a:lnTo>
                <a:lnTo>
                  <a:pt x="75" y="1279"/>
                </a:lnTo>
                <a:lnTo>
                  <a:pt x="50" y="1249"/>
                </a:lnTo>
                <a:lnTo>
                  <a:pt x="25" y="1212"/>
                </a:lnTo>
                <a:lnTo>
                  <a:pt x="0" y="1170"/>
                </a:lnTo>
                <a:lnTo>
                  <a:pt x="17" y="1174"/>
                </a:lnTo>
                <a:lnTo>
                  <a:pt x="33" y="1178"/>
                </a:lnTo>
                <a:lnTo>
                  <a:pt x="46" y="1180"/>
                </a:lnTo>
                <a:lnTo>
                  <a:pt x="58" y="1180"/>
                </a:lnTo>
                <a:lnTo>
                  <a:pt x="79" y="1178"/>
                </a:lnTo>
                <a:lnTo>
                  <a:pt x="102" y="1174"/>
                </a:lnTo>
                <a:lnTo>
                  <a:pt x="123" y="1168"/>
                </a:lnTo>
                <a:lnTo>
                  <a:pt x="146" y="1161"/>
                </a:lnTo>
                <a:lnTo>
                  <a:pt x="171" y="1149"/>
                </a:lnTo>
                <a:lnTo>
                  <a:pt x="194" y="1136"/>
                </a:lnTo>
                <a:lnTo>
                  <a:pt x="219" y="1118"/>
                </a:lnTo>
                <a:lnTo>
                  <a:pt x="242" y="1101"/>
                </a:lnTo>
                <a:lnTo>
                  <a:pt x="267" y="1080"/>
                </a:lnTo>
                <a:lnTo>
                  <a:pt x="293" y="1055"/>
                </a:lnTo>
                <a:lnTo>
                  <a:pt x="318" y="1030"/>
                </a:lnTo>
                <a:lnTo>
                  <a:pt x="345" y="1001"/>
                </a:lnTo>
                <a:lnTo>
                  <a:pt x="370" y="971"/>
                </a:lnTo>
                <a:lnTo>
                  <a:pt x="397" y="938"/>
                </a:lnTo>
                <a:lnTo>
                  <a:pt x="424" y="902"/>
                </a:lnTo>
                <a:lnTo>
                  <a:pt x="453" y="863"/>
                </a:lnTo>
                <a:lnTo>
                  <a:pt x="504" y="790"/>
                </a:lnTo>
                <a:lnTo>
                  <a:pt x="466" y="740"/>
                </a:lnTo>
                <a:lnTo>
                  <a:pt x="434" y="698"/>
                </a:lnTo>
                <a:lnTo>
                  <a:pt x="405" y="658"/>
                </a:lnTo>
                <a:lnTo>
                  <a:pt x="376" y="618"/>
                </a:lnTo>
                <a:lnTo>
                  <a:pt x="349" y="581"/>
                </a:lnTo>
                <a:lnTo>
                  <a:pt x="326" y="545"/>
                </a:lnTo>
                <a:lnTo>
                  <a:pt x="303" y="510"/>
                </a:lnTo>
                <a:lnTo>
                  <a:pt x="284" y="478"/>
                </a:lnTo>
                <a:lnTo>
                  <a:pt x="267" y="447"/>
                </a:lnTo>
                <a:lnTo>
                  <a:pt x="249" y="416"/>
                </a:lnTo>
                <a:lnTo>
                  <a:pt x="236" y="389"/>
                </a:lnTo>
                <a:lnTo>
                  <a:pt x="224" y="363"/>
                </a:lnTo>
                <a:lnTo>
                  <a:pt x="215" y="338"/>
                </a:lnTo>
                <a:lnTo>
                  <a:pt x="209" y="315"/>
                </a:lnTo>
                <a:lnTo>
                  <a:pt x="203" y="293"/>
                </a:lnTo>
                <a:lnTo>
                  <a:pt x="199" y="272"/>
                </a:lnTo>
                <a:lnTo>
                  <a:pt x="199" y="255"/>
                </a:lnTo>
                <a:lnTo>
                  <a:pt x="201" y="228"/>
                </a:lnTo>
                <a:lnTo>
                  <a:pt x="207" y="201"/>
                </a:lnTo>
                <a:lnTo>
                  <a:pt x="219" y="173"/>
                </a:lnTo>
                <a:lnTo>
                  <a:pt x="236" y="140"/>
                </a:lnTo>
                <a:lnTo>
                  <a:pt x="255" y="107"/>
                </a:lnTo>
                <a:lnTo>
                  <a:pt x="280" y="73"/>
                </a:lnTo>
                <a:lnTo>
                  <a:pt x="311" y="38"/>
                </a:lnTo>
                <a:lnTo>
                  <a:pt x="345" y="0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9" name="虚尾箭头 2"/>
          <p:cNvSpPr/>
          <p:nvPr/>
        </p:nvSpPr>
        <p:spPr bwMode="auto">
          <a:xfrm rot="10800000">
            <a:off x="8401105" y="3308455"/>
            <a:ext cx="803516" cy="297180"/>
          </a:xfrm>
          <a:prstGeom prst="stripedRightArrow">
            <a:avLst/>
          </a:pr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20" name="文本框 23"/>
          <p:cNvSpPr txBox="1">
            <a:spLocks noChangeArrowheads="1"/>
          </p:cNvSpPr>
          <p:nvPr/>
        </p:nvSpPr>
        <p:spPr bwMode="auto">
          <a:xfrm>
            <a:off x="8324637" y="3484316"/>
            <a:ext cx="9564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Data </a:t>
            </a:r>
          </a:p>
          <a:p>
            <a:pPr algn="ctr"/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Moving Back</a:t>
            </a:r>
          </a:p>
        </p:txBody>
      </p:sp>
      <p:sp>
        <p:nvSpPr>
          <p:cNvPr id="21" name="文本框 24"/>
          <p:cNvSpPr txBox="1">
            <a:spLocks noChangeArrowheads="1"/>
          </p:cNvSpPr>
          <p:nvPr/>
        </p:nvSpPr>
        <p:spPr bwMode="auto">
          <a:xfrm>
            <a:off x="6030904" y="2467478"/>
            <a:ext cx="19700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s-US" altLang="zh-CN" sz="20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Malfunction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文本框 25"/>
          <p:cNvSpPr txBox="1">
            <a:spLocks noChangeArrowheads="1"/>
          </p:cNvSpPr>
          <p:nvPr/>
        </p:nvSpPr>
        <p:spPr bwMode="auto">
          <a:xfrm>
            <a:off x="5968811" y="2467478"/>
            <a:ext cx="19700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Recovered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KSO_Shape"/>
          <p:cNvSpPr>
            <a:spLocks/>
          </p:cNvSpPr>
          <p:nvPr/>
        </p:nvSpPr>
        <p:spPr bwMode="auto">
          <a:xfrm>
            <a:off x="8464689" y="2587008"/>
            <a:ext cx="743081" cy="699833"/>
          </a:xfrm>
          <a:custGeom>
            <a:avLst/>
            <a:gdLst>
              <a:gd name="T0" fmla="*/ 901314 w 3228"/>
              <a:gd name="T1" fmla="*/ 1694421 h 3037"/>
              <a:gd name="T2" fmla="*/ 0 w 3228"/>
              <a:gd name="T3" fmla="*/ 587496 h 3037"/>
              <a:gd name="T4" fmla="*/ 0 w 3228"/>
              <a:gd name="T5" fmla="*/ 486511 h 3037"/>
              <a:gd name="T6" fmla="*/ 406037 w 3228"/>
              <a:gd name="T7" fmla="*/ 4463 h 3037"/>
              <a:gd name="T8" fmla="*/ 486353 w 3228"/>
              <a:gd name="T9" fmla="*/ 0 h 3037"/>
              <a:gd name="T10" fmla="*/ 901314 w 3228"/>
              <a:gd name="T11" fmla="*/ 218707 h 3037"/>
              <a:gd name="T12" fmla="*/ 1314044 w 3228"/>
              <a:gd name="T13" fmla="*/ 0 h 3037"/>
              <a:gd name="T14" fmla="*/ 1394360 w 3228"/>
              <a:gd name="T15" fmla="*/ 4463 h 3037"/>
              <a:gd name="T16" fmla="*/ 1800397 w 3228"/>
              <a:gd name="T17" fmla="*/ 486511 h 3037"/>
              <a:gd name="T18" fmla="*/ 1800397 w 3228"/>
              <a:gd name="T19" fmla="*/ 587496 h 3037"/>
              <a:gd name="T20" fmla="*/ 901314 w 3228"/>
              <a:gd name="T21" fmla="*/ 1694421 h 3037"/>
              <a:gd name="T22" fmla="*/ 1242653 w 3228"/>
              <a:gd name="T23" fmla="*/ 1124779 h 3037"/>
              <a:gd name="T24" fmla="*/ 1079792 w 3228"/>
              <a:gd name="T25" fmla="*/ 649984 h 3037"/>
              <a:gd name="T26" fmla="*/ 992784 w 3228"/>
              <a:gd name="T27" fmla="*/ 1020446 h 3037"/>
              <a:gd name="T28" fmla="*/ 827692 w 3228"/>
              <a:gd name="T29" fmla="*/ 285100 h 3037"/>
              <a:gd name="T30" fmla="*/ 612960 w 3228"/>
              <a:gd name="T31" fmla="*/ 1047227 h 3037"/>
              <a:gd name="T32" fmla="*/ 334089 w 3228"/>
              <a:gd name="T33" fmla="*/ 1158812 h 3037"/>
              <a:gd name="T34" fmla="*/ 710008 w 3228"/>
              <a:gd name="T35" fmla="*/ 1158812 h 3037"/>
              <a:gd name="T36" fmla="*/ 822672 w 3228"/>
              <a:gd name="T37" fmla="*/ 696292 h 3037"/>
              <a:gd name="T38" fmla="*/ 974378 w 3228"/>
              <a:gd name="T39" fmla="*/ 1401510 h 3037"/>
              <a:gd name="T40" fmla="*/ 1101544 w 3228"/>
              <a:gd name="T41" fmla="*/ 961306 h 3037"/>
              <a:gd name="T42" fmla="*/ 1198591 w 3228"/>
              <a:gd name="T43" fmla="*/ 1229111 h 3037"/>
              <a:gd name="T44" fmla="*/ 1444556 w 3228"/>
              <a:gd name="T45" fmla="*/ 1229111 h 3037"/>
              <a:gd name="T46" fmla="*/ 1242653 w 3228"/>
              <a:gd name="T47" fmla="*/ 1124779 h 303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228" h="3037">
                <a:moveTo>
                  <a:pt x="1616" y="3037"/>
                </a:moveTo>
                <a:cubicBezTo>
                  <a:pt x="443" y="2227"/>
                  <a:pt x="0" y="1578"/>
                  <a:pt x="0" y="1053"/>
                </a:cubicBezTo>
                <a:cubicBezTo>
                  <a:pt x="0" y="872"/>
                  <a:pt x="0" y="872"/>
                  <a:pt x="0" y="872"/>
                </a:cubicBezTo>
                <a:cubicBezTo>
                  <a:pt x="0" y="322"/>
                  <a:pt x="409" y="37"/>
                  <a:pt x="728" y="8"/>
                </a:cubicBezTo>
                <a:cubicBezTo>
                  <a:pt x="777" y="0"/>
                  <a:pt x="827" y="0"/>
                  <a:pt x="872" y="0"/>
                </a:cubicBezTo>
                <a:cubicBezTo>
                  <a:pt x="1240" y="0"/>
                  <a:pt x="1414" y="153"/>
                  <a:pt x="1616" y="392"/>
                </a:cubicBezTo>
                <a:cubicBezTo>
                  <a:pt x="1814" y="153"/>
                  <a:pt x="1992" y="0"/>
                  <a:pt x="2356" y="0"/>
                </a:cubicBezTo>
                <a:cubicBezTo>
                  <a:pt x="2401" y="0"/>
                  <a:pt x="2451" y="0"/>
                  <a:pt x="2500" y="8"/>
                </a:cubicBezTo>
                <a:cubicBezTo>
                  <a:pt x="2818" y="37"/>
                  <a:pt x="3228" y="322"/>
                  <a:pt x="3228" y="872"/>
                </a:cubicBezTo>
                <a:cubicBezTo>
                  <a:pt x="3228" y="1053"/>
                  <a:pt x="3228" y="1053"/>
                  <a:pt x="3228" y="1053"/>
                </a:cubicBezTo>
                <a:cubicBezTo>
                  <a:pt x="3228" y="1578"/>
                  <a:pt x="2786" y="2227"/>
                  <a:pt x="1616" y="3037"/>
                </a:cubicBezTo>
                <a:close/>
                <a:moveTo>
                  <a:pt x="2228" y="2016"/>
                </a:moveTo>
                <a:cubicBezTo>
                  <a:pt x="1936" y="1165"/>
                  <a:pt x="1936" y="1165"/>
                  <a:pt x="1936" y="1165"/>
                </a:cubicBezTo>
                <a:cubicBezTo>
                  <a:pt x="1780" y="1829"/>
                  <a:pt x="1780" y="1829"/>
                  <a:pt x="1780" y="1829"/>
                </a:cubicBezTo>
                <a:cubicBezTo>
                  <a:pt x="1484" y="511"/>
                  <a:pt x="1484" y="511"/>
                  <a:pt x="1484" y="511"/>
                </a:cubicBezTo>
                <a:cubicBezTo>
                  <a:pt x="1099" y="1877"/>
                  <a:pt x="1099" y="1877"/>
                  <a:pt x="1099" y="1877"/>
                </a:cubicBezTo>
                <a:cubicBezTo>
                  <a:pt x="599" y="2077"/>
                  <a:pt x="599" y="2077"/>
                  <a:pt x="599" y="2077"/>
                </a:cubicBezTo>
                <a:cubicBezTo>
                  <a:pt x="1273" y="2077"/>
                  <a:pt x="1273" y="2077"/>
                  <a:pt x="1273" y="2077"/>
                </a:cubicBezTo>
                <a:cubicBezTo>
                  <a:pt x="1475" y="1248"/>
                  <a:pt x="1475" y="1248"/>
                  <a:pt x="1475" y="1248"/>
                </a:cubicBezTo>
                <a:cubicBezTo>
                  <a:pt x="1747" y="2512"/>
                  <a:pt x="1747" y="2512"/>
                  <a:pt x="1747" y="2512"/>
                </a:cubicBezTo>
                <a:cubicBezTo>
                  <a:pt x="1975" y="1723"/>
                  <a:pt x="1975" y="1723"/>
                  <a:pt x="1975" y="1723"/>
                </a:cubicBezTo>
                <a:cubicBezTo>
                  <a:pt x="2149" y="2203"/>
                  <a:pt x="2149" y="2203"/>
                  <a:pt x="2149" y="2203"/>
                </a:cubicBezTo>
                <a:cubicBezTo>
                  <a:pt x="2590" y="2203"/>
                  <a:pt x="2590" y="2203"/>
                  <a:pt x="2590" y="2203"/>
                </a:cubicBezTo>
                <a:lnTo>
                  <a:pt x="2228" y="2016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4" name="KSO_Shape"/>
          <p:cNvSpPr>
            <a:spLocks/>
          </p:cNvSpPr>
          <p:nvPr/>
        </p:nvSpPr>
        <p:spPr bwMode="auto">
          <a:xfrm>
            <a:off x="8469711" y="2609744"/>
            <a:ext cx="743081" cy="699833"/>
          </a:xfrm>
          <a:custGeom>
            <a:avLst/>
            <a:gdLst>
              <a:gd name="T0" fmla="*/ 901314 w 3228"/>
              <a:gd name="T1" fmla="*/ 1694421 h 3037"/>
              <a:gd name="T2" fmla="*/ 0 w 3228"/>
              <a:gd name="T3" fmla="*/ 587496 h 3037"/>
              <a:gd name="T4" fmla="*/ 0 w 3228"/>
              <a:gd name="T5" fmla="*/ 486511 h 3037"/>
              <a:gd name="T6" fmla="*/ 406037 w 3228"/>
              <a:gd name="T7" fmla="*/ 4463 h 3037"/>
              <a:gd name="T8" fmla="*/ 486353 w 3228"/>
              <a:gd name="T9" fmla="*/ 0 h 3037"/>
              <a:gd name="T10" fmla="*/ 901314 w 3228"/>
              <a:gd name="T11" fmla="*/ 218707 h 3037"/>
              <a:gd name="T12" fmla="*/ 1314044 w 3228"/>
              <a:gd name="T13" fmla="*/ 0 h 3037"/>
              <a:gd name="T14" fmla="*/ 1394360 w 3228"/>
              <a:gd name="T15" fmla="*/ 4463 h 3037"/>
              <a:gd name="T16" fmla="*/ 1800397 w 3228"/>
              <a:gd name="T17" fmla="*/ 486511 h 3037"/>
              <a:gd name="T18" fmla="*/ 1800397 w 3228"/>
              <a:gd name="T19" fmla="*/ 587496 h 3037"/>
              <a:gd name="T20" fmla="*/ 901314 w 3228"/>
              <a:gd name="T21" fmla="*/ 1694421 h 3037"/>
              <a:gd name="T22" fmla="*/ 1242653 w 3228"/>
              <a:gd name="T23" fmla="*/ 1124779 h 3037"/>
              <a:gd name="T24" fmla="*/ 1079792 w 3228"/>
              <a:gd name="T25" fmla="*/ 649984 h 3037"/>
              <a:gd name="T26" fmla="*/ 992784 w 3228"/>
              <a:gd name="T27" fmla="*/ 1020446 h 3037"/>
              <a:gd name="T28" fmla="*/ 827692 w 3228"/>
              <a:gd name="T29" fmla="*/ 285100 h 3037"/>
              <a:gd name="T30" fmla="*/ 612960 w 3228"/>
              <a:gd name="T31" fmla="*/ 1047227 h 3037"/>
              <a:gd name="T32" fmla="*/ 334089 w 3228"/>
              <a:gd name="T33" fmla="*/ 1158812 h 3037"/>
              <a:gd name="T34" fmla="*/ 710008 w 3228"/>
              <a:gd name="T35" fmla="*/ 1158812 h 3037"/>
              <a:gd name="T36" fmla="*/ 822672 w 3228"/>
              <a:gd name="T37" fmla="*/ 696292 h 3037"/>
              <a:gd name="T38" fmla="*/ 974378 w 3228"/>
              <a:gd name="T39" fmla="*/ 1401510 h 3037"/>
              <a:gd name="T40" fmla="*/ 1101544 w 3228"/>
              <a:gd name="T41" fmla="*/ 961306 h 3037"/>
              <a:gd name="T42" fmla="*/ 1198591 w 3228"/>
              <a:gd name="T43" fmla="*/ 1229111 h 3037"/>
              <a:gd name="T44" fmla="*/ 1444556 w 3228"/>
              <a:gd name="T45" fmla="*/ 1229111 h 3037"/>
              <a:gd name="T46" fmla="*/ 1242653 w 3228"/>
              <a:gd name="T47" fmla="*/ 1124779 h 303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228" h="3037">
                <a:moveTo>
                  <a:pt x="1616" y="3037"/>
                </a:moveTo>
                <a:cubicBezTo>
                  <a:pt x="443" y="2227"/>
                  <a:pt x="0" y="1578"/>
                  <a:pt x="0" y="1053"/>
                </a:cubicBezTo>
                <a:cubicBezTo>
                  <a:pt x="0" y="872"/>
                  <a:pt x="0" y="872"/>
                  <a:pt x="0" y="872"/>
                </a:cubicBezTo>
                <a:cubicBezTo>
                  <a:pt x="0" y="322"/>
                  <a:pt x="409" y="37"/>
                  <a:pt x="728" y="8"/>
                </a:cubicBezTo>
                <a:cubicBezTo>
                  <a:pt x="777" y="0"/>
                  <a:pt x="827" y="0"/>
                  <a:pt x="872" y="0"/>
                </a:cubicBezTo>
                <a:cubicBezTo>
                  <a:pt x="1240" y="0"/>
                  <a:pt x="1414" y="153"/>
                  <a:pt x="1616" y="392"/>
                </a:cubicBezTo>
                <a:cubicBezTo>
                  <a:pt x="1814" y="153"/>
                  <a:pt x="1992" y="0"/>
                  <a:pt x="2356" y="0"/>
                </a:cubicBezTo>
                <a:cubicBezTo>
                  <a:pt x="2401" y="0"/>
                  <a:pt x="2451" y="0"/>
                  <a:pt x="2500" y="8"/>
                </a:cubicBezTo>
                <a:cubicBezTo>
                  <a:pt x="2818" y="37"/>
                  <a:pt x="3228" y="322"/>
                  <a:pt x="3228" y="872"/>
                </a:cubicBezTo>
                <a:cubicBezTo>
                  <a:pt x="3228" y="1053"/>
                  <a:pt x="3228" y="1053"/>
                  <a:pt x="3228" y="1053"/>
                </a:cubicBezTo>
                <a:cubicBezTo>
                  <a:pt x="3228" y="1578"/>
                  <a:pt x="2786" y="2227"/>
                  <a:pt x="1616" y="3037"/>
                </a:cubicBezTo>
                <a:close/>
                <a:moveTo>
                  <a:pt x="2228" y="2016"/>
                </a:moveTo>
                <a:cubicBezTo>
                  <a:pt x="1936" y="1165"/>
                  <a:pt x="1936" y="1165"/>
                  <a:pt x="1936" y="1165"/>
                </a:cubicBezTo>
                <a:cubicBezTo>
                  <a:pt x="1780" y="1829"/>
                  <a:pt x="1780" y="1829"/>
                  <a:pt x="1780" y="1829"/>
                </a:cubicBezTo>
                <a:cubicBezTo>
                  <a:pt x="1484" y="511"/>
                  <a:pt x="1484" y="511"/>
                  <a:pt x="1484" y="511"/>
                </a:cubicBezTo>
                <a:cubicBezTo>
                  <a:pt x="1099" y="1877"/>
                  <a:pt x="1099" y="1877"/>
                  <a:pt x="1099" y="1877"/>
                </a:cubicBezTo>
                <a:cubicBezTo>
                  <a:pt x="599" y="2077"/>
                  <a:pt x="599" y="2077"/>
                  <a:pt x="599" y="2077"/>
                </a:cubicBezTo>
                <a:cubicBezTo>
                  <a:pt x="1273" y="2077"/>
                  <a:pt x="1273" y="2077"/>
                  <a:pt x="1273" y="2077"/>
                </a:cubicBezTo>
                <a:cubicBezTo>
                  <a:pt x="1475" y="1248"/>
                  <a:pt x="1475" y="1248"/>
                  <a:pt x="1475" y="1248"/>
                </a:cubicBezTo>
                <a:cubicBezTo>
                  <a:pt x="1747" y="2512"/>
                  <a:pt x="1747" y="2512"/>
                  <a:pt x="1747" y="2512"/>
                </a:cubicBezTo>
                <a:cubicBezTo>
                  <a:pt x="1975" y="1723"/>
                  <a:pt x="1975" y="1723"/>
                  <a:pt x="1975" y="1723"/>
                </a:cubicBezTo>
                <a:cubicBezTo>
                  <a:pt x="2149" y="2203"/>
                  <a:pt x="2149" y="2203"/>
                  <a:pt x="2149" y="2203"/>
                </a:cubicBezTo>
                <a:cubicBezTo>
                  <a:pt x="2590" y="2203"/>
                  <a:pt x="2590" y="2203"/>
                  <a:pt x="2590" y="2203"/>
                </a:cubicBezTo>
                <a:lnTo>
                  <a:pt x="2228" y="2016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文本框 29"/>
          <p:cNvSpPr txBox="1">
            <a:spLocks noChangeArrowheads="1"/>
          </p:cNvSpPr>
          <p:nvPr/>
        </p:nvSpPr>
        <p:spPr bwMode="auto">
          <a:xfrm>
            <a:off x="132694" y="1031747"/>
            <a:ext cx="622350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DCS-F500 VMS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server support hot standby server, normally master server and hot standby server keep interconnection by heartbeat message.</a:t>
            </a:r>
          </a:p>
          <a:p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When master server get malfunction or disconnected, hot standby server can’t get the heartbeat message, then it will take over to act as master server.</a:t>
            </a:r>
          </a:p>
          <a:p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After recovery of the master server, data will transmit</a:t>
            </a: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back to original master server and return all rights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6" name="文本框 3"/>
          <p:cNvSpPr txBox="1">
            <a:spLocks noChangeArrowheads="1"/>
          </p:cNvSpPr>
          <p:nvPr/>
        </p:nvSpPr>
        <p:spPr bwMode="auto">
          <a:xfrm>
            <a:off x="273875" y="231410"/>
            <a:ext cx="101278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Ultimate Reliability – Carrier-class Failover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578" y="2813552"/>
            <a:ext cx="2498823" cy="10161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8836">
            <a:off x="1710464" y="4353251"/>
            <a:ext cx="1911677" cy="910322"/>
          </a:xfrm>
          <a:prstGeom prst="rect">
            <a:avLst/>
          </a:prstGeom>
        </p:spPr>
      </p:pic>
      <p:pic>
        <p:nvPicPr>
          <p:cNvPr id="31" name="图片 33">
            <a:extLst>
              <a:ext uri="{FF2B5EF4-FFF2-40B4-BE49-F238E27FC236}">
                <a16:creationId xmlns:a16="http://schemas.microsoft.com/office/drawing/2014/main" xmlns="" id="{59B05194-CF64-4779-82FB-2A6990058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15" y="5723796"/>
            <a:ext cx="2019984" cy="62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2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28724 -0.00046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23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4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724 -0.00046 L -3.33333E-6 -3.7037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139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0" grpId="0"/>
      <p:bldP spid="10" grpId="1"/>
      <p:bldP spid="10" grpId="2"/>
      <p:bldP spid="11" grpId="0"/>
      <p:bldP spid="11" grpId="1"/>
      <p:bldP spid="11" grpId="2"/>
      <p:bldP spid="12" grpId="0" animBg="1"/>
      <p:bldP spid="13" grpId="0" animBg="1"/>
      <p:bldP spid="14" grpId="0" animBg="1"/>
      <p:bldP spid="14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/>
      <p:bldP spid="20" grpId="1"/>
      <p:bldP spid="21" grpId="0"/>
      <p:bldP spid="21" grpId="1"/>
      <p:bldP spid="22" grpId="0"/>
      <p:bldP spid="22" grpId="1"/>
      <p:bldP spid="23" grpId="0" animBg="1"/>
      <p:bldP spid="23" grpId="1" animBg="1"/>
      <p:bldP spid="23" grpId="2" animBg="1"/>
      <p:bldP spid="24" grpId="0" animBg="1"/>
      <p:bldP spid="24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96707" y="340594"/>
            <a:ext cx="101278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Ultimate Reliability – Industrial Grade RAID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4399213" y="1687580"/>
            <a:ext cx="349730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Professional  RAID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Support RAID mode 0/1/5/6/10/50/60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4399213" y="3127449"/>
            <a:ext cx="25074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Hot Swap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Hot pluggable disk design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4399213" y="2312493"/>
            <a:ext cx="3291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Hot Spare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Spare disk is used to rebuild disk array automatically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4399213" y="3777762"/>
            <a:ext cx="4065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Strategic </a:t>
            </a:r>
            <a:r>
              <a:rPr lang="en-US" altLang="zh-CN" sz="1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artner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Cooperating with famous HDD venders like Seagate, Western Digital, Toshiba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174979" y="1719380"/>
            <a:ext cx="3094948" cy="1307036"/>
            <a:chOff x="8103834" y="1973704"/>
            <a:chExt cx="4319905" cy="1824351"/>
          </a:xfrm>
        </p:grpSpPr>
        <p:pic>
          <p:nvPicPr>
            <p:cNvPr id="19" name="图片 18" descr="1">
              <a:extLst>
                <a:ext uri="{FF2B5EF4-FFF2-40B4-BE49-F238E27FC236}">
                  <a16:creationId xmlns:a16="http://schemas.microsoft.com/office/drawing/2014/main" xmlns="" id="{7DB5B3C4-CEB7-4A86-8516-79F3CCD91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03834" y="2227003"/>
              <a:ext cx="4319905" cy="1571052"/>
            </a:xfrm>
            <a:prstGeom prst="rect">
              <a:avLst/>
            </a:prstGeom>
          </p:spPr>
        </p:pic>
        <p:sp>
          <p:nvSpPr>
            <p:cNvPr id="2" name="圆角矩形 1"/>
            <p:cNvSpPr/>
            <p:nvPr/>
          </p:nvSpPr>
          <p:spPr>
            <a:xfrm>
              <a:off x="8223219" y="2761923"/>
              <a:ext cx="1004888" cy="283094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11313693" y="2761923"/>
              <a:ext cx="1004888" cy="283094"/>
            </a:xfrm>
            <a:prstGeom prst="roundRect">
              <a:avLst/>
            </a:prstGeom>
            <a:noFill/>
            <a:ln w="2540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十字形 21"/>
            <p:cNvSpPr/>
            <p:nvPr/>
          </p:nvSpPr>
          <p:spPr>
            <a:xfrm rot="2732613">
              <a:off x="8523257" y="2692393"/>
              <a:ext cx="404812" cy="395883"/>
            </a:xfrm>
            <a:prstGeom prst="plus">
              <a:avLst>
                <a:gd name="adj" fmla="val 3694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左弧形箭头 23"/>
            <p:cNvSpPr/>
            <p:nvPr/>
          </p:nvSpPr>
          <p:spPr>
            <a:xfrm rot="5400000">
              <a:off x="9871200" y="643097"/>
              <a:ext cx="749491" cy="3410706"/>
            </a:xfrm>
            <a:prstGeom prst="curvedRightArrow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5" name="图片 2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4966" y="2184738"/>
            <a:ext cx="2996602" cy="1914828"/>
          </a:xfrm>
          <a:prstGeom prst="rect">
            <a:avLst/>
          </a:prstGeom>
        </p:spPr>
      </p:pic>
      <p:sp>
        <p:nvSpPr>
          <p:cNvPr id="27" name="Freeform 12">
            <a:extLst>
              <a:ext uri="{FF2B5EF4-FFF2-40B4-BE49-F238E27FC236}">
                <a16:creationId xmlns:a16="http://schemas.microsoft.com/office/drawing/2014/main" xmlns="" id="{7F1DCAE0-D58A-4C80-AADF-C93E3C1F8904}"/>
              </a:ext>
            </a:extLst>
          </p:cNvPr>
          <p:cNvSpPr/>
          <p:nvPr/>
        </p:nvSpPr>
        <p:spPr bwMode="auto">
          <a:xfrm>
            <a:off x="1653477" y="4799310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ln>
                <a:solidFill>
                  <a:srgbClr val="2E8DC2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xmlns="" id="{53C795A0-D253-4A90-A166-7D5C31DCE2D7}"/>
              </a:ext>
            </a:extLst>
          </p:cNvPr>
          <p:cNvSpPr/>
          <p:nvPr/>
        </p:nvSpPr>
        <p:spPr bwMode="auto">
          <a:xfrm flipH="1" flipV="1">
            <a:off x="9220348" y="5555272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1B72D283-9A62-442C-97FC-A1C5E749A18D}"/>
              </a:ext>
            </a:extLst>
          </p:cNvPr>
          <p:cNvSpPr txBox="1"/>
          <p:nvPr/>
        </p:nvSpPr>
        <p:spPr>
          <a:xfrm>
            <a:off x="2065135" y="4937823"/>
            <a:ext cx="7630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Profound storage technology realized non-stop maintain and automatic repair. </a:t>
            </a:r>
            <a:endParaRPr lang="en-US" altLang="zh-CN" sz="2000" b="1" dirty="0" smtClean="0">
              <a:solidFill>
                <a:srgbClr val="3E9FD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83" y="3427484"/>
            <a:ext cx="1223989" cy="2931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5" b="32532"/>
          <a:stretch/>
        </p:blipFill>
        <p:spPr>
          <a:xfrm>
            <a:off x="9194673" y="4065863"/>
            <a:ext cx="1205699" cy="4262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t="23499" r="1345" b="30152"/>
          <a:stretch/>
        </p:blipFill>
        <p:spPr>
          <a:xfrm>
            <a:off x="9194673" y="3717203"/>
            <a:ext cx="1217450" cy="34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96707" y="340594"/>
            <a:ext cx="101278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Ultimate Reliability – Load Balance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802692" y="1993447"/>
            <a:ext cx="3289481" cy="2250258"/>
            <a:chOff x="1267150" y="1993447"/>
            <a:chExt cx="3289481" cy="2250258"/>
          </a:xfrm>
        </p:grpSpPr>
        <p:pic>
          <p:nvPicPr>
            <p:cNvPr id="5" name="图片 4" descr="1">
              <a:extLst>
                <a:ext uri="{FF2B5EF4-FFF2-40B4-BE49-F238E27FC236}">
                  <a16:creationId xmlns:a16="http://schemas.microsoft.com/office/drawing/2014/main" xmlns="" id="{25C9EA51-0645-4BA1-9DB5-0AC843CA9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150" y="3047196"/>
              <a:ext cx="3289481" cy="1196509"/>
            </a:xfrm>
            <a:prstGeom prst="rect">
              <a:avLst/>
            </a:prstGeom>
          </p:spPr>
        </p:pic>
        <p:sp>
          <p:nvSpPr>
            <p:cNvPr id="28" name="上箭头 57">
              <a:extLst>
                <a:ext uri="{FF2B5EF4-FFF2-40B4-BE49-F238E27FC236}">
                  <a16:creationId xmlns:a16="http://schemas.microsoft.com/office/drawing/2014/main" xmlns="" id="{621DBA03-CB26-4CE7-B70B-FFBAFC78C642}"/>
                </a:ext>
              </a:extLst>
            </p:cNvPr>
            <p:cNvSpPr/>
            <p:nvPr/>
          </p:nvSpPr>
          <p:spPr>
            <a:xfrm rot="10800000">
              <a:off x="1825182" y="2711919"/>
              <a:ext cx="358199" cy="523419"/>
            </a:xfrm>
            <a:prstGeom prst="upArrow">
              <a:avLst>
                <a:gd name="adj1" fmla="val 50000"/>
                <a:gd name="adj2" fmla="val 64456"/>
              </a:avLst>
            </a:prstGeom>
            <a:solidFill>
              <a:srgbClr val="3E9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29" name="上箭头 57">
              <a:extLst>
                <a:ext uri="{FF2B5EF4-FFF2-40B4-BE49-F238E27FC236}">
                  <a16:creationId xmlns:a16="http://schemas.microsoft.com/office/drawing/2014/main" xmlns="" id="{621DBA03-CB26-4CE7-B70B-FFBAFC78C642}"/>
                </a:ext>
              </a:extLst>
            </p:cNvPr>
            <p:cNvSpPr/>
            <p:nvPr/>
          </p:nvSpPr>
          <p:spPr>
            <a:xfrm rot="10800000">
              <a:off x="2444312" y="2711918"/>
              <a:ext cx="358199" cy="523419"/>
            </a:xfrm>
            <a:prstGeom prst="upArrow">
              <a:avLst>
                <a:gd name="adj1" fmla="val 50000"/>
                <a:gd name="adj2" fmla="val 64456"/>
              </a:avLst>
            </a:prstGeom>
            <a:solidFill>
              <a:srgbClr val="3E9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30" name="上箭头 57">
              <a:extLst>
                <a:ext uri="{FF2B5EF4-FFF2-40B4-BE49-F238E27FC236}">
                  <a16:creationId xmlns:a16="http://schemas.microsoft.com/office/drawing/2014/main" xmlns="" id="{621DBA03-CB26-4CE7-B70B-FFBAFC78C642}"/>
                </a:ext>
              </a:extLst>
            </p:cNvPr>
            <p:cNvSpPr/>
            <p:nvPr/>
          </p:nvSpPr>
          <p:spPr>
            <a:xfrm rot="10800000">
              <a:off x="3063442" y="2711919"/>
              <a:ext cx="358199" cy="523419"/>
            </a:xfrm>
            <a:prstGeom prst="upArrow">
              <a:avLst>
                <a:gd name="adj1" fmla="val 50000"/>
                <a:gd name="adj2" fmla="val 64456"/>
              </a:avLst>
            </a:prstGeom>
            <a:solidFill>
              <a:srgbClr val="3E9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  <p:sp>
          <p:nvSpPr>
            <p:cNvPr id="31" name="上箭头 57">
              <a:extLst>
                <a:ext uri="{FF2B5EF4-FFF2-40B4-BE49-F238E27FC236}">
                  <a16:creationId xmlns:a16="http://schemas.microsoft.com/office/drawing/2014/main" xmlns="" id="{621DBA03-CB26-4CE7-B70B-FFBAFC78C642}"/>
                </a:ext>
              </a:extLst>
            </p:cNvPr>
            <p:cNvSpPr/>
            <p:nvPr/>
          </p:nvSpPr>
          <p:spPr>
            <a:xfrm rot="10800000">
              <a:off x="3682571" y="2711919"/>
              <a:ext cx="358199" cy="523419"/>
            </a:xfrm>
            <a:prstGeom prst="upArrow">
              <a:avLst>
                <a:gd name="adj1" fmla="val 50000"/>
                <a:gd name="adj2" fmla="val 64456"/>
              </a:avLst>
            </a:prstGeom>
            <a:solidFill>
              <a:srgbClr val="3E9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56" b="15462"/>
            <a:stretch/>
          </p:blipFill>
          <p:spPr>
            <a:xfrm>
              <a:off x="1582058" y="1993447"/>
              <a:ext cx="2612571" cy="631387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8354182" y="2355181"/>
            <a:ext cx="2936229" cy="1494648"/>
            <a:chOff x="7846181" y="2355181"/>
            <a:chExt cx="2936229" cy="149464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95" b="21373"/>
            <a:stretch/>
          </p:blipFill>
          <p:spPr>
            <a:xfrm>
              <a:off x="7896301" y="2355181"/>
              <a:ext cx="2628264" cy="880157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59B05194-CF64-4779-82FB-2A6990058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6181" y="3479496"/>
              <a:ext cx="1189607" cy="37033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59B05194-CF64-4779-82FB-2A6990058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2803" y="3479496"/>
              <a:ext cx="1189607" cy="370333"/>
            </a:xfrm>
            <a:prstGeom prst="rect">
              <a:avLst/>
            </a:prstGeom>
          </p:spPr>
        </p:pic>
        <p:sp>
          <p:nvSpPr>
            <p:cNvPr id="36" name="任意多边形 35"/>
            <p:cNvSpPr/>
            <p:nvPr/>
          </p:nvSpPr>
          <p:spPr>
            <a:xfrm rot="17676768">
              <a:off x="8104723" y="3312372"/>
              <a:ext cx="703673" cy="87974"/>
            </a:xfrm>
            <a:custGeom>
              <a:avLst/>
              <a:gdLst>
                <a:gd name="connsiteX0" fmla="*/ 0 w 6516413"/>
                <a:gd name="connsiteY0" fmla="*/ 746235 h 1938786"/>
                <a:gd name="connsiteX1" fmla="*/ 3573517 w 6516413"/>
                <a:gd name="connsiteY1" fmla="*/ 1923393 h 1938786"/>
                <a:gd name="connsiteX2" fmla="*/ 6516413 w 6516413"/>
                <a:gd name="connsiteY2" fmla="*/ 0 h 193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6413" h="1938786">
                  <a:moveTo>
                    <a:pt x="0" y="746235"/>
                  </a:moveTo>
                  <a:cubicBezTo>
                    <a:pt x="1243724" y="1397000"/>
                    <a:pt x="2487448" y="2047765"/>
                    <a:pt x="3573517" y="1923393"/>
                  </a:cubicBezTo>
                  <a:cubicBezTo>
                    <a:pt x="4659586" y="1799021"/>
                    <a:pt x="6162565" y="217214"/>
                    <a:pt x="6516413" y="0"/>
                  </a:cubicBezTo>
                </a:path>
              </a:pathLst>
            </a:custGeom>
            <a:noFill/>
            <a:ln w="57150">
              <a:solidFill>
                <a:srgbClr val="3E9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995" tIns="33997" rIns="67995" bIns="33997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 36"/>
            <p:cNvSpPr/>
            <p:nvPr/>
          </p:nvSpPr>
          <p:spPr>
            <a:xfrm rot="12349849" flipV="1">
              <a:off x="8534458" y="3342415"/>
              <a:ext cx="1712229" cy="164467"/>
            </a:xfrm>
            <a:custGeom>
              <a:avLst/>
              <a:gdLst>
                <a:gd name="connsiteX0" fmla="*/ 0 w 6516413"/>
                <a:gd name="connsiteY0" fmla="*/ 746235 h 1938786"/>
                <a:gd name="connsiteX1" fmla="*/ 3573517 w 6516413"/>
                <a:gd name="connsiteY1" fmla="*/ 1923393 h 1938786"/>
                <a:gd name="connsiteX2" fmla="*/ 6516413 w 6516413"/>
                <a:gd name="connsiteY2" fmla="*/ 0 h 193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16413" h="1938786">
                  <a:moveTo>
                    <a:pt x="0" y="746235"/>
                  </a:moveTo>
                  <a:cubicBezTo>
                    <a:pt x="1243724" y="1397000"/>
                    <a:pt x="2487448" y="2047765"/>
                    <a:pt x="3573517" y="1923393"/>
                  </a:cubicBezTo>
                  <a:cubicBezTo>
                    <a:pt x="4659586" y="1799021"/>
                    <a:pt x="6162565" y="217214"/>
                    <a:pt x="6516413" y="0"/>
                  </a:cubicBezTo>
                </a:path>
              </a:pathLst>
            </a:custGeom>
            <a:noFill/>
            <a:ln w="57150">
              <a:solidFill>
                <a:srgbClr val="3E9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7995" tIns="33997" rIns="67995" bIns="33997"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4326641" y="2010630"/>
            <a:ext cx="3001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Balanced disk I/O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Periodically switch writing disk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Balance write task between disks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4326641" y="3349466"/>
            <a:ext cx="3746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Network balance mode</a:t>
            </a:r>
            <a:endParaRPr lang="en-US" altLang="zh-CN" sz="1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Balance network flow between network interface and boost network bandwidth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Freeform 12">
            <a:extLst>
              <a:ext uri="{FF2B5EF4-FFF2-40B4-BE49-F238E27FC236}">
                <a16:creationId xmlns:a16="http://schemas.microsoft.com/office/drawing/2014/main" xmlns="" id="{7F1DCAE0-D58A-4C80-AADF-C93E3C1F8904}"/>
              </a:ext>
            </a:extLst>
          </p:cNvPr>
          <p:cNvSpPr/>
          <p:nvPr/>
        </p:nvSpPr>
        <p:spPr bwMode="auto">
          <a:xfrm>
            <a:off x="2030848" y="4625138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ln>
                <a:solidFill>
                  <a:srgbClr val="2E8DC2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Freeform 12">
            <a:extLst>
              <a:ext uri="{FF2B5EF4-FFF2-40B4-BE49-F238E27FC236}">
                <a16:creationId xmlns:a16="http://schemas.microsoft.com/office/drawing/2014/main" xmlns="" id="{53C795A0-D253-4A90-A166-7D5C31DCE2D7}"/>
              </a:ext>
            </a:extLst>
          </p:cNvPr>
          <p:cNvSpPr/>
          <p:nvPr/>
        </p:nvSpPr>
        <p:spPr bwMode="auto">
          <a:xfrm flipH="1" flipV="1">
            <a:off x="9597719" y="5772986"/>
            <a:ext cx="396479" cy="397669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2E8DC2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1B72D283-9A62-442C-97FC-A1C5E749A18D}"/>
              </a:ext>
            </a:extLst>
          </p:cNvPr>
          <p:cNvSpPr txBox="1"/>
          <p:nvPr/>
        </p:nvSpPr>
        <p:spPr>
          <a:xfrm>
            <a:off x="2427327" y="4803703"/>
            <a:ext cx="7630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Prolonged disk service time and improved performance</a:t>
            </a:r>
          </a:p>
          <a:p>
            <a:r>
              <a:rPr lang="en-US" altLang="zh-CN" sz="2400" b="1" dirty="0" smtClean="0"/>
              <a:t>Increased network bandwidth and optimized system throughput. </a:t>
            </a:r>
            <a:endParaRPr lang="en-US" altLang="zh-CN" sz="2000" b="1" dirty="0" smtClean="0">
              <a:solidFill>
                <a:srgbClr val="3E9FD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3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396708" y="340594"/>
            <a:ext cx="31174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Product Line</a:t>
            </a:r>
            <a:endParaRPr lang="en-US" altLang="zh-CN" sz="3200" b="1" dirty="0">
              <a:solidFill>
                <a:srgbClr val="2E8DC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3" name="任意多边形 72">
            <a:extLst>
              <a:ext uri="{FF2B5EF4-FFF2-40B4-BE49-F238E27FC236}">
                <a16:creationId xmlns:a16="http://schemas.microsoft.com/office/drawing/2014/main" xmlns="" id="{891C511F-A2D0-4B10-B656-D1FF6CB5F3DD}"/>
              </a:ext>
            </a:extLst>
          </p:cNvPr>
          <p:cNvSpPr/>
          <p:nvPr/>
        </p:nvSpPr>
        <p:spPr>
          <a:xfrm>
            <a:off x="1022852" y="2181224"/>
            <a:ext cx="3209925" cy="4419600"/>
          </a:xfrm>
          <a:custGeom>
            <a:avLst/>
            <a:gdLst>
              <a:gd name="connsiteX0" fmla="*/ 0 w 3209925"/>
              <a:gd name="connsiteY0" fmla="*/ 0 h 4419600"/>
              <a:gd name="connsiteX1" fmla="*/ 3209925 w 3209925"/>
              <a:gd name="connsiteY1" fmla="*/ 0 h 4419600"/>
              <a:gd name="connsiteX2" fmla="*/ 3209925 w 3209925"/>
              <a:gd name="connsiteY2" fmla="*/ 4419600 h 4419600"/>
              <a:gd name="connsiteX3" fmla="*/ 337688 w 3209925"/>
              <a:gd name="connsiteY3" fmla="*/ 4419600 h 4419600"/>
              <a:gd name="connsiteX4" fmla="*/ 0 w 3209925"/>
              <a:gd name="connsiteY4" fmla="*/ 405143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925" h="4419600">
                <a:moveTo>
                  <a:pt x="0" y="0"/>
                </a:moveTo>
                <a:lnTo>
                  <a:pt x="3209925" y="0"/>
                </a:lnTo>
                <a:lnTo>
                  <a:pt x="3209925" y="4419600"/>
                </a:lnTo>
                <a:lnTo>
                  <a:pt x="337688" y="4419600"/>
                </a:lnTo>
                <a:lnTo>
                  <a:pt x="0" y="405143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16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1FD0AEE9-4C62-40F4-949C-25877D7B8F9B}"/>
              </a:ext>
            </a:extLst>
          </p:cNvPr>
          <p:cNvSpPr txBox="1"/>
          <p:nvPr/>
        </p:nvSpPr>
        <p:spPr>
          <a:xfrm>
            <a:off x="1054423" y="1682252"/>
            <a:ext cx="320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SOHO Entry Level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729E4615-9732-492F-91BA-6C3319143A7D}"/>
              </a:ext>
            </a:extLst>
          </p:cNvPr>
          <p:cNvSpPr txBox="1"/>
          <p:nvPr/>
        </p:nvSpPr>
        <p:spPr>
          <a:xfrm>
            <a:off x="1444323" y="2232261"/>
            <a:ext cx="27132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/>
                </a:solidFill>
              </a:rPr>
              <a:t>Easy to Use/Maintain</a:t>
            </a:r>
            <a:endParaRPr lang="zh-CN" altLang="en-US" sz="2200" dirty="0">
              <a:solidFill>
                <a:schemeClr val="bg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E79CE00F-B9CD-426C-ACC0-390C885AE89B}"/>
              </a:ext>
            </a:extLst>
          </p:cNvPr>
          <p:cNvSpPr txBox="1"/>
          <p:nvPr/>
        </p:nvSpPr>
        <p:spPr>
          <a:xfrm>
            <a:off x="1456527" y="3638951"/>
            <a:ext cx="26637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/>
                </a:solidFill>
              </a:rPr>
              <a:t>Cyber Security</a:t>
            </a:r>
            <a:endParaRPr lang="zh-CN" altLang="en-US" sz="2200" dirty="0">
              <a:solidFill>
                <a:schemeClr val="bg1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D8EFB429-EE97-49A3-86F0-04043E8DB8D0}"/>
              </a:ext>
            </a:extLst>
          </p:cNvPr>
          <p:cNvSpPr txBox="1"/>
          <p:nvPr/>
        </p:nvSpPr>
        <p:spPr>
          <a:xfrm>
            <a:off x="1444323" y="4395918"/>
            <a:ext cx="26879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/>
                </a:solidFill>
              </a:rPr>
              <a:t>Superior Quality</a:t>
            </a:r>
            <a:r>
              <a:rPr lang="en-US" altLang="zh-CN" sz="2000" dirty="0">
                <a:solidFill>
                  <a:schemeClr val="bg1"/>
                </a:solidFill>
              </a:rPr>
              <a:t> 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24" name="组合 28">
            <a:extLst>
              <a:ext uri="{FF2B5EF4-FFF2-40B4-BE49-F238E27FC236}">
                <a16:creationId xmlns:a16="http://schemas.microsoft.com/office/drawing/2014/main" xmlns="" id="{6961416E-FC7C-4408-96BD-49045DFF61DC}"/>
              </a:ext>
            </a:extLst>
          </p:cNvPr>
          <p:cNvGrpSpPr/>
          <p:nvPr/>
        </p:nvGrpSpPr>
        <p:grpSpPr>
          <a:xfrm>
            <a:off x="1189653" y="3723459"/>
            <a:ext cx="219232" cy="261870"/>
            <a:chOff x="1728788" y="5364163"/>
            <a:chExt cx="576263" cy="752475"/>
          </a:xfrm>
        </p:grpSpPr>
        <p:sp>
          <p:nvSpPr>
            <p:cNvPr id="25" name="Freeform 128">
              <a:extLst>
                <a:ext uri="{FF2B5EF4-FFF2-40B4-BE49-F238E27FC236}">
                  <a16:creationId xmlns:a16="http://schemas.microsoft.com/office/drawing/2014/main" xmlns="" id="{BC22AF5C-EA99-46C0-B6CB-5C3DB2947A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8788" y="5364163"/>
              <a:ext cx="576263" cy="752475"/>
            </a:xfrm>
            <a:custGeom>
              <a:avLst/>
              <a:gdLst>
                <a:gd name="T0" fmla="*/ 104 w 109"/>
                <a:gd name="T1" fmla="*/ 68 h 142"/>
                <a:gd name="T2" fmla="*/ 96 w 109"/>
                <a:gd name="T3" fmla="*/ 68 h 142"/>
                <a:gd name="T4" fmla="*/ 96 w 109"/>
                <a:gd name="T5" fmla="*/ 44 h 142"/>
                <a:gd name="T6" fmla="*/ 84 w 109"/>
                <a:gd name="T7" fmla="*/ 13 h 142"/>
                <a:gd name="T8" fmla="*/ 55 w 109"/>
                <a:gd name="T9" fmla="*/ 0 h 142"/>
                <a:gd name="T10" fmla="*/ 25 w 109"/>
                <a:gd name="T11" fmla="*/ 13 h 142"/>
                <a:gd name="T12" fmla="*/ 13 w 109"/>
                <a:gd name="T13" fmla="*/ 44 h 142"/>
                <a:gd name="T14" fmla="*/ 13 w 109"/>
                <a:gd name="T15" fmla="*/ 68 h 142"/>
                <a:gd name="T16" fmla="*/ 6 w 109"/>
                <a:gd name="T17" fmla="*/ 68 h 142"/>
                <a:gd name="T18" fmla="*/ 0 w 109"/>
                <a:gd name="T19" fmla="*/ 73 h 142"/>
                <a:gd name="T20" fmla="*/ 0 w 109"/>
                <a:gd name="T21" fmla="*/ 137 h 142"/>
                <a:gd name="T22" fmla="*/ 6 w 109"/>
                <a:gd name="T23" fmla="*/ 142 h 142"/>
                <a:gd name="T24" fmla="*/ 104 w 109"/>
                <a:gd name="T25" fmla="*/ 142 h 142"/>
                <a:gd name="T26" fmla="*/ 109 w 109"/>
                <a:gd name="T27" fmla="*/ 137 h 142"/>
                <a:gd name="T28" fmla="*/ 109 w 109"/>
                <a:gd name="T29" fmla="*/ 73 h 142"/>
                <a:gd name="T30" fmla="*/ 104 w 109"/>
                <a:gd name="T31" fmla="*/ 68 h 142"/>
                <a:gd name="T32" fmla="*/ 66 w 109"/>
                <a:gd name="T33" fmla="*/ 124 h 142"/>
                <a:gd name="T34" fmla="*/ 55 w 109"/>
                <a:gd name="T35" fmla="*/ 136 h 142"/>
                <a:gd name="T36" fmla="*/ 43 w 109"/>
                <a:gd name="T37" fmla="*/ 124 h 142"/>
                <a:gd name="T38" fmla="*/ 43 w 109"/>
                <a:gd name="T39" fmla="*/ 103 h 142"/>
                <a:gd name="T40" fmla="*/ 55 w 109"/>
                <a:gd name="T41" fmla="*/ 91 h 142"/>
                <a:gd name="T42" fmla="*/ 66 w 109"/>
                <a:gd name="T43" fmla="*/ 103 h 142"/>
                <a:gd name="T44" fmla="*/ 66 w 109"/>
                <a:gd name="T45" fmla="*/ 124 h 142"/>
                <a:gd name="T46" fmla="*/ 77 w 109"/>
                <a:gd name="T47" fmla="*/ 68 h 142"/>
                <a:gd name="T48" fmla="*/ 33 w 109"/>
                <a:gd name="T49" fmla="*/ 68 h 142"/>
                <a:gd name="T50" fmla="*/ 33 w 109"/>
                <a:gd name="T51" fmla="*/ 44 h 142"/>
                <a:gd name="T52" fmla="*/ 39 w 109"/>
                <a:gd name="T53" fmla="*/ 27 h 142"/>
                <a:gd name="T54" fmla="*/ 55 w 109"/>
                <a:gd name="T55" fmla="*/ 20 h 142"/>
                <a:gd name="T56" fmla="*/ 70 w 109"/>
                <a:gd name="T57" fmla="*/ 27 h 142"/>
                <a:gd name="T58" fmla="*/ 77 w 109"/>
                <a:gd name="T59" fmla="*/ 44 h 142"/>
                <a:gd name="T60" fmla="*/ 77 w 109"/>
                <a:gd name="T61" fmla="*/ 6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42">
                  <a:moveTo>
                    <a:pt x="104" y="68"/>
                  </a:moveTo>
                  <a:cubicBezTo>
                    <a:pt x="96" y="68"/>
                    <a:pt x="96" y="68"/>
                    <a:pt x="96" y="68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32"/>
                    <a:pt x="92" y="21"/>
                    <a:pt x="84" y="13"/>
                  </a:cubicBezTo>
                  <a:cubicBezTo>
                    <a:pt x="77" y="5"/>
                    <a:pt x="66" y="0"/>
                    <a:pt x="55" y="0"/>
                  </a:cubicBezTo>
                  <a:cubicBezTo>
                    <a:pt x="43" y="0"/>
                    <a:pt x="32" y="5"/>
                    <a:pt x="25" y="13"/>
                  </a:cubicBezTo>
                  <a:cubicBezTo>
                    <a:pt x="17" y="21"/>
                    <a:pt x="13" y="32"/>
                    <a:pt x="13" y="44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71"/>
                    <a:pt x="0" y="7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0"/>
                    <a:pt x="3" y="142"/>
                    <a:pt x="6" y="142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7" y="142"/>
                    <a:pt x="109" y="140"/>
                    <a:pt x="109" y="137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09" y="71"/>
                    <a:pt x="107" y="68"/>
                    <a:pt x="104" y="68"/>
                  </a:cubicBezTo>
                  <a:close/>
                  <a:moveTo>
                    <a:pt x="66" y="124"/>
                  </a:moveTo>
                  <a:cubicBezTo>
                    <a:pt x="66" y="131"/>
                    <a:pt x="61" y="136"/>
                    <a:pt x="55" y="136"/>
                  </a:cubicBezTo>
                  <a:cubicBezTo>
                    <a:pt x="48" y="136"/>
                    <a:pt x="43" y="131"/>
                    <a:pt x="43" y="124"/>
                  </a:cubicBezTo>
                  <a:cubicBezTo>
                    <a:pt x="43" y="103"/>
                    <a:pt x="43" y="103"/>
                    <a:pt x="43" y="103"/>
                  </a:cubicBezTo>
                  <a:cubicBezTo>
                    <a:pt x="43" y="96"/>
                    <a:pt x="48" y="91"/>
                    <a:pt x="55" y="91"/>
                  </a:cubicBezTo>
                  <a:cubicBezTo>
                    <a:pt x="61" y="91"/>
                    <a:pt x="66" y="96"/>
                    <a:pt x="66" y="103"/>
                  </a:cubicBezTo>
                  <a:lnTo>
                    <a:pt x="66" y="124"/>
                  </a:lnTo>
                  <a:close/>
                  <a:moveTo>
                    <a:pt x="77" y="68"/>
                  </a:moveTo>
                  <a:cubicBezTo>
                    <a:pt x="33" y="68"/>
                    <a:pt x="33" y="68"/>
                    <a:pt x="33" y="68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37"/>
                    <a:pt x="35" y="31"/>
                    <a:pt x="39" y="27"/>
                  </a:cubicBezTo>
                  <a:cubicBezTo>
                    <a:pt x="43" y="23"/>
                    <a:pt x="49" y="20"/>
                    <a:pt x="55" y="20"/>
                  </a:cubicBezTo>
                  <a:cubicBezTo>
                    <a:pt x="60" y="20"/>
                    <a:pt x="66" y="23"/>
                    <a:pt x="70" y="27"/>
                  </a:cubicBezTo>
                  <a:cubicBezTo>
                    <a:pt x="74" y="31"/>
                    <a:pt x="77" y="37"/>
                    <a:pt x="77" y="44"/>
                  </a:cubicBezTo>
                  <a:lnTo>
                    <a:pt x="77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6" name="Freeform 129">
              <a:extLst>
                <a:ext uri="{FF2B5EF4-FFF2-40B4-BE49-F238E27FC236}">
                  <a16:creationId xmlns:a16="http://schemas.microsoft.com/office/drawing/2014/main" xmlns="" id="{B67CBA3C-B35F-4457-B221-AE1201D85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788" y="5878513"/>
              <a:ext cx="68263" cy="169863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7 h 32"/>
                <a:gd name="T4" fmla="*/ 0 w 13"/>
                <a:gd name="T5" fmla="*/ 25 h 32"/>
                <a:gd name="T6" fmla="*/ 7 w 13"/>
                <a:gd name="T7" fmla="*/ 32 h 32"/>
                <a:gd name="T8" fmla="*/ 13 w 13"/>
                <a:gd name="T9" fmla="*/ 25 h 32"/>
                <a:gd name="T10" fmla="*/ 13 w 13"/>
                <a:gd name="T11" fmla="*/ 7 h 32"/>
                <a:gd name="T12" fmla="*/ 7 w 13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3" y="32"/>
                    <a:pt x="7" y="32"/>
                  </a:cubicBezTo>
                  <a:cubicBezTo>
                    <a:pt x="10" y="32"/>
                    <a:pt x="13" y="29"/>
                    <a:pt x="13" y="2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75" name="任意多边形 74">
            <a:extLst>
              <a:ext uri="{FF2B5EF4-FFF2-40B4-BE49-F238E27FC236}">
                <a16:creationId xmlns:a16="http://schemas.microsoft.com/office/drawing/2014/main" xmlns="" id="{BCBD9FB9-DE9D-4772-A9C6-3AE29A6E068E}"/>
              </a:ext>
            </a:extLst>
          </p:cNvPr>
          <p:cNvSpPr/>
          <p:nvPr/>
        </p:nvSpPr>
        <p:spPr>
          <a:xfrm>
            <a:off x="5114191" y="2171699"/>
            <a:ext cx="5936126" cy="4419600"/>
          </a:xfrm>
          <a:custGeom>
            <a:avLst/>
            <a:gdLst>
              <a:gd name="connsiteX0" fmla="*/ 0 w 3166304"/>
              <a:gd name="connsiteY0" fmla="*/ 0 h 4419600"/>
              <a:gd name="connsiteX1" fmla="*/ 3166304 w 3166304"/>
              <a:gd name="connsiteY1" fmla="*/ 0 h 4419600"/>
              <a:gd name="connsiteX2" fmla="*/ 3166304 w 3166304"/>
              <a:gd name="connsiteY2" fmla="*/ 4419600 h 4419600"/>
              <a:gd name="connsiteX3" fmla="*/ 347627 w 3166304"/>
              <a:gd name="connsiteY3" fmla="*/ 4419600 h 4419600"/>
              <a:gd name="connsiteX4" fmla="*/ 0 w 3166304"/>
              <a:gd name="connsiteY4" fmla="*/ 4040595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6304" h="4419600">
                <a:moveTo>
                  <a:pt x="0" y="0"/>
                </a:moveTo>
                <a:lnTo>
                  <a:pt x="3166304" y="0"/>
                </a:lnTo>
                <a:lnTo>
                  <a:pt x="3166304" y="4419600"/>
                </a:lnTo>
                <a:lnTo>
                  <a:pt x="347627" y="4419600"/>
                </a:lnTo>
                <a:lnTo>
                  <a:pt x="0" y="4040595"/>
                </a:lnTo>
                <a:close/>
              </a:path>
            </a:pathLst>
          </a:custGeom>
          <a:solidFill>
            <a:srgbClr val="00206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16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BECE9DE3-4721-43D4-A8EA-1AC774240287}"/>
              </a:ext>
            </a:extLst>
          </p:cNvPr>
          <p:cNvSpPr txBox="1"/>
          <p:nvPr/>
        </p:nvSpPr>
        <p:spPr>
          <a:xfrm>
            <a:off x="6297874" y="1710160"/>
            <a:ext cx="394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Commercial / Vertical Applications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xmlns="" id="{4F000CD6-A240-4EA6-9688-7756EA01B04B}"/>
              </a:ext>
            </a:extLst>
          </p:cNvPr>
          <p:cNvCxnSpPr/>
          <p:nvPr/>
        </p:nvCxnSpPr>
        <p:spPr>
          <a:xfrm>
            <a:off x="1150854" y="2096018"/>
            <a:ext cx="293860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xmlns="" id="{E6E85C45-8501-4CAA-B750-4DA3F27840DB}"/>
              </a:ext>
            </a:extLst>
          </p:cNvPr>
          <p:cNvCxnSpPr/>
          <p:nvPr/>
        </p:nvCxnSpPr>
        <p:spPr>
          <a:xfrm flipV="1">
            <a:off x="5139237" y="2051584"/>
            <a:ext cx="5911080" cy="44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21">
            <a:extLst>
              <a:ext uri="{FF2B5EF4-FFF2-40B4-BE49-F238E27FC236}">
                <a16:creationId xmlns:a16="http://schemas.microsoft.com/office/drawing/2014/main" xmlns="" id="{57C40324-F920-481E-8BB6-A52399A22CF8}"/>
              </a:ext>
            </a:extLst>
          </p:cNvPr>
          <p:cNvSpPr txBox="1"/>
          <p:nvPr/>
        </p:nvSpPr>
        <p:spPr>
          <a:xfrm>
            <a:off x="1444323" y="5428373"/>
            <a:ext cx="246087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/>
                </a:solidFill>
              </a:rPr>
              <a:t>Small business</a:t>
            </a:r>
            <a:endParaRPr lang="zh-CN" altLang="en-US" sz="2200" dirty="0">
              <a:solidFill>
                <a:schemeClr val="bg1"/>
              </a:solidFill>
            </a:endParaRPr>
          </a:p>
        </p:txBody>
      </p:sp>
      <p:sp>
        <p:nvSpPr>
          <p:cNvPr id="69" name="Freeform 219">
            <a:extLst>
              <a:ext uri="{FF2B5EF4-FFF2-40B4-BE49-F238E27FC236}">
                <a16:creationId xmlns:a16="http://schemas.microsoft.com/office/drawing/2014/main" xmlns="" id="{68412830-84AE-4E0F-98BE-30E3B2919D07}"/>
              </a:ext>
            </a:extLst>
          </p:cNvPr>
          <p:cNvSpPr>
            <a:spLocks noEditPoints="1"/>
          </p:cNvSpPr>
          <p:nvPr/>
        </p:nvSpPr>
        <p:spPr bwMode="auto">
          <a:xfrm>
            <a:off x="1118345" y="5535292"/>
            <a:ext cx="311469" cy="249955"/>
          </a:xfrm>
          <a:custGeom>
            <a:avLst/>
            <a:gdLst>
              <a:gd name="T0" fmla="*/ 469 w 474"/>
              <a:gd name="T1" fmla="*/ 155 h 381"/>
              <a:gd name="T2" fmla="*/ 451 w 474"/>
              <a:gd name="T3" fmla="*/ 165 h 381"/>
              <a:gd name="T4" fmla="*/ 441 w 474"/>
              <a:gd name="T5" fmla="*/ 162 h 381"/>
              <a:gd name="T6" fmla="*/ 237 w 474"/>
              <a:gd name="T7" fmla="*/ 44 h 381"/>
              <a:gd name="T8" fmla="*/ 33 w 474"/>
              <a:gd name="T9" fmla="*/ 162 h 381"/>
              <a:gd name="T10" fmla="*/ 6 w 474"/>
              <a:gd name="T11" fmla="*/ 155 h 381"/>
              <a:gd name="T12" fmla="*/ 13 w 474"/>
              <a:gd name="T13" fmla="*/ 127 h 381"/>
              <a:gd name="T14" fmla="*/ 227 w 474"/>
              <a:gd name="T15" fmla="*/ 4 h 381"/>
              <a:gd name="T16" fmla="*/ 247 w 474"/>
              <a:gd name="T17" fmla="*/ 4 h 381"/>
              <a:gd name="T18" fmla="*/ 461 w 474"/>
              <a:gd name="T19" fmla="*/ 127 h 381"/>
              <a:gd name="T20" fmla="*/ 469 w 474"/>
              <a:gd name="T21" fmla="*/ 155 h 381"/>
              <a:gd name="T22" fmla="*/ 418 w 474"/>
              <a:gd name="T23" fmla="*/ 176 h 381"/>
              <a:gd name="T24" fmla="*/ 418 w 474"/>
              <a:gd name="T25" fmla="*/ 361 h 381"/>
              <a:gd name="T26" fmla="*/ 398 w 474"/>
              <a:gd name="T27" fmla="*/ 381 h 381"/>
              <a:gd name="T28" fmla="*/ 317 w 474"/>
              <a:gd name="T29" fmla="*/ 381 h 381"/>
              <a:gd name="T30" fmla="*/ 297 w 474"/>
              <a:gd name="T31" fmla="*/ 361 h 381"/>
              <a:gd name="T32" fmla="*/ 297 w 474"/>
              <a:gd name="T33" fmla="*/ 302 h 381"/>
              <a:gd name="T34" fmla="*/ 237 w 474"/>
              <a:gd name="T35" fmla="*/ 242 h 381"/>
              <a:gd name="T36" fmla="*/ 177 w 474"/>
              <a:gd name="T37" fmla="*/ 302 h 381"/>
              <a:gd name="T38" fmla="*/ 177 w 474"/>
              <a:gd name="T39" fmla="*/ 361 h 381"/>
              <a:gd name="T40" fmla="*/ 157 w 474"/>
              <a:gd name="T41" fmla="*/ 381 h 381"/>
              <a:gd name="T42" fmla="*/ 76 w 474"/>
              <a:gd name="T43" fmla="*/ 381 h 381"/>
              <a:gd name="T44" fmla="*/ 56 w 474"/>
              <a:gd name="T45" fmla="*/ 361 h 381"/>
              <a:gd name="T46" fmla="*/ 56 w 474"/>
              <a:gd name="T47" fmla="*/ 176 h 381"/>
              <a:gd name="T48" fmla="*/ 66 w 474"/>
              <a:gd name="T49" fmla="*/ 158 h 381"/>
              <a:gd name="T50" fmla="*/ 227 w 474"/>
              <a:gd name="T51" fmla="*/ 65 h 381"/>
              <a:gd name="T52" fmla="*/ 247 w 474"/>
              <a:gd name="T53" fmla="*/ 65 h 381"/>
              <a:gd name="T54" fmla="*/ 408 w 474"/>
              <a:gd name="T55" fmla="*/ 158 h 381"/>
              <a:gd name="T56" fmla="*/ 418 w 474"/>
              <a:gd name="T57" fmla="*/ 176 h 381"/>
              <a:gd name="T58" fmla="*/ 378 w 474"/>
              <a:gd name="T59" fmla="*/ 187 h 381"/>
              <a:gd name="T60" fmla="*/ 237 w 474"/>
              <a:gd name="T61" fmla="*/ 106 h 381"/>
              <a:gd name="T62" fmla="*/ 96 w 474"/>
              <a:gd name="T63" fmla="*/ 187 h 381"/>
              <a:gd name="T64" fmla="*/ 96 w 474"/>
              <a:gd name="T65" fmla="*/ 341 h 381"/>
              <a:gd name="T66" fmla="*/ 137 w 474"/>
              <a:gd name="T67" fmla="*/ 341 h 381"/>
              <a:gd name="T68" fmla="*/ 137 w 474"/>
              <a:gd name="T69" fmla="*/ 302 h 381"/>
              <a:gd name="T70" fmla="*/ 237 w 474"/>
              <a:gd name="T71" fmla="*/ 202 h 381"/>
              <a:gd name="T72" fmla="*/ 337 w 474"/>
              <a:gd name="T73" fmla="*/ 302 h 381"/>
              <a:gd name="T74" fmla="*/ 337 w 474"/>
              <a:gd name="T75" fmla="*/ 341 h 381"/>
              <a:gd name="T76" fmla="*/ 378 w 474"/>
              <a:gd name="T77" fmla="*/ 341 h 381"/>
              <a:gd name="T78" fmla="*/ 378 w 474"/>
              <a:gd name="T79" fmla="*/ 187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74" h="381">
                <a:moveTo>
                  <a:pt x="469" y="155"/>
                </a:moveTo>
                <a:cubicBezTo>
                  <a:pt x="465" y="161"/>
                  <a:pt x="458" y="165"/>
                  <a:pt x="451" y="165"/>
                </a:cubicBezTo>
                <a:cubicBezTo>
                  <a:pt x="448" y="165"/>
                  <a:pt x="444" y="164"/>
                  <a:pt x="441" y="162"/>
                </a:cubicBezTo>
                <a:lnTo>
                  <a:pt x="237" y="44"/>
                </a:lnTo>
                <a:lnTo>
                  <a:pt x="33" y="162"/>
                </a:lnTo>
                <a:cubicBezTo>
                  <a:pt x="23" y="168"/>
                  <a:pt x="11" y="164"/>
                  <a:pt x="6" y="155"/>
                </a:cubicBezTo>
                <a:cubicBezTo>
                  <a:pt x="0" y="145"/>
                  <a:pt x="3" y="133"/>
                  <a:pt x="13" y="127"/>
                </a:cubicBezTo>
                <a:lnTo>
                  <a:pt x="227" y="4"/>
                </a:lnTo>
                <a:cubicBezTo>
                  <a:pt x="233" y="0"/>
                  <a:pt x="241" y="0"/>
                  <a:pt x="247" y="4"/>
                </a:cubicBezTo>
                <a:lnTo>
                  <a:pt x="461" y="127"/>
                </a:lnTo>
                <a:cubicBezTo>
                  <a:pt x="471" y="133"/>
                  <a:pt x="474" y="145"/>
                  <a:pt x="469" y="155"/>
                </a:cubicBezTo>
                <a:close/>
                <a:moveTo>
                  <a:pt x="418" y="176"/>
                </a:moveTo>
                <a:lnTo>
                  <a:pt x="418" y="361"/>
                </a:lnTo>
                <a:cubicBezTo>
                  <a:pt x="418" y="372"/>
                  <a:pt x="409" y="381"/>
                  <a:pt x="398" y="381"/>
                </a:cubicBezTo>
                <a:lnTo>
                  <a:pt x="317" y="381"/>
                </a:lnTo>
                <a:cubicBezTo>
                  <a:pt x="306" y="381"/>
                  <a:pt x="297" y="372"/>
                  <a:pt x="297" y="361"/>
                </a:cubicBezTo>
                <a:lnTo>
                  <a:pt x="297" y="302"/>
                </a:lnTo>
                <a:cubicBezTo>
                  <a:pt x="297" y="269"/>
                  <a:pt x="270" y="242"/>
                  <a:pt x="237" y="242"/>
                </a:cubicBezTo>
                <a:cubicBezTo>
                  <a:pt x="204" y="242"/>
                  <a:pt x="177" y="269"/>
                  <a:pt x="177" y="302"/>
                </a:cubicBezTo>
                <a:lnTo>
                  <a:pt x="177" y="361"/>
                </a:lnTo>
                <a:cubicBezTo>
                  <a:pt x="177" y="372"/>
                  <a:pt x="168" y="381"/>
                  <a:pt x="157" y="381"/>
                </a:cubicBezTo>
                <a:lnTo>
                  <a:pt x="76" y="381"/>
                </a:lnTo>
                <a:cubicBezTo>
                  <a:pt x="65" y="381"/>
                  <a:pt x="56" y="372"/>
                  <a:pt x="56" y="361"/>
                </a:cubicBezTo>
                <a:lnTo>
                  <a:pt x="56" y="176"/>
                </a:lnTo>
                <a:cubicBezTo>
                  <a:pt x="56" y="168"/>
                  <a:pt x="60" y="162"/>
                  <a:pt x="66" y="158"/>
                </a:cubicBezTo>
                <a:lnTo>
                  <a:pt x="227" y="65"/>
                </a:lnTo>
                <a:cubicBezTo>
                  <a:pt x="233" y="62"/>
                  <a:pt x="241" y="62"/>
                  <a:pt x="247" y="65"/>
                </a:cubicBezTo>
                <a:lnTo>
                  <a:pt x="408" y="158"/>
                </a:lnTo>
                <a:cubicBezTo>
                  <a:pt x="414" y="162"/>
                  <a:pt x="418" y="168"/>
                  <a:pt x="418" y="176"/>
                </a:cubicBezTo>
                <a:close/>
                <a:moveTo>
                  <a:pt x="378" y="187"/>
                </a:moveTo>
                <a:lnTo>
                  <a:pt x="237" y="106"/>
                </a:lnTo>
                <a:lnTo>
                  <a:pt x="96" y="187"/>
                </a:lnTo>
                <a:lnTo>
                  <a:pt x="96" y="341"/>
                </a:lnTo>
                <a:lnTo>
                  <a:pt x="137" y="341"/>
                </a:lnTo>
                <a:lnTo>
                  <a:pt x="137" y="302"/>
                </a:lnTo>
                <a:cubicBezTo>
                  <a:pt x="137" y="247"/>
                  <a:pt x="182" y="202"/>
                  <a:pt x="237" y="202"/>
                </a:cubicBezTo>
                <a:cubicBezTo>
                  <a:pt x="292" y="202"/>
                  <a:pt x="337" y="247"/>
                  <a:pt x="337" y="302"/>
                </a:cubicBezTo>
                <a:lnTo>
                  <a:pt x="337" y="341"/>
                </a:lnTo>
                <a:lnTo>
                  <a:pt x="378" y="341"/>
                </a:lnTo>
                <a:lnTo>
                  <a:pt x="378" y="1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文本框 61">
            <a:extLst>
              <a:ext uri="{FF2B5EF4-FFF2-40B4-BE49-F238E27FC236}">
                <a16:creationId xmlns:a16="http://schemas.microsoft.com/office/drawing/2014/main" xmlns="" id="{32EC3A3A-7737-44CE-A268-5301343E3BC2}"/>
              </a:ext>
            </a:extLst>
          </p:cNvPr>
          <p:cNvSpPr txBox="1"/>
          <p:nvPr/>
        </p:nvSpPr>
        <p:spPr>
          <a:xfrm>
            <a:off x="8124645" y="3403030"/>
            <a:ext cx="288482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chemeClr val="bg1"/>
                </a:solidFill>
              </a:rPr>
              <a:t>High End </a:t>
            </a:r>
            <a:r>
              <a:rPr lang="en-US" altLang="zh-CN" sz="2200" dirty="0">
                <a:solidFill>
                  <a:schemeClr val="bg1"/>
                </a:solidFill>
              </a:rPr>
              <a:t>products</a:t>
            </a:r>
            <a:endParaRPr lang="zh-CN" altLang="en-US" sz="2200" dirty="0">
              <a:solidFill>
                <a:schemeClr val="bg1"/>
              </a:solidFill>
            </a:endParaRPr>
          </a:p>
        </p:txBody>
      </p:sp>
      <p:sp>
        <p:nvSpPr>
          <p:cNvPr id="41" name="TextBox 94">
            <a:extLst>
              <a:ext uri="{FF2B5EF4-FFF2-40B4-BE49-F238E27FC236}">
                <a16:creationId xmlns:a16="http://schemas.microsoft.com/office/drawing/2014/main" xmlns="" id="{1FABEC18-8CCC-4CC1-AECD-E3188AB28F58}"/>
              </a:ext>
            </a:extLst>
          </p:cNvPr>
          <p:cNvSpPr txBox="1"/>
          <p:nvPr/>
        </p:nvSpPr>
        <p:spPr>
          <a:xfrm>
            <a:off x="1290270" y="2672622"/>
            <a:ext cx="2776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</a:rPr>
              <a:t> Plug &amp; Play</a:t>
            </a:r>
          </a:p>
          <a:p>
            <a:pPr algn="r">
              <a:buFont typeface="Arial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</a:rPr>
              <a:t> Cloud </a:t>
            </a:r>
            <a:r>
              <a:rPr lang="en-US" altLang="zh-CN" sz="1400" dirty="0" smtClean="0">
                <a:solidFill>
                  <a:schemeClr val="bg1"/>
                </a:solidFill>
              </a:rPr>
              <a:t>Firmware upgrade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algn="r">
              <a:buFont typeface="Arial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</a:rPr>
              <a:t> Emergency recovery </a:t>
            </a:r>
            <a:r>
              <a:rPr lang="en-US" altLang="zh-CN" sz="1400" dirty="0" smtClean="0">
                <a:solidFill>
                  <a:schemeClr val="bg1"/>
                </a:solidFill>
              </a:rPr>
              <a:t>tools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42" name="TextBox 94">
            <a:extLst>
              <a:ext uri="{FF2B5EF4-FFF2-40B4-BE49-F238E27FC236}">
                <a16:creationId xmlns:a16="http://schemas.microsoft.com/office/drawing/2014/main" xmlns="" id="{25798375-2A79-4B24-9CAD-B21BBD125CAC}"/>
              </a:ext>
            </a:extLst>
          </p:cNvPr>
          <p:cNvSpPr txBox="1"/>
          <p:nvPr/>
        </p:nvSpPr>
        <p:spPr>
          <a:xfrm>
            <a:off x="1927319" y="4016901"/>
            <a:ext cx="1835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</a:rPr>
              <a:t> Secured </a:t>
            </a:r>
            <a:r>
              <a:rPr lang="en-US" altLang="zh-CN" sz="1400" dirty="0" smtClean="0">
                <a:solidFill>
                  <a:schemeClr val="bg1"/>
                </a:solidFill>
              </a:rPr>
              <a:t>Framework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43" name="TextBox 94">
            <a:extLst>
              <a:ext uri="{FF2B5EF4-FFF2-40B4-BE49-F238E27FC236}">
                <a16:creationId xmlns:a16="http://schemas.microsoft.com/office/drawing/2014/main" xmlns="" id="{46BFD5B7-AC6A-480D-AB6D-232AC6B9CCF1}"/>
              </a:ext>
            </a:extLst>
          </p:cNvPr>
          <p:cNvSpPr txBox="1"/>
          <p:nvPr/>
        </p:nvSpPr>
        <p:spPr>
          <a:xfrm>
            <a:off x="1368161" y="4839559"/>
            <a:ext cx="2698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</a:rPr>
              <a:t> Product Design</a:t>
            </a:r>
          </a:p>
          <a:p>
            <a:pPr algn="r">
              <a:buFont typeface="Arial" pitchFamily="34" charset="0"/>
              <a:buChar char="•"/>
            </a:pPr>
            <a:r>
              <a:rPr lang="en-US" altLang="zh-CN" sz="1400" dirty="0">
                <a:solidFill>
                  <a:schemeClr val="bg1"/>
                </a:solidFill>
              </a:rPr>
              <a:t> Rigorous R&amp;D test</a:t>
            </a:r>
          </a:p>
        </p:txBody>
      </p:sp>
      <p:sp>
        <p:nvSpPr>
          <p:cNvPr id="46" name="TextBox 94">
            <a:extLst>
              <a:ext uri="{FF2B5EF4-FFF2-40B4-BE49-F238E27FC236}">
                <a16:creationId xmlns:a16="http://schemas.microsoft.com/office/drawing/2014/main" xmlns="" id="{D06676E4-A697-4DB2-9EFF-696F751C1064}"/>
              </a:ext>
            </a:extLst>
          </p:cNvPr>
          <p:cNvSpPr txBox="1"/>
          <p:nvPr/>
        </p:nvSpPr>
        <p:spPr>
          <a:xfrm>
            <a:off x="8076117" y="2592448"/>
            <a:ext cx="2728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49" name="文本框 61">
            <a:extLst>
              <a:ext uri="{FF2B5EF4-FFF2-40B4-BE49-F238E27FC236}">
                <a16:creationId xmlns:a16="http://schemas.microsoft.com/office/drawing/2014/main" xmlns="" id="{2CE164A4-1A85-4093-9D3A-BB1CC1880E0C}"/>
              </a:ext>
            </a:extLst>
          </p:cNvPr>
          <p:cNvSpPr txBox="1"/>
          <p:nvPr/>
        </p:nvSpPr>
        <p:spPr>
          <a:xfrm>
            <a:off x="7911074" y="2267293"/>
            <a:ext cx="284314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bg1"/>
                </a:solidFill>
              </a:rPr>
              <a:t>Scalable Arch</a:t>
            </a:r>
            <a:endParaRPr lang="zh-CN" altLang="en-US" sz="2200" dirty="0">
              <a:solidFill>
                <a:schemeClr val="bg1"/>
              </a:solidFill>
            </a:endParaRPr>
          </a:p>
        </p:txBody>
      </p:sp>
      <p:sp>
        <p:nvSpPr>
          <p:cNvPr id="50" name="TextBox 94">
            <a:extLst>
              <a:ext uri="{FF2B5EF4-FFF2-40B4-BE49-F238E27FC236}">
                <a16:creationId xmlns:a16="http://schemas.microsoft.com/office/drawing/2014/main" xmlns="" id="{E5ED10D1-9457-4790-909B-B63DDCC524D3}"/>
              </a:ext>
            </a:extLst>
          </p:cNvPr>
          <p:cNvSpPr txBox="1"/>
          <p:nvPr/>
        </p:nvSpPr>
        <p:spPr>
          <a:xfrm>
            <a:off x="8136766" y="2609095"/>
            <a:ext cx="2728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 Extendable Storage</a:t>
            </a:r>
          </a:p>
          <a:p>
            <a:pPr algn="ctr">
              <a:buFont typeface="Arial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 Scalable </a:t>
            </a:r>
            <a:r>
              <a:rPr lang="en-US" altLang="zh-CN" sz="1600" dirty="0" smtClean="0">
                <a:solidFill>
                  <a:schemeClr val="bg1"/>
                </a:solidFill>
              </a:rPr>
              <a:t>Decoding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51" name="文本框 61">
            <a:extLst>
              <a:ext uri="{FF2B5EF4-FFF2-40B4-BE49-F238E27FC236}">
                <a16:creationId xmlns:a16="http://schemas.microsoft.com/office/drawing/2014/main" xmlns="" id="{23499507-70E1-4F65-ADCF-7B42206AE5A3}"/>
              </a:ext>
            </a:extLst>
          </p:cNvPr>
          <p:cNvSpPr txBox="1"/>
          <p:nvPr/>
        </p:nvSpPr>
        <p:spPr>
          <a:xfrm>
            <a:off x="8337978" y="4346336"/>
            <a:ext cx="255353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bg1"/>
                </a:solidFill>
              </a:rPr>
              <a:t>Ultimate Reliability</a:t>
            </a:r>
            <a:endParaRPr lang="zh-CN" altLang="en-US" sz="2200" dirty="0">
              <a:solidFill>
                <a:schemeClr val="bg1"/>
              </a:solidFill>
            </a:endParaRPr>
          </a:p>
        </p:txBody>
      </p:sp>
      <p:sp>
        <p:nvSpPr>
          <p:cNvPr id="52" name="TextBox 94">
            <a:extLst>
              <a:ext uri="{FF2B5EF4-FFF2-40B4-BE49-F238E27FC236}">
                <a16:creationId xmlns:a16="http://schemas.microsoft.com/office/drawing/2014/main" xmlns="" id="{A50CCD38-3C03-431A-8247-23E885BBCFD9}"/>
              </a:ext>
            </a:extLst>
          </p:cNvPr>
          <p:cNvSpPr txBox="1"/>
          <p:nvPr/>
        </p:nvSpPr>
        <p:spPr>
          <a:xfrm>
            <a:off x="8076117" y="4744692"/>
            <a:ext cx="2728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Load Balance</a:t>
            </a:r>
          </a:p>
          <a:p>
            <a:pPr algn="r">
              <a:buFont typeface="Arial" pitchFamily="34" charset="0"/>
              <a:buChar char="•"/>
            </a:pPr>
            <a:r>
              <a:rPr lang="en-US" altLang="zh-CN" sz="1600" dirty="0" smtClean="0">
                <a:solidFill>
                  <a:schemeClr val="bg1"/>
                </a:solidFill>
              </a:rPr>
              <a:t>Industrial </a:t>
            </a:r>
            <a:r>
              <a:rPr lang="en-US" altLang="zh-CN" sz="1600" dirty="0">
                <a:solidFill>
                  <a:schemeClr val="bg1"/>
                </a:solidFill>
              </a:rPr>
              <a:t>Grade </a:t>
            </a:r>
            <a:r>
              <a:rPr lang="en-US" altLang="zh-CN" sz="1600" dirty="0" smtClean="0">
                <a:solidFill>
                  <a:schemeClr val="bg1"/>
                </a:solidFill>
              </a:rPr>
              <a:t>RAID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55" name="spanner-settings-tool_63149">
            <a:extLst>
              <a:ext uri="{FF2B5EF4-FFF2-40B4-BE49-F238E27FC236}">
                <a16:creationId xmlns:a16="http://schemas.microsoft.com/office/drawing/2014/main" xmlns="" id="{48594E98-083A-4A91-BFE2-F9C548D8B396}"/>
              </a:ext>
            </a:extLst>
          </p:cNvPr>
          <p:cNvSpPr>
            <a:spLocks noChangeAspect="1"/>
          </p:cNvSpPr>
          <p:nvPr/>
        </p:nvSpPr>
        <p:spPr bwMode="auto">
          <a:xfrm>
            <a:off x="1115355" y="2277760"/>
            <a:ext cx="343420" cy="339889"/>
          </a:xfrm>
          <a:custGeom>
            <a:avLst/>
            <a:gdLst>
              <a:gd name="T0" fmla="*/ 5198 w 5524"/>
              <a:gd name="T1" fmla="*/ 3909 h 5476"/>
              <a:gd name="T2" fmla="*/ 3362 w 5524"/>
              <a:gd name="T3" fmla="*/ 2367 h 5476"/>
              <a:gd name="T4" fmla="*/ 1787 w 5524"/>
              <a:gd name="T5" fmla="*/ 482 h 5476"/>
              <a:gd name="T6" fmla="*/ 1738 w 5524"/>
              <a:gd name="T7" fmla="*/ 588 h 5476"/>
              <a:gd name="T8" fmla="*/ 1763 w 5524"/>
              <a:gd name="T9" fmla="*/ 677 h 5476"/>
              <a:gd name="T10" fmla="*/ 2285 w 5524"/>
              <a:gd name="T11" fmla="*/ 1224 h 5476"/>
              <a:gd name="T12" fmla="*/ 2073 w 5524"/>
              <a:gd name="T13" fmla="*/ 2146 h 5476"/>
              <a:gd name="T14" fmla="*/ 1869 w 5524"/>
              <a:gd name="T15" fmla="*/ 2244 h 5476"/>
              <a:gd name="T16" fmla="*/ 1355 w 5524"/>
              <a:gd name="T17" fmla="*/ 2269 h 5476"/>
              <a:gd name="T18" fmla="*/ 685 w 5524"/>
              <a:gd name="T19" fmla="*/ 1624 h 5476"/>
              <a:gd name="T20" fmla="*/ 579 w 5524"/>
              <a:gd name="T21" fmla="*/ 1608 h 5476"/>
              <a:gd name="T22" fmla="*/ 2366 w 5524"/>
              <a:gd name="T23" fmla="*/ 3231 h 5476"/>
              <a:gd name="T24" fmla="*/ 3484 w 5524"/>
              <a:gd name="T25" fmla="*/ 4594 h 5476"/>
              <a:gd name="T26" fmla="*/ 4904 w 5524"/>
              <a:gd name="T27" fmla="*/ 5337 h 5476"/>
              <a:gd name="T28" fmla="*/ 5198 w 5524"/>
              <a:gd name="T29" fmla="*/ 3909 h 5476"/>
              <a:gd name="T30" fmla="*/ 4357 w 5524"/>
              <a:gd name="T31" fmla="*/ 4627 h 5476"/>
              <a:gd name="T32" fmla="*/ 4357 w 5524"/>
              <a:gd name="T33" fmla="*/ 4145 h 5476"/>
              <a:gd name="T34" fmla="*/ 4415 w 5524"/>
              <a:gd name="T35" fmla="*/ 4145 h 5476"/>
              <a:gd name="T36" fmla="*/ 4790 w 5524"/>
              <a:gd name="T37" fmla="*/ 4211 h 5476"/>
              <a:gd name="T38" fmla="*/ 4806 w 5524"/>
              <a:gd name="T39" fmla="*/ 4651 h 5476"/>
              <a:gd name="T40" fmla="*/ 4357 w 5524"/>
              <a:gd name="T41" fmla="*/ 4627 h 5476"/>
              <a:gd name="T42" fmla="*/ 4651 w 5524"/>
              <a:gd name="T43" fmla="*/ 5133 h 5476"/>
              <a:gd name="T44" fmla="*/ 4920 w 5524"/>
              <a:gd name="T45" fmla="*/ 5076 h 5476"/>
              <a:gd name="T46" fmla="*/ 4651 w 5524"/>
              <a:gd name="T47" fmla="*/ 5133 h 5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524" h="5476">
                <a:moveTo>
                  <a:pt x="5198" y="3909"/>
                </a:moveTo>
                <a:cubicBezTo>
                  <a:pt x="4782" y="3231"/>
                  <a:pt x="3998" y="2815"/>
                  <a:pt x="3362" y="2367"/>
                </a:cubicBezTo>
                <a:cubicBezTo>
                  <a:pt x="3631" y="1387"/>
                  <a:pt x="2880" y="0"/>
                  <a:pt x="1787" y="482"/>
                </a:cubicBezTo>
                <a:cubicBezTo>
                  <a:pt x="1738" y="506"/>
                  <a:pt x="1722" y="547"/>
                  <a:pt x="1738" y="588"/>
                </a:cubicBezTo>
                <a:cubicBezTo>
                  <a:pt x="1738" y="612"/>
                  <a:pt x="1738" y="645"/>
                  <a:pt x="1763" y="677"/>
                </a:cubicBezTo>
                <a:cubicBezTo>
                  <a:pt x="1934" y="865"/>
                  <a:pt x="2122" y="1028"/>
                  <a:pt x="2285" y="1224"/>
                </a:cubicBezTo>
                <a:cubicBezTo>
                  <a:pt x="2530" y="1510"/>
                  <a:pt x="2236" y="1885"/>
                  <a:pt x="2073" y="2146"/>
                </a:cubicBezTo>
                <a:cubicBezTo>
                  <a:pt x="1999" y="2269"/>
                  <a:pt x="2016" y="2244"/>
                  <a:pt x="1869" y="2244"/>
                </a:cubicBezTo>
                <a:cubicBezTo>
                  <a:pt x="1697" y="2244"/>
                  <a:pt x="1526" y="2277"/>
                  <a:pt x="1355" y="2269"/>
                </a:cubicBezTo>
                <a:cubicBezTo>
                  <a:pt x="1069" y="2260"/>
                  <a:pt x="922" y="1771"/>
                  <a:pt x="685" y="1624"/>
                </a:cubicBezTo>
                <a:cubicBezTo>
                  <a:pt x="677" y="1575"/>
                  <a:pt x="604" y="1559"/>
                  <a:pt x="579" y="1608"/>
                </a:cubicBezTo>
                <a:cubicBezTo>
                  <a:pt x="0" y="2750"/>
                  <a:pt x="1355" y="3419"/>
                  <a:pt x="2366" y="3231"/>
                </a:cubicBezTo>
                <a:cubicBezTo>
                  <a:pt x="2734" y="3697"/>
                  <a:pt x="3076" y="4170"/>
                  <a:pt x="3484" y="4594"/>
                </a:cubicBezTo>
                <a:cubicBezTo>
                  <a:pt x="3827" y="4937"/>
                  <a:pt x="4366" y="5476"/>
                  <a:pt x="4904" y="5337"/>
                </a:cubicBezTo>
                <a:cubicBezTo>
                  <a:pt x="5524" y="5165"/>
                  <a:pt x="5451" y="4325"/>
                  <a:pt x="5198" y="3909"/>
                </a:cubicBezTo>
                <a:close/>
                <a:moveTo>
                  <a:pt x="4357" y="4627"/>
                </a:moveTo>
                <a:cubicBezTo>
                  <a:pt x="4227" y="4480"/>
                  <a:pt x="4260" y="4292"/>
                  <a:pt x="4357" y="4145"/>
                </a:cubicBezTo>
                <a:cubicBezTo>
                  <a:pt x="4374" y="4154"/>
                  <a:pt x="4390" y="4154"/>
                  <a:pt x="4415" y="4145"/>
                </a:cubicBezTo>
                <a:cubicBezTo>
                  <a:pt x="4570" y="4088"/>
                  <a:pt x="4684" y="4056"/>
                  <a:pt x="4790" y="4211"/>
                </a:cubicBezTo>
                <a:cubicBezTo>
                  <a:pt x="4880" y="4333"/>
                  <a:pt x="4904" y="4529"/>
                  <a:pt x="4806" y="4651"/>
                </a:cubicBezTo>
                <a:cubicBezTo>
                  <a:pt x="4676" y="4798"/>
                  <a:pt x="4472" y="4757"/>
                  <a:pt x="4357" y="4627"/>
                </a:cubicBezTo>
                <a:close/>
                <a:moveTo>
                  <a:pt x="4651" y="5133"/>
                </a:moveTo>
                <a:cubicBezTo>
                  <a:pt x="4741" y="5133"/>
                  <a:pt x="4839" y="5116"/>
                  <a:pt x="4920" y="5076"/>
                </a:cubicBezTo>
                <a:cubicBezTo>
                  <a:pt x="4847" y="5125"/>
                  <a:pt x="4757" y="5149"/>
                  <a:pt x="4651" y="51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6" name="cute-star_72428">
            <a:extLst>
              <a:ext uri="{FF2B5EF4-FFF2-40B4-BE49-F238E27FC236}">
                <a16:creationId xmlns:a16="http://schemas.microsoft.com/office/drawing/2014/main" xmlns="" id="{A6F3F8C2-4AE0-42FC-AC28-31DD80ED2B1F}"/>
              </a:ext>
            </a:extLst>
          </p:cNvPr>
          <p:cNvSpPr>
            <a:spLocks noChangeAspect="1"/>
          </p:cNvSpPr>
          <p:nvPr/>
        </p:nvSpPr>
        <p:spPr bwMode="auto">
          <a:xfrm>
            <a:off x="8124645" y="3461620"/>
            <a:ext cx="326721" cy="310877"/>
          </a:xfrm>
          <a:custGeom>
            <a:avLst/>
            <a:gdLst>
              <a:gd name="T0" fmla="*/ 8171 w 8232"/>
              <a:gd name="T1" fmla="*/ 2946 h 7844"/>
              <a:gd name="T2" fmla="*/ 7750 w 8232"/>
              <a:gd name="T3" fmla="*/ 2592 h 7844"/>
              <a:gd name="T4" fmla="*/ 5562 w 8232"/>
              <a:gd name="T5" fmla="*/ 2274 h 7844"/>
              <a:gd name="T6" fmla="*/ 4583 w 8232"/>
              <a:gd name="T7" fmla="*/ 290 h 7844"/>
              <a:gd name="T8" fmla="*/ 4116 w 8232"/>
              <a:gd name="T9" fmla="*/ 0 h 7844"/>
              <a:gd name="T10" fmla="*/ 3649 w 8232"/>
              <a:gd name="T11" fmla="*/ 290 h 7844"/>
              <a:gd name="T12" fmla="*/ 2670 w 8232"/>
              <a:gd name="T13" fmla="*/ 2274 h 7844"/>
              <a:gd name="T14" fmla="*/ 482 w 8232"/>
              <a:gd name="T15" fmla="*/ 2592 h 7844"/>
              <a:gd name="T16" fmla="*/ 61 w 8232"/>
              <a:gd name="T17" fmla="*/ 2946 h 7844"/>
              <a:gd name="T18" fmla="*/ 193 w 8232"/>
              <a:gd name="T19" fmla="*/ 3480 h 7844"/>
              <a:gd name="T20" fmla="*/ 1777 w 8232"/>
              <a:gd name="T21" fmla="*/ 5023 h 7844"/>
              <a:gd name="T22" fmla="*/ 1403 w 8232"/>
              <a:gd name="T23" fmla="*/ 7203 h 7844"/>
              <a:gd name="T24" fmla="*/ 1610 w 8232"/>
              <a:gd name="T25" fmla="*/ 7712 h 7844"/>
              <a:gd name="T26" fmla="*/ 2158 w 8232"/>
              <a:gd name="T27" fmla="*/ 7752 h 7844"/>
              <a:gd name="T28" fmla="*/ 4116 w 8232"/>
              <a:gd name="T29" fmla="*/ 6723 h 7844"/>
              <a:gd name="T30" fmla="*/ 6074 w 8232"/>
              <a:gd name="T31" fmla="*/ 7752 h 7844"/>
              <a:gd name="T32" fmla="*/ 6316 w 8232"/>
              <a:gd name="T33" fmla="*/ 7812 h 7844"/>
              <a:gd name="T34" fmla="*/ 6622 w 8232"/>
              <a:gd name="T35" fmla="*/ 7712 h 7844"/>
              <a:gd name="T36" fmla="*/ 6829 w 8232"/>
              <a:gd name="T37" fmla="*/ 7203 h 7844"/>
              <a:gd name="T38" fmla="*/ 6455 w 8232"/>
              <a:gd name="T39" fmla="*/ 5023 h 7844"/>
              <a:gd name="T40" fmla="*/ 8039 w 8232"/>
              <a:gd name="T41" fmla="*/ 3480 h 7844"/>
              <a:gd name="T42" fmla="*/ 8171 w 8232"/>
              <a:gd name="T43" fmla="*/ 2946 h 7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232" h="7844">
                <a:moveTo>
                  <a:pt x="8171" y="2946"/>
                </a:moveTo>
                <a:cubicBezTo>
                  <a:pt x="8109" y="2758"/>
                  <a:pt x="7946" y="2620"/>
                  <a:pt x="7750" y="2592"/>
                </a:cubicBezTo>
                <a:lnTo>
                  <a:pt x="5562" y="2274"/>
                </a:lnTo>
                <a:lnTo>
                  <a:pt x="4583" y="290"/>
                </a:lnTo>
                <a:cubicBezTo>
                  <a:pt x="4495" y="113"/>
                  <a:pt x="4314" y="0"/>
                  <a:pt x="4116" y="0"/>
                </a:cubicBezTo>
                <a:cubicBezTo>
                  <a:pt x="3918" y="0"/>
                  <a:pt x="3737" y="113"/>
                  <a:pt x="3649" y="290"/>
                </a:cubicBezTo>
                <a:lnTo>
                  <a:pt x="2670" y="2274"/>
                </a:lnTo>
                <a:lnTo>
                  <a:pt x="482" y="2592"/>
                </a:lnTo>
                <a:cubicBezTo>
                  <a:pt x="286" y="2620"/>
                  <a:pt x="123" y="2758"/>
                  <a:pt x="61" y="2946"/>
                </a:cubicBezTo>
                <a:cubicBezTo>
                  <a:pt x="0" y="3134"/>
                  <a:pt x="51" y="3341"/>
                  <a:pt x="193" y="3480"/>
                </a:cubicBezTo>
                <a:lnTo>
                  <a:pt x="1777" y="5023"/>
                </a:lnTo>
                <a:lnTo>
                  <a:pt x="1403" y="7203"/>
                </a:lnTo>
                <a:cubicBezTo>
                  <a:pt x="1370" y="7399"/>
                  <a:pt x="1450" y="7596"/>
                  <a:pt x="1610" y="7712"/>
                </a:cubicBezTo>
                <a:cubicBezTo>
                  <a:pt x="1770" y="7829"/>
                  <a:pt x="1983" y="7844"/>
                  <a:pt x="2158" y="7752"/>
                </a:cubicBezTo>
                <a:lnTo>
                  <a:pt x="4116" y="6723"/>
                </a:lnTo>
                <a:lnTo>
                  <a:pt x="6074" y="7752"/>
                </a:lnTo>
                <a:cubicBezTo>
                  <a:pt x="6150" y="7792"/>
                  <a:pt x="6233" y="7812"/>
                  <a:pt x="6316" y="7812"/>
                </a:cubicBezTo>
                <a:cubicBezTo>
                  <a:pt x="6424" y="7812"/>
                  <a:pt x="6531" y="7778"/>
                  <a:pt x="6622" y="7712"/>
                </a:cubicBezTo>
                <a:cubicBezTo>
                  <a:pt x="6782" y="7596"/>
                  <a:pt x="6862" y="7399"/>
                  <a:pt x="6829" y="7203"/>
                </a:cubicBezTo>
                <a:lnTo>
                  <a:pt x="6455" y="5023"/>
                </a:lnTo>
                <a:lnTo>
                  <a:pt x="8039" y="3480"/>
                </a:lnTo>
                <a:cubicBezTo>
                  <a:pt x="8181" y="3341"/>
                  <a:pt x="8232" y="3134"/>
                  <a:pt x="8171" y="294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7" name="rocket_51926">
            <a:extLst>
              <a:ext uri="{FF2B5EF4-FFF2-40B4-BE49-F238E27FC236}">
                <a16:creationId xmlns:a16="http://schemas.microsoft.com/office/drawing/2014/main" xmlns="" id="{E2A52B03-7EA6-4150-A1DB-CC3B0733844B}"/>
              </a:ext>
            </a:extLst>
          </p:cNvPr>
          <p:cNvSpPr>
            <a:spLocks noChangeAspect="1"/>
          </p:cNvSpPr>
          <p:nvPr/>
        </p:nvSpPr>
        <p:spPr bwMode="auto">
          <a:xfrm>
            <a:off x="8253125" y="5675193"/>
            <a:ext cx="218123" cy="375567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0" h="414">
                <a:moveTo>
                  <a:pt x="200" y="270"/>
                </a:moveTo>
                <a:lnTo>
                  <a:pt x="200" y="217"/>
                </a:lnTo>
                <a:cubicBezTo>
                  <a:pt x="200" y="100"/>
                  <a:pt x="151" y="29"/>
                  <a:pt x="130" y="4"/>
                </a:cubicBezTo>
                <a:cubicBezTo>
                  <a:pt x="128" y="2"/>
                  <a:pt x="124" y="0"/>
                  <a:pt x="121" y="0"/>
                </a:cubicBezTo>
                <a:cubicBezTo>
                  <a:pt x="117" y="0"/>
                  <a:pt x="114" y="1"/>
                  <a:pt x="112" y="4"/>
                </a:cubicBezTo>
                <a:cubicBezTo>
                  <a:pt x="91" y="29"/>
                  <a:pt x="40" y="100"/>
                  <a:pt x="40" y="217"/>
                </a:cubicBezTo>
                <a:lnTo>
                  <a:pt x="40" y="270"/>
                </a:lnTo>
                <a:lnTo>
                  <a:pt x="30" y="276"/>
                </a:lnTo>
                <a:cubicBezTo>
                  <a:pt x="12" y="289"/>
                  <a:pt x="0" y="310"/>
                  <a:pt x="0" y="333"/>
                </a:cubicBezTo>
                <a:lnTo>
                  <a:pt x="0" y="395"/>
                </a:lnTo>
                <a:cubicBezTo>
                  <a:pt x="0" y="399"/>
                  <a:pt x="2" y="403"/>
                  <a:pt x="6" y="404"/>
                </a:cubicBezTo>
                <a:cubicBezTo>
                  <a:pt x="9" y="406"/>
                  <a:pt x="13" y="406"/>
                  <a:pt x="16" y="404"/>
                </a:cubicBezTo>
                <a:lnTo>
                  <a:pt x="48" y="383"/>
                </a:lnTo>
                <a:cubicBezTo>
                  <a:pt x="56" y="377"/>
                  <a:pt x="67" y="374"/>
                  <a:pt x="78" y="374"/>
                </a:cubicBezTo>
                <a:lnTo>
                  <a:pt x="101" y="374"/>
                </a:lnTo>
                <a:lnTo>
                  <a:pt x="101" y="404"/>
                </a:lnTo>
                <a:cubicBezTo>
                  <a:pt x="101" y="410"/>
                  <a:pt x="105" y="414"/>
                  <a:pt x="111" y="414"/>
                </a:cubicBezTo>
                <a:lnTo>
                  <a:pt x="129" y="414"/>
                </a:lnTo>
                <a:cubicBezTo>
                  <a:pt x="135" y="414"/>
                  <a:pt x="140" y="410"/>
                  <a:pt x="140" y="404"/>
                </a:cubicBezTo>
                <a:lnTo>
                  <a:pt x="140" y="374"/>
                </a:lnTo>
                <a:lnTo>
                  <a:pt x="163" y="374"/>
                </a:lnTo>
                <a:cubicBezTo>
                  <a:pt x="173" y="374"/>
                  <a:pt x="184" y="377"/>
                  <a:pt x="193" y="383"/>
                </a:cubicBezTo>
                <a:lnTo>
                  <a:pt x="224" y="404"/>
                </a:lnTo>
                <a:cubicBezTo>
                  <a:pt x="227" y="406"/>
                  <a:pt x="231" y="406"/>
                  <a:pt x="235" y="404"/>
                </a:cubicBezTo>
                <a:cubicBezTo>
                  <a:pt x="238" y="403"/>
                  <a:pt x="240" y="399"/>
                  <a:pt x="240" y="395"/>
                </a:cubicBezTo>
                <a:lnTo>
                  <a:pt x="240" y="333"/>
                </a:lnTo>
                <a:cubicBezTo>
                  <a:pt x="240" y="310"/>
                  <a:pt x="229" y="289"/>
                  <a:pt x="210" y="276"/>
                </a:cubicBezTo>
                <a:lnTo>
                  <a:pt x="200" y="270"/>
                </a:lnTo>
                <a:close/>
                <a:moveTo>
                  <a:pt x="120" y="187"/>
                </a:moveTo>
                <a:cubicBezTo>
                  <a:pt x="101" y="187"/>
                  <a:pt x="85" y="172"/>
                  <a:pt x="85" y="152"/>
                </a:cubicBezTo>
                <a:cubicBezTo>
                  <a:pt x="85" y="133"/>
                  <a:pt x="101" y="117"/>
                  <a:pt x="120" y="117"/>
                </a:cubicBezTo>
                <a:cubicBezTo>
                  <a:pt x="139" y="117"/>
                  <a:pt x="155" y="133"/>
                  <a:pt x="155" y="152"/>
                </a:cubicBezTo>
                <a:cubicBezTo>
                  <a:pt x="155" y="172"/>
                  <a:pt x="139" y="187"/>
                  <a:pt x="120" y="1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8" name="24-hour-service_71149">
            <a:extLst>
              <a:ext uri="{FF2B5EF4-FFF2-40B4-BE49-F238E27FC236}">
                <a16:creationId xmlns:a16="http://schemas.microsoft.com/office/drawing/2014/main" xmlns="" id="{9E371B12-83A4-4B26-B30B-372E771311E5}"/>
              </a:ext>
            </a:extLst>
          </p:cNvPr>
          <p:cNvSpPr>
            <a:spLocks noChangeAspect="1"/>
          </p:cNvSpPr>
          <p:nvPr/>
        </p:nvSpPr>
        <p:spPr bwMode="auto">
          <a:xfrm>
            <a:off x="8090680" y="4416278"/>
            <a:ext cx="363488" cy="356491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594321" h="582881">
                <a:moveTo>
                  <a:pt x="418375" y="222528"/>
                </a:moveTo>
                <a:lnTo>
                  <a:pt x="384902" y="272673"/>
                </a:lnTo>
                <a:lnTo>
                  <a:pt x="418375" y="272673"/>
                </a:lnTo>
                <a:close/>
                <a:moveTo>
                  <a:pt x="425069" y="169041"/>
                </a:moveTo>
                <a:lnTo>
                  <a:pt x="448978" y="169041"/>
                </a:lnTo>
                <a:lnTo>
                  <a:pt x="448978" y="272673"/>
                </a:lnTo>
                <a:lnTo>
                  <a:pt x="470496" y="272673"/>
                </a:lnTo>
                <a:lnTo>
                  <a:pt x="470496" y="300372"/>
                </a:lnTo>
                <a:lnTo>
                  <a:pt x="448978" y="300372"/>
                </a:lnTo>
                <a:lnTo>
                  <a:pt x="448978" y="337622"/>
                </a:lnTo>
                <a:lnTo>
                  <a:pt x="418375" y="337622"/>
                </a:lnTo>
                <a:lnTo>
                  <a:pt x="418375" y="300372"/>
                </a:lnTo>
                <a:lnTo>
                  <a:pt x="351430" y="300372"/>
                </a:lnTo>
                <a:lnTo>
                  <a:pt x="351430" y="276016"/>
                </a:lnTo>
                <a:close/>
                <a:moveTo>
                  <a:pt x="280632" y="168581"/>
                </a:moveTo>
                <a:cubicBezTo>
                  <a:pt x="289241" y="168581"/>
                  <a:pt x="296894" y="169536"/>
                  <a:pt x="303589" y="171924"/>
                </a:cubicBezTo>
                <a:cubicBezTo>
                  <a:pt x="310763" y="174789"/>
                  <a:pt x="316024" y="178131"/>
                  <a:pt x="320807" y="182429"/>
                </a:cubicBezTo>
                <a:cubicBezTo>
                  <a:pt x="325590" y="186727"/>
                  <a:pt x="328937" y="191979"/>
                  <a:pt x="331329" y="198187"/>
                </a:cubicBezTo>
                <a:cubicBezTo>
                  <a:pt x="333720" y="203917"/>
                  <a:pt x="334677" y="210603"/>
                  <a:pt x="334677" y="217288"/>
                </a:cubicBezTo>
                <a:cubicBezTo>
                  <a:pt x="334677" y="223973"/>
                  <a:pt x="334198" y="229703"/>
                  <a:pt x="332285" y="234956"/>
                </a:cubicBezTo>
                <a:cubicBezTo>
                  <a:pt x="330372" y="240686"/>
                  <a:pt x="327981" y="245461"/>
                  <a:pt x="324633" y="250714"/>
                </a:cubicBezTo>
                <a:cubicBezTo>
                  <a:pt x="321285" y="255012"/>
                  <a:pt x="316503" y="260264"/>
                  <a:pt x="309807" y="266472"/>
                </a:cubicBezTo>
                <a:cubicBezTo>
                  <a:pt x="303589" y="273157"/>
                  <a:pt x="295459" y="279842"/>
                  <a:pt x="285893" y="287960"/>
                </a:cubicBezTo>
                <a:cubicBezTo>
                  <a:pt x="280632" y="292735"/>
                  <a:pt x="275850" y="296556"/>
                  <a:pt x="271545" y="300376"/>
                </a:cubicBezTo>
                <a:cubicBezTo>
                  <a:pt x="267719" y="304196"/>
                  <a:pt x="264850" y="307061"/>
                  <a:pt x="262937" y="309449"/>
                </a:cubicBezTo>
                <a:lnTo>
                  <a:pt x="335155" y="309449"/>
                </a:lnTo>
                <a:lnTo>
                  <a:pt x="335155" y="337622"/>
                </a:lnTo>
                <a:lnTo>
                  <a:pt x="220849" y="337622"/>
                </a:lnTo>
                <a:cubicBezTo>
                  <a:pt x="220849" y="324252"/>
                  <a:pt x="224197" y="312314"/>
                  <a:pt x="230414" y="302763"/>
                </a:cubicBezTo>
                <a:cubicBezTo>
                  <a:pt x="233762" y="297988"/>
                  <a:pt x="238067" y="293213"/>
                  <a:pt x="243806" y="287483"/>
                </a:cubicBezTo>
                <a:cubicBezTo>
                  <a:pt x="249067" y="282230"/>
                  <a:pt x="256241" y="276022"/>
                  <a:pt x="264371" y="269337"/>
                </a:cubicBezTo>
                <a:cubicBezTo>
                  <a:pt x="271545" y="263607"/>
                  <a:pt x="277763" y="258354"/>
                  <a:pt x="283024" y="253579"/>
                </a:cubicBezTo>
                <a:cubicBezTo>
                  <a:pt x="287806" y="249281"/>
                  <a:pt x="292111" y="244984"/>
                  <a:pt x="294980" y="241164"/>
                </a:cubicBezTo>
                <a:cubicBezTo>
                  <a:pt x="298328" y="237343"/>
                  <a:pt x="300241" y="233523"/>
                  <a:pt x="301676" y="229703"/>
                </a:cubicBezTo>
                <a:cubicBezTo>
                  <a:pt x="303111" y="225883"/>
                  <a:pt x="303589" y="221585"/>
                  <a:pt x="303589" y="216810"/>
                </a:cubicBezTo>
                <a:cubicBezTo>
                  <a:pt x="303589" y="209647"/>
                  <a:pt x="301676" y="203917"/>
                  <a:pt x="297372" y="200097"/>
                </a:cubicBezTo>
                <a:cubicBezTo>
                  <a:pt x="293546" y="196277"/>
                  <a:pt x="287806" y="194367"/>
                  <a:pt x="280154" y="194367"/>
                </a:cubicBezTo>
                <a:cubicBezTo>
                  <a:pt x="277285" y="194367"/>
                  <a:pt x="273937" y="194844"/>
                  <a:pt x="271067" y="195799"/>
                </a:cubicBezTo>
                <a:cubicBezTo>
                  <a:pt x="268197" y="197232"/>
                  <a:pt x="265806" y="199142"/>
                  <a:pt x="263893" y="201530"/>
                </a:cubicBezTo>
                <a:cubicBezTo>
                  <a:pt x="261502" y="203917"/>
                  <a:pt x="259589" y="207260"/>
                  <a:pt x="258154" y="210603"/>
                </a:cubicBezTo>
                <a:cubicBezTo>
                  <a:pt x="256719" y="214423"/>
                  <a:pt x="255763" y="218720"/>
                  <a:pt x="255763" y="223495"/>
                </a:cubicBezTo>
                <a:lnTo>
                  <a:pt x="224197" y="223495"/>
                </a:lnTo>
                <a:cubicBezTo>
                  <a:pt x="224675" y="215378"/>
                  <a:pt x="226588" y="207737"/>
                  <a:pt x="229458" y="201052"/>
                </a:cubicBezTo>
                <a:cubicBezTo>
                  <a:pt x="232806" y="193889"/>
                  <a:pt x="236632" y="188159"/>
                  <a:pt x="241415" y="183384"/>
                </a:cubicBezTo>
                <a:cubicBezTo>
                  <a:pt x="246197" y="178609"/>
                  <a:pt x="251936" y="174789"/>
                  <a:pt x="258632" y="172401"/>
                </a:cubicBezTo>
                <a:cubicBezTo>
                  <a:pt x="265328" y="169536"/>
                  <a:pt x="272502" y="168581"/>
                  <a:pt x="280632" y="168581"/>
                </a:cubicBezTo>
                <a:close/>
                <a:moveTo>
                  <a:pt x="107583" y="110843"/>
                </a:moveTo>
                <a:cubicBezTo>
                  <a:pt x="128620" y="114185"/>
                  <a:pt x="145833" y="142833"/>
                  <a:pt x="155873" y="159544"/>
                </a:cubicBezTo>
                <a:cubicBezTo>
                  <a:pt x="166870" y="178642"/>
                  <a:pt x="181213" y="206812"/>
                  <a:pt x="178344" y="227820"/>
                </a:cubicBezTo>
                <a:cubicBezTo>
                  <a:pt x="176910" y="241666"/>
                  <a:pt x="165913" y="251693"/>
                  <a:pt x="156351" y="259332"/>
                </a:cubicBezTo>
                <a:cubicBezTo>
                  <a:pt x="150614" y="264107"/>
                  <a:pt x="142486" y="270314"/>
                  <a:pt x="135314" y="274611"/>
                </a:cubicBezTo>
                <a:cubicBezTo>
                  <a:pt x="126230" y="280340"/>
                  <a:pt x="116189" y="286547"/>
                  <a:pt x="112843" y="296574"/>
                </a:cubicBezTo>
                <a:cubicBezTo>
                  <a:pt x="106149" y="317105"/>
                  <a:pt x="117146" y="337635"/>
                  <a:pt x="125752" y="352437"/>
                </a:cubicBezTo>
                <a:cubicBezTo>
                  <a:pt x="143920" y="383949"/>
                  <a:pt x="166870" y="412119"/>
                  <a:pt x="192210" y="435514"/>
                </a:cubicBezTo>
                <a:cubicBezTo>
                  <a:pt x="203207" y="445541"/>
                  <a:pt x="224244" y="463207"/>
                  <a:pt x="246237" y="461297"/>
                </a:cubicBezTo>
                <a:cubicBezTo>
                  <a:pt x="257712" y="460342"/>
                  <a:pt x="267274" y="449838"/>
                  <a:pt x="275880" y="441244"/>
                </a:cubicBezTo>
                <a:cubicBezTo>
                  <a:pt x="275880" y="441244"/>
                  <a:pt x="276358" y="441244"/>
                  <a:pt x="276358" y="441244"/>
                </a:cubicBezTo>
                <a:cubicBezTo>
                  <a:pt x="277793" y="439811"/>
                  <a:pt x="279227" y="437902"/>
                  <a:pt x="281139" y="436947"/>
                </a:cubicBezTo>
                <a:cubicBezTo>
                  <a:pt x="281139" y="436469"/>
                  <a:pt x="281618" y="436469"/>
                  <a:pt x="281618" y="435992"/>
                </a:cubicBezTo>
                <a:lnTo>
                  <a:pt x="281618" y="436469"/>
                </a:lnTo>
                <a:cubicBezTo>
                  <a:pt x="289267" y="429785"/>
                  <a:pt x="295483" y="425010"/>
                  <a:pt x="299786" y="422146"/>
                </a:cubicBezTo>
                <a:cubicBezTo>
                  <a:pt x="301220" y="421191"/>
                  <a:pt x="302655" y="420236"/>
                  <a:pt x="303611" y="419758"/>
                </a:cubicBezTo>
                <a:lnTo>
                  <a:pt x="304567" y="419281"/>
                </a:lnTo>
                <a:cubicBezTo>
                  <a:pt x="310783" y="415461"/>
                  <a:pt x="316998" y="412596"/>
                  <a:pt x="324648" y="412119"/>
                </a:cubicBezTo>
                <a:cubicBezTo>
                  <a:pt x="348076" y="411641"/>
                  <a:pt x="379153" y="436947"/>
                  <a:pt x="393497" y="449838"/>
                </a:cubicBezTo>
                <a:cubicBezTo>
                  <a:pt x="407840" y="463207"/>
                  <a:pt x="431268" y="488512"/>
                  <a:pt x="427921" y="508565"/>
                </a:cubicBezTo>
                <a:cubicBezTo>
                  <a:pt x="426965" y="515250"/>
                  <a:pt x="422662" y="520502"/>
                  <a:pt x="418837" y="524799"/>
                </a:cubicBezTo>
                <a:cubicBezTo>
                  <a:pt x="418837" y="524799"/>
                  <a:pt x="418359" y="524799"/>
                  <a:pt x="418359" y="524799"/>
                </a:cubicBezTo>
                <a:cubicBezTo>
                  <a:pt x="416446" y="527186"/>
                  <a:pt x="414056" y="528619"/>
                  <a:pt x="412143" y="530529"/>
                </a:cubicBezTo>
                <a:cubicBezTo>
                  <a:pt x="404972" y="536735"/>
                  <a:pt x="392541" y="547240"/>
                  <a:pt x="377241" y="557744"/>
                </a:cubicBezTo>
                <a:cubicBezTo>
                  <a:pt x="376763" y="557744"/>
                  <a:pt x="376763" y="557744"/>
                  <a:pt x="376763" y="557744"/>
                </a:cubicBezTo>
                <a:cubicBezTo>
                  <a:pt x="349510" y="576365"/>
                  <a:pt x="318911" y="587346"/>
                  <a:pt x="275402" y="581139"/>
                </a:cubicBezTo>
                <a:cubicBezTo>
                  <a:pt x="235718" y="575887"/>
                  <a:pt x="209422" y="561086"/>
                  <a:pt x="182648" y="542942"/>
                </a:cubicBezTo>
                <a:cubicBezTo>
                  <a:pt x="134836" y="510475"/>
                  <a:pt x="94196" y="465117"/>
                  <a:pt x="62640" y="420713"/>
                </a:cubicBezTo>
                <a:cubicBezTo>
                  <a:pt x="32997" y="378697"/>
                  <a:pt x="485" y="325222"/>
                  <a:pt x="7" y="257900"/>
                </a:cubicBezTo>
                <a:cubicBezTo>
                  <a:pt x="-471" y="208722"/>
                  <a:pt x="20566" y="173390"/>
                  <a:pt x="46384" y="148562"/>
                </a:cubicBezTo>
                <a:cubicBezTo>
                  <a:pt x="48297" y="146652"/>
                  <a:pt x="50209" y="145220"/>
                  <a:pt x="51644" y="143787"/>
                </a:cubicBezTo>
                <a:cubicBezTo>
                  <a:pt x="52122" y="143310"/>
                  <a:pt x="52600" y="142833"/>
                  <a:pt x="53078" y="142833"/>
                </a:cubicBezTo>
                <a:cubicBezTo>
                  <a:pt x="64553" y="132328"/>
                  <a:pt x="77940" y="122302"/>
                  <a:pt x="82721" y="118960"/>
                </a:cubicBezTo>
                <a:cubicBezTo>
                  <a:pt x="89893" y="113230"/>
                  <a:pt x="98021" y="108933"/>
                  <a:pt x="107583" y="110843"/>
                </a:cubicBezTo>
                <a:close/>
                <a:moveTo>
                  <a:pt x="339460" y="0"/>
                </a:moveTo>
                <a:cubicBezTo>
                  <a:pt x="480040" y="0"/>
                  <a:pt x="594321" y="114119"/>
                  <a:pt x="594321" y="254978"/>
                </a:cubicBezTo>
                <a:cubicBezTo>
                  <a:pt x="594321" y="355727"/>
                  <a:pt x="535507" y="443107"/>
                  <a:pt x="449916" y="484171"/>
                </a:cubicBezTo>
                <a:cubicBezTo>
                  <a:pt x="446090" y="472711"/>
                  <a:pt x="438440" y="461252"/>
                  <a:pt x="430311" y="451224"/>
                </a:cubicBezTo>
                <a:cubicBezTo>
                  <a:pt x="504426" y="416845"/>
                  <a:pt x="556068" y="341880"/>
                  <a:pt x="556068" y="254978"/>
                </a:cubicBezTo>
                <a:cubicBezTo>
                  <a:pt x="556068" y="135606"/>
                  <a:pt x="459001" y="38199"/>
                  <a:pt x="339460" y="38199"/>
                </a:cubicBezTo>
                <a:cubicBezTo>
                  <a:pt x="268213" y="38199"/>
                  <a:pt x="204618" y="73055"/>
                  <a:pt x="164930" y="126534"/>
                </a:cubicBezTo>
                <a:cubicBezTo>
                  <a:pt x="157758" y="116029"/>
                  <a:pt x="149151" y="105524"/>
                  <a:pt x="138631" y="97885"/>
                </a:cubicBezTo>
                <a:cubicBezTo>
                  <a:pt x="185491" y="38199"/>
                  <a:pt x="258172" y="0"/>
                  <a:pt x="3394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9" name="computer-micro-chip_18022">
            <a:extLst>
              <a:ext uri="{FF2B5EF4-FFF2-40B4-BE49-F238E27FC236}">
                <a16:creationId xmlns:a16="http://schemas.microsoft.com/office/drawing/2014/main" xmlns="" id="{60C0F579-5F01-49DB-B236-3A1AC2A3F685}"/>
              </a:ext>
            </a:extLst>
          </p:cNvPr>
          <p:cNvSpPr>
            <a:spLocks noChangeAspect="1"/>
          </p:cNvSpPr>
          <p:nvPr/>
        </p:nvSpPr>
        <p:spPr bwMode="auto">
          <a:xfrm>
            <a:off x="1119746" y="4483839"/>
            <a:ext cx="334638" cy="334134"/>
          </a:xfrm>
          <a:custGeom>
            <a:avLst/>
            <a:gdLst>
              <a:gd name="connsiteX0" fmla="*/ 432614 w 608697"/>
              <a:gd name="connsiteY0" fmla="*/ 535450 h 607780"/>
              <a:gd name="connsiteX1" fmla="*/ 441669 w 608697"/>
              <a:gd name="connsiteY1" fmla="*/ 544491 h 607780"/>
              <a:gd name="connsiteX2" fmla="*/ 441669 w 608697"/>
              <a:gd name="connsiteY2" fmla="*/ 598739 h 607780"/>
              <a:gd name="connsiteX3" fmla="*/ 432614 w 608697"/>
              <a:gd name="connsiteY3" fmla="*/ 607780 h 607780"/>
              <a:gd name="connsiteX4" fmla="*/ 423463 w 608697"/>
              <a:gd name="connsiteY4" fmla="*/ 598739 h 607780"/>
              <a:gd name="connsiteX5" fmla="*/ 423463 w 608697"/>
              <a:gd name="connsiteY5" fmla="*/ 544491 h 607780"/>
              <a:gd name="connsiteX6" fmla="*/ 432614 w 608697"/>
              <a:gd name="connsiteY6" fmla="*/ 535450 h 607780"/>
              <a:gd name="connsiteX7" fmla="*/ 383135 w 608697"/>
              <a:gd name="connsiteY7" fmla="*/ 535450 h 607780"/>
              <a:gd name="connsiteX8" fmla="*/ 392202 w 608697"/>
              <a:gd name="connsiteY8" fmla="*/ 544491 h 607780"/>
              <a:gd name="connsiteX9" fmla="*/ 392202 w 608697"/>
              <a:gd name="connsiteY9" fmla="*/ 598739 h 607780"/>
              <a:gd name="connsiteX10" fmla="*/ 383135 w 608697"/>
              <a:gd name="connsiteY10" fmla="*/ 607780 h 607780"/>
              <a:gd name="connsiteX11" fmla="*/ 374067 w 608697"/>
              <a:gd name="connsiteY11" fmla="*/ 598739 h 607780"/>
              <a:gd name="connsiteX12" fmla="*/ 374067 w 608697"/>
              <a:gd name="connsiteY12" fmla="*/ 544491 h 607780"/>
              <a:gd name="connsiteX13" fmla="*/ 383135 w 608697"/>
              <a:gd name="connsiteY13" fmla="*/ 535450 h 607780"/>
              <a:gd name="connsiteX14" fmla="*/ 332751 w 608697"/>
              <a:gd name="connsiteY14" fmla="*/ 535450 h 607780"/>
              <a:gd name="connsiteX15" fmla="*/ 341818 w 608697"/>
              <a:gd name="connsiteY15" fmla="*/ 544491 h 607780"/>
              <a:gd name="connsiteX16" fmla="*/ 341818 w 608697"/>
              <a:gd name="connsiteY16" fmla="*/ 598739 h 607780"/>
              <a:gd name="connsiteX17" fmla="*/ 332751 w 608697"/>
              <a:gd name="connsiteY17" fmla="*/ 607780 h 607780"/>
              <a:gd name="connsiteX18" fmla="*/ 323683 w 608697"/>
              <a:gd name="connsiteY18" fmla="*/ 598739 h 607780"/>
              <a:gd name="connsiteX19" fmla="*/ 323683 w 608697"/>
              <a:gd name="connsiteY19" fmla="*/ 544491 h 607780"/>
              <a:gd name="connsiteX20" fmla="*/ 332751 w 608697"/>
              <a:gd name="connsiteY20" fmla="*/ 535450 h 607780"/>
              <a:gd name="connsiteX21" fmla="*/ 283250 w 608697"/>
              <a:gd name="connsiteY21" fmla="*/ 535450 h 607780"/>
              <a:gd name="connsiteX22" fmla="*/ 292282 w 608697"/>
              <a:gd name="connsiteY22" fmla="*/ 544491 h 607780"/>
              <a:gd name="connsiteX23" fmla="*/ 292282 w 608697"/>
              <a:gd name="connsiteY23" fmla="*/ 598739 h 607780"/>
              <a:gd name="connsiteX24" fmla="*/ 283250 w 608697"/>
              <a:gd name="connsiteY24" fmla="*/ 607780 h 607780"/>
              <a:gd name="connsiteX25" fmla="*/ 274217 w 608697"/>
              <a:gd name="connsiteY25" fmla="*/ 598739 h 607780"/>
              <a:gd name="connsiteX26" fmla="*/ 274217 w 608697"/>
              <a:gd name="connsiteY26" fmla="*/ 544491 h 607780"/>
              <a:gd name="connsiteX27" fmla="*/ 283250 w 608697"/>
              <a:gd name="connsiteY27" fmla="*/ 535450 h 607780"/>
              <a:gd name="connsiteX28" fmla="*/ 237712 w 608697"/>
              <a:gd name="connsiteY28" fmla="*/ 535450 h 607780"/>
              <a:gd name="connsiteX29" fmla="*/ 246767 w 608697"/>
              <a:gd name="connsiteY29" fmla="*/ 544491 h 607780"/>
              <a:gd name="connsiteX30" fmla="*/ 246767 w 608697"/>
              <a:gd name="connsiteY30" fmla="*/ 598739 h 607780"/>
              <a:gd name="connsiteX31" fmla="*/ 237712 w 608697"/>
              <a:gd name="connsiteY31" fmla="*/ 607780 h 607780"/>
              <a:gd name="connsiteX32" fmla="*/ 228561 w 608697"/>
              <a:gd name="connsiteY32" fmla="*/ 598739 h 607780"/>
              <a:gd name="connsiteX33" fmla="*/ 228561 w 608697"/>
              <a:gd name="connsiteY33" fmla="*/ 544491 h 607780"/>
              <a:gd name="connsiteX34" fmla="*/ 237712 w 608697"/>
              <a:gd name="connsiteY34" fmla="*/ 535450 h 607780"/>
              <a:gd name="connsiteX35" fmla="*/ 188199 w 608697"/>
              <a:gd name="connsiteY35" fmla="*/ 535450 h 607780"/>
              <a:gd name="connsiteX36" fmla="*/ 197231 w 608697"/>
              <a:gd name="connsiteY36" fmla="*/ 544491 h 607780"/>
              <a:gd name="connsiteX37" fmla="*/ 197231 w 608697"/>
              <a:gd name="connsiteY37" fmla="*/ 598739 h 607780"/>
              <a:gd name="connsiteX38" fmla="*/ 188199 w 608697"/>
              <a:gd name="connsiteY38" fmla="*/ 607780 h 607780"/>
              <a:gd name="connsiteX39" fmla="*/ 179166 w 608697"/>
              <a:gd name="connsiteY39" fmla="*/ 598739 h 607780"/>
              <a:gd name="connsiteX40" fmla="*/ 179166 w 608697"/>
              <a:gd name="connsiteY40" fmla="*/ 544491 h 607780"/>
              <a:gd name="connsiteX41" fmla="*/ 188199 w 608697"/>
              <a:gd name="connsiteY41" fmla="*/ 535450 h 607780"/>
              <a:gd name="connsiteX42" fmla="*/ 545285 w 608697"/>
              <a:gd name="connsiteY42" fmla="*/ 409985 h 607780"/>
              <a:gd name="connsiteX43" fmla="*/ 599638 w 608697"/>
              <a:gd name="connsiteY43" fmla="*/ 409985 h 607780"/>
              <a:gd name="connsiteX44" fmla="*/ 608697 w 608697"/>
              <a:gd name="connsiteY44" fmla="*/ 419018 h 607780"/>
              <a:gd name="connsiteX45" fmla="*/ 599638 w 608697"/>
              <a:gd name="connsiteY45" fmla="*/ 428050 h 607780"/>
              <a:gd name="connsiteX46" fmla="*/ 545285 w 608697"/>
              <a:gd name="connsiteY46" fmla="*/ 428050 h 607780"/>
              <a:gd name="connsiteX47" fmla="*/ 536226 w 608697"/>
              <a:gd name="connsiteY47" fmla="*/ 419018 h 607780"/>
              <a:gd name="connsiteX48" fmla="*/ 545285 w 608697"/>
              <a:gd name="connsiteY48" fmla="*/ 409985 h 607780"/>
              <a:gd name="connsiteX49" fmla="*/ 9050 w 608697"/>
              <a:gd name="connsiteY49" fmla="*/ 409985 h 607780"/>
              <a:gd name="connsiteX50" fmla="*/ 63350 w 608697"/>
              <a:gd name="connsiteY50" fmla="*/ 409985 h 607780"/>
              <a:gd name="connsiteX51" fmla="*/ 72400 w 608697"/>
              <a:gd name="connsiteY51" fmla="*/ 419018 h 607780"/>
              <a:gd name="connsiteX52" fmla="*/ 63350 w 608697"/>
              <a:gd name="connsiteY52" fmla="*/ 428050 h 607780"/>
              <a:gd name="connsiteX53" fmla="*/ 9050 w 608697"/>
              <a:gd name="connsiteY53" fmla="*/ 428050 h 607780"/>
              <a:gd name="connsiteX54" fmla="*/ 0 w 608697"/>
              <a:gd name="connsiteY54" fmla="*/ 419018 h 607780"/>
              <a:gd name="connsiteX55" fmla="*/ 9050 w 608697"/>
              <a:gd name="connsiteY55" fmla="*/ 409985 h 607780"/>
              <a:gd name="connsiteX56" fmla="*/ 545285 w 608697"/>
              <a:gd name="connsiteY56" fmla="*/ 360519 h 607780"/>
              <a:gd name="connsiteX57" fmla="*/ 599638 w 608697"/>
              <a:gd name="connsiteY57" fmla="*/ 360519 h 607780"/>
              <a:gd name="connsiteX58" fmla="*/ 608697 w 608697"/>
              <a:gd name="connsiteY58" fmla="*/ 369552 h 607780"/>
              <a:gd name="connsiteX59" fmla="*/ 599638 w 608697"/>
              <a:gd name="connsiteY59" fmla="*/ 378584 h 607780"/>
              <a:gd name="connsiteX60" fmla="*/ 545285 w 608697"/>
              <a:gd name="connsiteY60" fmla="*/ 378584 h 607780"/>
              <a:gd name="connsiteX61" fmla="*/ 536226 w 608697"/>
              <a:gd name="connsiteY61" fmla="*/ 369552 h 607780"/>
              <a:gd name="connsiteX62" fmla="*/ 545285 w 608697"/>
              <a:gd name="connsiteY62" fmla="*/ 360519 h 607780"/>
              <a:gd name="connsiteX63" fmla="*/ 9050 w 608697"/>
              <a:gd name="connsiteY63" fmla="*/ 360519 h 607780"/>
              <a:gd name="connsiteX64" fmla="*/ 63350 w 608697"/>
              <a:gd name="connsiteY64" fmla="*/ 360519 h 607780"/>
              <a:gd name="connsiteX65" fmla="*/ 72400 w 608697"/>
              <a:gd name="connsiteY65" fmla="*/ 369552 h 607780"/>
              <a:gd name="connsiteX66" fmla="*/ 63350 w 608697"/>
              <a:gd name="connsiteY66" fmla="*/ 378584 h 607780"/>
              <a:gd name="connsiteX67" fmla="*/ 9050 w 608697"/>
              <a:gd name="connsiteY67" fmla="*/ 378584 h 607780"/>
              <a:gd name="connsiteX68" fmla="*/ 0 w 608697"/>
              <a:gd name="connsiteY68" fmla="*/ 369552 h 607780"/>
              <a:gd name="connsiteX69" fmla="*/ 9050 w 608697"/>
              <a:gd name="connsiteY69" fmla="*/ 360519 h 607780"/>
              <a:gd name="connsiteX70" fmla="*/ 545285 w 608697"/>
              <a:gd name="connsiteY70" fmla="*/ 314933 h 607780"/>
              <a:gd name="connsiteX71" fmla="*/ 599638 w 608697"/>
              <a:gd name="connsiteY71" fmla="*/ 314933 h 607780"/>
              <a:gd name="connsiteX72" fmla="*/ 608697 w 608697"/>
              <a:gd name="connsiteY72" fmla="*/ 324084 h 607780"/>
              <a:gd name="connsiteX73" fmla="*/ 599638 w 608697"/>
              <a:gd name="connsiteY73" fmla="*/ 333139 h 607780"/>
              <a:gd name="connsiteX74" fmla="*/ 545285 w 608697"/>
              <a:gd name="connsiteY74" fmla="*/ 333139 h 607780"/>
              <a:gd name="connsiteX75" fmla="*/ 536226 w 608697"/>
              <a:gd name="connsiteY75" fmla="*/ 324084 h 607780"/>
              <a:gd name="connsiteX76" fmla="*/ 545285 w 608697"/>
              <a:gd name="connsiteY76" fmla="*/ 314933 h 607780"/>
              <a:gd name="connsiteX77" fmla="*/ 9050 w 608697"/>
              <a:gd name="connsiteY77" fmla="*/ 314933 h 607780"/>
              <a:gd name="connsiteX78" fmla="*/ 63350 w 608697"/>
              <a:gd name="connsiteY78" fmla="*/ 314933 h 607780"/>
              <a:gd name="connsiteX79" fmla="*/ 72400 w 608697"/>
              <a:gd name="connsiteY79" fmla="*/ 324084 h 607780"/>
              <a:gd name="connsiteX80" fmla="*/ 63350 w 608697"/>
              <a:gd name="connsiteY80" fmla="*/ 333139 h 607780"/>
              <a:gd name="connsiteX81" fmla="*/ 9050 w 608697"/>
              <a:gd name="connsiteY81" fmla="*/ 333139 h 607780"/>
              <a:gd name="connsiteX82" fmla="*/ 0 w 608697"/>
              <a:gd name="connsiteY82" fmla="*/ 324084 h 607780"/>
              <a:gd name="connsiteX83" fmla="*/ 9050 w 608697"/>
              <a:gd name="connsiteY83" fmla="*/ 314933 h 607780"/>
              <a:gd name="connsiteX84" fmla="*/ 545285 w 608697"/>
              <a:gd name="connsiteY84" fmla="*/ 265608 h 607780"/>
              <a:gd name="connsiteX85" fmla="*/ 599638 w 608697"/>
              <a:gd name="connsiteY85" fmla="*/ 265608 h 607780"/>
              <a:gd name="connsiteX86" fmla="*/ 608697 w 608697"/>
              <a:gd name="connsiteY86" fmla="*/ 274663 h 607780"/>
              <a:gd name="connsiteX87" fmla="*/ 599638 w 608697"/>
              <a:gd name="connsiteY87" fmla="*/ 283814 h 607780"/>
              <a:gd name="connsiteX88" fmla="*/ 545285 w 608697"/>
              <a:gd name="connsiteY88" fmla="*/ 283814 h 607780"/>
              <a:gd name="connsiteX89" fmla="*/ 536226 w 608697"/>
              <a:gd name="connsiteY89" fmla="*/ 274663 h 607780"/>
              <a:gd name="connsiteX90" fmla="*/ 545285 w 608697"/>
              <a:gd name="connsiteY90" fmla="*/ 265608 h 607780"/>
              <a:gd name="connsiteX91" fmla="*/ 9050 w 608697"/>
              <a:gd name="connsiteY91" fmla="*/ 265608 h 607780"/>
              <a:gd name="connsiteX92" fmla="*/ 63350 w 608697"/>
              <a:gd name="connsiteY92" fmla="*/ 265608 h 607780"/>
              <a:gd name="connsiteX93" fmla="*/ 72400 w 608697"/>
              <a:gd name="connsiteY93" fmla="*/ 274663 h 607780"/>
              <a:gd name="connsiteX94" fmla="*/ 63350 w 608697"/>
              <a:gd name="connsiteY94" fmla="*/ 283814 h 607780"/>
              <a:gd name="connsiteX95" fmla="*/ 9050 w 608697"/>
              <a:gd name="connsiteY95" fmla="*/ 283814 h 607780"/>
              <a:gd name="connsiteX96" fmla="*/ 0 w 608697"/>
              <a:gd name="connsiteY96" fmla="*/ 274663 h 607780"/>
              <a:gd name="connsiteX97" fmla="*/ 9050 w 608697"/>
              <a:gd name="connsiteY97" fmla="*/ 265608 h 607780"/>
              <a:gd name="connsiteX98" fmla="*/ 545285 w 608697"/>
              <a:gd name="connsiteY98" fmla="*/ 215295 h 607780"/>
              <a:gd name="connsiteX99" fmla="*/ 599638 w 608697"/>
              <a:gd name="connsiteY99" fmla="*/ 215295 h 607780"/>
              <a:gd name="connsiteX100" fmla="*/ 608697 w 608697"/>
              <a:gd name="connsiteY100" fmla="*/ 224363 h 607780"/>
              <a:gd name="connsiteX101" fmla="*/ 599638 w 608697"/>
              <a:gd name="connsiteY101" fmla="*/ 233430 h 607780"/>
              <a:gd name="connsiteX102" fmla="*/ 545285 w 608697"/>
              <a:gd name="connsiteY102" fmla="*/ 233430 h 607780"/>
              <a:gd name="connsiteX103" fmla="*/ 536226 w 608697"/>
              <a:gd name="connsiteY103" fmla="*/ 224363 h 607780"/>
              <a:gd name="connsiteX104" fmla="*/ 545285 w 608697"/>
              <a:gd name="connsiteY104" fmla="*/ 215295 h 607780"/>
              <a:gd name="connsiteX105" fmla="*/ 9050 w 608697"/>
              <a:gd name="connsiteY105" fmla="*/ 215295 h 607780"/>
              <a:gd name="connsiteX106" fmla="*/ 63350 w 608697"/>
              <a:gd name="connsiteY106" fmla="*/ 215295 h 607780"/>
              <a:gd name="connsiteX107" fmla="*/ 72400 w 608697"/>
              <a:gd name="connsiteY107" fmla="*/ 224363 h 607780"/>
              <a:gd name="connsiteX108" fmla="*/ 63350 w 608697"/>
              <a:gd name="connsiteY108" fmla="*/ 233430 h 607780"/>
              <a:gd name="connsiteX109" fmla="*/ 9050 w 608697"/>
              <a:gd name="connsiteY109" fmla="*/ 233430 h 607780"/>
              <a:gd name="connsiteX110" fmla="*/ 0 w 608697"/>
              <a:gd name="connsiteY110" fmla="*/ 224363 h 607780"/>
              <a:gd name="connsiteX111" fmla="*/ 9050 w 608697"/>
              <a:gd name="connsiteY111" fmla="*/ 215295 h 607780"/>
              <a:gd name="connsiteX112" fmla="*/ 545285 w 608697"/>
              <a:gd name="connsiteY112" fmla="*/ 165899 h 607780"/>
              <a:gd name="connsiteX113" fmla="*/ 599638 w 608697"/>
              <a:gd name="connsiteY113" fmla="*/ 165899 h 607780"/>
              <a:gd name="connsiteX114" fmla="*/ 608697 w 608697"/>
              <a:gd name="connsiteY114" fmla="*/ 174919 h 607780"/>
              <a:gd name="connsiteX115" fmla="*/ 599638 w 608697"/>
              <a:gd name="connsiteY115" fmla="*/ 184034 h 607780"/>
              <a:gd name="connsiteX116" fmla="*/ 545285 w 608697"/>
              <a:gd name="connsiteY116" fmla="*/ 184034 h 607780"/>
              <a:gd name="connsiteX117" fmla="*/ 536226 w 608697"/>
              <a:gd name="connsiteY117" fmla="*/ 174919 h 607780"/>
              <a:gd name="connsiteX118" fmla="*/ 545285 w 608697"/>
              <a:gd name="connsiteY118" fmla="*/ 165899 h 607780"/>
              <a:gd name="connsiteX119" fmla="*/ 9050 w 608697"/>
              <a:gd name="connsiteY119" fmla="*/ 165899 h 607780"/>
              <a:gd name="connsiteX120" fmla="*/ 63350 w 608697"/>
              <a:gd name="connsiteY120" fmla="*/ 165899 h 607780"/>
              <a:gd name="connsiteX121" fmla="*/ 72400 w 608697"/>
              <a:gd name="connsiteY121" fmla="*/ 174932 h 607780"/>
              <a:gd name="connsiteX122" fmla="*/ 63350 w 608697"/>
              <a:gd name="connsiteY122" fmla="*/ 183964 h 607780"/>
              <a:gd name="connsiteX123" fmla="*/ 9050 w 608697"/>
              <a:gd name="connsiteY123" fmla="*/ 183964 h 607780"/>
              <a:gd name="connsiteX124" fmla="*/ 0 w 608697"/>
              <a:gd name="connsiteY124" fmla="*/ 174932 h 607780"/>
              <a:gd name="connsiteX125" fmla="*/ 9050 w 608697"/>
              <a:gd name="connsiteY125" fmla="*/ 165899 h 607780"/>
              <a:gd name="connsiteX126" fmla="*/ 162983 w 608697"/>
              <a:gd name="connsiteY126" fmla="*/ 96110 h 607780"/>
              <a:gd name="connsiteX127" fmla="*/ 457781 w 608697"/>
              <a:gd name="connsiteY127" fmla="*/ 96110 h 607780"/>
              <a:gd name="connsiteX128" fmla="*/ 513928 w 608697"/>
              <a:gd name="connsiteY128" fmla="*/ 152176 h 607780"/>
              <a:gd name="connsiteX129" fmla="*/ 513928 w 608697"/>
              <a:gd name="connsiteY129" fmla="*/ 446642 h 607780"/>
              <a:gd name="connsiteX130" fmla="*/ 457781 w 608697"/>
              <a:gd name="connsiteY130" fmla="*/ 502708 h 607780"/>
              <a:gd name="connsiteX131" fmla="*/ 162983 w 608697"/>
              <a:gd name="connsiteY131" fmla="*/ 502708 h 607780"/>
              <a:gd name="connsiteX132" fmla="*/ 106836 w 608697"/>
              <a:gd name="connsiteY132" fmla="*/ 446642 h 607780"/>
              <a:gd name="connsiteX133" fmla="*/ 106836 w 608697"/>
              <a:gd name="connsiteY133" fmla="*/ 152176 h 607780"/>
              <a:gd name="connsiteX134" fmla="*/ 162983 w 608697"/>
              <a:gd name="connsiteY134" fmla="*/ 96110 h 607780"/>
              <a:gd name="connsiteX135" fmla="*/ 432614 w 608697"/>
              <a:gd name="connsiteY135" fmla="*/ 0 h 607780"/>
              <a:gd name="connsiteX136" fmla="*/ 441669 w 608697"/>
              <a:gd name="connsiteY136" fmla="*/ 9041 h 607780"/>
              <a:gd name="connsiteX137" fmla="*/ 441669 w 608697"/>
              <a:gd name="connsiteY137" fmla="*/ 63289 h 607780"/>
              <a:gd name="connsiteX138" fmla="*/ 432614 w 608697"/>
              <a:gd name="connsiteY138" fmla="*/ 72330 h 607780"/>
              <a:gd name="connsiteX139" fmla="*/ 423463 w 608697"/>
              <a:gd name="connsiteY139" fmla="*/ 63289 h 607780"/>
              <a:gd name="connsiteX140" fmla="*/ 423463 w 608697"/>
              <a:gd name="connsiteY140" fmla="*/ 9041 h 607780"/>
              <a:gd name="connsiteX141" fmla="*/ 432614 w 608697"/>
              <a:gd name="connsiteY141" fmla="*/ 0 h 607780"/>
              <a:gd name="connsiteX142" fmla="*/ 383135 w 608697"/>
              <a:gd name="connsiteY142" fmla="*/ 0 h 607780"/>
              <a:gd name="connsiteX143" fmla="*/ 392202 w 608697"/>
              <a:gd name="connsiteY143" fmla="*/ 9041 h 607780"/>
              <a:gd name="connsiteX144" fmla="*/ 392202 w 608697"/>
              <a:gd name="connsiteY144" fmla="*/ 63289 h 607780"/>
              <a:gd name="connsiteX145" fmla="*/ 383135 w 608697"/>
              <a:gd name="connsiteY145" fmla="*/ 72330 h 607780"/>
              <a:gd name="connsiteX146" fmla="*/ 374067 w 608697"/>
              <a:gd name="connsiteY146" fmla="*/ 63289 h 607780"/>
              <a:gd name="connsiteX147" fmla="*/ 374067 w 608697"/>
              <a:gd name="connsiteY147" fmla="*/ 9041 h 607780"/>
              <a:gd name="connsiteX148" fmla="*/ 383135 w 608697"/>
              <a:gd name="connsiteY148" fmla="*/ 0 h 607780"/>
              <a:gd name="connsiteX149" fmla="*/ 332751 w 608697"/>
              <a:gd name="connsiteY149" fmla="*/ 0 h 607780"/>
              <a:gd name="connsiteX150" fmla="*/ 341818 w 608697"/>
              <a:gd name="connsiteY150" fmla="*/ 9041 h 607780"/>
              <a:gd name="connsiteX151" fmla="*/ 341818 w 608697"/>
              <a:gd name="connsiteY151" fmla="*/ 63289 h 607780"/>
              <a:gd name="connsiteX152" fmla="*/ 332751 w 608697"/>
              <a:gd name="connsiteY152" fmla="*/ 72330 h 607780"/>
              <a:gd name="connsiteX153" fmla="*/ 323683 w 608697"/>
              <a:gd name="connsiteY153" fmla="*/ 63289 h 607780"/>
              <a:gd name="connsiteX154" fmla="*/ 323683 w 608697"/>
              <a:gd name="connsiteY154" fmla="*/ 9041 h 607780"/>
              <a:gd name="connsiteX155" fmla="*/ 332751 w 608697"/>
              <a:gd name="connsiteY155" fmla="*/ 0 h 607780"/>
              <a:gd name="connsiteX156" fmla="*/ 283250 w 608697"/>
              <a:gd name="connsiteY156" fmla="*/ 0 h 607780"/>
              <a:gd name="connsiteX157" fmla="*/ 292282 w 608697"/>
              <a:gd name="connsiteY157" fmla="*/ 9041 h 607780"/>
              <a:gd name="connsiteX158" fmla="*/ 292282 w 608697"/>
              <a:gd name="connsiteY158" fmla="*/ 63289 h 607780"/>
              <a:gd name="connsiteX159" fmla="*/ 283250 w 608697"/>
              <a:gd name="connsiteY159" fmla="*/ 72330 h 607780"/>
              <a:gd name="connsiteX160" fmla="*/ 274217 w 608697"/>
              <a:gd name="connsiteY160" fmla="*/ 63289 h 607780"/>
              <a:gd name="connsiteX161" fmla="*/ 274217 w 608697"/>
              <a:gd name="connsiteY161" fmla="*/ 9041 h 607780"/>
              <a:gd name="connsiteX162" fmla="*/ 283250 w 608697"/>
              <a:gd name="connsiteY162" fmla="*/ 0 h 607780"/>
              <a:gd name="connsiteX163" fmla="*/ 237712 w 608697"/>
              <a:gd name="connsiteY163" fmla="*/ 0 h 607780"/>
              <a:gd name="connsiteX164" fmla="*/ 246767 w 608697"/>
              <a:gd name="connsiteY164" fmla="*/ 9041 h 607780"/>
              <a:gd name="connsiteX165" fmla="*/ 246767 w 608697"/>
              <a:gd name="connsiteY165" fmla="*/ 63289 h 607780"/>
              <a:gd name="connsiteX166" fmla="*/ 237712 w 608697"/>
              <a:gd name="connsiteY166" fmla="*/ 72330 h 607780"/>
              <a:gd name="connsiteX167" fmla="*/ 228561 w 608697"/>
              <a:gd name="connsiteY167" fmla="*/ 63289 h 607780"/>
              <a:gd name="connsiteX168" fmla="*/ 228561 w 608697"/>
              <a:gd name="connsiteY168" fmla="*/ 9041 h 607780"/>
              <a:gd name="connsiteX169" fmla="*/ 237712 w 608697"/>
              <a:gd name="connsiteY169" fmla="*/ 0 h 607780"/>
              <a:gd name="connsiteX170" fmla="*/ 188199 w 608697"/>
              <a:gd name="connsiteY170" fmla="*/ 0 h 607780"/>
              <a:gd name="connsiteX171" fmla="*/ 197231 w 608697"/>
              <a:gd name="connsiteY171" fmla="*/ 9041 h 607780"/>
              <a:gd name="connsiteX172" fmla="*/ 197231 w 608697"/>
              <a:gd name="connsiteY172" fmla="*/ 63289 h 607780"/>
              <a:gd name="connsiteX173" fmla="*/ 188199 w 608697"/>
              <a:gd name="connsiteY173" fmla="*/ 72330 h 607780"/>
              <a:gd name="connsiteX174" fmla="*/ 179166 w 608697"/>
              <a:gd name="connsiteY174" fmla="*/ 63289 h 607780"/>
              <a:gd name="connsiteX175" fmla="*/ 179166 w 608697"/>
              <a:gd name="connsiteY175" fmla="*/ 9041 h 607780"/>
              <a:gd name="connsiteX176" fmla="*/ 188199 w 608697"/>
              <a:gd name="connsiteY176" fmla="*/ 0 h 607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608697" h="607780">
                <a:moveTo>
                  <a:pt x="432614" y="535450"/>
                </a:moveTo>
                <a:cubicBezTo>
                  <a:pt x="437623" y="535450"/>
                  <a:pt x="441669" y="539490"/>
                  <a:pt x="441669" y="544491"/>
                </a:cubicBezTo>
                <a:lnTo>
                  <a:pt x="441669" y="598739"/>
                </a:lnTo>
                <a:cubicBezTo>
                  <a:pt x="441669" y="603741"/>
                  <a:pt x="437527" y="607780"/>
                  <a:pt x="432614" y="607780"/>
                </a:cubicBezTo>
                <a:cubicBezTo>
                  <a:pt x="427605" y="607780"/>
                  <a:pt x="423463" y="603741"/>
                  <a:pt x="423463" y="598739"/>
                </a:cubicBezTo>
                <a:lnTo>
                  <a:pt x="423463" y="544491"/>
                </a:lnTo>
                <a:cubicBezTo>
                  <a:pt x="423463" y="539490"/>
                  <a:pt x="427605" y="535450"/>
                  <a:pt x="432614" y="535450"/>
                </a:cubicBezTo>
                <a:close/>
                <a:moveTo>
                  <a:pt x="383135" y="535450"/>
                </a:moveTo>
                <a:cubicBezTo>
                  <a:pt x="388151" y="535450"/>
                  <a:pt x="392202" y="539490"/>
                  <a:pt x="392202" y="544491"/>
                </a:cubicBezTo>
                <a:lnTo>
                  <a:pt x="392202" y="598739"/>
                </a:lnTo>
                <a:cubicBezTo>
                  <a:pt x="392202" y="603741"/>
                  <a:pt x="388151" y="607780"/>
                  <a:pt x="383135" y="607780"/>
                </a:cubicBezTo>
                <a:cubicBezTo>
                  <a:pt x="378119" y="607780"/>
                  <a:pt x="374067" y="603741"/>
                  <a:pt x="374067" y="598739"/>
                </a:cubicBezTo>
                <a:lnTo>
                  <a:pt x="374067" y="544491"/>
                </a:lnTo>
                <a:cubicBezTo>
                  <a:pt x="374067" y="539490"/>
                  <a:pt x="378119" y="535450"/>
                  <a:pt x="383135" y="535450"/>
                </a:cubicBezTo>
                <a:close/>
                <a:moveTo>
                  <a:pt x="332751" y="535450"/>
                </a:moveTo>
                <a:cubicBezTo>
                  <a:pt x="337767" y="535450"/>
                  <a:pt x="341818" y="539490"/>
                  <a:pt x="341818" y="544491"/>
                </a:cubicBezTo>
                <a:lnTo>
                  <a:pt x="341818" y="598739"/>
                </a:lnTo>
                <a:cubicBezTo>
                  <a:pt x="341818" y="603741"/>
                  <a:pt x="337767" y="607780"/>
                  <a:pt x="332751" y="607780"/>
                </a:cubicBezTo>
                <a:cubicBezTo>
                  <a:pt x="327735" y="607780"/>
                  <a:pt x="323683" y="603741"/>
                  <a:pt x="323683" y="598739"/>
                </a:cubicBezTo>
                <a:lnTo>
                  <a:pt x="323683" y="544491"/>
                </a:lnTo>
                <a:cubicBezTo>
                  <a:pt x="323683" y="539490"/>
                  <a:pt x="327735" y="535450"/>
                  <a:pt x="332751" y="535450"/>
                </a:cubicBezTo>
                <a:close/>
                <a:moveTo>
                  <a:pt x="283250" y="535450"/>
                </a:moveTo>
                <a:cubicBezTo>
                  <a:pt x="288246" y="535450"/>
                  <a:pt x="292282" y="539490"/>
                  <a:pt x="292282" y="544491"/>
                </a:cubicBezTo>
                <a:lnTo>
                  <a:pt x="292282" y="598739"/>
                </a:lnTo>
                <a:cubicBezTo>
                  <a:pt x="292282" y="603741"/>
                  <a:pt x="288246" y="607780"/>
                  <a:pt x="283250" y="607780"/>
                </a:cubicBezTo>
                <a:cubicBezTo>
                  <a:pt x="278253" y="607780"/>
                  <a:pt x="274217" y="603741"/>
                  <a:pt x="274217" y="598739"/>
                </a:cubicBezTo>
                <a:lnTo>
                  <a:pt x="274217" y="544491"/>
                </a:lnTo>
                <a:cubicBezTo>
                  <a:pt x="274217" y="539490"/>
                  <a:pt x="278253" y="535450"/>
                  <a:pt x="283250" y="535450"/>
                </a:cubicBezTo>
                <a:close/>
                <a:moveTo>
                  <a:pt x="237712" y="535450"/>
                </a:moveTo>
                <a:cubicBezTo>
                  <a:pt x="242625" y="535450"/>
                  <a:pt x="246767" y="539490"/>
                  <a:pt x="246767" y="544491"/>
                </a:cubicBezTo>
                <a:lnTo>
                  <a:pt x="246767" y="598739"/>
                </a:lnTo>
                <a:cubicBezTo>
                  <a:pt x="246767" y="603741"/>
                  <a:pt x="242625" y="607780"/>
                  <a:pt x="237712" y="607780"/>
                </a:cubicBezTo>
                <a:cubicBezTo>
                  <a:pt x="232607" y="607780"/>
                  <a:pt x="228561" y="603741"/>
                  <a:pt x="228561" y="598739"/>
                </a:cubicBezTo>
                <a:lnTo>
                  <a:pt x="228561" y="544491"/>
                </a:lnTo>
                <a:cubicBezTo>
                  <a:pt x="228561" y="539490"/>
                  <a:pt x="232607" y="535450"/>
                  <a:pt x="237712" y="535450"/>
                </a:cubicBezTo>
                <a:close/>
                <a:moveTo>
                  <a:pt x="188199" y="535450"/>
                </a:moveTo>
                <a:cubicBezTo>
                  <a:pt x="193195" y="535450"/>
                  <a:pt x="197231" y="539490"/>
                  <a:pt x="197231" y="544491"/>
                </a:cubicBezTo>
                <a:lnTo>
                  <a:pt x="197231" y="598739"/>
                </a:lnTo>
                <a:cubicBezTo>
                  <a:pt x="197231" y="603741"/>
                  <a:pt x="193195" y="607780"/>
                  <a:pt x="188199" y="607780"/>
                </a:cubicBezTo>
                <a:cubicBezTo>
                  <a:pt x="183202" y="607780"/>
                  <a:pt x="179166" y="603741"/>
                  <a:pt x="179166" y="598739"/>
                </a:cubicBezTo>
                <a:lnTo>
                  <a:pt x="179166" y="544491"/>
                </a:lnTo>
                <a:cubicBezTo>
                  <a:pt x="179166" y="539490"/>
                  <a:pt x="183202" y="535450"/>
                  <a:pt x="188199" y="535450"/>
                </a:cubicBezTo>
                <a:close/>
                <a:moveTo>
                  <a:pt x="545285" y="409985"/>
                </a:moveTo>
                <a:lnTo>
                  <a:pt x="599638" y="409985"/>
                </a:lnTo>
                <a:cubicBezTo>
                  <a:pt x="604650" y="409985"/>
                  <a:pt x="608697" y="414021"/>
                  <a:pt x="608697" y="419018"/>
                </a:cubicBezTo>
                <a:cubicBezTo>
                  <a:pt x="608697" y="424014"/>
                  <a:pt x="604650" y="428050"/>
                  <a:pt x="599638" y="428050"/>
                </a:cubicBezTo>
                <a:lnTo>
                  <a:pt x="545285" y="428050"/>
                </a:lnTo>
                <a:cubicBezTo>
                  <a:pt x="540274" y="428050"/>
                  <a:pt x="536226" y="424014"/>
                  <a:pt x="536226" y="419018"/>
                </a:cubicBezTo>
                <a:cubicBezTo>
                  <a:pt x="536226" y="414021"/>
                  <a:pt x="540274" y="409985"/>
                  <a:pt x="545285" y="409985"/>
                </a:cubicBezTo>
                <a:close/>
                <a:moveTo>
                  <a:pt x="9050" y="409985"/>
                </a:moveTo>
                <a:lnTo>
                  <a:pt x="63350" y="409985"/>
                </a:lnTo>
                <a:cubicBezTo>
                  <a:pt x="68356" y="409985"/>
                  <a:pt x="72400" y="414021"/>
                  <a:pt x="72400" y="419018"/>
                </a:cubicBezTo>
                <a:cubicBezTo>
                  <a:pt x="72400" y="424014"/>
                  <a:pt x="68356" y="428050"/>
                  <a:pt x="63350" y="428050"/>
                </a:cubicBezTo>
                <a:lnTo>
                  <a:pt x="9050" y="428050"/>
                </a:lnTo>
                <a:cubicBezTo>
                  <a:pt x="4043" y="428050"/>
                  <a:pt x="0" y="424014"/>
                  <a:pt x="0" y="419018"/>
                </a:cubicBezTo>
                <a:cubicBezTo>
                  <a:pt x="0" y="414021"/>
                  <a:pt x="4043" y="409985"/>
                  <a:pt x="9050" y="409985"/>
                </a:cubicBezTo>
                <a:close/>
                <a:moveTo>
                  <a:pt x="545285" y="360519"/>
                </a:moveTo>
                <a:lnTo>
                  <a:pt x="599638" y="360519"/>
                </a:lnTo>
                <a:cubicBezTo>
                  <a:pt x="604650" y="360519"/>
                  <a:pt x="608697" y="364555"/>
                  <a:pt x="608697" y="369552"/>
                </a:cubicBezTo>
                <a:cubicBezTo>
                  <a:pt x="608697" y="374548"/>
                  <a:pt x="604650" y="378584"/>
                  <a:pt x="599638" y="378584"/>
                </a:cubicBezTo>
                <a:lnTo>
                  <a:pt x="545285" y="378584"/>
                </a:lnTo>
                <a:cubicBezTo>
                  <a:pt x="540274" y="378584"/>
                  <a:pt x="536226" y="374548"/>
                  <a:pt x="536226" y="369552"/>
                </a:cubicBezTo>
                <a:cubicBezTo>
                  <a:pt x="536226" y="364555"/>
                  <a:pt x="540274" y="360519"/>
                  <a:pt x="545285" y="360519"/>
                </a:cubicBezTo>
                <a:close/>
                <a:moveTo>
                  <a:pt x="9050" y="360519"/>
                </a:moveTo>
                <a:lnTo>
                  <a:pt x="63350" y="360519"/>
                </a:lnTo>
                <a:cubicBezTo>
                  <a:pt x="68356" y="360519"/>
                  <a:pt x="72400" y="364555"/>
                  <a:pt x="72400" y="369552"/>
                </a:cubicBezTo>
                <a:cubicBezTo>
                  <a:pt x="72400" y="374548"/>
                  <a:pt x="68356" y="378584"/>
                  <a:pt x="63350" y="378584"/>
                </a:cubicBezTo>
                <a:lnTo>
                  <a:pt x="9050" y="378584"/>
                </a:lnTo>
                <a:cubicBezTo>
                  <a:pt x="4043" y="378584"/>
                  <a:pt x="0" y="374548"/>
                  <a:pt x="0" y="369552"/>
                </a:cubicBezTo>
                <a:cubicBezTo>
                  <a:pt x="0" y="364555"/>
                  <a:pt x="4043" y="360519"/>
                  <a:pt x="9050" y="360519"/>
                </a:cubicBezTo>
                <a:close/>
                <a:moveTo>
                  <a:pt x="545285" y="314933"/>
                </a:moveTo>
                <a:lnTo>
                  <a:pt x="599638" y="314933"/>
                </a:lnTo>
                <a:cubicBezTo>
                  <a:pt x="604650" y="314933"/>
                  <a:pt x="608697" y="319075"/>
                  <a:pt x="608697" y="324084"/>
                </a:cubicBezTo>
                <a:cubicBezTo>
                  <a:pt x="608697" y="329093"/>
                  <a:pt x="604650" y="333139"/>
                  <a:pt x="599638" y="333139"/>
                </a:cubicBezTo>
                <a:lnTo>
                  <a:pt x="545285" y="333139"/>
                </a:lnTo>
                <a:cubicBezTo>
                  <a:pt x="540274" y="333139"/>
                  <a:pt x="536226" y="329093"/>
                  <a:pt x="536226" y="324084"/>
                </a:cubicBezTo>
                <a:cubicBezTo>
                  <a:pt x="536226" y="319075"/>
                  <a:pt x="540274" y="314933"/>
                  <a:pt x="545285" y="314933"/>
                </a:cubicBezTo>
                <a:close/>
                <a:moveTo>
                  <a:pt x="9050" y="314933"/>
                </a:moveTo>
                <a:lnTo>
                  <a:pt x="63350" y="314933"/>
                </a:lnTo>
                <a:cubicBezTo>
                  <a:pt x="68356" y="314933"/>
                  <a:pt x="72400" y="319075"/>
                  <a:pt x="72400" y="324084"/>
                </a:cubicBezTo>
                <a:cubicBezTo>
                  <a:pt x="72400" y="329093"/>
                  <a:pt x="68356" y="333139"/>
                  <a:pt x="63350" y="333139"/>
                </a:cubicBezTo>
                <a:lnTo>
                  <a:pt x="9050" y="333139"/>
                </a:lnTo>
                <a:cubicBezTo>
                  <a:pt x="4043" y="333139"/>
                  <a:pt x="0" y="329093"/>
                  <a:pt x="0" y="324084"/>
                </a:cubicBezTo>
                <a:cubicBezTo>
                  <a:pt x="0" y="319075"/>
                  <a:pt x="4043" y="314933"/>
                  <a:pt x="9050" y="314933"/>
                </a:cubicBezTo>
                <a:close/>
                <a:moveTo>
                  <a:pt x="545285" y="265608"/>
                </a:moveTo>
                <a:lnTo>
                  <a:pt x="599638" y="265608"/>
                </a:lnTo>
                <a:cubicBezTo>
                  <a:pt x="604650" y="265608"/>
                  <a:pt x="608697" y="269654"/>
                  <a:pt x="608697" y="274663"/>
                </a:cubicBezTo>
                <a:cubicBezTo>
                  <a:pt x="608697" y="279672"/>
                  <a:pt x="604650" y="283814"/>
                  <a:pt x="599638" y="283814"/>
                </a:cubicBezTo>
                <a:lnTo>
                  <a:pt x="545285" y="283814"/>
                </a:lnTo>
                <a:cubicBezTo>
                  <a:pt x="540274" y="283814"/>
                  <a:pt x="536226" y="279672"/>
                  <a:pt x="536226" y="274663"/>
                </a:cubicBezTo>
                <a:cubicBezTo>
                  <a:pt x="536226" y="269654"/>
                  <a:pt x="540274" y="265608"/>
                  <a:pt x="545285" y="265608"/>
                </a:cubicBezTo>
                <a:close/>
                <a:moveTo>
                  <a:pt x="9050" y="265608"/>
                </a:moveTo>
                <a:lnTo>
                  <a:pt x="63350" y="265608"/>
                </a:lnTo>
                <a:cubicBezTo>
                  <a:pt x="68356" y="265608"/>
                  <a:pt x="72400" y="269654"/>
                  <a:pt x="72400" y="274663"/>
                </a:cubicBezTo>
                <a:cubicBezTo>
                  <a:pt x="72400" y="279672"/>
                  <a:pt x="68356" y="283814"/>
                  <a:pt x="63350" y="283814"/>
                </a:cubicBezTo>
                <a:lnTo>
                  <a:pt x="9050" y="283814"/>
                </a:lnTo>
                <a:cubicBezTo>
                  <a:pt x="4043" y="283814"/>
                  <a:pt x="0" y="279672"/>
                  <a:pt x="0" y="274663"/>
                </a:cubicBezTo>
                <a:cubicBezTo>
                  <a:pt x="0" y="269654"/>
                  <a:pt x="4043" y="265608"/>
                  <a:pt x="9050" y="265608"/>
                </a:cubicBezTo>
                <a:close/>
                <a:moveTo>
                  <a:pt x="545285" y="215295"/>
                </a:moveTo>
                <a:lnTo>
                  <a:pt x="599638" y="215295"/>
                </a:lnTo>
                <a:cubicBezTo>
                  <a:pt x="604650" y="215295"/>
                  <a:pt x="608697" y="219347"/>
                  <a:pt x="608697" y="224363"/>
                </a:cubicBezTo>
                <a:cubicBezTo>
                  <a:pt x="608697" y="229379"/>
                  <a:pt x="604650" y="233430"/>
                  <a:pt x="599638" y="233430"/>
                </a:cubicBezTo>
                <a:lnTo>
                  <a:pt x="545285" y="233430"/>
                </a:lnTo>
                <a:cubicBezTo>
                  <a:pt x="540274" y="233430"/>
                  <a:pt x="536226" y="229379"/>
                  <a:pt x="536226" y="224363"/>
                </a:cubicBezTo>
                <a:cubicBezTo>
                  <a:pt x="536226" y="219347"/>
                  <a:pt x="540274" y="215295"/>
                  <a:pt x="545285" y="215295"/>
                </a:cubicBezTo>
                <a:close/>
                <a:moveTo>
                  <a:pt x="9050" y="215295"/>
                </a:moveTo>
                <a:lnTo>
                  <a:pt x="63350" y="215295"/>
                </a:lnTo>
                <a:cubicBezTo>
                  <a:pt x="68356" y="215295"/>
                  <a:pt x="72400" y="219347"/>
                  <a:pt x="72400" y="224363"/>
                </a:cubicBezTo>
                <a:cubicBezTo>
                  <a:pt x="72400" y="229379"/>
                  <a:pt x="68356" y="233430"/>
                  <a:pt x="63350" y="233430"/>
                </a:cubicBezTo>
                <a:lnTo>
                  <a:pt x="9050" y="233430"/>
                </a:lnTo>
                <a:cubicBezTo>
                  <a:pt x="4043" y="233430"/>
                  <a:pt x="0" y="229379"/>
                  <a:pt x="0" y="224363"/>
                </a:cubicBezTo>
                <a:cubicBezTo>
                  <a:pt x="0" y="219347"/>
                  <a:pt x="4043" y="215295"/>
                  <a:pt x="9050" y="215295"/>
                </a:cubicBezTo>
                <a:close/>
                <a:moveTo>
                  <a:pt x="545285" y="165899"/>
                </a:moveTo>
                <a:lnTo>
                  <a:pt x="599638" y="165899"/>
                </a:lnTo>
                <a:cubicBezTo>
                  <a:pt x="604650" y="165899"/>
                  <a:pt x="608697" y="169929"/>
                  <a:pt x="608697" y="174919"/>
                </a:cubicBezTo>
                <a:cubicBezTo>
                  <a:pt x="608697" y="179908"/>
                  <a:pt x="604650" y="184034"/>
                  <a:pt x="599638" y="184034"/>
                </a:cubicBezTo>
                <a:lnTo>
                  <a:pt x="545285" y="184034"/>
                </a:lnTo>
                <a:cubicBezTo>
                  <a:pt x="540274" y="184034"/>
                  <a:pt x="536226" y="179908"/>
                  <a:pt x="536226" y="174919"/>
                </a:cubicBezTo>
                <a:cubicBezTo>
                  <a:pt x="536226" y="169929"/>
                  <a:pt x="540274" y="165899"/>
                  <a:pt x="545285" y="165899"/>
                </a:cubicBezTo>
                <a:close/>
                <a:moveTo>
                  <a:pt x="9050" y="165899"/>
                </a:moveTo>
                <a:lnTo>
                  <a:pt x="63350" y="165899"/>
                </a:lnTo>
                <a:cubicBezTo>
                  <a:pt x="68356" y="165899"/>
                  <a:pt x="72400" y="169935"/>
                  <a:pt x="72400" y="174932"/>
                </a:cubicBezTo>
                <a:cubicBezTo>
                  <a:pt x="72400" y="179928"/>
                  <a:pt x="68356" y="183964"/>
                  <a:pt x="63350" y="183964"/>
                </a:cubicBezTo>
                <a:lnTo>
                  <a:pt x="9050" y="183964"/>
                </a:lnTo>
                <a:cubicBezTo>
                  <a:pt x="4043" y="183964"/>
                  <a:pt x="0" y="179928"/>
                  <a:pt x="0" y="174932"/>
                </a:cubicBezTo>
                <a:cubicBezTo>
                  <a:pt x="0" y="169935"/>
                  <a:pt x="4043" y="165899"/>
                  <a:pt x="9050" y="165899"/>
                </a:cubicBezTo>
                <a:close/>
                <a:moveTo>
                  <a:pt x="162983" y="96110"/>
                </a:moveTo>
                <a:lnTo>
                  <a:pt x="457781" y="96110"/>
                </a:lnTo>
                <a:cubicBezTo>
                  <a:pt x="488792" y="96110"/>
                  <a:pt x="513928" y="121306"/>
                  <a:pt x="513928" y="152176"/>
                </a:cubicBezTo>
                <a:lnTo>
                  <a:pt x="513928" y="446642"/>
                </a:lnTo>
                <a:cubicBezTo>
                  <a:pt x="513928" y="477512"/>
                  <a:pt x="488792" y="502708"/>
                  <a:pt x="457781" y="502708"/>
                </a:cubicBezTo>
                <a:lnTo>
                  <a:pt x="162983" y="502708"/>
                </a:lnTo>
                <a:cubicBezTo>
                  <a:pt x="132068" y="502708"/>
                  <a:pt x="106836" y="477512"/>
                  <a:pt x="106836" y="446642"/>
                </a:cubicBezTo>
                <a:lnTo>
                  <a:pt x="106836" y="152176"/>
                </a:lnTo>
                <a:cubicBezTo>
                  <a:pt x="106836" y="121306"/>
                  <a:pt x="132068" y="96110"/>
                  <a:pt x="162983" y="96110"/>
                </a:cubicBezTo>
                <a:close/>
                <a:moveTo>
                  <a:pt x="432614" y="0"/>
                </a:moveTo>
                <a:cubicBezTo>
                  <a:pt x="437527" y="0"/>
                  <a:pt x="441669" y="4040"/>
                  <a:pt x="441669" y="9041"/>
                </a:cubicBezTo>
                <a:lnTo>
                  <a:pt x="441669" y="63289"/>
                </a:lnTo>
                <a:cubicBezTo>
                  <a:pt x="441669" y="68291"/>
                  <a:pt x="437527" y="72330"/>
                  <a:pt x="432614" y="72330"/>
                </a:cubicBezTo>
                <a:cubicBezTo>
                  <a:pt x="427605" y="72330"/>
                  <a:pt x="423463" y="68291"/>
                  <a:pt x="423463" y="63289"/>
                </a:cubicBezTo>
                <a:lnTo>
                  <a:pt x="423463" y="9041"/>
                </a:lnTo>
                <a:cubicBezTo>
                  <a:pt x="423463" y="4040"/>
                  <a:pt x="427605" y="0"/>
                  <a:pt x="432614" y="0"/>
                </a:cubicBezTo>
                <a:close/>
                <a:moveTo>
                  <a:pt x="383135" y="0"/>
                </a:moveTo>
                <a:cubicBezTo>
                  <a:pt x="388151" y="0"/>
                  <a:pt x="392202" y="4040"/>
                  <a:pt x="392202" y="9041"/>
                </a:cubicBezTo>
                <a:lnTo>
                  <a:pt x="392202" y="63289"/>
                </a:lnTo>
                <a:cubicBezTo>
                  <a:pt x="392202" y="68291"/>
                  <a:pt x="388151" y="72330"/>
                  <a:pt x="383135" y="72330"/>
                </a:cubicBezTo>
                <a:cubicBezTo>
                  <a:pt x="378119" y="72330"/>
                  <a:pt x="374067" y="68291"/>
                  <a:pt x="374067" y="63289"/>
                </a:cubicBezTo>
                <a:lnTo>
                  <a:pt x="374067" y="9041"/>
                </a:lnTo>
                <a:cubicBezTo>
                  <a:pt x="374067" y="4040"/>
                  <a:pt x="378119" y="0"/>
                  <a:pt x="383135" y="0"/>
                </a:cubicBezTo>
                <a:close/>
                <a:moveTo>
                  <a:pt x="332751" y="0"/>
                </a:moveTo>
                <a:cubicBezTo>
                  <a:pt x="337767" y="0"/>
                  <a:pt x="341818" y="4040"/>
                  <a:pt x="341818" y="9041"/>
                </a:cubicBezTo>
                <a:lnTo>
                  <a:pt x="341818" y="63289"/>
                </a:lnTo>
                <a:cubicBezTo>
                  <a:pt x="341818" y="68291"/>
                  <a:pt x="337767" y="72330"/>
                  <a:pt x="332751" y="72330"/>
                </a:cubicBezTo>
                <a:cubicBezTo>
                  <a:pt x="327735" y="72330"/>
                  <a:pt x="323683" y="68291"/>
                  <a:pt x="323683" y="63289"/>
                </a:cubicBezTo>
                <a:lnTo>
                  <a:pt x="323683" y="9041"/>
                </a:lnTo>
                <a:cubicBezTo>
                  <a:pt x="323683" y="4040"/>
                  <a:pt x="327735" y="0"/>
                  <a:pt x="332751" y="0"/>
                </a:cubicBezTo>
                <a:close/>
                <a:moveTo>
                  <a:pt x="283250" y="0"/>
                </a:moveTo>
                <a:cubicBezTo>
                  <a:pt x="288246" y="0"/>
                  <a:pt x="292282" y="4040"/>
                  <a:pt x="292282" y="9041"/>
                </a:cubicBezTo>
                <a:lnTo>
                  <a:pt x="292282" y="63289"/>
                </a:lnTo>
                <a:cubicBezTo>
                  <a:pt x="292282" y="68291"/>
                  <a:pt x="288246" y="72330"/>
                  <a:pt x="283250" y="72330"/>
                </a:cubicBezTo>
                <a:cubicBezTo>
                  <a:pt x="278253" y="72330"/>
                  <a:pt x="274217" y="68291"/>
                  <a:pt x="274217" y="63289"/>
                </a:cubicBezTo>
                <a:lnTo>
                  <a:pt x="274217" y="9041"/>
                </a:lnTo>
                <a:cubicBezTo>
                  <a:pt x="274217" y="4040"/>
                  <a:pt x="278253" y="0"/>
                  <a:pt x="283250" y="0"/>
                </a:cubicBezTo>
                <a:close/>
                <a:moveTo>
                  <a:pt x="237712" y="0"/>
                </a:moveTo>
                <a:cubicBezTo>
                  <a:pt x="242625" y="0"/>
                  <a:pt x="246767" y="4040"/>
                  <a:pt x="246767" y="9041"/>
                </a:cubicBezTo>
                <a:lnTo>
                  <a:pt x="246767" y="63289"/>
                </a:lnTo>
                <a:cubicBezTo>
                  <a:pt x="246767" y="68291"/>
                  <a:pt x="242625" y="72330"/>
                  <a:pt x="237712" y="72330"/>
                </a:cubicBezTo>
                <a:cubicBezTo>
                  <a:pt x="232607" y="72330"/>
                  <a:pt x="228561" y="68291"/>
                  <a:pt x="228561" y="63289"/>
                </a:cubicBezTo>
                <a:lnTo>
                  <a:pt x="228561" y="9041"/>
                </a:lnTo>
                <a:cubicBezTo>
                  <a:pt x="228561" y="4040"/>
                  <a:pt x="232607" y="0"/>
                  <a:pt x="237712" y="0"/>
                </a:cubicBezTo>
                <a:close/>
                <a:moveTo>
                  <a:pt x="188199" y="0"/>
                </a:moveTo>
                <a:cubicBezTo>
                  <a:pt x="193195" y="0"/>
                  <a:pt x="197231" y="4040"/>
                  <a:pt x="197231" y="9041"/>
                </a:cubicBezTo>
                <a:lnTo>
                  <a:pt x="197231" y="63289"/>
                </a:lnTo>
                <a:cubicBezTo>
                  <a:pt x="197231" y="68291"/>
                  <a:pt x="193195" y="72330"/>
                  <a:pt x="188199" y="72330"/>
                </a:cubicBezTo>
                <a:cubicBezTo>
                  <a:pt x="183202" y="72330"/>
                  <a:pt x="179166" y="68291"/>
                  <a:pt x="179166" y="63289"/>
                </a:cubicBezTo>
                <a:lnTo>
                  <a:pt x="179166" y="9041"/>
                </a:lnTo>
                <a:cubicBezTo>
                  <a:pt x="179166" y="4040"/>
                  <a:pt x="183202" y="0"/>
                  <a:pt x="1881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0" name="文本框 61">
            <a:extLst>
              <a:ext uri="{FF2B5EF4-FFF2-40B4-BE49-F238E27FC236}">
                <a16:creationId xmlns:a16="http://schemas.microsoft.com/office/drawing/2014/main" xmlns="" id="{7A4209AE-F384-4E43-B9BC-106F167FD043}"/>
              </a:ext>
            </a:extLst>
          </p:cNvPr>
          <p:cNvSpPr txBox="1"/>
          <p:nvPr/>
        </p:nvSpPr>
        <p:spPr>
          <a:xfrm>
            <a:off x="8294831" y="5653415"/>
            <a:ext cx="275548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chemeClr val="bg1"/>
                </a:solidFill>
              </a:rPr>
              <a:t>Vertical </a:t>
            </a:r>
            <a:r>
              <a:rPr lang="en-US" altLang="zh-CN" sz="2200" dirty="0" smtClean="0">
                <a:solidFill>
                  <a:schemeClr val="bg1"/>
                </a:solidFill>
              </a:rPr>
              <a:t>Applications</a:t>
            </a:r>
            <a:endParaRPr lang="zh-CN" altLang="en-US" sz="2200" dirty="0">
              <a:solidFill>
                <a:schemeClr val="bg1"/>
              </a:solidFill>
            </a:endParaRPr>
          </a:p>
        </p:txBody>
      </p:sp>
      <p:sp>
        <p:nvSpPr>
          <p:cNvPr id="72" name="24-hour-service_71149">
            <a:extLst>
              <a:ext uri="{FF2B5EF4-FFF2-40B4-BE49-F238E27FC236}">
                <a16:creationId xmlns:a16="http://schemas.microsoft.com/office/drawing/2014/main" xmlns="" id="{BD8B88A8-F022-43CD-A343-607F62D57E12}"/>
              </a:ext>
            </a:extLst>
          </p:cNvPr>
          <p:cNvSpPr>
            <a:spLocks noChangeAspect="1"/>
          </p:cNvSpPr>
          <p:nvPr/>
        </p:nvSpPr>
        <p:spPr bwMode="auto">
          <a:xfrm>
            <a:off x="11203848" y="3227730"/>
            <a:ext cx="363488" cy="357551"/>
          </a:xfrm>
          <a:custGeom>
            <a:avLst/>
            <a:gdLst>
              <a:gd name="connsiteX0" fmla="*/ 135300 w 609120"/>
              <a:gd name="connsiteY0" fmla="*/ 412737 h 599171"/>
              <a:gd name="connsiteX1" fmla="*/ 135300 w 609120"/>
              <a:gd name="connsiteY1" fmla="*/ 479450 h 599171"/>
              <a:gd name="connsiteX2" fmla="*/ 171192 w 609120"/>
              <a:gd name="connsiteY2" fmla="*/ 479450 h 599171"/>
              <a:gd name="connsiteX3" fmla="*/ 83870 w 609120"/>
              <a:gd name="connsiteY3" fmla="*/ 566677 h 599171"/>
              <a:gd name="connsiteX4" fmla="*/ 116218 w 609120"/>
              <a:gd name="connsiteY4" fmla="*/ 599171 h 599171"/>
              <a:gd name="connsiteX5" fmla="*/ 0 w 609120"/>
              <a:gd name="connsiteY5" fmla="*/ 599171 h 599171"/>
              <a:gd name="connsiteX6" fmla="*/ 0 w 609120"/>
              <a:gd name="connsiteY6" fmla="*/ 482990 h 599171"/>
              <a:gd name="connsiteX7" fmla="*/ 32439 w 609120"/>
              <a:gd name="connsiteY7" fmla="*/ 515394 h 599171"/>
              <a:gd name="connsiteX8" fmla="*/ 473674 w 609120"/>
              <a:gd name="connsiteY8" fmla="*/ 412667 h 599171"/>
              <a:gd name="connsiteX9" fmla="*/ 576667 w 609120"/>
              <a:gd name="connsiteY9" fmla="*/ 515403 h 599171"/>
              <a:gd name="connsiteX10" fmla="*/ 609120 w 609120"/>
              <a:gd name="connsiteY10" fmla="*/ 483003 h 599171"/>
              <a:gd name="connsiteX11" fmla="*/ 609120 w 609120"/>
              <a:gd name="connsiteY11" fmla="*/ 599171 h 599171"/>
              <a:gd name="connsiteX12" fmla="*/ 492855 w 609120"/>
              <a:gd name="connsiteY12" fmla="*/ 599171 h 599171"/>
              <a:gd name="connsiteX13" fmla="*/ 525307 w 609120"/>
              <a:gd name="connsiteY13" fmla="*/ 566680 h 599171"/>
              <a:gd name="connsiteX14" fmla="*/ 437858 w 609120"/>
              <a:gd name="connsiteY14" fmla="*/ 479464 h 599171"/>
              <a:gd name="connsiteX15" fmla="*/ 473674 w 609120"/>
              <a:gd name="connsiteY15" fmla="*/ 479464 h 599171"/>
              <a:gd name="connsiteX16" fmla="*/ 174296 w 609120"/>
              <a:gd name="connsiteY16" fmla="*/ 161101 h 599171"/>
              <a:gd name="connsiteX17" fmla="*/ 434682 w 609120"/>
              <a:gd name="connsiteY17" fmla="*/ 161101 h 599171"/>
              <a:gd name="connsiteX18" fmla="*/ 434682 w 609120"/>
              <a:gd name="connsiteY18" fmla="*/ 438000 h 599171"/>
              <a:gd name="connsiteX19" fmla="*/ 174296 w 609120"/>
              <a:gd name="connsiteY19" fmla="*/ 438000 h 599171"/>
              <a:gd name="connsiteX20" fmla="*/ 492889 w 609120"/>
              <a:gd name="connsiteY20" fmla="*/ 0 h 599171"/>
              <a:gd name="connsiteX21" fmla="*/ 609120 w 609120"/>
              <a:gd name="connsiteY21" fmla="*/ 0 h 599171"/>
              <a:gd name="connsiteX22" fmla="*/ 609120 w 609120"/>
              <a:gd name="connsiteY22" fmla="*/ 116246 h 599171"/>
              <a:gd name="connsiteX23" fmla="*/ 576677 w 609120"/>
              <a:gd name="connsiteY23" fmla="*/ 83850 h 599171"/>
              <a:gd name="connsiteX24" fmla="*/ 473714 w 609120"/>
              <a:gd name="connsiteY24" fmla="*/ 186575 h 599171"/>
              <a:gd name="connsiteX25" fmla="*/ 473714 w 609120"/>
              <a:gd name="connsiteY25" fmla="*/ 119695 h 599171"/>
              <a:gd name="connsiteX26" fmla="*/ 437999 w 609120"/>
              <a:gd name="connsiteY26" fmla="*/ 119695 h 599171"/>
              <a:gd name="connsiteX27" fmla="*/ 525332 w 609120"/>
              <a:gd name="connsiteY27" fmla="*/ 32487 h 599171"/>
              <a:gd name="connsiteX28" fmla="*/ 0 w 609120"/>
              <a:gd name="connsiteY28" fmla="*/ 0 h 599171"/>
              <a:gd name="connsiteX29" fmla="*/ 116218 w 609120"/>
              <a:gd name="connsiteY29" fmla="*/ 0 h 599171"/>
              <a:gd name="connsiteX30" fmla="*/ 83870 w 609120"/>
              <a:gd name="connsiteY30" fmla="*/ 32491 h 599171"/>
              <a:gd name="connsiteX31" fmla="*/ 171192 w 609120"/>
              <a:gd name="connsiteY31" fmla="*/ 119707 h 599171"/>
              <a:gd name="connsiteX32" fmla="*/ 135300 w 609120"/>
              <a:gd name="connsiteY32" fmla="*/ 119707 h 599171"/>
              <a:gd name="connsiteX33" fmla="*/ 135300 w 609120"/>
              <a:gd name="connsiteY33" fmla="*/ 186504 h 599171"/>
              <a:gd name="connsiteX34" fmla="*/ 32439 w 609120"/>
              <a:gd name="connsiteY34" fmla="*/ 83768 h 599171"/>
              <a:gd name="connsiteX35" fmla="*/ 0 w 609120"/>
              <a:gd name="connsiteY35" fmla="*/ 116168 h 59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9120" h="599171">
                <a:moveTo>
                  <a:pt x="135300" y="412737"/>
                </a:moveTo>
                <a:lnTo>
                  <a:pt x="135300" y="479450"/>
                </a:lnTo>
                <a:lnTo>
                  <a:pt x="171192" y="479450"/>
                </a:lnTo>
                <a:lnTo>
                  <a:pt x="83870" y="566677"/>
                </a:lnTo>
                <a:lnTo>
                  <a:pt x="116218" y="599171"/>
                </a:lnTo>
                <a:lnTo>
                  <a:pt x="0" y="599171"/>
                </a:lnTo>
                <a:lnTo>
                  <a:pt x="0" y="482990"/>
                </a:lnTo>
                <a:lnTo>
                  <a:pt x="32439" y="515394"/>
                </a:lnTo>
                <a:close/>
                <a:moveTo>
                  <a:pt x="473674" y="412667"/>
                </a:moveTo>
                <a:lnTo>
                  <a:pt x="576667" y="515403"/>
                </a:lnTo>
                <a:lnTo>
                  <a:pt x="609120" y="483003"/>
                </a:lnTo>
                <a:lnTo>
                  <a:pt x="609120" y="599171"/>
                </a:lnTo>
                <a:lnTo>
                  <a:pt x="492855" y="599171"/>
                </a:lnTo>
                <a:lnTo>
                  <a:pt x="525307" y="566680"/>
                </a:lnTo>
                <a:lnTo>
                  <a:pt x="437858" y="479464"/>
                </a:lnTo>
                <a:lnTo>
                  <a:pt x="473674" y="479464"/>
                </a:lnTo>
                <a:close/>
                <a:moveTo>
                  <a:pt x="174296" y="161101"/>
                </a:moveTo>
                <a:lnTo>
                  <a:pt x="434682" y="161101"/>
                </a:lnTo>
                <a:lnTo>
                  <a:pt x="434682" y="438000"/>
                </a:lnTo>
                <a:lnTo>
                  <a:pt x="174296" y="438000"/>
                </a:lnTo>
                <a:close/>
                <a:moveTo>
                  <a:pt x="492889" y="0"/>
                </a:moveTo>
                <a:lnTo>
                  <a:pt x="609120" y="0"/>
                </a:lnTo>
                <a:lnTo>
                  <a:pt x="609120" y="116246"/>
                </a:lnTo>
                <a:lnTo>
                  <a:pt x="576677" y="83850"/>
                </a:lnTo>
                <a:lnTo>
                  <a:pt x="473714" y="186575"/>
                </a:lnTo>
                <a:lnTo>
                  <a:pt x="473714" y="119695"/>
                </a:lnTo>
                <a:lnTo>
                  <a:pt x="437999" y="119695"/>
                </a:lnTo>
                <a:lnTo>
                  <a:pt x="525332" y="32487"/>
                </a:lnTo>
                <a:close/>
                <a:moveTo>
                  <a:pt x="0" y="0"/>
                </a:moveTo>
                <a:lnTo>
                  <a:pt x="116218" y="0"/>
                </a:lnTo>
                <a:lnTo>
                  <a:pt x="83870" y="32491"/>
                </a:lnTo>
                <a:lnTo>
                  <a:pt x="171192" y="119707"/>
                </a:lnTo>
                <a:lnTo>
                  <a:pt x="135300" y="119707"/>
                </a:lnTo>
                <a:lnTo>
                  <a:pt x="135300" y="186504"/>
                </a:lnTo>
                <a:lnTo>
                  <a:pt x="32439" y="83768"/>
                </a:lnTo>
                <a:lnTo>
                  <a:pt x="0" y="1161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708" y="1194526"/>
            <a:ext cx="1125599" cy="4342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040" y="1157491"/>
            <a:ext cx="993380" cy="391992"/>
          </a:xfrm>
          <a:prstGeom prst="rect">
            <a:avLst/>
          </a:prstGeom>
        </p:spPr>
      </p:pic>
      <p:sp>
        <p:nvSpPr>
          <p:cNvPr id="74" name="文本框 53">
            <a:extLst>
              <a:ext uri="{FF2B5EF4-FFF2-40B4-BE49-F238E27FC236}">
                <a16:creationId xmlns:a16="http://schemas.microsoft.com/office/drawing/2014/main" xmlns="" id="{F56E99BE-520A-467F-9470-261D6CC0B7DE}"/>
              </a:ext>
            </a:extLst>
          </p:cNvPr>
          <p:cNvSpPr txBox="1"/>
          <p:nvPr/>
        </p:nvSpPr>
        <p:spPr>
          <a:xfrm>
            <a:off x="5576666" y="2293114"/>
            <a:ext cx="237279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/>
                </a:solidFill>
              </a:rPr>
              <a:t>Intelligent</a:t>
            </a:r>
          </a:p>
        </p:txBody>
      </p:sp>
      <p:sp>
        <p:nvSpPr>
          <p:cNvPr id="77" name="TextBox 94">
            <a:extLst>
              <a:ext uri="{FF2B5EF4-FFF2-40B4-BE49-F238E27FC236}">
                <a16:creationId xmlns:a16="http://schemas.microsoft.com/office/drawing/2014/main" xmlns="" id="{4F6401E7-0F96-4A94-91B1-47B17135030A}"/>
              </a:ext>
            </a:extLst>
          </p:cNvPr>
          <p:cNvSpPr txBox="1"/>
          <p:nvPr/>
        </p:nvSpPr>
        <p:spPr>
          <a:xfrm>
            <a:off x="4918977" y="2696359"/>
            <a:ext cx="3115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 smtClean="0">
                <a:solidFill>
                  <a:schemeClr val="bg1"/>
                </a:solidFill>
              </a:rPr>
              <a:t>Smart Functions</a:t>
            </a:r>
          </a:p>
          <a:p>
            <a:pPr algn="r"/>
            <a:r>
              <a:rPr lang="en-US" altLang="zh-CN" sz="1600" dirty="0" smtClean="0">
                <a:solidFill>
                  <a:schemeClr val="bg1"/>
                </a:solidFill>
              </a:rPr>
              <a:t>Event Notifications 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algn="r"/>
            <a:r>
              <a:rPr lang="en-US" altLang="zh-CN" sz="1600" dirty="0">
                <a:solidFill>
                  <a:schemeClr val="bg1"/>
                </a:solidFill>
              </a:rPr>
              <a:t>Face </a:t>
            </a:r>
            <a:r>
              <a:rPr lang="en-US" altLang="zh-CN" sz="1600" dirty="0" smtClean="0">
                <a:solidFill>
                  <a:schemeClr val="bg1"/>
                </a:solidFill>
              </a:rPr>
              <a:t>Recognition 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algn="r"/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78" name="文本框 53">
            <a:extLst>
              <a:ext uri="{FF2B5EF4-FFF2-40B4-BE49-F238E27FC236}">
                <a16:creationId xmlns:a16="http://schemas.microsoft.com/office/drawing/2014/main" xmlns="" id="{B6BF7F50-4A2F-483F-8493-593534CA56E4}"/>
              </a:ext>
            </a:extLst>
          </p:cNvPr>
          <p:cNvSpPr txBox="1"/>
          <p:nvPr/>
        </p:nvSpPr>
        <p:spPr>
          <a:xfrm>
            <a:off x="5523784" y="5628782"/>
            <a:ext cx="27268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/>
                </a:solidFill>
              </a:rPr>
              <a:t>Commercial Solution</a:t>
            </a:r>
            <a:endParaRPr lang="zh-CN" altLang="en-US" sz="2200" dirty="0">
              <a:solidFill>
                <a:schemeClr val="bg1"/>
              </a:solidFill>
            </a:endParaRPr>
          </a:p>
        </p:txBody>
      </p:sp>
      <p:sp>
        <p:nvSpPr>
          <p:cNvPr id="79" name="efficiency_158344">
            <a:extLst>
              <a:ext uri="{FF2B5EF4-FFF2-40B4-BE49-F238E27FC236}">
                <a16:creationId xmlns:a16="http://schemas.microsoft.com/office/drawing/2014/main" xmlns="" id="{EED20AEE-82DF-4395-B871-1D1FE7E58A7E}"/>
              </a:ext>
            </a:extLst>
          </p:cNvPr>
          <p:cNvSpPr>
            <a:spLocks noChangeAspect="1"/>
          </p:cNvSpPr>
          <p:nvPr/>
        </p:nvSpPr>
        <p:spPr bwMode="auto">
          <a:xfrm>
            <a:off x="5209556" y="2346711"/>
            <a:ext cx="324220" cy="323691"/>
          </a:xfrm>
          <a:custGeom>
            <a:avLst/>
            <a:gdLst>
              <a:gd name="connsiteX0" fmla="*/ 407692 w 606580"/>
              <a:gd name="connsiteY0" fmla="*/ 269277 h 605592"/>
              <a:gd name="connsiteX1" fmla="*/ 426286 w 606580"/>
              <a:gd name="connsiteY1" fmla="*/ 287816 h 605592"/>
              <a:gd name="connsiteX2" fmla="*/ 426286 w 606580"/>
              <a:gd name="connsiteY2" fmla="*/ 388482 h 605592"/>
              <a:gd name="connsiteX3" fmla="*/ 407692 w 606580"/>
              <a:gd name="connsiteY3" fmla="*/ 407021 h 605592"/>
              <a:gd name="connsiteX4" fmla="*/ 389098 w 606580"/>
              <a:gd name="connsiteY4" fmla="*/ 388482 h 605592"/>
              <a:gd name="connsiteX5" fmla="*/ 389098 w 606580"/>
              <a:gd name="connsiteY5" fmla="*/ 287816 h 605592"/>
              <a:gd name="connsiteX6" fmla="*/ 407692 w 606580"/>
              <a:gd name="connsiteY6" fmla="*/ 269277 h 605592"/>
              <a:gd name="connsiteX7" fmla="*/ 273725 w 606580"/>
              <a:gd name="connsiteY7" fmla="*/ 263518 h 605592"/>
              <a:gd name="connsiteX8" fmla="*/ 248467 w 606580"/>
              <a:gd name="connsiteY8" fmla="*/ 321370 h 605592"/>
              <a:gd name="connsiteX9" fmla="*/ 298982 w 606580"/>
              <a:gd name="connsiteY9" fmla="*/ 321370 h 605592"/>
              <a:gd name="connsiteX10" fmla="*/ 407692 w 606580"/>
              <a:gd name="connsiteY10" fmla="*/ 205698 h 605592"/>
              <a:gd name="connsiteX11" fmla="*/ 426286 w 606580"/>
              <a:gd name="connsiteY11" fmla="*/ 224235 h 605592"/>
              <a:gd name="connsiteX12" fmla="*/ 426286 w 606580"/>
              <a:gd name="connsiteY12" fmla="*/ 229147 h 605592"/>
              <a:gd name="connsiteX13" fmla="*/ 407692 w 606580"/>
              <a:gd name="connsiteY13" fmla="*/ 247684 h 605592"/>
              <a:gd name="connsiteX14" fmla="*/ 389098 w 606580"/>
              <a:gd name="connsiteY14" fmla="*/ 229147 h 605592"/>
              <a:gd name="connsiteX15" fmla="*/ 389098 w 606580"/>
              <a:gd name="connsiteY15" fmla="*/ 224235 h 605592"/>
              <a:gd name="connsiteX16" fmla="*/ 407692 w 606580"/>
              <a:gd name="connsiteY16" fmla="*/ 205698 h 605592"/>
              <a:gd name="connsiteX17" fmla="*/ 273632 w 606580"/>
              <a:gd name="connsiteY17" fmla="*/ 198712 h 605592"/>
              <a:gd name="connsiteX18" fmla="*/ 290718 w 606580"/>
              <a:gd name="connsiteY18" fmla="*/ 209837 h 605592"/>
              <a:gd name="connsiteX19" fmla="*/ 365747 w 606580"/>
              <a:gd name="connsiteY19" fmla="*/ 381169 h 605592"/>
              <a:gd name="connsiteX20" fmla="*/ 356090 w 606580"/>
              <a:gd name="connsiteY20" fmla="*/ 405553 h 605592"/>
              <a:gd name="connsiteX21" fmla="*/ 331668 w 606580"/>
              <a:gd name="connsiteY21" fmla="*/ 395911 h 605592"/>
              <a:gd name="connsiteX22" fmla="*/ 315325 w 606580"/>
              <a:gd name="connsiteY22" fmla="*/ 358548 h 605592"/>
              <a:gd name="connsiteX23" fmla="*/ 232496 w 606580"/>
              <a:gd name="connsiteY23" fmla="*/ 358548 h 605592"/>
              <a:gd name="connsiteX24" fmla="*/ 216152 w 606580"/>
              <a:gd name="connsiteY24" fmla="*/ 395911 h 605592"/>
              <a:gd name="connsiteX25" fmla="*/ 199067 w 606580"/>
              <a:gd name="connsiteY25" fmla="*/ 407036 h 605592"/>
              <a:gd name="connsiteX26" fmla="*/ 191638 w 606580"/>
              <a:gd name="connsiteY26" fmla="*/ 405367 h 605592"/>
              <a:gd name="connsiteX27" fmla="*/ 181981 w 606580"/>
              <a:gd name="connsiteY27" fmla="*/ 381077 h 605592"/>
              <a:gd name="connsiteX28" fmla="*/ 256546 w 606580"/>
              <a:gd name="connsiteY28" fmla="*/ 209837 h 605592"/>
              <a:gd name="connsiteX29" fmla="*/ 273632 w 606580"/>
              <a:gd name="connsiteY29" fmla="*/ 198712 h 605592"/>
              <a:gd name="connsiteX30" fmla="*/ 91641 w 606580"/>
              <a:gd name="connsiteY30" fmla="*/ 50149 h 605592"/>
              <a:gd name="connsiteX31" fmla="*/ 50231 w 606580"/>
              <a:gd name="connsiteY31" fmla="*/ 91492 h 605592"/>
              <a:gd name="connsiteX32" fmla="*/ 50231 w 606580"/>
              <a:gd name="connsiteY32" fmla="*/ 514192 h 605592"/>
              <a:gd name="connsiteX33" fmla="*/ 91641 w 606580"/>
              <a:gd name="connsiteY33" fmla="*/ 555443 h 605592"/>
              <a:gd name="connsiteX34" fmla="*/ 514846 w 606580"/>
              <a:gd name="connsiteY34" fmla="*/ 555443 h 605592"/>
              <a:gd name="connsiteX35" fmla="*/ 556256 w 606580"/>
              <a:gd name="connsiteY35" fmla="*/ 514192 h 605592"/>
              <a:gd name="connsiteX36" fmla="*/ 556349 w 606580"/>
              <a:gd name="connsiteY36" fmla="*/ 514192 h 605592"/>
              <a:gd name="connsiteX37" fmla="*/ 556349 w 606580"/>
              <a:gd name="connsiteY37" fmla="*/ 91492 h 605592"/>
              <a:gd name="connsiteX38" fmla="*/ 515031 w 606580"/>
              <a:gd name="connsiteY38" fmla="*/ 50149 h 605592"/>
              <a:gd name="connsiteX39" fmla="*/ 91641 w 606580"/>
              <a:gd name="connsiteY39" fmla="*/ 0 h 605592"/>
              <a:gd name="connsiteX40" fmla="*/ 515031 w 606580"/>
              <a:gd name="connsiteY40" fmla="*/ 0 h 605592"/>
              <a:gd name="connsiteX41" fmla="*/ 606580 w 606580"/>
              <a:gd name="connsiteY41" fmla="*/ 91492 h 605592"/>
              <a:gd name="connsiteX42" fmla="*/ 606580 w 606580"/>
              <a:gd name="connsiteY42" fmla="*/ 514192 h 605592"/>
              <a:gd name="connsiteX43" fmla="*/ 515031 w 606580"/>
              <a:gd name="connsiteY43" fmla="*/ 605592 h 605592"/>
              <a:gd name="connsiteX44" fmla="*/ 91641 w 606580"/>
              <a:gd name="connsiteY44" fmla="*/ 605592 h 605592"/>
              <a:gd name="connsiteX45" fmla="*/ 0 w 606580"/>
              <a:gd name="connsiteY45" fmla="*/ 514192 h 605592"/>
              <a:gd name="connsiteX46" fmla="*/ 0 w 606580"/>
              <a:gd name="connsiteY46" fmla="*/ 91492 h 605592"/>
              <a:gd name="connsiteX47" fmla="*/ 91641 w 606580"/>
              <a:gd name="connsiteY47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6580" h="605592">
                <a:moveTo>
                  <a:pt x="407692" y="269277"/>
                </a:moveTo>
                <a:cubicBezTo>
                  <a:pt x="417919" y="269277"/>
                  <a:pt x="426286" y="277620"/>
                  <a:pt x="426286" y="287816"/>
                </a:cubicBezTo>
                <a:lnTo>
                  <a:pt x="426286" y="388482"/>
                </a:lnTo>
                <a:cubicBezTo>
                  <a:pt x="426286" y="398679"/>
                  <a:pt x="417919" y="407021"/>
                  <a:pt x="407692" y="407021"/>
                </a:cubicBezTo>
                <a:cubicBezTo>
                  <a:pt x="397372" y="407021"/>
                  <a:pt x="389098" y="398679"/>
                  <a:pt x="389098" y="388482"/>
                </a:cubicBezTo>
                <a:lnTo>
                  <a:pt x="389098" y="287816"/>
                </a:lnTo>
                <a:cubicBezTo>
                  <a:pt x="389098" y="277620"/>
                  <a:pt x="397372" y="269277"/>
                  <a:pt x="407692" y="269277"/>
                </a:cubicBezTo>
                <a:close/>
                <a:moveTo>
                  <a:pt x="273725" y="263518"/>
                </a:moveTo>
                <a:lnTo>
                  <a:pt x="248467" y="321370"/>
                </a:lnTo>
                <a:lnTo>
                  <a:pt x="298982" y="321370"/>
                </a:lnTo>
                <a:close/>
                <a:moveTo>
                  <a:pt x="407692" y="205698"/>
                </a:moveTo>
                <a:cubicBezTo>
                  <a:pt x="417919" y="205698"/>
                  <a:pt x="426286" y="213947"/>
                  <a:pt x="426286" y="224235"/>
                </a:cubicBezTo>
                <a:lnTo>
                  <a:pt x="426286" y="229147"/>
                </a:lnTo>
                <a:cubicBezTo>
                  <a:pt x="426286" y="239435"/>
                  <a:pt x="417919" y="247684"/>
                  <a:pt x="407692" y="247684"/>
                </a:cubicBezTo>
                <a:cubicBezTo>
                  <a:pt x="397372" y="247684"/>
                  <a:pt x="389098" y="239435"/>
                  <a:pt x="389098" y="229147"/>
                </a:cubicBezTo>
                <a:lnTo>
                  <a:pt x="389098" y="224235"/>
                </a:lnTo>
                <a:cubicBezTo>
                  <a:pt x="389098" y="213947"/>
                  <a:pt x="397372" y="205698"/>
                  <a:pt x="407692" y="205698"/>
                </a:cubicBezTo>
                <a:close/>
                <a:moveTo>
                  <a:pt x="273632" y="198712"/>
                </a:moveTo>
                <a:cubicBezTo>
                  <a:pt x="281060" y="198712"/>
                  <a:pt x="287746" y="203069"/>
                  <a:pt x="290718" y="209837"/>
                </a:cubicBezTo>
                <a:lnTo>
                  <a:pt x="365747" y="381169"/>
                </a:lnTo>
                <a:cubicBezTo>
                  <a:pt x="369833" y="390441"/>
                  <a:pt x="365469" y="401473"/>
                  <a:pt x="356090" y="405553"/>
                </a:cubicBezTo>
                <a:cubicBezTo>
                  <a:pt x="346618" y="409632"/>
                  <a:pt x="335754" y="405275"/>
                  <a:pt x="331668" y="395911"/>
                </a:cubicBezTo>
                <a:lnTo>
                  <a:pt x="315325" y="358548"/>
                </a:lnTo>
                <a:lnTo>
                  <a:pt x="232496" y="358548"/>
                </a:lnTo>
                <a:lnTo>
                  <a:pt x="216152" y="395911"/>
                </a:lnTo>
                <a:cubicBezTo>
                  <a:pt x="213088" y="402771"/>
                  <a:pt x="206217" y="407036"/>
                  <a:pt x="199067" y="407036"/>
                </a:cubicBezTo>
                <a:cubicBezTo>
                  <a:pt x="196559" y="407036"/>
                  <a:pt x="194145" y="406480"/>
                  <a:pt x="191638" y="405367"/>
                </a:cubicBezTo>
                <a:cubicBezTo>
                  <a:pt x="182259" y="401288"/>
                  <a:pt x="177895" y="390441"/>
                  <a:pt x="181981" y="381077"/>
                </a:cubicBezTo>
                <a:lnTo>
                  <a:pt x="256546" y="209837"/>
                </a:lnTo>
                <a:cubicBezTo>
                  <a:pt x="259517" y="203069"/>
                  <a:pt x="266203" y="198712"/>
                  <a:pt x="273632" y="198712"/>
                </a:cubicBezTo>
                <a:close/>
                <a:moveTo>
                  <a:pt x="91641" y="50149"/>
                </a:moveTo>
                <a:cubicBezTo>
                  <a:pt x="68336" y="50149"/>
                  <a:pt x="50231" y="68225"/>
                  <a:pt x="50231" y="91492"/>
                </a:cubicBezTo>
                <a:lnTo>
                  <a:pt x="50231" y="514192"/>
                </a:lnTo>
                <a:cubicBezTo>
                  <a:pt x="50231" y="537367"/>
                  <a:pt x="68336" y="555443"/>
                  <a:pt x="91641" y="555443"/>
                </a:cubicBezTo>
                <a:lnTo>
                  <a:pt x="514846" y="555443"/>
                </a:lnTo>
                <a:cubicBezTo>
                  <a:pt x="538151" y="555443"/>
                  <a:pt x="556256" y="537367"/>
                  <a:pt x="556256" y="514192"/>
                </a:cubicBezTo>
                <a:lnTo>
                  <a:pt x="556349" y="514192"/>
                </a:lnTo>
                <a:lnTo>
                  <a:pt x="556349" y="91492"/>
                </a:lnTo>
                <a:cubicBezTo>
                  <a:pt x="556349" y="68225"/>
                  <a:pt x="538244" y="50149"/>
                  <a:pt x="515031" y="50149"/>
                </a:cubicBezTo>
                <a:close/>
                <a:moveTo>
                  <a:pt x="91641" y="0"/>
                </a:moveTo>
                <a:lnTo>
                  <a:pt x="515031" y="0"/>
                </a:lnTo>
                <a:cubicBezTo>
                  <a:pt x="565263" y="0"/>
                  <a:pt x="606580" y="41250"/>
                  <a:pt x="606580" y="91492"/>
                </a:cubicBezTo>
                <a:lnTo>
                  <a:pt x="606580" y="514192"/>
                </a:lnTo>
                <a:cubicBezTo>
                  <a:pt x="606580" y="564342"/>
                  <a:pt x="565355" y="605592"/>
                  <a:pt x="515031" y="605592"/>
                </a:cubicBezTo>
                <a:lnTo>
                  <a:pt x="91641" y="605592"/>
                </a:lnTo>
                <a:cubicBezTo>
                  <a:pt x="41318" y="605592"/>
                  <a:pt x="0" y="564434"/>
                  <a:pt x="0" y="514192"/>
                </a:cubicBezTo>
                <a:lnTo>
                  <a:pt x="0" y="91492"/>
                </a:lnTo>
                <a:cubicBezTo>
                  <a:pt x="0" y="41250"/>
                  <a:pt x="41225" y="0"/>
                  <a:pt x="916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0" name="sort-ascending_31096">
            <a:extLst>
              <a:ext uri="{FF2B5EF4-FFF2-40B4-BE49-F238E27FC236}">
                <a16:creationId xmlns:a16="http://schemas.microsoft.com/office/drawing/2014/main" xmlns="" id="{B4BAFDF5-C0E9-444E-BDC7-1C1A9600CC8A}"/>
              </a:ext>
            </a:extLst>
          </p:cNvPr>
          <p:cNvSpPr>
            <a:spLocks noChangeAspect="1"/>
          </p:cNvSpPr>
          <p:nvPr/>
        </p:nvSpPr>
        <p:spPr bwMode="auto">
          <a:xfrm>
            <a:off x="5209556" y="5690242"/>
            <a:ext cx="218456" cy="307967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30378" h="606722">
                <a:moveTo>
                  <a:pt x="354432" y="417077"/>
                </a:moveTo>
                <a:lnTo>
                  <a:pt x="354432" y="568775"/>
                </a:lnTo>
                <a:lnTo>
                  <a:pt x="392361" y="568775"/>
                </a:lnTo>
                <a:lnTo>
                  <a:pt x="392361" y="417077"/>
                </a:lnTo>
                <a:close/>
                <a:moveTo>
                  <a:pt x="37928" y="417077"/>
                </a:moveTo>
                <a:lnTo>
                  <a:pt x="37928" y="568775"/>
                </a:lnTo>
                <a:lnTo>
                  <a:pt x="75946" y="568775"/>
                </a:lnTo>
                <a:lnTo>
                  <a:pt x="75946" y="417077"/>
                </a:lnTo>
                <a:close/>
                <a:moveTo>
                  <a:pt x="316415" y="379219"/>
                </a:moveTo>
                <a:lnTo>
                  <a:pt x="430378" y="379219"/>
                </a:lnTo>
                <a:lnTo>
                  <a:pt x="430378" y="606722"/>
                </a:lnTo>
                <a:lnTo>
                  <a:pt x="316415" y="606722"/>
                </a:lnTo>
                <a:close/>
                <a:moveTo>
                  <a:pt x="0" y="379219"/>
                </a:moveTo>
                <a:lnTo>
                  <a:pt x="113963" y="379219"/>
                </a:lnTo>
                <a:lnTo>
                  <a:pt x="113963" y="606722"/>
                </a:lnTo>
                <a:lnTo>
                  <a:pt x="0" y="606722"/>
                </a:lnTo>
                <a:close/>
                <a:moveTo>
                  <a:pt x="278429" y="271772"/>
                </a:moveTo>
                <a:lnTo>
                  <a:pt x="278429" y="309630"/>
                </a:lnTo>
                <a:lnTo>
                  <a:pt x="316436" y="309630"/>
                </a:lnTo>
                <a:lnTo>
                  <a:pt x="316436" y="271772"/>
                </a:lnTo>
                <a:close/>
                <a:moveTo>
                  <a:pt x="196186" y="271772"/>
                </a:moveTo>
                <a:lnTo>
                  <a:pt x="196186" y="309630"/>
                </a:lnTo>
                <a:lnTo>
                  <a:pt x="234192" y="309630"/>
                </a:lnTo>
                <a:lnTo>
                  <a:pt x="234192" y="271772"/>
                </a:lnTo>
                <a:close/>
                <a:moveTo>
                  <a:pt x="113942" y="271772"/>
                </a:moveTo>
                <a:lnTo>
                  <a:pt x="113942" y="309630"/>
                </a:lnTo>
                <a:lnTo>
                  <a:pt x="151860" y="309630"/>
                </a:lnTo>
                <a:lnTo>
                  <a:pt x="151860" y="271772"/>
                </a:lnTo>
                <a:close/>
                <a:moveTo>
                  <a:pt x="63297" y="240134"/>
                </a:moveTo>
                <a:lnTo>
                  <a:pt x="367081" y="240134"/>
                </a:lnTo>
                <a:lnTo>
                  <a:pt x="367081" y="341268"/>
                </a:lnTo>
                <a:lnTo>
                  <a:pt x="278429" y="341268"/>
                </a:lnTo>
                <a:lnTo>
                  <a:pt x="278429" y="606722"/>
                </a:lnTo>
                <a:lnTo>
                  <a:pt x="234192" y="606722"/>
                </a:lnTo>
                <a:lnTo>
                  <a:pt x="234192" y="341268"/>
                </a:lnTo>
                <a:lnTo>
                  <a:pt x="196186" y="341268"/>
                </a:lnTo>
                <a:lnTo>
                  <a:pt x="196186" y="606722"/>
                </a:lnTo>
                <a:lnTo>
                  <a:pt x="151860" y="606722"/>
                </a:lnTo>
                <a:lnTo>
                  <a:pt x="151860" y="341268"/>
                </a:lnTo>
                <a:lnTo>
                  <a:pt x="63297" y="341268"/>
                </a:lnTo>
                <a:close/>
                <a:moveTo>
                  <a:pt x="196160" y="0"/>
                </a:moveTo>
                <a:lnTo>
                  <a:pt x="234166" y="0"/>
                </a:lnTo>
                <a:lnTo>
                  <a:pt x="234166" y="88503"/>
                </a:lnTo>
                <a:lnTo>
                  <a:pt x="253124" y="88503"/>
                </a:lnTo>
                <a:lnTo>
                  <a:pt x="253124" y="126356"/>
                </a:lnTo>
                <a:lnTo>
                  <a:pt x="291130" y="126356"/>
                </a:lnTo>
                <a:lnTo>
                  <a:pt x="291130" y="164299"/>
                </a:lnTo>
                <a:lnTo>
                  <a:pt x="329046" y="164299"/>
                </a:lnTo>
                <a:lnTo>
                  <a:pt x="329046" y="202241"/>
                </a:lnTo>
                <a:lnTo>
                  <a:pt x="101191" y="202241"/>
                </a:lnTo>
                <a:lnTo>
                  <a:pt x="101191" y="164299"/>
                </a:lnTo>
                <a:lnTo>
                  <a:pt x="139196" y="164299"/>
                </a:lnTo>
                <a:lnTo>
                  <a:pt x="139196" y="126356"/>
                </a:lnTo>
                <a:lnTo>
                  <a:pt x="177202" y="126356"/>
                </a:lnTo>
                <a:lnTo>
                  <a:pt x="177202" y="88503"/>
                </a:lnTo>
                <a:lnTo>
                  <a:pt x="196160" y="8850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" name="TextBox 94">
            <a:extLst>
              <a:ext uri="{FF2B5EF4-FFF2-40B4-BE49-F238E27FC236}">
                <a16:creationId xmlns:a16="http://schemas.microsoft.com/office/drawing/2014/main" xmlns="" id="{A63415D0-F445-490D-A4E5-1DA37C43B0D5}"/>
              </a:ext>
            </a:extLst>
          </p:cNvPr>
          <p:cNvSpPr txBox="1"/>
          <p:nvPr/>
        </p:nvSpPr>
        <p:spPr>
          <a:xfrm>
            <a:off x="5104430" y="3898635"/>
            <a:ext cx="2880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chemeClr val="bg1"/>
                </a:solidFill>
              </a:rPr>
              <a:t>NAS Backup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indent="-285750" algn="r">
              <a:buFont typeface="Arial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Keyboard</a:t>
            </a:r>
          </a:p>
          <a:p>
            <a:pPr algn="r"/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82" name="文本框 53">
            <a:extLst>
              <a:ext uri="{FF2B5EF4-FFF2-40B4-BE49-F238E27FC236}">
                <a16:creationId xmlns:a16="http://schemas.microsoft.com/office/drawing/2014/main" xmlns="" id="{6ABD53E6-7656-4078-905B-BB28E48FEB27}"/>
              </a:ext>
            </a:extLst>
          </p:cNvPr>
          <p:cNvSpPr txBox="1"/>
          <p:nvPr/>
        </p:nvSpPr>
        <p:spPr>
          <a:xfrm>
            <a:off x="5576666" y="3483410"/>
            <a:ext cx="27268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/>
                </a:solidFill>
              </a:rPr>
              <a:t>Connectivity</a:t>
            </a:r>
            <a:endParaRPr lang="zh-CN" altLang="en-US" sz="2200" dirty="0">
              <a:solidFill>
                <a:schemeClr val="bg1"/>
              </a:solidFill>
            </a:endParaRPr>
          </a:p>
        </p:txBody>
      </p:sp>
      <p:sp>
        <p:nvSpPr>
          <p:cNvPr id="83" name="sort-ascending_31096">
            <a:extLst>
              <a:ext uri="{FF2B5EF4-FFF2-40B4-BE49-F238E27FC236}">
                <a16:creationId xmlns:a16="http://schemas.microsoft.com/office/drawing/2014/main" xmlns="" id="{30351B3B-CFBE-4611-B2F3-40C15DF7CB93}"/>
              </a:ext>
            </a:extLst>
          </p:cNvPr>
          <p:cNvSpPr>
            <a:spLocks noChangeAspect="1"/>
          </p:cNvSpPr>
          <p:nvPr/>
        </p:nvSpPr>
        <p:spPr bwMode="auto">
          <a:xfrm>
            <a:off x="5217683" y="3545102"/>
            <a:ext cx="307967" cy="307502"/>
          </a:xfrm>
          <a:custGeom>
            <a:avLst/>
            <a:gdLst>
              <a:gd name="T0" fmla="*/ 5803 w 6827"/>
              <a:gd name="T1" fmla="*/ 4779 h 6827"/>
              <a:gd name="T2" fmla="*/ 4839 w 6827"/>
              <a:gd name="T3" fmla="*/ 5469 h 6827"/>
              <a:gd name="T4" fmla="*/ 3402 w 6827"/>
              <a:gd name="T5" fmla="*/ 5230 h 6827"/>
              <a:gd name="T6" fmla="*/ 3413 w 6827"/>
              <a:gd name="T7" fmla="*/ 5120 h 6827"/>
              <a:gd name="T8" fmla="*/ 3023 w 6827"/>
              <a:gd name="T9" fmla="*/ 4045 h 6827"/>
              <a:gd name="T10" fmla="*/ 4187 w 6827"/>
              <a:gd name="T11" fmla="*/ 2881 h 6827"/>
              <a:gd name="T12" fmla="*/ 4779 w 6827"/>
              <a:gd name="T13" fmla="*/ 3072 h 6827"/>
              <a:gd name="T14" fmla="*/ 5803 w 6827"/>
              <a:gd name="T15" fmla="*/ 2048 h 6827"/>
              <a:gd name="T16" fmla="*/ 4779 w 6827"/>
              <a:gd name="T17" fmla="*/ 1024 h 6827"/>
              <a:gd name="T18" fmla="*/ 3755 w 6827"/>
              <a:gd name="T19" fmla="*/ 2048 h 6827"/>
              <a:gd name="T20" fmla="*/ 3945 w 6827"/>
              <a:gd name="T21" fmla="*/ 2640 h 6827"/>
              <a:gd name="T22" fmla="*/ 2781 w 6827"/>
              <a:gd name="T23" fmla="*/ 3804 h 6827"/>
              <a:gd name="T24" fmla="*/ 1707 w 6827"/>
              <a:gd name="T25" fmla="*/ 3413 h 6827"/>
              <a:gd name="T26" fmla="*/ 1597 w 6827"/>
              <a:gd name="T27" fmla="*/ 3424 h 6827"/>
              <a:gd name="T28" fmla="*/ 1358 w 6827"/>
              <a:gd name="T29" fmla="*/ 1988 h 6827"/>
              <a:gd name="T30" fmla="*/ 2048 w 6827"/>
              <a:gd name="T31" fmla="*/ 1024 h 6827"/>
              <a:gd name="T32" fmla="*/ 1024 w 6827"/>
              <a:gd name="T33" fmla="*/ 0 h 6827"/>
              <a:gd name="T34" fmla="*/ 0 w 6827"/>
              <a:gd name="T35" fmla="*/ 1024 h 6827"/>
              <a:gd name="T36" fmla="*/ 1022 w 6827"/>
              <a:gd name="T37" fmla="*/ 2048 h 6827"/>
              <a:gd name="T38" fmla="*/ 1260 w 6827"/>
              <a:gd name="T39" fmla="*/ 3480 h 6827"/>
              <a:gd name="T40" fmla="*/ 0 w 6827"/>
              <a:gd name="T41" fmla="*/ 5120 h 6827"/>
              <a:gd name="T42" fmla="*/ 1707 w 6827"/>
              <a:gd name="T43" fmla="*/ 6827 h 6827"/>
              <a:gd name="T44" fmla="*/ 3347 w 6827"/>
              <a:gd name="T45" fmla="*/ 5566 h 6827"/>
              <a:gd name="T46" fmla="*/ 4779 w 6827"/>
              <a:gd name="T47" fmla="*/ 5805 h 6827"/>
              <a:gd name="T48" fmla="*/ 5803 w 6827"/>
              <a:gd name="T49" fmla="*/ 6827 h 6827"/>
              <a:gd name="T50" fmla="*/ 6827 w 6827"/>
              <a:gd name="T51" fmla="*/ 5803 h 6827"/>
              <a:gd name="T52" fmla="*/ 5803 w 6827"/>
              <a:gd name="T53" fmla="*/ 4779 h 6827"/>
              <a:gd name="T54" fmla="*/ 4779 w 6827"/>
              <a:gd name="T55" fmla="*/ 1365 h 6827"/>
              <a:gd name="T56" fmla="*/ 5461 w 6827"/>
              <a:gd name="T57" fmla="*/ 2048 h 6827"/>
              <a:gd name="T58" fmla="*/ 4779 w 6827"/>
              <a:gd name="T59" fmla="*/ 2731 h 6827"/>
              <a:gd name="T60" fmla="*/ 4096 w 6827"/>
              <a:gd name="T61" fmla="*/ 2048 h 6827"/>
              <a:gd name="T62" fmla="*/ 4779 w 6827"/>
              <a:gd name="T63" fmla="*/ 1365 h 6827"/>
              <a:gd name="T64" fmla="*/ 1024 w 6827"/>
              <a:gd name="T65" fmla="*/ 1707 h 6827"/>
              <a:gd name="T66" fmla="*/ 341 w 6827"/>
              <a:gd name="T67" fmla="*/ 1024 h 6827"/>
              <a:gd name="T68" fmla="*/ 1024 w 6827"/>
              <a:gd name="T69" fmla="*/ 341 h 6827"/>
              <a:gd name="T70" fmla="*/ 1707 w 6827"/>
              <a:gd name="T71" fmla="*/ 1024 h 6827"/>
              <a:gd name="T72" fmla="*/ 1024 w 6827"/>
              <a:gd name="T73" fmla="*/ 1707 h 6827"/>
              <a:gd name="T74" fmla="*/ 1707 w 6827"/>
              <a:gd name="T75" fmla="*/ 6485 h 6827"/>
              <a:gd name="T76" fmla="*/ 341 w 6827"/>
              <a:gd name="T77" fmla="*/ 5120 h 6827"/>
              <a:gd name="T78" fmla="*/ 1707 w 6827"/>
              <a:gd name="T79" fmla="*/ 3755 h 6827"/>
              <a:gd name="T80" fmla="*/ 3072 w 6827"/>
              <a:gd name="T81" fmla="*/ 5120 h 6827"/>
              <a:gd name="T82" fmla="*/ 1707 w 6827"/>
              <a:gd name="T83" fmla="*/ 6485 h 6827"/>
              <a:gd name="T84" fmla="*/ 5803 w 6827"/>
              <a:gd name="T85" fmla="*/ 6485 h 6827"/>
              <a:gd name="T86" fmla="*/ 5120 w 6827"/>
              <a:gd name="T87" fmla="*/ 5803 h 6827"/>
              <a:gd name="T88" fmla="*/ 5803 w 6827"/>
              <a:gd name="T89" fmla="*/ 5120 h 6827"/>
              <a:gd name="T90" fmla="*/ 6485 w 6827"/>
              <a:gd name="T91" fmla="*/ 5803 h 6827"/>
              <a:gd name="T92" fmla="*/ 5803 w 6827"/>
              <a:gd name="T93" fmla="*/ 6485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827" h="6827">
                <a:moveTo>
                  <a:pt x="5803" y="4779"/>
                </a:moveTo>
                <a:cubicBezTo>
                  <a:pt x="5355" y="4779"/>
                  <a:pt x="4978" y="5068"/>
                  <a:pt x="4839" y="5469"/>
                </a:cubicBezTo>
                <a:lnTo>
                  <a:pt x="3402" y="5230"/>
                </a:lnTo>
                <a:cubicBezTo>
                  <a:pt x="3405" y="5193"/>
                  <a:pt x="3413" y="5158"/>
                  <a:pt x="3413" y="5120"/>
                </a:cubicBezTo>
                <a:cubicBezTo>
                  <a:pt x="3413" y="4710"/>
                  <a:pt x="3263" y="4340"/>
                  <a:pt x="3023" y="4045"/>
                </a:cubicBezTo>
                <a:lnTo>
                  <a:pt x="4187" y="2881"/>
                </a:lnTo>
                <a:cubicBezTo>
                  <a:pt x="4354" y="3000"/>
                  <a:pt x="4558" y="3072"/>
                  <a:pt x="4779" y="3072"/>
                </a:cubicBezTo>
                <a:cubicBezTo>
                  <a:pt x="5344" y="3072"/>
                  <a:pt x="5803" y="2614"/>
                  <a:pt x="5803" y="2048"/>
                </a:cubicBezTo>
                <a:cubicBezTo>
                  <a:pt x="5803" y="1482"/>
                  <a:pt x="5344" y="1024"/>
                  <a:pt x="4779" y="1024"/>
                </a:cubicBezTo>
                <a:cubicBezTo>
                  <a:pt x="4213" y="1024"/>
                  <a:pt x="3755" y="1482"/>
                  <a:pt x="3755" y="2048"/>
                </a:cubicBezTo>
                <a:cubicBezTo>
                  <a:pt x="3755" y="2269"/>
                  <a:pt x="3826" y="2472"/>
                  <a:pt x="3945" y="2640"/>
                </a:cubicBezTo>
                <a:lnTo>
                  <a:pt x="2781" y="3804"/>
                </a:lnTo>
                <a:cubicBezTo>
                  <a:pt x="2487" y="3564"/>
                  <a:pt x="2116" y="3413"/>
                  <a:pt x="1707" y="3413"/>
                </a:cubicBezTo>
                <a:cubicBezTo>
                  <a:pt x="1669" y="3413"/>
                  <a:pt x="1634" y="3422"/>
                  <a:pt x="1597" y="3424"/>
                </a:cubicBezTo>
                <a:lnTo>
                  <a:pt x="1358" y="1988"/>
                </a:lnTo>
                <a:cubicBezTo>
                  <a:pt x="1758" y="1849"/>
                  <a:pt x="2048" y="1472"/>
                  <a:pt x="2048" y="1024"/>
                </a:cubicBezTo>
                <a:cubicBezTo>
                  <a:pt x="2048" y="458"/>
                  <a:pt x="1590" y="0"/>
                  <a:pt x="1024" y="0"/>
                </a:cubicBezTo>
                <a:cubicBezTo>
                  <a:pt x="458" y="0"/>
                  <a:pt x="0" y="458"/>
                  <a:pt x="0" y="1024"/>
                </a:cubicBezTo>
                <a:cubicBezTo>
                  <a:pt x="0" y="1589"/>
                  <a:pt x="457" y="2046"/>
                  <a:pt x="1022" y="2048"/>
                </a:cubicBezTo>
                <a:lnTo>
                  <a:pt x="1260" y="3480"/>
                </a:lnTo>
                <a:cubicBezTo>
                  <a:pt x="536" y="3677"/>
                  <a:pt x="0" y="4333"/>
                  <a:pt x="0" y="5120"/>
                </a:cubicBezTo>
                <a:cubicBezTo>
                  <a:pt x="0" y="6063"/>
                  <a:pt x="764" y="6827"/>
                  <a:pt x="1707" y="6827"/>
                </a:cubicBezTo>
                <a:cubicBezTo>
                  <a:pt x="2494" y="6827"/>
                  <a:pt x="3150" y="6291"/>
                  <a:pt x="3347" y="5566"/>
                </a:cubicBezTo>
                <a:lnTo>
                  <a:pt x="4779" y="5805"/>
                </a:lnTo>
                <a:cubicBezTo>
                  <a:pt x="4780" y="6370"/>
                  <a:pt x="5238" y="6827"/>
                  <a:pt x="5803" y="6827"/>
                </a:cubicBezTo>
                <a:cubicBezTo>
                  <a:pt x="6368" y="6827"/>
                  <a:pt x="6827" y="6368"/>
                  <a:pt x="6827" y="5803"/>
                </a:cubicBezTo>
                <a:cubicBezTo>
                  <a:pt x="6827" y="5237"/>
                  <a:pt x="6368" y="4779"/>
                  <a:pt x="5803" y="4779"/>
                </a:cubicBezTo>
                <a:close/>
                <a:moveTo>
                  <a:pt x="4779" y="1365"/>
                </a:moveTo>
                <a:cubicBezTo>
                  <a:pt x="5155" y="1365"/>
                  <a:pt x="5461" y="1672"/>
                  <a:pt x="5461" y="2048"/>
                </a:cubicBezTo>
                <a:cubicBezTo>
                  <a:pt x="5461" y="2424"/>
                  <a:pt x="5155" y="2731"/>
                  <a:pt x="4779" y="2731"/>
                </a:cubicBezTo>
                <a:cubicBezTo>
                  <a:pt x="4402" y="2731"/>
                  <a:pt x="4096" y="2424"/>
                  <a:pt x="4096" y="2048"/>
                </a:cubicBezTo>
                <a:cubicBezTo>
                  <a:pt x="4096" y="1672"/>
                  <a:pt x="4402" y="1365"/>
                  <a:pt x="4779" y="1365"/>
                </a:cubicBezTo>
                <a:close/>
                <a:moveTo>
                  <a:pt x="1024" y="1707"/>
                </a:moveTo>
                <a:cubicBezTo>
                  <a:pt x="648" y="1707"/>
                  <a:pt x="341" y="1400"/>
                  <a:pt x="341" y="1024"/>
                </a:cubicBezTo>
                <a:cubicBezTo>
                  <a:pt x="341" y="648"/>
                  <a:pt x="648" y="341"/>
                  <a:pt x="1024" y="341"/>
                </a:cubicBezTo>
                <a:cubicBezTo>
                  <a:pt x="1400" y="341"/>
                  <a:pt x="1707" y="648"/>
                  <a:pt x="1707" y="1024"/>
                </a:cubicBezTo>
                <a:cubicBezTo>
                  <a:pt x="1707" y="1400"/>
                  <a:pt x="1400" y="1707"/>
                  <a:pt x="1024" y="1707"/>
                </a:cubicBezTo>
                <a:close/>
                <a:moveTo>
                  <a:pt x="1707" y="6485"/>
                </a:moveTo>
                <a:cubicBezTo>
                  <a:pt x="954" y="6485"/>
                  <a:pt x="341" y="5873"/>
                  <a:pt x="341" y="5120"/>
                </a:cubicBezTo>
                <a:cubicBezTo>
                  <a:pt x="341" y="4367"/>
                  <a:pt x="954" y="3755"/>
                  <a:pt x="1707" y="3755"/>
                </a:cubicBezTo>
                <a:cubicBezTo>
                  <a:pt x="2460" y="3755"/>
                  <a:pt x="3072" y="4367"/>
                  <a:pt x="3072" y="5120"/>
                </a:cubicBezTo>
                <a:cubicBezTo>
                  <a:pt x="3072" y="5873"/>
                  <a:pt x="2460" y="6485"/>
                  <a:pt x="1707" y="6485"/>
                </a:cubicBezTo>
                <a:close/>
                <a:moveTo>
                  <a:pt x="5803" y="6485"/>
                </a:moveTo>
                <a:cubicBezTo>
                  <a:pt x="5426" y="6485"/>
                  <a:pt x="5120" y="6179"/>
                  <a:pt x="5120" y="5803"/>
                </a:cubicBezTo>
                <a:cubicBezTo>
                  <a:pt x="5120" y="5426"/>
                  <a:pt x="5426" y="5120"/>
                  <a:pt x="5803" y="5120"/>
                </a:cubicBezTo>
                <a:cubicBezTo>
                  <a:pt x="6179" y="5120"/>
                  <a:pt x="6485" y="5426"/>
                  <a:pt x="6485" y="5803"/>
                </a:cubicBezTo>
                <a:cubicBezTo>
                  <a:pt x="6485" y="6179"/>
                  <a:pt x="6179" y="6485"/>
                  <a:pt x="5803" y="64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4" name="TextBox 94">
            <a:extLst>
              <a:ext uri="{FF2B5EF4-FFF2-40B4-BE49-F238E27FC236}">
                <a16:creationId xmlns:a16="http://schemas.microsoft.com/office/drawing/2014/main" xmlns="" id="{A1B3D6C9-92C9-4AB7-9916-3ECAC61B77ED}"/>
              </a:ext>
            </a:extLst>
          </p:cNvPr>
          <p:cNvSpPr txBox="1"/>
          <p:nvPr/>
        </p:nvSpPr>
        <p:spPr>
          <a:xfrm>
            <a:off x="5153914" y="4753754"/>
            <a:ext cx="2880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algn="r">
              <a:buFont typeface="Arial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ANR</a:t>
            </a:r>
          </a:p>
          <a:p>
            <a:pPr indent="-285750" algn="r">
              <a:buFont typeface="Arial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 N+1 backup</a:t>
            </a:r>
          </a:p>
          <a:p>
            <a:pPr indent="-285750" algn="r">
              <a:buFont typeface="Arial" pitchFamily="34" charset="0"/>
              <a:buChar char="•"/>
            </a:pPr>
            <a:r>
              <a:rPr lang="en-US" altLang="zh-CN" sz="1600" dirty="0">
                <a:solidFill>
                  <a:schemeClr val="bg1"/>
                </a:solidFill>
              </a:rPr>
              <a:t>Maglev fan</a:t>
            </a:r>
          </a:p>
        </p:txBody>
      </p:sp>
      <p:sp>
        <p:nvSpPr>
          <p:cNvPr id="85" name="文本框 53">
            <a:extLst>
              <a:ext uri="{FF2B5EF4-FFF2-40B4-BE49-F238E27FC236}">
                <a16:creationId xmlns:a16="http://schemas.microsoft.com/office/drawing/2014/main" xmlns="" id="{AE651866-2165-471B-BBE1-9153C546171E}"/>
              </a:ext>
            </a:extLst>
          </p:cNvPr>
          <p:cNvSpPr txBox="1"/>
          <p:nvPr/>
        </p:nvSpPr>
        <p:spPr>
          <a:xfrm>
            <a:off x="5576666" y="4416194"/>
            <a:ext cx="27268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bg1"/>
                </a:solidFill>
              </a:rPr>
              <a:t>Enhanced Durability</a:t>
            </a:r>
            <a:endParaRPr lang="zh-CN" altLang="en-US" sz="2200" dirty="0">
              <a:solidFill>
                <a:schemeClr val="bg1"/>
              </a:solidFill>
            </a:endParaRPr>
          </a:p>
        </p:txBody>
      </p:sp>
      <p:sp>
        <p:nvSpPr>
          <p:cNvPr id="86" name="sort-ascending_31096">
            <a:extLst>
              <a:ext uri="{FF2B5EF4-FFF2-40B4-BE49-F238E27FC236}">
                <a16:creationId xmlns:a16="http://schemas.microsoft.com/office/drawing/2014/main" xmlns="" id="{73C84AB9-9452-4E77-912C-045179182CD5}"/>
              </a:ext>
            </a:extLst>
          </p:cNvPr>
          <p:cNvSpPr>
            <a:spLocks noChangeAspect="1"/>
          </p:cNvSpPr>
          <p:nvPr/>
        </p:nvSpPr>
        <p:spPr bwMode="auto">
          <a:xfrm>
            <a:off x="5217683" y="4487204"/>
            <a:ext cx="307967" cy="288868"/>
          </a:xfrm>
          <a:custGeom>
            <a:avLst/>
            <a:gdLst>
              <a:gd name="connsiteX0" fmla="*/ 414334 w 607639"/>
              <a:gd name="connsiteY0" fmla="*/ 393413 h 569957"/>
              <a:gd name="connsiteX1" fmla="*/ 375616 w 607639"/>
              <a:gd name="connsiteY1" fmla="*/ 431993 h 569957"/>
              <a:gd name="connsiteX2" fmla="*/ 414334 w 607639"/>
              <a:gd name="connsiteY2" fmla="*/ 470662 h 569957"/>
              <a:gd name="connsiteX3" fmla="*/ 452964 w 607639"/>
              <a:gd name="connsiteY3" fmla="*/ 431993 h 569957"/>
              <a:gd name="connsiteX4" fmla="*/ 414334 w 607639"/>
              <a:gd name="connsiteY4" fmla="*/ 393413 h 569957"/>
              <a:gd name="connsiteX5" fmla="*/ 414334 w 607639"/>
              <a:gd name="connsiteY5" fmla="*/ 294117 h 569957"/>
              <a:gd name="connsiteX6" fmla="*/ 441927 w 607639"/>
              <a:gd name="connsiteY6" fmla="*/ 321675 h 569957"/>
              <a:gd name="connsiteX7" fmla="*/ 441927 w 607639"/>
              <a:gd name="connsiteY7" fmla="*/ 342387 h 569957"/>
              <a:gd name="connsiteX8" fmla="*/ 458215 w 607639"/>
              <a:gd name="connsiteY8" fmla="*/ 349143 h 569957"/>
              <a:gd name="connsiteX9" fmla="*/ 472902 w 607639"/>
              <a:gd name="connsiteY9" fmla="*/ 334475 h 569957"/>
              <a:gd name="connsiteX10" fmla="*/ 511976 w 607639"/>
              <a:gd name="connsiteY10" fmla="*/ 334475 h 569957"/>
              <a:gd name="connsiteX11" fmla="*/ 511976 w 607639"/>
              <a:gd name="connsiteY11" fmla="*/ 373500 h 569957"/>
              <a:gd name="connsiteX12" fmla="*/ 497290 w 607639"/>
              <a:gd name="connsiteY12" fmla="*/ 388168 h 569957"/>
              <a:gd name="connsiteX13" fmla="*/ 504055 w 607639"/>
              <a:gd name="connsiteY13" fmla="*/ 404435 h 569957"/>
              <a:gd name="connsiteX14" fmla="*/ 524794 w 607639"/>
              <a:gd name="connsiteY14" fmla="*/ 404435 h 569957"/>
              <a:gd name="connsiteX15" fmla="*/ 552386 w 607639"/>
              <a:gd name="connsiteY15" fmla="*/ 431993 h 569957"/>
              <a:gd name="connsiteX16" fmla="*/ 524794 w 607639"/>
              <a:gd name="connsiteY16" fmla="*/ 459639 h 569957"/>
              <a:gd name="connsiteX17" fmla="*/ 504055 w 607639"/>
              <a:gd name="connsiteY17" fmla="*/ 459639 h 569957"/>
              <a:gd name="connsiteX18" fmla="*/ 497290 w 607639"/>
              <a:gd name="connsiteY18" fmla="*/ 475907 h 569957"/>
              <a:gd name="connsiteX19" fmla="*/ 511976 w 607639"/>
              <a:gd name="connsiteY19" fmla="*/ 490574 h 569957"/>
              <a:gd name="connsiteX20" fmla="*/ 511976 w 607639"/>
              <a:gd name="connsiteY20" fmla="*/ 529510 h 569957"/>
              <a:gd name="connsiteX21" fmla="*/ 492395 w 607639"/>
              <a:gd name="connsiteY21" fmla="*/ 537600 h 569957"/>
              <a:gd name="connsiteX22" fmla="*/ 472902 w 607639"/>
              <a:gd name="connsiteY22" fmla="*/ 529510 h 569957"/>
              <a:gd name="connsiteX23" fmla="*/ 458215 w 607639"/>
              <a:gd name="connsiteY23" fmla="*/ 514843 h 569957"/>
              <a:gd name="connsiteX24" fmla="*/ 441927 w 607639"/>
              <a:gd name="connsiteY24" fmla="*/ 521687 h 569957"/>
              <a:gd name="connsiteX25" fmla="*/ 441927 w 607639"/>
              <a:gd name="connsiteY25" fmla="*/ 542400 h 569957"/>
              <a:gd name="connsiteX26" fmla="*/ 414334 w 607639"/>
              <a:gd name="connsiteY26" fmla="*/ 569957 h 569957"/>
              <a:gd name="connsiteX27" fmla="*/ 386653 w 607639"/>
              <a:gd name="connsiteY27" fmla="*/ 542400 h 569957"/>
              <a:gd name="connsiteX28" fmla="*/ 386653 w 607639"/>
              <a:gd name="connsiteY28" fmla="*/ 521687 h 569957"/>
              <a:gd name="connsiteX29" fmla="*/ 370364 w 607639"/>
              <a:gd name="connsiteY29" fmla="*/ 514931 h 569957"/>
              <a:gd name="connsiteX30" fmla="*/ 355677 w 607639"/>
              <a:gd name="connsiteY30" fmla="*/ 529510 h 569957"/>
              <a:gd name="connsiteX31" fmla="*/ 336184 w 607639"/>
              <a:gd name="connsiteY31" fmla="*/ 537600 h 569957"/>
              <a:gd name="connsiteX32" fmla="*/ 316603 w 607639"/>
              <a:gd name="connsiteY32" fmla="*/ 529510 h 569957"/>
              <a:gd name="connsiteX33" fmla="*/ 316603 w 607639"/>
              <a:gd name="connsiteY33" fmla="*/ 490574 h 569957"/>
              <a:gd name="connsiteX34" fmla="*/ 331289 w 607639"/>
              <a:gd name="connsiteY34" fmla="*/ 475907 h 569957"/>
              <a:gd name="connsiteX35" fmla="*/ 324524 w 607639"/>
              <a:gd name="connsiteY35" fmla="*/ 459639 h 569957"/>
              <a:gd name="connsiteX36" fmla="*/ 303785 w 607639"/>
              <a:gd name="connsiteY36" fmla="*/ 459639 h 569957"/>
              <a:gd name="connsiteX37" fmla="*/ 276193 w 607639"/>
              <a:gd name="connsiteY37" fmla="*/ 431993 h 569957"/>
              <a:gd name="connsiteX38" fmla="*/ 303785 w 607639"/>
              <a:gd name="connsiteY38" fmla="*/ 404435 h 569957"/>
              <a:gd name="connsiteX39" fmla="*/ 324524 w 607639"/>
              <a:gd name="connsiteY39" fmla="*/ 404435 h 569957"/>
              <a:gd name="connsiteX40" fmla="*/ 331289 w 607639"/>
              <a:gd name="connsiteY40" fmla="*/ 388168 h 569957"/>
              <a:gd name="connsiteX41" fmla="*/ 316603 w 607639"/>
              <a:gd name="connsiteY41" fmla="*/ 373500 h 569957"/>
              <a:gd name="connsiteX42" fmla="*/ 316603 w 607639"/>
              <a:gd name="connsiteY42" fmla="*/ 334475 h 569957"/>
              <a:gd name="connsiteX43" fmla="*/ 355677 w 607639"/>
              <a:gd name="connsiteY43" fmla="*/ 334475 h 569957"/>
              <a:gd name="connsiteX44" fmla="*/ 370364 w 607639"/>
              <a:gd name="connsiteY44" fmla="*/ 349143 h 569957"/>
              <a:gd name="connsiteX45" fmla="*/ 386653 w 607639"/>
              <a:gd name="connsiteY45" fmla="*/ 342387 h 569957"/>
              <a:gd name="connsiteX46" fmla="*/ 386653 w 607639"/>
              <a:gd name="connsiteY46" fmla="*/ 321675 h 569957"/>
              <a:gd name="connsiteX47" fmla="*/ 414334 w 607639"/>
              <a:gd name="connsiteY47" fmla="*/ 294117 h 569957"/>
              <a:gd name="connsiteX48" fmla="*/ 165723 w 607639"/>
              <a:gd name="connsiteY48" fmla="*/ 110288 h 569957"/>
              <a:gd name="connsiteX49" fmla="*/ 110452 w 607639"/>
              <a:gd name="connsiteY49" fmla="*/ 165476 h 569957"/>
              <a:gd name="connsiteX50" fmla="*/ 165723 w 607639"/>
              <a:gd name="connsiteY50" fmla="*/ 220576 h 569957"/>
              <a:gd name="connsiteX51" fmla="*/ 220904 w 607639"/>
              <a:gd name="connsiteY51" fmla="*/ 165476 h 569957"/>
              <a:gd name="connsiteX52" fmla="*/ 165723 w 607639"/>
              <a:gd name="connsiteY52" fmla="*/ 110288 h 569957"/>
              <a:gd name="connsiteX53" fmla="*/ 487925 w 607639"/>
              <a:gd name="connsiteY53" fmla="*/ 91878 h 569957"/>
              <a:gd name="connsiteX54" fmla="*/ 460333 w 607639"/>
              <a:gd name="connsiteY54" fmla="*/ 119512 h 569957"/>
              <a:gd name="connsiteX55" fmla="*/ 487925 w 607639"/>
              <a:gd name="connsiteY55" fmla="*/ 147058 h 569957"/>
              <a:gd name="connsiteX56" fmla="*/ 515517 w 607639"/>
              <a:gd name="connsiteY56" fmla="*/ 119512 h 569957"/>
              <a:gd name="connsiteX57" fmla="*/ 487925 w 607639"/>
              <a:gd name="connsiteY57" fmla="*/ 91878 h 569957"/>
              <a:gd name="connsiteX58" fmla="*/ 487925 w 607639"/>
              <a:gd name="connsiteY58" fmla="*/ 0 h 569957"/>
              <a:gd name="connsiteX59" fmla="*/ 515517 w 607639"/>
              <a:gd name="connsiteY59" fmla="*/ 27546 h 569957"/>
              <a:gd name="connsiteX60" fmla="*/ 515517 w 607639"/>
              <a:gd name="connsiteY60" fmla="*/ 41496 h 569957"/>
              <a:gd name="connsiteX61" fmla="*/ 523617 w 607639"/>
              <a:gd name="connsiteY61" fmla="*/ 44873 h 569957"/>
              <a:gd name="connsiteX62" fmla="*/ 533496 w 607639"/>
              <a:gd name="connsiteY62" fmla="*/ 35010 h 569957"/>
              <a:gd name="connsiteX63" fmla="*/ 572570 w 607639"/>
              <a:gd name="connsiteY63" fmla="*/ 35010 h 569957"/>
              <a:gd name="connsiteX64" fmla="*/ 572570 w 607639"/>
              <a:gd name="connsiteY64" fmla="*/ 74018 h 569957"/>
              <a:gd name="connsiteX65" fmla="*/ 562691 w 607639"/>
              <a:gd name="connsiteY65" fmla="*/ 83792 h 569957"/>
              <a:gd name="connsiteX66" fmla="*/ 566073 w 607639"/>
              <a:gd name="connsiteY66" fmla="*/ 91878 h 569957"/>
              <a:gd name="connsiteX67" fmla="*/ 579958 w 607639"/>
              <a:gd name="connsiteY67" fmla="*/ 91878 h 569957"/>
              <a:gd name="connsiteX68" fmla="*/ 607639 w 607639"/>
              <a:gd name="connsiteY68" fmla="*/ 119512 h 569957"/>
              <a:gd name="connsiteX69" fmla="*/ 579958 w 607639"/>
              <a:gd name="connsiteY69" fmla="*/ 147058 h 569957"/>
              <a:gd name="connsiteX70" fmla="*/ 565984 w 607639"/>
              <a:gd name="connsiteY70" fmla="*/ 147058 h 569957"/>
              <a:gd name="connsiteX71" fmla="*/ 562691 w 607639"/>
              <a:gd name="connsiteY71" fmla="*/ 155144 h 569957"/>
              <a:gd name="connsiteX72" fmla="*/ 572570 w 607639"/>
              <a:gd name="connsiteY72" fmla="*/ 164918 h 569957"/>
              <a:gd name="connsiteX73" fmla="*/ 572570 w 607639"/>
              <a:gd name="connsiteY73" fmla="*/ 203926 h 569957"/>
              <a:gd name="connsiteX74" fmla="*/ 552989 w 607639"/>
              <a:gd name="connsiteY74" fmla="*/ 212012 h 569957"/>
              <a:gd name="connsiteX75" fmla="*/ 533496 w 607639"/>
              <a:gd name="connsiteY75" fmla="*/ 203926 h 569957"/>
              <a:gd name="connsiteX76" fmla="*/ 523617 w 607639"/>
              <a:gd name="connsiteY76" fmla="*/ 194063 h 569957"/>
              <a:gd name="connsiteX77" fmla="*/ 515517 w 607639"/>
              <a:gd name="connsiteY77" fmla="*/ 197439 h 569957"/>
              <a:gd name="connsiteX78" fmla="*/ 515517 w 607639"/>
              <a:gd name="connsiteY78" fmla="*/ 211390 h 569957"/>
              <a:gd name="connsiteX79" fmla="*/ 487925 w 607639"/>
              <a:gd name="connsiteY79" fmla="*/ 238935 h 569957"/>
              <a:gd name="connsiteX80" fmla="*/ 460333 w 607639"/>
              <a:gd name="connsiteY80" fmla="*/ 211390 h 569957"/>
              <a:gd name="connsiteX81" fmla="*/ 460333 w 607639"/>
              <a:gd name="connsiteY81" fmla="*/ 197439 h 569957"/>
              <a:gd name="connsiteX82" fmla="*/ 452233 w 607639"/>
              <a:gd name="connsiteY82" fmla="*/ 194063 h 569957"/>
              <a:gd name="connsiteX83" fmla="*/ 442353 w 607639"/>
              <a:gd name="connsiteY83" fmla="*/ 203926 h 569957"/>
              <a:gd name="connsiteX84" fmla="*/ 422861 w 607639"/>
              <a:gd name="connsiteY84" fmla="*/ 212012 h 569957"/>
              <a:gd name="connsiteX85" fmla="*/ 403279 w 607639"/>
              <a:gd name="connsiteY85" fmla="*/ 203926 h 569957"/>
              <a:gd name="connsiteX86" fmla="*/ 403279 w 607639"/>
              <a:gd name="connsiteY86" fmla="*/ 164918 h 569957"/>
              <a:gd name="connsiteX87" fmla="*/ 413159 w 607639"/>
              <a:gd name="connsiteY87" fmla="*/ 155144 h 569957"/>
              <a:gd name="connsiteX88" fmla="*/ 409777 w 607639"/>
              <a:gd name="connsiteY88" fmla="*/ 147058 h 569957"/>
              <a:gd name="connsiteX89" fmla="*/ 395891 w 607639"/>
              <a:gd name="connsiteY89" fmla="*/ 147058 h 569957"/>
              <a:gd name="connsiteX90" fmla="*/ 368210 w 607639"/>
              <a:gd name="connsiteY90" fmla="*/ 119512 h 569957"/>
              <a:gd name="connsiteX91" fmla="*/ 395891 w 607639"/>
              <a:gd name="connsiteY91" fmla="*/ 91878 h 569957"/>
              <a:gd name="connsiteX92" fmla="*/ 409777 w 607639"/>
              <a:gd name="connsiteY92" fmla="*/ 91878 h 569957"/>
              <a:gd name="connsiteX93" fmla="*/ 413159 w 607639"/>
              <a:gd name="connsiteY93" fmla="*/ 83792 h 569957"/>
              <a:gd name="connsiteX94" fmla="*/ 403279 w 607639"/>
              <a:gd name="connsiteY94" fmla="*/ 74018 h 569957"/>
              <a:gd name="connsiteX95" fmla="*/ 403279 w 607639"/>
              <a:gd name="connsiteY95" fmla="*/ 35010 h 569957"/>
              <a:gd name="connsiteX96" fmla="*/ 442353 w 607639"/>
              <a:gd name="connsiteY96" fmla="*/ 35010 h 569957"/>
              <a:gd name="connsiteX97" fmla="*/ 452233 w 607639"/>
              <a:gd name="connsiteY97" fmla="*/ 44873 h 569957"/>
              <a:gd name="connsiteX98" fmla="*/ 460333 w 607639"/>
              <a:gd name="connsiteY98" fmla="*/ 41496 h 569957"/>
              <a:gd name="connsiteX99" fmla="*/ 460333 w 607639"/>
              <a:gd name="connsiteY99" fmla="*/ 27546 h 569957"/>
              <a:gd name="connsiteX100" fmla="*/ 487925 w 607639"/>
              <a:gd name="connsiteY100" fmla="*/ 0 h 569957"/>
              <a:gd name="connsiteX101" fmla="*/ 165723 w 607639"/>
              <a:gd name="connsiteY101" fmla="*/ 0 h 569957"/>
              <a:gd name="connsiteX102" fmla="*/ 193314 w 607639"/>
              <a:gd name="connsiteY102" fmla="*/ 27550 h 569957"/>
              <a:gd name="connsiteX103" fmla="*/ 193314 w 607639"/>
              <a:gd name="connsiteY103" fmla="*/ 58654 h 569957"/>
              <a:gd name="connsiteX104" fmla="*/ 221794 w 607639"/>
              <a:gd name="connsiteY104" fmla="*/ 70474 h 569957"/>
              <a:gd name="connsiteX105" fmla="*/ 243867 w 607639"/>
              <a:gd name="connsiteY105" fmla="*/ 48434 h 569957"/>
              <a:gd name="connsiteX106" fmla="*/ 282850 w 607639"/>
              <a:gd name="connsiteY106" fmla="*/ 48434 h 569957"/>
              <a:gd name="connsiteX107" fmla="*/ 282850 w 607639"/>
              <a:gd name="connsiteY107" fmla="*/ 87448 h 569957"/>
              <a:gd name="connsiteX108" fmla="*/ 260867 w 607639"/>
              <a:gd name="connsiteY108" fmla="*/ 109488 h 569957"/>
              <a:gd name="connsiteX109" fmla="*/ 272704 w 607639"/>
              <a:gd name="connsiteY109" fmla="*/ 137838 h 569957"/>
              <a:gd name="connsiteX110" fmla="*/ 303766 w 607639"/>
              <a:gd name="connsiteY110" fmla="*/ 137838 h 569957"/>
              <a:gd name="connsiteX111" fmla="*/ 331446 w 607639"/>
              <a:gd name="connsiteY111" fmla="*/ 165476 h 569957"/>
              <a:gd name="connsiteX112" fmla="*/ 303766 w 607639"/>
              <a:gd name="connsiteY112" fmla="*/ 193026 h 569957"/>
              <a:gd name="connsiteX113" fmla="*/ 272704 w 607639"/>
              <a:gd name="connsiteY113" fmla="*/ 193026 h 569957"/>
              <a:gd name="connsiteX114" fmla="*/ 260867 w 607639"/>
              <a:gd name="connsiteY114" fmla="*/ 221464 h 569957"/>
              <a:gd name="connsiteX115" fmla="*/ 282850 w 607639"/>
              <a:gd name="connsiteY115" fmla="*/ 243415 h 569957"/>
              <a:gd name="connsiteX116" fmla="*/ 282850 w 607639"/>
              <a:gd name="connsiteY116" fmla="*/ 282429 h 569957"/>
              <a:gd name="connsiteX117" fmla="*/ 263359 w 607639"/>
              <a:gd name="connsiteY117" fmla="*/ 290516 h 569957"/>
              <a:gd name="connsiteX118" fmla="*/ 243867 w 607639"/>
              <a:gd name="connsiteY118" fmla="*/ 282429 h 569957"/>
              <a:gd name="connsiteX119" fmla="*/ 221794 w 607639"/>
              <a:gd name="connsiteY119" fmla="*/ 260478 h 569957"/>
              <a:gd name="connsiteX120" fmla="*/ 193314 w 607639"/>
              <a:gd name="connsiteY120" fmla="*/ 272298 h 569957"/>
              <a:gd name="connsiteX121" fmla="*/ 193314 w 607639"/>
              <a:gd name="connsiteY121" fmla="*/ 303314 h 569957"/>
              <a:gd name="connsiteX122" fmla="*/ 165723 w 607639"/>
              <a:gd name="connsiteY122" fmla="*/ 330952 h 569957"/>
              <a:gd name="connsiteX123" fmla="*/ 138132 w 607639"/>
              <a:gd name="connsiteY123" fmla="*/ 303314 h 569957"/>
              <a:gd name="connsiteX124" fmla="*/ 138132 w 607639"/>
              <a:gd name="connsiteY124" fmla="*/ 272298 h 569957"/>
              <a:gd name="connsiteX125" fmla="*/ 109651 w 607639"/>
              <a:gd name="connsiteY125" fmla="*/ 260478 h 569957"/>
              <a:gd name="connsiteX126" fmla="*/ 87578 w 607639"/>
              <a:gd name="connsiteY126" fmla="*/ 282429 h 569957"/>
              <a:gd name="connsiteX127" fmla="*/ 68087 w 607639"/>
              <a:gd name="connsiteY127" fmla="*/ 290516 h 569957"/>
              <a:gd name="connsiteX128" fmla="*/ 48506 w 607639"/>
              <a:gd name="connsiteY128" fmla="*/ 282429 h 569957"/>
              <a:gd name="connsiteX129" fmla="*/ 48506 w 607639"/>
              <a:gd name="connsiteY129" fmla="*/ 243415 h 569957"/>
              <a:gd name="connsiteX130" fmla="*/ 70579 w 607639"/>
              <a:gd name="connsiteY130" fmla="*/ 221464 h 569957"/>
              <a:gd name="connsiteX131" fmla="*/ 58742 w 607639"/>
              <a:gd name="connsiteY131" fmla="*/ 193026 h 569957"/>
              <a:gd name="connsiteX132" fmla="*/ 27591 w 607639"/>
              <a:gd name="connsiteY132" fmla="*/ 193026 h 569957"/>
              <a:gd name="connsiteX133" fmla="*/ 0 w 607639"/>
              <a:gd name="connsiteY133" fmla="*/ 165476 h 569957"/>
              <a:gd name="connsiteX134" fmla="*/ 27591 w 607639"/>
              <a:gd name="connsiteY134" fmla="*/ 137838 h 569957"/>
              <a:gd name="connsiteX135" fmla="*/ 58742 w 607639"/>
              <a:gd name="connsiteY135" fmla="*/ 137838 h 569957"/>
              <a:gd name="connsiteX136" fmla="*/ 70579 w 607639"/>
              <a:gd name="connsiteY136" fmla="*/ 109488 h 569957"/>
              <a:gd name="connsiteX137" fmla="*/ 48506 w 607639"/>
              <a:gd name="connsiteY137" fmla="*/ 87448 h 569957"/>
              <a:gd name="connsiteX138" fmla="*/ 48506 w 607639"/>
              <a:gd name="connsiteY138" fmla="*/ 48434 h 569957"/>
              <a:gd name="connsiteX139" fmla="*/ 87578 w 607639"/>
              <a:gd name="connsiteY139" fmla="*/ 48434 h 569957"/>
              <a:gd name="connsiteX140" fmla="*/ 109651 w 607639"/>
              <a:gd name="connsiteY140" fmla="*/ 70474 h 569957"/>
              <a:gd name="connsiteX141" fmla="*/ 138132 w 607639"/>
              <a:gd name="connsiteY141" fmla="*/ 58654 h 569957"/>
              <a:gd name="connsiteX142" fmla="*/ 138132 w 607639"/>
              <a:gd name="connsiteY142" fmla="*/ 27550 h 569957"/>
              <a:gd name="connsiteX143" fmla="*/ 165723 w 607639"/>
              <a:gd name="connsiteY143" fmla="*/ 0 h 56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07639" h="569957">
                <a:moveTo>
                  <a:pt x="414334" y="393413"/>
                </a:moveTo>
                <a:cubicBezTo>
                  <a:pt x="392972" y="393413"/>
                  <a:pt x="375616" y="410747"/>
                  <a:pt x="375616" y="431993"/>
                </a:cubicBezTo>
                <a:cubicBezTo>
                  <a:pt x="375616" y="453328"/>
                  <a:pt x="392972" y="470662"/>
                  <a:pt x="414334" y="470662"/>
                </a:cubicBezTo>
                <a:cubicBezTo>
                  <a:pt x="435607" y="470662"/>
                  <a:pt x="452964" y="453328"/>
                  <a:pt x="452964" y="431993"/>
                </a:cubicBezTo>
                <a:cubicBezTo>
                  <a:pt x="452964" y="410747"/>
                  <a:pt x="435607" y="393413"/>
                  <a:pt x="414334" y="393413"/>
                </a:cubicBezTo>
                <a:close/>
                <a:moveTo>
                  <a:pt x="414334" y="294117"/>
                </a:moveTo>
                <a:cubicBezTo>
                  <a:pt x="429555" y="294117"/>
                  <a:pt x="441927" y="306474"/>
                  <a:pt x="441927" y="321675"/>
                </a:cubicBezTo>
                <a:lnTo>
                  <a:pt x="441927" y="342387"/>
                </a:lnTo>
                <a:cubicBezTo>
                  <a:pt x="447623" y="344165"/>
                  <a:pt x="453053" y="346387"/>
                  <a:pt x="458215" y="349143"/>
                </a:cubicBezTo>
                <a:lnTo>
                  <a:pt x="472902" y="334475"/>
                </a:lnTo>
                <a:cubicBezTo>
                  <a:pt x="483672" y="323719"/>
                  <a:pt x="501117" y="323719"/>
                  <a:pt x="511976" y="334475"/>
                </a:cubicBezTo>
                <a:cubicBezTo>
                  <a:pt x="522746" y="345232"/>
                  <a:pt x="522746" y="362744"/>
                  <a:pt x="511976" y="373500"/>
                </a:cubicBezTo>
                <a:lnTo>
                  <a:pt x="497290" y="388168"/>
                </a:lnTo>
                <a:cubicBezTo>
                  <a:pt x="500049" y="393324"/>
                  <a:pt x="502275" y="398746"/>
                  <a:pt x="504055" y="404435"/>
                </a:cubicBezTo>
                <a:lnTo>
                  <a:pt x="524794" y="404435"/>
                </a:lnTo>
                <a:cubicBezTo>
                  <a:pt x="540014" y="404435"/>
                  <a:pt x="552386" y="416792"/>
                  <a:pt x="552386" y="431993"/>
                </a:cubicBezTo>
                <a:cubicBezTo>
                  <a:pt x="552386" y="447283"/>
                  <a:pt x="540014" y="459639"/>
                  <a:pt x="524794" y="459639"/>
                </a:cubicBezTo>
                <a:lnTo>
                  <a:pt x="504055" y="459639"/>
                </a:lnTo>
                <a:cubicBezTo>
                  <a:pt x="502275" y="465239"/>
                  <a:pt x="500049" y="470751"/>
                  <a:pt x="497290" y="475907"/>
                </a:cubicBezTo>
                <a:lnTo>
                  <a:pt x="511976" y="490574"/>
                </a:lnTo>
                <a:cubicBezTo>
                  <a:pt x="522746" y="501331"/>
                  <a:pt x="522746" y="518754"/>
                  <a:pt x="511976" y="529510"/>
                </a:cubicBezTo>
                <a:cubicBezTo>
                  <a:pt x="506547" y="534933"/>
                  <a:pt x="499515" y="537600"/>
                  <a:pt x="492395" y="537600"/>
                </a:cubicBezTo>
                <a:cubicBezTo>
                  <a:pt x="485363" y="537600"/>
                  <a:pt x="478242" y="534933"/>
                  <a:pt x="472902" y="529510"/>
                </a:cubicBezTo>
                <a:lnTo>
                  <a:pt x="458215" y="514843"/>
                </a:lnTo>
                <a:cubicBezTo>
                  <a:pt x="453053" y="517598"/>
                  <a:pt x="447623" y="519910"/>
                  <a:pt x="441927" y="521687"/>
                </a:cubicBezTo>
                <a:lnTo>
                  <a:pt x="441927" y="542400"/>
                </a:lnTo>
                <a:cubicBezTo>
                  <a:pt x="441927" y="557601"/>
                  <a:pt x="429555" y="569957"/>
                  <a:pt x="414334" y="569957"/>
                </a:cubicBezTo>
                <a:cubicBezTo>
                  <a:pt x="399025" y="569957"/>
                  <a:pt x="386653" y="557601"/>
                  <a:pt x="386653" y="542400"/>
                </a:cubicBezTo>
                <a:lnTo>
                  <a:pt x="386653" y="521687"/>
                </a:lnTo>
                <a:cubicBezTo>
                  <a:pt x="380956" y="519910"/>
                  <a:pt x="375527" y="517598"/>
                  <a:pt x="370364" y="514931"/>
                </a:cubicBezTo>
                <a:lnTo>
                  <a:pt x="355677" y="529510"/>
                </a:lnTo>
                <a:cubicBezTo>
                  <a:pt x="350337" y="534933"/>
                  <a:pt x="343216" y="537600"/>
                  <a:pt x="336184" y="537600"/>
                </a:cubicBezTo>
                <a:cubicBezTo>
                  <a:pt x="329064" y="537600"/>
                  <a:pt x="322032" y="534933"/>
                  <a:pt x="316603" y="529510"/>
                </a:cubicBezTo>
                <a:cubicBezTo>
                  <a:pt x="305833" y="518754"/>
                  <a:pt x="305833" y="501331"/>
                  <a:pt x="316603" y="490574"/>
                </a:cubicBezTo>
                <a:lnTo>
                  <a:pt x="331289" y="475907"/>
                </a:lnTo>
                <a:cubicBezTo>
                  <a:pt x="328619" y="470751"/>
                  <a:pt x="326304" y="465239"/>
                  <a:pt x="324524" y="459639"/>
                </a:cubicBezTo>
                <a:lnTo>
                  <a:pt x="303785" y="459639"/>
                </a:lnTo>
                <a:cubicBezTo>
                  <a:pt x="288565" y="459639"/>
                  <a:pt x="276193" y="447283"/>
                  <a:pt x="276193" y="431993"/>
                </a:cubicBezTo>
                <a:cubicBezTo>
                  <a:pt x="276193" y="416792"/>
                  <a:pt x="288565" y="404435"/>
                  <a:pt x="303785" y="404435"/>
                </a:cubicBezTo>
                <a:lnTo>
                  <a:pt x="324524" y="404435"/>
                </a:lnTo>
                <a:cubicBezTo>
                  <a:pt x="326304" y="398746"/>
                  <a:pt x="328619" y="393324"/>
                  <a:pt x="331289" y="388168"/>
                </a:cubicBezTo>
                <a:lnTo>
                  <a:pt x="316603" y="373500"/>
                </a:lnTo>
                <a:cubicBezTo>
                  <a:pt x="305833" y="362744"/>
                  <a:pt x="305833" y="345232"/>
                  <a:pt x="316603" y="334475"/>
                </a:cubicBezTo>
                <a:cubicBezTo>
                  <a:pt x="327462" y="323719"/>
                  <a:pt x="344907" y="323719"/>
                  <a:pt x="355677" y="334475"/>
                </a:cubicBezTo>
                <a:lnTo>
                  <a:pt x="370364" y="349143"/>
                </a:lnTo>
                <a:cubicBezTo>
                  <a:pt x="375527" y="346387"/>
                  <a:pt x="380956" y="344165"/>
                  <a:pt x="386653" y="342387"/>
                </a:cubicBezTo>
                <a:lnTo>
                  <a:pt x="386653" y="321675"/>
                </a:lnTo>
                <a:cubicBezTo>
                  <a:pt x="386653" y="306474"/>
                  <a:pt x="399025" y="294117"/>
                  <a:pt x="414334" y="294117"/>
                </a:cubicBezTo>
                <a:close/>
                <a:moveTo>
                  <a:pt x="165723" y="110288"/>
                </a:moveTo>
                <a:cubicBezTo>
                  <a:pt x="135284" y="110288"/>
                  <a:pt x="110452" y="134994"/>
                  <a:pt x="110452" y="165476"/>
                </a:cubicBezTo>
                <a:cubicBezTo>
                  <a:pt x="110452" y="195870"/>
                  <a:pt x="135284" y="220576"/>
                  <a:pt x="165723" y="220576"/>
                </a:cubicBezTo>
                <a:cubicBezTo>
                  <a:pt x="196162" y="220576"/>
                  <a:pt x="220904" y="195870"/>
                  <a:pt x="220904" y="165476"/>
                </a:cubicBezTo>
                <a:cubicBezTo>
                  <a:pt x="220904" y="134994"/>
                  <a:pt x="196162" y="110288"/>
                  <a:pt x="165723" y="110288"/>
                </a:cubicBezTo>
                <a:close/>
                <a:moveTo>
                  <a:pt x="487925" y="91878"/>
                </a:moveTo>
                <a:cubicBezTo>
                  <a:pt x="472705" y="91878"/>
                  <a:pt x="460333" y="104229"/>
                  <a:pt x="460333" y="119512"/>
                </a:cubicBezTo>
                <a:cubicBezTo>
                  <a:pt x="460333" y="134707"/>
                  <a:pt x="472705" y="147058"/>
                  <a:pt x="487925" y="147058"/>
                </a:cubicBezTo>
                <a:cubicBezTo>
                  <a:pt x="503145" y="147058"/>
                  <a:pt x="515517" y="134707"/>
                  <a:pt x="515517" y="119512"/>
                </a:cubicBezTo>
                <a:cubicBezTo>
                  <a:pt x="515517" y="104229"/>
                  <a:pt x="503145" y="91878"/>
                  <a:pt x="487925" y="91878"/>
                </a:cubicBezTo>
                <a:close/>
                <a:moveTo>
                  <a:pt x="487925" y="0"/>
                </a:moveTo>
                <a:cubicBezTo>
                  <a:pt x="503145" y="0"/>
                  <a:pt x="515517" y="12351"/>
                  <a:pt x="515517" y="27546"/>
                </a:cubicBezTo>
                <a:lnTo>
                  <a:pt x="515517" y="41496"/>
                </a:lnTo>
                <a:cubicBezTo>
                  <a:pt x="518276" y="42474"/>
                  <a:pt x="521035" y="43540"/>
                  <a:pt x="523617" y="44873"/>
                </a:cubicBezTo>
                <a:lnTo>
                  <a:pt x="533496" y="35010"/>
                </a:lnTo>
                <a:cubicBezTo>
                  <a:pt x="544266" y="24258"/>
                  <a:pt x="561801" y="24258"/>
                  <a:pt x="572570" y="35010"/>
                </a:cubicBezTo>
                <a:cubicBezTo>
                  <a:pt x="583340" y="45761"/>
                  <a:pt x="583340" y="63177"/>
                  <a:pt x="572570" y="74018"/>
                </a:cubicBezTo>
                <a:lnTo>
                  <a:pt x="562691" y="83792"/>
                </a:lnTo>
                <a:cubicBezTo>
                  <a:pt x="563937" y="86458"/>
                  <a:pt x="565094" y="89123"/>
                  <a:pt x="566073" y="91878"/>
                </a:cubicBezTo>
                <a:lnTo>
                  <a:pt x="579958" y="91878"/>
                </a:lnTo>
                <a:cubicBezTo>
                  <a:pt x="595267" y="91878"/>
                  <a:pt x="607639" y="104229"/>
                  <a:pt x="607639" y="119512"/>
                </a:cubicBezTo>
                <a:cubicBezTo>
                  <a:pt x="607639" y="134707"/>
                  <a:pt x="595267" y="147058"/>
                  <a:pt x="579958" y="147058"/>
                </a:cubicBezTo>
                <a:lnTo>
                  <a:pt x="565984" y="147058"/>
                </a:lnTo>
                <a:cubicBezTo>
                  <a:pt x="565005" y="149812"/>
                  <a:pt x="563937" y="152478"/>
                  <a:pt x="562691" y="155144"/>
                </a:cubicBezTo>
                <a:lnTo>
                  <a:pt x="572570" y="164918"/>
                </a:lnTo>
                <a:cubicBezTo>
                  <a:pt x="583340" y="175758"/>
                  <a:pt x="583340" y="193174"/>
                  <a:pt x="572570" y="203926"/>
                </a:cubicBezTo>
                <a:cubicBezTo>
                  <a:pt x="567141" y="209346"/>
                  <a:pt x="560109" y="212012"/>
                  <a:pt x="552989" y="212012"/>
                </a:cubicBezTo>
                <a:cubicBezTo>
                  <a:pt x="545957" y="212012"/>
                  <a:pt x="538926" y="209346"/>
                  <a:pt x="533496" y="203926"/>
                </a:cubicBezTo>
                <a:lnTo>
                  <a:pt x="523617" y="194063"/>
                </a:lnTo>
                <a:cubicBezTo>
                  <a:pt x="521035" y="195396"/>
                  <a:pt x="518276" y="196462"/>
                  <a:pt x="515517" y="197439"/>
                </a:cubicBezTo>
                <a:lnTo>
                  <a:pt x="515517" y="211390"/>
                </a:lnTo>
                <a:cubicBezTo>
                  <a:pt x="515517" y="226584"/>
                  <a:pt x="503145" y="238935"/>
                  <a:pt x="487925" y="238935"/>
                </a:cubicBezTo>
                <a:cubicBezTo>
                  <a:pt x="472705" y="238935"/>
                  <a:pt x="460333" y="226584"/>
                  <a:pt x="460333" y="211390"/>
                </a:cubicBezTo>
                <a:lnTo>
                  <a:pt x="460333" y="197439"/>
                </a:lnTo>
                <a:cubicBezTo>
                  <a:pt x="457573" y="196462"/>
                  <a:pt x="454814" y="195396"/>
                  <a:pt x="452233" y="194063"/>
                </a:cubicBezTo>
                <a:lnTo>
                  <a:pt x="442353" y="203926"/>
                </a:lnTo>
                <a:cubicBezTo>
                  <a:pt x="436924" y="209346"/>
                  <a:pt x="429892" y="212012"/>
                  <a:pt x="422861" y="212012"/>
                </a:cubicBezTo>
                <a:cubicBezTo>
                  <a:pt x="415740" y="212012"/>
                  <a:pt x="408708" y="209346"/>
                  <a:pt x="403279" y="203926"/>
                </a:cubicBezTo>
                <a:cubicBezTo>
                  <a:pt x="392509" y="193174"/>
                  <a:pt x="392509" y="175758"/>
                  <a:pt x="403279" y="164918"/>
                </a:cubicBezTo>
                <a:lnTo>
                  <a:pt x="413159" y="155144"/>
                </a:lnTo>
                <a:cubicBezTo>
                  <a:pt x="411913" y="152478"/>
                  <a:pt x="410756" y="149812"/>
                  <a:pt x="409777" y="147058"/>
                </a:cubicBezTo>
                <a:lnTo>
                  <a:pt x="395891" y="147058"/>
                </a:lnTo>
                <a:cubicBezTo>
                  <a:pt x="380582" y="147058"/>
                  <a:pt x="368210" y="134707"/>
                  <a:pt x="368210" y="119512"/>
                </a:cubicBezTo>
                <a:cubicBezTo>
                  <a:pt x="368210" y="104229"/>
                  <a:pt x="380582" y="91878"/>
                  <a:pt x="395891" y="91878"/>
                </a:cubicBezTo>
                <a:lnTo>
                  <a:pt x="409777" y="91878"/>
                </a:lnTo>
                <a:cubicBezTo>
                  <a:pt x="410756" y="89123"/>
                  <a:pt x="411913" y="86458"/>
                  <a:pt x="413159" y="83792"/>
                </a:cubicBezTo>
                <a:lnTo>
                  <a:pt x="403279" y="74018"/>
                </a:lnTo>
                <a:cubicBezTo>
                  <a:pt x="392509" y="63177"/>
                  <a:pt x="392509" y="45761"/>
                  <a:pt x="403279" y="35010"/>
                </a:cubicBezTo>
                <a:cubicBezTo>
                  <a:pt x="414049" y="24258"/>
                  <a:pt x="431583" y="24258"/>
                  <a:pt x="442353" y="35010"/>
                </a:cubicBezTo>
                <a:lnTo>
                  <a:pt x="452233" y="44873"/>
                </a:lnTo>
                <a:cubicBezTo>
                  <a:pt x="454814" y="43540"/>
                  <a:pt x="457573" y="42474"/>
                  <a:pt x="460333" y="41496"/>
                </a:cubicBezTo>
                <a:lnTo>
                  <a:pt x="460333" y="27546"/>
                </a:lnTo>
                <a:cubicBezTo>
                  <a:pt x="460333" y="12351"/>
                  <a:pt x="472705" y="0"/>
                  <a:pt x="487925" y="0"/>
                </a:cubicBezTo>
                <a:close/>
                <a:moveTo>
                  <a:pt x="165723" y="0"/>
                </a:moveTo>
                <a:cubicBezTo>
                  <a:pt x="180942" y="0"/>
                  <a:pt x="193314" y="12353"/>
                  <a:pt x="193314" y="27550"/>
                </a:cubicBezTo>
                <a:lnTo>
                  <a:pt x="193314" y="58654"/>
                </a:lnTo>
                <a:cubicBezTo>
                  <a:pt x="203460" y="61232"/>
                  <a:pt x="212983" y="65231"/>
                  <a:pt x="221794" y="70474"/>
                </a:cubicBezTo>
                <a:lnTo>
                  <a:pt x="243867" y="48434"/>
                </a:lnTo>
                <a:cubicBezTo>
                  <a:pt x="254636" y="37681"/>
                  <a:pt x="272081" y="37681"/>
                  <a:pt x="282850" y="48434"/>
                </a:cubicBezTo>
                <a:cubicBezTo>
                  <a:pt x="293620" y="59188"/>
                  <a:pt x="293620" y="76695"/>
                  <a:pt x="282850" y="87448"/>
                </a:cubicBezTo>
                <a:lnTo>
                  <a:pt x="260867" y="109488"/>
                </a:lnTo>
                <a:cubicBezTo>
                  <a:pt x="266029" y="118197"/>
                  <a:pt x="270034" y="127795"/>
                  <a:pt x="272704" y="137838"/>
                </a:cubicBezTo>
                <a:lnTo>
                  <a:pt x="303766" y="137838"/>
                </a:lnTo>
                <a:cubicBezTo>
                  <a:pt x="319074" y="137838"/>
                  <a:pt x="331446" y="150191"/>
                  <a:pt x="331446" y="165476"/>
                </a:cubicBezTo>
                <a:cubicBezTo>
                  <a:pt x="331446" y="180673"/>
                  <a:pt x="319074" y="193026"/>
                  <a:pt x="303766" y="193026"/>
                </a:cubicBezTo>
                <a:lnTo>
                  <a:pt x="272704" y="193026"/>
                </a:lnTo>
                <a:cubicBezTo>
                  <a:pt x="270034" y="203157"/>
                  <a:pt x="266029" y="212666"/>
                  <a:pt x="260867" y="221464"/>
                </a:cubicBezTo>
                <a:lnTo>
                  <a:pt x="282850" y="243415"/>
                </a:lnTo>
                <a:cubicBezTo>
                  <a:pt x="293709" y="254257"/>
                  <a:pt x="293709" y="271676"/>
                  <a:pt x="282850" y="282429"/>
                </a:cubicBezTo>
                <a:cubicBezTo>
                  <a:pt x="277510" y="287850"/>
                  <a:pt x="270390" y="290516"/>
                  <a:pt x="263359" y="290516"/>
                </a:cubicBezTo>
                <a:cubicBezTo>
                  <a:pt x="256327" y="290516"/>
                  <a:pt x="249207" y="287850"/>
                  <a:pt x="243867" y="282429"/>
                </a:cubicBezTo>
                <a:lnTo>
                  <a:pt x="221794" y="260478"/>
                </a:lnTo>
                <a:cubicBezTo>
                  <a:pt x="212983" y="265633"/>
                  <a:pt x="203460" y="269632"/>
                  <a:pt x="193314" y="272298"/>
                </a:cubicBezTo>
                <a:lnTo>
                  <a:pt x="193314" y="303314"/>
                </a:lnTo>
                <a:cubicBezTo>
                  <a:pt x="193314" y="318599"/>
                  <a:pt x="180942" y="330952"/>
                  <a:pt x="165723" y="330952"/>
                </a:cubicBezTo>
                <a:cubicBezTo>
                  <a:pt x="150414" y="330952"/>
                  <a:pt x="138132" y="318599"/>
                  <a:pt x="138132" y="303314"/>
                </a:cubicBezTo>
                <a:lnTo>
                  <a:pt x="138132" y="272298"/>
                </a:lnTo>
                <a:cubicBezTo>
                  <a:pt x="127986" y="269632"/>
                  <a:pt x="118462" y="265633"/>
                  <a:pt x="109651" y="260478"/>
                </a:cubicBezTo>
                <a:lnTo>
                  <a:pt x="87578" y="282429"/>
                </a:lnTo>
                <a:cubicBezTo>
                  <a:pt x="82238" y="287850"/>
                  <a:pt x="75118" y="290516"/>
                  <a:pt x="68087" y="290516"/>
                </a:cubicBezTo>
                <a:cubicBezTo>
                  <a:pt x="60967" y="290516"/>
                  <a:pt x="53935" y="287850"/>
                  <a:pt x="48506" y="282429"/>
                </a:cubicBezTo>
                <a:cubicBezTo>
                  <a:pt x="37737" y="271676"/>
                  <a:pt x="37737" y="254257"/>
                  <a:pt x="48506" y="243415"/>
                </a:cubicBezTo>
                <a:lnTo>
                  <a:pt x="70579" y="221464"/>
                </a:lnTo>
                <a:cubicBezTo>
                  <a:pt x="65417" y="212666"/>
                  <a:pt x="61323" y="203157"/>
                  <a:pt x="58742" y="193026"/>
                </a:cubicBezTo>
                <a:lnTo>
                  <a:pt x="27591" y="193026"/>
                </a:lnTo>
                <a:cubicBezTo>
                  <a:pt x="12371" y="193026"/>
                  <a:pt x="0" y="180673"/>
                  <a:pt x="0" y="165476"/>
                </a:cubicBezTo>
                <a:cubicBezTo>
                  <a:pt x="0" y="150191"/>
                  <a:pt x="12371" y="137838"/>
                  <a:pt x="27591" y="137838"/>
                </a:cubicBezTo>
                <a:lnTo>
                  <a:pt x="58742" y="137838"/>
                </a:lnTo>
                <a:cubicBezTo>
                  <a:pt x="61323" y="127795"/>
                  <a:pt x="65417" y="118197"/>
                  <a:pt x="70579" y="109488"/>
                </a:cubicBezTo>
                <a:lnTo>
                  <a:pt x="48506" y="87448"/>
                </a:lnTo>
                <a:cubicBezTo>
                  <a:pt x="37737" y="76695"/>
                  <a:pt x="37737" y="59188"/>
                  <a:pt x="48506" y="48434"/>
                </a:cubicBezTo>
                <a:cubicBezTo>
                  <a:pt x="59276" y="37681"/>
                  <a:pt x="76809" y="37681"/>
                  <a:pt x="87578" y="48434"/>
                </a:cubicBezTo>
                <a:lnTo>
                  <a:pt x="109651" y="70474"/>
                </a:lnTo>
                <a:cubicBezTo>
                  <a:pt x="118462" y="65231"/>
                  <a:pt x="127986" y="61232"/>
                  <a:pt x="138132" y="58654"/>
                </a:cubicBezTo>
                <a:lnTo>
                  <a:pt x="138132" y="27550"/>
                </a:lnTo>
                <a:cubicBezTo>
                  <a:pt x="138132" y="12353"/>
                  <a:pt x="150414" y="0"/>
                  <a:pt x="1657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" name="文本框 29">
            <a:extLst>
              <a:ext uri="{FF2B5EF4-FFF2-40B4-BE49-F238E27FC236}">
                <a16:creationId xmlns:a16="http://schemas.microsoft.com/office/drawing/2014/main" xmlns="" id="{BECE9DE3-4721-43D4-A8EA-1AC774240287}"/>
              </a:ext>
            </a:extLst>
          </p:cNvPr>
          <p:cNvSpPr txBox="1"/>
          <p:nvPr/>
        </p:nvSpPr>
        <p:spPr>
          <a:xfrm rot="16200000">
            <a:off x="2225789" y="4056403"/>
            <a:ext cx="4998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chemeClr val="accent2">
                    <a:lumMod val="75000"/>
                  </a:schemeClr>
                </a:solidFill>
              </a:rPr>
              <a:t>Pro Series NVR  also supports all the features of Easy Series NVR</a:t>
            </a:r>
            <a:endParaRPr lang="en-US" altLang="zh-CN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4" name="24-hour-service_71149">
            <a:extLst>
              <a:ext uri="{FF2B5EF4-FFF2-40B4-BE49-F238E27FC236}">
                <a16:creationId xmlns:a16="http://schemas.microsoft.com/office/drawing/2014/main" xmlns="" id="{BD8B88A8-F022-43CD-A343-607F62D57E12}"/>
              </a:ext>
            </a:extLst>
          </p:cNvPr>
          <p:cNvSpPr>
            <a:spLocks noChangeAspect="1"/>
          </p:cNvSpPr>
          <p:nvPr/>
        </p:nvSpPr>
        <p:spPr bwMode="auto">
          <a:xfrm>
            <a:off x="8129727" y="2372991"/>
            <a:ext cx="311196" cy="306113"/>
          </a:xfrm>
          <a:custGeom>
            <a:avLst/>
            <a:gdLst>
              <a:gd name="connsiteX0" fmla="*/ 135300 w 609120"/>
              <a:gd name="connsiteY0" fmla="*/ 412737 h 599171"/>
              <a:gd name="connsiteX1" fmla="*/ 135300 w 609120"/>
              <a:gd name="connsiteY1" fmla="*/ 479450 h 599171"/>
              <a:gd name="connsiteX2" fmla="*/ 171192 w 609120"/>
              <a:gd name="connsiteY2" fmla="*/ 479450 h 599171"/>
              <a:gd name="connsiteX3" fmla="*/ 83870 w 609120"/>
              <a:gd name="connsiteY3" fmla="*/ 566677 h 599171"/>
              <a:gd name="connsiteX4" fmla="*/ 116218 w 609120"/>
              <a:gd name="connsiteY4" fmla="*/ 599171 h 599171"/>
              <a:gd name="connsiteX5" fmla="*/ 0 w 609120"/>
              <a:gd name="connsiteY5" fmla="*/ 599171 h 599171"/>
              <a:gd name="connsiteX6" fmla="*/ 0 w 609120"/>
              <a:gd name="connsiteY6" fmla="*/ 482990 h 599171"/>
              <a:gd name="connsiteX7" fmla="*/ 32439 w 609120"/>
              <a:gd name="connsiteY7" fmla="*/ 515394 h 599171"/>
              <a:gd name="connsiteX8" fmla="*/ 473674 w 609120"/>
              <a:gd name="connsiteY8" fmla="*/ 412667 h 599171"/>
              <a:gd name="connsiteX9" fmla="*/ 576667 w 609120"/>
              <a:gd name="connsiteY9" fmla="*/ 515403 h 599171"/>
              <a:gd name="connsiteX10" fmla="*/ 609120 w 609120"/>
              <a:gd name="connsiteY10" fmla="*/ 483003 h 599171"/>
              <a:gd name="connsiteX11" fmla="*/ 609120 w 609120"/>
              <a:gd name="connsiteY11" fmla="*/ 599171 h 599171"/>
              <a:gd name="connsiteX12" fmla="*/ 492855 w 609120"/>
              <a:gd name="connsiteY12" fmla="*/ 599171 h 599171"/>
              <a:gd name="connsiteX13" fmla="*/ 525307 w 609120"/>
              <a:gd name="connsiteY13" fmla="*/ 566680 h 599171"/>
              <a:gd name="connsiteX14" fmla="*/ 437858 w 609120"/>
              <a:gd name="connsiteY14" fmla="*/ 479464 h 599171"/>
              <a:gd name="connsiteX15" fmla="*/ 473674 w 609120"/>
              <a:gd name="connsiteY15" fmla="*/ 479464 h 599171"/>
              <a:gd name="connsiteX16" fmla="*/ 174296 w 609120"/>
              <a:gd name="connsiteY16" fmla="*/ 161101 h 599171"/>
              <a:gd name="connsiteX17" fmla="*/ 434682 w 609120"/>
              <a:gd name="connsiteY17" fmla="*/ 161101 h 599171"/>
              <a:gd name="connsiteX18" fmla="*/ 434682 w 609120"/>
              <a:gd name="connsiteY18" fmla="*/ 438000 h 599171"/>
              <a:gd name="connsiteX19" fmla="*/ 174296 w 609120"/>
              <a:gd name="connsiteY19" fmla="*/ 438000 h 599171"/>
              <a:gd name="connsiteX20" fmla="*/ 492889 w 609120"/>
              <a:gd name="connsiteY20" fmla="*/ 0 h 599171"/>
              <a:gd name="connsiteX21" fmla="*/ 609120 w 609120"/>
              <a:gd name="connsiteY21" fmla="*/ 0 h 599171"/>
              <a:gd name="connsiteX22" fmla="*/ 609120 w 609120"/>
              <a:gd name="connsiteY22" fmla="*/ 116246 h 599171"/>
              <a:gd name="connsiteX23" fmla="*/ 576677 w 609120"/>
              <a:gd name="connsiteY23" fmla="*/ 83850 h 599171"/>
              <a:gd name="connsiteX24" fmla="*/ 473714 w 609120"/>
              <a:gd name="connsiteY24" fmla="*/ 186575 h 599171"/>
              <a:gd name="connsiteX25" fmla="*/ 473714 w 609120"/>
              <a:gd name="connsiteY25" fmla="*/ 119695 h 599171"/>
              <a:gd name="connsiteX26" fmla="*/ 437999 w 609120"/>
              <a:gd name="connsiteY26" fmla="*/ 119695 h 599171"/>
              <a:gd name="connsiteX27" fmla="*/ 525332 w 609120"/>
              <a:gd name="connsiteY27" fmla="*/ 32487 h 599171"/>
              <a:gd name="connsiteX28" fmla="*/ 0 w 609120"/>
              <a:gd name="connsiteY28" fmla="*/ 0 h 599171"/>
              <a:gd name="connsiteX29" fmla="*/ 116218 w 609120"/>
              <a:gd name="connsiteY29" fmla="*/ 0 h 599171"/>
              <a:gd name="connsiteX30" fmla="*/ 83870 w 609120"/>
              <a:gd name="connsiteY30" fmla="*/ 32491 h 599171"/>
              <a:gd name="connsiteX31" fmla="*/ 171192 w 609120"/>
              <a:gd name="connsiteY31" fmla="*/ 119707 h 599171"/>
              <a:gd name="connsiteX32" fmla="*/ 135300 w 609120"/>
              <a:gd name="connsiteY32" fmla="*/ 119707 h 599171"/>
              <a:gd name="connsiteX33" fmla="*/ 135300 w 609120"/>
              <a:gd name="connsiteY33" fmla="*/ 186504 h 599171"/>
              <a:gd name="connsiteX34" fmla="*/ 32439 w 609120"/>
              <a:gd name="connsiteY34" fmla="*/ 83768 h 599171"/>
              <a:gd name="connsiteX35" fmla="*/ 0 w 609120"/>
              <a:gd name="connsiteY35" fmla="*/ 116168 h 599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9120" h="599171">
                <a:moveTo>
                  <a:pt x="135300" y="412737"/>
                </a:moveTo>
                <a:lnTo>
                  <a:pt x="135300" y="479450"/>
                </a:lnTo>
                <a:lnTo>
                  <a:pt x="171192" y="479450"/>
                </a:lnTo>
                <a:lnTo>
                  <a:pt x="83870" y="566677"/>
                </a:lnTo>
                <a:lnTo>
                  <a:pt x="116218" y="599171"/>
                </a:lnTo>
                <a:lnTo>
                  <a:pt x="0" y="599171"/>
                </a:lnTo>
                <a:lnTo>
                  <a:pt x="0" y="482990"/>
                </a:lnTo>
                <a:lnTo>
                  <a:pt x="32439" y="515394"/>
                </a:lnTo>
                <a:close/>
                <a:moveTo>
                  <a:pt x="473674" y="412667"/>
                </a:moveTo>
                <a:lnTo>
                  <a:pt x="576667" y="515403"/>
                </a:lnTo>
                <a:lnTo>
                  <a:pt x="609120" y="483003"/>
                </a:lnTo>
                <a:lnTo>
                  <a:pt x="609120" y="599171"/>
                </a:lnTo>
                <a:lnTo>
                  <a:pt x="492855" y="599171"/>
                </a:lnTo>
                <a:lnTo>
                  <a:pt x="525307" y="566680"/>
                </a:lnTo>
                <a:lnTo>
                  <a:pt x="437858" y="479464"/>
                </a:lnTo>
                <a:lnTo>
                  <a:pt x="473674" y="479464"/>
                </a:lnTo>
                <a:close/>
                <a:moveTo>
                  <a:pt x="174296" y="161101"/>
                </a:moveTo>
                <a:lnTo>
                  <a:pt x="434682" y="161101"/>
                </a:lnTo>
                <a:lnTo>
                  <a:pt x="434682" y="438000"/>
                </a:lnTo>
                <a:lnTo>
                  <a:pt x="174296" y="438000"/>
                </a:lnTo>
                <a:close/>
                <a:moveTo>
                  <a:pt x="492889" y="0"/>
                </a:moveTo>
                <a:lnTo>
                  <a:pt x="609120" y="0"/>
                </a:lnTo>
                <a:lnTo>
                  <a:pt x="609120" y="116246"/>
                </a:lnTo>
                <a:lnTo>
                  <a:pt x="576677" y="83850"/>
                </a:lnTo>
                <a:lnTo>
                  <a:pt x="473714" y="186575"/>
                </a:lnTo>
                <a:lnTo>
                  <a:pt x="473714" y="119695"/>
                </a:lnTo>
                <a:lnTo>
                  <a:pt x="437999" y="119695"/>
                </a:lnTo>
                <a:lnTo>
                  <a:pt x="525332" y="32487"/>
                </a:lnTo>
                <a:close/>
                <a:moveTo>
                  <a:pt x="0" y="0"/>
                </a:moveTo>
                <a:lnTo>
                  <a:pt x="116218" y="0"/>
                </a:lnTo>
                <a:lnTo>
                  <a:pt x="83870" y="32491"/>
                </a:lnTo>
                <a:lnTo>
                  <a:pt x="171192" y="119707"/>
                </a:lnTo>
                <a:lnTo>
                  <a:pt x="135300" y="119707"/>
                </a:lnTo>
                <a:lnTo>
                  <a:pt x="135300" y="186504"/>
                </a:lnTo>
                <a:lnTo>
                  <a:pt x="32439" y="83768"/>
                </a:lnTo>
                <a:lnTo>
                  <a:pt x="0" y="1161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2" name="TextBox 94">
            <a:extLst>
              <a:ext uri="{FF2B5EF4-FFF2-40B4-BE49-F238E27FC236}">
                <a16:creationId xmlns:a16="http://schemas.microsoft.com/office/drawing/2014/main" xmlns="" id="{A63415D0-F445-490D-A4E5-1DA37C43B0D5}"/>
              </a:ext>
            </a:extLst>
          </p:cNvPr>
          <p:cNvSpPr txBox="1"/>
          <p:nvPr/>
        </p:nvSpPr>
        <p:spPr>
          <a:xfrm>
            <a:off x="7798775" y="3825474"/>
            <a:ext cx="2880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altLang="zh-CN" sz="1400" dirty="0" smtClean="0">
                <a:solidFill>
                  <a:schemeClr val="bg1"/>
                </a:solidFill>
              </a:rPr>
              <a:t>Enterprise Grade Products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2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1"/>
          <p:cNvGrpSpPr/>
          <p:nvPr/>
        </p:nvGrpSpPr>
        <p:grpSpPr>
          <a:xfrm>
            <a:off x="4628107" y="4222360"/>
            <a:ext cx="3060065" cy="1106343"/>
            <a:chOff x="7524474" y="4222360"/>
            <a:chExt cx="3060065" cy="1106343"/>
          </a:xfrm>
        </p:grpSpPr>
        <p:grpSp>
          <p:nvGrpSpPr>
            <p:cNvPr id="3" name="组合 139"/>
            <p:cNvGrpSpPr/>
            <p:nvPr/>
          </p:nvGrpSpPr>
          <p:grpSpPr>
            <a:xfrm>
              <a:off x="7524474" y="4222360"/>
              <a:ext cx="3060065" cy="1106343"/>
              <a:chOff x="4105308" y="2670470"/>
              <a:chExt cx="3379902" cy="1221978"/>
            </a:xfrm>
          </p:grpSpPr>
          <p:pic>
            <p:nvPicPr>
              <p:cNvPr id="7" name="图片 14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1197" y="2686050"/>
                <a:ext cx="1315724" cy="1188110"/>
              </a:xfrm>
              <a:prstGeom prst="rect">
                <a:avLst/>
              </a:prstGeom>
            </p:spPr>
          </p:pic>
          <p:pic>
            <p:nvPicPr>
              <p:cNvPr id="8" name="图片 14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3597" y="2688758"/>
                <a:ext cx="2008010" cy="1185402"/>
              </a:xfrm>
              <a:prstGeom prst="rect">
                <a:avLst/>
              </a:prstGeom>
            </p:spPr>
          </p:pic>
          <p:sp>
            <p:nvSpPr>
              <p:cNvPr id="9" name="矩形 142"/>
              <p:cNvSpPr/>
              <p:nvPr/>
            </p:nvSpPr>
            <p:spPr bwMode="auto">
              <a:xfrm>
                <a:off x="4123597" y="2670470"/>
                <a:ext cx="3343324" cy="182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10" name="矩形 143"/>
              <p:cNvSpPr/>
              <p:nvPr/>
            </p:nvSpPr>
            <p:spPr bwMode="auto">
              <a:xfrm>
                <a:off x="4123597" y="3874160"/>
                <a:ext cx="3343324" cy="182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11" name="矩形 144"/>
              <p:cNvSpPr/>
              <p:nvPr/>
            </p:nvSpPr>
            <p:spPr bwMode="auto">
              <a:xfrm rot="5400000">
                <a:off x="3503463" y="3272315"/>
                <a:ext cx="1221978" cy="182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12" name="矩形 145"/>
              <p:cNvSpPr/>
              <p:nvPr/>
            </p:nvSpPr>
            <p:spPr bwMode="auto">
              <a:xfrm rot="5400000">
                <a:off x="5548091" y="3267020"/>
                <a:ext cx="1188720" cy="27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13" name="矩形 146"/>
              <p:cNvSpPr/>
              <p:nvPr/>
            </p:nvSpPr>
            <p:spPr bwMode="auto">
              <a:xfrm rot="5400000">
                <a:off x="6865077" y="3272315"/>
                <a:ext cx="1221978" cy="1828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32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</p:grpSp>
        <p:sp>
          <p:nvSpPr>
            <p:cNvPr id="4" name="矩形 148"/>
            <p:cNvSpPr/>
            <p:nvPr/>
          </p:nvSpPr>
          <p:spPr bwMode="auto">
            <a:xfrm>
              <a:off x="8330357" y="4265209"/>
              <a:ext cx="333004" cy="314136"/>
            </a:xfrm>
            <a:prstGeom prst="rect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  <a:prstDash val="sysDash"/>
              <a:bevel/>
              <a:headEnd/>
              <a:tailEnd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cxnSp>
          <p:nvCxnSpPr>
            <p:cNvPr id="5" name="直接箭头连接符 23"/>
            <p:cNvCxnSpPr/>
            <p:nvPr/>
          </p:nvCxnSpPr>
          <p:spPr>
            <a:xfrm flipV="1">
              <a:off x="8663361" y="4230638"/>
              <a:ext cx="712223" cy="20173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  <a:prstDash val="sysDash"/>
              <a:bevel/>
              <a:headEnd/>
              <a:tailEnd/>
            </a:ln>
          </p:spPr>
        </p:cxnSp>
        <p:cxnSp>
          <p:nvCxnSpPr>
            <p:cNvPr id="6" name="直接箭头连接符 26"/>
            <p:cNvCxnSpPr>
              <a:endCxn id="12" idx="3"/>
            </p:cNvCxnSpPr>
            <p:nvPr/>
          </p:nvCxnSpPr>
          <p:spPr>
            <a:xfrm>
              <a:off x="8653782" y="4577114"/>
              <a:ext cx="715062" cy="735879"/>
            </a:xfrm>
            <a:prstGeom prst="straightConnector1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  <a:prstDash val="sysDash"/>
              <a:bevel/>
              <a:headEnd/>
              <a:tailEnd/>
            </a:ln>
          </p:spPr>
        </p:cxnSp>
      </p:grpSp>
      <p:pic>
        <p:nvPicPr>
          <p:cNvPr id="1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03" y="4200301"/>
            <a:ext cx="2001086" cy="1188720"/>
          </a:xfrm>
          <a:prstGeom prst="rect">
            <a:avLst/>
          </a:prstGeom>
        </p:spPr>
      </p:pic>
      <p:pic>
        <p:nvPicPr>
          <p:cNvPr id="15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4" y="4203619"/>
            <a:ext cx="1996096" cy="1189150"/>
          </a:xfrm>
          <a:prstGeom prst="rect">
            <a:avLst/>
          </a:prstGeom>
        </p:spPr>
      </p:pic>
      <p:pic>
        <p:nvPicPr>
          <p:cNvPr id="1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3" y="4197255"/>
            <a:ext cx="2001479" cy="1185402"/>
          </a:xfrm>
          <a:prstGeom prst="rect">
            <a:avLst/>
          </a:prstGeom>
        </p:spPr>
      </p:pic>
      <p:grpSp>
        <p:nvGrpSpPr>
          <p:cNvPr id="17" name="组合 109"/>
          <p:cNvGrpSpPr/>
          <p:nvPr/>
        </p:nvGrpSpPr>
        <p:grpSpPr>
          <a:xfrm>
            <a:off x="5153676" y="1147817"/>
            <a:ext cx="1992016" cy="1200675"/>
            <a:chOff x="5153676" y="1147817"/>
            <a:chExt cx="1992016" cy="1200675"/>
          </a:xfrm>
        </p:grpSpPr>
        <p:grpSp>
          <p:nvGrpSpPr>
            <p:cNvPr id="18" name="组合 101"/>
            <p:cNvGrpSpPr/>
            <p:nvPr/>
          </p:nvGrpSpPr>
          <p:grpSpPr>
            <a:xfrm>
              <a:off x="5153676" y="1147817"/>
              <a:ext cx="1992016" cy="1200674"/>
              <a:chOff x="8673859" y="1335908"/>
              <a:chExt cx="1992016" cy="1200674"/>
            </a:xfrm>
          </p:grpSpPr>
          <p:sp>
            <p:nvSpPr>
              <p:cNvPr id="21" name="矩形 79"/>
              <p:cNvSpPr/>
              <p:nvPr/>
            </p:nvSpPr>
            <p:spPr bwMode="auto">
              <a:xfrm>
                <a:off x="8673859" y="1335968"/>
                <a:ext cx="987552" cy="59436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22" name="矩形 94"/>
              <p:cNvSpPr/>
              <p:nvPr/>
            </p:nvSpPr>
            <p:spPr bwMode="auto">
              <a:xfrm>
                <a:off x="8673859" y="1942222"/>
                <a:ext cx="987552" cy="59436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23" name="矩形 95"/>
              <p:cNvSpPr/>
              <p:nvPr/>
            </p:nvSpPr>
            <p:spPr bwMode="auto">
              <a:xfrm>
                <a:off x="9678323" y="1942222"/>
                <a:ext cx="987552" cy="59436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24" name="矩形 96"/>
              <p:cNvSpPr/>
              <p:nvPr/>
            </p:nvSpPr>
            <p:spPr bwMode="auto">
              <a:xfrm>
                <a:off x="9678323" y="1335908"/>
                <a:ext cx="987552" cy="59442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25" name="文本框 97"/>
              <p:cNvSpPr txBox="1"/>
              <p:nvPr/>
            </p:nvSpPr>
            <p:spPr>
              <a:xfrm>
                <a:off x="8913398" y="1406200"/>
                <a:ext cx="508473" cy="50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6" name="文本框 98"/>
              <p:cNvSpPr txBox="1"/>
              <p:nvPr/>
            </p:nvSpPr>
            <p:spPr>
              <a:xfrm>
                <a:off x="9914799" y="1406200"/>
                <a:ext cx="508473" cy="50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7" name="文本框 99"/>
              <p:cNvSpPr txBox="1"/>
              <p:nvPr/>
            </p:nvSpPr>
            <p:spPr>
              <a:xfrm>
                <a:off x="8913398" y="1974467"/>
                <a:ext cx="508473" cy="50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28" name="文本框 100"/>
              <p:cNvSpPr txBox="1"/>
              <p:nvPr/>
            </p:nvSpPr>
            <p:spPr>
              <a:xfrm>
                <a:off x="9916110" y="1974467"/>
                <a:ext cx="508473" cy="50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4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9" name="矩形 107"/>
            <p:cNvSpPr/>
            <p:nvPr/>
          </p:nvSpPr>
          <p:spPr bwMode="auto">
            <a:xfrm>
              <a:off x="5153925" y="1741267"/>
              <a:ext cx="1991767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20" name="矩形 108"/>
            <p:cNvSpPr/>
            <p:nvPr/>
          </p:nvSpPr>
          <p:spPr bwMode="auto">
            <a:xfrm rot="5400000">
              <a:off x="5549972" y="1739066"/>
              <a:ext cx="1200564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sp>
        <p:nvSpPr>
          <p:cNvPr id="29" name="文本框 1"/>
          <p:cNvSpPr txBox="1">
            <a:spLocks noChangeArrowheads="1"/>
          </p:cNvSpPr>
          <p:nvPr/>
        </p:nvSpPr>
        <p:spPr bwMode="auto">
          <a:xfrm>
            <a:off x="132693" y="108153"/>
            <a:ext cx="48965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s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Easy Preview</a:t>
            </a:r>
            <a:endParaRPr lang="en-US" altLang="zh-CN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0" name="矩形 4"/>
          <p:cNvSpPr/>
          <p:nvPr/>
        </p:nvSpPr>
        <p:spPr>
          <a:xfrm>
            <a:off x="623392" y="921459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矩形 5"/>
          <p:cNvSpPr/>
          <p:nvPr/>
        </p:nvSpPr>
        <p:spPr>
          <a:xfrm>
            <a:off x="4472772" y="921459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矩形 6"/>
          <p:cNvSpPr/>
          <p:nvPr/>
        </p:nvSpPr>
        <p:spPr>
          <a:xfrm>
            <a:off x="8282963" y="921459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矩形 7"/>
          <p:cNvSpPr/>
          <p:nvPr/>
        </p:nvSpPr>
        <p:spPr>
          <a:xfrm>
            <a:off x="623392" y="3873894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4" name="矩形 8"/>
          <p:cNvSpPr/>
          <p:nvPr/>
        </p:nvSpPr>
        <p:spPr>
          <a:xfrm>
            <a:off x="4467640" y="3854706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5" name="矩形 9"/>
          <p:cNvSpPr/>
          <p:nvPr/>
        </p:nvSpPr>
        <p:spPr>
          <a:xfrm>
            <a:off x="8282963" y="3854706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文本框 25"/>
          <p:cNvSpPr txBox="1">
            <a:spLocks noChangeArrowheads="1"/>
          </p:cNvSpPr>
          <p:nvPr/>
        </p:nvSpPr>
        <p:spPr bwMode="auto">
          <a:xfrm>
            <a:off x="388616" y="3011815"/>
            <a:ext cx="383406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s-US" altLang="zh-CN" sz="2000" dirty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Auxiliary </a:t>
            </a:r>
            <a:r>
              <a:rPr lang="en-US" altLang="zh-CN" sz="2000" dirty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Monitor</a:t>
            </a:r>
          </a:p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C/S Client support 1 main monitor and up to 3 additional auxiliary monitors to do preview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文本框 27"/>
          <p:cNvSpPr txBox="1">
            <a:spLocks noChangeArrowheads="1"/>
          </p:cNvSpPr>
          <p:nvPr/>
        </p:nvSpPr>
        <p:spPr bwMode="auto">
          <a:xfrm>
            <a:off x="4241735" y="3011815"/>
            <a:ext cx="38340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Custom Views</a:t>
            </a:r>
          </a:p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Quickly save and recall favorite windows layout and bound channels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文本框 28"/>
          <p:cNvSpPr txBox="1">
            <a:spLocks noChangeArrowheads="1"/>
          </p:cNvSpPr>
          <p:nvPr/>
        </p:nvSpPr>
        <p:spPr bwMode="auto">
          <a:xfrm>
            <a:off x="8056753" y="3011815"/>
            <a:ext cx="39401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Sequence Display</a:t>
            </a:r>
          </a:p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Display more even with limited screen and decoding ability</a:t>
            </a:r>
            <a:endParaRPr lang="en-US" altLang="zh-CN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9" name="文本框 29"/>
          <p:cNvSpPr txBox="1">
            <a:spLocks noChangeArrowheads="1"/>
          </p:cNvSpPr>
          <p:nvPr/>
        </p:nvSpPr>
        <p:spPr bwMode="auto">
          <a:xfrm>
            <a:off x="592006" y="5966881"/>
            <a:ext cx="33834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s-US" altLang="zh-CN" sz="2000" dirty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PTZ </a:t>
            </a:r>
            <a:r>
              <a:rPr lang="es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3</a:t>
            </a:r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D Positioning</a:t>
            </a:r>
            <a:endParaRPr lang="es-US" altLang="zh-CN" sz="2000" dirty="0">
              <a:solidFill>
                <a:srgbClr val="1076AC"/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pPr algn="ctr">
              <a:defRPr/>
            </a:pPr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Extremely easy to control PTZ cameras by mouse click and drag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0" name="文本框 30"/>
          <p:cNvSpPr txBox="1">
            <a:spLocks noChangeArrowheads="1"/>
          </p:cNvSpPr>
          <p:nvPr/>
        </p:nvSpPr>
        <p:spPr bwMode="auto">
          <a:xfrm>
            <a:off x="4397610" y="5966881"/>
            <a:ext cx="35903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s-US" altLang="zh-CN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 </a:t>
            </a:r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Digital Zoom Snapshot</a:t>
            </a:r>
            <a:endParaRPr lang="es-US" altLang="zh-CN" sz="2000" dirty="0" smtClean="0">
              <a:solidFill>
                <a:srgbClr val="1076AC"/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altLang="zh-CN" sz="1400" dirty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</a:t>
            </a:r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napshot and  integrate original image and digital zoom image together</a:t>
            </a:r>
            <a:endParaRPr lang="en-US" altLang="zh-CN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1" name="文本框 32"/>
          <p:cNvSpPr txBox="1">
            <a:spLocks noChangeArrowheads="1"/>
          </p:cNvSpPr>
          <p:nvPr/>
        </p:nvSpPr>
        <p:spPr bwMode="auto">
          <a:xfrm>
            <a:off x="8204881" y="5966881"/>
            <a:ext cx="35903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Quick Lookup </a:t>
            </a:r>
            <a:r>
              <a:rPr lang="en-US" altLang="zh-CN" sz="2000" dirty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of C</a:t>
            </a:r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hannels</a:t>
            </a:r>
            <a:endParaRPr lang="en-US" altLang="zh-CN" sz="2000" dirty="0">
              <a:solidFill>
                <a:srgbClr val="1076AC"/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Quickly find specific channels by Favorites folder or Key words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2" name="图片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46" y="1331638"/>
            <a:ext cx="930637" cy="781625"/>
          </a:xfrm>
          <a:prstGeom prst="rect">
            <a:avLst/>
          </a:prstGeom>
        </p:spPr>
      </p:pic>
      <p:pic>
        <p:nvPicPr>
          <p:cNvPr id="43" name="图片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9" y="1142647"/>
            <a:ext cx="1451136" cy="1218783"/>
          </a:xfrm>
          <a:prstGeom prst="rect">
            <a:avLst/>
          </a:prstGeom>
        </p:spPr>
      </p:pic>
      <p:pic>
        <p:nvPicPr>
          <p:cNvPr id="44" name="图片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585" y="1155735"/>
            <a:ext cx="1446282" cy="1214706"/>
          </a:xfrm>
          <a:prstGeom prst="rect">
            <a:avLst/>
          </a:prstGeom>
        </p:spPr>
      </p:pic>
      <p:grpSp>
        <p:nvGrpSpPr>
          <p:cNvPr id="45" name="组合 114"/>
          <p:cNvGrpSpPr/>
          <p:nvPr/>
        </p:nvGrpSpPr>
        <p:grpSpPr>
          <a:xfrm>
            <a:off x="8932159" y="1144503"/>
            <a:ext cx="1992016" cy="1200675"/>
            <a:chOff x="5153676" y="1147817"/>
            <a:chExt cx="1992016" cy="1200675"/>
          </a:xfrm>
        </p:grpSpPr>
        <p:grpSp>
          <p:nvGrpSpPr>
            <p:cNvPr id="46" name="组合 115"/>
            <p:cNvGrpSpPr/>
            <p:nvPr/>
          </p:nvGrpSpPr>
          <p:grpSpPr>
            <a:xfrm>
              <a:off x="5153676" y="1147817"/>
              <a:ext cx="1992016" cy="1200674"/>
              <a:chOff x="8673859" y="1335908"/>
              <a:chExt cx="1992016" cy="1200674"/>
            </a:xfrm>
          </p:grpSpPr>
          <p:sp>
            <p:nvSpPr>
              <p:cNvPr id="49" name="矩形 118"/>
              <p:cNvSpPr/>
              <p:nvPr/>
            </p:nvSpPr>
            <p:spPr bwMode="auto">
              <a:xfrm>
                <a:off x="8673859" y="1335968"/>
                <a:ext cx="987552" cy="59436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50" name="矩形 119"/>
              <p:cNvSpPr/>
              <p:nvPr/>
            </p:nvSpPr>
            <p:spPr bwMode="auto">
              <a:xfrm>
                <a:off x="8673859" y="1942222"/>
                <a:ext cx="987552" cy="59436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51" name="矩形 120"/>
              <p:cNvSpPr/>
              <p:nvPr/>
            </p:nvSpPr>
            <p:spPr bwMode="auto">
              <a:xfrm>
                <a:off x="9678323" y="1942222"/>
                <a:ext cx="987552" cy="59436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52" name="矩形 121"/>
              <p:cNvSpPr/>
              <p:nvPr/>
            </p:nvSpPr>
            <p:spPr bwMode="auto">
              <a:xfrm>
                <a:off x="9678323" y="1335908"/>
                <a:ext cx="987552" cy="59442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53" name="文本框 122"/>
              <p:cNvSpPr txBox="1"/>
              <p:nvPr/>
            </p:nvSpPr>
            <p:spPr>
              <a:xfrm>
                <a:off x="8913398" y="1406200"/>
                <a:ext cx="508473" cy="50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9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4" name="文本框 123"/>
              <p:cNvSpPr txBox="1"/>
              <p:nvPr/>
            </p:nvSpPr>
            <p:spPr>
              <a:xfrm>
                <a:off x="9914799" y="1406200"/>
                <a:ext cx="508473" cy="50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10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5" name="文本框 124"/>
              <p:cNvSpPr txBox="1"/>
              <p:nvPr/>
            </p:nvSpPr>
            <p:spPr>
              <a:xfrm>
                <a:off x="8913398" y="1974467"/>
                <a:ext cx="508473" cy="50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11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6" name="文本框 125"/>
              <p:cNvSpPr txBox="1"/>
              <p:nvPr/>
            </p:nvSpPr>
            <p:spPr>
              <a:xfrm>
                <a:off x="9916110" y="1974467"/>
                <a:ext cx="508473" cy="50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12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47" name="矩形 116"/>
            <p:cNvSpPr/>
            <p:nvPr/>
          </p:nvSpPr>
          <p:spPr bwMode="auto">
            <a:xfrm>
              <a:off x="5153925" y="1741267"/>
              <a:ext cx="1991767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48" name="矩形 117"/>
            <p:cNvSpPr/>
            <p:nvPr/>
          </p:nvSpPr>
          <p:spPr bwMode="auto">
            <a:xfrm rot="5400000">
              <a:off x="5549972" y="1739066"/>
              <a:ext cx="1200564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pic>
        <p:nvPicPr>
          <p:cNvPr id="57" name="图片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46" y="1609783"/>
            <a:ext cx="1453314" cy="1220612"/>
          </a:xfrm>
          <a:prstGeom prst="rect">
            <a:avLst/>
          </a:prstGeom>
        </p:spPr>
      </p:pic>
      <p:sp>
        <p:nvSpPr>
          <p:cNvPr id="58" name="KSO_Shape"/>
          <p:cNvSpPr>
            <a:spLocks/>
          </p:cNvSpPr>
          <p:nvPr/>
        </p:nvSpPr>
        <p:spPr bwMode="auto">
          <a:xfrm>
            <a:off x="5336358" y="2503979"/>
            <a:ext cx="302301" cy="302835"/>
          </a:xfrm>
          <a:custGeom>
            <a:avLst/>
            <a:gdLst>
              <a:gd name="T0" fmla="*/ 1688022 w 2774"/>
              <a:gd name="T1" fmla="*/ 1800397 h 2779"/>
              <a:gd name="T2" fmla="*/ 107443 w 2774"/>
              <a:gd name="T3" fmla="*/ 1800397 h 2779"/>
              <a:gd name="T4" fmla="*/ 0 w 2774"/>
              <a:gd name="T5" fmla="*/ 1692853 h 2779"/>
              <a:gd name="T6" fmla="*/ 0 w 2774"/>
              <a:gd name="T7" fmla="*/ 647210 h 2779"/>
              <a:gd name="T8" fmla="*/ 0 w 2774"/>
              <a:gd name="T9" fmla="*/ 359561 h 2779"/>
              <a:gd name="T10" fmla="*/ 0 w 2774"/>
              <a:gd name="T11" fmla="*/ 107544 h 2779"/>
              <a:gd name="T12" fmla="*/ 107443 w 2774"/>
              <a:gd name="T13" fmla="*/ 0 h 2779"/>
              <a:gd name="T14" fmla="*/ 1507440 w 2774"/>
              <a:gd name="T15" fmla="*/ 0 h 2779"/>
              <a:gd name="T16" fmla="*/ 1794818 w 2774"/>
              <a:gd name="T17" fmla="*/ 289592 h 2779"/>
              <a:gd name="T18" fmla="*/ 1795465 w 2774"/>
              <a:gd name="T19" fmla="*/ 1692853 h 2779"/>
              <a:gd name="T20" fmla="*/ 1688022 w 2774"/>
              <a:gd name="T21" fmla="*/ 1800397 h 2779"/>
              <a:gd name="T22" fmla="*/ 1436243 w 2774"/>
              <a:gd name="T23" fmla="*/ 290240 h 2779"/>
              <a:gd name="T24" fmla="*/ 1328799 w 2774"/>
              <a:gd name="T25" fmla="*/ 182696 h 2779"/>
              <a:gd name="T26" fmla="*/ 394821 w 2774"/>
              <a:gd name="T27" fmla="*/ 182696 h 2779"/>
              <a:gd name="T28" fmla="*/ 287378 w 2774"/>
              <a:gd name="T29" fmla="*/ 290240 h 2779"/>
              <a:gd name="T30" fmla="*/ 287378 w 2774"/>
              <a:gd name="T31" fmla="*/ 614169 h 2779"/>
              <a:gd name="T32" fmla="*/ 394821 w 2774"/>
              <a:gd name="T33" fmla="*/ 721714 h 2779"/>
              <a:gd name="T34" fmla="*/ 1328799 w 2774"/>
              <a:gd name="T35" fmla="*/ 721714 h 2779"/>
              <a:gd name="T36" fmla="*/ 1436243 w 2774"/>
              <a:gd name="T37" fmla="*/ 614169 h 2779"/>
              <a:gd name="T38" fmla="*/ 1436243 w 2774"/>
              <a:gd name="T39" fmla="*/ 290240 h 2779"/>
              <a:gd name="T40" fmla="*/ 1544333 w 2774"/>
              <a:gd name="T41" fmla="*/ 865538 h 2779"/>
              <a:gd name="T42" fmla="*/ 251132 w 2774"/>
              <a:gd name="T43" fmla="*/ 865538 h 2779"/>
              <a:gd name="T44" fmla="*/ 251132 w 2774"/>
              <a:gd name="T45" fmla="*/ 1692853 h 2779"/>
              <a:gd name="T46" fmla="*/ 1544333 w 2774"/>
              <a:gd name="T47" fmla="*/ 1692853 h 2779"/>
              <a:gd name="T48" fmla="*/ 1544333 w 2774"/>
              <a:gd name="T49" fmla="*/ 865538 h 2779"/>
              <a:gd name="T50" fmla="*/ 1400644 w 2774"/>
              <a:gd name="T51" fmla="*/ 1117555 h 2779"/>
              <a:gd name="T52" fmla="*/ 394821 w 2774"/>
              <a:gd name="T53" fmla="*/ 1117555 h 2779"/>
              <a:gd name="T54" fmla="*/ 394821 w 2774"/>
              <a:gd name="T55" fmla="*/ 1045643 h 2779"/>
              <a:gd name="T56" fmla="*/ 1400644 w 2774"/>
              <a:gd name="T57" fmla="*/ 1045643 h 2779"/>
              <a:gd name="T58" fmla="*/ 1400644 w 2774"/>
              <a:gd name="T59" fmla="*/ 1117555 h 2779"/>
              <a:gd name="T60" fmla="*/ 1400644 w 2774"/>
              <a:gd name="T61" fmla="*/ 1261379 h 2779"/>
              <a:gd name="T62" fmla="*/ 394821 w 2774"/>
              <a:gd name="T63" fmla="*/ 1261379 h 2779"/>
              <a:gd name="T64" fmla="*/ 394821 w 2774"/>
              <a:gd name="T65" fmla="*/ 1189467 h 2779"/>
              <a:gd name="T66" fmla="*/ 1400644 w 2774"/>
              <a:gd name="T67" fmla="*/ 1189467 h 2779"/>
              <a:gd name="T68" fmla="*/ 1400644 w 2774"/>
              <a:gd name="T69" fmla="*/ 1261379 h 2779"/>
              <a:gd name="T70" fmla="*/ 1400644 w 2774"/>
              <a:gd name="T71" fmla="*/ 1405204 h 2779"/>
              <a:gd name="T72" fmla="*/ 394821 w 2774"/>
              <a:gd name="T73" fmla="*/ 1405204 h 2779"/>
              <a:gd name="T74" fmla="*/ 394821 w 2774"/>
              <a:gd name="T75" fmla="*/ 1333291 h 2779"/>
              <a:gd name="T76" fmla="*/ 1400644 w 2774"/>
              <a:gd name="T77" fmla="*/ 1333291 h 2779"/>
              <a:gd name="T78" fmla="*/ 1400644 w 2774"/>
              <a:gd name="T79" fmla="*/ 1405204 h 2779"/>
              <a:gd name="T80" fmla="*/ 1400644 w 2774"/>
              <a:gd name="T81" fmla="*/ 1549028 h 2779"/>
              <a:gd name="T82" fmla="*/ 394821 w 2774"/>
              <a:gd name="T83" fmla="*/ 1549028 h 2779"/>
              <a:gd name="T84" fmla="*/ 394821 w 2774"/>
              <a:gd name="T85" fmla="*/ 1477116 h 2779"/>
              <a:gd name="T86" fmla="*/ 1400644 w 2774"/>
              <a:gd name="T87" fmla="*/ 1477116 h 2779"/>
              <a:gd name="T88" fmla="*/ 1400644 w 2774"/>
              <a:gd name="T89" fmla="*/ 1549028 h 2779"/>
              <a:gd name="T90" fmla="*/ 1005823 w 2774"/>
              <a:gd name="T91" fmla="*/ 254608 h 2779"/>
              <a:gd name="T92" fmla="*/ 1220709 w 2774"/>
              <a:gd name="T93" fmla="*/ 254608 h 2779"/>
              <a:gd name="T94" fmla="*/ 1220709 w 2774"/>
              <a:gd name="T95" fmla="*/ 649801 h 2779"/>
              <a:gd name="T96" fmla="*/ 1005823 w 2774"/>
              <a:gd name="T97" fmla="*/ 649801 h 2779"/>
              <a:gd name="T98" fmla="*/ 1005823 w 2774"/>
              <a:gd name="T99" fmla="*/ 254608 h 277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774" h="2779">
                <a:moveTo>
                  <a:pt x="2608" y="2779"/>
                </a:moveTo>
                <a:cubicBezTo>
                  <a:pt x="166" y="2779"/>
                  <a:pt x="166" y="2779"/>
                  <a:pt x="166" y="2779"/>
                </a:cubicBezTo>
                <a:cubicBezTo>
                  <a:pt x="74" y="2779"/>
                  <a:pt x="0" y="2705"/>
                  <a:pt x="0" y="2613"/>
                </a:cubicBezTo>
                <a:cubicBezTo>
                  <a:pt x="0" y="999"/>
                  <a:pt x="0" y="999"/>
                  <a:pt x="0" y="999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166"/>
                  <a:pt x="0" y="166"/>
                  <a:pt x="0" y="166"/>
                </a:cubicBezTo>
                <a:cubicBezTo>
                  <a:pt x="0" y="74"/>
                  <a:pt x="74" y="0"/>
                  <a:pt x="166" y="0"/>
                </a:cubicBezTo>
                <a:cubicBezTo>
                  <a:pt x="2329" y="0"/>
                  <a:pt x="2329" y="0"/>
                  <a:pt x="2329" y="0"/>
                </a:cubicBezTo>
                <a:cubicBezTo>
                  <a:pt x="2773" y="447"/>
                  <a:pt x="2773" y="447"/>
                  <a:pt x="2773" y="447"/>
                </a:cubicBezTo>
                <a:cubicBezTo>
                  <a:pt x="2774" y="2613"/>
                  <a:pt x="2774" y="2613"/>
                  <a:pt x="2774" y="2613"/>
                </a:cubicBezTo>
                <a:cubicBezTo>
                  <a:pt x="2774" y="2705"/>
                  <a:pt x="2700" y="2779"/>
                  <a:pt x="2608" y="2779"/>
                </a:cubicBezTo>
                <a:close/>
                <a:moveTo>
                  <a:pt x="2219" y="448"/>
                </a:moveTo>
                <a:cubicBezTo>
                  <a:pt x="2219" y="357"/>
                  <a:pt x="2145" y="282"/>
                  <a:pt x="2053" y="282"/>
                </a:cubicBezTo>
                <a:cubicBezTo>
                  <a:pt x="610" y="282"/>
                  <a:pt x="610" y="282"/>
                  <a:pt x="610" y="282"/>
                </a:cubicBezTo>
                <a:cubicBezTo>
                  <a:pt x="518" y="282"/>
                  <a:pt x="444" y="357"/>
                  <a:pt x="444" y="448"/>
                </a:cubicBezTo>
                <a:cubicBezTo>
                  <a:pt x="444" y="948"/>
                  <a:pt x="444" y="948"/>
                  <a:pt x="444" y="948"/>
                </a:cubicBezTo>
                <a:cubicBezTo>
                  <a:pt x="444" y="1040"/>
                  <a:pt x="518" y="1114"/>
                  <a:pt x="610" y="1114"/>
                </a:cubicBezTo>
                <a:cubicBezTo>
                  <a:pt x="2053" y="1114"/>
                  <a:pt x="2053" y="1114"/>
                  <a:pt x="2053" y="1114"/>
                </a:cubicBezTo>
                <a:cubicBezTo>
                  <a:pt x="2145" y="1114"/>
                  <a:pt x="2219" y="1040"/>
                  <a:pt x="2219" y="948"/>
                </a:cubicBezTo>
                <a:lnTo>
                  <a:pt x="2219" y="448"/>
                </a:lnTo>
                <a:close/>
                <a:moveTo>
                  <a:pt x="2386" y="1336"/>
                </a:moveTo>
                <a:cubicBezTo>
                  <a:pt x="388" y="1336"/>
                  <a:pt x="388" y="1336"/>
                  <a:pt x="388" y="1336"/>
                </a:cubicBezTo>
                <a:cubicBezTo>
                  <a:pt x="388" y="2613"/>
                  <a:pt x="388" y="2613"/>
                  <a:pt x="388" y="2613"/>
                </a:cubicBezTo>
                <a:cubicBezTo>
                  <a:pt x="2386" y="2613"/>
                  <a:pt x="2386" y="2613"/>
                  <a:pt x="2386" y="2613"/>
                </a:cubicBezTo>
                <a:lnTo>
                  <a:pt x="2386" y="1336"/>
                </a:lnTo>
                <a:close/>
                <a:moveTo>
                  <a:pt x="2164" y="1725"/>
                </a:moveTo>
                <a:cubicBezTo>
                  <a:pt x="610" y="1725"/>
                  <a:pt x="610" y="1725"/>
                  <a:pt x="610" y="1725"/>
                </a:cubicBezTo>
                <a:cubicBezTo>
                  <a:pt x="610" y="1614"/>
                  <a:pt x="610" y="1614"/>
                  <a:pt x="610" y="1614"/>
                </a:cubicBezTo>
                <a:cubicBezTo>
                  <a:pt x="2164" y="1614"/>
                  <a:pt x="2164" y="1614"/>
                  <a:pt x="2164" y="1614"/>
                </a:cubicBezTo>
                <a:lnTo>
                  <a:pt x="2164" y="1725"/>
                </a:lnTo>
                <a:close/>
                <a:moveTo>
                  <a:pt x="2164" y="1947"/>
                </a:moveTo>
                <a:cubicBezTo>
                  <a:pt x="610" y="1947"/>
                  <a:pt x="610" y="1947"/>
                  <a:pt x="610" y="1947"/>
                </a:cubicBezTo>
                <a:cubicBezTo>
                  <a:pt x="610" y="1836"/>
                  <a:pt x="610" y="1836"/>
                  <a:pt x="610" y="1836"/>
                </a:cubicBezTo>
                <a:cubicBezTo>
                  <a:pt x="2164" y="1836"/>
                  <a:pt x="2164" y="1836"/>
                  <a:pt x="2164" y="1836"/>
                </a:cubicBezTo>
                <a:lnTo>
                  <a:pt x="2164" y="1947"/>
                </a:lnTo>
                <a:close/>
                <a:moveTo>
                  <a:pt x="2164" y="2169"/>
                </a:moveTo>
                <a:cubicBezTo>
                  <a:pt x="610" y="2169"/>
                  <a:pt x="610" y="2169"/>
                  <a:pt x="610" y="2169"/>
                </a:cubicBezTo>
                <a:cubicBezTo>
                  <a:pt x="610" y="2058"/>
                  <a:pt x="610" y="2058"/>
                  <a:pt x="610" y="2058"/>
                </a:cubicBezTo>
                <a:cubicBezTo>
                  <a:pt x="2164" y="2058"/>
                  <a:pt x="2164" y="2058"/>
                  <a:pt x="2164" y="2058"/>
                </a:cubicBezTo>
                <a:lnTo>
                  <a:pt x="2164" y="2169"/>
                </a:lnTo>
                <a:close/>
                <a:moveTo>
                  <a:pt x="2164" y="2391"/>
                </a:moveTo>
                <a:cubicBezTo>
                  <a:pt x="610" y="2391"/>
                  <a:pt x="610" y="2391"/>
                  <a:pt x="610" y="2391"/>
                </a:cubicBezTo>
                <a:cubicBezTo>
                  <a:pt x="610" y="2280"/>
                  <a:pt x="610" y="2280"/>
                  <a:pt x="610" y="2280"/>
                </a:cubicBezTo>
                <a:cubicBezTo>
                  <a:pt x="2164" y="2280"/>
                  <a:pt x="2164" y="2280"/>
                  <a:pt x="2164" y="2280"/>
                </a:cubicBezTo>
                <a:lnTo>
                  <a:pt x="2164" y="2391"/>
                </a:lnTo>
                <a:close/>
                <a:moveTo>
                  <a:pt x="1554" y="393"/>
                </a:moveTo>
                <a:cubicBezTo>
                  <a:pt x="1886" y="393"/>
                  <a:pt x="1886" y="393"/>
                  <a:pt x="1886" y="393"/>
                </a:cubicBezTo>
                <a:cubicBezTo>
                  <a:pt x="1886" y="1003"/>
                  <a:pt x="1886" y="1003"/>
                  <a:pt x="1886" y="1003"/>
                </a:cubicBezTo>
                <a:cubicBezTo>
                  <a:pt x="1554" y="1003"/>
                  <a:pt x="1554" y="1003"/>
                  <a:pt x="1554" y="1003"/>
                </a:cubicBezTo>
                <a:lnTo>
                  <a:pt x="1554" y="39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9" name="KSO_Shape"/>
          <p:cNvSpPr>
            <a:spLocks/>
          </p:cNvSpPr>
          <p:nvPr/>
        </p:nvSpPr>
        <p:spPr bwMode="auto">
          <a:xfrm>
            <a:off x="6668400" y="2470565"/>
            <a:ext cx="273168" cy="333132"/>
          </a:xfrm>
          <a:custGeom>
            <a:avLst/>
            <a:gdLst>
              <a:gd name="T0" fmla="*/ 1298659 w 1241426"/>
              <a:gd name="T1" fmla="*/ 1189555 h 1514475"/>
              <a:gd name="T2" fmla="*/ 1331196 w 1241426"/>
              <a:gd name="T3" fmla="*/ 1206093 h 1514475"/>
              <a:gd name="T4" fmla="*/ 1349463 w 1241426"/>
              <a:gd name="T5" fmla="*/ 1231472 h 1514475"/>
              <a:gd name="T6" fmla="*/ 1554108 w 1241426"/>
              <a:gd name="T7" fmla="*/ 1881332 h 1514475"/>
              <a:gd name="T8" fmla="*/ 1535272 w 1241426"/>
              <a:gd name="T9" fmla="*/ 1899297 h 1514475"/>
              <a:gd name="T10" fmla="*/ 281995 w 1241426"/>
              <a:gd name="T11" fmla="*/ 1905000 h 1514475"/>
              <a:gd name="T12" fmla="*/ 245461 w 1241426"/>
              <a:gd name="T13" fmla="*/ 1897016 h 1514475"/>
              <a:gd name="T14" fmla="*/ 216633 w 1241426"/>
              <a:gd name="T15" fmla="*/ 1877055 h 1514475"/>
              <a:gd name="T16" fmla="*/ 286 w 1241426"/>
              <a:gd name="T17" fmla="*/ 1226624 h 1514475"/>
              <a:gd name="T18" fmla="*/ 6279 w 1241426"/>
              <a:gd name="T19" fmla="*/ 1202386 h 1514475"/>
              <a:gd name="T20" fmla="*/ 30539 w 1241426"/>
              <a:gd name="T21" fmla="*/ 1188128 h 1514475"/>
              <a:gd name="T22" fmla="*/ 1467338 w 1241426"/>
              <a:gd name="T23" fmla="*/ 794748 h 1514475"/>
              <a:gd name="T24" fmla="*/ 1490172 w 1241426"/>
              <a:gd name="T25" fmla="*/ 798177 h 1514475"/>
              <a:gd name="T26" fmla="*/ 1524138 w 1241426"/>
              <a:gd name="T27" fmla="*/ 821321 h 1514475"/>
              <a:gd name="T28" fmla="*/ 1545260 w 1241426"/>
              <a:gd name="T29" fmla="*/ 857036 h 1514475"/>
              <a:gd name="T30" fmla="*/ 1559817 w 1241426"/>
              <a:gd name="T31" fmla="*/ 911038 h 1514475"/>
              <a:gd name="T32" fmla="*/ 1405686 w 1241426"/>
              <a:gd name="T33" fmla="*/ 1207045 h 1514475"/>
              <a:gd name="T34" fmla="*/ 1388274 w 1241426"/>
              <a:gd name="T35" fmla="*/ 1177331 h 1514475"/>
              <a:gd name="T36" fmla="*/ 1361159 w 1241426"/>
              <a:gd name="T37" fmla="*/ 1152473 h 1514475"/>
              <a:gd name="T38" fmla="*/ 1305501 w 1241426"/>
              <a:gd name="T39" fmla="*/ 1128757 h 1514475"/>
              <a:gd name="T40" fmla="*/ 214026 w 1241426"/>
              <a:gd name="T41" fmla="*/ 1049613 h 1514475"/>
              <a:gd name="T42" fmla="*/ 228012 w 1241426"/>
              <a:gd name="T43" fmla="*/ 1016755 h 1514475"/>
              <a:gd name="T44" fmla="*/ 256840 w 1241426"/>
              <a:gd name="T45" fmla="*/ 997326 h 1514475"/>
              <a:gd name="T46" fmla="*/ 404120 w 1241426"/>
              <a:gd name="T47" fmla="*/ 1000755 h 1514475"/>
              <a:gd name="T48" fmla="*/ 407546 w 1241426"/>
              <a:gd name="T49" fmla="*/ 1070470 h 1514475"/>
              <a:gd name="T50" fmla="*/ 413540 w 1241426"/>
              <a:gd name="T51" fmla="*/ 1086756 h 1514475"/>
              <a:gd name="T52" fmla="*/ 447506 w 1241426"/>
              <a:gd name="T53" fmla="*/ 1016184 h 1514475"/>
              <a:gd name="T54" fmla="*/ 1034630 w 1241426"/>
              <a:gd name="T55" fmla="*/ 924752 h 1514475"/>
              <a:gd name="T56" fmla="*/ 1062316 w 1241426"/>
              <a:gd name="T57" fmla="*/ 859322 h 1514475"/>
              <a:gd name="T58" fmla="*/ 1089147 w 1241426"/>
              <a:gd name="T59" fmla="*/ 821035 h 1514475"/>
              <a:gd name="T60" fmla="*/ 1121400 w 1241426"/>
              <a:gd name="T61" fmla="*/ 798463 h 1514475"/>
              <a:gd name="T62" fmla="*/ 1291475 w 1241426"/>
              <a:gd name="T63" fmla="*/ 750387 h 1514475"/>
              <a:gd name="T64" fmla="*/ 1242144 w 1241426"/>
              <a:gd name="T65" fmla="*/ 521450 h 1514475"/>
              <a:gd name="T66" fmla="*/ 1150611 w 1241426"/>
              <a:gd name="T67" fmla="*/ 515463 h 1514475"/>
              <a:gd name="T68" fmla="*/ 1070483 w 1241426"/>
              <a:gd name="T69" fmla="*/ 520309 h 1514475"/>
              <a:gd name="T70" fmla="*/ 979234 w 1241426"/>
              <a:gd name="T71" fmla="*/ 537701 h 1514475"/>
              <a:gd name="T72" fmla="*/ 879715 w 1241426"/>
              <a:gd name="T73" fmla="*/ 571343 h 1514475"/>
              <a:gd name="T74" fmla="*/ 776206 w 1241426"/>
              <a:gd name="T75" fmla="*/ 626938 h 1514475"/>
              <a:gd name="T76" fmla="*/ 671840 w 1241426"/>
              <a:gd name="T77" fmla="*/ 708191 h 1514475"/>
              <a:gd name="T78" fmla="*/ 570326 w 1241426"/>
              <a:gd name="T79" fmla="*/ 820238 h 1514475"/>
              <a:gd name="T80" fmla="*/ 474800 w 1241426"/>
              <a:gd name="T81" fmla="*/ 966494 h 1514475"/>
              <a:gd name="T82" fmla="*/ 417198 w 1241426"/>
              <a:gd name="T83" fmla="*/ 914891 h 1514475"/>
              <a:gd name="T84" fmla="*/ 441151 w 1241426"/>
              <a:gd name="T85" fmla="*/ 805982 h 1514475"/>
              <a:gd name="T86" fmla="*/ 472803 w 1241426"/>
              <a:gd name="T87" fmla="*/ 708477 h 1514475"/>
              <a:gd name="T88" fmla="*/ 511014 w 1241426"/>
              <a:gd name="T89" fmla="*/ 622376 h 1514475"/>
              <a:gd name="T90" fmla="*/ 554926 w 1241426"/>
              <a:gd name="T91" fmla="*/ 545969 h 1514475"/>
              <a:gd name="T92" fmla="*/ 603689 w 1241426"/>
              <a:gd name="T93" fmla="*/ 479825 h 1514475"/>
              <a:gd name="T94" fmla="*/ 656156 w 1241426"/>
              <a:gd name="T95" fmla="*/ 422805 h 1514475"/>
              <a:gd name="T96" fmla="*/ 711475 w 1241426"/>
              <a:gd name="T97" fmla="*/ 373767 h 1514475"/>
              <a:gd name="T98" fmla="*/ 788752 w 1241426"/>
              <a:gd name="T99" fmla="*/ 320740 h 1514475"/>
              <a:gd name="T100" fmla="*/ 906234 w 1241426"/>
              <a:gd name="T101" fmla="*/ 263434 h 1514475"/>
              <a:gd name="T102" fmla="*/ 1020011 w 1241426"/>
              <a:gd name="T103" fmla="*/ 228366 h 1514475"/>
              <a:gd name="T104" fmla="*/ 1122665 w 1241426"/>
              <a:gd name="T105" fmla="*/ 210689 h 1514475"/>
              <a:gd name="T106" fmla="*/ 1218477 w 1241426"/>
              <a:gd name="T107" fmla="*/ 204418 h 1514475"/>
              <a:gd name="T108" fmla="*/ 1291475 w 1241426"/>
              <a:gd name="T109" fmla="*/ 0 h 151447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241426" h="1514475">
                <a:moveTo>
                  <a:pt x="38107" y="942975"/>
                </a:moveTo>
                <a:lnTo>
                  <a:pt x="1012331" y="942975"/>
                </a:lnTo>
                <a:lnTo>
                  <a:pt x="1017548" y="943202"/>
                </a:lnTo>
                <a:lnTo>
                  <a:pt x="1022311" y="943655"/>
                </a:lnTo>
                <a:lnTo>
                  <a:pt x="1027301" y="944562"/>
                </a:lnTo>
                <a:lnTo>
                  <a:pt x="1032065" y="945696"/>
                </a:lnTo>
                <a:lnTo>
                  <a:pt x="1037055" y="947282"/>
                </a:lnTo>
                <a:lnTo>
                  <a:pt x="1041592" y="949096"/>
                </a:lnTo>
                <a:lnTo>
                  <a:pt x="1045901" y="951136"/>
                </a:lnTo>
                <a:lnTo>
                  <a:pt x="1050211" y="953403"/>
                </a:lnTo>
                <a:lnTo>
                  <a:pt x="1054067" y="955897"/>
                </a:lnTo>
                <a:lnTo>
                  <a:pt x="1057923" y="958844"/>
                </a:lnTo>
                <a:lnTo>
                  <a:pt x="1061326" y="961791"/>
                </a:lnTo>
                <a:lnTo>
                  <a:pt x="1064274" y="964965"/>
                </a:lnTo>
                <a:lnTo>
                  <a:pt x="1066996" y="968138"/>
                </a:lnTo>
                <a:lnTo>
                  <a:pt x="1069265" y="971539"/>
                </a:lnTo>
                <a:lnTo>
                  <a:pt x="1071306" y="975166"/>
                </a:lnTo>
                <a:lnTo>
                  <a:pt x="1072440" y="979020"/>
                </a:lnTo>
                <a:lnTo>
                  <a:pt x="1235302" y="1478657"/>
                </a:lnTo>
                <a:lnTo>
                  <a:pt x="1236436" y="1482058"/>
                </a:lnTo>
                <a:lnTo>
                  <a:pt x="1236663" y="1485685"/>
                </a:lnTo>
                <a:lnTo>
                  <a:pt x="1236663" y="1489085"/>
                </a:lnTo>
                <a:lnTo>
                  <a:pt x="1235983" y="1492259"/>
                </a:lnTo>
                <a:lnTo>
                  <a:pt x="1235075" y="1495659"/>
                </a:lnTo>
                <a:lnTo>
                  <a:pt x="1233488" y="1498607"/>
                </a:lnTo>
                <a:lnTo>
                  <a:pt x="1231673" y="1501327"/>
                </a:lnTo>
                <a:lnTo>
                  <a:pt x="1229178" y="1503821"/>
                </a:lnTo>
                <a:lnTo>
                  <a:pt x="1226683" y="1506087"/>
                </a:lnTo>
                <a:lnTo>
                  <a:pt x="1223507" y="1508128"/>
                </a:lnTo>
                <a:lnTo>
                  <a:pt x="1220105" y="1509941"/>
                </a:lnTo>
                <a:lnTo>
                  <a:pt x="1216476" y="1511528"/>
                </a:lnTo>
                <a:lnTo>
                  <a:pt x="1212166" y="1512888"/>
                </a:lnTo>
                <a:lnTo>
                  <a:pt x="1207856" y="1513568"/>
                </a:lnTo>
                <a:lnTo>
                  <a:pt x="1203320" y="1514022"/>
                </a:lnTo>
                <a:lnTo>
                  <a:pt x="1198556" y="1514475"/>
                </a:lnTo>
                <a:lnTo>
                  <a:pt x="224106" y="1514475"/>
                </a:lnTo>
                <a:lnTo>
                  <a:pt x="219115" y="1514022"/>
                </a:lnTo>
                <a:lnTo>
                  <a:pt x="214125" y="1513568"/>
                </a:lnTo>
                <a:lnTo>
                  <a:pt x="209362" y="1512888"/>
                </a:lnTo>
                <a:lnTo>
                  <a:pt x="204598" y="1511528"/>
                </a:lnTo>
                <a:lnTo>
                  <a:pt x="199608" y="1509941"/>
                </a:lnTo>
                <a:lnTo>
                  <a:pt x="195072" y="1508128"/>
                </a:lnTo>
                <a:lnTo>
                  <a:pt x="190762" y="1506087"/>
                </a:lnTo>
                <a:lnTo>
                  <a:pt x="186225" y="1503821"/>
                </a:lnTo>
                <a:lnTo>
                  <a:pt x="182596" y="1501327"/>
                </a:lnTo>
                <a:lnTo>
                  <a:pt x="178740" y="1498607"/>
                </a:lnTo>
                <a:lnTo>
                  <a:pt x="175338" y="1495659"/>
                </a:lnTo>
                <a:lnTo>
                  <a:pt x="172162" y="1492259"/>
                </a:lnTo>
                <a:lnTo>
                  <a:pt x="169667" y="1489085"/>
                </a:lnTo>
                <a:lnTo>
                  <a:pt x="167398" y="1485685"/>
                </a:lnTo>
                <a:lnTo>
                  <a:pt x="165357" y="1482058"/>
                </a:lnTo>
                <a:lnTo>
                  <a:pt x="163769" y="1478657"/>
                </a:lnTo>
                <a:lnTo>
                  <a:pt x="1361" y="979020"/>
                </a:lnTo>
                <a:lnTo>
                  <a:pt x="227" y="975166"/>
                </a:lnTo>
                <a:lnTo>
                  <a:pt x="0" y="971539"/>
                </a:lnTo>
                <a:lnTo>
                  <a:pt x="0" y="968138"/>
                </a:lnTo>
                <a:lnTo>
                  <a:pt x="454" y="964965"/>
                </a:lnTo>
                <a:lnTo>
                  <a:pt x="1588" y="961791"/>
                </a:lnTo>
                <a:lnTo>
                  <a:pt x="3175" y="958844"/>
                </a:lnTo>
                <a:lnTo>
                  <a:pt x="4990" y="955897"/>
                </a:lnTo>
                <a:lnTo>
                  <a:pt x="7258" y="953403"/>
                </a:lnTo>
                <a:lnTo>
                  <a:pt x="9980" y="951136"/>
                </a:lnTo>
                <a:lnTo>
                  <a:pt x="13156" y="949096"/>
                </a:lnTo>
                <a:lnTo>
                  <a:pt x="16331" y="947282"/>
                </a:lnTo>
                <a:lnTo>
                  <a:pt x="20188" y="945696"/>
                </a:lnTo>
                <a:lnTo>
                  <a:pt x="24270" y="944562"/>
                </a:lnTo>
                <a:lnTo>
                  <a:pt x="28580" y="943655"/>
                </a:lnTo>
                <a:lnTo>
                  <a:pt x="33344" y="943202"/>
                </a:lnTo>
                <a:lnTo>
                  <a:pt x="38107" y="942975"/>
                </a:lnTo>
                <a:close/>
                <a:moveTo>
                  <a:pt x="905939" y="631825"/>
                </a:moveTo>
                <a:lnTo>
                  <a:pt x="911156" y="631825"/>
                </a:lnTo>
                <a:lnTo>
                  <a:pt x="1166117" y="631825"/>
                </a:lnTo>
                <a:lnTo>
                  <a:pt x="1169293" y="632052"/>
                </a:lnTo>
                <a:lnTo>
                  <a:pt x="1172696" y="632280"/>
                </a:lnTo>
                <a:lnTo>
                  <a:pt x="1175644" y="632507"/>
                </a:lnTo>
                <a:lnTo>
                  <a:pt x="1178593" y="632961"/>
                </a:lnTo>
                <a:lnTo>
                  <a:pt x="1181542" y="633870"/>
                </a:lnTo>
                <a:lnTo>
                  <a:pt x="1184264" y="634551"/>
                </a:lnTo>
                <a:lnTo>
                  <a:pt x="1189481" y="636595"/>
                </a:lnTo>
                <a:lnTo>
                  <a:pt x="1194698" y="639094"/>
                </a:lnTo>
                <a:lnTo>
                  <a:pt x="1199235" y="642047"/>
                </a:lnTo>
                <a:lnTo>
                  <a:pt x="1203545" y="645227"/>
                </a:lnTo>
                <a:lnTo>
                  <a:pt x="1207628" y="648861"/>
                </a:lnTo>
                <a:lnTo>
                  <a:pt x="1211257" y="652950"/>
                </a:lnTo>
                <a:lnTo>
                  <a:pt x="1214887" y="657266"/>
                </a:lnTo>
                <a:lnTo>
                  <a:pt x="1217835" y="661809"/>
                </a:lnTo>
                <a:lnTo>
                  <a:pt x="1221011" y="666579"/>
                </a:lnTo>
                <a:lnTo>
                  <a:pt x="1223506" y="671349"/>
                </a:lnTo>
                <a:lnTo>
                  <a:pt x="1226001" y="676346"/>
                </a:lnTo>
                <a:lnTo>
                  <a:pt x="1228043" y="681344"/>
                </a:lnTo>
                <a:lnTo>
                  <a:pt x="1230084" y="686568"/>
                </a:lnTo>
                <a:lnTo>
                  <a:pt x="1231899" y="691793"/>
                </a:lnTo>
                <a:lnTo>
                  <a:pt x="1233487" y="696790"/>
                </a:lnTo>
                <a:lnTo>
                  <a:pt x="1235982" y="706784"/>
                </a:lnTo>
                <a:lnTo>
                  <a:pt x="1238024" y="716097"/>
                </a:lnTo>
                <a:lnTo>
                  <a:pt x="1239612" y="724275"/>
                </a:lnTo>
                <a:lnTo>
                  <a:pt x="1240519" y="731089"/>
                </a:lnTo>
                <a:lnTo>
                  <a:pt x="1241199" y="736541"/>
                </a:lnTo>
                <a:lnTo>
                  <a:pt x="1241426" y="741538"/>
                </a:lnTo>
                <a:lnTo>
                  <a:pt x="1241426" y="1341438"/>
                </a:lnTo>
                <a:lnTo>
                  <a:pt x="1118936" y="964144"/>
                </a:lnTo>
                <a:lnTo>
                  <a:pt x="1117121" y="959601"/>
                </a:lnTo>
                <a:lnTo>
                  <a:pt x="1115307" y="955285"/>
                </a:lnTo>
                <a:lnTo>
                  <a:pt x="1113265" y="950742"/>
                </a:lnTo>
                <a:lnTo>
                  <a:pt x="1110997" y="946654"/>
                </a:lnTo>
                <a:lnTo>
                  <a:pt x="1108728" y="943246"/>
                </a:lnTo>
                <a:lnTo>
                  <a:pt x="1106006" y="939385"/>
                </a:lnTo>
                <a:lnTo>
                  <a:pt x="1103284" y="935978"/>
                </a:lnTo>
                <a:lnTo>
                  <a:pt x="1100336" y="932570"/>
                </a:lnTo>
                <a:lnTo>
                  <a:pt x="1097614" y="929617"/>
                </a:lnTo>
                <a:lnTo>
                  <a:pt x="1094438" y="926664"/>
                </a:lnTo>
                <a:lnTo>
                  <a:pt x="1091489" y="923939"/>
                </a:lnTo>
                <a:lnTo>
                  <a:pt x="1088313" y="921440"/>
                </a:lnTo>
                <a:lnTo>
                  <a:pt x="1081735" y="916216"/>
                </a:lnTo>
                <a:lnTo>
                  <a:pt x="1075157" y="911900"/>
                </a:lnTo>
                <a:lnTo>
                  <a:pt x="1067898" y="908038"/>
                </a:lnTo>
                <a:lnTo>
                  <a:pt x="1060866" y="904631"/>
                </a:lnTo>
                <a:lnTo>
                  <a:pt x="1053154" y="901678"/>
                </a:lnTo>
                <a:lnTo>
                  <a:pt x="1045442" y="899179"/>
                </a:lnTo>
                <a:lnTo>
                  <a:pt x="1037503" y="897362"/>
                </a:lnTo>
                <a:lnTo>
                  <a:pt x="1029337" y="895772"/>
                </a:lnTo>
                <a:lnTo>
                  <a:pt x="1020944" y="894864"/>
                </a:lnTo>
                <a:lnTo>
                  <a:pt x="1012324" y="894409"/>
                </a:lnTo>
                <a:lnTo>
                  <a:pt x="169863" y="894409"/>
                </a:lnTo>
                <a:lnTo>
                  <a:pt x="169863" y="839439"/>
                </a:lnTo>
                <a:lnTo>
                  <a:pt x="170090" y="834442"/>
                </a:lnTo>
                <a:lnTo>
                  <a:pt x="170997" y="829672"/>
                </a:lnTo>
                <a:lnTo>
                  <a:pt x="172131" y="824902"/>
                </a:lnTo>
                <a:lnTo>
                  <a:pt x="173719" y="820359"/>
                </a:lnTo>
                <a:lnTo>
                  <a:pt x="175761" y="816270"/>
                </a:lnTo>
                <a:lnTo>
                  <a:pt x="178256" y="812181"/>
                </a:lnTo>
                <a:lnTo>
                  <a:pt x="181205" y="808320"/>
                </a:lnTo>
                <a:lnTo>
                  <a:pt x="184154" y="804913"/>
                </a:lnTo>
                <a:lnTo>
                  <a:pt x="187556" y="801960"/>
                </a:lnTo>
                <a:lnTo>
                  <a:pt x="191412" y="799007"/>
                </a:lnTo>
                <a:lnTo>
                  <a:pt x="195495" y="796508"/>
                </a:lnTo>
                <a:lnTo>
                  <a:pt x="199578" y="794464"/>
                </a:lnTo>
                <a:lnTo>
                  <a:pt x="204115" y="792874"/>
                </a:lnTo>
                <a:lnTo>
                  <a:pt x="208879" y="791738"/>
                </a:lnTo>
                <a:lnTo>
                  <a:pt x="213642" y="790829"/>
                </a:lnTo>
                <a:lnTo>
                  <a:pt x="218632" y="790602"/>
                </a:lnTo>
                <a:lnTo>
                  <a:pt x="321388" y="790602"/>
                </a:lnTo>
                <a:lnTo>
                  <a:pt x="321388" y="791738"/>
                </a:lnTo>
                <a:lnTo>
                  <a:pt x="321161" y="795600"/>
                </a:lnTo>
                <a:lnTo>
                  <a:pt x="320934" y="800370"/>
                </a:lnTo>
                <a:lnTo>
                  <a:pt x="320934" y="812181"/>
                </a:lnTo>
                <a:lnTo>
                  <a:pt x="321388" y="825810"/>
                </a:lnTo>
                <a:lnTo>
                  <a:pt x="322522" y="838985"/>
                </a:lnTo>
                <a:lnTo>
                  <a:pt x="323203" y="845572"/>
                </a:lnTo>
                <a:lnTo>
                  <a:pt x="323883" y="851024"/>
                </a:lnTo>
                <a:lnTo>
                  <a:pt x="324791" y="856021"/>
                </a:lnTo>
                <a:lnTo>
                  <a:pt x="325698" y="859883"/>
                </a:lnTo>
                <a:lnTo>
                  <a:pt x="326832" y="862608"/>
                </a:lnTo>
                <a:lnTo>
                  <a:pt x="327286" y="863517"/>
                </a:lnTo>
                <a:lnTo>
                  <a:pt x="327966" y="863971"/>
                </a:lnTo>
                <a:lnTo>
                  <a:pt x="328647" y="863971"/>
                </a:lnTo>
                <a:lnTo>
                  <a:pt x="329100" y="863744"/>
                </a:lnTo>
                <a:lnTo>
                  <a:pt x="329781" y="862836"/>
                </a:lnTo>
                <a:lnTo>
                  <a:pt x="330688" y="861700"/>
                </a:lnTo>
                <a:lnTo>
                  <a:pt x="338854" y="843301"/>
                </a:lnTo>
                <a:lnTo>
                  <a:pt x="347247" y="825356"/>
                </a:lnTo>
                <a:lnTo>
                  <a:pt x="355640" y="807866"/>
                </a:lnTo>
                <a:lnTo>
                  <a:pt x="364487" y="790602"/>
                </a:lnTo>
                <a:lnTo>
                  <a:pt x="806813" y="790602"/>
                </a:lnTo>
                <a:lnTo>
                  <a:pt x="810215" y="776973"/>
                </a:lnTo>
                <a:lnTo>
                  <a:pt x="813844" y="763117"/>
                </a:lnTo>
                <a:lnTo>
                  <a:pt x="817927" y="749034"/>
                </a:lnTo>
                <a:lnTo>
                  <a:pt x="822237" y="735178"/>
                </a:lnTo>
                <a:lnTo>
                  <a:pt x="827228" y="721322"/>
                </a:lnTo>
                <a:lnTo>
                  <a:pt x="832445" y="708147"/>
                </a:lnTo>
                <a:lnTo>
                  <a:pt x="834940" y="701787"/>
                </a:lnTo>
                <a:lnTo>
                  <a:pt x="838116" y="695200"/>
                </a:lnTo>
                <a:lnTo>
                  <a:pt x="841291" y="689067"/>
                </a:lnTo>
                <a:lnTo>
                  <a:pt x="844240" y="683161"/>
                </a:lnTo>
                <a:lnTo>
                  <a:pt x="847643" y="677255"/>
                </a:lnTo>
                <a:lnTo>
                  <a:pt x="850818" y="672031"/>
                </a:lnTo>
                <a:lnTo>
                  <a:pt x="854221" y="666579"/>
                </a:lnTo>
                <a:lnTo>
                  <a:pt x="857850" y="661809"/>
                </a:lnTo>
                <a:lnTo>
                  <a:pt x="861706" y="657039"/>
                </a:lnTo>
                <a:lnTo>
                  <a:pt x="865563" y="652723"/>
                </a:lnTo>
                <a:lnTo>
                  <a:pt x="869419" y="648861"/>
                </a:lnTo>
                <a:lnTo>
                  <a:pt x="873502" y="645000"/>
                </a:lnTo>
                <a:lnTo>
                  <a:pt x="877812" y="642047"/>
                </a:lnTo>
                <a:lnTo>
                  <a:pt x="882121" y="639094"/>
                </a:lnTo>
                <a:lnTo>
                  <a:pt x="886431" y="636595"/>
                </a:lnTo>
                <a:lnTo>
                  <a:pt x="891195" y="634778"/>
                </a:lnTo>
                <a:lnTo>
                  <a:pt x="895958" y="633188"/>
                </a:lnTo>
                <a:lnTo>
                  <a:pt x="900722" y="632280"/>
                </a:lnTo>
                <a:lnTo>
                  <a:pt x="905939" y="631825"/>
                </a:lnTo>
                <a:close/>
                <a:moveTo>
                  <a:pt x="1026356" y="0"/>
                </a:moveTo>
                <a:lnTo>
                  <a:pt x="1225551" y="293292"/>
                </a:lnTo>
                <a:lnTo>
                  <a:pt x="1026356" y="596558"/>
                </a:lnTo>
                <a:lnTo>
                  <a:pt x="1026356" y="422259"/>
                </a:lnTo>
                <a:lnTo>
                  <a:pt x="1021824" y="421353"/>
                </a:lnTo>
                <a:lnTo>
                  <a:pt x="1015932" y="419993"/>
                </a:lnTo>
                <a:lnTo>
                  <a:pt x="1008227" y="418180"/>
                </a:lnTo>
                <a:lnTo>
                  <a:pt x="998483" y="416366"/>
                </a:lnTo>
                <a:lnTo>
                  <a:pt x="987152" y="414553"/>
                </a:lnTo>
                <a:lnTo>
                  <a:pt x="973782" y="413193"/>
                </a:lnTo>
                <a:lnTo>
                  <a:pt x="958599" y="411607"/>
                </a:lnTo>
                <a:lnTo>
                  <a:pt x="942056" y="410473"/>
                </a:lnTo>
                <a:lnTo>
                  <a:pt x="932991" y="410020"/>
                </a:lnTo>
                <a:lnTo>
                  <a:pt x="923926" y="409793"/>
                </a:lnTo>
                <a:lnTo>
                  <a:pt x="914409" y="409793"/>
                </a:lnTo>
                <a:lnTo>
                  <a:pt x="904437" y="410020"/>
                </a:lnTo>
                <a:lnTo>
                  <a:pt x="894466" y="410247"/>
                </a:lnTo>
                <a:lnTo>
                  <a:pt x="884042" y="410700"/>
                </a:lnTo>
                <a:lnTo>
                  <a:pt x="872938" y="411607"/>
                </a:lnTo>
                <a:lnTo>
                  <a:pt x="862060" y="412287"/>
                </a:lnTo>
                <a:lnTo>
                  <a:pt x="850730" y="413646"/>
                </a:lnTo>
                <a:lnTo>
                  <a:pt x="839172" y="415233"/>
                </a:lnTo>
                <a:lnTo>
                  <a:pt x="827615" y="417046"/>
                </a:lnTo>
                <a:lnTo>
                  <a:pt x="815378" y="419086"/>
                </a:lnTo>
                <a:lnTo>
                  <a:pt x="803140" y="421579"/>
                </a:lnTo>
                <a:lnTo>
                  <a:pt x="790677" y="424073"/>
                </a:lnTo>
                <a:lnTo>
                  <a:pt x="778213" y="427472"/>
                </a:lnTo>
                <a:lnTo>
                  <a:pt x="765296" y="430646"/>
                </a:lnTo>
                <a:lnTo>
                  <a:pt x="752379" y="434499"/>
                </a:lnTo>
                <a:lnTo>
                  <a:pt x="739235" y="439032"/>
                </a:lnTo>
                <a:lnTo>
                  <a:pt x="726091" y="443565"/>
                </a:lnTo>
                <a:lnTo>
                  <a:pt x="712721" y="449005"/>
                </a:lnTo>
                <a:lnTo>
                  <a:pt x="699124" y="454218"/>
                </a:lnTo>
                <a:lnTo>
                  <a:pt x="685527" y="460338"/>
                </a:lnTo>
                <a:lnTo>
                  <a:pt x="672157" y="467137"/>
                </a:lnTo>
                <a:lnTo>
                  <a:pt x="658333" y="473937"/>
                </a:lnTo>
                <a:lnTo>
                  <a:pt x="644510" y="481643"/>
                </a:lnTo>
                <a:lnTo>
                  <a:pt x="630686" y="489803"/>
                </a:lnTo>
                <a:lnTo>
                  <a:pt x="616863" y="498416"/>
                </a:lnTo>
                <a:lnTo>
                  <a:pt x="603039" y="507709"/>
                </a:lnTo>
                <a:lnTo>
                  <a:pt x="589216" y="517455"/>
                </a:lnTo>
                <a:lnTo>
                  <a:pt x="575392" y="527881"/>
                </a:lnTo>
                <a:lnTo>
                  <a:pt x="561569" y="538987"/>
                </a:lnTo>
                <a:lnTo>
                  <a:pt x="547745" y="550773"/>
                </a:lnTo>
                <a:lnTo>
                  <a:pt x="533922" y="563012"/>
                </a:lnTo>
                <a:lnTo>
                  <a:pt x="520098" y="575932"/>
                </a:lnTo>
                <a:lnTo>
                  <a:pt x="506728" y="589758"/>
                </a:lnTo>
                <a:lnTo>
                  <a:pt x="493131" y="604264"/>
                </a:lnTo>
                <a:lnTo>
                  <a:pt x="479534" y="619450"/>
                </a:lnTo>
                <a:lnTo>
                  <a:pt x="466164" y="635316"/>
                </a:lnTo>
                <a:lnTo>
                  <a:pt x="453247" y="652089"/>
                </a:lnTo>
                <a:lnTo>
                  <a:pt x="440103" y="669314"/>
                </a:lnTo>
                <a:lnTo>
                  <a:pt x="427186" y="687447"/>
                </a:lnTo>
                <a:lnTo>
                  <a:pt x="414269" y="706486"/>
                </a:lnTo>
                <a:lnTo>
                  <a:pt x="401805" y="726205"/>
                </a:lnTo>
                <a:lnTo>
                  <a:pt x="389341" y="746831"/>
                </a:lnTo>
                <a:lnTo>
                  <a:pt x="377331" y="768363"/>
                </a:lnTo>
                <a:lnTo>
                  <a:pt x="365320" y="790575"/>
                </a:lnTo>
                <a:lnTo>
                  <a:pt x="322263" y="790575"/>
                </a:lnTo>
                <a:lnTo>
                  <a:pt x="324303" y="774483"/>
                </a:lnTo>
                <a:lnTo>
                  <a:pt x="326569" y="758617"/>
                </a:lnTo>
                <a:lnTo>
                  <a:pt x="328835" y="742751"/>
                </a:lnTo>
                <a:lnTo>
                  <a:pt x="331554" y="727338"/>
                </a:lnTo>
                <a:lnTo>
                  <a:pt x="334274" y="712379"/>
                </a:lnTo>
                <a:lnTo>
                  <a:pt x="337220" y="697420"/>
                </a:lnTo>
                <a:lnTo>
                  <a:pt x="340166" y="682914"/>
                </a:lnTo>
                <a:lnTo>
                  <a:pt x="343565" y="668634"/>
                </a:lnTo>
                <a:lnTo>
                  <a:pt x="347191" y="654582"/>
                </a:lnTo>
                <a:lnTo>
                  <a:pt x="350590" y="640756"/>
                </a:lnTo>
                <a:lnTo>
                  <a:pt x="354442" y="627156"/>
                </a:lnTo>
                <a:lnTo>
                  <a:pt x="358295" y="613783"/>
                </a:lnTo>
                <a:lnTo>
                  <a:pt x="362374" y="600864"/>
                </a:lnTo>
                <a:lnTo>
                  <a:pt x="366680" y="587945"/>
                </a:lnTo>
                <a:lnTo>
                  <a:pt x="371212" y="575479"/>
                </a:lnTo>
                <a:lnTo>
                  <a:pt x="375744" y="563239"/>
                </a:lnTo>
                <a:lnTo>
                  <a:pt x="380503" y="551226"/>
                </a:lnTo>
                <a:lnTo>
                  <a:pt x="385489" y="539440"/>
                </a:lnTo>
                <a:lnTo>
                  <a:pt x="390248" y="527881"/>
                </a:lnTo>
                <a:lnTo>
                  <a:pt x="395460" y="516775"/>
                </a:lnTo>
                <a:lnTo>
                  <a:pt x="400899" y="505442"/>
                </a:lnTo>
                <a:lnTo>
                  <a:pt x="406111" y="494789"/>
                </a:lnTo>
                <a:lnTo>
                  <a:pt x="411776" y="483910"/>
                </a:lnTo>
                <a:lnTo>
                  <a:pt x="417441" y="473710"/>
                </a:lnTo>
                <a:lnTo>
                  <a:pt x="423107" y="463511"/>
                </a:lnTo>
                <a:lnTo>
                  <a:pt x="428999" y="453538"/>
                </a:lnTo>
                <a:lnTo>
                  <a:pt x="435117" y="443792"/>
                </a:lnTo>
                <a:lnTo>
                  <a:pt x="441009" y="434045"/>
                </a:lnTo>
                <a:lnTo>
                  <a:pt x="447355" y="424979"/>
                </a:lnTo>
                <a:lnTo>
                  <a:pt x="453473" y="415913"/>
                </a:lnTo>
                <a:lnTo>
                  <a:pt x="459819" y="407073"/>
                </a:lnTo>
                <a:lnTo>
                  <a:pt x="466390" y="398234"/>
                </a:lnTo>
                <a:lnTo>
                  <a:pt x="473189" y="389848"/>
                </a:lnTo>
                <a:lnTo>
                  <a:pt x="479761" y="381461"/>
                </a:lnTo>
                <a:lnTo>
                  <a:pt x="486333" y="373528"/>
                </a:lnTo>
                <a:lnTo>
                  <a:pt x="493358" y="365595"/>
                </a:lnTo>
                <a:lnTo>
                  <a:pt x="500156" y="357889"/>
                </a:lnTo>
                <a:lnTo>
                  <a:pt x="507181" y="350410"/>
                </a:lnTo>
                <a:lnTo>
                  <a:pt x="514206" y="342930"/>
                </a:lnTo>
                <a:lnTo>
                  <a:pt x="521458" y="336130"/>
                </a:lnTo>
                <a:lnTo>
                  <a:pt x="528710" y="329104"/>
                </a:lnTo>
                <a:lnTo>
                  <a:pt x="535735" y="322304"/>
                </a:lnTo>
                <a:lnTo>
                  <a:pt x="543213" y="315958"/>
                </a:lnTo>
                <a:lnTo>
                  <a:pt x="550691" y="309612"/>
                </a:lnTo>
                <a:lnTo>
                  <a:pt x="557943" y="303038"/>
                </a:lnTo>
                <a:lnTo>
                  <a:pt x="565421" y="297145"/>
                </a:lnTo>
                <a:lnTo>
                  <a:pt x="573126" y="291252"/>
                </a:lnTo>
                <a:lnTo>
                  <a:pt x="580604" y="285813"/>
                </a:lnTo>
                <a:lnTo>
                  <a:pt x="588309" y="280146"/>
                </a:lnTo>
                <a:lnTo>
                  <a:pt x="595788" y="274707"/>
                </a:lnTo>
                <a:lnTo>
                  <a:pt x="611197" y="264507"/>
                </a:lnTo>
                <a:lnTo>
                  <a:pt x="626834" y="254988"/>
                </a:lnTo>
                <a:lnTo>
                  <a:pt x="642244" y="246148"/>
                </a:lnTo>
                <a:lnTo>
                  <a:pt x="657654" y="237535"/>
                </a:lnTo>
                <a:lnTo>
                  <a:pt x="673290" y="229602"/>
                </a:lnTo>
                <a:lnTo>
                  <a:pt x="689153" y="222576"/>
                </a:lnTo>
                <a:lnTo>
                  <a:pt x="704563" y="215549"/>
                </a:lnTo>
                <a:lnTo>
                  <a:pt x="720199" y="209430"/>
                </a:lnTo>
                <a:lnTo>
                  <a:pt x="735609" y="203537"/>
                </a:lnTo>
                <a:lnTo>
                  <a:pt x="750792" y="198550"/>
                </a:lnTo>
                <a:lnTo>
                  <a:pt x="766202" y="193564"/>
                </a:lnTo>
                <a:lnTo>
                  <a:pt x="781159" y="189257"/>
                </a:lnTo>
                <a:lnTo>
                  <a:pt x="796115" y="185178"/>
                </a:lnTo>
                <a:lnTo>
                  <a:pt x="810619" y="181551"/>
                </a:lnTo>
                <a:lnTo>
                  <a:pt x="824896" y="178605"/>
                </a:lnTo>
                <a:lnTo>
                  <a:pt x="838946" y="175658"/>
                </a:lnTo>
                <a:lnTo>
                  <a:pt x="852769" y="173165"/>
                </a:lnTo>
                <a:lnTo>
                  <a:pt x="866140" y="170898"/>
                </a:lnTo>
                <a:lnTo>
                  <a:pt x="879510" y="169085"/>
                </a:lnTo>
                <a:lnTo>
                  <a:pt x="892200" y="167498"/>
                </a:lnTo>
                <a:lnTo>
                  <a:pt x="904437" y="166138"/>
                </a:lnTo>
                <a:lnTo>
                  <a:pt x="916221" y="165005"/>
                </a:lnTo>
                <a:lnTo>
                  <a:pt x="927779" y="164325"/>
                </a:lnTo>
                <a:lnTo>
                  <a:pt x="938656" y="163419"/>
                </a:lnTo>
                <a:lnTo>
                  <a:pt x="949307" y="162965"/>
                </a:lnTo>
                <a:lnTo>
                  <a:pt x="968343" y="162512"/>
                </a:lnTo>
                <a:lnTo>
                  <a:pt x="985339" y="162512"/>
                </a:lnTo>
                <a:lnTo>
                  <a:pt x="999389" y="162739"/>
                </a:lnTo>
                <a:lnTo>
                  <a:pt x="1010720" y="163192"/>
                </a:lnTo>
                <a:lnTo>
                  <a:pt x="1019331" y="163872"/>
                </a:lnTo>
                <a:lnTo>
                  <a:pt x="1026356" y="164552"/>
                </a:lnTo>
                <a:lnTo>
                  <a:pt x="1026356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grpSp>
        <p:nvGrpSpPr>
          <p:cNvPr id="60" name="组合 106"/>
          <p:cNvGrpSpPr/>
          <p:nvPr/>
        </p:nvGrpSpPr>
        <p:grpSpPr>
          <a:xfrm>
            <a:off x="5149553" y="1090280"/>
            <a:ext cx="1996139" cy="1315859"/>
            <a:chOff x="9004059" y="1218109"/>
            <a:chExt cx="1991876" cy="1298598"/>
          </a:xfrm>
        </p:grpSpPr>
        <p:grpSp>
          <p:nvGrpSpPr>
            <p:cNvPr id="61" name="组合 74"/>
            <p:cNvGrpSpPr/>
            <p:nvPr/>
          </p:nvGrpSpPr>
          <p:grpSpPr>
            <a:xfrm>
              <a:off x="9004168" y="1218109"/>
              <a:ext cx="1991767" cy="1298598"/>
              <a:chOff x="5249806" y="1134839"/>
              <a:chExt cx="1664889" cy="1085479"/>
            </a:xfrm>
          </p:grpSpPr>
          <p:sp>
            <p:nvSpPr>
              <p:cNvPr id="66" name="矩形 58"/>
              <p:cNvSpPr/>
              <p:nvPr/>
            </p:nvSpPr>
            <p:spPr bwMode="auto">
              <a:xfrm>
                <a:off x="5249806" y="1179102"/>
                <a:ext cx="1109193" cy="65390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67" name="矩形 59"/>
              <p:cNvSpPr/>
              <p:nvPr/>
            </p:nvSpPr>
            <p:spPr bwMode="auto">
              <a:xfrm>
                <a:off x="6368526" y="1179102"/>
                <a:ext cx="546169" cy="31785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68" name="矩形 60"/>
              <p:cNvSpPr/>
              <p:nvPr/>
            </p:nvSpPr>
            <p:spPr bwMode="auto">
              <a:xfrm>
                <a:off x="6367167" y="1507844"/>
                <a:ext cx="547528" cy="32462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69" name="矩形 61"/>
              <p:cNvSpPr/>
              <p:nvPr/>
            </p:nvSpPr>
            <p:spPr bwMode="auto">
              <a:xfrm>
                <a:off x="6367167" y="1844902"/>
                <a:ext cx="547528" cy="32462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70" name="矩形 62"/>
              <p:cNvSpPr/>
              <p:nvPr/>
            </p:nvSpPr>
            <p:spPr bwMode="auto">
              <a:xfrm>
                <a:off x="5811471" y="1844902"/>
                <a:ext cx="547528" cy="32462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71" name="矩形 63"/>
              <p:cNvSpPr/>
              <p:nvPr/>
            </p:nvSpPr>
            <p:spPr bwMode="auto">
              <a:xfrm>
                <a:off x="5249806" y="1844902"/>
                <a:ext cx="547528" cy="32462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72" name="文本框 64"/>
              <p:cNvSpPr txBox="1"/>
              <p:nvPr/>
            </p:nvSpPr>
            <p:spPr>
              <a:xfrm>
                <a:off x="5591890" y="1292223"/>
                <a:ext cx="425025" cy="424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4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73" name="文本框 69"/>
              <p:cNvSpPr txBox="1"/>
              <p:nvPr/>
            </p:nvSpPr>
            <p:spPr>
              <a:xfrm>
                <a:off x="5314967" y="1795830"/>
                <a:ext cx="425025" cy="424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5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74" name="文本框 70"/>
              <p:cNvSpPr txBox="1"/>
              <p:nvPr/>
            </p:nvSpPr>
            <p:spPr>
              <a:xfrm>
                <a:off x="5869648" y="1795830"/>
                <a:ext cx="425025" cy="424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75" name="文本框 71"/>
              <p:cNvSpPr txBox="1"/>
              <p:nvPr/>
            </p:nvSpPr>
            <p:spPr>
              <a:xfrm>
                <a:off x="6423197" y="1795830"/>
                <a:ext cx="425025" cy="424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6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76" name="文本框 72"/>
              <p:cNvSpPr txBox="1"/>
              <p:nvPr/>
            </p:nvSpPr>
            <p:spPr>
              <a:xfrm>
                <a:off x="6418772" y="1457925"/>
                <a:ext cx="425025" cy="424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77" name="文本框 73"/>
              <p:cNvSpPr txBox="1"/>
              <p:nvPr/>
            </p:nvSpPr>
            <p:spPr>
              <a:xfrm>
                <a:off x="6431493" y="1134839"/>
                <a:ext cx="425025" cy="424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62" name="矩形 102"/>
            <p:cNvSpPr/>
            <p:nvPr/>
          </p:nvSpPr>
          <p:spPr bwMode="auto">
            <a:xfrm>
              <a:off x="9004059" y="2049124"/>
              <a:ext cx="1991767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63" name="矩形 103"/>
            <p:cNvSpPr/>
            <p:nvPr/>
          </p:nvSpPr>
          <p:spPr bwMode="auto">
            <a:xfrm rot="5400000">
              <a:off x="9745565" y="1853460"/>
              <a:ext cx="1186677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64" name="矩形 104"/>
            <p:cNvSpPr/>
            <p:nvPr/>
          </p:nvSpPr>
          <p:spPr bwMode="auto">
            <a:xfrm rot="5400000" flipV="1">
              <a:off x="9472488" y="2250944"/>
              <a:ext cx="391704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65" name="矩形 105"/>
            <p:cNvSpPr/>
            <p:nvPr/>
          </p:nvSpPr>
          <p:spPr bwMode="auto">
            <a:xfrm>
              <a:off x="10348048" y="1646003"/>
              <a:ext cx="647779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pic>
        <p:nvPicPr>
          <p:cNvPr id="78" name="图片 7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1078724"/>
            <a:ext cx="2126682" cy="1670407"/>
          </a:xfrm>
          <a:prstGeom prst="rect">
            <a:avLst/>
          </a:prstGeom>
        </p:spPr>
      </p:pic>
      <p:grpSp>
        <p:nvGrpSpPr>
          <p:cNvPr id="79" name="组合 86"/>
          <p:cNvGrpSpPr/>
          <p:nvPr/>
        </p:nvGrpSpPr>
        <p:grpSpPr>
          <a:xfrm>
            <a:off x="8932283" y="1143542"/>
            <a:ext cx="1992016" cy="1200675"/>
            <a:chOff x="5153676" y="1147817"/>
            <a:chExt cx="1992016" cy="1200675"/>
          </a:xfrm>
        </p:grpSpPr>
        <p:grpSp>
          <p:nvGrpSpPr>
            <p:cNvPr id="80" name="组合 87"/>
            <p:cNvGrpSpPr/>
            <p:nvPr/>
          </p:nvGrpSpPr>
          <p:grpSpPr>
            <a:xfrm>
              <a:off x="5153676" y="1147817"/>
              <a:ext cx="1992016" cy="1200674"/>
              <a:chOff x="8673859" y="1335908"/>
              <a:chExt cx="1992016" cy="1200674"/>
            </a:xfrm>
          </p:grpSpPr>
          <p:sp>
            <p:nvSpPr>
              <p:cNvPr id="83" name="矩形 90"/>
              <p:cNvSpPr/>
              <p:nvPr/>
            </p:nvSpPr>
            <p:spPr bwMode="auto">
              <a:xfrm>
                <a:off x="8673859" y="1335968"/>
                <a:ext cx="987552" cy="59436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84" name="矩形 91"/>
              <p:cNvSpPr/>
              <p:nvPr/>
            </p:nvSpPr>
            <p:spPr bwMode="auto">
              <a:xfrm>
                <a:off x="8673859" y="1942222"/>
                <a:ext cx="987552" cy="59436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85" name="矩形 92"/>
              <p:cNvSpPr/>
              <p:nvPr/>
            </p:nvSpPr>
            <p:spPr bwMode="auto">
              <a:xfrm>
                <a:off x="9678323" y="1942222"/>
                <a:ext cx="987552" cy="59436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86" name="矩形 93"/>
              <p:cNvSpPr/>
              <p:nvPr/>
            </p:nvSpPr>
            <p:spPr bwMode="auto">
              <a:xfrm>
                <a:off x="9678323" y="1335908"/>
                <a:ext cx="987552" cy="59442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87" name="文本框 110"/>
              <p:cNvSpPr txBox="1"/>
              <p:nvPr/>
            </p:nvSpPr>
            <p:spPr>
              <a:xfrm>
                <a:off x="8913398" y="1406200"/>
                <a:ext cx="508473" cy="50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5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88" name="文本框 111"/>
              <p:cNvSpPr txBox="1"/>
              <p:nvPr/>
            </p:nvSpPr>
            <p:spPr>
              <a:xfrm>
                <a:off x="9914799" y="1406200"/>
                <a:ext cx="508473" cy="50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6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89" name="文本框 112"/>
              <p:cNvSpPr txBox="1"/>
              <p:nvPr/>
            </p:nvSpPr>
            <p:spPr>
              <a:xfrm>
                <a:off x="8913398" y="1974467"/>
                <a:ext cx="508473" cy="50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7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90" name="文本框 113"/>
              <p:cNvSpPr txBox="1"/>
              <p:nvPr/>
            </p:nvSpPr>
            <p:spPr>
              <a:xfrm>
                <a:off x="9916110" y="1974467"/>
                <a:ext cx="508473" cy="50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8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81" name="矩形 88"/>
            <p:cNvSpPr/>
            <p:nvPr/>
          </p:nvSpPr>
          <p:spPr bwMode="auto">
            <a:xfrm>
              <a:off x="5153925" y="1741267"/>
              <a:ext cx="1991767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82" name="矩形 89"/>
            <p:cNvSpPr/>
            <p:nvPr/>
          </p:nvSpPr>
          <p:spPr bwMode="auto">
            <a:xfrm rot="5400000">
              <a:off x="5549972" y="1739066"/>
              <a:ext cx="1200564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grpSp>
        <p:nvGrpSpPr>
          <p:cNvPr id="91" name="组合 65"/>
          <p:cNvGrpSpPr/>
          <p:nvPr/>
        </p:nvGrpSpPr>
        <p:grpSpPr>
          <a:xfrm>
            <a:off x="8932038" y="1143541"/>
            <a:ext cx="1992016" cy="1200675"/>
            <a:chOff x="5153676" y="1147817"/>
            <a:chExt cx="1992016" cy="1200675"/>
          </a:xfrm>
        </p:grpSpPr>
        <p:grpSp>
          <p:nvGrpSpPr>
            <p:cNvPr id="92" name="组合 66"/>
            <p:cNvGrpSpPr/>
            <p:nvPr/>
          </p:nvGrpSpPr>
          <p:grpSpPr>
            <a:xfrm>
              <a:off x="5153676" y="1147817"/>
              <a:ext cx="1992016" cy="1200674"/>
              <a:chOff x="8673859" y="1335908"/>
              <a:chExt cx="1992016" cy="1200674"/>
            </a:xfrm>
          </p:grpSpPr>
          <p:sp>
            <p:nvSpPr>
              <p:cNvPr id="95" name="矩形 76"/>
              <p:cNvSpPr/>
              <p:nvPr/>
            </p:nvSpPr>
            <p:spPr bwMode="auto">
              <a:xfrm>
                <a:off x="8673859" y="1335968"/>
                <a:ext cx="987552" cy="59436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96" name="矩形 78"/>
              <p:cNvSpPr/>
              <p:nvPr/>
            </p:nvSpPr>
            <p:spPr bwMode="auto">
              <a:xfrm>
                <a:off x="8673859" y="1942222"/>
                <a:ext cx="987552" cy="59436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97" name="矩形 80"/>
              <p:cNvSpPr/>
              <p:nvPr/>
            </p:nvSpPr>
            <p:spPr bwMode="auto">
              <a:xfrm>
                <a:off x="9678323" y="1942222"/>
                <a:ext cx="987552" cy="59436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98" name="矩形 81"/>
              <p:cNvSpPr/>
              <p:nvPr/>
            </p:nvSpPr>
            <p:spPr bwMode="auto">
              <a:xfrm>
                <a:off x="9678323" y="1335908"/>
                <a:ext cx="987552" cy="59442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99" name="文本框 82"/>
              <p:cNvSpPr txBox="1"/>
              <p:nvPr/>
            </p:nvSpPr>
            <p:spPr>
              <a:xfrm>
                <a:off x="8913398" y="1406200"/>
                <a:ext cx="508473" cy="50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1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00" name="文本框 83"/>
              <p:cNvSpPr txBox="1"/>
              <p:nvPr/>
            </p:nvSpPr>
            <p:spPr>
              <a:xfrm>
                <a:off x="9914799" y="1406200"/>
                <a:ext cx="508473" cy="50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2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01" name="文本框 84"/>
              <p:cNvSpPr txBox="1"/>
              <p:nvPr/>
            </p:nvSpPr>
            <p:spPr>
              <a:xfrm>
                <a:off x="8913398" y="1974467"/>
                <a:ext cx="508473" cy="50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3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02" name="文本框 85"/>
              <p:cNvSpPr txBox="1"/>
              <p:nvPr/>
            </p:nvSpPr>
            <p:spPr>
              <a:xfrm>
                <a:off x="9916110" y="1974467"/>
                <a:ext cx="508473" cy="507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Channel</a:t>
                </a:r>
              </a:p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4</a:t>
                </a:r>
                <a:endParaRPr lang="zh-CN" altLang="en-US" sz="2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93" name="矩形 67"/>
            <p:cNvSpPr/>
            <p:nvPr/>
          </p:nvSpPr>
          <p:spPr bwMode="auto">
            <a:xfrm>
              <a:off x="5153925" y="1741267"/>
              <a:ext cx="1991767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94" name="矩形 68"/>
            <p:cNvSpPr/>
            <p:nvPr/>
          </p:nvSpPr>
          <p:spPr bwMode="auto">
            <a:xfrm rot="5400000">
              <a:off x="5549972" y="1739066"/>
              <a:ext cx="1200564" cy="18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pic>
        <p:nvPicPr>
          <p:cNvPr id="103" name="图片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61" y="1078724"/>
            <a:ext cx="2126682" cy="1670407"/>
          </a:xfrm>
          <a:prstGeom prst="rect">
            <a:avLst/>
          </a:prstGeom>
        </p:spPr>
      </p:pic>
      <p:pic>
        <p:nvPicPr>
          <p:cNvPr id="104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3" y="4203619"/>
            <a:ext cx="2001479" cy="1185402"/>
          </a:xfrm>
          <a:prstGeom prst="rect">
            <a:avLst/>
          </a:prstGeom>
        </p:spPr>
      </p:pic>
      <p:sp>
        <p:nvSpPr>
          <p:cNvPr id="105" name="KSO_Shape"/>
          <p:cNvSpPr>
            <a:spLocks/>
          </p:cNvSpPr>
          <p:nvPr/>
        </p:nvSpPr>
        <p:spPr bwMode="auto">
          <a:xfrm rot="16200000">
            <a:off x="10504489" y="2489663"/>
            <a:ext cx="353924" cy="294936"/>
          </a:xfrm>
          <a:custGeom>
            <a:avLst/>
            <a:gdLst>
              <a:gd name="T0" fmla="*/ 354482 w 1812925"/>
              <a:gd name="T1" fmla="*/ 872801 h 1511300"/>
              <a:gd name="T2" fmla="*/ 380318 w 1812925"/>
              <a:gd name="T3" fmla="*/ 984699 h 1511300"/>
              <a:gd name="T4" fmla="*/ 425879 w 1812925"/>
              <a:gd name="T5" fmla="*/ 1087433 h 1511300"/>
              <a:gd name="T6" fmla="*/ 488386 w 1812925"/>
              <a:gd name="T7" fmla="*/ 1179061 h 1511300"/>
              <a:gd name="T8" fmla="*/ 591174 w 1812925"/>
              <a:gd name="T9" fmla="*/ 1276520 h 1511300"/>
              <a:gd name="T10" fmla="*/ 711743 w 1812925"/>
              <a:gd name="T11" fmla="*/ 1346213 h 1511300"/>
              <a:gd name="T12" fmla="*/ 796474 w 1812925"/>
              <a:gd name="T13" fmla="*/ 1375922 h 1511300"/>
              <a:gd name="T14" fmla="*/ 907876 w 1812925"/>
              <a:gd name="T15" fmla="*/ 1394804 h 1511300"/>
              <a:gd name="T16" fmla="*/ 1015110 w 1812925"/>
              <a:gd name="T17" fmla="*/ 1393415 h 1511300"/>
              <a:gd name="T18" fmla="*/ 1118176 w 1812925"/>
              <a:gd name="T19" fmla="*/ 1373702 h 1511300"/>
              <a:gd name="T20" fmla="*/ 1216519 w 1812925"/>
              <a:gd name="T21" fmla="*/ 1335939 h 1511300"/>
              <a:gd name="T22" fmla="*/ 1302085 w 1812925"/>
              <a:gd name="T23" fmla="*/ 1285127 h 1511300"/>
              <a:gd name="T24" fmla="*/ 1341811 w 1812925"/>
              <a:gd name="T25" fmla="*/ 1271245 h 1511300"/>
              <a:gd name="T26" fmla="*/ 1382649 w 1812925"/>
              <a:gd name="T27" fmla="*/ 1275131 h 1511300"/>
              <a:gd name="T28" fmla="*/ 1417930 w 1812925"/>
              <a:gd name="T29" fmla="*/ 1296789 h 1511300"/>
              <a:gd name="T30" fmla="*/ 1441822 w 1812925"/>
              <a:gd name="T31" fmla="*/ 1332607 h 1511300"/>
              <a:gd name="T32" fmla="*/ 1447378 w 1812925"/>
              <a:gd name="T33" fmla="*/ 1373146 h 1511300"/>
              <a:gd name="T34" fmla="*/ 1435710 w 1812925"/>
              <a:gd name="T35" fmla="*/ 1412574 h 1511300"/>
              <a:gd name="T36" fmla="*/ 1407374 w 1812925"/>
              <a:gd name="T37" fmla="*/ 1443950 h 1511300"/>
              <a:gd name="T38" fmla="*/ 1288472 w 1812925"/>
              <a:gd name="T39" fmla="*/ 1512532 h 1511300"/>
              <a:gd name="T40" fmla="*/ 1161792 w 1812925"/>
              <a:gd name="T41" fmla="*/ 1559734 h 1511300"/>
              <a:gd name="T42" fmla="*/ 1028722 w 1812925"/>
              <a:gd name="T43" fmla="*/ 1583891 h 1511300"/>
              <a:gd name="T44" fmla="*/ 874538 w 1812925"/>
              <a:gd name="T45" fmla="*/ 1583335 h 1511300"/>
              <a:gd name="T46" fmla="*/ 770639 w 1812925"/>
              <a:gd name="T47" fmla="*/ 1565565 h 1511300"/>
              <a:gd name="T48" fmla="*/ 648125 w 1812925"/>
              <a:gd name="T49" fmla="*/ 1526415 h 1511300"/>
              <a:gd name="T50" fmla="*/ 534502 w 1812925"/>
              <a:gd name="T51" fmla="*/ 1468106 h 1511300"/>
              <a:gd name="T52" fmla="*/ 433380 w 1812925"/>
              <a:gd name="T53" fmla="*/ 1393693 h 1511300"/>
              <a:gd name="T54" fmla="*/ 342258 w 1812925"/>
              <a:gd name="T55" fmla="*/ 1300954 h 1511300"/>
              <a:gd name="T56" fmla="*/ 283085 w 1812925"/>
              <a:gd name="T57" fmla="*/ 1219322 h 1511300"/>
              <a:gd name="T58" fmla="*/ 221690 w 1812925"/>
              <a:gd name="T59" fmla="*/ 1102705 h 1511300"/>
              <a:gd name="T60" fmla="*/ 180019 w 1812925"/>
              <a:gd name="T61" fmla="*/ 976091 h 1511300"/>
              <a:gd name="T62" fmla="*/ 160017 w 1812925"/>
              <a:gd name="T63" fmla="*/ 840871 h 1511300"/>
              <a:gd name="T64" fmla="*/ 979901 w 1812925"/>
              <a:gd name="T65" fmla="*/ 833 h 1511300"/>
              <a:gd name="T66" fmla="*/ 1097691 w 1812925"/>
              <a:gd name="T67" fmla="*/ 13331 h 1511300"/>
              <a:gd name="T68" fmla="*/ 1216593 w 1812925"/>
              <a:gd name="T69" fmla="*/ 45825 h 1511300"/>
              <a:gd name="T70" fmla="*/ 1371054 w 1812925"/>
              <a:gd name="T71" fmla="*/ 119422 h 1511300"/>
              <a:gd name="T72" fmla="*/ 1533016 w 1812925"/>
              <a:gd name="T73" fmla="*/ 252454 h 1511300"/>
              <a:gd name="T74" fmla="*/ 1614691 w 1812925"/>
              <a:gd name="T75" fmla="*/ 356878 h 1511300"/>
              <a:gd name="T76" fmla="*/ 1678032 w 1812925"/>
              <a:gd name="T77" fmla="*/ 471857 h 1511300"/>
              <a:gd name="T78" fmla="*/ 1721370 w 1812925"/>
              <a:gd name="T79" fmla="*/ 597112 h 1511300"/>
              <a:gd name="T80" fmla="*/ 1743872 w 1812925"/>
              <a:gd name="T81" fmla="*/ 731254 h 1511300"/>
              <a:gd name="T82" fmla="*/ 1555796 w 1812925"/>
              <a:gd name="T83" fmla="*/ 779578 h 1511300"/>
              <a:gd name="T84" fmla="*/ 1541350 w 1812925"/>
              <a:gd name="T85" fmla="*/ 661544 h 1511300"/>
              <a:gd name="T86" fmla="*/ 1505235 w 1812925"/>
              <a:gd name="T87" fmla="*/ 551287 h 1511300"/>
              <a:gd name="T88" fmla="*/ 1449396 w 1812925"/>
              <a:gd name="T89" fmla="*/ 451583 h 1511300"/>
              <a:gd name="T90" fmla="*/ 1369110 w 1812925"/>
              <a:gd name="T91" fmla="*/ 357434 h 1511300"/>
              <a:gd name="T92" fmla="*/ 1239096 w 1812925"/>
              <a:gd name="T93" fmla="*/ 263007 h 1511300"/>
              <a:gd name="T94" fmla="*/ 1127973 w 1812925"/>
              <a:gd name="T95" fmla="*/ 216627 h 1511300"/>
              <a:gd name="T96" fmla="*/ 1010181 w 1812925"/>
              <a:gd name="T97" fmla="*/ 193297 h 1511300"/>
              <a:gd name="T98" fmla="*/ 899058 w 1812925"/>
              <a:gd name="T99" fmla="*/ 193020 h 1511300"/>
              <a:gd name="T100" fmla="*/ 796825 w 1812925"/>
              <a:gd name="T101" fmla="*/ 210794 h 1511300"/>
              <a:gd name="T102" fmla="*/ 698759 w 1812925"/>
              <a:gd name="T103" fmla="*/ 246343 h 1511300"/>
              <a:gd name="T104" fmla="*/ 606805 w 1812925"/>
              <a:gd name="T105" fmla="*/ 299667 h 1511300"/>
              <a:gd name="T106" fmla="*/ 567912 w 1812925"/>
              <a:gd name="T107" fmla="*/ 315497 h 1511300"/>
              <a:gd name="T108" fmla="*/ 526797 w 1812925"/>
              <a:gd name="T109" fmla="*/ 313275 h 1511300"/>
              <a:gd name="T110" fmla="*/ 490404 w 1812925"/>
              <a:gd name="T111" fmla="*/ 293835 h 1511300"/>
              <a:gd name="T112" fmla="*/ 465123 w 1812925"/>
              <a:gd name="T113" fmla="*/ 259119 h 1511300"/>
              <a:gd name="T114" fmla="*/ 457067 w 1812925"/>
              <a:gd name="T115" fmla="*/ 218570 h 1511300"/>
              <a:gd name="T116" fmla="*/ 467345 w 1812925"/>
              <a:gd name="T117" fmla="*/ 178856 h 1511300"/>
              <a:gd name="T118" fmla="*/ 494015 w 1812925"/>
              <a:gd name="T119" fmla="*/ 146640 h 1511300"/>
              <a:gd name="T120" fmla="*/ 602639 w 1812925"/>
              <a:gd name="T121" fmla="*/ 81374 h 1511300"/>
              <a:gd name="T122" fmla="*/ 728763 w 1812925"/>
              <a:gd name="T123" fmla="*/ 32216 h 1511300"/>
              <a:gd name="T124" fmla="*/ 860722 w 1812925"/>
              <a:gd name="T125" fmla="*/ 5555 h 15113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812925" h="1511300">
                <a:moveTo>
                  <a:pt x="241643" y="393700"/>
                </a:moveTo>
                <a:lnTo>
                  <a:pt x="483287" y="755836"/>
                </a:lnTo>
                <a:lnTo>
                  <a:pt x="332326" y="755836"/>
                </a:lnTo>
                <a:lnTo>
                  <a:pt x="332326" y="768789"/>
                </a:lnTo>
                <a:lnTo>
                  <a:pt x="332590" y="781212"/>
                </a:lnTo>
                <a:lnTo>
                  <a:pt x="333648" y="793636"/>
                </a:lnTo>
                <a:lnTo>
                  <a:pt x="334441" y="806324"/>
                </a:lnTo>
                <a:lnTo>
                  <a:pt x="335763" y="818748"/>
                </a:lnTo>
                <a:lnTo>
                  <a:pt x="337349" y="830907"/>
                </a:lnTo>
                <a:lnTo>
                  <a:pt x="338671" y="843066"/>
                </a:lnTo>
                <a:lnTo>
                  <a:pt x="340786" y="855225"/>
                </a:lnTo>
                <a:lnTo>
                  <a:pt x="343165" y="867120"/>
                </a:lnTo>
                <a:lnTo>
                  <a:pt x="345809" y="879015"/>
                </a:lnTo>
                <a:lnTo>
                  <a:pt x="348453" y="890910"/>
                </a:lnTo>
                <a:lnTo>
                  <a:pt x="351361" y="902805"/>
                </a:lnTo>
                <a:lnTo>
                  <a:pt x="354534" y="914436"/>
                </a:lnTo>
                <a:lnTo>
                  <a:pt x="357971" y="925802"/>
                </a:lnTo>
                <a:lnTo>
                  <a:pt x="361936" y="937433"/>
                </a:lnTo>
                <a:lnTo>
                  <a:pt x="365902" y="948799"/>
                </a:lnTo>
                <a:lnTo>
                  <a:pt x="369868" y="959901"/>
                </a:lnTo>
                <a:lnTo>
                  <a:pt x="374362" y="971003"/>
                </a:lnTo>
                <a:lnTo>
                  <a:pt x="379121" y="981841"/>
                </a:lnTo>
                <a:lnTo>
                  <a:pt x="383880" y="992943"/>
                </a:lnTo>
                <a:lnTo>
                  <a:pt x="388639" y="1003781"/>
                </a:lnTo>
                <a:lnTo>
                  <a:pt x="394191" y="1014354"/>
                </a:lnTo>
                <a:lnTo>
                  <a:pt x="399743" y="1024927"/>
                </a:lnTo>
                <a:lnTo>
                  <a:pt x="405295" y="1035236"/>
                </a:lnTo>
                <a:lnTo>
                  <a:pt x="411375" y="1045545"/>
                </a:lnTo>
                <a:lnTo>
                  <a:pt x="417456" y="1055590"/>
                </a:lnTo>
                <a:lnTo>
                  <a:pt x="423537" y="1065635"/>
                </a:lnTo>
                <a:lnTo>
                  <a:pt x="430146" y="1075415"/>
                </a:lnTo>
                <a:lnTo>
                  <a:pt x="436756" y="1085195"/>
                </a:lnTo>
                <a:lnTo>
                  <a:pt x="443630" y="1094976"/>
                </a:lnTo>
                <a:lnTo>
                  <a:pt x="450769" y="1104492"/>
                </a:lnTo>
                <a:lnTo>
                  <a:pt x="458171" y="1113479"/>
                </a:lnTo>
                <a:lnTo>
                  <a:pt x="464781" y="1122466"/>
                </a:lnTo>
                <a:lnTo>
                  <a:pt x="473241" y="1132247"/>
                </a:lnTo>
                <a:lnTo>
                  <a:pt x="481701" y="1141498"/>
                </a:lnTo>
                <a:lnTo>
                  <a:pt x="490161" y="1150750"/>
                </a:lnTo>
                <a:lnTo>
                  <a:pt x="498886" y="1159737"/>
                </a:lnTo>
                <a:lnTo>
                  <a:pt x="500736" y="1161852"/>
                </a:lnTo>
                <a:lnTo>
                  <a:pt x="515806" y="1175861"/>
                </a:lnTo>
                <a:lnTo>
                  <a:pt x="530876" y="1189607"/>
                </a:lnTo>
                <a:lnTo>
                  <a:pt x="546474" y="1202823"/>
                </a:lnTo>
                <a:lnTo>
                  <a:pt x="562601" y="1215247"/>
                </a:lnTo>
                <a:lnTo>
                  <a:pt x="579257" y="1227406"/>
                </a:lnTo>
                <a:lnTo>
                  <a:pt x="596178" y="1238773"/>
                </a:lnTo>
                <a:lnTo>
                  <a:pt x="613627" y="1249346"/>
                </a:lnTo>
                <a:lnTo>
                  <a:pt x="631605" y="1259655"/>
                </a:lnTo>
                <a:lnTo>
                  <a:pt x="633455" y="1260712"/>
                </a:lnTo>
                <a:lnTo>
                  <a:pt x="644031" y="1266528"/>
                </a:lnTo>
                <a:lnTo>
                  <a:pt x="654870" y="1271550"/>
                </a:lnTo>
                <a:lnTo>
                  <a:pt x="665974" y="1276837"/>
                </a:lnTo>
                <a:lnTo>
                  <a:pt x="677342" y="1281595"/>
                </a:lnTo>
                <a:lnTo>
                  <a:pt x="681573" y="1283709"/>
                </a:lnTo>
                <a:lnTo>
                  <a:pt x="685803" y="1285560"/>
                </a:lnTo>
                <a:lnTo>
                  <a:pt x="695320" y="1289525"/>
                </a:lnTo>
                <a:lnTo>
                  <a:pt x="704838" y="1292961"/>
                </a:lnTo>
                <a:lnTo>
                  <a:pt x="724402" y="1299834"/>
                </a:lnTo>
                <a:lnTo>
                  <a:pt x="732598" y="1302741"/>
                </a:lnTo>
                <a:lnTo>
                  <a:pt x="740794" y="1305385"/>
                </a:lnTo>
                <a:lnTo>
                  <a:pt x="749518" y="1307764"/>
                </a:lnTo>
                <a:lnTo>
                  <a:pt x="757978" y="1309878"/>
                </a:lnTo>
                <a:lnTo>
                  <a:pt x="775428" y="1314372"/>
                </a:lnTo>
                <a:lnTo>
                  <a:pt x="786267" y="1316751"/>
                </a:lnTo>
                <a:lnTo>
                  <a:pt x="796842" y="1319130"/>
                </a:lnTo>
                <a:lnTo>
                  <a:pt x="806096" y="1320716"/>
                </a:lnTo>
                <a:lnTo>
                  <a:pt x="815085" y="1322302"/>
                </a:lnTo>
                <a:lnTo>
                  <a:pt x="833591" y="1324681"/>
                </a:lnTo>
                <a:lnTo>
                  <a:pt x="842845" y="1325738"/>
                </a:lnTo>
                <a:lnTo>
                  <a:pt x="852362" y="1327060"/>
                </a:lnTo>
                <a:lnTo>
                  <a:pt x="863995" y="1327853"/>
                </a:lnTo>
                <a:lnTo>
                  <a:pt x="875892" y="1328646"/>
                </a:lnTo>
                <a:lnTo>
                  <a:pt x="887525" y="1329175"/>
                </a:lnTo>
                <a:lnTo>
                  <a:pt x="899158" y="1329439"/>
                </a:lnTo>
                <a:lnTo>
                  <a:pt x="910526" y="1329439"/>
                </a:lnTo>
                <a:lnTo>
                  <a:pt x="921894" y="1329175"/>
                </a:lnTo>
                <a:lnTo>
                  <a:pt x="932734" y="1328910"/>
                </a:lnTo>
                <a:lnTo>
                  <a:pt x="944102" y="1328382"/>
                </a:lnTo>
                <a:lnTo>
                  <a:pt x="954942" y="1327589"/>
                </a:lnTo>
                <a:lnTo>
                  <a:pt x="966046" y="1326531"/>
                </a:lnTo>
                <a:lnTo>
                  <a:pt x="977150" y="1325210"/>
                </a:lnTo>
                <a:lnTo>
                  <a:pt x="988254" y="1323624"/>
                </a:lnTo>
                <a:lnTo>
                  <a:pt x="999093" y="1322302"/>
                </a:lnTo>
                <a:lnTo>
                  <a:pt x="1010197" y="1320452"/>
                </a:lnTo>
                <a:lnTo>
                  <a:pt x="1020772" y="1318337"/>
                </a:lnTo>
                <a:lnTo>
                  <a:pt x="1031876" y="1315694"/>
                </a:lnTo>
                <a:lnTo>
                  <a:pt x="1042452" y="1313315"/>
                </a:lnTo>
                <a:lnTo>
                  <a:pt x="1053556" y="1310671"/>
                </a:lnTo>
                <a:lnTo>
                  <a:pt x="1064131" y="1307764"/>
                </a:lnTo>
                <a:lnTo>
                  <a:pt x="1074706" y="1304592"/>
                </a:lnTo>
                <a:lnTo>
                  <a:pt x="1085281" y="1301155"/>
                </a:lnTo>
                <a:lnTo>
                  <a:pt x="1095856" y="1297719"/>
                </a:lnTo>
                <a:lnTo>
                  <a:pt x="1106167" y="1293754"/>
                </a:lnTo>
                <a:lnTo>
                  <a:pt x="1116742" y="1289789"/>
                </a:lnTo>
                <a:lnTo>
                  <a:pt x="1126789" y="1285560"/>
                </a:lnTo>
                <a:lnTo>
                  <a:pt x="1137100" y="1281330"/>
                </a:lnTo>
                <a:lnTo>
                  <a:pt x="1147675" y="1276837"/>
                </a:lnTo>
                <a:lnTo>
                  <a:pt x="1157721" y="1271814"/>
                </a:lnTo>
                <a:lnTo>
                  <a:pt x="1167768" y="1267056"/>
                </a:lnTo>
                <a:lnTo>
                  <a:pt x="1177286" y="1261770"/>
                </a:lnTo>
                <a:lnTo>
                  <a:pt x="1187332" y="1256483"/>
                </a:lnTo>
                <a:lnTo>
                  <a:pt x="1197114" y="1250668"/>
                </a:lnTo>
                <a:lnTo>
                  <a:pt x="1206896" y="1244852"/>
                </a:lnTo>
                <a:lnTo>
                  <a:pt x="1216414" y="1238773"/>
                </a:lnTo>
                <a:lnTo>
                  <a:pt x="1225932" y="1232693"/>
                </a:lnTo>
                <a:lnTo>
                  <a:pt x="1235185" y="1225820"/>
                </a:lnTo>
                <a:lnTo>
                  <a:pt x="1239151" y="1223441"/>
                </a:lnTo>
                <a:lnTo>
                  <a:pt x="1243116" y="1221062"/>
                </a:lnTo>
                <a:lnTo>
                  <a:pt x="1247082" y="1218948"/>
                </a:lnTo>
                <a:lnTo>
                  <a:pt x="1251312" y="1217097"/>
                </a:lnTo>
                <a:lnTo>
                  <a:pt x="1255278" y="1215247"/>
                </a:lnTo>
                <a:lnTo>
                  <a:pt x="1259772" y="1213925"/>
                </a:lnTo>
                <a:lnTo>
                  <a:pt x="1264002" y="1212604"/>
                </a:lnTo>
                <a:lnTo>
                  <a:pt x="1268232" y="1211546"/>
                </a:lnTo>
                <a:lnTo>
                  <a:pt x="1272727" y="1210753"/>
                </a:lnTo>
                <a:lnTo>
                  <a:pt x="1276957" y="1210225"/>
                </a:lnTo>
                <a:lnTo>
                  <a:pt x="1281187" y="1209696"/>
                </a:lnTo>
                <a:lnTo>
                  <a:pt x="1285417" y="1209696"/>
                </a:lnTo>
                <a:lnTo>
                  <a:pt x="1290176" y="1209696"/>
                </a:lnTo>
                <a:lnTo>
                  <a:pt x="1294406" y="1209696"/>
                </a:lnTo>
                <a:lnTo>
                  <a:pt x="1298636" y="1210489"/>
                </a:lnTo>
                <a:lnTo>
                  <a:pt x="1302866" y="1211018"/>
                </a:lnTo>
                <a:lnTo>
                  <a:pt x="1307096" y="1211811"/>
                </a:lnTo>
                <a:lnTo>
                  <a:pt x="1311326" y="1212868"/>
                </a:lnTo>
                <a:lnTo>
                  <a:pt x="1315821" y="1213925"/>
                </a:lnTo>
                <a:lnTo>
                  <a:pt x="1319787" y="1215511"/>
                </a:lnTo>
                <a:lnTo>
                  <a:pt x="1324017" y="1217362"/>
                </a:lnTo>
                <a:lnTo>
                  <a:pt x="1327982" y="1219212"/>
                </a:lnTo>
                <a:lnTo>
                  <a:pt x="1331419" y="1221062"/>
                </a:lnTo>
                <a:lnTo>
                  <a:pt x="1335385" y="1223441"/>
                </a:lnTo>
                <a:lnTo>
                  <a:pt x="1339086" y="1225820"/>
                </a:lnTo>
                <a:lnTo>
                  <a:pt x="1342788" y="1228728"/>
                </a:lnTo>
                <a:lnTo>
                  <a:pt x="1346225" y="1231371"/>
                </a:lnTo>
                <a:lnTo>
                  <a:pt x="1349397" y="1234543"/>
                </a:lnTo>
                <a:lnTo>
                  <a:pt x="1352834" y="1237451"/>
                </a:lnTo>
                <a:lnTo>
                  <a:pt x="1356007" y="1240887"/>
                </a:lnTo>
                <a:lnTo>
                  <a:pt x="1358650" y="1244588"/>
                </a:lnTo>
                <a:lnTo>
                  <a:pt x="1361294" y="1248289"/>
                </a:lnTo>
                <a:lnTo>
                  <a:pt x="1364202" y="1252254"/>
                </a:lnTo>
                <a:lnTo>
                  <a:pt x="1366582" y="1256219"/>
                </a:lnTo>
                <a:lnTo>
                  <a:pt x="1368697" y="1260448"/>
                </a:lnTo>
                <a:lnTo>
                  <a:pt x="1370548" y="1264413"/>
                </a:lnTo>
                <a:lnTo>
                  <a:pt x="1372134" y="1268642"/>
                </a:lnTo>
                <a:lnTo>
                  <a:pt x="1373456" y="1272872"/>
                </a:lnTo>
                <a:lnTo>
                  <a:pt x="1374778" y="1277101"/>
                </a:lnTo>
                <a:lnTo>
                  <a:pt x="1376100" y="1281330"/>
                </a:lnTo>
                <a:lnTo>
                  <a:pt x="1376628" y="1285560"/>
                </a:lnTo>
                <a:lnTo>
                  <a:pt x="1377157" y="1289789"/>
                </a:lnTo>
                <a:lnTo>
                  <a:pt x="1377950" y="1294283"/>
                </a:lnTo>
                <a:lnTo>
                  <a:pt x="1377950" y="1298776"/>
                </a:lnTo>
                <a:lnTo>
                  <a:pt x="1377950" y="1303006"/>
                </a:lnTo>
                <a:lnTo>
                  <a:pt x="1377421" y="1307235"/>
                </a:lnTo>
                <a:lnTo>
                  <a:pt x="1377157" y="1311729"/>
                </a:lnTo>
                <a:lnTo>
                  <a:pt x="1376628" y="1316222"/>
                </a:lnTo>
                <a:lnTo>
                  <a:pt x="1375835" y="1320452"/>
                </a:lnTo>
                <a:lnTo>
                  <a:pt x="1374513" y="1324417"/>
                </a:lnTo>
                <a:lnTo>
                  <a:pt x="1373191" y="1328646"/>
                </a:lnTo>
                <a:lnTo>
                  <a:pt x="1372134" y="1332875"/>
                </a:lnTo>
                <a:lnTo>
                  <a:pt x="1370283" y="1336840"/>
                </a:lnTo>
                <a:lnTo>
                  <a:pt x="1368432" y="1340805"/>
                </a:lnTo>
                <a:lnTo>
                  <a:pt x="1366317" y="1344770"/>
                </a:lnTo>
                <a:lnTo>
                  <a:pt x="1364202" y="1348471"/>
                </a:lnTo>
                <a:lnTo>
                  <a:pt x="1361823" y="1351907"/>
                </a:lnTo>
                <a:lnTo>
                  <a:pt x="1358915" y="1355608"/>
                </a:lnTo>
                <a:lnTo>
                  <a:pt x="1356271" y="1359044"/>
                </a:lnTo>
                <a:lnTo>
                  <a:pt x="1353098" y="1362481"/>
                </a:lnTo>
                <a:lnTo>
                  <a:pt x="1350190" y="1365653"/>
                </a:lnTo>
                <a:lnTo>
                  <a:pt x="1346753" y="1368825"/>
                </a:lnTo>
                <a:lnTo>
                  <a:pt x="1343052" y="1371732"/>
                </a:lnTo>
                <a:lnTo>
                  <a:pt x="1339351" y="1374640"/>
                </a:lnTo>
                <a:lnTo>
                  <a:pt x="1327189" y="1382834"/>
                </a:lnTo>
                <a:lnTo>
                  <a:pt x="1315028" y="1390764"/>
                </a:lnTo>
                <a:lnTo>
                  <a:pt x="1302602" y="1398694"/>
                </a:lnTo>
                <a:lnTo>
                  <a:pt x="1290176" y="1406360"/>
                </a:lnTo>
                <a:lnTo>
                  <a:pt x="1277750" y="1413497"/>
                </a:lnTo>
                <a:lnTo>
                  <a:pt x="1264795" y="1420634"/>
                </a:lnTo>
                <a:lnTo>
                  <a:pt x="1252105" y="1427242"/>
                </a:lnTo>
                <a:lnTo>
                  <a:pt x="1239151" y="1433851"/>
                </a:lnTo>
                <a:lnTo>
                  <a:pt x="1226196" y="1439930"/>
                </a:lnTo>
                <a:lnTo>
                  <a:pt x="1212977" y="1446274"/>
                </a:lnTo>
                <a:lnTo>
                  <a:pt x="1200022" y="1451825"/>
                </a:lnTo>
                <a:lnTo>
                  <a:pt x="1186803" y="1457376"/>
                </a:lnTo>
                <a:lnTo>
                  <a:pt x="1173320" y="1462663"/>
                </a:lnTo>
                <a:lnTo>
                  <a:pt x="1160101" y="1467421"/>
                </a:lnTo>
                <a:lnTo>
                  <a:pt x="1146353" y="1472443"/>
                </a:lnTo>
                <a:lnTo>
                  <a:pt x="1132870" y="1476672"/>
                </a:lnTo>
                <a:lnTo>
                  <a:pt x="1119122" y="1480902"/>
                </a:lnTo>
                <a:lnTo>
                  <a:pt x="1105639" y="1484867"/>
                </a:lnTo>
                <a:lnTo>
                  <a:pt x="1091626" y="1488567"/>
                </a:lnTo>
                <a:lnTo>
                  <a:pt x="1077879" y="1491739"/>
                </a:lnTo>
                <a:lnTo>
                  <a:pt x="1063866" y="1494911"/>
                </a:lnTo>
                <a:lnTo>
                  <a:pt x="1049854" y="1497555"/>
                </a:lnTo>
                <a:lnTo>
                  <a:pt x="1035842" y="1500462"/>
                </a:lnTo>
                <a:lnTo>
                  <a:pt x="1021830" y="1502841"/>
                </a:lnTo>
                <a:lnTo>
                  <a:pt x="1007818" y="1504692"/>
                </a:lnTo>
                <a:lnTo>
                  <a:pt x="993541" y="1506542"/>
                </a:lnTo>
                <a:lnTo>
                  <a:pt x="979000" y="1507864"/>
                </a:lnTo>
                <a:lnTo>
                  <a:pt x="964988" y="1509185"/>
                </a:lnTo>
                <a:lnTo>
                  <a:pt x="950712" y="1510243"/>
                </a:lnTo>
                <a:lnTo>
                  <a:pt x="936435" y="1510771"/>
                </a:lnTo>
                <a:lnTo>
                  <a:pt x="922159" y="1511300"/>
                </a:lnTo>
                <a:lnTo>
                  <a:pt x="907618" y="1511300"/>
                </a:lnTo>
                <a:lnTo>
                  <a:pt x="888847" y="1511036"/>
                </a:lnTo>
                <a:lnTo>
                  <a:pt x="870076" y="1510507"/>
                </a:lnTo>
                <a:lnTo>
                  <a:pt x="851040" y="1508921"/>
                </a:lnTo>
                <a:lnTo>
                  <a:pt x="832269" y="1507335"/>
                </a:lnTo>
                <a:lnTo>
                  <a:pt x="816935" y="1505220"/>
                </a:lnTo>
                <a:lnTo>
                  <a:pt x="796049" y="1502841"/>
                </a:lnTo>
                <a:lnTo>
                  <a:pt x="785738" y="1501255"/>
                </a:lnTo>
                <a:lnTo>
                  <a:pt x="774899" y="1499669"/>
                </a:lnTo>
                <a:lnTo>
                  <a:pt x="768818" y="1498612"/>
                </a:lnTo>
                <a:lnTo>
                  <a:pt x="762737" y="1497026"/>
                </a:lnTo>
                <a:lnTo>
                  <a:pt x="755335" y="1495440"/>
                </a:lnTo>
                <a:lnTo>
                  <a:pt x="747932" y="1493590"/>
                </a:lnTo>
                <a:lnTo>
                  <a:pt x="733391" y="1490418"/>
                </a:lnTo>
                <a:lnTo>
                  <a:pt x="710919" y="1484867"/>
                </a:lnTo>
                <a:lnTo>
                  <a:pt x="700079" y="1482223"/>
                </a:lnTo>
                <a:lnTo>
                  <a:pt x="688975" y="1478787"/>
                </a:lnTo>
                <a:lnTo>
                  <a:pt x="677342" y="1475086"/>
                </a:lnTo>
                <a:lnTo>
                  <a:pt x="665710" y="1471121"/>
                </a:lnTo>
                <a:lnTo>
                  <a:pt x="653548" y="1466892"/>
                </a:lnTo>
                <a:lnTo>
                  <a:pt x="640858" y="1462663"/>
                </a:lnTo>
                <a:lnTo>
                  <a:pt x="628697" y="1457905"/>
                </a:lnTo>
                <a:lnTo>
                  <a:pt x="616799" y="1453147"/>
                </a:lnTo>
                <a:lnTo>
                  <a:pt x="602787" y="1447067"/>
                </a:lnTo>
                <a:lnTo>
                  <a:pt x="589304" y="1440723"/>
                </a:lnTo>
                <a:lnTo>
                  <a:pt x="575292" y="1434379"/>
                </a:lnTo>
                <a:lnTo>
                  <a:pt x="561544" y="1427507"/>
                </a:lnTo>
                <a:lnTo>
                  <a:pt x="548061" y="1420634"/>
                </a:lnTo>
                <a:lnTo>
                  <a:pt x="543302" y="1417462"/>
                </a:lnTo>
                <a:lnTo>
                  <a:pt x="531669" y="1411118"/>
                </a:lnTo>
                <a:lnTo>
                  <a:pt x="520036" y="1404510"/>
                </a:lnTo>
                <a:lnTo>
                  <a:pt x="508668" y="1397637"/>
                </a:lnTo>
                <a:lnTo>
                  <a:pt x="497564" y="1390500"/>
                </a:lnTo>
                <a:lnTo>
                  <a:pt x="486196" y="1383099"/>
                </a:lnTo>
                <a:lnTo>
                  <a:pt x="475356" y="1375697"/>
                </a:lnTo>
                <a:lnTo>
                  <a:pt x="464516" y="1368296"/>
                </a:lnTo>
                <a:lnTo>
                  <a:pt x="453941" y="1360366"/>
                </a:lnTo>
                <a:lnTo>
                  <a:pt x="443366" y="1351907"/>
                </a:lnTo>
                <a:lnTo>
                  <a:pt x="432790" y="1343713"/>
                </a:lnTo>
                <a:lnTo>
                  <a:pt x="422479" y="1335519"/>
                </a:lnTo>
                <a:lnTo>
                  <a:pt x="412433" y="1326796"/>
                </a:lnTo>
                <a:lnTo>
                  <a:pt x="402387" y="1317808"/>
                </a:lnTo>
                <a:lnTo>
                  <a:pt x="392604" y="1309085"/>
                </a:lnTo>
                <a:lnTo>
                  <a:pt x="383087" y="1299834"/>
                </a:lnTo>
                <a:lnTo>
                  <a:pt x="373569" y="1290582"/>
                </a:lnTo>
                <a:lnTo>
                  <a:pt x="369339" y="1285824"/>
                </a:lnTo>
                <a:lnTo>
                  <a:pt x="357971" y="1274458"/>
                </a:lnTo>
                <a:lnTo>
                  <a:pt x="347131" y="1262827"/>
                </a:lnTo>
                <a:lnTo>
                  <a:pt x="336291" y="1250668"/>
                </a:lnTo>
                <a:lnTo>
                  <a:pt x="325716" y="1238508"/>
                </a:lnTo>
                <a:lnTo>
                  <a:pt x="320429" y="1231636"/>
                </a:lnTo>
                <a:lnTo>
                  <a:pt x="315405" y="1224763"/>
                </a:lnTo>
                <a:lnTo>
                  <a:pt x="301393" y="1207317"/>
                </a:lnTo>
                <a:lnTo>
                  <a:pt x="294255" y="1198330"/>
                </a:lnTo>
                <a:lnTo>
                  <a:pt x="287646" y="1189078"/>
                </a:lnTo>
                <a:lnTo>
                  <a:pt x="286059" y="1186699"/>
                </a:lnTo>
                <a:lnTo>
                  <a:pt x="284737" y="1183791"/>
                </a:lnTo>
                <a:lnTo>
                  <a:pt x="277070" y="1172425"/>
                </a:lnTo>
                <a:lnTo>
                  <a:pt x="269403" y="1160795"/>
                </a:lnTo>
                <a:lnTo>
                  <a:pt x="262001" y="1149164"/>
                </a:lnTo>
                <a:lnTo>
                  <a:pt x="255127" y="1137005"/>
                </a:lnTo>
                <a:lnTo>
                  <a:pt x="247988" y="1125110"/>
                </a:lnTo>
                <a:lnTo>
                  <a:pt x="241379" y="1112950"/>
                </a:lnTo>
                <a:lnTo>
                  <a:pt x="234505" y="1100527"/>
                </a:lnTo>
                <a:lnTo>
                  <a:pt x="228424" y="1087839"/>
                </a:lnTo>
                <a:lnTo>
                  <a:pt x="222344" y="1075415"/>
                </a:lnTo>
                <a:lnTo>
                  <a:pt x="216263" y="1062727"/>
                </a:lnTo>
                <a:lnTo>
                  <a:pt x="210975" y="1049775"/>
                </a:lnTo>
                <a:lnTo>
                  <a:pt x="205423" y="1037087"/>
                </a:lnTo>
                <a:lnTo>
                  <a:pt x="200400" y="1023870"/>
                </a:lnTo>
                <a:lnTo>
                  <a:pt x="195377" y="1010653"/>
                </a:lnTo>
                <a:lnTo>
                  <a:pt x="190618" y="997437"/>
                </a:lnTo>
                <a:lnTo>
                  <a:pt x="186388" y="983956"/>
                </a:lnTo>
                <a:lnTo>
                  <a:pt x="182158" y="970475"/>
                </a:lnTo>
                <a:lnTo>
                  <a:pt x="178192" y="956729"/>
                </a:lnTo>
                <a:lnTo>
                  <a:pt x="174491" y="942984"/>
                </a:lnTo>
                <a:lnTo>
                  <a:pt x="171318" y="929239"/>
                </a:lnTo>
                <a:lnTo>
                  <a:pt x="167881" y="915229"/>
                </a:lnTo>
                <a:lnTo>
                  <a:pt x="165237" y="901219"/>
                </a:lnTo>
                <a:lnTo>
                  <a:pt x="162329" y="887210"/>
                </a:lnTo>
                <a:lnTo>
                  <a:pt x="160214" y="872936"/>
                </a:lnTo>
                <a:lnTo>
                  <a:pt x="158099" y="858662"/>
                </a:lnTo>
                <a:lnTo>
                  <a:pt x="156249" y="844388"/>
                </a:lnTo>
                <a:lnTo>
                  <a:pt x="154662" y="829585"/>
                </a:lnTo>
                <a:lnTo>
                  <a:pt x="153340" y="815047"/>
                </a:lnTo>
                <a:lnTo>
                  <a:pt x="152283" y="800509"/>
                </a:lnTo>
                <a:lnTo>
                  <a:pt x="151754" y="785706"/>
                </a:lnTo>
                <a:lnTo>
                  <a:pt x="151225" y="770903"/>
                </a:lnTo>
                <a:lnTo>
                  <a:pt x="151225" y="755836"/>
                </a:lnTo>
                <a:lnTo>
                  <a:pt x="0" y="755836"/>
                </a:lnTo>
                <a:lnTo>
                  <a:pt x="241643" y="393700"/>
                </a:lnTo>
                <a:close/>
                <a:moveTo>
                  <a:pt x="906894" y="0"/>
                </a:moveTo>
                <a:lnTo>
                  <a:pt x="912182" y="264"/>
                </a:lnTo>
                <a:lnTo>
                  <a:pt x="917469" y="529"/>
                </a:lnTo>
                <a:lnTo>
                  <a:pt x="932539" y="793"/>
                </a:lnTo>
                <a:lnTo>
                  <a:pt x="947344" y="1586"/>
                </a:lnTo>
                <a:lnTo>
                  <a:pt x="962414" y="2380"/>
                </a:lnTo>
                <a:lnTo>
                  <a:pt x="977484" y="3702"/>
                </a:lnTo>
                <a:lnTo>
                  <a:pt x="989645" y="5288"/>
                </a:lnTo>
                <a:lnTo>
                  <a:pt x="1002335" y="6610"/>
                </a:lnTo>
                <a:lnTo>
                  <a:pt x="1020313" y="8725"/>
                </a:lnTo>
                <a:lnTo>
                  <a:pt x="1029038" y="10047"/>
                </a:lnTo>
                <a:lnTo>
                  <a:pt x="1038291" y="11369"/>
                </a:lnTo>
                <a:lnTo>
                  <a:pt x="1044636" y="12691"/>
                </a:lnTo>
                <a:lnTo>
                  <a:pt x="1050981" y="14277"/>
                </a:lnTo>
                <a:lnTo>
                  <a:pt x="1064465" y="17186"/>
                </a:lnTo>
                <a:lnTo>
                  <a:pt x="1077419" y="20358"/>
                </a:lnTo>
                <a:lnTo>
                  <a:pt x="1101478" y="26175"/>
                </a:lnTo>
                <a:lnTo>
                  <a:pt x="1113375" y="29348"/>
                </a:lnTo>
                <a:lnTo>
                  <a:pt x="1125008" y="32521"/>
                </a:lnTo>
                <a:lnTo>
                  <a:pt x="1134790" y="35693"/>
                </a:lnTo>
                <a:lnTo>
                  <a:pt x="1144572" y="38866"/>
                </a:lnTo>
                <a:lnTo>
                  <a:pt x="1157791" y="43625"/>
                </a:lnTo>
                <a:lnTo>
                  <a:pt x="1171274" y="48384"/>
                </a:lnTo>
                <a:lnTo>
                  <a:pt x="1184493" y="53408"/>
                </a:lnTo>
                <a:lnTo>
                  <a:pt x="1197448" y="58431"/>
                </a:lnTo>
                <a:lnTo>
                  <a:pt x="1206701" y="62397"/>
                </a:lnTo>
                <a:lnTo>
                  <a:pt x="1226794" y="71651"/>
                </a:lnTo>
                <a:lnTo>
                  <a:pt x="1246887" y="81434"/>
                </a:lnTo>
                <a:lnTo>
                  <a:pt x="1266716" y="91745"/>
                </a:lnTo>
                <a:lnTo>
                  <a:pt x="1285751" y="102321"/>
                </a:lnTo>
                <a:lnTo>
                  <a:pt x="1304786" y="113690"/>
                </a:lnTo>
                <a:lnTo>
                  <a:pt x="1323557" y="125588"/>
                </a:lnTo>
                <a:lnTo>
                  <a:pt x="1341800" y="138015"/>
                </a:lnTo>
                <a:lnTo>
                  <a:pt x="1359513" y="151234"/>
                </a:lnTo>
                <a:lnTo>
                  <a:pt x="1377227" y="164718"/>
                </a:lnTo>
                <a:lnTo>
                  <a:pt x="1394411" y="178731"/>
                </a:lnTo>
                <a:lnTo>
                  <a:pt x="1411067" y="193538"/>
                </a:lnTo>
                <a:lnTo>
                  <a:pt x="1427459" y="208608"/>
                </a:lnTo>
                <a:lnTo>
                  <a:pt x="1443322" y="224207"/>
                </a:lnTo>
                <a:lnTo>
                  <a:pt x="1458920" y="240336"/>
                </a:lnTo>
                <a:lnTo>
                  <a:pt x="1473725" y="257257"/>
                </a:lnTo>
                <a:lnTo>
                  <a:pt x="1488531" y="274178"/>
                </a:lnTo>
                <a:lnTo>
                  <a:pt x="1492496" y="279466"/>
                </a:lnTo>
                <a:lnTo>
                  <a:pt x="1509152" y="300353"/>
                </a:lnTo>
                <a:lnTo>
                  <a:pt x="1517348" y="311194"/>
                </a:lnTo>
                <a:lnTo>
                  <a:pt x="1525544" y="322034"/>
                </a:lnTo>
                <a:lnTo>
                  <a:pt x="1527130" y="325207"/>
                </a:lnTo>
                <a:lnTo>
                  <a:pt x="1528981" y="328115"/>
                </a:lnTo>
                <a:lnTo>
                  <a:pt x="1536648" y="339748"/>
                </a:lnTo>
                <a:lnTo>
                  <a:pt x="1544050" y="351382"/>
                </a:lnTo>
                <a:lnTo>
                  <a:pt x="1551453" y="362751"/>
                </a:lnTo>
                <a:lnTo>
                  <a:pt x="1558591" y="374913"/>
                </a:lnTo>
                <a:lnTo>
                  <a:pt x="1565465" y="386811"/>
                </a:lnTo>
                <a:lnTo>
                  <a:pt x="1572075" y="399237"/>
                </a:lnTo>
                <a:lnTo>
                  <a:pt x="1578684" y="411400"/>
                </a:lnTo>
                <a:lnTo>
                  <a:pt x="1585029" y="423826"/>
                </a:lnTo>
                <a:lnTo>
                  <a:pt x="1591110" y="436253"/>
                </a:lnTo>
                <a:lnTo>
                  <a:pt x="1596927" y="449208"/>
                </a:lnTo>
                <a:lnTo>
                  <a:pt x="1602214" y="461899"/>
                </a:lnTo>
                <a:lnTo>
                  <a:pt x="1607766" y="474854"/>
                </a:lnTo>
                <a:lnTo>
                  <a:pt x="1612789" y="488074"/>
                </a:lnTo>
                <a:lnTo>
                  <a:pt x="1617548" y="501294"/>
                </a:lnTo>
                <a:lnTo>
                  <a:pt x="1622571" y="514249"/>
                </a:lnTo>
                <a:lnTo>
                  <a:pt x="1626801" y="527734"/>
                </a:lnTo>
                <a:lnTo>
                  <a:pt x="1631032" y="541482"/>
                </a:lnTo>
                <a:lnTo>
                  <a:pt x="1634997" y="554702"/>
                </a:lnTo>
                <a:lnTo>
                  <a:pt x="1638170" y="568451"/>
                </a:lnTo>
                <a:lnTo>
                  <a:pt x="1641871" y="582463"/>
                </a:lnTo>
                <a:lnTo>
                  <a:pt x="1645044" y="596212"/>
                </a:lnTo>
                <a:lnTo>
                  <a:pt x="1647688" y="610225"/>
                </a:lnTo>
                <a:lnTo>
                  <a:pt x="1650596" y="624502"/>
                </a:lnTo>
                <a:lnTo>
                  <a:pt x="1652975" y="638515"/>
                </a:lnTo>
                <a:lnTo>
                  <a:pt x="1655090" y="652793"/>
                </a:lnTo>
                <a:lnTo>
                  <a:pt x="1656941" y="667334"/>
                </a:lnTo>
                <a:lnTo>
                  <a:pt x="1658263" y="681876"/>
                </a:lnTo>
                <a:lnTo>
                  <a:pt x="1659585" y="696154"/>
                </a:lnTo>
                <a:lnTo>
                  <a:pt x="1660642" y="710695"/>
                </a:lnTo>
                <a:lnTo>
                  <a:pt x="1661435" y="725501"/>
                </a:lnTo>
                <a:lnTo>
                  <a:pt x="1661700" y="740308"/>
                </a:lnTo>
                <a:lnTo>
                  <a:pt x="1661700" y="754849"/>
                </a:lnTo>
                <a:lnTo>
                  <a:pt x="1812925" y="754849"/>
                </a:lnTo>
                <a:lnTo>
                  <a:pt x="1571282" y="1117600"/>
                </a:lnTo>
                <a:lnTo>
                  <a:pt x="1329638" y="754849"/>
                </a:lnTo>
                <a:lnTo>
                  <a:pt x="1480864" y="754849"/>
                </a:lnTo>
                <a:lnTo>
                  <a:pt x="1480599" y="742158"/>
                </a:lnTo>
                <a:lnTo>
                  <a:pt x="1480070" y="729467"/>
                </a:lnTo>
                <a:lnTo>
                  <a:pt x="1479277" y="716512"/>
                </a:lnTo>
                <a:lnTo>
                  <a:pt x="1478484" y="704085"/>
                </a:lnTo>
                <a:lnTo>
                  <a:pt x="1477162" y="691394"/>
                </a:lnTo>
                <a:lnTo>
                  <a:pt x="1475576" y="678703"/>
                </a:lnTo>
                <a:lnTo>
                  <a:pt x="1473725" y="666277"/>
                </a:lnTo>
                <a:lnTo>
                  <a:pt x="1471610" y="654115"/>
                </a:lnTo>
                <a:lnTo>
                  <a:pt x="1469231" y="641952"/>
                </a:lnTo>
                <a:lnTo>
                  <a:pt x="1466851" y="629790"/>
                </a:lnTo>
                <a:lnTo>
                  <a:pt x="1463943" y="617628"/>
                </a:lnTo>
                <a:lnTo>
                  <a:pt x="1460771" y="605730"/>
                </a:lnTo>
                <a:lnTo>
                  <a:pt x="1457334" y="593832"/>
                </a:lnTo>
                <a:lnTo>
                  <a:pt x="1453897" y="581935"/>
                </a:lnTo>
                <a:lnTo>
                  <a:pt x="1449931" y="570301"/>
                </a:lnTo>
                <a:lnTo>
                  <a:pt x="1445965" y="558668"/>
                </a:lnTo>
                <a:lnTo>
                  <a:pt x="1441471" y="547299"/>
                </a:lnTo>
                <a:lnTo>
                  <a:pt x="1436976" y="535930"/>
                </a:lnTo>
                <a:lnTo>
                  <a:pt x="1432482" y="524825"/>
                </a:lnTo>
                <a:lnTo>
                  <a:pt x="1427194" y="513721"/>
                </a:lnTo>
                <a:lnTo>
                  <a:pt x="1421907" y="502616"/>
                </a:lnTo>
                <a:lnTo>
                  <a:pt x="1416619" y="492040"/>
                </a:lnTo>
                <a:lnTo>
                  <a:pt x="1410803" y="481464"/>
                </a:lnTo>
                <a:lnTo>
                  <a:pt x="1404986" y="470624"/>
                </a:lnTo>
                <a:lnTo>
                  <a:pt x="1398906" y="460313"/>
                </a:lnTo>
                <a:lnTo>
                  <a:pt x="1392561" y="450001"/>
                </a:lnTo>
                <a:lnTo>
                  <a:pt x="1385951" y="439954"/>
                </a:lnTo>
                <a:lnTo>
                  <a:pt x="1379342" y="429907"/>
                </a:lnTo>
                <a:lnTo>
                  <a:pt x="1372468" y="420125"/>
                </a:lnTo>
                <a:lnTo>
                  <a:pt x="1365065" y="410342"/>
                </a:lnTo>
                <a:lnTo>
                  <a:pt x="1357662" y="400824"/>
                </a:lnTo>
                <a:lnTo>
                  <a:pt x="1350524" y="391570"/>
                </a:lnTo>
                <a:lnTo>
                  <a:pt x="1349202" y="390248"/>
                </a:lnTo>
                <a:lnTo>
                  <a:pt x="1338363" y="377293"/>
                </a:lnTo>
                <a:lnTo>
                  <a:pt x="1326730" y="364602"/>
                </a:lnTo>
                <a:lnTo>
                  <a:pt x="1315097" y="352175"/>
                </a:lnTo>
                <a:lnTo>
                  <a:pt x="1302936" y="340277"/>
                </a:lnTo>
                <a:lnTo>
                  <a:pt x="1290510" y="328644"/>
                </a:lnTo>
                <a:lnTo>
                  <a:pt x="1277555" y="317804"/>
                </a:lnTo>
                <a:lnTo>
                  <a:pt x="1264601" y="306699"/>
                </a:lnTo>
                <a:lnTo>
                  <a:pt x="1251117" y="296387"/>
                </a:lnTo>
                <a:lnTo>
                  <a:pt x="1237369" y="286340"/>
                </a:lnTo>
                <a:lnTo>
                  <a:pt x="1223093" y="276822"/>
                </a:lnTo>
                <a:lnTo>
                  <a:pt x="1208816" y="267568"/>
                </a:lnTo>
                <a:lnTo>
                  <a:pt x="1194275" y="258579"/>
                </a:lnTo>
                <a:lnTo>
                  <a:pt x="1179206" y="250383"/>
                </a:lnTo>
                <a:lnTo>
                  <a:pt x="1163872" y="242451"/>
                </a:lnTo>
                <a:lnTo>
                  <a:pt x="1148802" y="234783"/>
                </a:lnTo>
                <a:lnTo>
                  <a:pt x="1132939" y="227909"/>
                </a:lnTo>
                <a:lnTo>
                  <a:pt x="1128709" y="226058"/>
                </a:lnTo>
                <a:lnTo>
                  <a:pt x="1117869" y="221828"/>
                </a:lnTo>
                <a:lnTo>
                  <a:pt x="1107294" y="217862"/>
                </a:lnTo>
                <a:lnTo>
                  <a:pt x="1096455" y="213896"/>
                </a:lnTo>
                <a:lnTo>
                  <a:pt x="1085615" y="210194"/>
                </a:lnTo>
                <a:lnTo>
                  <a:pt x="1073454" y="206229"/>
                </a:lnTo>
                <a:lnTo>
                  <a:pt x="1063672" y="203585"/>
                </a:lnTo>
                <a:lnTo>
                  <a:pt x="1054418" y="200676"/>
                </a:lnTo>
                <a:lnTo>
                  <a:pt x="1034590" y="196182"/>
                </a:lnTo>
                <a:lnTo>
                  <a:pt x="1026130" y="194066"/>
                </a:lnTo>
                <a:lnTo>
                  <a:pt x="1017141" y="192216"/>
                </a:lnTo>
                <a:lnTo>
                  <a:pt x="1007094" y="190365"/>
                </a:lnTo>
                <a:lnTo>
                  <a:pt x="997048" y="188778"/>
                </a:lnTo>
                <a:lnTo>
                  <a:pt x="976690" y="186134"/>
                </a:lnTo>
                <a:lnTo>
                  <a:pt x="961356" y="184019"/>
                </a:lnTo>
                <a:lnTo>
                  <a:pt x="948930" y="183226"/>
                </a:lnTo>
                <a:lnTo>
                  <a:pt x="936505" y="182169"/>
                </a:lnTo>
                <a:lnTo>
                  <a:pt x="923550" y="181904"/>
                </a:lnTo>
                <a:lnTo>
                  <a:pt x="911124" y="181640"/>
                </a:lnTo>
                <a:lnTo>
                  <a:pt x="899756" y="181640"/>
                </a:lnTo>
                <a:lnTo>
                  <a:pt x="888916" y="181904"/>
                </a:lnTo>
                <a:lnTo>
                  <a:pt x="877548" y="182169"/>
                </a:lnTo>
                <a:lnTo>
                  <a:pt x="866708" y="182697"/>
                </a:lnTo>
                <a:lnTo>
                  <a:pt x="855604" y="183755"/>
                </a:lnTo>
                <a:lnTo>
                  <a:pt x="844765" y="184548"/>
                </a:lnTo>
                <a:lnTo>
                  <a:pt x="833661" y="186134"/>
                </a:lnTo>
                <a:lnTo>
                  <a:pt x="822821" y="187721"/>
                </a:lnTo>
                <a:lnTo>
                  <a:pt x="811982" y="189307"/>
                </a:lnTo>
                <a:lnTo>
                  <a:pt x="801142" y="190894"/>
                </a:lnTo>
                <a:lnTo>
                  <a:pt x="790302" y="193273"/>
                </a:lnTo>
                <a:lnTo>
                  <a:pt x="779463" y="195653"/>
                </a:lnTo>
                <a:lnTo>
                  <a:pt x="768888" y="198032"/>
                </a:lnTo>
                <a:lnTo>
                  <a:pt x="758312" y="200676"/>
                </a:lnTo>
                <a:lnTo>
                  <a:pt x="747473" y="203849"/>
                </a:lnTo>
                <a:lnTo>
                  <a:pt x="737162" y="206757"/>
                </a:lnTo>
                <a:lnTo>
                  <a:pt x="726587" y="210194"/>
                </a:lnTo>
                <a:lnTo>
                  <a:pt x="716276" y="213896"/>
                </a:lnTo>
                <a:lnTo>
                  <a:pt x="705965" y="217598"/>
                </a:lnTo>
                <a:lnTo>
                  <a:pt x="695390" y="221563"/>
                </a:lnTo>
                <a:lnTo>
                  <a:pt x="685079" y="225794"/>
                </a:lnTo>
                <a:lnTo>
                  <a:pt x="675033" y="230024"/>
                </a:lnTo>
                <a:lnTo>
                  <a:pt x="664986" y="234519"/>
                </a:lnTo>
                <a:lnTo>
                  <a:pt x="654940" y="239542"/>
                </a:lnTo>
                <a:lnTo>
                  <a:pt x="644893" y="244302"/>
                </a:lnTo>
                <a:lnTo>
                  <a:pt x="635111" y="249589"/>
                </a:lnTo>
                <a:lnTo>
                  <a:pt x="625329" y="254877"/>
                </a:lnTo>
                <a:lnTo>
                  <a:pt x="615547" y="260430"/>
                </a:lnTo>
                <a:lnTo>
                  <a:pt x="606029" y="266511"/>
                </a:lnTo>
                <a:lnTo>
                  <a:pt x="596512" y="272327"/>
                </a:lnTo>
                <a:lnTo>
                  <a:pt x="586994" y="278673"/>
                </a:lnTo>
                <a:lnTo>
                  <a:pt x="577476" y="285283"/>
                </a:lnTo>
                <a:lnTo>
                  <a:pt x="574039" y="287662"/>
                </a:lnTo>
                <a:lnTo>
                  <a:pt x="570074" y="290042"/>
                </a:lnTo>
                <a:lnTo>
                  <a:pt x="565843" y="292157"/>
                </a:lnTo>
                <a:lnTo>
                  <a:pt x="561878" y="294008"/>
                </a:lnTo>
                <a:lnTo>
                  <a:pt x="557383" y="295859"/>
                </a:lnTo>
                <a:lnTo>
                  <a:pt x="553153" y="296916"/>
                </a:lnTo>
                <a:lnTo>
                  <a:pt x="548923" y="298503"/>
                </a:lnTo>
                <a:lnTo>
                  <a:pt x="544693" y="299560"/>
                </a:lnTo>
                <a:lnTo>
                  <a:pt x="540463" y="300353"/>
                </a:lnTo>
                <a:lnTo>
                  <a:pt x="536233" y="300882"/>
                </a:lnTo>
                <a:lnTo>
                  <a:pt x="531474" y="301411"/>
                </a:lnTo>
                <a:lnTo>
                  <a:pt x="527244" y="301675"/>
                </a:lnTo>
                <a:lnTo>
                  <a:pt x="523014" y="301411"/>
                </a:lnTo>
                <a:lnTo>
                  <a:pt x="518519" y="301411"/>
                </a:lnTo>
                <a:lnTo>
                  <a:pt x="514289" y="300618"/>
                </a:lnTo>
                <a:lnTo>
                  <a:pt x="510059" y="300089"/>
                </a:lnTo>
                <a:lnTo>
                  <a:pt x="505829" y="299296"/>
                </a:lnTo>
                <a:lnTo>
                  <a:pt x="501335" y="298238"/>
                </a:lnTo>
                <a:lnTo>
                  <a:pt x="497369" y="296916"/>
                </a:lnTo>
                <a:lnTo>
                  <a:pt x="493139" y="295594"/>
                </a:lnTo>
                <a:lnTo>
                  <a:pt x="489173" y="293744"/>
                </a:lnTo>
                <a:lnTo>
                  <a:pt x="485208" y="291893"/>
                </a:lnTo>
                <a:lnTo>
                  <a:pt x="481242" y="290042"/>
                </a:lnTo>
                <a:lnTo>
                  <a:pt x="477805" y="287662"/>
                </a:lnTo>
                <a:lnTo>
                  <a:pt x="474104" y="285283"/>
                </a:lnTo>
                <a:lnTo>
                  <a:pt x="470402" y="282639"/>
                </a:lnTo>
                <a:lnTo>
                  <a:pt x="466701" y="279731"/>
                </a:lnTo>
                <a:lnTo>
                  <a:pt x="463264" y="276558"/>
                </a:lnTo>
                <a:lnTo>
                  <a:pt x="460356" y="273649"/>
                </a:lnTo>
                <a:lnTo>
                  <a:pt x="457183" y="270212"/>
                </a:lnTo>
                <a:lnTo>
                  <a:pt x="454275" y="266511"/>
                </a:lnTo>
                <a:lnTo>
                  <a:pt x="451367" y="262809"/>
                </a:lnTo>
                <a:lnTo>
                  <a:pt x="448987" y="258843"/>
                </a:lnTo>
                <a:lnTo>
                  <a:pt x="446608" y="254877"/>
                </a:lnTo>
                <a:lnTo>
                  <a:pt x="444493" y="251176"/>
                </a:lnTo>
                <a:lnTo>
                  <a:pt x="442642" y="246681"/>
                </a:lnTo>
                <a:lnTo>
                  <a:pt x="440792" y="242451"/>
                </a:lnTo>
                <a:lnTo>
                  <a:pt x="439205" y="238220"/>
                </a:lnTo>
                <a:lnTo>
                  <a:pt x="438148" y="233990"/>
                </a:lnTo>
                <a:lnTo>
                  <a:pt x="437090" y="229760"/>
                </a:lnTo>
                <a:lnTo>
                  <a:pt x="436297" y="225529"/>
                </a:lnTo>
                <a:lnTo>
                  <a:pt x="435768" y="221299"/>
                </a:lnTo>
                <a:lnTo>
                  <a:pt x="435240" y="216804"/>
                </a:lnTo>
                <a:lnTo>
                  <a:pt x="434975" y="212310"/>
                </a:lnTo>
                <a:lnTo>
                  <a:pt x="434975" y="208079"/>
                </a:lnTo>
                <a:lnTo>
                  <a:pt x="435240" y="203849"/>
                </a:lnTo>
                <a:lnTo>
                  <a:pt x="436033" y="199354"/>
                </a:lnTo>
                <a:lnTo>
                  <a:pt x="436562" y="194860"/>
                </a:lnTo>
                <a:lnTo>
                  <a:pt x="437355" y="190629"/>
                </a:lnTo>
                <a:lnTo>
                  <a:pt x="438412" y="186663"/>
                </a:lnTo>
                <a:lnTo>
                  <a:pt x="439734" y="182433"/>
                </a:lnTo>
                <a:lnTo>
                  <a:pt x="441056" y="178203"/>
                </a:lnTo>
                <a:lnTo>
                  <a:pt x="442907" y="174237"/>
                </a:lnTo>
                <a:lnTo>
                  <a:pt x="444757" y="170271"/>
                </a:lnTo>
                <a:lnTo>
                  <a:pt x="446608" y="166305"/>
                </a:lnTo>
                <a:lnTo>
                  <a:pt x="448987" y="162603"/>
                </a:lnTo>
                <a:lnTo>
                  <a:pt x="451367" y="159166"/>
                </a:lnTo>
                <a:lnTo>
                  <a:pt x="454011" y="155465"/>
                </a:lnTo>
                <a:lnTo>
                  <a:pt x="456919" y="152027"/>
                </a:lnTo>
                <a:lnTo>
                  <a:pt x="460091" y="148590"/>
                </a:lnTo>
                <a:lnTo>
                  <a:pt x="463000" y="145418"/>
                </a:lnTo>
                <a:lnTo>
                  <a:pt x="466437" y="142245"/>
                </a:lnTo>
                <a:lnTo>
                  <a:pt x="470138" y="139601"/>
                </a:lnTo>
                <a:lnTo>
                  <a:pt x="473839" y="136693"/>
                </a:lnTo>
                <a:lnTo>
                  <a:pt x="486001" y="128232"/>
                </a:lnTo>
                <a:lnTo>
                  <a:pt x="498162" y="120300"/>
                </a:lnTo>
                <a:lnTo>
                  <a:pt x="510588" y="112368"/>
                </a:lnTo>
                <a:lnTo>
                  <a:pt x="522749" y="105229"/>
                </a:lnTo>
                <a:lnTo>
                  <a:pt x="535440" y="97826"/>
                </a:lnTo>
                <a:lnTo>
                  <a:pt x="548130" y="90688"/>
                </a:lnTo>
                <a:lnTo>
                  <a:pt x="560820" y="83813"/>
                </a:lnTo>
                <a:lnTo>
                  <a:pt x="573511" y="77468"/>
                </a:lnTo>
                <a:lnTo>
                  <a:pt x="586730" y="71387"/>
                </a:lnTo>
                <a:lnTo>
                  <a:pt x="599949" y="65306"/>
                </a:lnTo>
                <a:lnTo>
                  <a:pt x="612903" y="59489"/>
                </a:lnTo>
                <a:lnTo>
                  <a:pt x="626122" y="53937"/>
                </a:lnTo>
                <a:lnTo>
                  <a:pt x="639341" y="48649"/>
                </a:lnTo>
                <a:lnTo>
                  <a:pt x="652825" y="43890"/>
                </a:lnTo>
                <a:lnTo>
                  <a:pt x="666572" y="39395"/>
                </a:lnTo>
                <a:lnTo>
                  <a:pt x="680056" y="34636"/>
                </a:lnTo>
                <a:lnTo>
                  <a:pt x="693539" y="30670"/>
                </a:lnTo>
                <a:lnTo>
                  <a:pt x="707287" y="26704"/>
                </a:lnTo>
                <a:lnTo>
                  <a:pt x="721035" y="23267"/>
                </a:lnTo>
                <a:lnTo>
                  <a:pt x="735047" y="19830"/>
                </a:lnTo>
                <a:lnTo>
                  <a:pt x="748795" y="16657"/>
                </a:lnTo>
                <a:lnTo>
                  <a:pt x="762807" y="14013"/>
                </a:lnTo>
                <a:lnTo>
                  <a:pt x="776819" y="11369"/>
                </a:lnTo>
                <a:lnTo>
                  <a:pt x="790831" y="9254"/>
                </a:lnTo>
                <a:lnTo>
                  <a:pt x="805108" y="7139"/>
                </a:lnTo>
                <a:lnTo>
                  <a:pt x="819120" y="5288"/>
                </a:lnTo>
                <a:lnTo>
                  <a:pt x="833396" y="3702"/>
                </a:lnTo>
                <a:lnTo>
                  <a:pt x="847408" y="2380"/>
                </a:lnTo>
                <a:lnTo>
                  <a:pt x="861685" y="1586"/>
                </a:lnTo>
                <a:lnTo>
                  <a:pt x="876226" y="793"/>
                </a:lnTo>
                <a:lnTo>
                  <a:pt x="890502" y="264"/>
                </a:lnTo>
                <a:lnTo>
                  <a:pt x="904779" y="264"/>
                </a:lnTo>
                <a:lnTo>
                  <a:pt x="90689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06" name="KSO_Shape"/>
          <p:cNvSpPr>
            <a:spLocks/>
          </p:cNvSpPr>
          <p:nvPr/>
        </p:nvSpPr>
        <p:spPr bwMode="auto">
          <a:xfrm>
            <a:off x="2600585" y="5321192"/>
            <a:ext cx="1374895" cy="642060"/>
          </a:xfrm>
          <a:custGeom>
            <a:avLst/>
            <a:gdLst>
              <a:gd name="T0" fmla="*/ 241325239 w 30720"/>
              <a:gd name="T1" fmla="*/ 2147483646 h 15128"/>
              <a:gd name="T2" fmla="*/ 682960173 w 30720"/>
              <a:gd name="T3" fmla="*/ 2147483646 h 15128"/>
              <a:gd name="T4" fmla="*/ 1134608698 w 30720"/>
              <a:gd name="T5" fmla="*/ 2147483646 h 15128"/>
              <a:gd name="T6" fmla="*/ 1257178643 w 30720"/>
              <a:gd name="T7" fmla="*/ 2147483646 h 15128"/>
              <a:gd name="T8" fmla="*/ 1286031083 w 30720"/>
              <a:gd name="T9" fmla="*/ 2147483646 h 15128"/>
              <a:gd name="T10" fmla="*/ 1381656006 w 30720"/>
              <a:gd name="T11" fmla="*/ 2147483646 h 15128"/>
              <a:gd name="T12" fmla="*/ 1901503593 w 30720"/>
              <a:gd name="T13" fmla="*/ 1383930118 h 15128"/>
              <a:gd name="T14" fmla="*/ 1840933833 w 30720"/>
              <a:gd name="T15" fmla="*/ 1292652458 h 15128"/>
              <a:gd name="T16" fmla="*/ 1848567042 w 30720"/>
              <a:gd name="T17" fmla="*/ 1167615311 h 15128"/>
              <a:gd name="T18" fmla="*/ 1951582893 w 30720"/>
              <a:gd name="T19" fmla="*/ 1069207835 h 15128"/>
              <a:gd name="T20" fmla="*/ 1949913972 w 30720"/>
              <a:gd name="T21" fmla="*/ 945125144 h 15128"/>
              <a:gd name="T22" fmla="*/ 1993790611 w 30720"/>
              <a:gd name="T23" fmla="*/ 914934404 h 15128"/>
              <a:gd name="T24" fmla="*/ 1953967120 w 30720"/>
              <a:gd name="T25" fmla="*/ 724770121 h 15128"/>
              <a:gd name="T26" fmla="*/ 1978527977 w 30720"/>
              <a:gd name="T27" fmla="*/ 668908005 h 15128"/>
              <a:gd name="T28" fmla="*/ 1991406447 w 30720"/>
              <a:gd name="T29" fmla="*/ 635627604 h 15128"/>
              <a:gd name="T30" fmla="*/ 2000943167 w 30720"/>
              <a:gd name="T31" fmla="*/ 412182981 h 15128"/>
              <a:gd name="T32" fmla="*/ 2007861132 w 30720"/>
              <a:gd name="T33" fmla="*/ 254823728 h 15128"/>
              <a:gd name="T34" fmla="*/ 2029799452 w 30720"/>
              <a:gd name="T35" fmla="*/ 277405504 h 15128"/>
              <a:gd name="T36" fmla="*/ 2037428816 w 30720"/>
              <a:gd name="T37" fmla="*/ 435477689 h 15128"/>
              <a:gd name="T38" fmla="*/ 2066285101 w 30720"/>
              <a:gd name="T39" fmla="*/ 659159998 h 15128"/>
              <a:gd name="T40" fmla="*/ 2079636534 w 30720"/>
              <a:gd name="T41" fmla="*/ 710268902 h 15128"/>
              <a:gd name="T42" fmla="*/ 2050784094 w 30720"/>
              <a:gd name="T43" fmla="*/ 779202409 h 15128"/>
              <a:gd name="T44" fmla="*/ 2083689620 w 30720"/>
              <a:gd name="T45" fmla="*/ 936803125 h 15128"/>
              <a:gd name="T46" fmla="*/ 2053168258 w 30720"/>
              <a:gd name="T47" fmla="*/ 1026896259 h 15128"/>
              <a:gd name="T48" fmla="*/ 2147483646 w 30720"/>
              <a:gd name="T49" fmla="*/ 1135764737 h 15128"/>
              <a:gd name="T50" fmla="*/ 2147483646 w 30720"/>
              <a:gd name="T51" fmla="*/ 1264363015 h 15128"/>
              <a:gd name="T52" fmla="*/ 2147483646 w 30720"/>
              <a:gd name="T53" fmla="*/ 1364913312 h 15128"/>
              <a:gd name="T54" fmla="*/ 2147483646 w 30720"/>
              <a:gd name="T55" fmla="*/ 2147483646 h 15128"/>
              <a:gd name="T56" fmla="*/ 2147483646 w 30720"/>
              <a:gd name="T57" fmla="*/ 2147483646 h 15128"/>
              <a:gd name="T58" fmla="*/ 2147483646 w 30720"/>
              <a:gd name="T59" fmla="*/ 2147483646 h 15128"/>
              <a:gd name="T60" fmla="*/ 2147483646 w 30720"/>
              <a:gd name="T61" fmla="*/ 2147483646 h 15128"/>
              <a:gd name="T62" fmla="*/ 2147483646 w 30720"/>
              <a:gd name="T63" fmla="*/ 2147483646 h 15128"/>
              <a:gd name="T64" fmla="*/ 2147483646 w 30720"/>
              <a:gd name="T65" fmla="*/ 2147483646 h 15128"/>
              <a:gd name="T66" fmla="*/ 2147483646 w 30720"/>
              <a:gd name="T67" fmla="*/ 2147483646 h 15128"/>
              <a:gd name="T68" fmla="*/ 2147483646 w 30720"/>
              <a:gd name="T69" fmla="*/ 2147483646 h 15128"/>
              <a:gd name="T70" fmla="*/ 2147483646 w 30720"/>
              <a:gd name="T71" fmla="*/ 2147483646 h 15128"/>
              <a:gd name="T72" fmla="*/ 2147483646 w 30720"/>
              <a:gd name="T73" fmla="*/ 2147483646 h 15128"/>
              <a:gd name="T74" fmla="*/ 2147483646 w 30720"/>
              <a:gd name="T75" fmla="*/ 2147483646 h 15128"/>
              <a:gd name="T76" fmla="*/ 2147483646 w 30720"/>
              <a:gd name="T77" fmla="*/ 2147483646 h 15128"/>
              <a:gd name="T78" fmla="*/ 2147483646 w 30720"/>
              <a:gd name="T79" fmla="*/ 2147483646 h 15128"/>
              <a:gd name="T80" fmla="*/ 2147483646 w 30720"/>
              <a:gd name="T81" fmla="*/ 2147483646 h 15128"/>
              <a:gd name="T82" fmla="*/ 2147483646 w 30720"/>
              <a:gd name="T83" fmla="*/ 2096100255 h 15128"/>
              <a:gd name="T84" fmla="*/ 2147483646 w 30720"/>
              <a:gd name="T85" fmla="*/ 2085167845 h 15128"/>
              <a:gd name="T86" fmla="*/ 2147483646 w 30720"/>
              <a:gd name="T87" fmla="*/ 2147483646 h 15128"/>
              <a:gd name="T88" fmla="*/ 2147483646 w 30720"/>
              <a:gd name="T89" fmla="*/ 2147483646 h 15128"/>
              <a:gd name="T90" fmla="*/ 2147483646 w 30720"/>
              <a:gd name="T91" fmla="*/ 2147483646 h 15128"/>
              <a:gd name="T92" fmla="*/ 2147483646 w 30720"/>
              <a:gd name="T93" fmla="*/ 2101328837 h 15128"/>
              <a:gd name="T94" fmla="*/ 2147483646 w 30720"/>
              <a:gd name="T95" fmla="*/ 2147483646 h 15128"/>
              <a:gd name="T96" fmla="*/ 2147483646 w 30720"/>
              <a:gd name="T97" fmla="*/ 2147483646 h 15128"/>
              <a:gd name="T98" fmla="*/ 2147483646 w 30720"/>
              <a:gd name="T99" fmla="*/ 2147483646 h 15128"/>
              <a:gd name="T100" fmla="*/ 2147483646 w 30720"/>
              <a:gd name="T101" fmla="*/ 1765213142 h 15128"/>
              <a:gd name="T102" fmla="*/ 2147483646 w 30720"/>
              <a:gd name="T103" fmla="*/ 1933271020 h 15128"/>
              <a:gd name="T104" fmla="*/ 2147483646 w 30720"/>
              <a:gd name="T105" fmla="*/ 2147483646 h 15128"/>
              <a:gd name="T106" fmla="*/ 2147483646 w 30720"/>
              <a:gd name="T107" fmla="*/ 2147483646 h 15128"/>
              <a:gd name="T108" fmla="*/ 2147483646 w 30720"/>
              <a:gd name="T109" fmla="*/ 2147483646 h 15128"/>
              <a:gd name="T110" fmla="*/ 2147483646 w 30720"/>
              <a:gd name="T111" fmla="*/ 2147483646 h 15128"/>
              <a:gd name="T112" fmla="*/ 2147483646 w 30720"/>
              <a:gd name="T113" fmla="*/ 2147483646 h 15128"/>
              <a:gd name="T114" fmla="*/ 2147483646 w 30720"/>
              <a:gd name="T115" fmla="*/ 2147483646 h 15128"/>
              <a:gd name="T116" fmla="*/ 2147483646 w 30720"/>
              <a:gd name="T117" fmla="*/ 2147483646 h 15128"/>
              <a:gd name="T118" fmla="*/ 2147483646 w 30720"/>
              <a:gd name="T119" fmla="*/ 2147483646 h 15128"/>
              <a:gd name="T120" fmla="*/ 2147483646 w 30720"/>
              <a:gd name="T121" fmla="*/ 2066388663 h 15128"/>
              <a:gd name="T122" fmla="*/ 2147483646 w 30720"/>
              <a:gd name="T123" fmla="*/ 2147483646 h 1512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30720" h="15128">
                <a:moveTo>
                  <a:pt x="30720" y="15128"/>
                </a:moveTo>
                <a:lnTo>
                  <a:pt x="0" y="15128"/>
                </a:lnTo>
                <a:lnTo>
                  <a:pt x="0" y="13390"/>
                </a:lnTo>
                <a:lnTo>
                  <a:pt x="68" y="13390"/>
                </a:lnTo>
                <a:lnTo>
                  <a:pt x="68" y="13542"/>
                </a:lnTo>
                <a:lnTo>
                  <a:pt x="254" y="13542"/>
                </a:lnTo>
                <a:lnTo>
                  <a:pt x="254" y="13981"/>
                </a:lnTo>
                <a:lnTo>
                  <a:pt x="304" y="14031"/>
                </a:lnTo>
                <a:lnTo>
                  <a:pt x="304" y="13120"/>
                </a:lnTo>
                <a:lnTo>
                  <a:pt x="355" y="12833"/>
                </a:lnTo>
                <a:lnTo>
                  <a:pt x="355" y="13138"/>
                </a:lnTo>
                <a:lnTo>
                  <a:pt x="490" y="13138"/>
                </a:lnTo>
                <a:lnTo>
                  <a:pt x="490" y="13896"/>
                </a:lnTo>
                <a:lnTo>
                  <a:pt x="658" y="13896"/>
                </a:lnTo>
                <a:lnTo>
                  <a:pt x="658" y="13643"/>
                </a:lnTo>
                <a:lnTo>
                  <a:pt x="760" y="13643"/>
                </a:lnTo>
                <a:lnTo>
                  <a:pt x="760" y="12833"/>
                </a:lnTo>
                <a:lnTo>
                  <a:pt x="945" y="12833"/>
                </a:lnTo>
                <a:lnTo>
                  <a:pt x="945" y="13239"/>
                </a:lnTo>
                <a:lnTo>
                  <a:pt x="1012" y="13239"/>
                </a:lnTo>
                <a:lnTo>
                  <a:pt x="1012" y="13356"/>
                </a:lnTo>
                <a:lnTo>
                  <a:pt x="1113" y="13356"/>
                </a:lnTo>
                <a:lnTo>
                  <a:pt x="1113" y="13896"/>
                </a:lnTo>
                <a:lnTo>
                  <a:pt x="1213" y="13727"/>
                </a:lnTo>
                <a:lnTo>
                  <a:pt x="1198" y="12743"/>
                </a:lnTo>
                <a:lnTo>
                  <a:pt x="1423" y="12743"/>
                </a:lnTo>
                <a:lnTo>
                  <a:pt x="1423" y="12327"/>
                </a:lnTo>
                <a:lnTo>
                  <a:pt x="1580" y="12327"/>
                </a:lnTo>
                <a:lnTo>
                  <a:pt x="1580" y="12743"/>
                </a:lnTo>
                <a:lnTo>
                  <a:pt x="1783" y="12743"/>
                </a:lnTo>
                <a:lnTo>
                  <a:pt x="1783" y="13891"/>
                </a:lnTo>
                <a:lnTo>
                  <a:pt x="1873" y="13913"/>
                </a:lnTo>
                <a:lnTo>
                  <a:pt x="1873" y="12743"/>
                </a:lnTo>
                <a:lnTo>
                  <a:pt x="2098" y="12743"/>
                </a:lnTo>
                <a:lnTo>
                  <a:pt x="2098" y="12327"/>
                </a:lnTo>
                <a:lnTo>
                  <a:pt x="2255" y="12327"/>
                </a:lnTo>
                <a:lnTo>
                  <a:pt x="2255" y="12743"/>
                </a:lnTo>
                <a:lnTo>
                  <a:pt x="2457" y="12743"/>
                </a:lnTo>
                <a:lnTo>
                  <a:pt x="2457" y="13891"/>
                </a:lnTo>
                <a:lnTo>
                  <a:pt x="2864" y="13880"/>
                </a:lnTo>
                <a:lnTo>
                  <a:pt x="2864" y="12356"/>
                </a:lnTo>
                <a:lnTo>
                  <a:pt x="2952" y="12317"/>
                </a:lnTo>
                <a:lnTo>
                  <a:pt x="2978" y="12204"/>
                </a:lnTo>
                <a:lnTo>
                  <a:pt x="3117" y="12204"/>
                </a:lnTo>
                <a:lnTo>
                  <a:pt x="3117" y="12078"/>
                </a:lnTo>
                <a:lnTo>
                  <a:pt x="3356" y="12028"/>
                </a:lnTo>
                <a:lnTo>
                  <a:pt x="3471" y="12090"/>
                </a:lnTo>
                <a:lnTo>
                  <a:pt x="3471" y="12393"/>
                </a:lnTo>
                <a:lnTo>
                  <a:pt x="3673" y="12519"/>
                </a:lnTo>
                <a:lnTo>
                  <a:pt x="3673" y="13933"/>
                </a:lnTo>
                <a:lnTo>
                  <a:pt x="3786" y="13858"/>
                </a:lnTo>
                <a:lnTo>
                  <a:pt x="3786" y="11206"/>
                </a:lnTo>
                <a:lnTo>
                  <a:pt x="3912" y="11105"/>
                </a:lnTo>
                <a:lnTo>
                  <a:pt x="3875" y="11080"/>
                </a:lnTo>
                <a:lnTo>
                  <a:pt x="3875" y="10890"/>
                </a:lnTo>
                <a:lnTo>
                  <a:pt x="4316" y="10575"/>
                </a:lnTo>
                <a:lnTo>
                  <a:pt x="4644" y="10789"/>
                </a:lnTo>
                <a:lnTo>
                  <a:pt x="4809" y="10701"/>
                </a:lnTo>
                <a:lnTo>
                  <a:pt x="4834" y="10600"/>
                </a:lnTo>
                <a:lnTo>
                  <a:pt x="4758" y="10575"/>
                </a:lnTo>
                <a:lnTo>
                  <a:pt x="4758" y="10171"/>
                </a:lnTo>
                <a:lnTo>
                  <a:pt x="4935" y="10032"/>
                </a:lnTo>
                <a:lnTo>
                  <a:pt x="5188" y="9830"/>
                </a:lnTo>
                <a:lnTo>
                  <a:pt x="5281" y="9206"/>
                </a:lnTo>
                <a:lnTo>
                  <a:pt x="5277" y="9200"/>
                </a:lnTo>
                <a:lnTo>
                  <a:pt x="5272" y="9195"/>
                </a:lnTo>
                <a:lnTo>
                  <a:pt x="5268" y="9188"/>
                </a:lnTo>
                <a:lnTo>
                  <a:pt x="5265" y="9182"/>
                </a:lnTo>
                <a:lnTo>
                  <a:pt x="5262" y="9175"/>
                </a:lnTo>
                <a:lnTo>
                  <a:pt x="5260" y="9167"/>
                </a:lnTo>
                <a:lnTo>
                  <a:pt x="5259" y="9160"/>
                </a:lnTo>
                <a:lnTo>
                  <a:pt x="5259" y="9152"/>
                </a:lnTo>
                <a:lnTo>
                  <a:pt x="5259" y="9144"/>
                </a:lnTo>
                <a:lnTo>
                  <a:pt x="5260" y="9137"/>
                </a:lnTo>
                <a:lnTo>
                  <a:pt x="5262" y="9130"/>
                </a:lnTo>
                <a:lnTo>
                  <a:pt x="5265" y="9122"/>
                </a:lnTo>
                <a:lnTo>
                  <a:pt x="5268" y="9116"/>
                </a:lnTo>
                <a:lnTo>
                  <a:pt x="5272" y="9110"/>
                </a:lnTo>
                <a:lnTo>
                  <a:pt x="5277" y="9104"/>
                </a:lnTo>
                <a:lnTo>
                  <a:pt x="5281" y="9098"/>
                </a:lnTo>
                <a:lnTo>
                  <a:pt x="5287" y="9094"/>
                </a:lnTo>
                <a:lnTo>
                  <a:pt x="5292" y="9090"/>
                </a:lnTo>
                <a:lnTo>
                  <a:pt x="5299" y="9086"/>
                </a:lnTo>
                <a:lnTo>
                  <a:pt x="5305" y="9083"/>
                </a:lnTo>
                <a:lnTo>
                  <a:pt x="5312" y="9080"/>
                </a:lnTo>
                <a:lnTo>
                  <a:pt x="5319" y="9079"/>
                </a:lnTo>
                <a:lnTo>
                  <a:pt x="5327" y="9077"/>
                </a:lnTo>
                <a:lnTo>
                  <a:pt x="5335" y="9076"/>
                </a:lnTo>
                <a:lnTo>
                  <a:pt x="5343" y="9077"/>
                </a:lnTo>
                <a:lnTo>
                  <a:pt x="5350" y="9079"/>
                </a:lnTo>
                <a:lnTo>
                  <a:pt x="5358" y="9080"/>
                </a:lnTo>
                <a:lnTo>
                  <a:pt x="5364" y="9083"/>
                </a:lnTo>
                <a:lnTo>
                  <a:pt x="5371" y="9086"/>
                </a:lnTo>
                <a:lnTo>
                  <a:pt x="5378" y="9090"/>
                </a:lnTo>
                <a:lnTo>
                  <a:pt x="5383" y="9094"/>
                </a:lnTo>
                <a:lnTo>
                  <a:pt x="5389" y="9098"/>
                </a:lnTo>
                <a:lnTo>
                  <a:pt x="5393" y="9104"/>
                </a:lnTo>
                <a:lnTo>
                  <a:pt x="5397" y="9110"/>
                </a:lnTo>
                <a:lnTo>
                  <a:pt x="5402" y="9116"/>
                </a:lnTo>
                <a:lnTo>
                  <a:pt x="5405" y="9122"/>
                </a:lnTo>
                <a:lnTo>
                  <a:pt x="5407" y="9130"/>
                </a:lnTo>
                <a:lnTo>
                  <a:pt x="5409" y="9137"/>
                </a:lnTo>
                <a:lnTo>
                  <a:pt x="5411" y="9144"/>
                </a:lnTo>
                <a:lnTo>
                  <a:pt x="5411" y="9152"/>
                </a:lnTo>
                <a:lnTo>
                  <a:pt x="5411" y="9160"/>
                </a:lnTo>
                <a:lnTo>
                  <a:pt x="5409" y="9167"/>
                </a:lnTo>
                <a:lnTo>
                  <a:pt x="5407" y="9175"/>
                </a:lnTo>
                <a:lnTo>
                  <a:pt x="5405" y="9182"/>
                </a:lnTo>
                <a:lnTo>
                  <a:pt x="5402" y="9188"/>
                </a:lnTo>
                <a:lnTo>
                  <a:pt x="5397" y="9195"/>
                </a:lnTo>
                <a:lnTo>
                  <a:pt x="5393" y="9200"/>
                </a:lnTo>
                <a:lnTo>
                  <a:pt x="5389" y="9206"/>
                </a:lnTo>
                <a:lnTo>
                  <a:pt x="5415" y="9843"/>
                </a:lnTo>
                <a:lnTo>
                  <a:pt x="5856" y="10120"/>
                </a:lnTo>
                <a:lnTo>
                  <a:pt x="5856" y="10511"/>
                </a:lnTo>
                <a:lnTo>
                  <a:pt x="5794" y="10562"/>
                </a:lnTo>
                <a:lnTo>
                  <a:pt x="5806" y="10689"/>
                </a:lnTo>
                <a:lnTo>
                  <a:pt x="6097" y="10865"/>
                </a:lnTo>
                <a:lnTo>
                  <a:pt x="6097" y="12103"/>
                </a:lnTo>
                <a:lnTo>
                  <a:pt x="6210" y="12103"/>
                </a:lnTo>
                <a:lnTo>
                  <a:pt x="6210" y="11977"/>
                </a:lnTo>
                <a:lnTo>
                  <a:pt x="6336" y="11913"/>
                </a:lnTo>
                <a:lnTo>
                  <a:pt x="6336" y="11775"/>
                </a:lnTo>
                <a:lnTo>
                  <a:pt x="6577" y="11636"/>
                </a:lnTo>
                <a:lnTo>
                  <a:pt x="6791" y="11787"/>
                </a:lnTo>
                <a:lnTo>
                  <a:pt x="6791" y="11977"/>
                </a:lnTo>
                <a:lnTo>
                  <a:pt x="6905" y="12065"/>
                </a:lnTo>
                <a:lnTo>
                  <a:pt x="6905" y="13075"/>
                </a:lnTo>
                <a:lnTo>
                  <a:pt x="7031" y="13125"/>
                </a:lnTo>
                <a:lnTo>
                  <a:pt x="7031" y="9957"/>
                </a:lnTo>
                <a:lnTo>
                  <a:pt x="7959" y="9296"/>
                </a:lnTo>
                <a:lnTo>
                  <a:pt x="8030" y="5864"/>
                </a:lnTo>
                <a:lnTo>
                  <a:pt x="8010" y="5850"/>
                </a:lnTo>
                <a:lnTo>
                  <a:pt x="7992" y="5836"/>
                </a:lnTo>
                <a:lnTo>
                  <a:pt x="7974" y="5822"/>
                </a:lnTo>
                <a:lnTo>
                  <a:pt x="7957" y="5807"/>
                </a:lnTo>
                <a:lnTo>
                  <a:pt x="7939" y="5791"/>
                </a:lnTo>
                <a:lnTo>
                  <a:pt x="7922" y="5775"/>
                </a:lnTo>
                <a:lnTo>
                  <a:pt x="7905" y="5758"/>
                </a:lnTo>
                <a:lnTo>
                  <a:pt x="7890" y="5742"/>
                </a:lnTo>
                <a:lnTo>
                  <a:pt x="7874" y="5724"/>
                </a:lnTo>
                <a:lnTo>
                  <a:pt x="7860" y="5707"/>
                </a:lnTo>
                <a:lnTo>
                  <a:pt x="7845" y="5688"/>
                </a:lnTo>
                <a:lnTo>
                  <a:pt x="7832" y="5670"/>
                </a:lnTo>
                <a:lnTo>
                  <a:pt x="7818" y="5651"/>
                </a:lnTo>
                <a:lnTo>
                  <a:pt x="7805" y="5631"/>
                </a:lnTo>
                <a:lnTo>
                  <a:pt x="7793" y="5610"/>
                </a:lnTo>
                <a:lnTo>
                  <a:pt x="7782" y="5591"/>
                </a:lnTo>
                <a:lnTo>
                  <a:pt x="7771" y="5570"/>
                </a:lnTo>
                <a:lnTo>
                  <a:pt x="7761" y="5549"/>
                </a:lnTo>
                <a:lnTo>
                  <a:pt x="7751" y="5527"/>
                </a:lnTo>
                <a:lnTo>
                  <a:pt x="7743" y="5505"/>
                </a:lnTo>
                <a:lnTo>
                  <a:pt x="7734" y="5483"/>
                </a:lnTo>
                <a:lnTo>
                  <a:pt x="7726" y="5461"/>
                </a:lnTo>
                <a:lnTo>
                  <a:pt x="7720" y="5438"/>
                </a:lnTo>
                <a:lnTo>
                  <a:pt x="7713" y="5415"/>
                </a:lnTo>
                <a:lnTo>
                  <a:pt x="7707" y="5392"/>
                </a:lnTo>
                <a:lnTo>
                  <a:pt x="7702" y="5368"/>
                </a:lnTo>
                <a:lnTo>
                  <a:pt x="7699" y="5343"/>
                </a:lnTo>
                <a:lnTo>
                  <a:pt x="7694" y="5319"/>
                </a:lnTo>
                <a:lnTo>
                  <a:pt x="7692" y="5295"/>
                </a:lnTo>
                <a:lnTo>
                  <a:pt x="7690" y="5271"/>
                </a:lnTo>
                <a:lnTo>
                  <a:pt x="7689" y="5246"/>
                </a:lnTo>
                <a:lnTo>
                  <a:pt x="7689" y="5222"/>
                </a:lnTo>
                <a:lnTo>
                  <a:pt x="7689" y="5189"/>
                </a:lnTo>
                <a:lnTo>
                  <a:pt x="7691" y="5156"/>
                </a:lnTo>
                <a:lnTo>
                  <a:pt x="7694" y="5124"/>
                </a:lnTo>
                <a:lnTo>
                  <a:pt x="7700" y="5092"/>
                </a:lnTo>
                <a:lnTo>
                  <a:pt x="7705" y="5061"/>
                </a:lnTo>
                <a:lnTo>
                  <a:pt x="7712" y="5031"/>
                </a:lnTo>
                <a:lnTo>
                  <a:pt x="7721" y="5000"/>
                </a:lnTo>
                <a:lnTo>
                  <a:pt x="7731" y="4970"/>
                </a:lnTo>
                <a:lnTo>
                  <a:pt x="7740" y="4941"/>
                </a:lnTo>
                <a:lnTo>
                  <a:pt x="7752" y="4912"/>
                </a:lnTo>
                <a:lnTo>
                  <a:pt x="7766" y="4885"/>
                </a:lnTo>
                <a:lnTo>
                  <a:pt x="7780" y="4857"/>
                </a:lnTo>
                <a:lnTo>
                  <a:pt x="7794" y="4830"/>
                </a:lnTo>
                <a:lnTo>
                  <a:pt x="7811" y="4803"/>
                </a:lnTo>
                <a:lnTo>
                  <a:pt x="7828" y="4778"/>
                </a:lnTo>
                <a:lnTo>
                  <a:pt x="7846" y="4754"/>
                </a:lnTo>
                <a:lnTo>
                  <a:pt x="7864" y="4730"/>
                </a:lnTo>
                <a:lnTo>
                  <a:pt x="7884" y="4707"/>
                </a:lnTo>
                <a:lnTo>
                  <a:pt x="7905" y="4684"/>
                </a:lnTo>
                <a:lnTo>
                  <a:pt x="7927" y="4663"/>
                </a:lnTo>
                <a:lnTo>
                  <a:pt x="7949" y="4642"/>
                </a:lnTo>
                <a:lnTo>
                  <a:pt x="7973" y="4622"/>
                </a:lnTo>
                <a:lnTo>
                  <a:pt x="7996" y="4602"/>
                </a:lnTo>
                <a:lnTo>
                  <a:pt x="8021" y="4585"/>
                </a:lnTo>
                <a:lnTo>
                  <a:pt x="8047" y="4568"/>
                </a:lnTo>
                <a:lnTo>
                  <a:pt x="8073" y="4552"/>
                </a:lnTo>
                <a:lnTo>
                  <a:pt x="8101" y="4537"/>
                </a:lnTo>
                <a:lnTo>
                  <a:pt x="8128" y="4523"/>
                </a:lnTo>
                <a:lnTo>
                  <a:pt x="8155" y="4510"/>
                </a:lnTo>
                <a:lnTo>
                  <a:pt x="8184" y="4498"/>
                </a:lnTo>
                <a:lnTo>
                  <a:pt x="8214" y="4488"/>
                </a:lnTo>
                <a:lnTo>
                  <a:pt x="8243" y="4478"/>
                </a:lnTo>
                <a:lnTo>
                  <a:pt x="8253" y="4363"/>
                </a:lnTo>
                <a:lnTo>
                  <a:pt x="8311" y="4320"/>
                </a:lnTo>
                <a:lnTo>
                  <a:pt x="8328" y="4079"/>
                </a:lnTo>
                <a:lnTo>
                  <a:pt x="8296" y="4069"/>
                </a:lnTo>
                <a:lnTo>
                  <a:pt x="8281" y="4064"/>
                </a:lnTo>
                <a:lnTo>
                  <a:pt x="8266" y="4059"/>
                </a:lnTo>
                <a:lnTo>
                  <a:pt x="8253" y="4052"/>
                </a:lnTo>
                <a:lnTo>
                  <a:pt x="8240" y="4047"/>
                </a:lnTo>
                <a:lnTo>
                  <a:pt x="8229" y="4039"/>
                </a:lnTo>
                <a:lnTo>
                  <a:pt x="8218" y="4033"/>
                </a:lnTo>
                <a:lnTo>
                  <a:pt x="8209" y="4025"/>
                </a:lnTo>
                <a:lnTo>
                  <a:pt x="8200" y="4017"/>
                </a:lnTo>
                <a:lnTo>
                  <a:pt x="8194" y="4010"/>
                </a:lnTo>
                <a:lnTo>
                  <a:pt x="8187" y="4002"/>
                </a:lnTo>
                <a:lnTo>
                  <a:pt x="8183" y="3993"/>
                </a:lnTo>
                <a:lnTo>
                  <a:pt x="8180" y="3984"/>
                </a:lnTo>
                <a:lnTo>
                  <a:pt x="8177" y="3976"/>
                </a:lnTo>
                <a:lnTo>
                  <a:pt x="8176" y="3967"/>
                </a:lnTo>
                <a:lnTo>
                  <a:pt x="8177" y="3958"/>
                </a:lnTo>
                <a:lnTo>
                  <a:pt x="8180" y="3949"/>
                </a:lnTo>
                <a:lnTo>
                  <a:pt x="8183" y="3941"/>
                </a:lnTo>
                <a:lnTo>
                  <a:pt x="8187" y="3933"/>
                </a:lnTo>
                <a:lnTo>
                  <a:pt x="8193" y="3925"/>
                </a:lnTo>
                <a:lnTo>
                  <a:pt x="8200" y="3917"/>
                </a:lnTo>
                <a:lnTo>
                  <a:pt x="8208" y="3910"/>
                </a:lnTo>
                <a:lnTo>
                  <a:pt x="8218" y="3902"/>
                </a:lnTo>
                <a:lnTo>
                  <a:pt x="8228" y="3895"/>
                </a:lnTo>
                <a:lnTo>
                  <a:pt x="8239" y="3889"/>
                </a:lnTo>
                <a:lnTo>
                  <a:pt x="8251" y="3882"/>
                </a:lnTo>
                <a:lnTo>
                  <a:pt x="8264" y="3876"/>
                </a:lnTo>
                <a:lnTo>
                  <a:pt x="8278" y="3870"/>
                </a:lnTo>
                <a:lnTo>
                  <a:pt x="8293" y="3866"/>
                </a:lnTo>
                <a:lnTo>
                  <a:pt x="8324" y="3857"/>
                </a:lnTo>
                <a:lnTo>
                  <a:pt x="8342" y="3853"/>
                </a:lnTo>
                <a:lnTo>
                  <a:pt x="8361" y="3849"/>
                </a:lnTo>
                <a:lnTo>
                  <a:pt x="8359" y="3298"/>
                </a:lnTo>
                <a:lnTo>
                  <a:pt x="8337" y="3287"/>
                </a:lnTo>
                <a:lnTo>
                  <a:pt x="8320" y="3278"/>
                </a:lnTo>
                <a:lnTo>
                  <a:pt x="8306" y="3268"/>
                </a:lnTo>
                <a:lnTo>
                  <a:pt x="8292" y="3257"/>
                </a:lnTo>
                <a:lnTo>
                  <a:pt x="8278" y="3245"/>
                </a:lnTo>
                <a:lnTo>
                  <a:pt x="8265" y="3232"/>
                </a:lnTo>
                <a:lnTo>
                  <a:pt x="8254" y="3219"/>
                </a:lnTo>
                <a:lnTo>
                  <a:pt x="8243" y="3205"/>
                </a:lnTo>
                <a:lnTo>
                  <a:pt x="8233" y="3189"/>
                </a:lnTo>
                <a:lnTo>
                  <a:pt x="8225" y="3174"/>
                </a:lnTo>
                <a:lnTo>
                  <a:pt x="8217" y="3158"/>
                </a:lnTo>
                <a:lnTo>
                  <a:pt x="8209" y="3141"/>
                </a:lnTo>
                <a:lnTo>
                  <a:pt x="8204" y="3124"/>
                </a:lnTo>
                <a:lnTo>
                  <a:pt x="8199" y="3106"/>
                </a:lnTo>
                <a:lnTo>
                  <a:pt x="8196" y="3087"/>
                </a:lnTo>
                <a:lnTo>
                  <a:pt x="8194" y="3069"/>
                </a:lnTo>
                <a:lnTo>
                  <a:pt x="8194" y="3049"/>
                </a:lnTo>
                <a:lnTo>
                  <a:pt x="8194" y="3034"/>
                </a:lnTo>
                <a:lnTo>
                  <a:pt x="8195" y="3018"/>
                </a:lnTo>
                <a:lnTo>
                  <a:pt x="8197" y="3004"/>
                </a:lnTo>
                <a:lnTo>
                  <a:pt x="8200" y="2988"/>
                </a:lnTo>
                <a:lnTo>
                  <a:pt x="8204" y="2974"/>
                </a:lnTo>
                <a:lnTo>
                  <a:pt x="8209" y="2960"/>
                </a:lnTo>
                <a:lnTo>
                  <a:pt x="8214" y="2947"/>
                </a:lnTo>
                <a:lnTo>
                  <a:pt x="8220" y="2934"/>
                </a:lnTo>
                <a:lnTo>
                  <a:pt x="8227" y="2920"/>
                </a:lnTo>
                <a:lnTo>
                  <a:pt x="8233" y="2907"/>
                </a:lnTo>
                <a:lnTo>
                  <a:pt x="8242" y="2895"/>
                </a:lnTo>
                <a:lnTo>
                  <a:pt x="8250" y="2884"/>
                </a:lnTo>
                <a:lnTo>
                  <a:pt x="8260" y="2873"/>
                </a:lnTo>
                <a:lnTo>
                  <a:pt x="8270" y="2862"/>
                </a:lnTo>
                <a:lnTo>
                  <a:pt x="8279" y="2852"/>
                </a:lnTo>
                <a:lnTo>
                  <a:pt x="8290" y="2842"/>
                </a:lnTo>
                <a:lnTo>
                  <a:pt x="8309" y="2821"/>
                </a:lnTo>
                <a:lnTo>
                  <a:pt x="8297" y="2814"/>
                </a:lnTo>
                <a:lnTo>
                  <a:pt x="8286" y="2806"/>
                </a:lnTo>
                <a:lnTo>
                  <a:pt x="8276" y="2799"/>
                </a:lnTo>
                <a:lnTo>
                  <a:pt x="8267" y="2791"/>
                </a:lnTo>
                <a:lnTo>
                  <a:pt x="8261" y="2782"/>
                </a:lnTo>
                <a:lnTo>
                  <a:pt x="8256" y="2773"/>
                </a:lnTo>
                <a:lnTo>
                  <a:pt x="8253" y="2765"/>
                </a:lnTo>
                <a:lnTo>
                  <a:pt x="8253" y="2755"/>
                </a:lnTo>
                <a:lnTo>
                  <a:pt x="8253" y="2747"/>
                </a:lnTo>
                <a:lnTo>
                  <a:pt x="8255" y="2740"/>
                </a:lnTo>
                <a:lnTo>
                  <a:pt x="8258" y="2734"/>
                </a:lnTo>
                <a:lnTo>
                  <a:pt x="8262" y="2726"/>
                </a:lnTo>
                <a:lnTo>
                  <a:pt x="8266" y="2720"/>
                </a:lnTo>
                <a:lnTo>
                  <a:pt x="8273" y="2714"/>
                </a:lnTo>
                <a:lnTo>
                  <a:pt x="8279" y="2707"/>
                </a:lnTo>
                <a:lnTo>
                  <a:pt x="8287" y="2702"/>
                </a:lnTo>
                <a:lnTo>
                  <a:pt x="8296" y="2696"/>
                </a:lnTo>
                <a:lnTo>
                  <a:pt x="8306" y="2691"/>
                </a:lnTo>
                <a:lnTo>
                  <a:pt x="8327" y="2682"/>
                </a:lnTo>
                <a:lnTo>
                  <a:pt x="8351" y="2674"/>
                </a:lnTo>
                <a:lnTo>
                  <a:pt x="8376" y="2668"/>
                </a:lnTo>
                <a:lnTo>
                  <a:pt x="8399" y="1843"/>
                </a:lnTo>
                <a:lnTo>
                  <a:pt x="8387" y="1838"/>
                </a:lnTo>
                <a:lnTo>
                  <a:pt x="8377" y="1832"/>
                </a:lnTo>
                <a:lnTo>
                  <a:pt x="8367" y="1826"/>
                </a:lnTo>
                <a:lnTo>
                  <a:pt x="8360" y="1819"/>
                </a:lnTo>
                <a:lnTo>
                  <a:pt x="8354" y="1812"/>
                </a:lnTo>
                <a:lnTo>
                  <a:pt x="8349" y="1804"/>
                </a:lnTo>
                <a:lnTo>
                  <a:pt x="8346" y="1795"/>
                </a:lnTo>
                <a:lnTo>
                  <a:pt x="8345" y="1786"/>
                </a:lnTo>
                <a:lnTo>
                  <a:pt x="8345" y="1781"/>
                </a:lnTo>
                <a:lnTo>
                  <a:pt x="8346" y="1776"/>
                </a:lnTo>
                <a:lnTo>
                  <a:pt x="8349" y="1771"/>
                </a:lnTo>
                <a:lnTo>
                  <a:pt x="8351" y="1765"/>
                </a:lnTo>
                <a:lnTo>
                  <a:pt x="8357" y="1757"/>
                </a:lnTo>
                <a:lnTo>
                  <a:pt x="8367" y="1748"/>
                </a:lnTo>
                <a:lnTo>
                  <a:pt x="8378" y="1740"/>
                </a:lnTo>
                <a:lnTo>
                  <a:pt x="8391" y="1734"/>
                </a:lnTo>
                <a:lnTo>
                  <a:pt x="8406" y="1728"/>
                </a:lnTo>
                <a:lnTo>
                  <a:pt x="8422" y="1724"/>
                </a:lnTo>
                <a:lnTo>
                  <a:pt x="8418" y="1171"/>
                </a:lnTo>
                <a:lnTo>
                  <a:pt x="8409" y="1167"/>
                </a:lnTo>
                <a:lnTo>
                  <a:pt x="8401" y="1162"/>
                </a:lnTo>
                <a:lnTo>
                  <a:pt x="8395" y="1156"/>
                </a:lnTo>
                <a:lnTo>
                  <a:pt x="8389" y="1151"/>
                </a:lnTo>
                <a:lnTo>
                  <a:pt x="8385" y="1144"/>
                </a:lnTo>
                <a:lnTo>
                  <a:pt x="8382" y="1136"/>
                </a:lnTo>
                <a:lnTo>
                  <a:pt x="8379" y="1130"/>
                </a:lnTo>
                <a:lnTo>
                  <a:pt x="8379" y="1122"/>
                </a:lnTo>
                <a:lnTo>
                  <a:pt x="8379" y="1112"/>
                </a:lnTo>
                <a:lnTo>
                  <a:pt x="8383" y="1104"/>
                </a:lnTo>
                <a:lnTo>
                  <a:pt x="8387" y="1096"/>
                </a:lnTo>
                <a:lnTo>
                  <a:pt x="8394" y="1089"/>
                </a:lnTo>
                <a:lnTo>
                  <a:pt x="8401" y="1081"/>
                </a:lnTo>
                <a:lnTo>
                  <a:pt x="8410" y="1076"/>
                </a:lnTo>
                <a:lnTo>
                  <a:pt x="8420" y="1072"/>
                </a:lnTo>
                <a:lnTo>
                  <a:pt x="8431" y="1067"/>
                </a:lnTo>
                <a:lnTo>
                  <a:pt x="8445" y="0"/>
                </a:lnTo>
                <a:lnTo>
                  <a:pt x="8490" y="1067"/>
                </a:lnTo>
                <a:lnTo>
                  <a:pt x="8501" y="1072"/>
                </a:lnTo>
                <a:lnTo>
                  <a:pt x="8511" y="1076"/>
                </a:lnTo>
                <a:lnTo>
                  <a:pt x="8520" y="1081"/>
                </a:lnTo>
                <a:lnTo>
                  <a:pt x="8528" y="1088"/>
                </a:lnTo>
                <a:lnTo>
                  <a:pt x="8534" y="1096"/>
                </a:lnTo>
                <a:lnTo>
                  <a:pt x="8539" y="1104"/>
                </a:lnTo>
                <a:lnTo>
                  <a:pt x="8541" y="1112"/>
                </a:lnTo>
                <a:lnTo>
                  <a:pt x="8542" y="1122"/>
                </a:lnTo>
                <a:lnTo>
                  <a:pt x="8542" y="1130"/>
                </a:lnTo>
                <a:lnTo>
                  <a:pt x="8540" y="1136"/>
                </a:lnTo>
                <a:lnTo>
                  <a:pt x="8536" y="1144"/>
                </a:lnTo>
                <a:lnTo>
                  <a:pt x="8532" y="1151"/>
                </a:lnTo>
                <a:lnTo>
                  <a:pt x="8525" y="1156"/>
                </a:lnTo>
                <a:lnTo>
                  <a:pt x="8519" y="1162"/>
                </a:lnTo>
                <a:lnTo>
                  <a:pt x="8512" y="1167"/>
                </a:lnTo>
                <a:lnTo>
                  <a:pt x="8503" y="1171"/>
                </a:lnTo>
                <a:lnTo>
                  <a:pt x="8499" y="1724"/>
                </a:lnTo>
                <a:lnTo>
                  <a:pt x="8516" y="1728"/>
                </a:lnTo>
                <a:lnTo>
                  <a:pt x="8530" y="1734"/>
                </a:lnTo>
                <a:lnTo>
                  <a:pt x="8543" y="1740"/>
                </a:lnTo>
                <a:lnTo>
                  <a:pt x="8554" y="1748"/>
                </a:lnTo>
                <a:lnTo>
                  <a:pt x="8564" y="1757"/>
                </a:lnTo>
                <a:lnTo>
                  <a:pt x="8570" y="1765"/>
                </a:lnTo>
                <a:lnTo>
                  <a:pt x="8573" y="1771"/>
                </a:lnTo>
                <a:lnTo>
                  <a:pt x="8575" y="1776"/>
                </a:lnTo>
                <a:lnTo>
                  <a:pt x="8576" y="1781"/>
                </a:lnTo>
                <a:lnTo>
                  <a:pt x="8576" y="1786"/>
                </a:lnTo>
                <a:lnTo>
                  <a:pt x="8575" y="1795"/>
                </a:lnTo>
                <a:lnTo>
                  <a:pt x="8572" y="1804"/>
                </a:lnTo>
                <a:lnTo>
                  <a:pt x="8567" y="1812"/>
                </a:lnTo>
                <a:lnTo>
                  <a:pt x="8562" y="1819"/>
                </a:lnTo>
                <a:lnTo>
                  <a:pt x="8553" y="1826"/>
                </a:lnTo>
                <a:lnTo>
                  <a:pt x="8544" y="1832"/>
                </a:lnTo>
                <a:lnTo>
                  <a:pt x="8534" y="1838"/>
                </a:lnTo>
                <a:lnTo>
                  <a:pt x="8522" y="1843"/>
                </a:lnTo>
                <a:lnTo>
                  <a:pt x="8544" y="2668"/>
                </a:lnTo>
                <a:lnTo>
                  <a:pt x="8570" y="2674"/>
                </a:lnTo>
                <a:lnTo>
                  <a:pt x="8595" y="2682"/>
                </a:lnTo>
                <a:lnTo>
                  <a:pt x="8615" y="2691"/>
                </a:lnTo>
                <a:lnTo>
                  <a:pt x="8625" y="2696"/>
                </a:lnTo>
                <a:lnTo>
                  <a:pt x="8634" y="2702"/>
                </a:lnTo>
                <a:lnTo>
                  <a:pt x="8642" y="2707"/>
                </a:lnTo>
                <a:lnTo>
                  <a:pt x="8648" y="2714"/>
                </a:lnTo>
                <a:lnTo>
                  <a:pt x="8654" y="2720"/>
                </a:lnTo>
                <a:lnTo>
                  <a:pt x="8659" y="2726"/>
                </a:lnTo>
                <a:lnTo>
                  <a:pt x="8663" y="2734"/>
                </a:lnTo>
                <a:lnTo>
                  <a:pt x="8666" y="2740"/>
                </a:lnTo>
                <a:lnTo>
                  <a:pt x="8668" y="2747"/>
                </a:lnTo>
                <a:lnTo>
                  <a:pt x="8668" y="2755"/>
                </a:lnTo>
                <a:lnTo>
                  <a:pt x="8667" y="2765"/>
                </a:lnTo>
                <a:lnTo>
                  <a:pt x="8665" y="2773"/>
                </a:lnTo>
                <a:lnTo>
                  <a:pt x="8659" y="2782"/>
                </a:lnTo>
                <a:lnTo>
                  <a:pt x="8653" y="2791"/>
                </a:lnTo>
                <a:lnTo>
                  <a:pt x="8645" y="2799"/>
                </a:lnTo>
                <a:lnTo>
                  <a:pt x="8635" y="2806"/>
                </a:lnTo>
                <a:lnTo>
                  <a:pt x="8624" y="2814"/>
                </a:lnTo>
                <a:lnTo>
                  <a:pt x="8612" y="2821"/>
                </a:lnTo>
                <a:lnTo>
                  <a:pt x="8631" y="2842"/>
                </a:lnTo>
                <a:lnTo>
                  <a:pt x="8642" y="2852"/>
                </a:lnTo>
                <a:lnTo>
                  <a:pt x="8652" y="2862"/>
                </a:lnTo>
                <a:lnTo>
                  <a:pt x="8662" y="2873"/>
                </a:lnTo>
                <a:lnTo>
                  <a:pt x="8670" y="2884"/>
                </a:lnTo>
                <a:lnTo>
                  <a:pt x="8679" y="2895"/>
                </a:lnTo>
                <a:lnTo>
                  <a:pt x="8687" y="2907"/>
                </a:lnTo>
                <a:lnTo>
                  <a:pt x="8694" y="2920"/>
                </a:lnTo>
                <a:lnTo>
                  <a:pt x="8701" y="2934"/>
                </a:lnTo>
                <a:lnTo>
                  <a:pt x="8707" y="2947"/>
                </a:lnTo>
                <a:lnTo>
                  <a:pt x="8712" y="2960"/>
                </a:lnTo>
                <a:lnTo>
                  <a:pt x="8716" y="2974"/>
                </a:lnTo>
                <a:lnTo>
                  <a:pt x="8721" y="2988"/>
                </a:lnTo>
                <a:lnTo>
                  <a:pt x="8723" y="3004"/>
                </a:lnTo>
                <a:lnTo>
                  <a:pt x="8725" y="3018"/>
                </a:lnTo>
                <a:lnTo>
                  <a:pt x="8727" y="3034"/>
                </a:lnTo>
                <a:lnTo>
                  <a:pt x="8727" y="3049"/>
                </a:lnTo>
                <a:lnTo>
                  <a:pt x="8726" y="3069"/>
                </a:lnTo>
                <a:lnTo>
                  <a:pt x="8724" y="3087"/>
                </a:lnTo>
                <a:lnTo>
                  <a:pt x="8722" y="3106"/>
                </a:lnTo>
                <a:lnTo>
                  <a:pt x="8716" y="3124"/>
                </a:lnTo>
                <a:lnTo>
                  <a:pt x="8711" y="3141"/>
                </a:lnTo>
                <a:lnTo>
                  <a:pt x="8704" y="3158"/>
                </a:lnTo>
                <a:lnTo>
                  <a:pt x="8697" y="3174"/>
                </a:lnTo>
                <a:lnTo>
                  <a:pt x="8688" y="3189"/>
                </a:lnTo>
                <a:lnTo>
                  <a:pt x="8678" y="3205"/>
                </a:lnTo>
                <a:lnTo>
                  <a:pt x="8667" y="3219"/>
                </a:lnTo>
                <a:lnTo>
                  <a:pt x="8655" y="3232"/>
                </a:lnTo>
                <a:lnTo>
                  <a:pt x="8643" y="3245"/>
                </a:lnTo>
                <a:lnTo>
                  <a:pt x="8630" y="3257"/>
                </a:lnTo>
                <a:lnTo>
                  <a:pt x="8615" y="3268"/>
                </a:lnTo>
                <a:lnTo>
                  <a:pt x="8600" y="3278"/>
                </a:lnTo>
                <a:lnTo>
                  <a:pt x="8585" y="3287"/>
                </a:lnTo>
                <a:lnTo>
                  <a:pt x="8563" y="3297"/>
                </a:lnTo>
                <a:lnTo>
                  <a:pt x="8561" y="3849"/>
                </a:lnTo>
                <a:lnTo>
                  <a:pt x="8579" y="3853"/>
                </a:lnTo>
                <a:lnTo>
                  <a:pt x="8597" y="3857"/>
                </a:lnTo>
                <a:lnTo>
                  <a:pt x="8629" y="3866"/>
                </a:lnTo>
                <a:lnTo>
                  <a:pt x="8643" y="3870"/>
                </a:lnTo>
                <a:lnTo>
                  <a:pt x="8657" y="3876"/>
                </a:lnTo>
                <a:lnTo>
                  <a:pt x="8670" y="3882"/>
                </a:lnTo>
                <a:lnTo>
                  <a:pt x="8682" y="3889"/>
                </a:lnTo>
                <a:lnTo>
                  <a:pt x="8693" y="3895"/>
                </a:lnTo>
                <a:lnTo>
                  <a:pt x="8703" y="3902"/>
                </a:lnTo>
                <a:lnTo>
                  <a:pt x="8713" y="3910"/>
                </a:lnTo>
                <a:lnTo>
                  <a:pt x="8721" y="3916"/>
                </a:lnTo>
                <a:lnTo>
                  <a:pt x="8727" y="3925"/>
                </a:lnTo>
                <a:lnTo>
                  <a:pt x="8734" y="3933"/>
                </a:lnTo>
                <a:lnTo>
                  <a:pt x="8738" y="3941"/>
                </a:lnTo>
                <a:lnTo>
                  <a:pt x="8742" y="3949"/>
                </a:lnTo>
                <a:lnTo>
                  <a:pt x="8744" y="3958"/>
                </a:lnTo>
                <a:lnTo>
                  <a:pt x="8744" y="3967"/>
                </a:lnTo>
                <a:lnTo>
                  <a:pt x="8744" y="3976"/>
                </a:lnTo>
                <a:lnTo>
                  <a:pt x="8742" y="3984"/>
                </a:lnTo>
                <a:lnTo>
                  <a:pt x="8738" y="3993"/>
                </a:lnTo>
                <a:lnTo>
                  <a:pt x="8733" y="4002"/>
                </a:lnTo>
                <a:lnTo>
                  <a:pt x="8727" y="4010"/>
                </a:lnTo>
                <a:lnTo>
                  <a:pt x="8720" y="4017"/>
                </a:lnTo>
                <a:lnTo>
                  <a:pt x="8712" y="4025"/>
                </a:lnTo>
                <a:lnTo>
                  <a:pt x="8702" y="4033"/>
                </a:lnTo>
                <a:lnTo>
                  <a:pt x="8692" y="4039"/>
                </a:lnTo>
                <a:lnTo>
                  <a:pt x="8680" y="4047"/>
                </a:lnTo>
                <a:lnTo>
                  <a:pt x="8668" y="4052"/>
                </a:lnTo>
                <a:lnTo>
                  <a:pt x="8655" y="4059"/>
                </a:lnTo>
                <a:lnTo>
                  <a:pt x="8641" y="4064"/>
                </a:lnTo>
                <a:lnTo>
                  <a:pt x="8625" y="4069"/>
                </a:lnTo>
                <a:lnTo>
                  <a:pt x="8593" y="4079"/>
                </a:lnTo>
                <a:lnTo>
                  <a:pt x="8610" y="4320"/>
                </a:lnTo>
                <a:lnTo>
                  <a:pt x="8668" y="4363"/>
                </a:lnTo>
                <a:lnTo>
                  <a:pt x="8677" y="4478"/>
                </a:lnTo>
                <a:lnTo>
                  <a:pt x="8708" y="4488"/>
                </a:lnTo>
                <a:lnTo>
                  <a:pt x="8736" y="4498"/>
                </a:lnTo>
                <a:lnTo>
                  <a:pt x="8765" y="4510"/>
                </a:lnTo>
                <a:lnTo>
                  <a:pt x="8793" y="4523"/>
                </a:lnTo>
                <a:lnTo>
                  <a:pt x="8821" y="4537"/>
                </a:lnTo>
                <a:lnTo>
                  <a:pt x="8848" y="4552"/>
                </a:lnTo>
                <a:lnTo>
                  <a:pt x="8873" y="4567"/>
                </a:lnTo>
                <a:lnTo>
                  <a:pt x="8900" y="4585"/>
                </a:lnTo>
                <a:lnTo>
                  <a:pt x="8924" y="4602"/>
                </a:lnTo>
                <a:lnTo>
                  <a:pt x="8948" y="4622"/>
                </a:lnTo>
                <a:lnTo>
                  <a:pt x="8971" y="4642"/>
                </a:lnTo>
                <a:lnTo>
                  <a:pt x="8994" y="4662"/>
                </a:lnTo>
                <a:lnTo>
                  <a:pt x="9015" y="4684"/>
                </a:lnTo>
                <a:lnTo>
                  <a:pt x="9036" y="4707"/>
                </a:lnTo>
                <a:lnTo>
                  <a:pt x="9056" y="4730"/>
                </a:lnTo>
                <a:lnTo>
                  <a:pt x="9075" y="4754"/>
                </a:lnTo>
                <a:lnTo>
                  <a:pt x="9093" y="4778"/>
                </a:lnTo>
                <a:lnTo>
                  <a:pt x="9111" y="4803"/>
                </a:lnTo>
                <a:lnTo>
                  <a:pt x="9126" y="4830"/>
                </a:lnTo>
                <a:lnTo>
                  <a:pt x="9141" y="4857"/>
                </a:lnTo>
                <a:lnTo>
                  <a:pt x="9156" y="4885"/>
                </a:lnTo>
                <a:lnTo>
                  <a:pt x="9169" y="4912"/>
                </a:lnTo>
                <a:lnTo>
                  <a:pt x="9180" y="4941"/>
                </a:lnTo>
                <a:lnTo>
                  <a:pt x="9191" y="4970"/>
                </a:lnTo>
                <a:lnTo>
                  <a:pt x="9201" y="5000"/>
                </a:lnTo>
                <a:lnTo>
                  <a:pt x="9208" y="5031"/>
                </a:lnTo>
                <a:lnTo>
                  <a:pt x="9216" y="5061"/>
                </a:lnTo>
                <a:lnTo>
                  <a:pt x="9221" y="5092"/>
                </a:lnTo>
                <a:lnTo>
                  <a:pt x="9226" y="5124"/>
                </a:lnTo>
                <a:lnTo>
                  <a:pt x="9229" y="5156"/>
                </a:lnTo>
                <a:lnTo>
                  <a:pt x="9231" y="5189"/>
                </a:lnTo>
                <a:lnTo>
                  <a:pt x="9232" y="5222"/>
                </a:lnTo>
                <a:lnTo>
                  <a:pt x="9232" y="5246"/>
                </a:lnTo>
                <a:lnTo>
                  <a:pt x="9230" y="5271"/>
                </a:lnTo>
                <a:lnTo>
                  <a:pt x="9229" y="5295"/>
                </a:lnTo>
                <a:lnTo>
                  <a:pt x="9226" y="5319"/>
                </a:lnTo>
                <a:lnTo>
                  <a:pt x="9223" y="5343"/>
                </a:lnTo>
                <a:lnTo>
                  <a:pt x="9218" y="5368"/>
                </a:lnTo>
                <a:lnTo>
                  <a:pt x="9214" y="5392"/>
                </a:lnTo>
                <a:lnTo>
                  <a:pt x="9208" y="5415"/>
                </a:lnTo>
                <a:lnTo>
                  <a:pt x="9202" y="5438"/>
                </a:lnTo>
                <a:lnTo>
                  <a:pt x="9195" y="5461"/>
                </a:lnTo>
                <a:lnTo>
                  <a:pt x="9187" y="5483"/>
                </a:lnTo>
                <a:lnTo>
                  <a:pt x="9179" y="5505"/>
                </a:lnTo>
                <a:lnTo>
                  <a:pt x="9170" y="5527"/>
                </a:lnTo>
                <a:lnTo>
                  <a:pt x="9160" y="5549"/>
                </a:lnTo>
                <a:lnTo>
                  <a:pt x="9150" y="5570"/>
                </a:lnTo>
                <a:lnTo>
                  <a:pt x="9139" y="5591"/>
                </a:lnTo>
                <a:lnTo>
                  <a:pt x="9127" y="5610"/>
                </a:lnTo>
                <a:lnTo>
                  <a:pt x="9115" y="5631"/>
                </a:lnTo>
                <a:lnTo>
                  <a:pt x="9103" y="5650"/>
                </a:lnTo>
                <a:lnTo>
                  <a:pt x="9090" y="5670"/>
                </a:lnTo>
                <a:lnTo>
                  <a:pt x="9075" y="5688"/>
                </a:lnTo>
                <a:lnTo>
                  <a:pt x="9061" y="5707"/>
                </a:lnTo>
                <a:lnTo>
                  <a:pt x="9047" y="5724"/>
                </a:lnTo>
                <a:lnTo>
                  <a:pt x="9032" y="5742"/>
                </a:lnTo>
                <a:lnTo>
                  <a:pt x="9015" y="5758"/>
                </a:lnTo>
                <a:lnTo>
                  <a:pt x="8999" y="5775"/>
                </a:lnTo>
                <a:lnTo>
                  <a:pt x="8982" y="5791"/>
                </a:lnTo>
                <a:lnTo>
                  <a:pt x="8965" y="5807"/>
                </a:lnTo>
                <a:lnTo>
                  <a:pt x="8947" y="5822"/>
                </a:lnTo>
                <a:lnTo>
                  <a:pt x="8928" y="5836"/>
                </a:lnTo>
                <a:lnTo>
                  <a:pt x="8910" y="5850"/>
                </a:lnTo>
                <a:lnTo>
                  <a:pt x="8891" y="5864"/>
                </a:lnTo>
                <a:lnTo>
                  <a:pt x="8998" y="10692"/>
                </a:lnTo>
                <a:lnTo>
                  <a:pt x="9022" y="10708"/>
                </a:lnTo>
                <a:lnTo>
                  <a:pt x="9044" y="10723"/>
                </a:lnTo>
                <a:lnTo>
                  <a:pt x="9066" y="10740"/>
                </a:lnTo>
                <a:lnTo>
                  <a:pt x="9086" y="10756"/>
                </a:lnTo>
                <a:lnTo>
                  <a:pt x="9106" y="10773"/>
                </a:lnTo>
                <a:lnTo>
                  <a:pt x="9126" y="10789"/>
                </a:lnTo>
                <a:lnTo>
                  <a:pt x="9144" y="10807"/>
                </a:lnTo>
                <a:lnTo>
                  <a:pt x="9160" y="10824"/>
                </a:lnTo>
                <a:lnTo>
                  <a:pt x="9176" y="10842"/>
                </a:lnTo>
                <a:lnTo>
                  <a:pt x="9192" y="10860"/>
                </a:lnTo>
                <a:lnTo>
                  <a:pt x="9205" y="10879"/>
                </a:lnTo>
                <a:lnTo>
                  <a:pt x="9219" y="10898"/>
                </a:lnTo>
                <a:lnTo>
                  <a:pt x="9231" y="10918"/>
                </a:lnTo>
                <a:lnTo>
                  <a:pt x="9242" y="10937"/>
                </a:lnTo>
                <a:lnTo>
                  <a:pt x="9253" y="10958"/>
                </a:lnTo>
                <a:lnTo>
                  <a:pt x="9263" y="10979"/>
                </a:lnTo>
                <a:lnTo>
                  <a:pt x="9273" y="11001"/>
                </a:lnTo>
                <a:lnTo>
                  <a:pt x="9281" y="11023"/>
                </a:lnTo>
                <a:lnTo>
                  <a:pt x="9290" y="11045"/>
                </a:lnTo>
                <a:lnTo>
                  <a:pt x="9296" y="11069"/>
                </a:lnTo>
                <a:lnTo>
                  <a:pt x="9303" y="11092"/>
                </a:lnTo>
                <a:lnTo>
                  <a:pt x="9308" y="11117"/>
                </a:lnTo>
                <a:lnTo>
                  <a:pt x="9314" y="11142"/>
                </a:lnTo>
                <a:lnTo>
                  <a:pt x="9318" y="11168"/>
                </a:lnTo>
                <a:lnTo>
                  <a:pt x="9321" y="11194"/>
                </a:lnTo>
                <a:lnTo>
                  <a:pt x="9325" y="11222"/>
                </a:lnTo>
                <a:lnTo>
                  <a:pt x="9330" y="11278"/>
                </a:lnTo>
                <a:lnTo>
                  <a:pt x="9332" y="11337"/>
                </a:lnTo>
                <a:lnTo>
                  <a:pt x="9333" y="11400"/>
                </a:lnTo>
                <a:lnTo>
                  <a:pt x="9332" y="11430"/>
                </a:lnTo>
                <a:lnTo>
                  <a:pt x="9331" y="11460"/>
                </a:lnTo>
                <a:lnTo>
                  <a:pt x="9328" y="11491"/>
                </a:lnTo>
                <a:lnTo>
                  <a:pt x="9324" y="11520"/>
                </a:lnTo>
                <a:lnTo>
                  <a:pt x="9319" y="11549"/>
                </a:lnTo>
                <a:lnTo>
                  <a:pt x="9313" y="11578"/>
                </a:lnTo>
                <a:lnTo>
                  <a:pt x="9305" y="11607"/>
                </a:lnTo>
                <a:lnTo>
                  <a:pt x="9297" y="11636"/>
                </a:lnTo>
                <a:lnTo>
                  <a:pt x="9288" y="11664"/>
                </a:lnTo>
                <a:lnTo>
                  <a:pt x="9277" y="11692"/>
                </a:lnTo>
                <a:lnTo>
                  <a:pt x="9267" y="11719"/>
                </a:lnTo>
                <a:lnTo>
                  <a:pt x="9256" y="11745"/>
                </a:lnTo>
                <a:lnTo>
                  <a:pt x="9242" y="11772"/>
                </a:lnTo>
                <a:lnTo>
                  <a:pt x="9229" y="11798"/>
                </a:lnTo>
                <a:lnTo>
                  <a:pt x="9215" y="11824"/>
                </a:lnTo>
                <a:lnTo>
                  <a:pt x="9200" y="11850"/>
                </a:lnTo>
                <a:lnTo>
                  <a:pt x="9184" y="11874"/>
                </a:lnTo>
                <a:lnTo>
                  <a:pt x="9168" y="11898"/>
                </a:lnTo>
                <a:lnTo>
                  <a:pt x="9150" y="11922"/>
                </a:lnTo>
                <a:lnTo>
                  <a:pt x="9133" y="11945"/>
                </a:lnTo>
                <a:lnTo>
                  <a:pt x="9115" y="11968"/>
                </a:lnTo>
                <a:lnTo>
                  <a:pt x="9096" y="11991"/>
                </a:lnTo>
                <a:lnTo>
                  <a:pt x="9077" y="12012"/>
                </a:lnTo>
                <a:lnTo>
                  <a:pt x="9057" y="12034"/>
                </a:lnTo>
                <a:lnTo>
                  <a:pt x="9037" y="12055"/>
                </a:lnTo>
                <a:lnTo>
                  <a:pt x="9016" y="12075"/>
                </a:lnTo>
                <a:lnTo>
                  <a:pt x="8995" y="12093"/>
                </a:lnTo>
                <a:lnTo>
                  <a:pt x="8973" y="12113"/>
                </a:lnTo>
                <a:lnTo>
                  <a:pt x="8952" y="12131"/>
                </a:lnTo>
                <a:lnTo>
                  <a:pt x="8931" y="12148"/>
                </a:lnTo>
                <a:lnTo>
                  <a:pt x="8909" y="12166"/>
                </a:lnTo>
                <a:lnTo>
                  <a:pt x="8886" y="12181"/>
                </a:lnTo>
                <a:lnTo>
                  <a:pt x="9056" y="12965"/>
                </a:lnTo>
                <a:lnTo>
                  <a:pt x="9075" y="12966"/>
                </a:lnTo>
                <a:lnTo>
                  <a:pt x="9094" y="12970"/>
                </a:lnTo>
                <a:lnTo>
                  <a:pt x="9113" y="12975"/>
                </a:lnTo>
                <a:lnTo>
                  <a:pt x="9131" y="12982"/>
                </a:lnTo>
                <a:lnTo>
                  <a:pt x="9148" y="12990"/>
                </a:lnTo>
                <a:lnTo>
                  <a:pt x="9164" y="13000"/>
                </a:lnTo>
                <a:lnTo>
                  <a:pt x="9179" y="13011"/>
                </a:lnTo>
                <a:lnTo>
                  <a:pt x="9193" y="13024"/>
                </a:lnTo>
                <a:lnTo>
                  <a:pt x="9205" y="13039"/>
                </a:lnTo>
                <a:lnTo>
                  <a:pt x="9216" y="13055"/>
                </a:lnTo>
                <a:lnTo>
                  <a:pt x="9226" y="13072"/>
                </a:lnTo>
                <a:lnTo>
                  <a:pt x="9234" y="13089"/>
                </a:lnTo>
                <a:lnTo>
                  <a:pt x="9240" y="13108"/>
                </a:lnTo>
                <a:lnTo>
                  <a:pt x="9246" y="13127"/>
                </a:lnTo>
                <a:lnTo>
                  <a:pt x="9248" y="13147"/>
                </a:lnTo>
                <a:lnTo>
                  <a:pt x="9249" y="13167"/>
                </a:lnTo>
                <a:lnTo>
                  <a:pt x="9249" y="13184"/>
                </a:lnTo>
                <a:lnTo>
                  <a:pt x="9247" y="13200"/>
                </a:lnTo>
                <a:lnTo>
                  <a:pt x="9243" y="13215"/>
                </a:lnTo>
                <a:lnTo>
                  <a:pt x="9240" y="13230"/>
                </a:lnTo>
                <a:lnTo>
                  <a:pt x="9235" y="13244"/>
                </a:lnTo>
                <a:lnTo>
                  <a:pt x="9229" y="13258"/>
                </a:lnTo>
                <a:lnTo>
                  <a:pt x="9221" y="13271"/>
                </a:lnTo>
                <a:lnTo>
                  <a:pt x="9214" y="13285"/>
                </a:lnTo>
                <a:lnTo>
                  <a:pt x="9443" y="13933"/>
                </a:lnTo>
                <a:lnTo>
                  <a:pt x="9512" y="13991"/>
                </a:lnTo>
                <a:lnTo>
                  <a:pt x="9535" y="12326"/>
                </a:lnTo>
                <a:lnTo>
                  <a:pt x="9637" y="11854"/>
                </a:lnTo>
                <a:lnTo>
                  <a:pt x="9687" y="9388"/>
                </a:lnTo>
                <a:lnTo>
                  <a:pt x="9746" y="8794"/>
                </a:lnTo>
                <a:lnTo>
                  <a:pt x="9777" y="9234"/>
                </a:lnTo>
                <a:lnTo>
                  <a:pt x="9797" y="9222"/>
                </a:lnTo>
                <a:lnTo>
                  <a:pt x="9818" y="9210"/>
                </a:lnTo>
                <a:lnTo>
                  <a:pt x="9841" y="9199"/>
                </a:lnTo>
                <a:lnTo>
                  <a:pt x="9865" y="9189"/>
                </a:lnTo>
                <a:lnTo>
                  <a:pt x="9891" y="9181"/>
                </a:lnTo>
                <a:lnTo>
                  <a:pt x="9918" y="9173"/>
                </a:lnTo>
                <a:lnTo>
                  <a:pt x="9946" y="9165"/>
                </a:lnTo>
                <a:lnTo>
                  <a:pt x="9975" y="9159"/>
                </a:lnTo>
                <a:lnTo>
                  <a:pt x="10004" y="9153"/>
                </a:lnTo>
                <a:lnTo>
                  <a:pt x="10035" y="9149"/>
                </a:lnTo>
                <a:lnTo>
                  <a:pt x="10067" y="9144"/>
                </a:lnTo>
                <a:lnTo>
                  <a:pt x="10099" y="9141"/>
                </a:lnTo>
                <a:lnTo>
                  <a:pt x="10132" y="9139"/>
                </a:lnTo>
                <a:lnTo>
                  <a:pt x="10165" y="9137"/>
                </a:lnTo>
                <a:lnTo>
                  <a:pt x="10199" y="9136"/>
                </a:lnTo>
                <a:lnTo>
                  <a:pt x="10232" y="9136"/>
                </a:lnTo>
                <a:lnTo>
                  <a:pt x="10293" y="9135"/>
                </a:lnTo>
                <a:lnTo>
                  <a:pt x="10367" y="9133"/>
                </a:lnTo>
                <a:lnTo>
                  <a:pt x="10447" y="9131"/>
                </a:lnTo>
                <a:lnTo>
                  <a:pt x="10529" y="9131"/>
                </a:lnTo>
                <a:lnTo>
                  <a:pt x="10606" y="9132"/>
                </a:lnTo>
                <a:lnTo>
                  <a:pt x="10641" y="9133"/>
                </a:lnTo>
                <a:lnTo>
                  <a:pt x="10673" y="9136"/>
                </a:lnTo>
                <a:lnTo>
                  <a:pt x="10700" y="9139"/>
                </a:lnTo>
                <a:lnTo>
                  <a:pt x="10723" y="9143"/>
                </a:lnTo>
                <a:lnTo>
                  <a:pt x="10732" y="9147"/>
                </a:lnTo>
                <a:lnTo>
                  <a:pt x="10741" y="9149"/>
                </a:lnTo>
                <a:lnTo>
                  <a:pt x="10747" y="9152"/>
                </a:lnTo>
                <a:lnTo>
                  <a:pt x="10751" y="9155"/>
                </a:lnTo>
                <a:lnTo>
                  <a:pt x="10754" y="9160"/>
                </a:lnTo>
                <a:lnTo>
                  <a:pt x="10757" y="9164"/>
                </a:lnTo>
                <a:lnTo>
                  <a:pt x="10762" y="9177"/>
                </a:lnTo>
                <a:lnTo>
                  <a:pt x="10764" y="9193"/>
                </a:lnTo>
                <a:lnTo>
                  <a:pt x="10766" y="9210"/>
                </a:lnTo>
                <a:lnTo>
                  <a:pt x="10766" y="9231"/>
                </a:lnTo>
                <a:lnTo>
                  <a:pt x="10766" y="9253"/>
                </a:lnTo>
                <a:lnTo>
                  <a:pt x="10763" y="9303"/>
                </a:lnTo>
                <a:lnTo>
                  <a:pt x="10759" y="9353"/>
                </a:lnTo>
                <a:lnTo>
                  <a:pt x="10753" y="9404"/>
                </a:lnTo>
                <a:lnTo>
                  <a:pt x="10750" y="9451"/>
                </a:lnTo>
                <a:lnTo>
                  <a:pt x="10748" y="9471"/>
                </a:lnTo>
                <a:lnTo>
                  <a:pt x="10748" y="9489"/>
                </a:lnTo>
                <a:lnTo>
                  <a:pt x="10731" y="11569"/>
                </a:lnTo>
                <a:lnTo>
                  <a:pt x="10832" y="11905"/>
                </a:lnTo>
                <a:lnTo>
                  <a:pt x="10851" y="12266"/>
                </a:lnTo>
                <a:lnTo>
                  <a:pt x="10891" y="12257"/>
                </a:lnTo>
                <a:lnTo>
                  <a:pt x="10933" y="12248"/>
                </a:lnTo>
                <a:lnTo>
                  <a:pt x="10975" y="12242"/>
                </a:lnTo>
                <a:lnTo>
                  <a:pt x="11018" y="12235"/>
                </a:lnTo>
                <a:lnTo>
                  <a:pt x="11061" y="12231"/>
                </a:lnTo>
                <a:lnTo>
                  <a:pt x="11104" y="12227"/>
                </a:lnTo>
                <a:lnTo>
                  <a:pt x="11149" y="12225"/>
                </a:lnTo>
                <a:lnTo>
                  <a:pt x="11193" y="12225"/>
                </a:lnTo>
                <a:lnTo>
                  <a:pt x="11246" y="12226"/>
                </a:lnTo>
                <a:lnTo>
                  <a:pt x="11297" y="12228"/>
                </a:lnTo>
                <a:lnTo>
                  <a:pt x="11347" y="12233"/>
                </a:lnTo>
                <a:lnTo>
                  <a:pt x="11398" y="12239"/>
                </a:lnTo>
                <a:lnTo>
                  <a:pt x="11446" y="12247"/>
                </a:lnTo>
                <a:lnTo>
                  <a:pt x="11494" y="12256"/>
                </a:lnTo>
                <a:lnTo>
                  <a:pt x="11541" y="12267"/>
                </a:lnTo>
                <a:lnTo>
                  <a:pt x="11588" y="12280"/>
                </a:lnTo>
                <a:lnTo>
                  <a:pt x="11590" y="11670"/>
                </a:lnTo>
                <a:lnTo>
                  <a:pt x="11691" y="11400"/>
                </a:lnTo>
                <a:lnTo>
                  <a:pt x="11691" y="11147"/>
                </a:lnTo>
                <a:lnTo>
                  <a:pt x="11732" y="11080"/>
                </a:lnTo>
                <a:lnTo>
                  <a:pt x="11758" y="10575"/>
                </a:lnTo>
                <a:lnTo>
                  <a:pt x="11792" y="11080"/>
                </a:lnTo>
                <a:lnTo>
                  <a:pt x="11842" y="11147"/>
                </a:lnTo>
                <a:lnTo>
                  <a:pt x="11875" y="11526"/>
                </a:lnTo>
                <a:lnTo>
                  <a:pt x="11994" y="11602"/>
                </a:lnTo>
                <a:lnTo>
                  <a:pt x="11989" y="12381"/>
                </a:lnTo>
                <a:lnTo>
                  <a:pt x="12015" y="12401"/>
                </a:lnTo>
                <a:lnTo>
                  <a:pt x="12039" y="12422"/>
                </a:lnTo>
                <a:lnTo>
                  <a:pt x="12062" y="12444"/>
                </a:lnTo>
                <a:lnTo>
                  <a:pt x="12085" y="12466"/>
                </a:lnTo>
                <a:lnTo>
                  <a:pt x="12106" y="12489"/>
                </a:lnTo>
                <a:lnTo>
                  <a:pt x="12127" y="12512"/>
                </a:lnTo>
                <a:lnTo>
                  <a:pt x="12145" y="12536"/>
                </a:lnTo>
                <a:lnTo>
                  <a:pt x="12164" y="12560"/>
                </a:lnTo>
                <a:lnTo>
                  <a:pt x="12519" y="12568"/>
                </a:lnTo>
                <a:lnTo>
                  <a:pt x="12519" y="10526"/>
                </a:lnTo>
                <a:lnTo>
                  <a:pt x="12490" y="10497"/>
                </a:lnTo>
                <a:lnTo>
                  <a:pt x="12490" y="10449"/>
                </a:lnTo>
                <a:lnTo>
                  <a:pt x="12567" y="10449"/>
                </a:lnTo>
                <a:lnTo>
                  <a:pt x="12567" y="10333"/>
                </a:lnTo>
                <a:lnTo>
                  <a:pt x="12604" y="10333"/>
                </a:lnTo>
                <a:lnTo>
                  <a:pt x="12604" y="10248"/>
                </a:lnTo>
                <a:lnTo>
                  <a:pt x="12567" y="10248"/>
                </a:lnTo>
                <a:lnTo>
                  <a:pt x="12567" y="10200"/>
                </a:lnTo>
                <a:lnTo>
                  <a:pt x="12432" y="10200"/>
                </a:lnTo>
                <a:lnTo>
                  <a:pt x="12432" y="10113"/>
                </a:lnTo>
                <a:lnTo>
                  <a:pt x="12614" y="10113"/>
                </a:lnTo>
                <a:lnTo>
                  <a:pt x="12615" y="10096"/>
                </a:lnTo>
                <a:lnTo>
                  <a:pt x="12617" y="10081"/>
                </a:lnTo>
                <a:lnTo>
                  <a:pt x="12622" y="10067"/>
                </a:lnTo>
                <a:lnTo>
                  <a:pt x="12626" y="10052"/>
                </a:lnTo>
                <a:lnTo>
                  <a:pt x="12633" y="10039"/>
                </a:lnTo>
                <a:lnTo>
                  <a:pt x="12640" y="10027"/>
                </a:lnTo>
                <a:lnTo>
                  <a:pt x="12649" y="10015"/>
                </a:lnTo>
                <a:lnTo>
                  <a:pt x="12658" y="10005"/>
                </a:lnTo>
                <a:lnTo>
                  <a:pt x="12669" y="9994"/>
                </a:lnTo>
                <a:lnTo>
                  <a:pt x="12680" y="9985"/>
                </a:lnTo>
                <a:lnTo>
                  <a:pt x="12692" y="9977"/>
                </a:lnTo>
                <a:lnTo>
                  <a:pt x="12704" y="9968"/>
                </a:lnTo>
                <a:lnTo>
                  <a:pt x="12716" y="9960"/>
                </a:lnTo>
                <a:lnTo>
                  <a:pt x="12729" y="9954"/>
                </a:lnTo>
                <a:lnTo>
                  <a:pt x="12756" y="9942"/>
                </a:lnTo>
                <a:lnTo>
                  <a:pt x="12782" y="9932"/>
                </a:lnTo>
                <a:lnTo>
                  <a:pt x="12807" y="9923"/>
                </a:lnTo>
                <a:lnTo>
                  <a:pt x="12831" y="9916"/>
                </a:lnTo>
                <a:lnTo>
                  <a:pt x="12853" y="9912"/>
                </a:lnTo>
                <a:lnTo>
                  <a:pt x="12885" y="9906"/>
                </a:lnTo>
                <a:lnTo>
                  <a:pt x="12897" y="9904"/>
                </a:lnTo>
                <a:lnTo>
                  <a:pt x="12919" y="9510"/>
                </a:lnTo>
                <a:lnTo>
                  <a:pt x="12940" y="9904"/>
                </a:lnTo>
                <a:lnTo>
                  <a:pt x="12951" y="9906"/>
                </a:lnTo>
                <a:lnTo>
                  <a:pt x="12980" y="9913"/>
                </a:lnTo>
                <a:lnTo>
                  <a:pt x="12998" y="9918"/>
                </a:lnTo>
                <a:lnTo>
                  <a:pt x="13019" y="9926"/>
                </a:lnTo>
                <a:lnTo>
                  <a:pt x="13042" y="9935"/>
                </a:lnTo>
                <a:lnTo>
                  <a:pt x="13065" y="9945"/>
                </a:lnTo>
                <a:lnTo>
                  <a:pt x="13088" y="9958"/>
                </a:lnTo>
                <a:lnTo>
                  <a:pt x="13110" y="9973"/>
                </a:lnTo>
                <a:lnTo>
                  <a:pt x="13121" y="9981"/>
                </a:lnTo>
                <a:lnTo>
                  <a:pt x="13132" y="9990"/>
                </a:lnTo>
                <a:lnTo>
                  <a:pt x="13142" y="10000"/>
                </a:lnTo>
                <a:lnTo>
                  <a:pt x="13151" y="10010"/>
                </a:lnTo>
                <a:lnTo>
                  <a:pt x="13159" y="10021"/>
                </a:lnTo>
                <a:lnTo>
                  <a:pt x="13166" y="10032"/>
                </a:lnTo>
                <a:lnTo>
                  <a:pt x="13173" y="10044"/>
                </a:lnTo>
                <a:lnTo>
                  <a:pt x="13180" y="10057"/>
                </a:lnTo>
                <a:lnTo>
                  <a:pt x="13184" y="10070"/>
                </a:lnTo>
                <a:lnTo>
                  <a:pt x="13187" y="10084"/>
                </a:lnTo>
                <a:lnTo>
                  <a:pt x="13189" y="10100"/>
                </a:lnTo>
                <a:lnTo>
                  <a:pt x="13189" y="10115"/>
                </a:lnTo>
                <a:lnTo>
                  <a:pt x="13343" y="10115"/>
                </a:lnTo>
                <a:lnTo>
                  <a:pt x="13343" y="10202"/>
                </a:lnTo>
                <a:lnTo>
                  <a:pt x="13209" y="10202"/>
                </a:lnTo>
                <a:lnTo>
                  <a:pt x="13209" y="10250"/>
                </a:lnTo>
                <a:lnTo>
                  <a:pt x="13171" y="10250"/>
                </a:lnTo>
                <a:lnTo>
                  <a:pt x="13171" y="10336"/>
                </a:lnTo>
                <a:lnTo>
                  <a:pt x="13209" y="10336"/>
                </a:lnTo>
                <a:lnTo>
                  <a:pt x="13209" y="10451"/>
                </a:lnTo>
                <a:lnTo>
                  <a:pt x="13286" y="10451"/>
                </a:lnTo>
                <a:lnTo>
                  <a:pt x="13286" y="10499"/>
                </a:lnTo>
                <a:lnTo>
                  <a:pt x="13256" y="10528"/>
                </a:lnTo>
                <a:lnTo>
                  <a:pt x="13256" y="11966"/>
                </a:lnTo>
                <a:lnTo>
                  <a:pt x="13574" y="11966"/>
                </a:lnTo>
                <a:lnTo>
                  <a:pt x="13574" y="12466"/>
                </a:lnTo>
                <a:lnTo>
                  <a:pt x="13621" y="12466"/>
                </a:lnTo>
                <a:lnTo>
                  <a:pt x="13621" y="12215"/>
                </a:lnTo>
                <a:lnTo>
                  <a:pt x="13775" y="12215"/>
                </a:lnTo>
                <a:lnTo>
                  <a:pt x="13775" y="9962"/>
                </a:lnTo>
                <a:lnTo>
                  <a:pt x="13803" y="9934"/>
                </a:lnTo>
                <a:lnTo>
                  <a:pt x="13803" y="9541"/>
                </a:lnTo>
                <a:lnTo>
                  <a:pt x="13861" y="9541"/>
                </a:lnTo>
                <a:lnTo>
                  <a:pt x="13861" y="9290"/>
                </a:lnTo>
                <a:lnTo>
                  <a:pt x="13957" y="9290"/>
                </a:lnTo>
                <a:lnTo>
                  <a:pt x="13957" y="9233"/>
                </a:lnTo>
                <a:lnTo>
                  <a:pt x="13995" y="9233"/>
                </a:lnTo>
                <a:lnTo>
                  <a:pt x="13995" y="9170"/>
                </a:lnTo>
                <a:lnTo>
                  <a:pt x="14340" y="9170"/>
                </a:lnTo>
                <a:lnTo>
                  <a:pt x="14378" y="8725"/>
                </a:lnTo>
                <a:lnTo>
                  <a:pt x="14398" y="9170"/>
                </a:lnTo>
                <a:lnTo>
                  <a:pt x="14504" y="9176"/>
                </a:lnTo>
                <a:lnTo>
                  <a:pt x="14504" y="9118"/>
                </a:lnTo>
                <a:lnTo>
                  <a:pt x="14552" y="9118"/>
                </a:lnTo>
                <a:lnTo>
                  <a:pt x="14552" y="9310"/>
                </a:lnTo>
                <a:lnTo>
                  <a:pt x="14935" y="9054"/>
                </a:lnTo>
                <a:lnTo>
                  <a:pt x="14974" y="8447"/>
                </a:lnTo>
                <a:lnTo>
                  <a:pt x="14983" y="9054"/>
                </a:lnTo>
                <a:lnTo>
                  <a:pt x="15050" y="9054"/>
                </a:lnTo>
                <a:lnTo>
                  <a:pt x="15050" y="9847"/>
                </a:lnTo>
                <a:lnTo>
                  <a:pt x="15357" y="10115"/>
                </a:lnTo>
                <a:lnTo>
                  <a:pt x="15357" y="10979"/>
                </a:lnTo>
                <a:lnTo>
                  <a:pt x="15395" y="10979"/>
                </a:lnTo>
                <a:lnTo>
                  <a:pt x="15395" y="10882"/>
                </a:lnTo>
                <a:lnTo>
                  <a:pt x="15462" y="10882"/>
                </a:lnTo>
                <a:lnTo>
                  <a:pt x="15462" y="8946"/>
                </a:lnTo>
                <a:lnTo>
                  <a:pt x="15434" y="8946"/>
                </a:lnTo>
                <a:lnTo>
                  <a:pt x="15434" y="8840"/>
                </a:lnTo>
                <a:lnTo>
                  <a:pt x="15434" y="8836"/>
                </a:lnTo>
                <a:lnTo>
                  <a:pt x="15435" y="8832"/>
                </a:lnTo>
                <a:lnTo>
                  <a:pt x="15438" y="8825"/>
                </a:lnTo>
                <a:lnTo>
                  <a:pt x="15442" y="8818"/>
                </a:lnTo>
                <a:lnTo>
                  <a:pt x="15449" y="8810"/>
                </a:lnTo>
                <a:lnTo>
                  <a:pt x="15459" y="8801"/>
                </a:lnTo>
                <a:lnTo>
                  <a:pt x="15472" y="8792"/>
                </a:lnTo>
                <a:lnTo>
                  <a:pt x="15490" y="8783"/>
                </a:lnTo>
                <a:lnTo>
                  <a:pt x="15512" y="8774"/>
                </a:lnTo>
                <a:lnTo>
                  <a:pt x="15539" y="8767"/>
                </a:lnTo>
                <a:lnTo>
                  <a:pt x="15571" y="8759"/>
                </a:lnTo>
                <a:lnTo>
                  <a:pt x="15610" y="8754"/>
                </a:lnTo>
                <a:lnTo>
                  <a:pt x="15655" y="8748"/>
                </a:lnTo>
                <a:lnTo>
                  <a:pt x="15709" y="8745"/>
                </a:lnTo>
                <a:lnTo>
                  <a:pt x="15770" y="8745"/>
                </a:lnTo>
                <a:lnTo>
                  <a:pt x="15798" y="8745"/>
                </a:lnTo>
                <a:lnTo>
                  <a:pt x="15824" y="8746"/>
                </a:lnTo>
                <a:lnTo>
                  <a:pt x="15850" y="8749"/>
                </a:lnTo>
                <a:lnTo>
                  <a:pt x="15873" y="8752"/>
                </a:lnTo>
                <a:lnTo>
                  <a:pt x="15895" y="8756"/>
                </a:lnTo>
                <a:lnTo>
                  <a:pt x="15914" y="8761"/>
                </a:lnTo>
                <a:lnTo>
                  <a:pt x="15933" y="8767"/>
                </a:lnTo>
                <a:lnTo>
                  <a:pt x="15950" y="8772"/>
                </a:lnTo>
                <a:lnTo>
                  <a:pt x="15965" y="8780"/>
                </a:lnTo>
                <a:lnTo>
                  <a:pt x="15978" y="8787"/>
                </a:lnTo>
                <a:lnTo>
                  <a:pt x="15991" y="8794"/>
                </a:lnTo>
                <a:lnTo>
                  <a:pt x="16002" y="8802"/>
                </a:lnTo>
                <a:lnTo>
                  <a:pt x="16013" y="8810"/>
                </a:lnTo>
                <a:lnTo>
                  <a:pt x="16022" y="8818"/>
                </a:lnTo>
                <a:lnTo>
                  <a:pt x="16030" y="8827"/>
                </a:lnTo>
                <a:lnTo>
                  <a:pt x="16036" y="8836"/>
                </a:lnTo>
                <a:lnTo>
                  <a:pt x="16043" y="8844"/>
                </a:lnTo>
                <a:lnTo>
                  <a:pt x="16048" y="8852"/>
                </a:lnTo>
                <a:lnTo>
                  <a:pt x="16056" y="8869"/>
                </a:lnTo>
                <a:lnTo>
                  <a:pt x="16062" y="8884"/>
                </a:lnTo>
                <a:lnTo>
                  <a:pt x="16065" y="8899"/>
                </a:lnTo>
                <a:lnTo>
                  <a:pt x="16066" y="8909"/>
                </a:lnTo>
                <a:lnTo>
                  <a:pt x="16067" y="8918"/>
                </a:lnTo>
                <a:lnTo>
                  <a:pt x="16067" y="8927"/>
                </a:lnTo>
                <a:lnTo>
                  <a:pt x="16029" y="8927"/>
                </a:lnTo>
                <a:lnTo>
                  <a:pt x="16029" y="10730"/>
                </a:lnTo>
                <a:lnTo>
                  <a:pt x="16364" y="10730"/>
                </a:lnTo>
                <a:lnTo>
                  <a:pt x="16297" y="10768"/>
                </a:lnTo>
                <a:lnTo>
                  <a:pt x="16297" y="10844"/>
                </a:lnTo>
                <a:lnTo>
                  <a:pt x="16364" y="10844"/>
                </a:lnTo>
                <a:lnTo>
                  <a:pt x="16364" y="10787"/>
                </a:lnTo>
                <a:lnTo>
                  <a:pt x="16402" y="10787"/>
                </a:lnTo>
                <a:lnTo>
                  <a:pt x="16440" y="10748"/>
                </a:lnTo>
                <a:lnTo>
                  <a:pt x="16527" y="10748"/>
                </a:lnTo>
                <a:lnTo>
                  <a:pt x="16527" y="10653"/>
                </a:lnTo>
                <a:lnTo>
                  <a:pt x="16584" y="10653"/>
                </a:lnTo>
                <a:lnTo>
                  <a:pt x="16584" y="10451"/>
                </a:lnTo>
                <a:lnTo>
                  <a:pt x="16661" y="10451"/>
                </a:lnTo>
                <a:lnTo>
                  <a:pt x="16681" y="10078"/>
                </a:lnTo>
                <a:lnTo>
                  <a:pt x="16699" y="10461"/>
                </a:lnTo>
                <a:lnTo>
                  <a:pt x="16699" y="10681"/>
                </a:lnTo>
                <a:lnTo>
                  <a:pt x="16738" y="10681"/>
                </a:lnTo>
                <a:lnTo>
                  <a:pt x="16738" y="10777"/>
                </a:lnTo>
                <a:lnTo>
                  <a:pt x="16805" y="10777"/>
                </a:lnTo>
                <a:lnTo>
                  <a:pt x="16833" y="10748"/>
                </a:lnTo>
                <a:lnTo>
                  <a:pt x="16939" y="10748"/>
                </a:lnTo>
                <a:lnTo>
                  <a:pt x="16939" y="11506"/>
                </a:lnTo>
                <a:lnTo>
                  <a:pt x="17198" y="11506"/>
                </a:lnTo>
                <a:lnTo>
                  <a:pt x="17198" y="11401"/>
                </a:lnTo>
                <a:lnTo>
                  <a:pt x="17256" y="11401"/>
                </a:lnTo>
                <a:lnTo>
                  <a:pt x="17256" y="11468"/>
                </a:lnTo>
                <a:lnTo>
                  <a:pt x="17371" y="11468"/>
                </a:lnTo>
                <a:lnTo>
                  <a:pt x="17371" y="11381"/>
                </a:lnTo>
                <a:lnTo>
                  <a:pt x="17333" y="11381"/>
                </a:lnTo>
                <a:lnTo>
                  <a:pt x="17333" y="10902"/>
                </a:lnTo>
                <a:lnTo>
                  <a:pt x="17400" y="10902"/>
                </a:lnTo>
                <a:lnTo>
                  <a:pt x="17400" y="10787"/>
                </a:lnTo>
                <a:lnTo>
                  <a:pt x="17457" y="10787"/>
                </a:lnTo>
                <a:lnTo>
                  <a:pt x="17457" y="10720"/>
                </a:lnTo>
                <a:lnTo>
                  <a:pt x="17419" y="10720"/>
                </a:lnTo>
                <a:lnTo>
                  <a:pt x="17419" y="10623"/>
                </a:lnTo>
                <a:lnTo>
                  <a:pt x="17572" y="10623"/>
                </a:lnTo>
                <a:lnTo>
                  <a:pt x="17572" y="10413"/>
                </a:lnTo>
                <a:lnTo>
                  <a:pt x="17745" y="10307"/>
                </a:lnTo>
                <a:lnTo>
                  <a:pt x="17927" y="10307"/>
                </a:lnTo>
                <a:lnTo>
                  <a:pt x="17965" y="9828"/>
                </a:lnTo>
                <a:lnTo>
                  <a:pt x="17985" y="10317"/>
                </a:lnTo>
                <a:lnTo>
                  <a:pt x="18186" y="10317"/>
                </a:lnTo>
                <a:lnTo>
                  <a:pt x="18186" y="10355"/>
                </a:lnTo>
                <a:lnTo>
                  <a:pt x="18273" y="10355"/>
                </a:lnTo>
                <a:lnTo>
                  <a:pt x="18273" y="10404"/>
                </a:lnTo>
                <a:lnTo>
                  <a:pt x="18340" y="10404"/>
                </a:lnTo>
                <a:lnTo>
                  <a:pt x="18340" y="10538"/>
                </a:lnTo>
                <a:lnTo>
                  <a:pt x="18311" y="10566"/>
                </a:lnTo>
                <a:lnTo>
                  <a:pt x="18311" y="11419"/>
                </a:lnTo>
                <a:lnTo>
                  <a:pt x="18417" y="11419"/>
                </a:lnTo>
                <a:lnTo>
                  <a:pt x="18417" y="11621"/>
                </a:lnTo>
                <a:lnTo>
                  <a:pt x="18579" y="11621"/>
                </a:lnTo>
                <a:lnTo>
                  <a:pt x="18579" y="8476"/>
                </a:lnTo>
                <a:lnTo>
                  <a:pt x="19327" y="8889"/>
                </a:lnTo>
                <a:lnTo>
                  <a:pt x="19327" y="8946"/>
                </a:lnTo>
                <a:lnTo>
                  <a:pt x="19721" y="8946"/>
                </a:lnTo>
                <a:lnTo>
                  <a:pt x="19721" y="9023"/>
                </a:lnTo>
                <a:lnTo>
                  <a:pt x="19845" y="9023"/>
                </a:lnTo>
                <a:lnTo>
                  <a:pt x="19845" y="8883"/>
                </a:lnTo>
                <a:lnTo>
                  <a:pt x="19888" y="8883"/>
                </a:lnTo>
                <a:lnTo>
                  <a:pt x="19932" y="8840"/>
                </a:lnTo>
                <a:lnTo>
                  <a:pt x="19979" y="8840"/>
                </a:lnTo>
                <a:lnTo>
                  <a:pt x="19979" y="8754"/>
                </a:lnTo>
                <a:lnTo>
                  <a:pt x="20076" y="8754"/>
                </a:lnTo>
                <a:lnTo>
                  <a:pt x="20076" y="9770"/>
                </a:lnTo>
                <a:lnTo>
                  <a:pt x="20083" y="9771"/>
                </a:lnTo>
                <a:lnTo>
                  <a:pt x="20104" y="9775"/>
                </a:lnTo>
                <a:lnTo>
                  <a:pt x="20120" y="9777"/>
                </a:lnTo>
                <a:lnTo>
                  <a:pt x="20137" y="9781"/>
                </a:lnTo>
                <a:lnTo>
                  <a:pt x="20158" y="9787"/>
                </a:lnTo>
                <a:lnTo>
                  <a:pt x="20180" y="9793"/>
                </a:lnTo>
                <a:lnTo>
                  <a:pt x="20203" y="9802"/>
                </a:lnTo>
                <a:lnTo>
                  <a:pt x="20228" y="9812"/>
                </a:lnTo>
                <a:lnTo>
                  <a:pt x="20255" y="9824"/>
                </a:lnTo>
                <a:lnTo>
                  <a:pt x="20282" y="9839"/>
                </a:lnTo>
                <a:lnTo>
                  <a:pt x="20309" y="9856"/>
                </a:lnTo>
                <a:lnTo>
                  <a:pt x="20337" y="9876"/>
                </a:lnTo>
                <a:lnTo>
                  <a:pt x="20364" y="9899"/>
                </a:lnTo>
                <a:lnTo>
                  <a:pt x="20379" y="9911"/>
                </a:lnTo>
                <a:lnTo>
                  <a:pt x="20392" y="9924"/>
                </a:lnTo>
                <a:lnTo>
                  <a:pt x="20392" y="10070"/>
                </a:lnTo>
                <a:lnTo>
                  <a:pt x="20449" y="10070"/>
                </a:lnTo>
                <a:lnTo>
                  <a:pt x="20449" y="10135"/>
                </a:lnTo>
                <a:lnTo>
                  <a:pt x="20483" y="10135"/>
                </a:lnTo>
                <a:lnTo>
                  <a:pt x="20483" y="10178"/>
                </a:lnTo>
                <a:lnTo>
                  <a:pt x="20459" y="10202"/>
                </a:lnTo>
                <a:lnTo>
                  <a:pt x="20459" y="10336"/>
                </a:lnTo>
                <a:lnTo>
                  <a:pt x="20546" y="10365"/>
                </a:lnTo>
                <a:lnTo>
                  <a:pt x="20546" y="12365"/>
                </a:lnTo>
                <a:lnTo>
                  <a:pt x="20653" y="12365"/>
                </a:lnTo>
                <a:lnTo>
                  <a:pt x="20653" y="10653"/>
                </a:lnTo>
                <a:lnTo>
                  <a:pt x="20720" y="10653"/>
                </a:lnTo>
                <a:lnTo>
                  <a:pt x="20720" y="10576"/>
                </a:lnTo>
                <a:lnTo>
                  <a:pt x="20801" y="10576"/>
                </a:lnTo>
                <a:lnTo>
                  <a:pt x="20801" y="10499"/>
                </a:lnTo>
                <a:lnTo>
                  <a:pt x="20720" y="10499"/>
                </a:lnTo>
                <a:lnTo>
                  <a:pt x="20720" y="10451"/>
                </a:lnTo>
                <a:lnTo>
                  <a:pt x="20801" y="10451"/>
                </a:lnTo>
                <a:lnTo>
                  <a:pt x="20801" y="10394"/>
                </a:lnTo>
                <a:lnTo>
                  <a:pt x="20847" y="10394"/>
                </a:lnTo>
                <a:lnTo>
                  <a:pt x="20847" y="10451"/>
                </a:lnTo>
                <a:lnTo>
                  <a:pt x="20929" y="10451"/>
                </a:lnTo>
                <a:lnTo>
                  <a:pt x="20929" y="10499"/>
                </a:lnTo>
                <a:lnTo>
                  <a:pt x="20847" y="10499"/>
                </a:lnTo>
                <a:lnTo>
                  <a:pt x="20847" y="10576"/>
                </a:lnTo>
                <a:lnTo>
                  <a:pt x="20929" y="10576"/>
                </a:lnTo>
                <a:lnTo>
                  <a:pt x="20929" y="10653"/>
                </a:lnTo>
                <a:lnTo>
                  <a:pt x="21094" y="10653"/>
                </a:lnTo>
                <a:lnTo>
                  <a:pt x="21094" y="10576"/>
                </a:lnTo>
                <a:lnTo>
                  <a:pt x="21176" y="10576"/>
                </a:lnTo>
                <a:lnTo>
                  <a:pt x="21176" y="10499"/>
                </a:lnTo>
                <a:lnTo>
                  <a:pt x="21094" y="10499"/>
                </a:lnTo>
                <a:lnTo>
                  <a:pt x="21094" y="10451"/>
                </a:lnTo>
                <a:lnTo>
                  <a:pt x="21176" y="10451"/>
                </a:lnTo>
                <a:lnTo>
                  <a:pt x="21176" y="10394"/>
                </a:lnTo>
                <a:lnTo>
                  <a:pt x="21222" y="10394"/>
                </a:lnTo>
                <a:lnTo>
                  <a:pt x="21222" y="10451"/>
                </a:lnTo>
                <a:lnTo>
                  <a:pt x="21303" y="10451"/>
                </a:lnTo>
                <a:lnTo>
                  <a:pt x="21303" y="10499"/>
                </a:lnTo>
                <a:lnTo>
                  <a:pt x="21222" y="10499"/>
                </a:lnTo>
                <a:lnTo>
                  <a:pt x="21222" y="10576"/>
                </a:lnTo>
                <a:lnTo>
                  <a:pt x="21303" y="10576"/>
                </a:lnTo>
                <a:lnTo>
                  <a:pt x="21303" y="10653"/>
                </a:lnTo>
                <a:lnTo>
                  <a:pt x="21370" y="10653"/>
                </a:lnTo>
                <a:lnTo>
                  <a:pt x="21370" y="12529"/>
                </a:lnTo>
                <a:lnTo>
                  <a:pt x="21509" y="12537"/>
                </a:lnTo>
                <a:lnTo>
                  <a:pt x="21929" y="12537"/>
                </a:lnTo>
                <a:lnTo>
                  <a:pt x="21929" y="11551"/>
                </a:lnTo>
                <a:lnTo>
                  <a:pt x="22019" y="11551"/>
                </a:lnTo>
                <a:lnTo>
                  <a:pt x="22019" y="10594"/>
                </a:lnTo>
                <a:lnTo>
                  <a:pt x="22053" y="10594"/>
                </a:lnTo>
                <a:lnTo>
                  <a:pt x="22053" y="9716"/>
                </a:lnTo>
                <a:lnTo>
                  <a:pt x="22080" y="9716"/>
                </a:lnTo>
                <a:lnTo>
                  <a:pt x="22080" y="8866"/>
                </a:lnTo>
                <a:lnTo>
                  <a:pt x="22123" y="8866"/>
                </a:lnTo>
                <a:lnTo>
                  <a:pt x="22123" y="8124"/>
                </a:lnTo>
                <a:lnTo>
                  <a:pt x="22156" y="8124"/>
                </a:lnTo>
                <a:lnTo>
                  <a:pt x="22156" y="7510"/>
                </a:lnTo>
                <a:lnTo>
                  <a:pt x="22215" y="7510"/>
                </a:lnTo>
                <a:lnTo>
                  <a:pt x="22215" y="7426"/>
                </a:lnTo>
                <a:lnTo>
                  <a:pt x="22257" y="7426"/>
                </a:lnTo>
                <a:lnTo>
                  <a:pt x="22257" y="7342"/>
                </a:lnTo>
                <a:lnTo>
                  <a:pt x="22325" y="7342"/>
                </a:lnTo>
                <a:lnTo>
                  <a:pt x="22325" y="7257"/>
                </a:lnTo>
                <a:lnTo>
                  <a:pt x="22383" y="7257"/>
                </a:lnTo>
                <a:lnTo>
                  <a:pt x="22383" y="7156"/>
                </a:lnTo>
                <a:lnTo>
                  <a:pt x="22452" y="7156"/>
                </a:lnTo>
                <a:lnTo>
                  <a:pt x="22508" y="6525"/>
                </a:lnTo>
                <a:lnTo>
                  <a:pt x="22565" y="7165"/>
                </a:lnTo>
                <a:lnTo>
                  <a:pt x="22632" y="7165"/>
                </a:lnTo>
                <a:lnTo>
                  <a:pt x="22632" y="7266"/>
                </a:lnTo>
                <a:lnTo>
                  <a:pt x="22691" y="7266"/>
                </a:lnTo>
                <a:lnTo>
                  <a:pt x="22691" y="7349"/>
                </a:lnTo>
                <a:lnTo>
                  <a:pt x="22758" y="7349"/>
                </a:lnTo>
                <a:lnTo>
                  <a:pt x="22758" y="7434"/>
                </a:lnTo>
                <a:lnTo>
                  <a:pt x="22801" y="7434"/>
                </a:lnTo>
                <a:lnTo>
                  <a:pt x="22801" y="7518"/>
                </a:lnTo>
                <a:lnTo>
                  <a:pt x="22859" y="7518"/>
                </a:lnTo>
                <a:lnTo>
                  <a:pt x="22859" y="8133"/>
                </a:lnTo>
                <a:lnTo>
                  <a:pt x="22893" y="8133"/>
                </a:lnTo>
                <a:lnTo>
                  <a:pt x="22893" y="8874"/>
                </a:lnTo>
                <a:lnTo>
                  <a:pt x="22935" y="8874"/>
                </a:lnTo>
                <a:lnTo>
                  <a:pt x="22935" y="9724"/>
                </a:lnTo>
                <a:lnTo>
                  <a:pt x="22962" y="9724"/>
                </a:lnTo>
                <a:lnTo>
                  <a:pt x="22962" y="10602"/>
                </a:lnTo>
                <a:lnTo>
                  <a:pt x="22997" y="10602"/>
                </a:lnTo>
                <a:lnTo>
                  <a:pt x="22997" y="11560"/>
                </a:lnTo>
                <a:lnTo>
                  <a:pt x="23086" y="11560"/>
                </a:lnTo>
                <a:lnTo>
                  <a:pt x="23086" y="12545"/>
                </a:lnTo>
                <a:lnTo>
                  <a:pt x="23217" y="12545"/>
                </a:lnTo>
                <a:lnTo>
                  <a:pt x="23217" y="11475"/>
                </a:lnTo>
                <a:lnTo>
                  <a:pt x="23251" y="11475"/>
                </a:lnTo>
                <a:lnTo>
                  <a:pt x="23251" y="11392"/>
                </a:lnTo>
                <a:lnTo>
                  <a:pt x="23293" y="11358"/>
                </a:lnTo>
                <a:lnTo>
                  <a:pt x="23386" y="11358"/>
                </a:lnTo>
                <a:lnTo>
                  <a:pt x="23386" y="11257"/>
                </a:lnTo>
                <a:lnTo>
                  <a:pt x="23343" y="11223"/>
                </a:lnTo>
                <a:lnTo>
                  <a:pt x="23386" y="11198"/>
                </a:lnTo>
                <a:lnTo>
                  <a:pt x="23386" y="11114"/>
                </a:lnTo>
                <a:lnTo>
                  <a:pt x="23352" y="11105"/>
                </a:lnTo>
                <a:lnTo>
                  <a:pt x="23352" y="11080"/>
                </a:lnTo>
                <a:lnTo>
                  <a:pt x="23394" y="11080"/>
                </a:lnTo>
                <a:lnTo>
                  <a:pt x="23411" y="11013"/>
                </a:lnTo>
                <a:lnTo>
                  <a:pt x="23610" y="10979"/>
                </a:lnTo>
                <a:lnTo>
                  <a:pt x="23601" y="10878"/>
                </a:lnTo>
                <a:lnTo>
                  <a:pt x="23579" y="10869"/>
                </a:lnTo>
                <a:lnTo>
                  <a:pt x="23579" y="10768"/>
                </a:lnTo>
                <a:lnTo>
                  <a:pt x="23368" y="10735"/>
                </a:lnTo>
                <a:lnTo>
                  <a:pt x="23402" y="10685"/>
                </a:lnTo>
                <a:lnTo>
                  <a:pt x="23411" y="10609"/>
                </a:lnTo>
                <a:lnTo>
                  <a:pt x="23622" y="10566"/>
                </a:lnTo>
                <a:lnTo>
                  <a:pt x="23630" y="10545"/>
                </a:lnTo>
                <a:lnTo>
                  <a:pt x="23639" y="10524"/>
                </a:lnTo>
                <a:lnTo>
                  <a:pt x="23650" y="10505"/>
                </a:lnTo>
                <a:lnTo>
                  <a:pt x="23665" y="10486"/>
                </a:lnTo>
                <a:lnTo>
                  <a:pt x="23680" y="10469"/>
                </a:lnTo>
                <a:lnTo>
                  <a:pt x="23698" y="10451"/>
                </a:lnTo>
                <a:lnTo>
                  <a:pt x="23717" y="10436"/>
                </a:lnTo>
                <a:lnTo>
                  <a:pt x="23738" y="10420"/>
                </a:lnTo>
                <a:lnTo>
                  <a:pt x="23760" y="10406"/>
                </a:lnTo>
                <a:lnTo>
                  <a:pt x="23784" y="10393"/>
                </a:lnTo>
                <a:lnTo>
                  <a:pt x="23810" y="10382"/>
                </a:lnTo>
                <a:lnTo>
                  <a:pt x="23836" y="10371"/>
                </a:lnTo>
                <a:lnTo>
                  <a:pt x="23863" y="10362"/>
                </a:lnTo>
                <a:lnTo>
                  <a:pt x="23892" y="10354"/>
                </a:lnTo>
                <a:lnTo>
                  <a:pt x="23922" y="10349"/>
                </a:lnTo>
                <a:lnTo>
                  <a:pt x="23952" y="10343"/>
                </a:lnTo>
                <a:lnTo>
                  <a:pt x="23952" y="10171"/>
                </a:lnTo>
                <a:lnTo>
                  <a:pt x="23983" y="10171"/>
                </a:lnTo>
                <a:lnTo>
                  <a:pt x="24026" y="9356"/>
                </a:lnTo>
                <a:lnTo>
                  <a:pt x="24076" y="10171"/>
                </a:lnTo>
                <a:lnTo>
                  <a:pt x="24109" y="10171"/>
                </a:lnTo>
                <a:lnTo>
                  <a:pt x="24117" y="10347"/>
                </a:lnTo>
                <a:lnTo>
                  <a:pt x="24143" y="10351"/>
                </a:lnTo>
                <a:lnTo>
                  <a:pt x="24170" y="10358"/>
                </a:lnTo>
                <a:lnTo>
                  <a:pt x="24194" y="10364"/>
                </a:lnTo>
                <a:lnTo>
                  <a:pt x="24218" y="10373"/>
                </a:lnTo>
                <a:lnTo>
                  <a:pt x="24242" y="10382"/>
                </a:lnTo>
                <a:lnTo>
                  <a:pt x="24264" y="10392"/>
                </a:lnTo>
                <a:lnTo>
                  <a:pt x="24285" y="10404"/>
                </a:lnTo>
                <a:lnTo>
                  <a:pt x="24306" y="10416"/>
                </a:lnTo>
                <a:lnTo>
                  <a:pt x="24325" y="10429"/>
                </a:lnTo>
                <a:lnTo>
                  <a:pt x="24342" y="10442"/>
                </a:lnTo>
                <a:lnTo>
                  <a:pt x="24359" y="10456"/>
                </a:lnTo>
                <a:lnTo>
                  <a:pt x="24374" y="10472"/>
                </a:lnTo>
                <a:lnTo>
                  <a:pt x="24387" y="10488"/>
                </a:lnTo>
                <a:lnTo>
                  <a:pt x="24399" y="10505"/>
                </a:lnTo>
                <a:lnTo>
                  <a:pt x="24410" y="10522"/>
                </a:lnTo>
                <a:lnTo>
                  <a:pt x="24419" y="10540"/>
                </a:lnTo>
                <a:lnTo>
                  <a:pt x="24681" y="10566"/>
                </a:lnTo>
                <a:lnTo>
                  <a:pt x="24681" y="10634"/>
                </a:lnTo>
                <a:lnTo>
                  <a:pt x="24635" y="10651"/>
                </a:lnTo>
                <a:lnTo>
                  <a:pt x="24635" y="10710"/>
                </a:lnTo>
                <a:lnTo>
                  <a:pt x="24505" y="10710"/>
                </a:lnTo>
                <a:lnTo>
                  <a:pt x="24505" y="10811"/>
                </a:lnTo>
                <a:lnTo>
                  <a:pt x="24475" y="10811"/>
                </a:lnTo>
                <a:lnTo>
                  <a:pt x="24475" y="11030"/>
                </a:lnTo>
                <a:lnTo>
                  <a:pt x="24635" y="11055"/>
                </a:lnTo>
                <a:lnTo>
                  <a:pt x="24635" y="11092"/>
                </a:lnTo>
                <a:lnTo>
                  <a:pt x="24686" y="11092"/>
                </a:lnTo>
                <a:lnTo>
                  <a:pt x="24686" y="11144"/>
                </a:lnTo>
                <a:lnTo>
                  <a:pt x="24631" y="11169"/>
                </a:lnTo>
                <a:lnTo>
                  <a:pt x="24631" y="11219"/>
                </a:lnTo>
                <a:lnTo>
                  <a:pt x="24846" y="11307"/>
                </a:lnTo>
                <a:lnTo>
                  <a:pt x="24874" y="12247"/>
                </a:lnTo>
                <a:lnTo>
                  <a:pt x="24899" y="12255"/>
                </a:lnTo>
                <a:lnTo>
                  <a:pt x="24923" y="12262"/>
                </a:lnTo>
                <a:lnTo>
                  <a:pt x="24947" y="12271"/>
                </a:lnTo>
                <a:lnTo>
                  <a:pt x="24971" y="12281"/>
                </a:lnTo>
                <a:lnTo>
                  <a:pt x="24994" y="12291"/>
                </a:lnTo>
                <a:lnTo>
                  <a:pt x="25017" y="12301"/>
                </a:lnTo>
                <a:lnTo>
                  <a:pt x="25040" y="12312"/>
                </a:lnTo>
                <a:lnTo>
                  <a:pt x="25062" y="12324"/>
                </a:lnTo>
                <a:lnTo>
                  <a:pt x="25084" y="12336"/>
                </a:lnTo>
                <a:lnTo>
                  <a:pt x="25106" y="12349"/>
                </a:lnTo>
                <a:lnTo>
                  <a:pt x="25127" y="12362"/>
                </a:lnTo>
                <a:lnTo>
                  <a:pt x="25148" y="12376"/>
                </a:lnTo>
                <a:lnTo>
                  <a:pt x="25168" y="12390"/>
                </a:lnTo>
                <a:lnTo>
                  <a:pt x="25189" y="12405"/>
                </a:lnTo>
                <a:lnTo>
                  <a:pt x="25207" y="12421"/>
                </a:lnTo>
                <a:lnTo>
                  <a:pt x="25227" y="12436"/>
                </a:lnTo>
                <a:lnTo>
                  <a:pt x="25245" y="12452"/>
                </a:lnTo>
                <a:lnTo>
                  <a:pt x="25263" y="12469"/>
                </a:lnTo>
                <a:lnTo>
                  <a:pt x="25281" y="12486"/>
                </a:lnTo>
                <a:lnTo>
                  <a:pt x="25297" y="12504"/>
                </a:lnTo>
                <a:lnTo>
                  <a:pt x="25314" y="12522"/>
                </a:lnTo>
                <a:lnTo>
                  <a:pt x="25330" y="12540"/>
                </a:lnTo>
                <a:lnTo>
                  <a:pt x="25346" y="12559"/>
                </a:lnTo>
                <a:lnTo>
                  <a:pt x="25361" y="12579"/>
                </a:lnTo>
                <a:lnTo>
                  <a:pt x="25375" y="12597"/>
                </a:lnTo>
                <a:lnTo>
                  <a:pt x="25390" y="12618"/>
                </a:lnTo>
                <a:lnTo>
                  <a:pt x="25403" y="12638"/>
                </a:lnTo>
                <a:lnTo>
                  <a:pt x="25415" y="12659"/>
                </a:lnTo>
                <a:lnTo>
                  <a:pt x="25427" y="12680"/>
                </a:lnTo>
                <a:lnTo>
                  <a:pt x="25439" y="12702"/>
                </a:lnTo>
                <a:lnTo>
                  <a:pt x="25450" y="12724"/>
                </a:lnTo>
                <a:lnTo>
                  <a:pt x="25460" y="12746"/>
                </a:lnTo>
                <a:lnTo>
                  <a:pt x="25461" y="13154"/>
                </a:lnTo>
                <a:lnTo>
                  <a:pt x="25712" y="13174"/>
                </a:lnTo>
                <a:lnTo>
                  <a:pt x="25712" y="11497"/>
                </a:lnTo>
                <a:lnTo>
                  <a:pt x="25839" y="11497"/>
                </a:lnTo>
                <a:lnTo>
                  <a:pt x="25839" y="10508"/>
                </a:lnTo>
                <a:lnTo>
                  <a:pt x="25931" y="10508"/>
                </a:lnTo>
                <a:lnTo>
                  <a:pt x="25931" y="11497"/>
                </a:lnTo>
                <a:lnTo>
                  <a:pt x="26049" y="11497"/>
                </a:lnTo>
                <a:lnTo>
                  <a:pt x="26049" y="10508"/>
                </a:lnTo>
                <a:lnTo>
                  <a:pt x="26134" y="10508"/>
                </a:lnTo>
                <a:lnTo>
                  <a:pt x="26134" y="13123"/>
                </a:lnTo>
                <a:lnTo>
                  <a:pt x="26556" y="12853"/>
                </a:lnTo>
                <a:lnTo>
                  <a:pt x="26556" y="12093"/>
                </a:lnTo>
                <a:lnTo>
                  <a:pt x="26437" y="12093"/>
                </a:lnTo>
                <a:lnTo>
                  <a:pt x="26437" y="12023"/>
                </a:lnTo>
                <a:lnTo>
                  <a:pt x="26604" y="12023"/>
                </a:lnTo>
                <a:lnTo>
                  <a:pt x="26604" y="11855"/>
                </a:lnTo>
                <a:lnTo>
                  <a:pt x="26671" y="11855"/>
                </a:lnTo>
                <a:lnTo>
                  <a:pt x="26671" y="11686"/>
                </a:lnTo>
                <a:lnTo>
                  <a:pt x="26739" y="11686"/>
                </a:lnTo>
                <a:lnTo>
                  <a:pt x="26739" y="11821"/>
                </a:lnTo>
                <a:lnTo>
                  <a:pt x="26806" y="11821"/>
                </a:lnTo>
                <a:lnTo>
                  <a:pt x="26806" y="11585"/>
                </a:lnTo>
                <a:lnTo>
                  <a:pt x="26705" y="11585"/>
                </a:lnTo>
                <a:lnTo>
                  <a:pt x="26705" y="11517"/>
                </a:lnTo>
                <a:lnTo>
                  <a:pt x="26840" y="11517"/>
                </a:lnTo>
                <a:lnTo>
                  <a:pt x="27110" y="11146"/>
                </a:lnTo>
                <a:lnTo>
                  <a:pt x="27784" y="11012"/>
                </a:lnTo>
                <a:lnTo>
                  <a:pt x="28039" y="11474"/>
                </a:lnTo>
                <a:lnTo>
                  <a:pt x="28174" y="11474"/>
                </a:lnTo>
                <a:lnTo>
                  <a:pt x="28174" y="11541"/>
                </a:lnTo>
                <a:lnTo>
                  <a:pt x="28073" y="11541"/>
                </a:lnTo>
                <a:lnTo>
                  <a:pt x="28073" y="11777"/>
                </a:lnTo>
                <a:lnTo>
                  <a:pt x="28140" y="11777"/>
                </a:lnTo>
                <a:lnTo>
                  <a:pt x="28140" y="11642"/>
                </a:lnTo>
                <a:lnTo>
                  <a:pt x="28208" y="11642"/>
                </a:lnTo>
                <a:lnTo>
                  <a:pt x="28208" y="11811"/>
                </a:lnTo>
                <a:lnTo>
                  <a:pt x="28275" y="11811"/>
                </a:lnTo>
                <a:lnTo>
                  <a:pt x="28275" y="11980"/>
                </a:lnTo>
                <a:lnTo>
                  <a:pt x="28475" y="11980"/>
                </a:lnTo>
                <a:lnTo>
                  <a:pt x="28475" y="12051"/>
                </a:lnTo>
                <a:lnTo>
                  <a:pt x="28323" y="12051"/>
                </a:lnTo>
                <a:lnTo>
                  <a:pt x="28323" y="12910"/>
                </a:lnTo>
                <a:lnTo>
                  <a:pt x="28711" y="12910"/>
                </a:lnTo>
                <a:lnTo>
                  <a:pt x="28711" y="9932"/>
                </a:lnTo>
                <a:lnTo>
                  <a:pt x="28830" y="9730"/>
                </a:lnTo>
                <a:lnTo>
                  <a:pt x="28830" y="8683"/>
                </a:lnTo>
                <a:lnTo>
                  <a:pt x="28850" y="8680"/>
                </a:lnTo>
                <a:lnTo>
                  <a:pt x="28874" y="8678"/>
                </a:lnTo>
                <a:lnTo>
                  <a:pt x="28907" y="8675"/>
                </a:lnTo>
                <a:lnTo>
                  <a:pt x="28957" y="8017"/>
                </a:lnTo>
                <a:lnTo>
                  <a:pt x="29000" y="8672"/>
                </a:lnTo>
                <a:lnTo>
                  <a:pt x="29029" y="8672"/>
                </a:lnTo>
                <a:lnTo>
                  <a:pt x="29059" y="8675"/>
                </a:lnTo>
                <a:lnTo>
                  <a:pt x="29087" y="8677"/>
                </a:lnTo>
                <a:lnTo>
                  <a:pt x="29115" y="8681"/>
                </a:lnTo>
                <a:lnTo>
                  <a:pt x="29143" y="8687"/>
                </a:lnTo>
                <a:lnTo>
                  <a:pt x="29171" y="8693"/>
                </a:lnTo>
                <a:lnTo>
                  <a:pt x="29198" y="8702"/>
                </a:lnTo>
                <a:lnTo>
                  <a:pt x="29227" y="8713"/>
                </a:lnTo>
                <a:lnTo>
                  <a:pt x="29255" y="8726"/>
                </a:lnTo>
                <a:lnTo>
                  <a:pt x="29285" y="8740"/>
                </a:lnTo>
                <a:lnTo>
                  <a:pt x="29316" y="8758"/>
                </a:lnTo>
                <a:lnTo>
                  <a:pt x="29348" y="8778"/>
                </a:lnTo>
                <a:lnTo>
                  <a:pt x="29379" y="8801"/>
                </a:lnTo>
                <a:lnTo>
                  <a:pt x="29415" y="8826"/>
                </a:lnTo>
                <a:lnTo>
                  <a:pt x="29451" y="8855"/>
                </a:lnTo>
                <a:lnTo>
                  <a:pt x="29488" y="8886"/>
                </a:lnTo>
                <a:lnTo>
                  <a:pt x="29488" y="9966"/>
                </a:lnTo>
                <a:lnTo>
                  <a:pt x="29539" y="9966"/>
                </a:lnTo>
                <a:lnTo>
                  <a:pt x="29539" y="10033"/>
                </a:lnTo>
                <a:lnTo>
                  <a:pt x="29488" y="10033"/>
                </a:lnTo>
                <a:lnTo>
                  <a:pt x="29488" y="13271"/>
                </a:lnTo>
                <a:lnTo>
                  <a:pt x="29589" y="13271"/>
                </a:lnTo>
                <a:lnTo>
                  <a:pt x="29589" y="11906"/>
                </a:lnTo>
                <a:lnTo>
                  <a:pt x="29978" y="11906"/>
                </a:lnTo>
                <a:lnTo>
                  <a:pt x="30028" y="11501"/>
                </a:lnTo>
                <a:lnTo>
                  <a:pt x="30045" y="11872"/>
                </a:lnTo>
                <a:lnTo>
                  <a:pt x="30146" y="11872"/>
                </a:lnTo>
                <a:lnTo>
                  <a:pt x="30146" y="12142"/>
                </a:lnTo>
                <a:lnTo>
                  <a:pt x="30230" y="12142"/>
                </a:lnTo>
                <a:lnTo>
                  <a:pt x="30230" y="12311"/>
                </a:lnTo>
                <a:lnTo>
                  <a:pt x="30315" y="12698"/>
                </a:lnTo>
                <a:lnTo>
                  <a:pt x="30416" y="12698"/>
                </a:lnTo>
                <a:lnTo>
                  <a:pt x="30416" y="12226"/>
                </a:lnTo>
                <a:lnTo>
                  <a:pt x="30466" y="12226"/>
                </a:lnTo>
                <a:lnTo>
                  <a:pt x="30466" y="11771"/>
                </a:lnTo>
                <a:lnTo>
                  <a:pt x="30534" y="11771"/>
                </a:lnTo>
                <a:lnTo>
                  <a:pt x="30534" y="13019"/>
                </a:lnTo>
                <a:lnTo>
                  <a:pt x="30635" y="12833"/>
                </a:lnTo>
                <a:lnTo>
                  <a:pt x="30720" y="13035"/>
                </a:lnTo>
                <a:lnTo>
                  <a:pt x="30720" y="1512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7" name="图片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4" y="4198405"/>
            <a:ext cx="2002536" cy="1190616"/>
          </a:xfrm>
          <a:prstGeom prst="rect">
            <a:avLst/>
          </a:prstGeom>
        </p:spPr>
      </p:pic>
      <p:sp>
        <p:nvSpPr>
          <p:cNvPr id="109" name="KSO_Shape"/>
          <p:cNvSpPr/>
          <p:nvPr/>
        </p:nvSpPr>
        <p:spPr>
          <a:xfrm>
            <a:off x="2159229" y="4933062"/>
            <a:ext cx="177527" cy="262355"/>
          </a:xfrm>
          <a:custGeom>
            <a:avLst/>
            <a:gdLst>
              <a:gd name="connsiteX0" fmla="*/ 252248 w 662152"/>
              <a:gd name="connsiteY0" fmla="*/ 583324 h 977462"/>
              <a:gd name="connsiteX1" fmla="*/ 63062 w 662152"/>
              <a:gd name="connsiteY1" fmla="*/ 835573 h 977462"/>
              <a:gd name="connsiteX2" fmla="*/ 0 w 662152"/>
              <a:gd name="connsiteY2" fmla="*/ 0 h 977462"/>
              <a:gd name="connsiteX3" fmla="*/ 662152 w 662152"/>
              <a:gd name="connsiteY3" fmla="*/ 472966 h 977462"/>
              <a:gd name="connsiteX4" fmla="*/ 362607 w 662152"/>
              <a:gd name="connsiteY4" fmla="*/ 520262 h 977462"/>
              <a:gd name="connsiteX5" fmla="*/ 583324 w 662152"/>
              <a:gd name="connsiteY5" fmla="*/ 898635 h 977462"/>
              <a:gd name="connsiteX6" fmla="*/ 441434 w 662152"/>
              <a:gd name="connsiteY6" fmla="*/ 977462 h 977462"/>
              <a:gd name="connsiteX7" fmla="*/ 252248 w 662152"/>
              <a:gd name="connsiteY7" fmla="*/ 583324 h 97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152" h="977462">
                <a:moveTo>
                  <a:pt x="252248" y="583324"/>
                </a:moveTo>
                <a:lnTo>
                  <a:pt x="63062" y="835573"/>
                </a:lnTo>
                <a:lnTo>
                  <a:pt x="0" y="0"/>
                </a:lnTo>
                <a:lnTo>
                  <a:pt x="662152" y="472966"/>
                </a:lnTo>
                <a:lnTo>
                  <a:pt x="362607" y="520262"/>
                </a:lnTo>
                <a:lnTo>
                  <a:pt x="583324" y="898635"/>
                </a:lnTo>
                <a:lnTo>
                  <a:pt x="441434" y="977462"/>
                </a:lnTo>
                <a:lnTo>
                  <a:pt x="252248" y="58332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12" name="矩形 17"/>
          <p:cNvSpPr/>
          <p:nvPr/>
        </p:nvSpPr>
        <p:spPr bwMode="auto">
          <a:xfrm>
            <a:off x="1751245" y="4674810"/>
            <a:ext cx="159373" cy="115153"/>
          </a:xfrm>
          <a:prstGeom prst="rect">
            <a:avLst/>
          </a:prstGeom>
          <a:noFill/>
          <a:ln w="12700">
            <a:solidFill>
              <a:srgbClr val="1487C5"/>
            </a:solidFill>
            <a:bevel/>
            <a:headEnd/>
            <a:tailEnd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13" name="椭圆 21"/>
          <p:cNvSpPr/>
          <p:nvPr/>
        </p:nvSpPr>
        <p:spPr bwMode="auto">
          <a:xfrm>
            <a:off x="3281645" y="4853518"/>
            <a:ext cx="111125" cy="131178"/>
          </a:xfrm>
          <a:prstGeom prst="ellipse">
            <a:avLst/>
          </a:prstGeom>
          <a:noFill/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14" name="矩形 126"/>
          <p:cNvSpPr/>
          <p:nvPr/>
        </p:nvSpPr>
        <p:spPr bwMode="auto">
          <a:xfrm>
            <a:off x="1223441" y="4910823"/>
            <a:ext cx="159373" cy="115153"/>
          </a:xfrm>
          <a:prstGeom prst="rect">
            <a:avLst/>
          </a:prstGeom>
          <a:noFill/>
          <a:ln w="12700">
            <a:solidFill>
              <a:srgbClr val="1487C5"/>
            </a:solidFill>
            <a:bevel/>
            <a:headEnd/>
            <a:tailEnd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pic>
        <p:nvPicPr>
          <p:cNvPr id="115" name="图片 1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31" y="4149492"/>
            <a:ext cx="2126682" cy="1670407"/>
          </a:xfrm>
          <a:prstGeom prst="rect">
            <a:avLst/>
          </a:prstGeom>
        </p:spPr>
      </p:pic>
      <p:pic>
        <p:nvPicPr>
          <p:cNvPr id="116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63" y="4182831"/>
            <a:ext cx="2008010" cy="1185402"/>
          </a:xfrm>
          <a:prstGeom prst="rect">
            <a:avLst/>
          </a:prstGeom>
        </p:spPr>
      </p:pic>
      <p:sp>
        <p:nvSpPr>
          <p:cNvPr id="117" name="KSO_Shape"/>
          <p:cNvSpPr/>
          <p:nvPr/>
        </p:nvSpPr>
        <p:spPr>
          <a:xfrm>
            <a:off x="6751627" y="4997156"/>
            <a:ext cx="157199" cy="232314"/>
          </a:xfrm>
          <a:custGeom>
            <a:avLst/>
            <a:gdLst>
              <a:gd name="connsiteX0" fmla="*/ 252248 w 662152"/>
              <a:gd name="connsiteY0" fmla="*/ 583324 h 977462"/>
              <a:gd name="connsiteX1" fmla="*/ 63062 w 662152"/>
              <a:gd name="connsiteY1" fmla="*/ 835573 h 977462"/>
              <a:gd name="connsiteX2" fmla="*/ 0 w 662152"/>
              <a:gd name="connsiteY2" fmla="*/ 0 h 977462"/>
              <a:gd name="connsiteX3" fmla="*/ 662152 w 662152"/>
              <a:gd name="connsiteY3" fmla="*/ 472966 h 977462"/>
              <a:gd name="connsiteX4" fmla="*/ 362607 w 662152"/>
              <a:gd name="connsiteY4" fmla="*/ 520262 h 977462"/>
              <a:gd name="connsiteX5" fmla="*/ 583324 w 662152"/>
              <a:gd name="connsiteY5" fmla="*/ 898635 h 977462"/>
              <a:gd name="connsiteX6" fmla="*/ 441434 w 662152"/>
              <a:gd name="connsiteY6" fmla="*/ 977462 h 977462"/>
              <a:gd name="connsiteX7" fmla="*/ 252248 w 662152"/>
              <a:gd name="connsiteY7" fmla="*/ 583324 h 97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152" h="977462">
                <a:moveTo>
                  <a:pt x="252248" y="583324"/>
                </a:moveTo>
                <a:lnTo>
                  <a:pt x="63062" y="835573"/>
                </a:lnTo>
                <a:lnTo>
                  <a:pt x="0" y="0"/>
                </a:lnTo>
                <a:lnTo>
                  <a:pt x="662152" y="472966"/>
                </a:lnTo>
                <a:lnTo>
                  <a:pt x="362607" y="520262"/>
                </a:lnTo>
                <a:lnTo>
                  <a:pt x="583324" y="898635"/>
                </a:lnTo>
                <a:lnTo>
                  <a:pt x="441434" y="977462"/>
                </a:lnTo>
                <a:lnTo>
                  <a:pt x="252248" y="58332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pic>
        <p:nvPicPr>
          <p:cNvPr id="118" name="图片 1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81" y="4131747"/>
            <a:ext cx="2126682" cy="1670407"/>
          </a:xfrm>
          <a:prstGeom prst="rect">
            <a:avLst/>
          </a:prstGeom>
        </p:spPr>
      </p:pic>
      <p:sp>
        <p:nvSpPr>
          <p:cNvPr id="119" name="矩形 12"/>
          <p:cNvSpPr/>
          <p:nvPr/>
        </p:nvSpPr>
        <p:spPr bwMode="auto">
          <a:xfrm>
            <a:off x="6069346" y="4212144"/>
            <a:ext cx="333004" cy="314136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prstDash val="sysDash"/>
            <a:bevel/>
            <a:headEnd/>
            <a:tailEnd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20" name="KSO_Shape"/>
          <p:cNvSpPr>
            <a:spLocks/>
          </p:cNvSpPr>
          <p:nvPr/>
        </p:nvSpPr>
        <p:spPr bwMode="auto">
          <a:xfrm>
            <a:off x="6699656" y="5477201"/>
            <a:ext cx="406866" cy="305149"/>
          </a:xfrm>
          <a:custGeom>
            <a:avLst/>
            <a:gdLst/>
            <a:ahLst/>
            <a:cxnLst/>
            <a:rect l="0" t="0" r="r" b="b"/>
            <a:pathLst>
              <a:path w="1166813" h="874713">
                <a:moveTo>
                  <a:pt x="631825" y="339725"/>
                </a:moveTo>
                <a:lnTo>
                  <a:pt x="639247" y="339990"/>
                </a:lnTo>
                <a:lnTo>
                  <a:pt x="646669" y="340520"/>
                </a:lnTo>
                <a:lnTo>
                  <a:pt x="654090" y="341314"/>
                </a:lnTo>
                <a:lnTo>
                  <a:pt x="661247" y="342638"/>
                </a:lnTo>
                <a:lnTo>
                  <a:pt x="668404" y="344227"/>
                </a:lnTo>
                <a:lnTo>
                  <a:pt x="675296" y="346081"/>
                </a:lnTo>
                <a:lnTo>
                  <a:pt x="681922" y="348729"/>
                </a:lnTo>
                <a:lnTo>
                  <a:pt x="688814" y="351377"/>
                </a:lnTo>
                <a:lnTo>
                  <a:pt x="695175" y="354026"/>
                </a:lnTo>
                <a:lnTo>
                  <a:pt x="701537" y="357204"/>
                </a:lnTo>
                <a:lnTo>
                  <a:pt x="707633" y="360646"/>
                </a:lnTo>
                <a:lnTo>
                  <a:pt x="713465" y="364619"/>
                </a:lnTo>
                <a:lnTo>
                  <a:pt x="719296" y="368856"/>
                </a:lnTo>
                <a:lnTo>
                  <a:pt x="724862" y="373093"/>
                </a:lnTo>
                <a:lnTo>
                  <a:pt x="730164" y="377595"/>
                </a:lnTo>
                <a:lnTo>
                  <a:pt x="735200" y="382362"/>
                </a:lnTo>
                <a:lnTo>
                  <a:pt x="739971" y="387658"/>
                </a:lnTo>
                <a:lnTo>
                  <a:pt x="744742" y="392955"/>
                </a:lnTo>
                <a:lnTo>
                  <a:pt x="748983" y="398251"/>
                </a:lnTo>
                <a:lnTo>
                  <a:pt x="752959" y="404077"/>
                </a:lnTo>
                <a:lnTo>
                  <a:pt x="756670" y="409903"/>
                </a:lnTo>
                <a:lnTo>
                  <a:pt x="760116" y="415994"/>
                </a:lnTo>
                <a:lnTo>
                  <a:pt x="763562" y="422615"/>
                </a:lnTo>
                <a:lnTo>
                  <a:pt x="766477" y="428971"/>
                </a:lnTo>
                <a:lnTo>
                  <a:pt x="769128" y="435326"/>
                </a:lnTo>
                <a:lnTo>
                  <a:pt x="771514" y="442477"/>
                </a:lnTo>
                <a:lnTo>
                  <a:pt x="773369" y="449097"/>
                </a:lnTo>
                <a:lnTo>
                  <a:pt x="774959" y="456247"/>
                </a:lnTo>
                <a:lnTo>
                  <a:pt x="776285" y="463663"/>
                </a:lnTo>
                <a:lnTo>
                  <a:pt x="777080" y="470813"/>
                </a:lnTo>
                <a:lnTo>
                  <a:pt x="777610" y="478228"/>
                </a:lnTo>
                <a:lnTo>
                  <a:pt x="777875" y="485643"/>
                </a:lnTo>
                <a:lnTo>
                  <a:pt x="777610" y="493058"/>
                </a:lnTo>
                <a:lnTo>
                  <a:pt x="777080" y="500738"/>
                </a:lnTo>
                <a:lnTo>
                  <a:pt x="776285" y="507888"/>
                </a:lnTo>
                <a:lnTo>
                  <a:pt x="774959" y="515303"/>
                </a:lnTo>
                <a:lnTo>
                  <a:pt x="773369" y="522188"/>
                </a:lnTo>
                <a:lnTo>
                  <a:pt x="771514" y="529074"/>
                </a:lnTo>
                <a:lnTo>
                  <a:pt x="769128" y="535959"/>
                </a:lnTo>
                <a:lnTo>
                  <a:pt x="766477" y="542580"/>
                </a:lnTo>
                <a:lnTo>
                  <a:pt x="763562" y="548936"/>
                </a:lnTo>
                <a:lnTo>
                  <a:pt x="760116" y="555291"/>
                </a:lnTo>
                <a:lnTo>
                  <a:pt x="756670" y="561382"/>
                </a:lnTo>
                <a:lnTo>
                  <a:pt x="752959" y="567208"/>
                </a:lnTo>
                <a:lnTo>
                  <a:pt x="748983" y="573034"/>
                </a:lnTo>
                <a:lnTo>
                  <a:pt x="744742" y="578596"/>
                </a:lnTo>
                <a:lnTo>
                  <a:pt x="739971" y="583892"/>
                </a:lnTo>
                <a:lnTo>
                  <a:pt x="735200" y="588659"/>
                </a:lnTo>
                <a:lnTo>
                  <a:pt x="730164" y="593691"/>
                </a:lnTo>
                <a:lnTo>
                  <a:pt x="724862" y="598458"/>
                </a:lnTo>
                <a:lnTo>
                  <a:pt x="719296" y="602695"/>
                </a:lnTo>
                <a:lnTo>
                  <a:pt x="713465" y="606667"/>
                </a:lnTo>
                <a:lnTo>
                  <a:pt x="707633" y="610639"/>
                </a:lnTo>
                <a:lnTo>
                  <a:pt x="701537" y="614082"/>
                </a:lnTo>
                <a:lnTo>
                  <a:pt x="695175" y="617260"/>
                </a:lnTo>
                <a:lnTo>
                  <a:pt x="688814" y="620173"/>
                </a:lnTo>
                <a:lnTo>
                  <a:pt x="681922" y="622821"/>
                </a:lnTo>
                <a:lnTo>
                  <a:pt x="675296" y="624940"/>
                </a:lnTo>
                <a:lnTo>
                  <a:pt x="668404" y="626794"/>
                </a:lnTo>
                <a:lnTo>
                  <a:pt x="661247" y="628912"/>
                </a:lnTo>
                <a:lnTo>
                  <a:pt x="654090" y="629971"/>
                </a:lnTo>
                <a:lnTo>
                  <a:pt x="646669" y="631031"/>
                </a:lnTo>
                <a:lnTo>
                  <a:pt x="639247" y="631560"/>
                </a:lnTo>
                <a:lnTo>
                  <a:pt x="631825" y="631825"/>
                </a:lnTo>
                <a:lnTo>
                  <a:pt x="624403" y="631560"/>
                </a:lnTo>
                <a:lnTo>
                  <a:pt x="616982" y="631031"/>
                </a:lnTo>
                <a:lnTo>
                  <a:pt x="609560" y="629971"/>
                </a:lnTo>
                <a:lnTo>
                  <a:pt x="602403" y="628912"/>
                </a:lnTo>
                <a:lnTo>
                  <a:pt x="595511" y="626794"/>
                </a:lnTo>
                <a:lnTo>
                  <a:pt x="588355" y="624940"/>
                </a:lnTo>
                <a:lnTo>
                  <a:pt x="581728" y="622821"/>
                </a:lnTo>
                <a:lnTo>
                  <a:pt x="575102" y="620173"/>
                </a:lnTo>
                <a:lnTo>
                  <a:pt x="568475" y="617260"/>
                </a:lnTo>
                <a:lnTo>
                  <a:pt x="562378" y="614082"/>
                </a:lnTo>
                <a:lnTo>
                  <a:pt x="556282" y="610639"/>
                </a:lnTo>
                <a:lnTo>
                  <a:pt x="550186" y="606667"/>
                </a:lnTo>
                <a:lnTo>
                  <a:pt x="544619" y="602695"/>
                </a:lnTo>
                <a:lnTo>
                  <a:pt x="539053" y="598458"/>
                </a:lnTo>
                <a:lnTo>
                  <a:pt x="533487" y="593691"/>
                </a:lnTo>
                <a:lnTo>
                  <a:pt x="528450" y="588659"/>
                </a:lnTo>
                <a:lnTo>
                  <a:pt x="523679" y="583892"/>
                </a:lnTo>
                <a:lnTo>
                  <a:pt x="519173" y="578596"/>
                </a:lnTo>
                <a:lnTo>
                  <a:pt x="514667" y="573034"/>
                </a:lnTo>
                <a:lnTo>
                  <a:pt x="510691" y="567208"/>
                </a:lnTo>
                <a:lnTo>
                  <a:pt x="506980" y="561382"/>
                </a:lnTo>
                <a:lnTo>
                  <a:pt x="503534" y="555291"/>
                </a:lnTo>
                <a:lnTo>
                  <a:pt x="500354" y="548936"/>
                </a:lnTo>
                <a:lnTo>
                  <a:pt x="497438" y="542580"/>
                </a:lnTo>
                <a:lnTo>
                  <a:pt x="494522" y="535959"/>
                </a:lnTo>
                <a:lnTo>
                  <a:pt x="492402" y="529074"/>
                </a:lnTo>
                <a:lnTo>
                  <a:pt x="490281" y="522188"/>
                </a:lnTo>
                <a:lnTo>
                  <a:pt x="488691" y="515303"/>
                </a:lnTo>
                <a:lnTo>
                  <a:pt x="487366" y="507888"/>
                </a:lnTo>
                <a:lnTo>
                  <a:pt x="486570" y="500738"/>
                </a:lnTo>
                <a:lnTo>
                  <a:pt x="486040" y="493058"/>
                </a:lnTo>
                <a:lnTo>
                  <a:pt x="485775" y="485643"/>
                </a:lnTo>
                <a:lnTo>
                  <a:pt x="486040" y="478228"/>
                </a:lnTo>
                <a:lnTo>
                  <a:pt x="486570" y="470813"/>
                </a:lnTo>
                <a:lnTo>
                  <a:pt x="487366" y="463663"/>
                </a:lnTo>
                <a:lnTo>
                  <a:pt x="488691" y="456247"/>
                </a:lnTo>
                <a:lnTo>
                  <a:pt x="490281" y="449097"/>
                </a:lnTo>
                <a:lnTo>
                  <a:pt x="492402" y="442477"/>
                </a:lnTo>
                <a:lnTo>
                  <a:pt x="494522" y="435326"/>
                </a:lnTo>
                <a:lnTo>
                  <a:pt x="497438" y="428971"/>
                </a:lnTo>
                <a:lnTo>
                  <a:pt x="500354" y="422615"/>
                </a:lnTo>
                <a:lnTo>
                  <a:pt x="503534" y="415994"/>
                </a:lnTo>
                <a:lnTo>
                  <a:pt x="506980" y="409903"/>
                </a:lnTo>
                <a:lnTo>
                  <a:pt x="510691" y="404077"/>
                </a:lnTo>
                <a:lnTo>
                  <a:pt x="514667" y="398251"/>
                </a:lnTo>
                <a:lnTo>
                  <a:pt x="519173" y="392955"/>
                </a:lnTo>
                <a:lnTo>
                  <a:pt x="523679" y="387658"/>
                </a:lnTo>
                <a:lnTo>
                  <a:pt x="528450" y="382362"/>
                </a:lnTo>
                <a:lnTo>
                  <a:pt x="533487" y="377595"/>
                </a:lnTo>
                <a:lnTo>
                  <a:pt x="539053" y="373093"/>
                </a:lnTo>
                <a:lnTo>
                  <a:pt x="544619" y="368856"/>
                </a:lnTo>
                <a:lnTo>
                  <a:pt x="550186" y="364619"/>
                </a:lnTo>
                <a:lnTo>
                  <a:pt x="556282" y="360646"/>
                </a:lnTo>
                <a:lnTo>
                  <a:pt x="562378" y="357204"/>
                </a:lnTo>
                <a:lnTo>
                  <a:pt x="568475" y="354026"/>
                </a:lnTo>
                <a:lnTo>
                  <a:pt x="575102" y="351377"/>
                </a:lnTo>
                <a:lnTo>
                  <a:pt x="581728" y="348729"/>
                </a:lnTo>
                <a:lnTo>
                  <a:pt x="588355" y="346081"/>
                </a:lnTo>
                <a:lnTo>
                  <a:pt x="595511" y="344227"/>
                </a:lnTo>
                <a:lnTo>
                  <a:pt x="602403" y="342638"/>
                </a:lnTo>
                <a:lnTo>
                  <a:pt x="609560" y="341314"/>
                </a:lnTo>
                <a:lnTo>
                  <a:pt x="616982" y="340520"/>
                </a:lnTo>
                <a:lnTo>
                  <a:pt x="624403" y="339990"/>
                </a:lnTo>
                <a:lnTo>
                  <a:pt x="631825" y="339725"/>
                </a:lnTo>
                <a:close/>
                <a:moveTo>
                  <a:pt x="992942" y="242814"/>
                </a:moveTo>
                <a:lnTo>
                  <a:pt x="989237" y="243079"/>
                </a:lnTo>
                <a:lnTo>
                  <a:pt x="985797" y="243608"/>
                </a:lnTo>
                <a:lnTo>
                  <a:pt x="981827" y="244137"/>
                </a:lnTo>
                <a:lnTo>
                  <a:pt x="978387" y="244930"/>
                </a:lnTo>
                <a:lnTo>
                  <a:pt x="974947" y="245988"/>
                </a:lnTo>
                <a:lnTo>
                  <a:pt x="971506" y="247046"/>
                </a:lnTo>
                <a:lnTo>
                  <a:pt x="968331" y="248369"/>
                </a:lnTo>
                <a:lnTo>
                  <a:pt x="964890" y="249956"/>
                </a:lnTo>
                <a:lnTo>
                  <a:pt x="961714" y="251543"/>
                </a:lnTo>
                <a:lnTo>
                  <a:pt x="958803" y="253395"/>
                </a:lnTo>
                <a:lnTo>
                  <a:pt x="955892" y="255246"/>
                </a:lnTo>
                <a:lnTo>
                  <a:pt x="952981" y="257362"/>
                </a:lnTo>
                <a:lnTo>
                  <a:pt x="950335" y="259478"/>
                </a:lnTo>
                <a:lnTo>
                  <a:pt x="947424" y="261594"/>
                </a:lnTo>
                <a:lnTo>
                  <a:pt x="945042" y="264239"/>
                </a:lnTo>
                <a:lnTo>
                  <a:pt x="942660" y="266620"/>
                </a:lnTo>
                <a:lnTo>
                  <a:pt x="940278" y="269265"/>
                </a:lnTo>
                <a:lnTo>
                  <a:pt x="938161" y="272174"/>
                </a:lnTo>
                <a:lnTo>
                  <a:pt x="936044" y="275084"/>
                </a:lnTo>
                <a:lnTo>
                  <a:pt x="934192" y="277993"/>
                </a:lnTo>
                <a:lnTo>
                  <a:pt x="932604" y="280903"/>
                </a:lnTo>
                <a:lnTo>
                  <a:pt x="931016" y="284077"/>
                </a:lnTo>
                <a:lnTo>
                  <a:pt x="929428" y="287251"/>
                </a:lnTo>
                <a:lnTo>
                  <a:pt x="927840" y="290425"/>
                </a:lnTo>
                <a:lnTo>
                  <a:pt x="926782" y="294128"/>
                </a:lnTo>
                <a:lnTo>
                  <a:pt x="925723" y="297567"/>
                </a:lnTo>
                <a:lnTo>
                  <a:pt x="924929" y="301005"/>
                </a:lnTo>
                <a:lnTo>
                  <a:pt x="924400" y="304444"/>
                </a:lnTo>
                <a:lnTo>
                  <a:pt x="923870" y="308147"/>
                </a:lnTo>
                <a:lnTo>
                  <a:pt x="923606" y="312114"/>
                </a:lnTo>
                <a:lnTo>
                  <a:pt x="923606" y="315817"/>
                </a:lnTo>
                <a:lnTo>
                  <a:pt x="923606" y="319520"/>
                </a:lnTo>
                <a:lnTo>
                  <a:pt x="923870" y="323223"/>
                </a:lnTo>
                <a:lnTo>
                  <a:pt x="924400" y="326662"/>
                </a:lnTo>
                <a:lnTo>
                  <a:pt x="924929" y="330630"/>
                </a:lnTo>
                <a:lnTo>
                  <a:pt x="925723" y="334068"/>
                </a:lnTo>
                <a:lnTo>
                  <a:pt x="926782" y="337242"/>
                </a:lnTo>
                <a:lnTo>
                  <a:pt x="927840" y="340681"/>
                </a:lnTo>
                <a:lnTo>
                  <a:pt x="929428" y="343855"/>
                </a:lnTo>
                <a:lnTo>
                  <a:pt x="931016" y="347293"/>
                </a:lnTo>
                <a:lnTo>
                  <a:pt x="932604" y="350467"/>
                </a:lnTo>
                <a:lnTo>
                  <a:pt x="934192" y="353377"/>
                </a:lnTo>
                <a:lnTo>
                  <a:pt x="936044" y="356286"/>
                </a:lnTo>
                <a:lnTo>
                  <a:pt x="938161" y="359196"/>
                </a:lnTo>
                <a:lnTo>
                  <a:pt x="940278" y="361841"/>
                </a:lnTo>
                <a:lnTo>
                  <a:pt x="942660" y="364486"/>
                </a:lnTo>
                <a:lnTo>
                  <a:pt x="945042" y="367131"/>
                </a:lnTo>
                <a:lnTo>
                  <a:pt x="947424" y="369512"/>
                </a:lnTo>
                <a:lnTo>
                  <a:pt x="950335" y="371892"/>
                </a:lnTo>
                <a:lnTo>
                  <a:pt x="952981" y="374008"/>
                </a:lnTo>
                <a:lnTo>
                  <a:pt x="955892" y="375860"/>
                </a:lnTo>
                <a:lnTo>
                  <a:pt x="958803" y="377711"/>
                </a:lnTo>
                <a:lnTo>
                  <a:pt x="961714" y="379563"/>
                </a:lnTo>
                <a:lnTo>
                  <a:pt x="964890" y="381150"/>
                </a:lnTo>
                <a:lnTo>
                  <a:pt x="968331" y="382472"/>
                </a:lnTo>
                <a:lnTo>
                  <a:pt x="971506" y="383795"/>
                </a:lnTo>
                <a:lnTo>
                  <a:pt x="974947" y="385117"/>
                </a:lnTo>
                <a:lnTo>
                  <a:pt x="978387" y="386175"/>
                </a:lnTo>
                <a:lnTo>
                  <a:pt x="981827" y="386969"/>
                </a:lnTo>
                <a:lnTo>
                  <a:pt x="985797" y="387498"/>
                </a:lnTo>
                <a:lnTo>
                  <a:pt x="989237" y="388027"/>
                </a:lnTo>
                <a:lnTo>
                  <a:pt x="992942" y="388291"/>
                </a:lnTo>
                <a:lnTo>
                  <a:pt x="996647" y="388291"/>
                </a:lnTo>
                <a:lnTo>
                  <a:pt x="1000352" y="388291"/>
                </a:lnTo>
                <a:lnTo>
                  <a:pt x="1004057" y="388027"/>
                </a:lnTo>
                <a:lnTo>
                  <a:pt x="1007762" y="387498"/>
                </a:lnTo>
                <a:lnTo>
                  <a:pt x="1011467" y="386969"/>
                </a:lnTo>
                <a:lnTo>
                  <a:pt x="1014908" y="386175"/>
                </a:lnTo>
                <a:lnTo>
                  <a:pt x="1018348" y="385117"/>
                </a:lnTo>
                <a:lnTo>
                  <a:pt x="1021524" y="383795"/>
                </a:lnTo>
                <a:lnTo>
                  <a:pt x="1025229" y="382472"/>
                </a:lnTo>
                <a:lnTo>
                  <a:pt x="1028405" y="381150"/>
                </a:lnTo>
                <a:lnTo>
                  <a:pt x="1031580" y="379563"/>
                </a:lnTo>
                <a:lnTo>
                  <a:pt x="1034491" y="377711"/>
                </a:lnTo>
                <a:lnTo>
                  <a:pt x="1037403" y="375860"/>
                </a:lnTo>
                <a:lnTo>
                  <a:pt x="1040314" y="374008"/>
                </a:lnTo>
                <a:lnTo>
                  <a:pt x="1043225" y="371892"/>
                </a:lnTo>
                <a:lnTo>
                  <a:pt x="1045871" y="369512"/>
                </a:lnTo>
                <a:lnTo>
                  <a:pt x="1048253" y="367131"/>
                </a:lnTo>
                <a:lnTo>
                  <a:pt x="1050635" y="364486"/>
                </a:lnTo>
                <a:lnTo>
                  <a:pt x="1053017" y="361841"/>
                </a:lnTo>
                <a:lnTo>
                  <a:pt x="1055134" y="359196"/>
                </a:lnTo>
                <a:lnTo>
                  <a:pt x="1057251" y="356286"/>
                </a:lnTo>
                <a:lnTo>
                  <a:pt x="1059103" y="353377"/>
                </a:lnTo>
                <a:lnTo>
                  <a:pt x="1060956" y="350467"/>
                </a:lnTo>
                <a:lnTo>
                  <a:pt x="1062544" y="347293"/>
                </a:lnTo>
                <a:lnTo>
                  <a:pt x="1064132" y="343855"/>
                </a:lnTo>
                <a:lnTo>
                  <a:pt x="1065455" y="340681"/>
                </a:lnTo>
                <a:lnTo>
                  <a:pt x="1066513" y="337242"/>
                </a:lnTo>
                <a:lnTo>
                  <a:pt x="1067572" y="334068"/>
                </a:lnTo>
                <a:lnTo>
                  <a:pt x="1068366" y="330630"/>
                </a:lnTo>
                <a:lnTo>
                  <a:pt x="1068895" y="326662"/>
                </a:lnTo>
                <a:lnTo>
                  <a:pt x="1069424" y="323223"/>
                </a:lnTo>
                <a:lnTo>
                  <a:pt x="1069689" y="319520"/>
                </a:lnTo>
                <a:lnTo>
                  <a:pt x="1069689" y="315817"/>
                </a:lnTo>
                <a:lnTo>
                  <a:pt x="1069689" y="312114"/>
                </a:lnTo>
                <a:lnTo>
                  <a:pt x="1069424" y="308147"/>
                </a:lnTo>
                <a:lnTo>
                  <a:pt x="1068895" y="304444"/>
                </a:lnTo>
                <a:lnTo>
                  <a:pt x="1068366" y="301005"/>
                </a:lnTo>
                <a:lnTo>
                  <a:pt x="1067572" y="297567"/>
                </a:lnTo>
                <a:lnTo>
                  <a:pt x="1066513" y="294128"/>
                </a:lnTo>
                <a:lnTo>
                  <a:pt x="1065455" y="290425"/>
                </a:lnTo>
                <a:lnTo>
                  <a:pt x="1064132" y="287251"/>
                </a:lnTo>
                <a:lnTo>
                  <a:pt x="1062544" y="284077"/>
                </a:lnTo>
                <a:lnTo>
                  <a:pt x="1060956" y="280903"/>
                </a:lnTo>
                <a:lnTo>
                  <a:pt x="1059103" y="277993"/>
                </a:lnTo>
                <a:lnTo>
                  <a:pt x="1057251" y="275084"/>
                </a:lnTo>
                <a:lnTo>
                  <a:pt x="1055134" y="272174"/>
                </a:lnTo>
                <a:lnTo>
                  <a:pt x="1053017" y="269265"/>
                </a:lnTo>
                <a:lnTo>
                  <a:pt x="1050635" y="266620"/>
                </a:lnTo>
                <a:lnTo>
                  <a:pt x="1048253" y="264239"/>
                </a:lnTo>
                <a:lnTo>
                  <a:pt x="1045871" y="261594"/>
                </a:lnTo>
                <a:lnTo>
                  <a:pt x="1043225" y="259478"/>
                </a:lnTo>
                <a:lnTo>
                  <a:pt x="1040314" y="257362"/>
                </a:lnTo>
                <a:lnTo>
                  <a:pt x="1037403" y="255246"/>
                </a:lnTo>
                <a:lnTo>
                  <a:pt x="1034491" y="253395"/>
                </a:lnTo>
                <a:lnTo>
                  <a:pt x="1031580" y="251543"/>
                </a:lnTo>
                <a:lnTo>
                  <a:pt x="1028405" y="249956"/>
                </a:lnTo>
                <a:lnTo>
                  <a:pt x="1025229" y="248369"/>
                </a:lnTo>
                <a:lnTo>
                  <a:pt x="1021524" y="247046"/>
                </a:lnTo>
                <a:lnTo>
                  <a:pt x="1018348" y="245988"/>
                </a:lnTo>
                <a:lnTo>
                  <a:pt x="1014908" y="244930"/>
                </a:lnTo>
                <a:lnTo>
                  <a:pt x="1011467" y="244137"/>
                </a:lnTo>
                <a:lnTo>
                  <a:pt x="1007762" y="243608"/>
                </a:lnTo>
                <a:lnTo>
                  <a:pt x="1004057" y="243079"/>
                </a:lnTo>
                <a:lnTo>
                  <a:pt x="1000352" y="242814"/>
                </a:lnTo>
                <a:lnTo>
                  <a:pt x="996647" y="242814"/>
                </a:lnTo>
                <a:lnTo>
                  <a:pt x="992942" y="242814"/>
                </a:lnTo>
                <a:close/>
                <a:moveTo>
                  <a:pt x="632233" y="242814"/>
                </a:moveTo>
                <a:lnTo>
                  <a:pt x="619795" y="243079"/>
                </a:lnTo>
                <a:lnTo>
                  <a:pt x="607357" y="243872"/>
                </a:lnTo>
                <a:lnTo>
                  <a:pt x="595183" y="245459"/>
                </a:lnTo>
                <a:lnTo>
                  <a:pt x="583274" y="247575"/>
                </a:lnTo>
                <a:lnTo>
                  <a:pt x="571365" y="250221"/>
                </a:lnTo>
                <a:lnTo>
                  <a:pt x="559986" y="253659"/>
                </a:lnTo>
                <a:lnTo>
                  <a:pt x="548606" y="257627"/>
                </a:lnTo>
                <a:lnTo>
                  <a:pt x="537756" y="261859"/>
                </a:lnTo>
                <a:lnTo>
                  <a:pt x="526905" y="266620"/>
                </a:lnTo>
                <a:lnTo>
                  <a:pt x="516055" y="272174"/>
                </a:lnTo>
                <a:lnTo>
                  <a:pt x="505998" y="277993"/>
                </a:lnTo>
                <a:lnTo>
                  <a:pt x="496207" y="284077"/>
                </a:lnTo>
                <a:lnTo>
                  <a:pt x="486679" y="291219"/>
                </a:lnTo>
                <a:lnTo>
                  <a:pt x="477417" y="298360"/>
                </a:lnTo>
                <a:lnTo>
                  <a:pt x="468684" y="305766"/>
                </a:lnTo>
                <a:lnTo>
                  <a:pt x="460480" y="313966"/>
                </a:lnTo>
                <a:lnTo>
                  <a:pt x="452276" y="322165"/>
                </a:lnTo>
                <a:lnTo>
                  <a:pt x="444601" y="331159"/>
                </a:lnTo>
                <a:lnTo>
                  <a:pt x="437191" y="340152"/>
                </a:lnTo>
                <a:lnTo>
                  <a:pt x="430575" y="349938"/>
                </a:lnTo>
                <a:lnTo>
                  <a:pt x="424224" y="359725"/>
                </a:lnTo>
                <a:lnTo>
                  <a:pt x="418401" y="369776"/>
                </a:lnTo>
                <a:lnTo>
                  <a:pt x="413109" y="380092"/>
                </a:lnTo>
                <a:lnTo>
                  <a:pt x="408080" y="390936"/>
                </a:lnTo>
                <a:lnTo>
                  <a:pt x="403846" y="402046"/>
                </a:lnTo>
                <a:lnTo>
                  <a:pt x="399876" y="413419"/>
                </a:lnTo>
                <a:lnTo>
                  <a:pt x="396701" y="424793"/>
                </a:lnTo>
                <a:lnTo>
                  <a:pt x="394054" y="436431"/>
                </a:lnTo>
                <a:lnTo>
                  <a:pt x="391937" y="448598"/>
                </a:lnTo>
                <a:lnTo>
                  <a:pt x="390349" y="460765"/>
                </a:lnTo>
                <a:lnTo>
                  <a:pt x="389291" y="472932"/>
                </a:lnTo>
                <a:lnTo>
                  <a:pt x="389026" y="485364"/>
                </a:lnTo>
                <a:lnTo>
                  <a:pt x="389291" y="498060"/>
                </a:lnTo>
                <a:lnTo>
                  <a:pt x="390349" y="510227"/>
                </a:lnTo>
                <a:lnTo>
                  <a:pt x="391937" y="522395"/>
                </a:lnTo>
                <a:lnTo>
                  <a:pt x="394054" y="534562"/>
                </a:lnTo>
                <a:lnTo>
                  <a:pt x="396701" y="546200"/>
                </a:lnTo>
                <a:lnTo>
                  <a:pt x="399876" y="557838"/>
                </a:lnTo>
                <a:lnTo>
                  <a:pt x="403846" y="568947"/>
                </a:lnTo>
                <a:lnTo>
                  <a:pt x="408080" y="580056"/>
                </a:lnTo>
                <a:lnTo>
                  <a:pt x="413109" y="590901"/>
                </a:lnTo>
                <a:lnTo>
                  <a:pt x="418401" y="601217"/>
                </a:lnTo>
                <a:lnTo>
                  <a:pt x="424224" y="611532"/>
                </a:lnTo>
                <a:lnTo>
                  <a:pt x="430575" y="621319"/>
                </a:lnTo>
                <a:lnTo>
                  <a:pt x="437191" y="630841"/>
                </a:lnTo>
                <a:lnTo>
                  <a:pt x="444601" y="640099"/>
                </a:lnTo>
                <a:lnTo>
                  <a:pt x="452276" y="648827"/>
                </a:lnTo>
                <a:lnTo>
                  <a:pt x="460480" y="657291"/>
                </a:lnTo>
                <a:lnTo>
                  <a:pt x="468684" y="665491"/>
                </a:lnTo>
                <a:lnTo>
                  <a:pt x="477417" y="672897"/>
                </a:lnTo>
                <a:lnTo>
                  <a:pt x="486679" y="680039"/>
                </a:lnTo>
                <a:lnTo>
                  <a:pt x="496207" y="687180"/>
                </a:lnTo>
                <a:lnTo>
                  <a:pt x="505998" y="693264"/>
                </a:lnTo>
                <a:lnTo>
                  <a:pt x="516055" y="699083"/>
                </a:lnTo>
                <a:lnTo>
                  <a:pt x="526905" y="704637"/>
                </a:lnTo>
                <a:lnTo>
                  <a:pt x="537756" y="709399"/>
                </a:lnTo>
                <a:lnTo>
                  <a:pt x="548606" y="713631"/>
                </a:lnTo>
                <a:lnTo>
                  <a:pt x="559986" y="717598"/>
                </a:lnTo>
                <a:lnTo>
                  <a:pt x="571365" y="721037"/>
                </a:lnTo>
                <a:lnTo>
                  <a:pt x="583274" y="723682"/>
                </a:lnTo>
                <a:lnTo>
                  <a:pt x="595183" y="725798"/>
                </a:lnTo>
                <a:lnTo>
                  <a:pt x="607357" y="727385"/>
                </a:lnTo>
                <a:lnTo>
                  <a:pt x="619795" y="728178"/>
                </a:lnTo>
                <a:lnTo>
                  <a:pt x="632233" y="728443"/>
                </a:lnTo>
                <a:lnTo>
                  <a:pt x="644672" y="728178"/>
                </a:lnTo>
                <a:lnTo>
                  <a:pt x="657110" y="727385"/>
                </a:lnTo>
                <a:lnTo>
                  <a:pt x="669283" y="725798"/>
                </a:lnTo>
                <a:lnTo>
                  <a:pt x="681192" y="723682"/>
                </a:lnTo>
                <a:lnTo>
                  <a:pt x="693101" y="721037"/>
                </a:lnTo>
                <a:lnTo>
                  <a:pt x="704746" y="717598"/>
                </a:lnTo>
                <a:lnTo>
                  <a:pt x="715861" y="713631"/>
                </a:lnTo>
                <a:lnTo>
                  <a:pt x="726976" y="709399"/>
                </a:lnTo>
                <a:lnTo>
                  <a:pt x="737561" y="704637"/>
                </a:lnTo>
                <a:lnTo>
                  <a:pt x="748147" y="699083"/>
                </a:lnTo>
                <a:lnTo>
                  <a:pt x="758204" y="693264"/>
                </a:lnTo>
                <a:lnTo>
                  <a:pt x="767995" y="687180"/>
                </a:lnTo>
                <a:lnTo>
                  <a:pt x="777523" y="680039"/>
                </a:lnTo>
                <a:lnTo>
                  <a:pt x="786785" y="672897"/>
                </a:lnTo>
                <a:lnTo>
                  <a:pt x="795518" y="665491"/>
                </a:lnTo>
                <a:lnTo>
                  <a:pt x="803987" y="657291"/>
                </a:lnTo>
                <a:lnTo>
                  <a:pt x="811926" y="648827"/>
                </a:lnTo>
                <a:lnTo>
                  <a:pt x="819866" y="640099"/>
                </a:lnTo>
                <a:lnTo>
                  <a:pt x="826746" y="630841"/>
                </a:lnTo>
                <a:lnTo>
                  <a:pt x="833627" y="621319"/>
                </a:lnTo>
                <a:lnTo>
                  <a:pt x="839978" y="611532"/>
                </a:lnTo>
                <a:lnTo>
                  <a:pt x="845801" y="601217"/>
                </a:lnTo>
                <a:lnTo>
                  <a:pt x="851094" y="590901"/>
                </a:lnTo>
                <a:lnTo>
                  <a:pt x="856122" y="580056"/>
                </a:lnTo>
                <a:lnTo>
                  <a:pt x="860356" y="568947"/>
                </a:lnTo>
                <a:lnTo>
                  <a:pt x="864061" y="557838"/>
                </a:lnTo>
                <a:lnTo>
                  <a:pt x="867501" y="546200"/>
                </a:lnTo>
                <a:lnTo>
                  <a:pt x="870148" y="534562"/>
                </a:lnTo>
                <a:lnTo>
                  <a:pt x="872265" y="522395"/>
                </a:lnTo>
                <a:lnTo>
                  <a:pt x="873853" y="510227"/>
                </a:lnTo>
                <a:lnTo>
                  <a:pt x="874911" y="498060"/>
                </a:lnTo>
                <a:lnTo>
                  <a:pt x="875176" y="485364"/>
                </a:lnTo>
                <a:lnTo>
                  <a:pt x="874911" y="472932"/>
                </a:lnTo>
                <a:lnTo>
                  <a:pt x="873853" y="460765"/>
                </a:lnTo>
                <a:lnTo>
                  <a:pt x="872265" y="448598"/>
                </a:lnTo>
                <a:lnTo>
                  <a:pt x="870148" y="436431"/>
                </a:lnTo>
                <a:lnTo>
                  <a:pt x="867501" y="424793"/>
                </a:lnTo>
                <a:lnTo>
                  <a:pt x="864061" y="413419"/>
                </a:lnTo>
                <a:lnTo>
                  <a:pt x="860356" y="402046"/>
                </a:lnTo>
                <a:lnTo>
                  <a:pt x="856122" y="390936"/>
                </a:lnTo>
                <a:lnTo>
                  <a:pt x="851094" y="380092"/>
                </a:lnTo>
                <a:lnTo>
                  <a:pt x="845801" y="369776"/>
                </a:lnTo>
                <a:lnTo>
                  <a:pt x="839978" y="359725"/>
                </a:lnTo>
                <a:lnTo>
                  <a:pt x="833627" y="349938"/>
                </a:lnTo>
                <a:lnTo>
                  <a:pt x="826746" y="340152"/>
                </a:lnTo>
                <a:lnTo>
                  <a:pt x="819866" y="331159"/>
                </a:lnTo>
                <a:lnTo>
                  <a:pt x="811926" y="322165"/>
                </a:lnTo>
                <a:lnTo>
                  <a:pt x="803987" y="313966"/>
                </a:lnTo>
                <a:lnTo>
                  <a:pt x="795518" y="305766"/>
                </a:lnTo>
                <a:lnTo>
                  <a:pt x="786785" y="298360"/>
                </a:lnTo>
                <a:lnTo>
                  <a:pt x="777523" y="291219"/>
                </a:lnTo>
                <a:lnTo>
                  <a:pt x="767995" y="284077"/>
                </a:lnTo>
                <a:lnTo>
                  <a:pt x="758204" y="277993"/>
                </a:lnTo>
                <a:lnTo>
                  <a:pt x="748147" y="272174"/>
                </a:lnTo>
                <a:lnTo>
                  <a:pt x="737561" y="266620"/>
                </a:lnTo>
                <a:lnTo>
                  <a:pt x="726976" y="261859"/>
                </a:lnTo>
                <a:lnTo>
                  <a:pt x="715861" y="257627"/>
                </a:lnTo>
                <a:lnTo>
                  <a:pt x="704746" y="253659"/>
                </a:lnTo>
                <a:lnTo>
                  <a:pt x="693101" y="250221"/>
                </a:lnTo>
                <a:lnTo>
                  <a:pt x="681192" y="247575"/>
                </a:lnTo>
                <a:lnTo>
                  <a:pt x="669283" y="245459"/>
                </a:lnTo>
                <a:lnTo>
                  <a:pt x="657110" y="243872"/>
                </a:lnTo>
                <a:lnTo>
                  <a:pt x="644672" y="243079"/>
                </a:lnTo>
                <a:lnTo>
                  <a:pt x="632233" y="242814"/>
                </a:lnTo>
                <a:close/>
                <a:moveTo>
                  <a:pt x="291902" y="0"/>
                </a:moveTo>
                <a:lnTo>
                  <a:pt x="389026" y="0"/>
                </a:lnTo>
                <a:lnTo>
                  <a:pt x="394054" y="265"/>
                </a:lnTo>
                <a:lnTo>
                  <a:pt x="398818" y="529"/>
                </a:lnTo>
                <a:lnTo>
                  <a:pt x="403846" y="1058"/>
                </a:lnTo>
                <a:lnTo>
                  <a:pt x="408610" y="1852"/>
                </a:lnTo>
                <a:lnTo>
                  <a:pt x="413373" y="2910"/>
                </a:lnTo>
                <a:lnTo>
                  <a:pt x="417872" y="4232"/>
                </a:lnTo>
                <a:lnTo>
                  <a:pt x="422636" y="5819"/>
                </a:lnTo>
                <a:lnTo>
                  <a:pt x="426870" y="7406"/>
                </a:lnTo>
                <a:lnTo>
                  <a:pt x="431104" y="9522"/>
                </a:lnTo>
                <a:lnTo>
                  <a:pt x="435339" y="11903"/>
                </a:lnTo>
                <a:lnTo>
                  <a:pt x="439308" y="14019"/>
                </a:lnTo>
                <a:lnTo>
                  <a:pt x="443543" y="16664"/>
                </a:lnTo>
                <a:lnTo>
                  <a:pt x="447248" y="19309"/>
                </a:lnTo>
                <a:lnTo>
                  <a:pt x="450953" y="21954"/>
                </a:lnTo>
                <a:lnTo>
                  <a:pt x="454393" y="25128"/>
                </a:lnTo>
                <a:lnTo>
                  <a:pt x="457569" y="28302"/>
                </a:lnTo>
                <a:lnTo>
                  <a:pt x="461009" y="31741"/>
                </a:lnTo>
                <a:lnTo>
                  <a:pt x="464185" y="35179"/>
                </a:lnTo>
                <a:lnTo>
                  <a:pt x="466831" y="38882"/>
                </a:lnTo>
                <a:lnTo>
                  <a:pt x="469478" y="42585"/>
                </a:lnTo>
                <a:lnTo>
                  <a:pt x="472124" y="46553"/>
                </a:lnTo>
                <a:lnTo>
                  <a:pt x="474241" y="50785"/>
                </a:lnTo>
                <a:lnTo>
                  <a:pt x="476358" y="55017"/>
                </a:lnTo>
                <a:lnTo>
                  <a:pt x="478476" y="59249"/>
                </a:lnTo>
                <a:lnTo>
                  <a:pt x="480328" y="63481"/>
                </a:lnTo>
                <a:lnTo>
                  <a:pt x="481916" y="68242"/>
                </a:lnTo>
                <a:lnTo>
                  <a:pt x="483239" y="72739"/>
                </a:lnTo>
                <a:lnTo>
                  <a:pt x="484298" y="77500"/>
                </a:lnTo>
                <a:lnTo>
                  <a:pt x="485092" y="82261"/>
                </a:lnTo>
                <a:lnTo>
                  <a:pt x="485621" y="87286"/>
                </a:lnTo>
                <a:lnTo>
                  <a:pt x="486150" y="92047"/>
                </a:lnTo>
                <a:lnTo>
                  <a:pt x="486150" y="97073"/>
                </a:lnTo>
                <a:lnTo>
                  <a:pt x="1069689" y="97073"/>
                </a:lnTo>
                <a:lnTo>
                  <a:pt x="1074717" y="97073"/>
                </a:lnTo>
                <a:lnTo>
                  <a:pt x="1079745" y="97602"/>
                </a:lnTo>
                <a:lnTo>
                  <a:pt x="1084509" y="98131"/>
                </a:lnTo>
                <a:lnTo>
                  <a:pt x="1089273" y="98925"/>
                </a:lnTo>
                <a:lnTo>
                  <a:pt x="1093772" y="99983"/>
                </a:lnTo>
                <a:lnTo>
                  <a:pt x="1098535" y="101305"/>
                </a:lnTo>
                <a:lnTo>
                  <a:pt x="1103034" y="102892"/>
                </a:lnTo>
                <a:lnTo>
                  <a:pt x="1107533" y="104744"/>
                </a:lnTo>
                <a:lnTo>
                  <a:pt x="1111767" y="106595"/>
                </a:lnTo>
                <a:lnTo>
                  <a:pt x="1115737" y="108711"/>
                </a:lnTo>
                <a:lnTo>
                  <a:pt x="1119971" y="111092"/>
                </a:lnTo>
                <a:lnTo>
                  <a:pt x="1123941" y="113737"/>
                </a:lnTo>
                <a:lnTo>
                  <a:pt x="1127646" y="116382"/>
                </a:lnTo>
                <a:lnTo>
                  <a:pt x="1131351" y="119027"/>
                </a:lnTo>
                <a:lnTo>
                  <a:pt x="1134791" y="122201"/>
                </a:lnTo>
                <a:lnTo>
                  <a:pt x="1138496" y="125639"/>
                </a:lnTo>
                <a:lnTo>
                  <a:pt x="1141672" y="128813"/>
                </a:lnTo>
                <a:lnTo>
                  <a:pt x="1144583" y="132252"/>
                </a:lnTo>
                <a:lnTo>
                  <a:pt x="1147494" y="135955"/>
                </a:lnTo>
                <a:lnTo>
                  <a:pt x="1150141" y="139658"/>
                </a:lnTo>
                <a:lnTo>
                  <a:pt x="1152522" y="143890"/>
                </a:lnTo>
                <a:lnTo>
                  <a:pt x="1155169" y="147858"/>
                </a:lnTo>
                <a:lnTo>
                  <a:pt x="1157286" y="152090"/>
                </a:lnTo>
                <a:lnTo>
                  <a:pt x="1159139" y="156322"/>
                </a:lnTo>
                <a:lnTo>
                  <a:pt x="1160991" y="160818"/>
                </a:lnTo>
                <a:lnTo>
                  <a:pt x="1162579" y="165315"/>
                </a:lnTo>
                <a:lnTo>
                  <a:pt x="1163902" y="169811"/>
                </a:lnTo>
                <a:lnTo>
                  <a:pt x="1164961" y="174573"/>
                </a:lnTo>
                <a:lnTo>
                  <a:pt x="1165755" y="179334"/>
                </a:lnTo>
                <a:lnTo>
                  <a:pt x="1166284" y="184359"/>
                </a:lnTo>
                <a:lnTo>
                  <a:pt x="1166813" y="189120"/>
                </a:lnTo>
                <a:lnTo>
                  <a:pt x="1166813" y="194146"/>
                </a:lnTo>
                <a:lnTo>
                  <a:pt x="1166813" y="777111"/>
                </a:lnTo>
                <a:lnTo>
                  <a:pt x="1166813" y="782137"/>
                </a:lnTo>
                <a:lnTo>
                  <a:pt x="1166284" y="786898"/>
                </a:lnTo>
                <a:lnTo>
                  <a:pt x="1165755" y="791924"/>
                </a:lnTo>
                <a:lnTo>
                  <a:pt x="1164961" y="796949"/>
                </a:lnTo>
                <a:lnTo>
                  <a:pt x="1163902" y="801446"/>
                </a:lnTo>
                <a:lnTo>
                  <a:pt x="1162579" y="805942"/>
                </a:lnTo>
                <a:lnTo>
                  <a:pt x="1160991" y="810439"/>
                </a:lnTo>
                <a:lnTo>
                  <a:pt x="1159139" y="815200"/>
                </a:lnTo>
                <a:lnTo>
                  <a:pt x="1157286" y="819432"/>
                </a:lnTo>
                <a:lnTo>
                  <a:pt x="1155169" y="823400"/>
                </a:lnTo>
                <a:lnTo>
                  <a:pt x="1152522" y="827632"/>
                </a:lnTo>
                <a:lnTo>
                  <a:pt x="1150141" y="831335"/>
                </a:lnTo>
                <a:lnTo>
                  <a:pt x="1147494" y="835567"/>
                </a:lnTo>
                <a:lnTo>
                  <a:pt x="1144583" y="839005"/>
                </a:lnTo>
                <a:lnTo>
                  <a:pt x="1141672" y="842708"/>
                </a:lnTo>
                <a:lnTo>
                  <a:pt x="1138496" y="845882"/>
                </a:lnTo>
                <a:lnTo>
                  <a:pt x="1134791" y="849056"/>
                </a:lnTo>
                <a:lnTo>
                  <a:pt x="1131351" y="852495"/>
                </a:lnTo>
                <a:lnTo>
                  <a:pt x="1127646" y="855140"/>
                </a:lnTo>
                <a:lnTo>
                  <a:pt x="1123941" y="858049"/>
                </a:lnTo>
                <a:lnTo>
                  <a:pt x="1119971" y="860430"/>
                </a:lnTo>
                <a:lnTo>
                  <a:pt x="1115737" y="862811"/>
                </a:lnTo>
                <a:lnTo>
                  <a:pt x="1111767" y="864927"/>
                </a:lnTo>
                <a:lnTo>
                  <a:pt x="1107533" y="866778"/>
                </a:lnTo>
                <a:lnTo>
                  <a:pt x="1103034" y="868630"/>
                </a:lnTo>
                <a:lnTo>
                  <a:pt x="1098535" y="870217"/>
                </a:lnTo>
                <a:lnTo>
                  <a:pt x="1093772" y="871539"/>
                </a:lnTo>
                <a:lnTo>
                  <a:pt x="1089273" y="872597"/>
                </a:lnTo>
                <a:lnTo>
                  <a:pt x="1084509" y="873655"/>
                </a:lnTo>
                <a:lnTo>
                  <a:pt x="1079745" y="874184"/>
                </a:lnTo>
                <a:lnTo>
                  <a:pt x="1074717" y="874449"/>
                </a:lnTo>
                <a:lnTo>
                  <a:pt x="1069689" y="874713"/>
                </a:lnTo>
                <a:lnTo>
                  <a:pt x="97124" y="874713"/>
                </a:lnTo>
                <a:lnTo>
                  <a:pt x="92361" y="874449"/>
                </a:lnTo>
                <a:lnTo>
                  <a:pt x="87332" y="874184"/>
                </a:lnTo>
                <a:lnTo>
                  <a:pt x="82304" y="873655"/>
                </a:lnTo>
                <a:lnTo>
                  <a:pt x="77541" y="872597"/>
                </a:lnTo>
                <a:lnTo>
                  <a:pt x="73042" y="871539"/>
                </a:lnTo>
                <a:lnTo>
                  <a:pt x="68543" y="870217"/>
                </a:lnTo>
                <a:lnTo>
                  <a:pt x="63779" y="868630"/>
                </a:lnTo>
                <a:lnTo>
                  <a:pt x="59545" y="866778"/>
                </a:lnTo>
                <a:lnTo>
                  <a:pt x="55311" y="864927"/>
                </a:lnTo>
                <a:lnTo>
                  <a:pt x="51076" y="862811"/>
                </a:lnTo>
                <a:lnTo>
                  <a:pt x="47107" y="860430"/>
                </a:lnTo>
                <a:lnTo>
                  <a:pt x="42872" y="858049"/>
                </a:lnTo>
                <a:lnTo>
                  <a:pt x="39167" y="855140"/>
                </a:lnTo>
                <a:lnTo>
                  <a:pt x="35462" y="852495"/>
                </a:lnTo>
                <a:lnTo>
                  <a:pt x="32022" y="849056"/>
                </a:lnTo>
                <a:lnTo>
                  <a:pt x="28846" y="845882"/>
                </a:lnTo>
                <a:lnTo>
                  <a:pt x="25406" y="842708"/>
                </a:lnTo>
                <a:lnTo>
                  <a:pt x="22230" y="839005"/>
                </a:lnTo>
                <a:lnTo>
                  <a:pt x="19319" y="835567"/>
                </a:lnTo>
                <a:lnTo>
                  <a:pt x="16673" y="831335"/>
                </a:lnTo>
                <a:lnTo>
                  <a:pt x="14291" y="827632"/>
                </a:lnTo>
                <a:lnTo>
                  <a:pt x="11909" y="823400"/>
                </a:lnTo>
                <a:lnTo>
                  <a:pt x="9792" y="819432"/>
                </a:lnTo>
                <a:lnTo>
                  <a:pt x="7675" y="815200"/>
                </a:lnTo>
                <a:lnTo>
                  <a:pt x="5822" y="810439"/>
                </a:lnTo>
                <a:lnTo>
                  <a:pt x="4499" y="805942"/>
                </a:lnTo>
                <a:lnTo>
                  <a:pt x="3176" y="801446"/>
                </a:lnTo>
                <a:lnTo>
                  <a:pt x="2117" y="796949"/>
                </a:lnTo>
                <a:lnTo>
                  <a:pt x="1059" y="791924"/>
                </a:lnTo>
                <a:lnTo>
                  <a:pt x="529" y="786898"/>
                </a:lnTo>
                <a:lnTo>
                  <a:pt x="265" y="782137"/>
                </a:lnTo>
                <a:lnTo>
                  <a:pt x="40" y="777875"/>
                </a:lnTo>
                <a:lnTo>
                  <a:pt x="0" y="777875"/>
                </a:lnTo>
                <a:lnTo>
                  <a:pt x="0" y="777111"/>
                </a:lnTo>
                <a:lnTo>
                  <a:pt x="0" y="194146"/>
                </a:lnTo>
                <a:lnTo>
                  <a:pt x="0" y="193675"/>
                </a:lnTo>
                <a:lnTo>
                  <a:pt x="25" y="193675"/>
                </a:lnTo>
                <a:lnTo>
                  <a:pt x="265" y="189120"/>
                </a:lnTo>
                <a:lnTo>
                  <a:pt x="529" y="184359"/>
                </a:lnTo>
                <a:lnTo>
                  <a:pt x="1059" y="179334"/>
                </a:lnTo>
                <a:lnTo>
                  <a:pt x="2117" y="174573"/>
                </a:lnTo>
                <a:lnTo>
                  <a:pt x="3176" y="169811"/>
                </a:lnTo>
                <a:lnTo>
                  <a:pt x="4499" y="165315"/>
                </a:lnTo>
                <a:lnTo>
                  <a:pt x="5822" y="160818"/>
                </a:lnTo>
                <a:lnTo>
                  <a:pt x="7675" y="156322"/>
                </a:lnTo>
                <a:lnTo>
                  <a:pt x="9792" y="152090"/>
                </a:lnTo>
                <a:lnTo>
                  <a:pt x="11909" y="147858"/>
                </a:lnTo>
                <a:lnTo>
                  <a:pt x="14291" y="143890"/>
                </a:lnTo>
                <a:lnTo>
                  <a:pt x="16673" y="139658"/>
                </a:lnTo>
                <a:lnTo>
                  <a:pt x="19319" y="135955"/>
                </a:lnTo>
                <a:lnTo>
                  <a:pt x="22230" y="132252"/>
                </a:lnTo>
                <a:lnTo>
                  <a:pt x="25406" y="128813"/>
                </a:lnTo>
                <a:lnTo>
                  <a:pt x="28846" y="125639"/>
                </a:lnTo>
                <a:lnTo>
                  <a:pt x="32022" y="122201"/>
                </a:lnTo>
                <a:lnTo>
                  <a:pt x="35462" y="119027"/>
                </a:lnTo>
                <a:lnTo>
                  <a:pt x="39167" y="116382"/>
                </a:lnTo>
                <a:lnTo>
                  <a:pt x="42872" y="113737"/>
                </a:lnTo>
                <a:lnTo>
                  <a:pt x="47107" y="111092"/>
                </a:lnTo>
                <a:lnTo>
                  <a:pt x="51076" y="108711"/>
                </a:lnTo>
                <a:lnTo>
                  <a:pt x="55311" y="106595"/>
                </a:lnTo>
                <a:lnTo>
                  <a:pt x="59545" y="104744"/>
                </a:lnTo>
                <a:lnTo>
                  <a:pt x="63779" y="102892"/>
                </a:lnTo>
                <a:lnTo>
                  <a:pt x="68543" y="101305"/>
                </a:lnTo>
                <a:lnTo>
                  <a:pt x="73042" y="99983"/>
                </a:lnTo>
                <a:lnTo>
                  <a:pt x="77541" y="98925"/>
                </a:lnTo>
                <a:lnTo>
                  <a:pt x="82304" y="98131"/>
                </a:lnTo>
                <a:lnTo>
                  <a:pt x="87332" y="97602"/>
                </a:lnTo>
                <a:lnTo>
                  <a:pt x="92361" y="97073"/>
                </a:lnTo>
                <a:lnTo>
                  <a:pt x="97124" y="97073"/>
                </a:lnTo>
                <a:lnTo>
                  <a:pt x="194513" y="97073"/>
                </a:lnTo>
                <a:lnTo>
                  <a:pt x="194778" y="92047"/>
                </a:lnTo>
                <a:lnTo>
                  <a:pt x="195042" y="87286"/>
                </a:lnTo>
                <a:lnTo>
                  <a:pt x="195836" y="82261"/>
                </a:lnTo>
                <a:lnTo>
                  <a:pt x="196630" y="77500"/>
                </a:lnTo>
                <a:lnTo>
                  <a:pt x="197953" y="72739"/>
                </a:lnTo>
                <a:lnTo>
                  <a:pt x="199277" y="68242"/>
                </a:lnTo>
                <a:lnTo>
                  <a:pt x="200600" y="63481"/>
                </a:lnTo>
                <a:lnTo>
                  <a:pt x="202452" y="59249"/>
                </a:lnTo>
                <a:lnTo>
                  <a:pt x="204305" y="55017"/>
                </a:lnTo>
                <a:lnTo>
                  <a:pt x="206422" y="50785"/>
                </a:lnTo>
                <a:lnTo>
                  <a:pt x="208804" y="46553"/>
                </a:lnTo>
                <a:lnTo>
                  <a:pt x="211186" y="42585"/>
                </a:lnTo>
                <a:lnTo>
                  <a:pt x="213832" y="38882"/>
                </a:lnTo>
                <a:lnTo>
                  <a:pt x="217008" y="35179"/>
                </a:lnTo>
                <a:lnTo>
                  <a:pt x="219919" y="31741"/>
                </a:lnTo>
                <a:lnTo>
                  <a:pt x="223095" y="28302"/>
                </a:lnTo>
                <a:lnTo>
                  <a:pt x="226535" y="25128"/>
                </a:lnTo>
                <a:lnTo>
                  <a:pt x="229975" y="21954"/>
                </a:lnTo>
                <a:lnTo>
                  <a:pt x="233680" y="19309"/>
                </a:lnTo>
                <a:lnTo>
                  <a:pt x="237650" y="16664"/>
                </a:lnTo>
                <a:lnTo>
                  <a:pt x="241355" y="14019"/>
                </a:lnTo>
                <a:lnTo>
                  <a:pt x="245589" y="11903"/>
                </a:lnTo>
                <a:lnTo>
                  <a:pt x="249559" y="9522"/>
                </a:lnTo>
                <a:lnTo>
                  <a:pt x="254058" y="7406"/>
                </a:lnTo>
                <a:lnTo>
                  <a:pt x="258557" y="5819"/>
                </a:lnTo>
                <a:lnTo>
                  <a:pt x="262791" y="4232"/>
                </a:lnTo>
                <a:lnTo>
                  <a:pt x="267555" y="2910"/>
                </a:lnTo>
                <a:lnTo>
                  <a:pt x="272054" y="1852"/>
                </a:lnTo>
                <a:lnTo>
                  <a:pt x="277082" y="1058"/>
                </a:lnTo>
                <a:lnTo>
                  <a:pt x="281845" y="529"/>
                </a:lnTo>
                <a:lnTo>
                  <a:pt x="286874" y="265"/>
                </a:lnTo>
                <a:lnTo>
                  <a:pt x="2919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pic>
        <p:nvPicPr>
          <p:cNvPr id="121" name="图片 14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8374571" y="3925222"/>
            <a:ext cx="432469" cy="232057"/>
          </a:xfrm>
          <a:prstGeom prst="rect">
            <a:avLst/>
          </a:prstGeom>
        </p:spPr>
      </p:pic>
      <p:pic>
        <p:nvPicPr>
          <p:cNvPr id="122" name="图片 15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8374571" y="4169173"/>
            <a:ext cx="432469" cy="232057"/>
          </a:xfrm>
          <a:prstGeom prst="rect">
            <a:avLst/>
          </a:prstGeom>
        </p:spPr>
      </p:pic>
      <p:pic>
        <p:nvPicPr>
          <p:cNvPr id="123" name="图片 15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8374571" y="4395893"/>
            <a:ext cx="432469" cy="232057"/>
          </a:xfrm>
          <a:prstGeom prst="rect">
            <a:avLst/>
          </a:prstGeom>
        </p:spPr>
      </p:pic>
      <p:pic>
        <p:nvPicPr>
          <p:cNvPr id="124" name="图片 15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8861271" y="3925222"/>
            <a:ext cx="432469" cy="232057"/>
          </a:xfrm>
          <a:prstGeom prst="rect">
            <a:avLst/>
          </a:prstGeom>
        </p:spPr>
      </p:pic>
      <p:pic>
        <p:nvPicPr>
          <p:cNvPr id="125" name="图片 15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8861271" y="4169173"/>
            <a:ext cx="432469" cy="232057"/>
          </a:xfrm>
          <a:prstGeom prst="rect">
            <a:avLst/>
          </a:prstGeom>
        </p:spPr>
      </p:pic>
      <p:pic>
        <p:nvPicPr>
          <p:cNvPr id="126" name="图片 15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8861271" y="4395893"/>
            <a:ext cx="432469" cy="232057"/>
          </a:xfrm>
          <a:prstGeom prst="rect">
            <a:avLst/>
          </a:prstGeom>
        </p:spPr>
      </p:pic>
      <p:pic>
        <p:nvPicPr>
          <p:cNvPr id="127" name="图片 15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9347971" y="3925222"/>
            <a:ext cx="432469" cy="232057"/>
          </a:xfrm>
          <a:prstGeom prst="rect">
            <a:avLst/>
          </a:prstGeom>
        </p:spPr>
      </p:pic>
      <p:pic>
        <p:nvPicPr>
          <p:cNvPr id="128" name="图片 15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9347971" y="4169173"/>
            <a:ext cx="432469" cy="232057"/>
          </a:xfrm>
          <a:prstGeom prst="rect">
            <a:avLst/>
          </a:prstGeom>
        </p:spPr>
      </p:pic>
      <p:pic>
        <p:nvPicPr>
          <p:cNvPr id="129" name="图片 15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9347971" y="4395893"/>
            <a:ext cx="432469" cy="232057"/>
          </a:xfrm>
          <a:prstGeom prst="rect">
            <a:avLst/>
          </a:prstGeom>
        </p:spPr>
      </p:pic>
      <p:pic>
        <p:nvPicPr>
          <p:cNvPr id="130" name="图片 16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10172978" y="3925222"/>
            <a:ext cx="432469" cy="232057"/>
          </a:xfrm>
          <a:prstGeom prst="rect">
            <a:avLst/>
          </a:prstGeom>
        </p:spPr>
      </p:pic>
      <p:pic>
        <p:nvPicPr>
          <p:cNvPr id="131" name="图片 16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10172978" y="4169173"/>
            <a:ext cx="432469" cy="232057"/>
          </a:xfrm>
          <a:prstGeom prst="rect">
            <a:avLst/>
          </a:prstGeom>
        </p:spPr>
      </p:pic>
      <p:pic>
        <p:nvPicPr>
          <p:cNvPr id="132" name="图片 16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10172978" y="4395893"/>
            <a:ext cx="432469" cy="232057"/>
          </a:xfrm>
          <a:prstGeom prst="rect">
            <a:avLst/>
          </a:prstGeom>
        </p:spPr>
      </p:pic>
      <p:pic>
        <p:nvPicPr>
          <p:cNvPr id="133" name="图片 17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10627928" y="3925222"/>
            <a:ext cx="432469" cy="232057"/>
          </a:xfrm>
          <a:prstGeom prst="rect">
            <a:avLst/>
          </a:prstGeom>
        </p:spPr>
      </p:pic>
      <p:pic>
        <p:nvPicPr>
          <p:cNvPr id="134" name="图片 17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10627928" y="4169173"/>
            <a:ext cx="432469" cy="232057"/>
          </a:xfrm>
          <a:prstGeom prst="rect">
            <a:avLst/>
          </a:prstGeom>
        </p:spPr>
      </p:pic>
      <p:pic>
        <p:nvPicPr>
          <p:cNvPr id="135" name="图片 17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10627928" y="4395893"/>
            <a:ext cx="432469" cy="232057"/>
          </a:xfrm>
          <a:prstGeom prst="rect">
            <a:avLst/>
          </a:prstGeom>
        </p:spPr>
      </p:pic>
      <p:pic>
        <p:nvPicPr>
          <p:cNvPr id="136" name="图片 18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11112187" y="3925222"/>
            <a:ext cx="432469" cy="232057"/>
          </a:xfrm>
          <a:prstGeom prst="rect">
            <a:avLst/>
          </a:prstGeom>
        </p:spPr>
      </p:pic>
      <p:pic>
        <p:nvPicPr>
          <p:cNvPr id="137" name="图片 18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11112187" y="4169173"/>
            <a:ext cx="432469" cy="232057"/>
          </a:xfrm>
          <a:prstGeom prst="rect">
            <a:avLst/>
          </a:prstGeom>
        </p:spPr>
      </p:pic>
      <p:pic>
        <p:nvPicPr>
          <p:cNvPr id="138" name="图片 18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32583" r="23417" b="31058"/>
          <a:stretch/>
        </p:blipFill>
        <p:spPr>
          <a:xfrm>
            <a:off x="11112187" y="4395893"/>
            <a:ext cx="432469" cy="232057"/>
          </a:xfrm>
          <a:prstGeom prst="rect">
            <a:avLst/>
          </a:prstGeom>
        </p:spPr>
      </p:pic>
      <p:sp>
        <p:nvSpPr>
          <p:cNvPr id="139" name="文本框 33"/>
          <p:cNvSpPr txBox="1"/>
          <p:nvPr/>
        </p:nvSpPr>
        <p:spPr>
          <a:xfrm>
            <a:off x="9720134" y="3880310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…</a:t>
            </a:r>
            <a:endParaRPr lang="zh-CN" altLang="en-US" sz="32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0" name="KSO_Shape"/>
          <p:cNvSpPr>
            <a:spLocks/>
          </p:cNvSpPr>
          <p:nvPr/>
        </p:nvSpPr>
        <p:spPr bwMode="auto">
          <a:xfrm>
            <a:off x="10172978" y="5563017"/>
            <a:ext cx="251560" cy="239137"/>
          </a:xfrm>
          <a:custGeom>
            <a:avLst/>
            <a:gdLst>
              <a:gd name="T0" fmla="*/ 1380426 w 8874"/>
              <a:gd name="T1" fmla="*/ 1102677 h 8441"/>
              <a:gd name="T2" fmla="*/ 1456711 w 8874"/>
              <a:gd name="T3" fmla="*/ 1712548 h 8441"/>
              <a:gd name="T4" fmla="*/ 900199 w 8874"/>
              <a:gd name="T5" fmla="*/ 1451639 h 8441"/>
              <a:gd name="T6" fmla="*/ 344092 w 8874"/>
              <a:gd name="T7" fmla="*/ 1712548 h 8441"/>
              <a:gd name="T8" fmla="*/ 420377 w 8874"/>
              <a:gd name="T9" fmla="*/ 1102677 h 8441"/>
              <a:gd name="T10" fmla="*/ 0 w 8874"/>
              <a:gd name="T11" fmla="*/ 654302 h 8441"/>
              <a:gd name="T12" fmla="*/ 603581 w 8874"/>
              <a:gd name="T13" fmla="*/ 538253 h 8441"/>
              <a:gd name="T14" fmla="*/ 900199 w 8874"/>
              <a:gd name="T15" fmla="*/ 0 h 8441"/>
              <a:gd name="T16" fmla="*/ 1197019 w 8874"/>
              <a:gd name="T17" fmla="*/ 538253 h 8441"/>
              <a:gd name="T18" fmla="*/ 1800397 w 8874"/>
              <a:gd name="T19" fmla="*/ 654302 h 8441"/>
              <a:gd name="T20" fmla="*/ 1380426 w 8874"/>
              <a:gd name="T21" fmla="*/ 1102677 h 8441"/>
              <a:gd name="T22" fmla="*/ 1076708 w 8874"/>
              <a:gd name="T23" fmla="*/ 668302 h 8441"/>
              <a:gd name="T24" fmla="*/ 900604 w 8874"/>
              <a:gd name="T25" fmla="*/ 348961 h 8441"/>
              <a:gd name="T26" fmla="*/ 724298 w 8874"/>
              <a:gd name="T27" fmla="*/ 668302 h 8441"/>
              <a:gd name="T28" fmla="*/ 366612 w 8874"/>
              <a:gd name="T29" fmla="*/ 736876 h 8441"/>
              <a:gd name="T30" fmla="*/ 615957 w 8874"/>
              <a:gd name="T31" fmla="*/ 1002452 h 8441"/>
              <a:gd name="T32" fmla="*/ 570511 w 8874"/>
              <a:gd name="T33" fmla="*/ 1363992 h 8441"/>
              <a:gd name="T34" fmla="*/ 900604 w 8874"/>
              <a:gd name="T35" fmla="*/ 1209597 h 8441"/>
              <a:gd name="T36" fmla="*/ 1230494 w 8874"/>
              <a:gd name="T37" fmla="*/ 1363992 h 8441"/>
              <a:gd name="T38" fmla="*/ 1184845 w 8874"/>
              <a:gd name="T39" fmla="*/ 1002452 h 8441"/>
              <a:gd name="T40" fmla="*/ 1434190 w 8874"/>
              <a:gd name="T41" fmla="*/ 736876 h 8441"/>
              <a:gd name="T42" fmla="*/ 1076708 w 8874"/>
              <a:gd name="T43" fmla="*/ 668302 h 844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874" h="8441">
                <a:moveTo>
                  <a:pt x="6804" y="5435"/>
                </a:moveTo>
                <a:lnTo>
                  <a:pt x="7180" y="8441"/>
                </a:lnTo>
                <a:lnTo>
                  <a:pt x="4437" y="7155"/>
                </a:lnTo>
                <a:lnTo>
                  <a:pt x="1696" y="8441"/>
                </a:lnTo>
                <a:lnTo>
                  <a:pt x="2072" y="5435"/>
                </a:lnTo>
                <a:lnTo>
                  <a:pt x="0" y="3225"/>
                </a:lnTo>
                <a:lnTo>
                  <a:pt x="2975" y="2653"/>
                </a:lnTo>
                <a:lnTo>
                  <a:pt x="4437" y="0"/>
                </a:lnTo>
                <a:lnTo>
                  <a:pt x="5900" y="2653"/>
                </a:lnTo>
                <a:lnTo>
                  <a:pt x="8874" y="3225"/>
                </a:lnTo>
                <a:lnTo>
                  <a:pt x="6804" y="5435"/>
                </a:lnTo>
                <a:close/>
                <a:moveTo>
                  <a:pt x="5307" y="3294"/>
                </a:moveTo>
                <a:lnTo>
                  <a:pt x="4439" y="1720"/>
                </a:lnTo>
                <a:lnTo>
                  <a:pt x="3570" y="3294"/>
                </a:lnTo>
                <a:lnTo>
                  <a:pt x="1807" y="3632"/>
                </a:lnTo>
                <a:lnTo>
                  <a:pt x="3036" y="4941"/>
                </a:lnTo>
                <a:lnTo>
                  <a:pt x="2812" y="6723"/>
                </a:lnTo>
                <a:lnTo>
                  <a:pt x="4439" y="5962"/>
                </a:lnTo>
                <a:lnTo>
                  <a:pt x="6065" y="6723"/>
                </a:lnTo>
                <a:lnTo>
                  <a:pt x="5840" y="4941"/>
                </a:lnTo>
                <a:lnTo>
                  <a:pt x="7069" y="3632"/>
                </a:lnTo>
                <a:lnTo>
                  <a:pt x="5307" y="329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41" name="KSO_Shape"/>
          <p:cNvSpPr/>
          <p:nvPr/>
        </p:nvSpPr>
        <p:spPr>
          <a:xfrm>
            <a:off x="10172978" y="5132763"/>
            <a:ext cx="251560" cy="256258"/>
          </a:xfrm>
          <a:custGeom>
            <a:avLst/>
            <a:gdLst>
              <a:gd name="connsiteX0" fmla="*/ 150612 w 405200"/>
              <a:gd name="connsiteY0" fmla="*/ 52389 h 413075"/>
              <a:gd name="connsiteX1" fmla="*/ 52389 w 405200"/>
              <a:gd name="connsiteY1" fmla="*/ 150612 h 413075"/>
              <a:gd name="connsiteX2" fmla="*/ 150612 w 405200"/>
              <a:gd name="connsiteY2" fmla="*/ 248836 h 413075"/>
              <a:gd name="connsiteX3" fmla="*/ 248836 w 405200"/>
              <a:gd name="connsiteY3" fmla="*/ 150612 h 413075"/>
              <a:gd name="connsiteX4" fmla="*/ 150612 w 405200"/>
              <a:gd name="connsiteY4" fmla="*/ 52389 h 413075"/>
              <a:gd name="connsiteX5" fmla="*/ 150612 w 405200"/>
              <a:gd name="connsiteY5" fmla="*/ 0 h 413075"/>
              <a:gd name="connsiteX6" fmla="*/ 301225 w 405200"/>
              <a:gd name="connsiteY6" fmla="*/ 150612 h 413075"/>
              <a:gd name="connsiteX7" fmla="*/ 276789 w 405200"/>
              <a:gd name="connsiteY7" fmla="*/ 232452 h 413075"/>
              <a:gd name="connsiteX8" fmla="*/ 279486 w 405200"/>
              <a:gd name="connsiteY8" fmla="*/ 234307 h 413075"/>
              <a:gd name="connsiteX9" fmla="*/ 395404 w 405200"/>
              <a:gd name="connsiteY9" fmla="*/ 354065 h 413075"/>
              <a:gd name="connsiteX10" fmla="*/ 394603 w 405200"/>
              <a:gd name="connsiteY10" fmla="*/ 403280 h 413075"/>
              <a:gd name="connsiteX11" fmla="*/ 345389 w 405200"/>
              <a:gd name="connsiteY11" fmla="*/ 402478 h 413075"/>
              <a:gd name="connsiteX12" fmla="*/ 229470 w 405200"/>
              <a:gd name="connsiteY12" fmla="*/ 282720 h 413075"/>
              <a:gd name="connsiteX13" fmla="*/ 227420 w 405200"/>
              <a:gd name="connsiteY13" fmla="*/ 279520 h 413075"/>
              <a:gd name="connsiteX14" fmla="*/ 150612 w 405200"/>
              <a:gd name="connsiteY14" fmla="*/ 301225 h 413075"/>
              <a:gd name="connsiteX15" fmla="*/ 0 w 405200"/>
              <a:gd name="connsiteY15" fmla="*/ 150612 h 413075"/>
              <a:gd name="connsiteX16" fmla="*/ 150612 w 405200"/>
              <a:gd name="connsiteY16" fmla="*/ 0 h 41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5200" h="413075">
                <a:moveTo>
                  <a:pt x="150612" y="52389"/>
                </a:moveTo>
                <a:cubicBezTo>
                  <a:pt x="96365" y="52389"/>
                  <a:pt x="52389" y="96365"/>
                  <a:pt x="52389" y="150612"/>
                </a:cubicBezTo>
                <a:cubicBezTo>
                  <a:pt x="52389" y="204860"/>
                  <a:pt x="96365" y="248836"/>
                  <a:pt x="150612" y="248836"/>
                </a:cubicBezTo>
                <a:cubicBezTo>
                  <a:pt x="204860" y="248836"/>
                  <a:pt x="248836" y="204860"/>
                  <a:pt x="248836" y="150612"/>
                </a:cubicBezTo>
                <a:cubicBezTo>
                  <a:pt x="248836" y="96365"/>
                  <a:pt x="204860" y="52389"/>
                  <a:pt x="150612" y="52389"/>
                </a:cubicBezTo>
                <a:close/>
                <a:moveTo>
                  <a:pt x="150612" y="0"/>
                </a:moveTo>
                <a:cubicBezTo>
                  <a:pt x="233793" y="0"/>
                  <a:pt x="301225" y="67431"/>
                  <a:pt x="301225" y="150612"/>
                </a:cubicBezTo>
                <a:cubicBezTo>
                  <a:pt x="301225" y="180842"/>
                  <a:pt x="292319" y="208992"/>
                  <a:pt x="276789" y="232452"/>
                </a:cubicBezTo>
                <a:cubicBezTo>
                  <a:pt x="277931" y="232774"/>
                  <a:pt x="278722" y="233519"/>
                  <a:pt x="279486" y="234307"/>
                </a:cubicBezTo>
                <a:lnTo>
                  <a:pt x="395404" y="354065"/>
                </a:lnTo>
                <a:cubicBezTo>
                  <a:pt x="408773" y="367877"/>
                  <a:pt x="408414" y="389911"/>
                  <a:pt x="394603" y="403280"/>
                </a:cubicBezTo>
                <a:cubicBezTo>
                  <a:pt x="380791" y="416648"/>
                  <a:pt x="358757" y="416289"/>
                  <a:pt x="345389" y="402478"/>
                </a:cubicBezTo>
                <a:lnTo>
                  <a:pt x="229470" y="282720"/>
                </a:lnTo>
                <a:lnTo>
                  <a:pt x="227420" y="279520"/>
                </a:lnTo>
                <a:cubicBezTo>
                  <a:pt x="205163" y="293486"/>
                  <a:pt x="178791" y="301225"/>
                  <a:pt x="150612" y="301225"/>
                </a:cubicBezTo>
                <a:cubicBezTo>
                  <a:pt x="67431" y="301225"/>
                  <a:pt x="0" y="233793"/>
                  <a:pt x="0" y="150612"/>
                </a:cubicBezTo>
                <a:cubicBezTo>
                  <a:pt x="0" y="67431"/>
                  <a:pt x="67431" y="0"/>
                  <a:pt x="15061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42" name="矩形 188"/>
          <p:cNvSpPr/>
          <p:nvPr/>
        </p:nvSpPr>
        <p:spPr>
          <a:xfrm>
            <a:off x="10098660" y="5076200"/>
            <a:ext cx="1445996" cy="368814"/>
          </a:xfrm>
          <a:prstGeom prst="rect">
            <a:avLst/>
          </a:prstGeom>
          <a:noFill/>
          <a:ln w="28575">
            <a:solidFill>
              <a:srgbClr val="81828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3" name="矩形 189"/>
          <p:cNvSpPr/>
          <p:nvPr/>
        </p:nvSpPr>
        <p:spPr>
          <a:xfrm>
            <a:off x="10098660" y="5513960"/>
            <a:ext cx="1445996" cy="368814"/>
          </a:xfrm>
          <a:prstGeom prst="rect">
            <a:avLst/>
          </a:prstGeom>
          <a:noFill/>
          <a:ln w="28575">
            <a:solidFill>
              <a:srgbClr val="81828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4" name="矩形 34"/>
          <p:cNvSpPr/>
          <p:nvPr/>
        </p:nvSpPr>
        <p:spPr bwMode="auto">
          <a:xfrm>
            <a:off x="8473799" y="4922712"/>
            <a:ext cx="1163976" cy="66807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chemeClr val="bg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45" name="文本框 35"/>
          <p:cNvSpPr txBox="1"/>
          <p:nvPr/>
        </p:nvSpPr>
        <p:spPr>
          <a:xfrm>
            <a:off x="8419379" y="4956221"/>
            <a:ext cx="1282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7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 pitchFamily="34" charset="0"/>
              </a:rPr>
              <a:t>Channel No.</a:t>
            </a:r>
            <a:r>
              <a:rPr lang="en-US" altLang="zh-CN" sz="16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 pitchFamily="34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 pitchFamily="34" charset="0"/>
              </a:rPr>
              <a:t>56</a:t>
            </a:r>
            <a:endParaRPr lang="en-US" altLang="zh-CN" sz="12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7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 pitchFamily="34" charset="0"/>
              </a:rPr>
              <a:t>Name</a:t>
            </a:r>
            <a:r>
              <a:rPr lang="en-US" altLang="zh-CN" sz="16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 pitchFamily="34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 pitchFamily="34" charset="0"/>
              </a:rPr>
              <a:t>Room 203</a:t>
            </a:r>
            <a:endParaRPr lang="zh-CN" alt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46" name="文本框 36"/>
          <p:cNvSpPr txBox="1"/>
          <p:nvPr/>
        </p:nvSpPr>
        <p:spPr>
          <a:xfrm>
            <a:off x="10490393" y="511331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7" name="文本框 190"/>
          <p:cNvSpPr txBox="1"/>
          <p:nvPr/>
        </p:nvSpPr>
        <p:spPr>
          <a:xfrm>
            <a:off x="10615977" y="511331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0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8" name="文本框 191"/>
          <p:cNvSpPr txBox="1"/>
          <p:nvPr/>
        </p:nvSpPr>
        <p:spPr>
          <a:xfrm>
            <a:off x="10741561" y="511331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9" name="矩形 37"/>
          <p:cNvSpPr/>
          <p:nvPr/>
        </p:nvSpPr>
        <p:spPr bwMode="auto">
          <a:xfrm>
            <a:off x="10183288" y="4142144"/>
            <a:ext cx="420253" cy="261776"/>
          </a:xfrm>
          <a:prstGeom prst="rect">
            <a:avLst/>
          </a:prstGeom>
          <a:noFill/>
          <a:ln w="28575">
            <a:solidFill>
              <a:srgbClr val="1487C5"/>
            </a:solidFill>
            <a:prstDash val="dash"/>
            <a:bevel/>
            <a:headEnd/>
            <a:tailEnd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50" name="文本框 193"/>
          <p:cNvSpPr txBox="1"/>
          <p:nvPr/>
        </p:nvSpPr>
        <p:spPr>
          <a:xfrm>
            <a:off x="8408967" y="4964362"/>
            <a:ext cx="965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7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 pitchFamily="34" charset="0"/>
              </a:rPr>
              <a:t>Channel No.</a:t>
            </a:r>
            <a:r>
              <a:rPr lang="en-US" altLang="zh-CN" sz="16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 pitchFamily="34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 pitchFamily="34" charset="0"/>
              </a:rPr>
              <a:t>08</a:t>
            </a:r>
            <a:endParaRPr lang="en-US" altLang="zh-CN" sz="12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7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 pitchFamily="34" charset="0"/>
              </a:rPr>
              <a:t>Name</a:t>
            </a:r>
            <a:r>
              <a:rPr lang="en-US" altLang="zh-CN" sz="16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 pitchFamily="34" charset="0"/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 pitchFamily="34" charset="0"/>
              </a:rPr>
              <a:t>Lobby</a:t>
            </a:r>
            <a:endParaRPr lang="zh-CN" alt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51" name="文本框 38"/>
          <p:cNvSpPr txBox="1"/>
          <p:nvPr/>
        </p:nvSpPr>
        <p:spPr>
          <a:xfrm>
            <a:off x="10506760" y="5113183"/>
            <a:ext cx="227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l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2" name="文本框 194"/>
          <p:cNvSpPr txBox="1"/>
          <p:nvPr/>
        </p:nvSpPr>
        <p:spPr>
          <a:xfrm>
            <a:off x="10592487" y="5113183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3" name="文本框 195"/>
          <p:cNvSpPr txBox="1"/>
          <p:nvPr/>
        </p:nvSpPr>
        <p:spPr>
          <a:xfrm>
            <a:off x="10731336" y="5113183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4" name="文本框 196"/>
          <p:cNvSpPr txBox="1"/>
          <p:nvPr/>
        </p:nvSpPr>
        <p:spPr>
          <a:xfrm>
            <a:off x="10872508" y="5113183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5" name="文本框 197"/>
          <p:cNvSpPr txBox="1"/>
          <p:nvPr/>
        </p:nvSpPr>
        <p:spPr>
          <a:xfrm>
            <a:off x="11014483" y="5113183"/>
            <a:ext cx="271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y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6" name="矩形 198"/>
          <p:cNvSpPr/>
          <p:nvPr/>
        </p:nvSpPr>
        <p:spPr bwMode="auto">
          <a:xfrm>
            <a:off x="9353442" y="4143474"/>
            <a:ext cx="420253" cy="261776"/>
          </a:xfrm>
          <a:prstGeom prst="rect">
            <a:avLst/>
          </a:prstGeom>
          <a:noFill/>
          <a:ln w="28575">
            <a:solidFill>
              <a:srgbClr val="1487C5"/>
            </a:solidFill>
            <a:prstDash val="dash"/>
            <a:bevel/>
            <a:headEnd/>
            <a:tailEnd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57" name="KSO_Shape"/>
          <p:cNvSpPr>
            <a:spLocks/>
          </p:cNvSpPr>
          <p:nvPr/>
        </p:nvSpPr>
        <p:spPr bwMode="auto">
          <a:xfrm>
            <a:off x="10367103" y="4156626"/>
            <a:ext cx="251560" cy="239137"/>
          </a:xfrm>
          <a:custGeom>
            <a:avLst/>
            <a:gdLst>
              <a:gd name="T0" fmla="*/ 1380426 w 8874"/>
              <a:gd name="T1" fmla="*/ 1102677 h 8441"/>
              <a:gd name="T2" fmla="*/ 1456711 w 8874"/>
              <a:gd name="T3" fmla="*/ 1712548 h 8441"/>
              <a:gd name="T4" fmla="*/ 900199 w 8874"/>
              <a:gd name="T5" fmla="*/ 1451639 h 8441"/>
              <a:gd name="T6" fmla="*/ 344092 w 8874"/>
              <a:gd name="T7" fmla="*/ 1712548 h 8441"/>
              <a:gd name="T8" fmla="*/ 420377 w 8874"/>
              <a:gd name="T9" fmla="*/ 1102677 h 8441"/>
              <a:gd name="T10" fmla="*/ 0 w 8874"/>
              <a:gd name="T11" fmla="*/ 654302 h 8441"/>
              <a:gd name="T12" fmla="*/ 603581 w 8874"/>
              <a:gd name="T13" fmla="*/ 538253 h 8441"/>
              <a:gd name="T14" fmla="*/ 900199 w 8874"/>
              <a:gd name="T15" fmla="*/ 0 h 8441"/>
              <a:gd name="T16" fmla="*/ 1197019 w 8874"/>
              <a:gd name="T17" fmla="*/ 538253 h 8441"/>
              <a:gd name="T18" fmla="*/ 1800397 w 8874"/>
              <a:gd name="T19" fmla="*/ 654302 h 8441"/>
              <a:gd name="T20" fmla="*/ 1380426 w 8874"/>
              <a:gd name="T21" fmla="*/ 1102677 h 8441"/>
              <a:gd name="T22" fmla="*/ 1076708 w 8874"/>
              <a:gd name="T23" fmla="*/ 668302 h 8441"/>
              <a:gd name="T24" fmla="*/ 900604 w 8874"/>
              <a:gd name="T25" fmla="*/ 348961 h 8441"/>
              <a:gd name="T26" fmla="*/ 724298 w 8874"/>
              <a:gd name="T27" fmla="*/ 668302 h 8441"/>
              <a:gd name="T28" fmla="*/ 366612 w 8874"/>
              <a:gd name="T29" fmla="*/ 736876 h 8441"/>
              <a:gd name="T30" fmla="*/ 615957 w 8874"/>
              <a:gd name="T31" fmla="*/ 1002452 h 8441"/>
              <a:gd name="T32" fmla="*/ 570511 w 8874"/>
              <a:gd name="T33" fmla="*/ 1363992 h 8441"/>
              <a:gd name="T34" fmla="*/ 900604 w 8874"/>
              <a:gd name="T35" fmla="*/ 1209597 h 8441"/>
              <a:gd name="T36" fmla="*/ 1230494 w 8874"/>
              <a:gd name="T37" fmla="*/ 1363992 h 8441"/>
              <a:gd name="T38" fmla="*/ 1184845 w 8874"/>
              <a:gd name="T39" fmla="*/ 1002452 h 8441"/>
              <a:gd name="T40" fmla="*/ 1434190 w 8874"/>
              <a:gd name="T41" fmla="*/ 736876 h 8441"/>
              <a:gd name="T42" fmla="*/ 1076708 w 8874"/>
              <a:gd name="T43" fmla="*/ 668302 h 844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874" h="8441">
                <a:moveTo>
                  <a:pt x="6804" y="5435"/>
                </a:moveTo>
                <a:lnTo>
                  <a:pt x="7180" y="8441"/>
                </a:lnTo>
                <a:lnTo>
                  <a:pt x="4437" y="7155"/>
                </a:lnTo>
                <a:lnTo>
                  <a:pt x="1696" y="8441"/>
                </a:lnTo>
                <a:lnTo>
                  <a:pt x="2072" y="5435"/>
                </a:lnTo>
                <a:lnTo>
                  <a:pt x="0" y="3225"/>
                </a:lnTo>
                <a:lnTo>
                  <a:pt x="2975" y="2653"/>
                </a:lnTo>
                <a:lnTo>
                  <a:pt x="4437" y="0"/>
                </a:lnTo>
                <a:lnTo>
                  <a:pt x="5900" y="2653"/>
                </a:lnTo>
                <a:lnTo>
                  <a:pt x="8874" y="3225"/>
                </a:lnTo>
                <a:lnTo>
                  <a:pt x="6804" y="5435"/>
                </a:lnTo>
                <a:close/>
                <a:moveTo>
                  <a:pt x="5307" y="3294"/>
                </a:moveTo>
                <a:lnTo>
                  <a:pt x="4439" y="1720"/>
                </a:lnTo>
                <a:lnTo>
                  <a:pt x="3570" y="3294"/>
                </a:lnTo>
                <a:lnTo>
                  <a:pt x="1807" y="3632"/>
                </a:lnTo>
                <a:lnTo>
                  <a:pt x="3036" y="4941"/>
                </a:lnTo>
                <a:lnTo>
                  <a:pt x="2812" y="6723"/>
                </a:lnTo>
                <a:lnTo>
                  <a:pt x="4439" y="5962"/>
                </a:lnTo>
                <a:lnTo>
                  <a:pt x="6065" y="6723"/>
                </a:lnTo>
                <a:lnTo>
                  <a:pt x="5840" y="4941"/>
                </a:lnTo>
                <a:lnTo>
                  <a:pt x="7069" y="3632"/>
                </a:lnTo>
                <a:lnTo>
                  <a:pt x="5307" y="329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58" name="文本框 39"/>
          <p:cNvSpPr txBox="1"/>
          <p:nvPr/>
        </p:nvSpPr>
        <p:spPr>
          <a:xfrm>
            <a:off x="10489206" y="5559429"/>
            <a:ext cx="1138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Channel No.56</a:t>
            </a:r>
            <a:endParaRPr lang="zh-CN" alt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9" name="矩形 192"/>
          <p:cNvSpPr/>
          <p:nvPr/>
        </p:nvSpPr>
        <p:spPr bwMode="auto">
          <a:xfrm>
            <a:off x="8471434" y="4922710"/>
            <a:ext cx="1163976" cy="66807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600" dirty="0">
              <a:solidFill>
                <a:schemeClr val="bg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pic>
        <p:nvPicPr>
          <p:cNvPr id="160" name="图片 18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883" y="4893652"/>
            <a:ext cx="1218424" cy="94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4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7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22" presetClass="exit" presetSubtype="8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75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750"/>
                            </p:stCondLst>
                            <p:childTnLst>
                              <p:par>
                                <p:cTn id="138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25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0"/>
                            </p:stCondLst>
                            <p:childTnLst>
                              <p:par>
                                <p:cTn id="146" presetID="8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500"/>
                            </p:stCondLst>
                            <p:childTnLst>
                              <p:par>
                                <p:cTn id="149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250"/>
                            </p:stCondLst>
                            <p:childTnLst>
                              <p:par>
                                <p:cTn id="154" presetID="8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750"/>
                            </p:stCondLst>
                            <p:childTnLst>
                              <p:par>
                                <p:cTn id="1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7500"/>
                            </p:stCondLst>
                            <p:childTnLst>
                              <p:par>
                                <p:cTn id="162" presetID="8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10157 -0.02362 " pathEditMode="relative" rAng="0" ptsTypes="AA">
                                      <p:cBhvr>
                                        <p:cTn id="19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6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7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8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xit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5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350"/>
                            </p:stCondLst>
                            <p:childTnLst>
                              <p:par>
                                <p:cTn id="207" presetID="42" presetClass="path" presetSubtype="0" accel="50000" decel="50000" fill="hold" grpId="3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10156 -0.02361 L 0.04037 -0.03542 " pathEditMode="relative" rAng="0" ptsTypes="AA">
                                      <p:cBhvr>
                                        <p:cTn id="20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100"/>
                            </p:stCondLst>
                            <p:childTnLst>
                              <p:par>
                                <p:cTn id="210" presetID="27" presetClass="emph" presetSubtype="0" fill="remove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1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2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3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6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850"/>
                            </p:stCondLst>
                            <p:childTnLst>
                              <p:par>
                                <p:cTn id="222" presetID="27" presetClass="emph" presetSubtype="0" fill="remove" grpId="5" nodeType="after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3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4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5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" dur="250" autoRev="1" fill="remov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600"/>
                            </p:stCondLst>
                            <p:childTnLst>
                              <p:par>
                                <p:cTn id="228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37 -0.03542 L -0.03321 -0.04028 " pathEditMode="relative" rAng="0" ptsTypes="AA">
                                      <p:cBhvr>
                                        <p:cTn id="23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42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2 -0.04028 L -0.0198 -0.01945 " pathEditMode="relative" rAng="0" ptsTypes="AA">
                                      <p:cBhvr>
                                        <p:cTn id="2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1667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5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7" presetClass="emph" presetSubtype="0" fill="remove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7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8" dur="25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animClr clrSpc="rgb" dir="cw">
                                      <p:cBhvr>
                                        <p:cTn id="259" dur="25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60" dur="25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" dur="25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750"/>
                            </p:stCondLst>
                            <p:childTnLst>
                              <p:par>
                                <p:cTn id="2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6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7" presetClass="emph" presetSubtype="0" fill="remove" grpId="3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69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0" dur="25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animClr clrSpc="rgb" dir="cw">
                                      <p:cBhvr>
                                        <p:cTn id="271" dur="25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2" dur="25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25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000"/>
                            </p:stCondLst>
                            <p:childTnLst>
                              <p:par>
                                <p:cTn id="275" presetID="42" presetClass="path" presetSubtype="0" accel="50000" decel="50000" fill="hold" grpId="8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198 -0.01945 L -0.06355 0.00879 " pathEditMode="relative" rAng="0" ptsTypes="AA">
                                      <p:cBhvr>
                                        <p:cTn id="27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750"/>
                            </p:stCondLst>
                            <p:childTnLst>
                              <p:par>
                                <p:cTn id="278" presetID="42" presetClass="pat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55 0.00879 L -0.07618 -0.00463 " pathEditMode="relative" rAng="0" ptsTypes="AA">
                                      <p:cBhvr>
                                        <p:cTn id="27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-671"/>
                                    </p:animMotion>
                                  </p:childTnLst>
                                </p:cTn>
                              </p:par>
                              <p:par>
                                <p:cTn id="2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250"/>
                            </p:stCondLst>
                            <p:childTnLst>
                              <p:par>
                                <p:cTn id="2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9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27" presetClass="emph" presetSubtype="0" fill="remove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2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3" dur="25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animClr clrSpc="rgb" dir="cw">
                                      <p:cBhvr>
                                        <p:cTn id="294" dur="25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95" dur="25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6" dur="250" autoRev="1" fill="remove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-0.05651 -0.11435 " pathEditMode="relative" rAng="0" ptsTypes="AA">
                                      <p:cBhvr>
                                        <p:cTn id="3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00"/>
                            </p:stCondLst>
                            <p:childTnLst>
                              <p:par>
                                <p:cTn id="328" presetID="42" presetClass="path" presetSubtype="0" accel="50000" decel="50000" fill="hold" grpId="2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5651 -0.11435 L -0.02878 -0.0706 " pathEditMode="relative" rAng="0" ptsTypes="AA">
                                      <p:cBhvr>
                                        <p:cTn id="32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2176"/>
                                    </p:animMotion>
                                  </p:childTnLst>
                                </p:cTn>
                              </p:par>
                              <p:par>
                                <p:cTn id="330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75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375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9" dur="375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0" dur="375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1" dur="375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2" dur="375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750"/>
                            </p:stCondLst>
                            <p:childTnLst>
                              <p:par>
                                <p:cTn id="34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3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1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500"/>
                            </p:stCondLst>
                            <p:childTnLst>
                              <p:par>
                                <p:cTn id="477" presetID="27" presetClass="emph" presetSubtype="0" fill="remove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8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9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0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1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1250"/>
                            </p:stCondLst>
                            <p:childTnLst>
                              <p:par>
                                <p:cTn id="48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750"/>
                            </p:stCondLst>
                            <p:childTnLst>
                              <p:par>
                                <p:cTn id="4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000"/>
                            </p:stCondLst>
                            <p:childTnLst>
                              <p:par>
                                <p:cTn id="517" presetID="27" presetClass="emph" presetSubtype="0" fill="remove" grpId="2" nodeType="after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8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9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0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1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750"/>
                            </p:stCondLst>
                            <p:childTnLst>
                              <p:par>
                                <p:cTn id="5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2250"/>
                            </p:stCondLst>
                            <p:childTnLst>
                              <p:par>
                                <p:cTn id="5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2" fill="hold">
                      <p:stCondLst>
                        <p:cond delay="indefinite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750"/>
                            </p:stCondLst>
                            <p:childTnLst>
                              <p:par>
                                <p:cTn id="5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250"/>
                            </p:stCondLst>
                            <p:childTnLst>
                              <p:par>
                                <p:cTn id="562" presetID="27" presetClass="emph" presetSubtype="0" fill="remove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3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4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5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6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2000"/>
                            </p:stCondLst>
                            <p:childTnLst>
                              <p:par>
                                <p:cTn id="568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3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58" grpId="0" animBg="1"/>
      <p:bldP spid="58" grpId="1" animBg="1"/>
      <p:bldP spid="59" grpId="0" animBg="1"/>
      <p:bldP spid="59" grpId="1" animBg="1"/>
      <p:bldP spid="105" grpId="0" animBg="1"/>
      <p:bldP spid="105" grpId="1" animBg="1"/>
      <p:bldP spid="105" grpId="2" animBg="1"/>
      <p:bldP spid="105" grpId="3" animBg="1"/>
      <p:bldP spid="105" grpId="4" animBg="1"/>
      <p:bldP spid="105" grpId="5" animBg="1"/>
      <p:bldP spid="105" grpId="6" animBg="1"/>
      <p:bldP spid="106" grpId="0" animBg="1"/>
      <p:bldP spid="109" grpId="0" animBg="1"/>
      <p:bldP spid="109" grpId="1" animBg="1"/>
      <p:bldP spid="109" grpId="2" animBg="1"/>
      <p:bldP spid="109" grpId="3" animBg="1"/>
      <p:bldP spid="109" grpId="4" animBg="1"/>
      <p:bldP spid="109" grpId="5" animBg="1"/>
      <p:bldP spid="109" grpId="6" animBg="1"/>
      <p:bldP spid="109" grpId="7" animBg="1"/>
      <p:bldP spid="109" grpId="8" animBg="1"/>
      <p:bldP spid="109" grpId="9" animBg="1"/>
      <p:bldP spid="112" grpId="0" animBg="1"/>
      <p:bldP spid="112" grpId="1" animBg="1"/>
      <p:bldP spid="113" grpId="0"/>
      <p:bldP spid="113" grpId="1"/>
      <p:bldP spid="113" grpId="2"/>
      <p:bldP spid="113" grpId="3"/>
      <p:bldP spid="114" grpId="0" animBg="1"/>
      <p:bldP spid="114" grpId="1" animBg="1"/>
      <p:bldP spid="117" grpId="0" animBg="1"/>
      <p:bldP spid="117" grpId="1" animBg="1"/>
      <p:bldP spid="117" grpId="2" animBg="1"/>
      <p:bldP spid="117" grpId="3" animBg="1"/>
      <p:bldP spid="119" grpId="0" animBg="1"/>
      <p:bldP spid="119" grpId="1" animBg="1"/>
      <p:bldP spid="120" grpId="0" animBg="1"/>
      <p:bldP spid="120" grpId="1" animBg="1"/>
      <p:bldP spid="139" grpId="0"/>
      <p:bldP spid="140" grpId="0" animBg="1"/>
      <p:bldP spid="140" grpId="1" animBg="1"/>
      <p:bldP spid="141" grpId="0" animBg="1"/>
      <p:bldP spid="141" grpId="1" animBg="1"/>
      <p:bldP spid="141" grpId="2" animBg="1"/>
      <p:bldP spid="142" grpId="0" animBg="1"/>
      <p:bldP spid="143" grpId="0" animBg="1"/>
      <p:bldP spid="144" grpId="0" animBg="1"/>
      <p:bldP spid="144" grpId="1" animBg="1"/>
      <p:bldP spid="144" grpId="2" animBg="1"/>
      <p:bldP spid="145" grpId="0"/>
      <p:bldP spid="145" grpId="1"/>
      <p:bldP spid="145" grpId="2"/>
      <p:bldP spid="146" grpId="0"/>
      <p:bldP spid="146" grpId="1"/>
      <p:bldP spid="147" grpId="0"/>
      <p:bldP spid="147" grpId="1"/>
      <p:bldP spid="148" grpId="0"/>
      <p:bldP spid="148" grpId="1"/>
      <p:bldP spid="149" grpId="0" animBg="1"/>
      <p:bldP spid="149" grpId="1" animBg="1"/>
      <p:bldP spid="150" grpId="0"/>
      <p:bldP spid="150" grpId="1"/>
      <p:bldP spid="151" grpId="0"/>
      <p:bldP spid="151" grpId="1"/>
      <p:bldP spid="152" grpId="0"/>
      <p:bldP spid="152" grpId="1"/>
      <p:bldP spid="153" grpId="0"/>
      <p:bldP spid="153" grpId="1"/>
      <p:bldP spid="154" grpId="0"/>
      <p:bldP spid="154" grpId="1"/>
      <p:bldP spid="155" grpId="0"/>
      <p:bldP spid="155" grpId="1"/>
      <p:bldP spid="156" grpId="0" animBg="1"/>
      <p:bldP spid="156" grpId="1" animBg="1"/>
      <p:bldP spid="157" grpId="0" animBg="1"/>
      <p:bldP spid="158" grpId="0"/>
      <p:bldP spid="159" grpId="0" animBg="1"/>
      <p:bldP spid="159" grpId="1" animBg="1"/>
      <p:bldP spid="159" grpId="2" animBg="1"/>
      <p:bldP spid="159" grpId="3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32693" y="108153"/>
            <a:ext cx="44561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s-US" altLang="zh-CN" sz="3200" dirty="0"/>
              <a:t>Easy Playback</a:t>
            </a:r>
            <a:endParaRPr lang="en-US" altLang="zh-CN" sz="3200" dirty="0"/>
          </a:p>
        </p:txBody>
      </p:sp>
      <p:sp>
        <p:nvSpPr>
          <p:cNvPr id="3" name="矩形 4"/>
          <p:cNvSpPr/>
          <p:nvPr/>
        </p:nvSpPr>
        <p:spPr>
          <a:xfrm>
            <a:off x="623392" y="921459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矩形 5"/>
          <p:cNvSpPr/>
          <p:nvPr/>
        </p:nvSpPr>
        <p:spPr>
          <a:xfrm>
            <a:off x="4472772" y="921459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矩形 6"/>
          <p:cNvSpPr/>
          <p:nvPr/>
        </p:nvSpPr>
        <p:spPr>
          <a:xfrm>
            <a:off x="8282963" y="921459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矩形 7"/>
          <p:cNvSpPr/>
          <p:nvPr/>
        </p:nvSpPr>
        <p:spPr>
          <a:xfrm>
            <a:off x="623392" y="3873894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矩形 8"/>
          <p:cNvSpPr/>
          <p:nvPr/>
        </p:nvSpPr>
        <p:spPr>
          <a:xfrm>
            <a:off x="4467640" y="3854706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矩形 9"/>
          <p:cNvSpPr/>
          <p:nvPr/>
        </p:nvSpPr>
        <p:spPr>
          <a:xfrm>
            <a:off x="8282963" y="3854706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文本框 25"/>
          <p:cNvSpPr txBox="1">
            <a:spLocks noChangeArrowheads="1"/>
          </p:cNvSpPr>
          <p:nvPr/>
        </p:nvSpPr>
        <p:spPr bwMode="auto">
          <a:xfrm>
            <a:off x="333482" y="3011815"/>
            <a:ext cx="39401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Multiple Playback Source</a:t>
            </a:r>
          </a:p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 Clients can playback from various recording devices and just operate in the same interface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文本框 27"/>
          <p:cNvSpPr txBox="1">
            <a:spLocks noChangeArrowheads="1"/>
          </p:cNvSpPr>
          <p:nvPr/>
        </p:nvSpPr>
        <p:spPr bwMode="auto">
          <a:xfrm>
            <a:off x="4222685" y="3011815"/>
            <a:ext cx="39401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Quick Video Clipping</a:t>
            </a:r>
          </a:p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Just 2 mouse clicks to get video clips and easily export to external devices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文本框 28"/>
          <p:cNvSpPr txBox="1">
            <a:spLocks noChangeArrowheads="1"/>
          </p:cNvSpPr>
          <p:nvPr/>
        </p:nvSpPr>
        <p:spPr bwMode="auto">
          <a:xfrm>
            <a:off x="8056753" y="3011815"/>
            <a:ext cx="39401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Instant Playback</a:t>
            </a:r>
          </a:p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Directly and instantly playback on preview window for lasted 30s to 300s video recordings</a:t>
            </a:r>
            <a:endParaRPr lang="en-US" altLang="zh-CN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文本框 29"/>
          <p:cNvSpPr txBox="1">
            <a:spLocks noChangeArrowheads="1"/>
          </p:cNvSpPr>
          <p:nvPr/>
        </p:nvSpPr>
        <p:spPr bwMode="auto">
          <a:xfrm>
            <a:off x="592006" y="5966881"/>
            <a:ext cx="33834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s-US" altLang="zh-CN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 </a:t>
            </a:r>
            <a:r>
              <a:rPr lang="es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Smart Search</a:t>
            </a:r>
            <a:endParaRPr lang="es-US" altLang="zh-CN" sz="2000" dirty="0">
              <a:solidFill>
                <a:srgbClr val="1076AC"/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pPr algn="ctr">
              <a:defRPr/>
            </a:pPr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Quickly search out  all video clips which motions triggered in specific area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文本框 30"/>
          <p:cNvSpPr txBox="1">
            <a:spLocks noChangeArrowheads="1"/>
          </p:cNvSpPr>
          <p:nvPr/>
        </p:nvSpPr>
        <p:spPr bwMode="auto">
          <a:xfrm>
            <a:off x="4501805" y="5966881"/>
            <a:ext cx="33819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s-US" altLang="zh-CN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 </a:t>
            </a:r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Tagged Playback</a:t>
            </a:r>
          </a:p>
          <a:p>
            <a:pPr algn="ctr"/>
            <a:r>
              <a:rPr lang="en-US" altLang="zh-CN" sz="1400" dirty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</a:t>
            </a:r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dd </a:t>
            </a:r>
            <a:r>
              <a:rPr lang="en-US" altLang="zh-CN" sz="1400" dirty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tags at any time during playback and quickly return to it when needed</a:t>
            </a:r>
          </a:p>
        </p:txBody>
      </p:sp>
      <p:sp>
        <p:nvSpPr>
          <p:cNvPr id="14" name="文本框 32"/>
          <p:cNvSpPr txBox="1">
            <a:spLocks noChangeArrowheads="1"/>
          </p:cNvSpPr>
          <p:nvPr/>
        </p:nvSpPr>
        <p:spPr bwMode="auto">
          <a:xfrm>
            <a:off x="8204881" y="5966881"/>
            <a:ext cx="35903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s-US" altLang="zh-CN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 </a:t>
            </a:r>
            <a:r>
              <a:rPr lang="en-US" altLang="zh-CN" sz="2000" b="1" dirty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Events Playback</a:t>
            </a:r>
            <a:endParaRPr lang="en-US" altLang="zh-CN" sz="2000" dirty="0">
              <a:solidFill>
                <a:srgbClr val="1076AC"/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Easily Search event recordings including motion detection, alarms, intelligent events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图片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62" y="2009183"/>
            <a:ext cx="1131018" cy="949922"/>
          </a:xfrm>
          <a:prstGeom prst="rect">
            <a:avLst/>
          </a:prstGeom>
        </p:spPr>
      </p:pic>
      <p:pic>
        <p:nvPicPr>
          <p:cNvPr id="17" name="图片 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26011" r="12370" b="31721"/>
          <a:stretch/>
        </p:blipFill>
        <p:spPr>
          <a:xfrm>
            <a:off x="772143" y="1229715"/>
            <a:ext cx="774915" cy="274349"/>
          </a:xfrm>
          <a:prstGeom prst="rect">
            <a:avLst/>
          </a:prstGeom>
        </p:spPr>
      </p:pic>
      <p:pic>
        <p:nvPicPr>
          <p:cNvPr id="18" name="图片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23" y="1160152"/>
            <a:ext cx="784116" cy="357499"/>
          </a:xfrm>
          <a:prstGeom prst="rect">
            <a:avLst/>
          </a:prstGeom>
        </p:spPr>
      </p:pic>
      <p:sp>
        <p:nvSpPr>
          <p:cNvPr id="19" name="文本框 57"/>
          <p:cNvSpPr txBox="1"/>
          <p:nvPr/>
        </p:nvSpPr>
        <p:spPr>
          <a:xfrm>
            <a:off x="891742" y="921842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NVR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文本框 58"/>
          <p:cNvSpPr txBox="1"/>
          <p:nvPr/>
        </p:nvSpPr>
        <p:spPr>
          <a:xfrm>
            <a:off x="1760824" y="921842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DCS-F500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文本框 59"/>
          <p:cNvSpPr txBox="1"/>
          <p:nvPr/>
        </p:nvSpPr>
        <p:spPr>
          <a:xfrm>
            <a:off x="2992984" y="921842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IPSAN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任意多边形 71"/>
          <p:cNvSpPr/>
          <p:nvPr/>
        </p:nvSpPr>
        <p:spPr bwMode="auto">
          <a:xfrm>
            <a:off x="1244853" y="1556774"/>
            <a:ext cx="751158" cy="456176"/>
          </a:xfrm>
          <a:custGeom>
            <a:avLst/>
            <a:gdLst>
              <a:gd name="connsiteX0" fmla="*/ 0 w 897462"/>
              <a:gd name="connsiteY0" fmla="*/ 0 h 514350"/>
              <a:gd name="connsiteX1" fmla="*/ 342900 w 897462"/>
              <a:gd name="connsiteY1" fmla="*/ 260350 h 514350"/>
              <a:gd name="connsiteX2" fmla="*/ 812800 w 897462"/>
              <a:gd name="connsiteY2" fmla="*/ 317500 h 514350"/>
              <a:gd name="connsiteX3" fmla="*/ 895350 w 897462"/>
              <a:gd name="connsiteY3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7462" h="514350">
                <a:moveTo>
                  <a:pt x="0" y="0"/>
                </a:moveTo>
                <a:cubicBezTo>
                  <a:pt x="103716" y="103716"/>
                  <a:pt x="207433" y="207433"/>
                  <a:pt x="342900" y="260350"/>
                </a:cubicBezTo>
                <a:cubicBezTo>
                  <a:pt x="478367" y="313267"/>
                  <a:pt x="720725" y="275167"/>
                  <a:pt x="812800" y="317500"/>
                </a:cubicBezTo>
                <a:cubicBezTo>
                  <a:pt x="904875" y="359833"/>
                  <a:pt x="900112" y="437091"/>
                  <a:pt x="895350" y="514350"/>
                </a:cubicBezTo>
              </a:path>
            </a:pathLst>
          </a:custGeom>
          <a:ln w="19050">
            <a:solidFill>
              <a:srgbClr val="1680BA"/>
            </a:solidFill>
            <a:prstDash val="sysDash"/>
            <a:tailEnd type="triangle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KSO_Shape"/>
          <p:cNvSpPr>
            <a:spLocks/>
          </p:cNvSpPr>
          <p:nvPr/>
        </p:nvSpPr>
        <p:spPr bwMode="auto">
          <a:xfrm>
            <a:off x="997805" y="1483198"/>
            <a:ext cx="224479" cy="159754"/>
          </a:xfrm>
          <a:custGeom>
            <a:avLst/>
            <a:gdLst/>
            <a:ahLst/>
            <a:cxnLst/>
            <a:rect l="0" t="0" r="r" b="b"/>
            <a:pathLst>
              <a:path w="2060576" h="1465263">
                <a:moveTo>
                  <a:pt x="1558363" y="990918"/>
                </a:moveTo>
                <a:lnTo>
                  <a:pt x="1525030" y="995998"/>
                </a:lnTo>
                <a:lnTo>
                  <a:pt x="1491381" y="1000126"/>
                </a:lnTo>
                <a:lnTo>
                  <a:pt x="1456779" y="1003301"/>
                </a:lnTo>
                <a:lnTo>
                  <a:pt x="1421224" y="1006158"/>
                </a:lnTo>
                <a:lnTo>
                  <a:pt x="1402812" y="1006793"/>
                </a:lnTo>
                <a:lnTo>
                  <a:pt x="1384717" y="1008063"/>
                </a:lnTo>
                <a:lnTo>
                  <a:pt x="1366305" y="1008381"/>
                </a:lnTo>
                <a:lnTo>
                  <a:pt x="1347893" y="1008698"/>
                </a:lnTo>
                <a:lnTo>
                  <a:pt x="1328846" y="1008698"/>
                </a:lnTo>
                <a:lnTo>
                  <a:pt x="1310117" y="1008381"/>
                </a:lnTo>
                <a:lnTo>
                  <a:pt x="1290752" y="1008063"/>
                </a:lnTo>
                <a:lnTo>
                  <a:pt x="1271388" y="1007111"/>
                </a:lnTo>
                <a:lnTo>
                  <a:pt x="1245992" y="1005841"/>
                </a:lnTo>
                <a:lnTo>
                  <a:pt x="1220278" y="1003301"/>
                </a:lnTo>
                <a:lnTo>
                  <a:pt x="1194247" y="1000443"/>
                </a:lnTo>
                <a:lnTo>
                  <a:pt x="1168217" y="996633"/>
                </a:lnTo>
                <a:lnTo>
                  <a:pt x="1162185" y="1257301"/>
                </a:lnTo>
                <a:lnTo>
                  <a:pt x="1189168" y="1260476"/>
                </a:lnTo>
                <a:lnTo>
                  <a:pt x="1215199" y="1263651"/>
                </a:lnTo>
                <a:lnTo>
                  <a:pt x="1241230" y="1265873"/>
                </a:lnTo>
                <a:lnTo>
                  <a:pt x="1266943" y="1267461"/>
                </a:lnTo>
                <a:lnTo>
                  <a:pt x="1286308" y="1268096"/>
                </a:lnTo>
                <a:lnTo>
                  <a:pt x="1305355" y="1268413"/>
                </a:lnTo>
                <a:lnTo>
                  <a:pt x="1324402" y="1268413"/>
                </a:lnTo>
                <a:lnTo>
                  <a:pt x="1343132" y="1268413"/>
                </a:lnTo>
                <a:lnTo>
                  <a:pt x="1361861" y="1268096"/>
                </a:lnTo>
                <a:lnTo>
                  <a:pt x="1379956" y="1267461"/>
                </a:lnTo>
                <a:lnTo>
                  <a:pt x="1398050" y="1266508"/>
                </a:lnTo>
                <a:lnTo>
                  <a:pt x="1416145" y="1265556"/>
                </a:lnTo>
                <a:lnTo>
                  <a:pt x="1433922" y="1264286"/>
                </a:lnTo>
                <a:lnTo>
                  <a:pt x="1451382" y="1262698"/>
                </a:lnTo>
                <a:lnTo>
                  <a:pt x="1485667" y="1259206"/>
                </a:lnTo>
                <a:lnTo>
                  <a:pt x="1519316" y="1254443"/>
                </a:lnTo>
                <a:lnTo>
                  <a:pt x="1552331" y="1249363"/>
                </a:lnTo>
                <a:lnTo>
                  <a:pt x="1558363" y="990918"/>
                </a:lnTo>
                <a:close/>
                <a:moveTo>
                  <a:pt x="678074" y="884873"/>
                </a:moveTo>
                <a:lnTo>
                  <a:pt x="672042" y="1155066"/>
                </a:lnTo>
                <a:lnTo>
                  <a:pt x="719977" y="1164908"/>
                </a:lnTo>
                <a:lnTo>
                  <a:pt x="768229" y="1176021"/>
                </a:lnTo>
                <a:lnTo>
                  <a:pt x="817117" y="1186816"/>
                </a:lnTo>
                <a:lnTo>
                  <a:pt x="866004" y="1198246"/>
                </a:lnTo>
                <a:lnTo>
                  <a:pt x="914574" y="1209041"/>
                </a:lnTo>
                <a:lnTo>
                  <a:pt x="963144" y="1220153"/>
                </a:lnTo>
                <a:lnTo>
                  <a:pt x="1011396" y="1230631"/>
                </a:lnTo>
                <a:lnTo>
                  <a:pt x="1059331" y="1240156"/>
                </a:lnTo>
                <a:lnTo>
                  <a:pt x="1065680" y="978218"/>
                </a:lnTo>
                <a:lnTo>
                  <a:pt x="1041554" y="972821"/>
                </a:lnTo>
                <a:lnTo>
                  <a:pt x="1017428" y="967106"/>
                </a:lnTo>
                <a:lnTo>
                  <a:pt x="968858" y="955358"/>
                </a:lnTo>
                <a:lnTo>
                  <a:pt x="920288" y="943293"/>
                </a:lnTo>
                <a:lnTo>
                  <a:pt x="871718" y="930911"/>
                </a:lnTo>
                <a:lnTo>
                  <a:pt x="822831" y="918528"/>
                </a:lnTo>
                <a:lnTo>
                  <a:pt x="774578" y="906146"/>
                </a:lnTo>
                <a:lnTo>
                  <a:pt x="726009" y="895033"/>
                </a:lnTo>
                <a:lnTo>
                  <a:pt x="702200" y="889636"/>
                </a:lnTo>
                <a:lnTo>
                  <a:pt x="678074" y="884873"/>
                </a:lnTo>
                <a:close/>
                <a:moveTo>
                  <a:pt x="1937716" y="876301"/>
                </a:moveTo>
                <a:lnTo>
                  <a:pt x="1911685" y="888048"/>
                </a:lnTo>
                <a:lnTo>
                  <a:pt x="1883114" y="900113"/>
                </a:lnTo>
                <a:lnTo>
                  <a:pt x="1852004" y="912813"/>
                </a:lnTo>
                <a:lnTo>
                  <a:pt x="1835814" y="918846"/>
                </a:lnTo>
                <a:lnTo>
                  <a:pt x="1818672" y="925196"/>
                </a:lnTo>
                <a:lnTo>
                  <a:pt x="1800895" y="931228"/>
                </a:lnTo>
                <a:lnTo>
                  <a:pt x="1782800" y="937261"/>
                </a:lnTo>
                <a:lnTo>
                  <a:pt x="1764070" y="943293"/>
                </a:lnTo>
                <a:lnTo>
                  <a:pt x="1744706" y="949008"/>
                </a:lnTo>
                <a:lnTo>
                  <a:pt x="1724707" y="955041"/>
                </a:lnTo>
                <a:lnTo>
                  <a:pt x="1704072" y="960438"/>
                </a:lnTo>
                <a:lnTo>
                  <a:pt x="1683438" y="966153"/>
                </a:lnTo>
                <a:lnTo>
                  <a:pt x="1661851" y="970916"/>
                </a:lnTo>
                <a:lnTo>
                  <a:pt x="1655820" y="1227773"/>
                </a:lnTo>
                <a:lnTo>
                  <a:pt x="1677724" y="1222058"/>
                </a:lnTo>
                <a:lnTo>
                  <a:pt x="1698993" y="1216026"/>
                </a:lnTo>
                <a:lnTo>
                  <a:pt x="1719627" y="1209993"/>
                </a:lnTo>
                <a:lnTo>
                  <a:pt x="1739627" y="1203326"/>
                </a:lnTo>
                <a:lnTo>
                  <a:pt x="1758991" y="1196976"/>
                </a:lnTo>
                <a:lnTo>
                  <a:pt x="1778038" y="1190626"/>
                </a:lnTo>
                <a:lnTo>
                  <a:pt x="1796133" y="1183958"/>
                </a:lnTo>
                <a:lnTo>
                  <a:pt x="1813910" y="1177291"/>
                </a:lnTo>
                <a:lnTo>
                  <a:pt x="1830735" y="1170623"/>
                </a:lnTo>
                <a:lnTo>
                  <a:pt x="1846925" y="1163638"/>
                </a:lnTo>
                <a:lnTo>
                  <a:pt x="1878035" y="1150303"/>
                </a:lnTo>
                <a:lnTo>
                  <a:pt x="1906288" y="1136968"/>
                </a:lnTo>
                <a:lnTo>
                  <a:pt x="1931684" y="1124586"/>
                </a:lnTo>
                <a:lnTo>
                  <a:pt x="1937716" y="876301"/>
                </a:lnTo>
                <a:close/>
                <a:moveTo>
                  <a:pt x="399987" y="852488"/>
                </a:moveTo>
                <a:lnTo>
                  <a:pt x="382845" y="853441"/>
                </a:lnTo>
                <a:lnTo>
                  <a:pt x="366338" y="854393"/>
                </a:lnTo>
                <a:lnTo>
                  <a:pt x="349513" y="856616"/>
                </a:lnTo>
                <a:lnTo>
                  <a:pt x="333005" y="859473"/>
                </a:lnTo>
                <a:lnTo>
                  <a:pt x="316815" y="863283"/>
                </a:lnTo>
                <a:lnTo>
                  <a:pt x="308879" y="865506"/>
                </a:lnTo>
                <a:lnTo>
                  <a:pt x="300625" y="867728"/>
                </a:lnTo>
                <a:lnTo>
                  <a:pt x="293324" y="1132841"/>
                </a:lnTo>
                <a:lnTo>
                  <a:pt x="309514" y="1129983"/>
                </a:lnTo>
                <a:lnTo>
                  <a:pt x="325704" y="1128078"/>
                </a:lnTo>
                <a:lnTo>
                  <a:pt x="342211" y="1126491"/>
                </a:lnTo>
                <a:lnTo>
                  <a:pt x="358719" y="1125221"/>
                </a:lnTo>
                <a:lnTo>
                  <a:pt x="375226" y="1123951"/>
                </a:lnTo>
                <a:lnTo>
                  <a:pt x="392368" y="1123633"/>
                </a:lnTo>
                <a:lnTo>
                  <a:pt x="409193" y="1123633"/>
                </a:lnTo>
                <a:lnTo>
                  <a:pt x="426653" y="1123951"/>
                </a:lnTo>
                <a:lnTo>
                  <a:pt x="444113" y="1124586"/>
                </a:lnTo>
                <a:lnTo>
                  <a:pt x="461573" y="1125538"/>
                </a:lnTo>
                <a:lnTo>
                  <a:pt x="479350" y="1126808"/>
                </a:lnTo>
                <a:lnTo>
                  <a:pt x="497127" y="1128078"/>
                </a:lnTo>
                <a:lnTo>
                  <a:pt x="514904" y="1129983"/>
                </a:lnTo>
                <a:lnTo>
                  <a:pt x="532999" y="1131888"/>
                </a:lnTo>
                <a:lnTo>
                  <a:pt x="569188" y="1136968"/>
                </a:lnTo>
                <a:lnTo>
                  <a:pt x="575220" y="867411"/>
                </a:lnTo>
                <a:lnTo>
                  <a:pt x="539348" y="862648"/>
                </a:lnTo>
                <a:lnTo>
                  <a:pt x="503476" y="858521"/>
                </a:lnTo>
                <a:lnTo>
                  <a:pt x="486016" y="856616"/>
                </a:lnTo>
                <a:lnTo>
                  <a:pt x="468239" y="854711"/>
                </a:lnTo>
                <a:lnTo>
                  <a:pt x="450779" y="853758"/>
                </a:lnTo>
                <a:lnTo>
                  <a:pt x="433954" y="853123"/>
                </a:lnTo>
                <a:lnTo>
                  <a:pt x="416812" y="852488"/>
                </a:lnTo>
                <a:lnTo>
                  <a:pt x="399987" y="852488"/>
                </a:lnTo>
                <a:close/>
                <a:moveTo>
                  <a:pt x="2019300" y="725488"/>
                </a:moveTo>
                <a:lnTo>
                  <a:pt x="2018348" y="787083"/>
                </a:lnTo>
                <a:lnTo>
                  <a:pt x="2018665" y="787083"/>
                </a:lnTo>
                <a:lnTo>
                  <a:pt x="2010729" y="1127761"/>
                </a:lnTo>
                <a:lnTo>
                  <a:pt x="2010094" y="1127761"/>
                </a:lnTo>
                <a:lnTo>
                  <a:pt x="2009142" y="1169353"/>
                </a:lnTo>
                <a:lnTo>
                  <a:pt x="2005650" y="1171576"/>
                </a:lnTo>
                <a:lnTo>
                  <a:pt x="1996126" y="1178561"/>
                </a:lnTo>
                <a:lnTo>
                  <a:pt x="1979301" y="1188721"/>
                </a:lnTo>
                <a:lnTo>
                  <a:pt x="1968826" y="1195071"/>
                </a:lnTo>
                <a:lnTo>
                  <a:pt x="1956763" y="1202056"/>
                </a:lnTo>
                <a:lnTo>
                  <a:pt x="1943112" y="1209676"/>
                </a:lnTo>
                <a:lnTo>
                  <a:pt x="1927557" y="1217931"/>
                </a:lnTo>
                <a:lnTo>
                  <a:pt x="1911050" y="1226186"/>
                </a:lnTo>
                <a:lnTo>
                  <a:pt x="1892638" y="1235393"/>
                </a:lnTo>
                <a:lnTo>
                  <a:pt x="1873591" y="1244283"/>
                </a:lnTo>
                <a:lnTo>
                  <a:pt x="1852321" y="1253491"/>
                </a:lnTo>
                <a:lnTo>
                  <a:pt x="1830100" y="1262698"/>
                </a:lnTo>
                <a:lnTo>
                  <a:pt x="1806291" y="1271906"/>
                </a:lnTo>
                <a:lnTo>
                  <a:pt x="1781213" y="1281431"/>
                </a:lnTo>
                <a:lnTo>
                  <a:pt x="1754864" y="1290321"/>
                </a:lnTo>
                <a:lnTo>
                  <a:pt x="1727246" y="1299211"/>
                </a:lnTo>
                <a:lnTo>
                  <a:pt x="1698041" y="1307466"/>
                </a:lnTo>
                <a:lnTo>
                  <a:pt x="1667883" y="1315721"/>
                </a:lnTo>
                <a:lnTo>
                  <a:pt x="1636455" y="1323341"/>
                </a:lnTo>
                <a:lnTo>
                  <a:pt x="1603758" y="1330008"/>
                </a:lnTo>
                <a:lnTo>
                  <a:pt x="1586933" y="1333501"/>
                </a:lnTo>
                <a:lnTo>
                  <a:pt x="1570108" y="1336676"/>
                </a:lnTo>
                <a:lnTo>
                  <a:pt x="1552649" y="1339533"/>
                </a:lnTo>
                <a:lnTo>
                  <a:pt x="1534871" y="1342391"/>
                </a:lnTo>
                <a:lnTo>
                  <a:pt x="1516777" y="1344613"/>
                </a:lnTo>
                <a:lnTo>
                  <a:pt x="1498682" y="1346836"/>
                </a:lnTo>
                <a:lnTo>
                  <a:pt x="1479952" y="1349058"/>
                </a:lnTo>
                <a:lnTo>
                  <a:pt x="1461223" y="1350646"/>
                </a:lnTo>
                <a:lnTo>
                  <a:pt x="1442176" y="1351916"/>
                </a:lnTo>
                <a:lnTo>
                  <a:pt x="1423129" y="1353503"/>
                </a:lnTo>
                <a:lnTo>
                  <a:pt x="1403447" y="1354773"/>
                </a:lnTo>
                <a:lnTo>
                  <a:pt x="1383448" y="1355091"/>
                </a:lnTo>
                <a:lnTo>
                  <a:pt x="1363131" y="1355726"/>
                </a:lnTo>
                <a:lnTo>
                  <a:pt x="1342814" y="1355726"/>
                </a:lnTo>
                <a:lnTo>
                  <a:pt x="1322180" y="1355726"/>
                </a:lnTo>
                <a:lnTo>
                  <a:pt x="1301228" y="1355091"/>
                </a:lnTo>
                <a:lnTo>
                  <a:pt x="1280276" y="1354456"/>
                </a:lnTo>
                <a:lnTo>
                  <a:pt x="1259007" y="1353186"/>
                </a:lnTo>
                <a:lnTo>
                  <a:pt x="1237103" y="1351598"/>
                </a:lnTo>
                <a:lnTo>
                  <a:pt x="1215517" y="1349693"/>
                </a:lnTo>
                <a:lnTo>
                  <a:pt x="1193295" y="1347153"/>
                </a:lnTo>
                <a:lnTo>
                  <a:pt x="1171391" y="1344613"/>
                </a:lnTo>
                <a:lnTo>
                  <a:pt x="1148852" y="1341438"/>
                </a:lnTo>
                <a:lnTo>
                  <a:pt x="1126631" y="1337628"/>
                </a:lnTo>
                <a:lnTo>
                  <a:pt x="1104092" y="1333818"/>
                </a:lnTo>
                <a:lnTo>
                  <a:pt x="1081235" y="1329691"/>
                </a:lnTo>
                <a:lnTo>
                  <a:pt x="1035840" y="1321118"/>
                </a:lnTo>
                <a:lnTo>
                  <a:pt x="989810" y="1311276"/>
                </a:lnTo>
                <a:lnTo>
                  <a:pt x="943779" y="1301116"/>
                </a:lnTo>
                <a:lnTo>
                  <a:pt x="897749" y="1290003"/>
                </a:lnTo>
                <a:lnTo>
                  <a:pt x="805371" y="1268413"/>
                </a:lnTo>
                <a:lnTo>
                  <a:pt x="759658" y="1257936"/>
                </a:lnTo>
                <a:lnTo>
                  <a:pt x="713945" y="1247776"/>
                </a:lnTo>
                <a:lnTo>
                  <a:pt x="668550" y="1237933"/>
                </a:lnTo>
                <a:lnTo>
                  <a:pt x="624107" y="1229678"/>
                </a:lnTo>
                <a:lnTo>
                  <a:pt x="601568" y="1225551"/>
                </a:lnTo>
                <a:lnTo>
                  <a:pt x="579664" y="1222058"/>
                </a:lnTo>
                <a:lnTo>
                  <a:pt x="557760" y="1218566"/>
                </a:lnTo>
                <a:lnTo>
                  <a:pt x="535856" y="1215708"/>
                </a:lnTo>
                <a:lnTo>
                  <a:pt x="514269" y="1212851"/>
                </a:lnTo>
                <a:lnTo>
                  <a:pt x="493000" y="1210946"/>
                </a:lnTo>
                <a:lnTo>
                  <a:pt x="471731" y="1209041"/>
                </a:lnTo>
                <a:lnTo>
                  <a:pt x="450779" y="1208088"/>
                </a:lnTo>
                <a:lnTo>
                  <a:pt x="430145" y="1207136"/>
                </a:lnTo>
                <a:lnTo>
                  <a:pt x="409828" y="1206818"/>
                </a:lnTo>
                <a:lnTo>
                  <a:pt x="389829" y="1207136"/>
                </a:lnTo>
                <a:lnTo>
                  <a:pt x="369512" y="1208088"/>
                </a:lnTo>
                <a:lnTo>
                  <a:pt x="350148" y="1209676"/>
                </a:lnTo>
                <a:lnTo>
                  <a:pt x="330466" y="1211263"/>
                </a:lnTo>
                <a:lnTo>
                  <a:pt x="311419" y="1214121"/>
                </a:lnTo>
                <a:lnTo>
                  <a:pt x="292689" y="1217613"/>
                </a:lnTo>
                <a:lnTo>
                  <a:pt x="273960" y="1221106"/>
                </a:lnTo>
                <a:lnTo>
                  <a:pt x="255865" y="1226186"/>
                </a:lnTo>
                <a:lnTo>
                  <a:pt x="238088" y="1231901"/>
                </a:lnTo>
                <a:lnTo>
                  <a:pt x="220628" y="1237933"/>
                </a:lnTo>
                <a:lnTo>
                  <a:pt x="203803" y="1244918"/>
                </a:lnTo>
                <a:lnTo>
                  <a:pt x="195549" y="1248728"/>
                </a:lnTo>
                <a:lnTo>
                  <a:pt x="186978" y="1252856"/>
                </a:lnTo>
                <a:lnTo>
                  <a:pt x="178725" y="1257301"/>
                </a:lnTo>
                <a:lnTo>
                  <a:pt x="170788" y="1261746"/>
                </a:lnTo>
                <a:lnTo>
                  <a:pt x="162852" y="1266191"/>
                </a:lnTo>
                <a:lnTo>
                  <a:pt x="154916" y="1271271"/>
                </a:lnTo>
                <a:lnTo>
                  <a:pt x="146980" y="1276351"/>
                </a:lnTo>
                <a:lnTo>
                  <a:pt x="139361" y="1281748"/>
                </a:lnTo>
                <a:lnTo>
                  <a:pt x="132059" y="1287463"/>
                </a:lnTo>
                <a:lnTo>
                  <a:pt x="124441" y="1293496"/>
                </a:lnTo>
                <a:lnTo>
                  <a:pt x="117139" y="1299528"/>
                </a:lnTo>
                <a:lnTo>
                  <a:pt x="109838" y="1305561"/>
                </a:lnTo>
                <a:lnTo>
                  <a:pt x="102854" y="1312228"/>
                </a:lnTo>
                <a:lnTo>
                  <a:pt x="95553" y="1319213"/>
                </a:lnTo>
                <a:lnTo>
                  <a:pt x="88886" y="1326516"/>
                </a:lnTo>
                <a:lnTo>
                  <a:pt x="81902" y="1333501"/>
                </a:lnTo>
                <a:lnTo>
                  <a:pt x="75236" y="1341121"/>
                </a:lnTo>
                <a:lnTo>
                  <a:pt x="68887" y="1349058"/>
                </a:lnTo>
                <a:lnTo>
                  <a:pt x="62220" y="1357313"/>
                </a:lnTo>
                <a:lnTo>
                  <a:pt x="55871" y="1365568"/>
                </a:lnTo>
                <a:lnTo>
                  <a:pt x="49840" y="1374458"/>
                </a:lnTo>
                <a:lnTo>
                  <a:pt x="43808" y="1383031"/>
                </a:lnTo>
                <a:lnTo>
                  <a:pt x="37777" y="1392556"/>
                </a:lnTo>
                <a:lnTo>
                  <a:pt x="32063" y="1402081"/>
                </a:lnTo>
                <a:lnTo>
                  <a:pt x="26348" y="1411923"/>
                </a:lnTo>
                <a:lnTo>
                  <a:pt x="20952" y="1422083"/>
                </a:lnTo>
                <a:lnTo>
                  <a:pt x="15555" y="1432243"/>
                </a:lnTo>
                <a:lnTo>
                  <a:pt x="10159" y="1442721"/>
                </a:lnTo>
                <a:lnTo>
                  <a:pt x="5079" y="1453833"/>
                </a:lnTo>
                <a:lnTo>
                  <a:pt x="0" y="1465263"/>
                </a:lnTo>
                <a:lnTo>
                  <a:pt x="1905" y="1387158"/>
                </a:lnTo>
                <a:lnTo>
                  <a:pt x="5714" y="1377316"/>
                </a:lnTo>
                <a:lnTo>
                  <a:pt x="9524" y="1368108"/>
                </a:lnTo>
                <a:lnTo>
                  <a:pt x="13968" y="1358583"/>
                </a:lnTo>
                <a:lnTo>
                  <a:pt x="18412" y="1349376"/>
                </a:lnTo>
                <a:lnTo>
                  <a:pt x="23174" y="1340486"/>
                </a:lnTo>
                <a:lnTo>
                  <a:pt x="28253" y="1331278"/>
                </a:lnTo>
                <a:lnTo>
                  <a:pt x="33650" y="1322706"/>
                </a:lnTo>
                <a:lnTo>
                  <a:pt x="39046" y="1313816"/>
                </a:lnTo>
                <a:lnTo>
                  <a:pt x="44761" y="1305243"/>
                </a:lnTo>
                <a:lnTo>
                  <a:pt x="50792" y="1296988"/>
                </a:lnTo>
                <a:lnTo>
                  <a:pt x="56824" y="1289051"/>
                </a:lnTo>
                <a:lnTo>
                  <a:pt x="63173" y="1281113"/>
                </a:lnTo>
                <a:lnTo>
                  <a:pt x="69522" y="1273176"/>
                </a:lnTo>
                <a:lnTo>
                  <a:pt x="75871" y="1265556"/>
                </a:lnTo>
                <a:lnTo>
                  <a:pt x="82855" y="1257936"/>
                </a:lnTo>
                <a:lnTo>
                  <a:pt x="89521" y="1250633"/>
                </a:lnTo>
                <a:lnTo>
                  <a:pt x="103489" y="1236981"/>
                </a:lnTo>
                <a:lnTo>
                  <a:pt x="117457" y="1224281"/>
                </a:lnTo>
                <a:lnTo>
                  <a:pt x="132059" y="1212533"/>
                </a:lnTo>
                <a:lnTo>
                  <a:pt x="146662" y="1201738"/>
                </a:lnTo>
                <a:lnTo>
                  <a:pt x="160947" y="1191896"/>
                </a:lnTo>
                <a:lnTo>
                  <a:pt x="175233" y="1183006"/>
                </a:lnTo>
                <a:lnTo>
                  <a:pt x="189518" y="1175386"/>
                </a:lnTo>
                <a:lnTo>
                  <a:pt x="196184" y="1172528"/>
                </a:lnTo>
                <a:lnTo>
                  <a:pt x="202851" y="1169353"/>
                </a:lnTo>
                <a:lnTo>
                  <a:pt x="208247" y="893446"/>
                </a:lnTo>
                <a:lnTo>
                  <a:pt x="196819" y="898208"/>
                </a:lnTo>
                <a:lnTo>
                  <a:pt x="185074" y="904241"/>
                </a:lnTo>
                <a:lnTo>
                  <a:pt x="173645" y="910908"/>
                </a:lnTo>
                <a:lnTo>
                  <a:pt x="160947" y="918846"/>
                </a:lnTo>
                <a:lnTo>
                  <a:pt x="148884" y="927736"/>
                </a:lnTo>
                <a:lnTo>
                  <a:pt x="142535" y="932816"/>
                </a:lnTo>
                <a:lnTo>
                  <a:pt x="136504" y="937896"/>
                </a:lnTo>
                <a:lnTo>
                  <a:pt x="130155" y="943611"/>
                </a:lnTo>
                <a:lnTo>
                  <a:pt x="123488" y="949643"/>
                </a:lnTo>
                <a:lnTo>
                  <a:pt x="117139" y="956311"/>
                </a:lnTo>
                <a:lnTo>
                  <a:pt x="111108" y="962978"/>
                </a:lnTo>
                <a:lnTo>
                  <a:pt x="104441" y="970281"/>
                </a:lnTo>
                <a:lnTo>
                  <a:pt x="97775" y="977901"/>
                </a:lnTo>
                <a:lnTo>
                  <a:pt x="91426" y="985838"/>
                </a:lnTo>
                <a:lnTo>
                  <a:pt x="85077" y="994093"/>
                </a:lnTo>
                <a:lnTo>
                  <a:pt x="78728" y="1002983"/>
                </a:lnTo>
                <a:lnTo>
                  <a:pt x="72061" y="1012508"/>
                </a:lnTo>
                <a:lnTo>
                  <a:pt x="65712" y="1022351"/>
                </a:lnTo>
                <a:lnTo>
                  <a:pt x="59363" y="1032511"/>
                </a:lnTo>
                <a:lnTo>
                  <a:pt x="52697" y="1043306"/>
                </a:lnTo>
                <a:lnTo>
                  <a:pt x="46030" y="1054418"/>
                </a:lnTo>
                <a:lnTo>
                  <a:pt x="39681" y="1066483"/>
                </a:lnTo>
                <a:lnTo>
                  <a:pt x="33332" y="1078548"/>
                </a:lnTo>
                <a:lnTo>
                  <a:pt x="26983" y="1091883"/>
                </a:lnTo>
                <a:lnTo>
                  <a:pt x="20317" y="1105218"/>
                </a:lnTo>
                <a:lnTo>
                  <a:pt x="13968" y="1119188"/>
                </a:lnTo>
                <a:lnTo>
                  <a:pt x="7936" y="1133793"/>
                </a:lnTo>
                <a:lnTo>
                  <a:pt x="10476" y="1021716"/>
                </a:lnTo>
                <a:lnTo>
                  <a:pt x="15555" y="1010286"/>
                </a:lnTo>
                <a:lnTo>
                  <a:pt x="20317" y="999173"/>
                </a:lnTo>
                <a:lnTo>
                  <a:pt x="25714" y="988696"/>
                </a:lnTo>
                <a:lnTo>
                  <a:pt x="31428" y="978536"/>
                </a:lnTo>
                <a:lnTo>
                  <a:pt x="36824" y="968376"/>
                </a:lnTo>
                <a:lnTo>
                  <a:pt x="42221" y="958533"/>
                </a:lnTo>
                <a:lnTo>
                  <a:pt x="48253" y="949008"/>
                </a:lnTo>
                <a:lnTo>
                  <a:pt x="53967" y="939483"/>
                </a:lnTo>
                <a:lnTo>
                  <a:pt x="59998" y="930911"/>
                </a:lnTo>
                <a:lnTo>
                  <a:pt x="66665" y="922021"/>
                </a:lnTo>
                <a:lnTo>
                  <a:pt x="72696" y="913766"/>
                </a:lnTo>
                <a:lnTo>
                  <a:pt x="79045" y="905511"/>
                </a:lnTo>
                <a:lnTo>
                  <a:pt x="85712" y="897573"/>
                </a:lnTo>
                <a:lnTo>
                  <a:pt x="92378" y="889953"/>
                </a:lnTo>
                <a:lnTo>
                  <a:pt x="99045" y="882968"/>
                </a:lnTo>
                <a:lnTo>
                  <a:pt x="106346" y="875666"/>
                </a:lnTo>
                <a:lnTo>
                  <a:pt x="113012" y="868998"/>
                </a:lnTo>
                <a:lnTo>
                  <a:pt x="120314" y="862331"/>
                </a:lnTo>
                <a:lnTo>
                  <a:pt x="127298" y="855981"/>
                </a:lnTo>
                <a:lnTo>
                  <a:pt x="134916" y="849948"/>
                </a:lnTo>
                <a:lnTo>
                  <a:pt x="142218" y="843916"/>
                </a:lnTo>
                <a:lnTo>
                  <a:pt x="149837" y="838201"/>
                </a:lnTo>
                <a:lnTo>
                  <a:pt x="157773" y="832803"/>
                </a:lnTo>
                <a:lnTo>
                  <a:pt x="165074" y="827723"/>
                </a:lnTo>
                <a:lnTo>
                  <a:pt x="173010" y="822643"/>
                </a:lnTo>
                <a:lnTo>
                  <a:pt x="180947" y="818198"/>
                </a:lnTo>
                <a:lnTo>
                  <a:pt x="189518" y="813753"/>
                </a:lnTo>
                <a:lnTo>
                  <a:pt x="197454" y="809626"/>
                </a:lnTo>
                <a:lnTo>
                  <a:pt x="205708" y="805181"/>
                </a:lnTo>
                <a:lnTo>
                  <a:pt x="213961" y="801688"/>
                </a:lnTo>
                <a:lnTo>
                  <a:pt x="231421" y="794386"/>
                </a:lnTo>
                <a:lnTo>
                  <a:pt x="248564" y="788353"/>
                </a:lnTo>
                <a:lnTo>
                  <a:pt x="266341" y="782638"/>
                </a:lnTo>
                <a:lnTo>
                  <a:pt x="284753" y="778193"/>
                </a:lnTo>
                <a:lnTo>
                  <a:pt x="303165" y="774066"/>
                </a:lnTo>
                <a:lnTo>
                  <a:pt x="321577" y="770573"/>
                </a:lnTo>
                <a:lnTo>
                  <a:pt x="340942" y="768033"/>
                </a:lnTo>
                <a:lnTo>
                  <a:pt x="360306" y="766128"/>
                </a:lnTo>
                <a:lnTo>
                  <a:pt x="379988" y="764541"/>
                </a:lnTo>
                <a:lnTo>
                  <a:pt x="399987" y="763588"/>
                </a:lnTo>
                <a:lnTo>
                  <a:pt x="419987" y="763271"/>
                </a:lnTo>
                <a:lnTo>
                  <a:pt x="440621" y="763588"/>
                </a:lnTo>
                <a:lnTo>
                  <a:pt x="461255" y="764541"/>
                </a:lnTo>
                <a:lnTo>
                  <a:pt x="482207" y="765493"/>
                </a:lnTo>
                <a:lnTo>
                  <a:pt x="503476" y="767398"/>
                </a:lnTo>
                <a:lnTo>
                  <a:pt x="524745" y="769938"/>
                </a:lnTo>
                <a:lnTo>
                  <a:pt x="546014" y="772161"/>
                </a:lnTo>
                <a:lnTo>
                  <a:pt x="567918" y="775018"/>
                </a:lnTo>
                <a:lnTo>
                  <a:pt x="590140" y="778511"/>
                </a:lnTo>
                <a:lnTo>
                  <a:pt x="612044" y="782003"/>
                </a:lnTo>
                <a:lnTo>
                  <a:pt x="634265" y="786131"/>
                </a:lnTo>
                <a:lnTo>
                  <a:pt x="679343" y="794703"/>
                </a:lnTo>
                <a:lnTo>
                  <a:pt x="724104" y="804228"/>
                </a:lnTo>
                <a:lnTo>
                  <a:pt x="769817" y="814388"/>
                </a:lnTo>
                <a:lnTo>
                  <a:pt x="816164" y="824866"/>
                </a:lnTo>
                <a:lnTo>
                  <a:pt x="908225" y="846456"/>
                </a:lnTo>
                <a:lnTo>
                  <a:pt x="954255" y="857568"/>
                </a:lnTo>
                <a:lnTo>
                  <a:pt x="999968" y="867728"/>
                </a:lnTo>
                <a:lnTo>
                  <a:pt x="1046316" y="877571"/>
                </a:lnTo>
                <a:lnTo>
                  <a:pt x="1091394" y="886143"/>
                </a:lnTo>
                <a:lnTo>
                  <a:pt x="1114250" y="890271"/>
                </a:lnTo>
                <a:lnTo>
                  <a:pt x="1136789" y="894081"/>
                </a:lnTo>
                <a:lnTo>
                  <a:pt x="1159328" y="897891"/>
                </a:lnTo>
                <a:lnTo>
                  <a:pt x="1181549" y="901066"/>
                </a:lnTo>
                <a:lnTo>
                  <a:pt x="1203453" y="903606"/>
                </a:lnTo>
                <a:lnTo>
                  <a:pt x="1225675" y="906146"/>
                </a:lnTo>
                <a:lnTo>
                  <a:pt x="1247262" y="908051"/>
                </a:lnTo>
                <a:lnTo>
                  <a:pt x="1269166" y="909638"/>
                </a:lnTo>
                <a:lnTo>
                  <a:pt x="1290435" y="910908"/>
                </a:lnTo>
                <a:lnTo>
                  <a:pt x="1311386" y="911543"/>
                </a:lnTo>
                <a:lnTo>
                  <a:pt x="1332656" y="912178"/>
                </a:lnTo>
                <a:lnTo>
                  <a:pt x="1352972" y="912178"/>
                </a:lnTo>
                <a:lnTo>
                  <a:pt x="1373607" y="912178"/>
                </a:lnTo>
                <a:lnTo>
                  <a:pt x="1393606" y="911543"/>
                </a:lnTo>
                <a:lnTo>
                  <a:pt x="1413605" y="910908"/>
                </a:lnTo>
                <a:lnTo>
                  <a:pt x="1433287" y="909956"/>
                </a:lnTo>
                <a:lnTo>
                  <a:pt x="1452334" y="908686"/>
                </a:lnTo>
                <a:lnTo>
                  <a:pt x="1471699" y="907098"/>
                </a:lnTo>
                <a:lnTo>
                  <a:pt x="1490428" y="905193"/>
                </a:lnTo>
                <a:lnTo>
                  <a:pt x="1508840" y="903288"/>
                </a:lnTo>
                <a:lnTo>
                  <a:pt x="1527253" y="901066"/>
                </a:lnTo>
                <a:lnTo>
                  <a:pt x="1545030" y="898843"/>
                </a:lnTo>
                <a:lnTo>
                  <a:pt x="1562807" y="895668"/>
                </a:lnTo>
                <a:lnTo>
                  <a:pt x="1580267" y="893128"/>
                </a:lnTo>
                <a:lnTo>
                  <a:pt x="1597092" y="889953"/>
                </a:lnTo>
                <a:lnTo>
                  <a:pt x="1613916" y="886778"/>
                </a:lnTo>
                <a:lnTo>
                  <a:pt x="1646614" y="879476"/>
                </a:lnTo>
                <a:lnTo>
                  <a:pt x="1678041" y="871856"/>
                </a:lnTo>
                <a:lnTo>
                  <a:pt x="1708199" y="863918"/>
                </a:lnTo>
                <a:lnTo>
                  <a:pt x="1737405" y="855663"/>
                </a:lnTo>
                <a:lnTo>
                  <a:pt x="1765023" y="846456"/>
                </a:lnTo>
                <a:lnTo>
                  <a:pt x="1791371" y="837566"/>
                </a:lnTo>
                <a:lnTo>
                  <a:pt x="1816450" y="828358"/>
                </a:lnTo>
                <a:lnTo>
                  <a:pt x="1840258" y="818833"/>
                </a:lnTo>
                <a:lnTo>
                  <a:pt x="1862480" y="809943"/>
                </a:lnTo>
                <a:lnTo>
                  <a:pt x="1883749" y="800418"/>
                </a:lnTo>
                <a:lnTo>
                  <a:pt x="1903113" y="791211"/>
                </a:lnTo>
                <a:lnTo>
                  <a:pt x="1921208" y="782638"/>
                </a:lnTo>
                <a:lnTo>
                  <a:pt x="1938033" y="774066"/>
                </a:lnTo>
                <a:lnTo>
                  <a:pt x="1953271" y="766128"/>
                </a:lnTo>
                <a:lnTo>
                  <a:pt x="1966921" y="758508"/>
                </a:lnTo>
                <a:lnTo>
                  <a:pt x="1978984" y="751523"/>
                </a:lnTo>
                <a:lnTo>
                  <a:pt x="1989460" y="745173"/>
                </a:lnTo>
                <a:lnTo>
                  <a:pt x="2006285" y="734696"/>
                </a:lnTo>
                <a:lnTo>
                  <a:pt x="2016126" y="728346"/>
                </a:lnTo>
                <a:lnTo>
                  <a:pt x="2019300" y="725488"/>
                </a:lnTo>
                <a:close/>
                <a:moveTo>
                  <a:pt x="1546743" y="504987"/>
                </a:moveTo>
                <a:lnTo>
                  <a:pt x="1538163" y="505305"/>
                </a:lnTo>
                <a:lnTo>
                  <a:pt x="1529265" y="505623"/>
                </a:lnTo>
                <a:lnTo>
                  <a:pt x="1520368" y="506259"/>
                </a:lnTo>
                <a:lnTo>
                  <a:pt x="1511470" y="507531"/>
                </a:lnTo>
                <a:lnTo>
                  <a:pt x="1502890" y="508803"/>
                </a:lnTo>
                <a:lnTo>
                  <a:pt x="1493993" y="510075"/>
                </a:lnTo>
                <a:lnTo>
                  <a:pt x="1485731" y="511983"/>
                </a:lnTo>
                <a:lnTo>
                  <a:pt x="1477469" y="513891"/>
                </a:lnTo>
                <a:lnTo>
                  <a:pt x="1469207" y="516117"/>
                </a:lnTo>
                <a:lnTo>
                  <a:pt x="1461263" y="518661"/>
                </a:lnTo>
                <a:lnTo>
                  <a:pt x="1453318" y="521523"/>
                </a:lnTo>
                <a:lnTo>
                  <a:pt x="1445692" y="524067"/>
                </a:lnTo>
                <a:lnTo>
                  <a:pt x="1438383" y="527247"/>
                </a:lnTo>
                <a:lnTo>
                  <a:pt x="1431392" y="530745"/>
                </a:lnTo>
                <a:lnTo>
                  <a:pt x="1425037" y="533925"/>
                </a:lnTo>
                <a:lnTo>
                  <a:pt x="1418681" y="537741"/>
                </a:lnTo>
                <a:lnTo>
                  <a:pt x="1413279" y="541239"/>
                </a:lnTo>
                <a:lnTo>
                  <a:pt x="1407877" y="545373"/>
                </a:lnTo>
                <a:lnTo>
                  <a:pt x="1402793" y="549189"/>
                </a:lnTo>
                <a:lnTo>
                  <a:pt x="1398344" y="553323"/>
                </a:lnTo>
                <a:lnTo>
                  <a:pt x="1394213" y="557457"/>
                </a:lnTo>
                <a:lnTo>
                  <a:pt x="1390400" y="561591"/>
                </a:lnTo>
                <a:lnTo>
                  <a:pt x="1386904" y="566361"/>
                </a:lnTo>
                <a:lnTo>
                  <a:pt x="1384044" y="570813"/>
                </a:lnTo>
                <a:lnTo>
                  <a:pt x="1381820" y="575265"/>
                </a:lnTo>
                <a:lnTo>
                  <a:pt x="1379596" y="580035"/>
                </a:lnTo>
                <a:lnTo>
                  <a:pt x="1378007" y="584487"/>
                </a:lnTo>
                <a:lnTo>
                  <a:pt x="1376418" y="589258"/>
                </a:lnTo>
                <a:lnTo>
                  <a:pt x="1375782" y="594028"/>
                </a:lnTo>
                <a:lnTo>
                  <a:pt x="1375465" y="598798"/>
                </a:lnTo>
                <a:lnTo>
                  <a:pt x="1375465" y="603250"/>
                </a:lnTo>
                <a:lnTo>
                  <a:pt x="1375782" y="608338"/>
                </a:lnTo>
                <a:lnTo>
                  <a:pt x="1376418" y="612790"/>
                </a:lnTo>
                <a:lnTo>
                  <a:pt x="1377689" y="617878"/>
                </a:lnTo>
                <a:lnTo>
                  <a:pt x="1379596" y="622648"/>
                </a:lnTo>
                <a:lnTo>
                  <a:pt x="1381820" y="627100"/>
                </a:lnTo>
                <a:lnTo>
                  <a:pt x="1384044" y="632188"/>
                </a:lnTo>
                <a:lnTo>
                  <a:pt x="1386904" y="636640"/>
                </a:lnTo>
                <a:lnTo>
                  <a:pt x="1390718" y="641092"/>
                </a:lnTo>
                <a:lnTo>
                  <a:pt x="1394531" y="645862"/>
                </a:lnTo>
                <a:lnTo>
                  <a:pt x="1399297" y="650314"/>
                </a:lnTo>
                <a:lnTo>
                  <a:pt x="1403746" y="654766"/>
                </a:lnTo>
                <a:lnTo>
                  <a:pt x="1409148" y="658900"/>
                </a:lnTo>
                <a:lnTo>
                  <a:pt x="1414550" y="663352"/>
                </a:lnTo>
                <a:lnTo>
                  <a:pt x="1420588" y="666850"/>
                </a:lnTo>
                <a:lnTo>
                  <a:pt x="1427261" y="670666"/>
                </a:lnTo>
                <a:lnTo>
                  <a:pt x="1433617" y="674482"/>
                </a:lnTo>
                <a:lnTo>
                  <a:pt x="1440290" y="677980"/>
                </a:lnTo>
                <a:lnTo>
                  <a:pt x="1447598" y="680842"/>
                </a:lnTo>
                <a:lnTo>
                  <a:pt x="1454907" y="684022"/>
                </a:lnTo>
                <a:lnTo>
                  <a:pt x="1462216" y="686566"/>
                </a:lnTo>
                <a:lnTo>
                  <a:pt x="1470160" y="689428"/>
                </a:lnTo>
                <a:lnTo>
                  <a:pt x="1478104" y="691654"/>
                </a:lnTo>
                <a:lnTo>
                  <a:pt x="1486049" y="693880"/>
                </a:lnTo>
                <a:lnTo>
                  <a:pt x="1494628" y="695788"/>
                </a:lnTo>
                <a:lnTo>
                  <a:pt x="1502890" y="697696"/>
                </a:lnTo>
                <a:lnTo>
                  <a:pt x="1511470" y="699286"/>
                </a:lnTo>
                <a:lnTo>
                  <a:pt x="1519732" y="700240"/>
                </a:lnTo>
                <a:lnTo>
                  <a:pt x="1528630" y="701512"/>
                </a:lnTo>
                <a:lnTo>
                  <a:pt x="1537527" y="702148"/>
                </a:lnTo>
                <a:lnTo>
                  <a:pt x="1546425" y="702466"/>
                </a:lnTo>
                <a:lnTo>
                  <a:pt x="1555005" y="703102"/>
                </a:lnTo>
                <a:lnTo>
                  <a:pt x="1564220" y="703420"/>
                </a:lnTo>
                <a:lnTo>
                  <a:pt x="1572800" y="703420"/>
                </a:lnTo>
                <a:lnTo>
                  <a:pt x="1582015" y="703102"/>
                </a:lnTo>
                <a:lnTo>
                  <a:pt x="1590595" y="702148"/>
                </a:lnTo>
                <a:lnTo>
                  <a:pt x="1599175" y="701512"/>
                </a:lnTo>
                <a:lnTo>
                  <a:pt x="1608390" y="700558"/>
                </a:lnTo>
                <a:lnTo>
                  <a:pt x="1616970" y="699286"/>
                </a:lnTo>
                <a:lnTo>
                  <a:pt x="1625549" y="697696"/>
                </a:lnTo>
                <a:lnTo>
                  <a:pt x="1634129" y="696106"/>
                </a:lnTo>
                <a:lnTo>
                  <a:pt x="1642391" y="694198"/>
                </a:lnTo>
                <a:lnTo>
                  <a:pt x="1650336" y="691972"/>
                </a:lnTo>
                <a:lnTo>
                  <a:pt x="1658598" y="689428"/>
                </a:lnTo>
                <a:lnTo>
                  <a:pt x="1666542" y="686566"/>
                </a:lnTo>
                <a:lnTo>
                  <a:pt x="1674168" y="683704"/>
                </a:lnTo>
                <a:lnTo>
                  <a:pt x="1681477" y="680524"/>
                </a:lnTo>
                <a:lnTo>
                  <a:pt x="1688150" y="677344"/>
                </a:lnTo>
                <a:lnTo>
                  <a:pt x="1694506" y="673846"/>
                </a:lnTo>
                <a:lnTo>
                  <a:pt x="1700543" y="670348"/>
                </a:lnTo>
                <a:lnTo>
                  <a:pt x="1706899" y="666532"/>
                </a:lnTo>
                <a:lnTo>
                  <a:pt x="1711983" y="662716"/>
                </a:lnTo>
                <a:lnTo>
                  <a:pt x="1717067" y="658582"/>
                </a:lnTo>
                <a:lnTo>
                  <a:pt x="1721516" y="654766"/>
                </a:lnTo>
                <a:lnTo>
                  <a:pt x="1725647" y="650632"/>
                </a:lnTo>
                <a:lnTo>
                  <a:pt x="1729460" y="646180"/>
                </a:lnTo>
                <a:lnTo>
                  <a:pt x="1732320" y="642046"/>
                </a:lnTo>
                <a:lnTo>
                  <a:pt x="1735498" y="637594"/>
                </a:lnTo>
                <a:lnTo>
                  <a:pt x="1738040" y="632824"/>
                </a:lnTo>
                <a:lnTo>
                  <a:pt x="1739947" y="628372"/>
                </a:lnTo>
                <a:lnTo>
                  <a:pt x="1741853" y="623284"/>
                </a:lnTo>
                <a:lnTo>
                  <a:pt x="1743124" y="618832"/>
                </a:lnTo>
                <a:lnTo>
                  <a:pt x="1744078" y="614380"/>
                </a:lnTo>
                <a:lnTo>
                  <a:pt x="1744713" y="609292"/>
                </a:lnTo>
                <a:lnTo>
                  <a:pt x="1744713" y="604522"/>
                </a:lnTo>
                <a:lnTo>
                  <a:pt x="1744078" y="600070"/>
                </a:lnTo>
                <a:lnTo>
                  <a:pt x="1743442" y="594982"/>
                </a:lnTo>
                <a:lnTo>
                  <a:pt x="1741853" y="590212"/>
                </a:lnTo>
                <a:lnTo>
                  <a:pt x="1740264" y="585441"/>
                </a:lnTo>
                <a:lnTo>
                  <a:pt x="1738040" y="580671"/>
                </a:lnTo>
                <a:lnTo>
                  <a:pt x="1735498" y="576219"/>
                </a:lnTo>
                <a:lnTo>
                  <a:pt x="1732320" y="571449"/>
                </a:lnTo>
                <a:lnTo>
                  <a:pt x="1729142" y="566679"/>
                </a:lnTo>
                <a:lnTo>
                  <a:pt x="1725329" y="562227"/>
                </a:lnTo>
                <a:lnTo>
                  <a:pt x="1720880" y="557457"/>
                </a:lnTo>
                <a:lnTo>
                  <a:pt x="1715796" y="553323"/>
                </a:lnTo>
                <a:lnTo>
                  <a:pt x="1710394" y="548871"/>
                </a:lnTo>
                <a:lnTo>
                  <a:pt x="1704992" y="544737"/>
                </a:lnTo>
                <a:lnTo>
                  <a:pt x="1698954" y="540921"/>
                </a:lnTo>
                <a:lnTo>
                  <a:pt x="1692599" y="537105"/>
                </a:lnTo>
                <a:lnTo>
                  <a:pt x="1685926" y="533289"/>
                </a:lnTo>
                <a:lnTo>
                  <a:pt x="1679253" y="529791"/>
                </a:lnTo>
                <a:lnTo>
                  <a:pt x="1672262" y="526929"/>
                </a:lnTo>
                <a:lnTo>
                  <a:pt x="1664635" y="523749"/>
                </a:lnTo>
                <a:lnTo>
                  <a:pt x="1657326" y="521205"/>
                </a:lnTo>
                <a:lnTo>
                  <a:pt x="1649700" y="518661"/>
                </a:lnTo>
                <a:lnTo>
                  <a:pt x="1641756" y="516117"/>
                </a:lnTo>
                <a:lnTo>
                  <a:pt x="1633494" y="513891"/>
                </a:lnTo>
                <a:lnTo>
                  <a:pt x="1625549" y="511983"/>
                </a:lnTo>
                <a:lnTo>
                  <a:pt x="1616652" y="510711"/>
                </a:lnTo>
                <a:lnTo>
                  <a:pt x="1608390" y="509121"/>
                </a:lnTo>
                <a:lnTo>
                  <a:pt x="1599810" y="507849"/>
                </a:lnTo>
                <a:lnTo>
                  <a:pt x="1590913" y="506895"/>
                </a:lnTo>
                <a:lnTo>
                  <a:pt x="1582333" y="505941"/>
                </a:lnTo>
                <a:lnTo>
                  <a:pt x="1573435" y="505305"/>
                </a:lnTo>
                <a:lnTo>
                  <a:pt x="1564538" y="504987"/>
                </a:lnTo>
                <a:lnTo>
                  <a:pt x="1555640" y="504987"/>
                </a:lnTo>
                <a:lnTo>
                  <a:pt x="1546743" y="504987"/>
                </a:lnTo>
                <a:close/>
                <a:moveTo>
                  <a:pt x="1042760" y="493221"/>
                </a:moveTo>
                <a:lnTo>
                  <a:pt x="1034180" y="493539"/>
                </a:lnTo>
                <a:lnTo>
                  <a:pt x="1024965" y="493857"/>
                </a:lnTo>
                <a:lnTo>
                  <a:pt x="1016385" y="494175"/>
                </a:lnTo>
                <a:lnTo>
                  <a:pt x="1007487" y="495447"/>
                </a:lnTo>
                <a:lnTo>
                  <a:pt x="999225" y="496719"/>
                </a:lnTo>
                <a:lnTo>
                  <a:pt x="990646" y="497673"/>
                </a:lnTo>
                <a:lnTo>
                  <a:pt x="982384" y="499263"/>
                </a:lnTo>
                <a:lnTo>
                  <a:pt x="974439" y="501171"/>
                </a:lnTo>
                <a:lnTo>
                  <a:pt x="965860" y="503079"/>
                </a:lnTo>
                <a:lnTo>
                  <a:pt x="958551" y="505305"/>
                </a:lnTo>
                <a:lnTo>
                  <a:pt x="950607" y="507849"/>
                </a:lnTo>
                <a:lnTo>
                  <a:pt x="943298" y="510711"/>
                </a:lnTo>
                <a:lnTo>
                  <a:pt x="935989" y="513255"/>
                </a:lnTo>
                <a:lnTo>
                  <a:pt x="928998" y="516117"/>
                </a:lnTo>
                <a:lnTo>
                  <a:pt x="922007" y="519615"/>
                </a:lnTo>
                <a:lnTo>
                  <a:pt x="915652" y="523113"/>
                </a:lnTo>
                <a:lnTo>
                  <a:pt x="909614" y="526929"/>
                </a:lnTo>
                <a:lnTo>
                  <a:pt x="903577" y="530745"/>
                </a:lnTo>
                <a:lnTo>
                  <a:pt x="898175" y="534879"/>
                </a:lnTo>
                <a:lnTo>
                  <a:pt x="893090" y="539013"/>
                </a:lnTo>
                <a:lnTo>
                  <a:pt x="888324" y="543147"/>
                </a:lnTo>
                <a:lnTo>
                  <a:pt x="884193" y="547599"/>
                </a:lnTo>
                <a:lnTo>
                  <a:pt x="880697" y="552369"/>
                </a:lnTo>
                <a:lnTo>
                  <a:pt x="877520" y="556821"/>
                </a:lnTo>
                <a:lnTo>
                  <a:pt x="874660" y="561273"/>
                </a:lnTo>
                <a:lnTo>
                  <a:pt x="872118" y="565725"/>
                </a:lnTo>
                <a:lnTo>
                  <a:pt x="870211" y="570495"/>
                </a:lnTo>
                <a:lnTo>
                  <a:pt x="868622" y="575265"/>
                </a:lnTo>
                <a:lnTo>
                  <a:pt x="867987" y="580035"/>
                </a:lnTo>
                <a:lnTo>
                  <a:pt x="867351" y="584805"/>
                </a:lnTo>
                <a:lnTo>
                  <a:pt x="866715" y="589576"/>
                </a:lnTo>
                <a:lnTo>
                  <a:pt x="867351" y="594346"/>
                </a:lnTo>
                <a:lnTo>
                  <a:pt x="867987" y="599116"/>
                </a:lnTo>
                <a:lnTo>
                  <a:pt x="868622" y="603886"/>
                </a:lnTo>
                <a:lnTo>
                  <a:pt x="870211" y="608656"/>
                </a:lnTo>
                <a:lnTo>
                  <a:pt x="872118" y="613108"/>
                </a:lnTo>
                <a:lnTo>
                  <a:pt x="874660" y="617878"/>
                </a:lnTo>
                <a:lnTo>
                  <a:pt x="877520" y="622330"/>
                </a:lnTo>
                <a:lnTo>
                  <a:pt x="880380" y="626782"/>
                </a:lnTo>
                <a:lnTo>
                  <a:pt x="883875" y="631234"/>
                </a:lnTo>
                <a:lnTo>
                  <a:pt x="888006" y="636004"/>
                </a:lnTo>
                <a:lnTo>
                  <a:pt x="892137" y="640138"/>
                </a:lnTo>
                <a:lnTo>
                  <a:pt x="897221" y="644272"/>
                </a:lnTo>
                <a:lnTo>
                  <a:pt x="901988" y="648406"/>
                </a:lnTo>
                <a:lnTo>
                  <a:pt x="907708" y="652222"/>
                </a:lnTo>
                <a:lnTo>
                  <a:pt x="913745" y="656038"/>
                </a:lnTo>
                <a:lnTo>
                  <a:pt x="919783" y="659854"/>
                </a:lnTo>
                <a:lnTo>
                  <a:pt x="926774" y="663670"/>
                </a:lnTo>
                <a:lnTo>
                  <a:pt x="933765" y="666850"/>
                </a:lnTo>
                <a:lnTo>
                  <a:pt x="941391" y="670030"/>
                </a:lnTo>
                <a:lnTo>
                  <a:pt x="949018" y="673528"/>
                </a:lnTo>
                <a:lnTo>
                  <a:pt x="956962" y="676072"/>
                </a:lnTo>
                <a:lnTo>
                  <a:pt x="965224" y="678616"/>
                </a:lnTo>
                <a:lnTo>
                  <a:pt x="973168" y="680842"/>
                </a:lnTo>
                <a:lnTo>
                  <a:pt x="981748" y="683386"/>
                </a:lnTo>
                <a:lnTo>
                  <a:pt x="990328" y="685294"/>
                </a:lnTo>
                <a:lnTo>
                  <a:pt x="998908" y="686566"/>
                </a:lnTo>
                <a:lnTo>
                  <a:pt x="1007487" y="688156"/>
                </a:lnTo>
                <a:lnTo>
                  <a:pt x="1016385" y="689428"/>
                </a:lnTo>
                <a:lnTo>
                  <a:pt x="1024965" y="690064"/>
                </a:lnTo>
                <a:lnTo>
                  <a:pt x="1034180" y="690700"/>
                </a:lnTo>
                <a:lnTo>
                  <a:pt x="1042760" y="691336"/>
                </a:lnTo>
                <a:lnTo>
                  <a:pt x="1051975" y="691654"/>
                </a:lnTo>
                <a:lnTo>
                  <a:pt x="1060555" y="691654"/>
                </a:lnTo>
                <a:lnTo>
                  <a:pt x="1069770" y="691336"/>
                </a:lnTo>
                <a:lnTo>
                  <a:pt x="1078350" y="690700"/>
                </a:lnTo>
                <a:lnTo>
                  <a:pt x="1086930" y="690382"/>
                </a:lnTo>
                <a:lnTo>
                  <a:pt x="1095827" y="689428"/>
                </a:lnTo>
                <a:lnTo>
                  <a:pt x="1104089" y="688156"/>
                </a:lnTo>
                <a:lnTo>
                  <a:pt x="1112669" y="687202"/>
                </a:lnTo>
                <a:lnTo>
                  <a:pt x="1121249" y="685612"/>
                </a:lnTo>
                <a:lnTo>
                  <a:pt x="1129193" y="683704"/>
                </a:lnTo>
                <a:lnTo>
                  <a:pt x="1137455" y="681796"/>
                </a:lnTo>
                <a:lnTo>
                  <a:pt x="1145082" y="679570"/>
                </a:lnTo>
                <a:lnTo>
                  <a:pt x="1153026" y="676708"/>
                </a:lnTo>
                <a:lnTo>
                  <a:pt x="1160017" y="674164"/>
                </a:lnTo>
                <a:lnTo>
                  <a:pt x="1167643" y="671620"/>
                </a:lnTo>
                <a:lnTo>
                  <a:pt x="1174316" y="668440"/>
                </a:lnTo>
                <a:lnTo>
                  <a:pt x="1181307" y="664942"/>
                </a:lnTo>
                <a:lnTo>
                  <a:pt x="1187663" y="661762"/>
                </a:lnTo>
                <a:lnTo>
                  <a:pt x="1193700" y="657946"/>
                </a:lnTo>
                <a:lnTo>
                  <a:pt x="1199738" y="654130"/>
                </a:lnTo>
                <a:lnTo>
                  <a:pt x="1205140" y="649996"/>
                </a:lnTo>
                <a:lnTo>
                  <a:pt x="1210224" y="645862"/>
                </a:lnTo>
                <a:lnTo>
                  <a:pt x="1214991" y="641728"/>
                </a:lnTo>
                <a:lnTo>
                  <a:pt x="1219122" y="636958"/>
                </a:lnTo>
                <a:lnTo>
                  <a:pt x="1222617" y="632506"/>
                </a:lnTo>
                <a:lnTo>
                  <a:pt x="1225795" y="628054"/>
                </a:lnTo>
                <a:lnTo>
                  <a:pt x="1228655" y="623284"/>
                </a:lnTo>
                <a:lnTo>
                  <a:pt x="1231197" y="618832"/>
                </a:lnTo>
                <a:lnTo>
                  <a:pt x="1233104" y="614380"/>
                </a:lnTo>
                <a:lnTo>
                  <a:pt x="1234693" y="609292"/>
                </a:lnTo>
                <a:lnTo>
                  <a:pt x="1235328" y="604840"/>
                </a:lnTo>
                <a:lnTo>
                  <a:pt x="1235964" y="600070"/>
                </a:lnTo>
                <a:lnTo>
                  <a:pt x="1236599" y="595300"/>
                </a:lnTo>
                <a:lnTo>
                  <a:pt x="1235964" y="590530"/>
                </a:lnTo>
                <a:lnTo>
                  <a:pt x="1235328" y="585441"/>
                </a:lnTo>
                <a:lnTo>
                  <a:pt x="1234693" y="580989"/>
                </a:lnTo>
                <a:lnTo>
                  <a:pt x="1233104" y="576219"/>
                </a:lnTo>
                <a:lnTo>
                  <a:pt x="1231197" y="571449"/>
                </a:lnTo>
                <a:lnTo>
                  <a:pt x="1228973" y="566997"/>
                </a:lnTo>
                <a:lnTo>
                  <a:pt x="1225795" y="562545"/>
                </a:lnTo>
                <a:lnTo>
                  <a:pt x="1222935" y="557775"/>
                </a:lnTo>
                <a:lnTo>
                  <a:pt x="1219440" y="553323"/>
                </a:lnTo>
                <a:lnTo>
                  <a:pt x="1215309" y="548871"/>
                </a:lnTo>
                <a:lnTo>
                  <a:pt x="1211178" y="544737"/>
                </a:lnTo>
                <a:lnTo>
                  <a:pt x="1206093" y="540603"/>
                </a:lnTo>
                <a:lnTo>
                  <a:pt x="1201327" y="536469"/>
                </a:lnTo>
                <a:lnTo>
                  <a:pt x="1195607" y="532653"/>
                </a:lnTo>
                <a:lnTo>
                  <a:pt x="1189569" y="528837"/>
                </a:lnTo>
                <a:lnTo>
                  <a:pt x="1183532" y="525021"/>
                </a:lnTo>
                <a:lnTo>
                  <a:pt x="1176859" y="521205"/>
                </a:lnTo>
                <a:lnTo>
                  <a:pt x="1169550" y="517707"/>
                </a:lnTo>
                <a:lnTo>
                  <a:pt x="1161923" y="514845"/>
                </a:lnTo>
                <a:lnTo>
                  <a:pt x="1154297" y="511347"/>
                </a:lnTo>
                <a:lnTo>
                  <a:pt x="1146353" y="508803"/>
                </a:lnTo>
                <a:lnTo>
                  <a:pt x="1138091" y="505941"/>
                </a:lnTo>
                <a:lnTo>
                  <a:pt x="1130147" y="503715"/>
                </a:lnTo>
                <a:lnTo>
                  <a:pt x="1121567" y="501489"/>
                </a:lnTo>
                <a:lnTo>
                  <a:pt x="1113305" y="499581"/>
                </a:lnTo>
                <a:lnTo>
                  <a:pt x="1104407" y="497991"/>
                </a:lnTo>
                <a:lnTo>
                  <a:pt x="1095827" y="496719"/>
                </a:lnTo>
                <a:lnTo>
                  <a:pt x="1086930" y="495447"/>
                </a:lnTo>
                <a:lnTo>
                  <a:pt x="1078350" y="494811"/>
                </a:lnTo>
                <a:lnTo>
                  <a:pt x="1069135" y="493857"/>
                </a:lnTo>
                <a:lnTo>
                  <a:pt x="1060555" y="493539"/>
                </a:lnTo>
                <a:lnTo>
                  <a:pt x="1051340" y="493221"/>
                </a:lnTo>
                <a:lnTo>
                  <a:pt x="1042760" y="493221"/>
                </a:lnTo>
                <a:close/>
                <a:moveTo>
                  <a:pt x="1705310" y="248995"/>
                </a:moveTo>
                <a:lnTo>
                  <a:pt x="1696094" y="249313"/>
                </a:lnTo>
                <a:lnTo>
                  <a:pt x="1687197" y="249949"/>
                </a:lnTo>
                <a:lnTo>
                  <a:pt x="1677664" y="251221"/>
                </a:lnTo>
                <a:lnTo>
                  <a:pt x="1668448" y="252175"/>
                </a:lnTo>
                <a:lnTo>
                  <a:pt x="1659551" y="253765"/>
                </a:lnTo>
                <a:lnTo>
                  <a:pt x="1650653" y="255673"/>
                </a:lnTo>
                <a:lnTo>
                  <a:pt x="1642391" y="257581"/>
                </a:lnTo>
                <a:lnTo>
                  <a:pt x="1634129" y="259807"/>
                </a:lnTo>
                <a:lnTo>
                  <a:pt x="1626185" y="262033"/>
                </a:lnTo>
                <a:lnTo>
                  <a:pt x="1618559" y="264896"/>
                </a:lnTo>
                <a:lnTo>
                  <a:pt x="1611568" y="267440"/>
                </a:lnTo>
                <a:lnTo>
                  <a:pt x="1604259" y="270620"/>
                </a:lnTo>
                <a:lnTo>
                  <a:pt x="1597268" y="273482"/>
                </a:lnTo>
                <a:lnTo>
                  <a:pt x="1591230" y="276980"/>
                </a:lnTo>
                <a:lnTo>
                  <a:pt x="1585193" y="280478"/>
                </a:lnTo>
                <a:lnTo>
                  <a:pt x="1579155" y="283658"/>
                </a:lnTo>
                <a:lnTo>
                  <a:pt x="1574071" y="287474"/>
                </a:lnTo>
                <a:lnTo>
                  <a:pt x="1568986" y="291290"/>
                </a:lnTo>
                <a:lnTo>
                  <a:pt x="1564538" y="295424"/>
                </a:lnTo>
                <a:lnTo>
                  <a:pt x="1560089" y="299240"/>
                </a:lnTo>
                <a:lnTo>
                  <a:pt x="1556276" y="303374"/>
                </a:lnTo>
                <a:lnTo>
                  <a:pt x="1552462" y="307826"/>
                </a:lnTo>
                <a:lnTo>
                  <a:pt x="1549285" y="312278"/>
                </a:lnTo>
                <a:lnTo>
                  <a:pt x="1546743" y="316730"/>
                </a:lnTo>
                <a:lnTo>
                  <a:pt x="1544200" y="321182"/>
                </a:lnTo>
                <a:lnTo>
                  <a:pt x="1542294" y="326270"/>
                </a:lnTo>
                <a:lnTo>
                  <a:pt x="1540705" y="330722"/>
                </a:lnTo>
                <a:lnTo>
                  <a:pt x="1539434" y="335492"/>
                </a:lnTo>
                <a:lnTo>
                  <a:pt x="1539116" y="340262"/>
                </a:lnTo>
                <a:lnTo>
                  <a:pt x="1538798" y="345032"/>
                </a:lnTo>
                <a:lnTo>
                  <a:pt x="1539116" y="350120"/>
                </a:lnTo>
                <a:lnTo>
                  <a:pt x="1539434" y="354890"/>
                </a:lnTo>
                <a:lnTo>
                  <a:pt x="1540705" y="359978"/>
                </a:lnTo>
                <a:lnTo>
                  <a:pt x="1542612" y="364748"/>
                </a:lnTo>
                <a:lnTo>
                  <a:pt x="1544518" y="369836"/>
                </a:lnTo>
                <a:lnTo>
                  <a:pt x="1547060" y="374606"/>
                </a:lnTo>
                <a:lnTo>
                  <a:pt x="1550238" y="379694"/>
                </a:lnTo>
                <a:lnTo>
                  <a:pt x="1553416" y="384464"/>
                </a:lnTo>
                <a:lnTo>
                  <a:pt x="1557547" y="388916"/>
                </a:lnTo>
                <a:lnTo>
                  <a:pt x="1561996" y="393686"/>
                </a:lnTo>
                <a:lnTo>
                  <a:pt x="1566444" y="397820"/>
                </a:lnTo>
                <a:lnTo>
                  <a:pt x="1571211" y="401954"/>
                </a:lnTo>
                <a:lnTo>
                  <a:pt x="1576613" y="406088"/>
                </a:lnTo>
                <a:lnTo>
                  <a:pt x="1582333" y="409904"/>
                </a:lnTo>
                <a:lnTo>
                  <a:pt x="1588370" y="413720"/>
                </a:lnTo>
                <a:lnTo>
                  <a:pt x="1594726" y="416900"/>
                </a:lnTo>
                <a:lnTo>
                  <a:pt x="1601081" y="420398"/>
                </a:lnTo>
                <a:lnTo>
                  <a:pt x="1608072" y="423578"/>
                </a:lnTo>
                <a:lnTo>
                  <a:pt x="1615063" y="426441"/>
                </a:lnTo>
                <a:lnTo>
                  <a:pt x="1622372" y="429621"/>
                </a:lnTo>
                <a:lnTo>
                  <a:pt x="1629998" y="432165"/>
                </a:lnTo>
                <a:lnTo>
                  <a:pt x="1637625" y="434391"/>
                </a:lnTo>
                <a:lnTo>
                  <a:pt x="1645569" y="436617"/>
                </a:lnTo>
                <a:lnTo>
                  <a:pt x="1653831" y="438525"/>
                </a:lnTo>
                <a:lnTo>
                  <a:pt x="1662093" y="440433"/>
                </a:lnTo>
                <a:lnTo>
                  <a:pt x="1670355" y="442341"/>
                </a:lnTo>
                <a:lnTo>
                  <a:pt x="1679253" y="443613"/>
                </a:lnTo>
                <a:lnTo>
                  <a:pt x="1687832" y="444567"/>
                </a:lnTo>
                <a:lnTo>
                  <a:pt x="1696412" y="445839"/>
                </a:lnTo>
                <a:lnTo>
                  <a:pt x="1705627" y="446475"/>
                </a:lnTo>
                <a:lnTo>
                  <a:pt x="1714207" y="447111"/>
                </a:lnTo>
                <a:lnTo>
                  <a:pt x="1723423" y="447429"/>
                </a:lnTo>
                <a:lnTo>
                  <a:pt x="1732320" y="447429"/>
                </a:lnTo>
                <a:lnTo>
                  <a:pt x="1741853" y="447111"/>
                </a:lnTo>
                <a:lnTo>
                  <a:pt x="1751069" y="446475"/>
                </a:lnTo>
                <a:lnTo>
                  <a:pt x="1759966" y="445839"/>
                </a:lnTo>
                <a:lnTo>
                  <a:pt x="1769181" y="444567"/>
                </a:lnTo>
                <a:lnTo>
                  <a:pt x="1778714" y="443613"/>
                </a:lnTo>
                <a:lnTo>
                  <a:pt x="1787294" y="442023"/>
                </a:lnTo>
                <a:lnTo>
                  <a:pt x="1796192" y="440115"/>
                </a:lnTo>
                <a:lnTo>
                  <a:pt x="1804772" y="438207"/>
                </a:lnTo>
                <a:lnTo>
                  <a:pt x="1812716" y="435981"/>
                </a:lnTo>
                <a:lnTo>
                  <a:pt x="1820660" y="433755"/>
                </a:lnTo>
                <a:lnTo>
                  <a:pt x="1828287" y="431211"/>
                </a:lnTo>
                <a:lnTo>
                  <a:pt x="1835913" y="428349"/>
                </a:lnTo>
                <a:lnTo>
                  <a:pt x="1842586" y="425805"/>
                </a:lnTo>
                <a:lnTo>
                  <a:pt x="1849259" y="422306"/>
                </a:lnTo>
                <a:lnTo>
                  <a:pt x="1855933" y="419444"/>
                </a:lnTo>
                <a:lnTo>
                  <a:pt x="1861970" y="415946"/>
                </a:lnTo>
                <a:lnTo>
                  <a:pt x="1867690" y="412130"/>
                </a:lnTo>
                <a:lnTo>
                  <a:pt x="1872774" y="408314"/>
                </a:lnTo>
                <a:lnTo>
                  <a:pt x="1878176" y="404498"/>
                </a:lnTo>
                <a:lnTo>
                  <a:pt x="1882625" y="400682"/>
                </a:lnTo>
                <a:lnTo>
                  <a:pt x="1886756" y="396548"/>
                </a:lnTo>
                <a:lnTo>
                  <a:pt x="1890887" y="392414"/>
                </a:lnTo>
                <a:lnTo>
                  <a:pt x="1894383" y="388280"/>
                </a:lnTo>
                <a:lnTo>
                  <a:pt x="1897560" y="383828"/>
                </a:lnTo>
                <a:lnTo>
                  <a:pt x="1900420" y="379058"/>
                </a:lnTo>
                <a:lnTo>
                  <a:pt x="1902645" y="374606"/>
                </a:lnTo>
                <a:lnTo>
                  <a:pt x="1904551" y="370154"/>
                </a:lnTo>
                <a:lnTo>
                  <a:pt x="1906140" y="365066"/>
                </a:lnTo>
                <a:lnTo>
                  <a:pt x="1907411" y="360614"/>
                </a:lnTo>
                <a:lnTo>
                  <a:pt x="1908047" y="355844"/>
                </a:lnTo>
                <a:lnTo>
                  <a:pt x="1908047" y="350756"/>
                </a:lnTo>
                <a:lnTo>
                  <a:pt x="1908047" y="345986"/>
                </a:lnTo>
                <a:lnTo>
                  <a:pt x="1907411" y="340898"/>
                </a:lnTo>
                <a:lnTo>
                  <a:pt x="1906140" y="336128"/>
                </a:lnTo>
                <a:lnTo>
                  <a:pt x="1904551" y="331040"/>
                </a:lnTo>
                <a:lnTo>
                  <a:pt x="1902327" y="326270"/>
                </a:lnTo>
                <a:lnTo>
                  <a:pt x="1899785" y="321182"/>
                </a:lnTo>
                <a:lnTo>
                  <a:pt x="1896607" y="316412"/>
                </a:lnTo>
                <a:lnTo>
                  <a:pt x="1893112" y="311642"/>
                </a:lnTo>
                <a:lnTo>
                  <a:pt x="1889616" y="307190"/>
                </a:lnTo>
                <a:lnTo>
                  <a:pt x="1884850" y="302738"/>
                </a:lnTo>
                <a:lnTo>
                  <a:pt x="1880401" y="298286"/>
                </a:lnTo>
                <a:lnTo>
                  <a:pt x="1875634" y="293834"/>
                </a:lnTo>
                <a:lnTo>
                  <a:pt x="1870232" y="290018"/>
                </a:lnTo>
                <a:lnTo>
                  <a:pt x="1864512" y="285884"/>
                </a:lnTo>
                <a:lnTo>
                  <a:pt x="1858475" y="282704"/>
                </a:lnTo>
                <a:lnTo>
                  <a:pt x="1852437" y="278888"/>
                </a:lnTo>
                <a:lnTo>
                  <a:pt x="1846082" y="275390"/>
                </a:lnTo>
                <a:lnTo>
                  <a:pt x="1839091" y="272528"/>
                </a:lnTo>
                <a:lnTo>
                  <a:pt x="1832100" y="269348"/>
                </a:lnTo>
                <a:lnTo>
                  <a:pt x="1824791" y="266804"/>
                </a:lnTo>
                <a:lnTo>
                  <a:pt x="1817165" y="263941"/>
                </a:lnTo>
                <a:lnTo>
                  <a:pt x="1809220" y="261397"/>
                </a:lnTo>
                <a:lnTo>
                  <a:pt x="1801276" y="259171"/>
                </a:lnTo>
                <a:lnTo>
                  <a:pt x="1793332" y="257263"/>
                </a:lnTo>
                <a:lnTo>
                  <a:pt x="1785070" y="255355"/>
                </a:lnTo>
                <a:lnTo>
                  <a:pt x="1776808" y="253765"/>
                </a:lnTo>
                <a:lnTo>
                  <a:pt x="1767910" y="252175"/>
                </a:lnTo>
                <a:lnTo>
                  <a:pt x="1759331" y="251221"/>
                </a:lnTo>
                <a:lnTo>
                  <a:pt x="1750751" y="250267"/>
                </a:lnTo>
                <a:lnTo>
                  <a:pt x="1741535" y="249631"/>
                </a:lnTo>
                <a:lnTo>
                  <a:pt x="1732320" y="248995"/>
                </a:lnTo>
                <a:lnTo>
                  <a:pt x="1723423" y="248995"/>
                </a:lnTo>
                <a:lnTo>
                  <a:pt x="1714207" y="248995"/>
                </a:lnTo>
                <a:lnTo>
                  <a:pt x="1705310" y="248995"/>
                </a:lnTo>
                <a:close/>
                <a:moveTo>
                  <a:pt x="887688" y="229915"/>
                </a:moveTo>
                <a:lnTo>
                  <a:pt x="878473" y="230233"/>
                </a:lnTo>
                <a:lnTo>
                  <a:pt x="869893" y="231187"/>
                </a:lnTo>
                <a:lnTo>
                  <a:pt x="861313" y="231823"/>
                </a:lnTo>
                <a:lnTo>
                  <a:pt x="852416" y="232459"/>
                </a:lnTo>
                <a:lnTo>
                  <a:pt x="844154" y="234049"/>
                </a:lnTo>
                <a:lnTo>
                  <a:pt x="835892" y="235639"/>
                </a:lnTo>
                <a:lnTo>
                  <a:pt x="827630" y="237229"/>
                </a:lnTo>
                <a:lnTo>
                  <a:pt x="819686" y="239137"/>
                </a:lnTo>
                <a:lnTo>
                  <a:pt x="811741" y="241045"/>
                </a:lnTo>
                <a:lnTo>
                  <a:pt x="804115" y="243271"/>
                </a:lnTo>
                <a:lnTo>
                  <a:pt x="796488" y="245815"/>
                </a:lnTo>
                <a:lnTo>
                  <a:pt x="789180" y="248359"/>
                </a:lnTo>
                <a:lnTo>
                  <a:pt x="782506" y="251539"/>
                </a:lnTo>
                <a:lnTo>
                  <a:pt x="775516" y="254719"/>
                </a:lnTo>
                <a:lnTo>
                  <a:pt x="769160" y="257581"/>
                </a:lnTo>
                <a:lnTo>
                  <a:pt x="763122" y="261079"/>
                </a:lnTo>
                <a:lnTo>
                  <a:pt x="757085" y="264896"/>
                </a:lnTo>
                <a:lnTo>
                  <a:pt x="751683" y="268712"/>
                </a:lnTo>
                <a:lnTo>
                  <a:pt x="746598" y="272528"/>
                </a:lnTo>
                <a:lnTo>
                  <a:pt x="741514" y="276662"/>
                </a:lnTo>
                <a:lnTo>
                  <a:pt x="737383" y="280796"/>
                </a:lnTo>
                <a:lnTo>
                  <a:pt x="733252" y="285248"/>
                </a:lnTo>
                <a:lnTo>
                  <a:pt x="729439" y="289700"/>
                </a:lnTo>
                <a:lnTo>
                  <a:pt x="726261" y="294788"/>
                </a:lnTo>
                <a:lnTo>
                  <a:pt x="723401" y="299558"/>
                </a:lnTo>
                <a:lnTo>
                  <a:pt x="721177" y="304328"/>
                </a:lnTo>
                <a:lnTo>
                  <a:pt x="719270" y="309098"/>
                </a:lnTo>
                <a:lnTo>
                  <a:pt x="717681" y="314186"/>
                </a:lnTo>
                <a:lnTo>
                  <a:pt x="717046" y="318956"/>
                </a:lnTo>
                <a:lnTo>
                  <a:pt x="716728" y="323726"/>
                </a:lnTo>
                <a:lnTo>
                  <a:pt x="716728" y="328814"/>
                </a:lnTo>
                <a:lnTo>
                  <a:pt x="717046" y="333584"/>
                </a:lnTo>
                <a:lnTo>
                  <a:pt x="717681" y="338354"/>
                </a:lnTo>
                <a:lnTo>
                  <a:pt x="719270" y="343124"/>
                </a:lnTo>
                <a:lnTo>
                  <a:pt x="720859" y="348212"/>
                </a:lnTo>
                <a:lnTo>
                  <a:pt x="723084" y="352664"/>
                </a:lnTo>
                <a:lnTo>
                  <a:pt x="725626" y="357116"/>
                </a:lnTo>
                <a:lnTo>
                  <a:pt x="728486" y="361886"/>
                </a:lnTo>
                <a:lnTo>
                  <a:pt x="731663" y="366338"/>
                </a:lnTo>
                <a:lnTo>
                  <a:pt x="735477" y="370472"/>
                </a:lnTo>
                <a:lnTo>
                  <a:pt x="739608" y="374924"/>
                </a:lnTo>
                <a:lnTo>
                  <a:pt x="744374" y="379058"/>
                </a:lnTo>
                <a:lnTo>
                  <a:pt x="749141" y="382874"/>
                </a:lnTo>
                <a:lnTo>
                  <a:pt x="754225" y="387008"/>
                </a:lnTo>
                <a:lnTo>
                  <a:pt x="759627" y="390824"/>
                </a:lnTo>
                <a:lnTo>
                  <a:pt x="765982" y="394640"/>
                </a:lnTo>
                <a:lnTo>
                  <a:pt x="772020" y="398138"/>
                </a:lnTo>
                <a:lnTo>
                  <a:pt x="778375" y="401636"/>
                </a:lnTo>
                <a:lnTo>
                  <a:pt x="785366" y="404816"/>
                </a:lnTo>
                <a:lnTo>
                  <a:pt x="792675" y="407996"/>
                </a:lnTo>
                <a:lnTo>
                  <a:pt x="799984" y="410540"/>
                </a:lnTo>
                <a:lnTo>
                  <a:pt x="807928" y="413402"/>
                </a:lnTo>
                <a:lnTo>
                  <a:pt x="815872" y="415946"/>
                </a:lnTo>
                <a:lnTo>
                  <a:pt x="824452" y="418172"/>
                </a:lnTo>
                <a:lnTo>
                  <a:pt x="832714" y="420398"/>
                </a:lnTo>
                <a:lnTo>
                  <a:pt x="841929" y="422306"/>
                </a:lnTo>
                <a:lnTo>
                  <a:pt x="850827" y="423896"/>
                </a:lnTo>
                <a:lnTo>
                  <a:pt x="860042" y="425487"/>
                </a:lnTo>
                <a:lnTo>
                  <a:pt x="869258" y="426441"/>
                </a:lnTo>
                <a:lnTo>
                  <a:pt x="878155" y="427395"/>
                </a:lnTo>
                <a:lnTo>
                  <a:pt x="887688" y="428031"/>
                </a:lnTo>
                <a:lnTo>
                  <a:pt x="896586" y="428349"/>
                </a:lnTo>
                <a:lnTo>
                  <a:pt x="905801" y="428349"/>
                </a:lnTo>
                <a:lnTo>
                  <a:pt x="914381" y="428349"/>
                </a:lnTo>
                <a:lnTo>
                  <a:pt x="923596" y="428031"/>
                </a:lnTo>
                <a:lnTo>
                  <a:pt x="932812" y="427713"/>
                </a:lnTo>
                <a:lnTo>
                  <a:pt x="941391" y="426759"/>
                </a:lnTo>
                <a:lnTo>
                  <a:pt x="949971" y="425805"/>
                </a:lnTo>
                <a:lnTo>
                  <a:pt x="958551" y="424532"/>
                </a:lnTo>
                <a:lnTo>
                  <a:pt x="966813" y="422942"/>
                </a:lnTo>
                <a:lnTo>
                  <a:pt x="975075" y="421352"/>
                </a:lnTo>
                <a:lnTo>
                  <a:pt x="983019" y="419762"/>
                </a:lnTo>
                <a:lnTo>
                  <a:pt x="990963" y="417536"/>
                </a:lnTo>
                <a:lnTo>
                  <a:pt x="998590" y="414992"/>
                </a:lnTo>
                <a:lnTo>
                  <a:pt x="1006216" y="412448"/>
                </a:lnTo>
                <a:lnTo>
                  <a:pt x="1013207" y="409904"/>
                </a:lnTo>
                <a:lnTo>
                  <a:pt x="1020198" y="407042"/>
                </a:lnTo>
                <a:lnTo>
                  <a:pt x="1026871" y="404180"/>
                </a:lnTo>
                <a:lnTo>
                  <a:pt x="1033227" y="400682"/>
                </a:lnTo>
                <a:lnTo>
                  <a:pt x="1039264" y="397502"/>
                </a:lnTo>
                <a:lnTo>
                  <a:pt x="1044984" y="393686"/>
                </a:lnTo>
                <a:lnTo>
                  <a:pt x="1050704" y="389870"/>
                </a:lnTo>
                <a:lnTo>
                  <a:pt x="1055788" y="386054"/>
                </a:lnTo>
                <a:lnTo>
                  <a:pt x="1060555" y="381920"/>
                </a:lnTo>
                <a:lnTo>
                  <a:pt x="1065004" y="377786"/>
                </a:lnTo>
                <a:lnTo>
                  <a:pt x="1069135" y="373016"/>
                </a:lnTo>
                <a:lnTo>
                  <a:pt x="1072630" y="368564"/>
                </a:lnTo>
                <a:lnTo>
                  <a:pt x="1076126" y="364112"/>
                </a:lnTo>
                <a:lnTo>
                  <a:pt x="1078668" y="359024"/>
                </a:lnTo>
                <a:lnTo>
                  <a:pt x="1081210" y="354254"/>
                </a:lnTo>
                <a:lnTo>
                  <a:pt x="1083117" y="349166"/>
                </a:lnTo>
                <a:lnTo>
                  <a:pt x="1084388" y="344396"/>
                </a:lnTo>
                <a:lnTo>
                  <a:pt x="1085659" y="339308"/>
                </a:lnTo>
                <a:lnTo>
                  <a:pt x="1085977" y="334538"/>
                </a:lnTo>
                <a:lnTo>
                  <a:pt x="1085977" y="329450"/>
                </a:lnTo>
                <a:lnTo>
                  <a:pt x="1085659" y="324998"/>
                </a:lnTo>
                <a:lnTo>
                  <a:pt x="1084705" y="320228"/>
                </a:lnTo>
                <a:lnTo>
                  <a:pt x="1083117" y="315140"/>
                </a:lnTo>
                <a:lnTo>
                  <a:pt x="1081846" y="310688"/>
                </a:lnTo>
                <a:lnTo>
                  <a:pt x="1079621" y="305600"/>
                </a:lnTo>
                <a:lnTo>
                  <a:pt x="1076761" y="301148"/>
                </a:lnTo>
                <a:lnTo>
                  <a:pt x="1073901" y="296696"/>
                </a:lnTo>
                <a:lnTo>
                  <a:pt x="1070406" y="291926"/>
                </a:lnTo>
                <a:lnTo>
                  <a:pt x="1066910" y="287792"/>
                </a:lnTo>
                <a:lnTo>
                  <a:pt x="1062779" y="283658"/>
                </a:lnTo>
                <a:lnTo>
                  <a:pt x="1058331" y="279524"/>
                </a:lnTo>
                <a:lnTo>
                  <a:pt x="1053246" y="275390"/>
                </a:lnTo>
                <a:lnTo>
                  <a:pt x="1048162" y="271256"/>
                </a:lnTo>
                <a:lnTo>
                  <a:pt x="1042760" y="267440"/>
                </a:lnTo>
                <a:lnTo>
                  <a:pt x="1036722" y="263941"/>
                </a:lnTo>
                <a:lnTo>
                  <a:pt x="1030367" y="260125"/>
                </a:lnTo>
                <a:lnTo>
                  <a:pt x="1024011" y="256945"/>
                </a:lnTo>
                <a:lnTo>
                  <a:pt x="1017020" y="253765"/>
                </a:lnTo>
                <a:lnTo>
                  <a:pt x="1009712" y="250267"/>
                </a:lnTo>
                <a:lnTo>
                  <a:pt x="1002403" y="247723"/>
                </a:lnTo>
                <a:lnTo>
                  <a:pt x="994459" y="245179"/>
                </a:lnTo>
                <a:lnTo>
                  <a:pt x="986515" y="242317"/>
                </a:lnTo>
                <a:lnTo>
                  <a:pt x="977935" y="240091"/>
                </a:lnTo>
                <a:lnTo>
                  <a:pt x="969355" y="237865"/>
                </a:lnTo>
                <a:lnTo>
                  <a:pt x="960457" y="235957"/>
                </a:lnTo>
                <a:lnTo>
                  <a:pt x="951242" y="234367"/>
                </a:lnTo>
                <a:lnTo>
                  <a:pt x="942027" y="233095"/>
                </a:lnTo>
                <a:lnTo>
                  <a:pt x="933129" y="231823"/>
                </a:lnTo>
                <a:lnTo>
                  <a:pt x="923914" y="231187"/>
                </a:lnTo>
                <a:lnTo>
                  <a:pt x="915016" y="230233"/>
                </a:lnTo>
                <a:lnTo>
                  <a:pt x="905801" y="229915"/>
                </a:lnTo>
                <a:lnTo>
                  <a:pt x="896586" y="229915"/>
                </a:lnTo>
                <a:lnTo>
                  <a:pt x="887688" y="229915"/>
                </a:lnTo>
                <a:close/>
                <a:moveTo>
                  <a:pt x="1309369" y="78864"/>
                </a:moveTo>
                <a:lnTo>
                  <a:pt x="1300153" y="79182"/>
                </a:lnTo>
                <a:lnTo>
                  <a:pt x="1290620" y="79500"/>
                </a:lnTo>
                <a:lnTo>
                  <a:pt x="1281405" y="80454"/>
                </a:lnTo>
                <a:lnTo>
                  <a:pt x="1272507" y="81090"/>
                </a:lnTo>
                <a:lnTo>
                  <a:pt x="1263610" y="82362"/>
                </a:lnTo>
                <a:lnTo>
                  <a:pt x="1255030" y="83634"/>
                </a:lnTo>
                <a:lnTo>
                  <a:pt x="1246768" y="85224"/>
                </a:lnTo>
                <a:lnTo>
                  <a:pt x="1238506" y="87132"/>
                </a:lnTo>
                <a:lnTo>
                  <a:pt x="1230562" y="89040"/>
                </a:lnTo>
                <a:lnTo>
                  <a:pt x="1222935" y="91266"/>
                </a:lnTo>
                <a:lnTo>
                  <a:pt x="1215309" y="93492"/>
                </a:lnTo>
                <a:lnTo>
                  <a:pt x="1207682" y="96354"/>
                </a:lnTo>
                <a:lnTo>
                  <a:pt x="1201009" y="99216"/>
                </a:lnTo>
                <a:lnTo>
                  <a:pt x="1194018" y="102079"/>
                </a:lnTo>
                <a:lnTo>
                  <a:pt x="1187663" y="105259"/>
                </a:lnTo>
                <a:lnTo>
                  <a:pt x="1181307" y="108439"/>
                </a:lnTo>
                <a:lnTo>
                  <a:pt x="1175588" y="112255"/>
                </a:lnTo>
                <a:lnTo>
                  <a:pt x="1169868" y="115435"/>
                </a:lnTo>
                <a:lnTo>
                  <a:pt x="1164466" y="119251"/>
                </a:lnTo>
                <a:lnTo>
                  <a:pt x="1159699" y="123067"/>
                </a:lnTo>
                <a:lnTo>
                  <a:pt x="1155250" y="127201"/>
                </a:lnTo>
                <a:lnTo>
                  <a:pt x="1151119" y="131653"/>
                </a:lnTo>
                <a:lnTo>
                  <a:pt x="1147306" y="136105"/>
                </a:lnTo>
                <a:lnTo>
                  <a:pt x="1143811" y="140239"/>
                </a:lnTo>
                <a:lnTo>
                  <a:pt x="1140633" y="144691"/>
                </a:lnTo>
                <a:lnTo>
                  <a:pt x="1138091" y="149143"/>
                </a:lnTo>
                <a:lnTo>
                  <a:pt x="1135866" y="154231"/>
                </a:lnTo>
                <a:lnTo>
                  <a:pt x="1134278" y="159001"/>
                </a:lnTo>
                <a:lnTo>
                  <a:pt x="1132689" y="164089"/>
                </a:lnTo>
                <a:lnTo>
                  <a:pt x="1132053" y="168859"/>
                </a:lnTo>
                <a:lnTo>
                  <a:pt x="1131735" y="173947"/>
                </a:lnTo>
                <a:lnTo>
                  <a:pt x="1132053" y="179353"/>
                </a:lnTo>
                <a:lnTo>
                  <a:pt x="1132371" y="184123"/>
                </a:lnTo>
                <a:lnTo>
                  <a:pt x="1133642" y="189211"/>
                </a:lnTo>
                <a:lnTo>
                  <a:pt x="1135231" y="193981"/>
                </a:lnTo>
                <a:lnTo>
                  <a:pt x="1137137" y="198751"/>
                </a:lnTo>
                <a:lnTo>
                  <a:pt x="1139362" y="203839"/>
                </a:lnTo>
                <a:lnTo>
                  <a:pt x="1142222" y="208291"/>
                </a:lnTo>
                <a:lnTo>
                  <a:pt x="1145399" y="213061"/>
                </a:lnTo>
                <a:lnTo>
                  <a:pt x="1149213" y="217513"/>
                </a:lnTo>
                <a:lnTo>
                  <a:pt x="1153026" y="221965"/>
                </a:lnTo>
                <a:lnTo>
                  <a:pt x="1157475" y="226099"/>
                </a:lnTo>
                <a:lnTo>
                  <a:pt x="1161923" y="230233"/>
                </a:lnTo>
                <a:lnTo>
                  <a:pt x="1167326" y="234049"/>
                </a:lnTo>
                <a:lnTo>
                  <a:pt x="1172410" y="237865"/>
                </a:lnTo>
                <a:lnTo>
                  <a:pt x="1178130" y="241681"/>
                </a:lnTo>
                <a:lnTo>
                  <a:pt x="1184167" y="245497"/>
                </a:lnTo>
                <a:lnTo>
                  <a:pt x="1190841" y="248995"/>
                </a:lnTo>
                <a:lnTo>
                  <a:pt x="1197196" y="251857"/>
                </a:lnTo>
                <a:lnTo>
                  <a:pt x="1204187" y="255355"/>
                </a:lnTo>
                <a:lnTo>
                  <a:pt x="1211496" y="257899"/>
                </a:lnTo>
                <a:lnTo>
                  <a:pt x="1218804" y="261079"/>
                </a:lnTo>
                <a:lnTo>
                  <a:pt x="1226748" y="263305"/>
                </a:lnTo>
                <a:lnTo>
                  <a:pt x="1234057" y="265850"/>
                </a:lnTo>
                <a:lnTo>
                  <a:pt x="1242637" y="267758"/>
                </a:lnTo>
                <a:lnTo>
                  <a:pt x="1250899" y="269984"/>
                </a:lnTo>
                <a:lnTo>
                  <a:pt x="1259479" y="271574"/>
                </a:lnTo>
                <a:lnTo>
                  <a:pt x="1268376" y="273164"/>
                </a:lnTo>
                <a:lnTo>
                  <a:pt x="1276956" y="274754"/>
                </a:lnTo>
                <a:lnTo>
                  <a:pt x="1286171" y="275708"/>
                </a:lnTo>
                <a:lnTo>
                  <a:pt x="1295387" y="276662"/>
                </a:lnTo>
                <a:lnTo>
                  <a:pt x="1304920" y="276980"/>
                </a:lnTo>
                <a:lnTo>
                  <a:pt x="1314453" y="277298"/>
                </a:lnTo>
                <a:lnTo>
                  <a:pt x="1323986" y="277616"/>
                </a:lnTo>
                <a:lnTo>
                  <a:pt x="1333201" y="277298"/>
                </a:lnTo>
                <a:lnTo>
                  <a:pt x="1342417" y="276980"/>
                </a:lnTo>
                <a:lnTo>
                  <a:pt x="1351632" y="276026"/>
                </a:lnTo>
                <a:lnTo>
                  <a:pt x="1360530" y="275390"/>
                </a:lnTo>
                <a:lnTo>
                  <a:pt x="1369427" y="274118"/>
                </a:lnTo>
                <a:lnTo>
                  <a:pt x="1378007" y="272846"/>
                </a:lnTo>
                <a:lnTo>
                  <a:pt x="1386269" y="271256"/>
                </a:lnTo>
                <a:lnTo>
                  <a:pt x="1394531" y="269348"/>
                </a:lnTo>
                <a:lnTo>
                  <a:pt x="1402475" y="267440"/>
                </a:lnTo>
                <a:lnTo>
                  <a:pt x="1410102" y="265214"/>
                </a:lnTo>
                <a:lnTo>
                  <a:pt x="1417728" y="262987"/>
                </a:lnTo>
                <a:lnTo>
                  <a:pt x="1425355" y="260125"/>
                </a:lnTo>
                <a:lnTo>
                  <a:pt x="1432028" y="257263"/>
                </a:lnTo>
                <a:lnTo>
                  <a:pt x="1439019" y="254083"/>
                </a:lnTo>
                <a:lnTo>
                  <a:pt x="1445374" y="251221"/>
                </a:lnTo>
                <a:lnTo>
                  <a:pt x="1451729" y="247723"/>
                </a:lnTo>
                <a:lnTo>
                  <a:pt x="1457449" y="244225"/>
                </a:lnTo>
                <a:lnTo>
                  <a:pt x="1463169" y="241045"/>
                </a:lnTo>
                <a:lnTo>
                  <a:pt x="1468253" y="237229"/>
                </a:lnTo>
                <a:lnTo>
                  <a:pt x="1473338" y="233095"/>
                </a:lnTo>
                <a:lnTo>
                  <a:pt x="1477787" y="229279"/>
                </a:lnTo>
                <a:lnTo>
                  <a:pt x="1481918" y="225145"/>
                </a:lnTo>
                <a:lnTo>
                  <a:pt x="1485731" y="220375"/>
                </a:lnTo>
                <a:lnTo>
                  <a:pt x="1489226" y="215923"/>
                </a:lnTo>
                <a:lnTo>
                  <a:pt x="1492086" y="211471"/>
                </a:lnTo>
                <a:lnTo>
                  <a:pt x="1494628" y="207019"/>
                </a:lnTo>
                <a:lnTo>
                  <a:pt x="1496853" y="202249"/>
                </a:lnTo>
                <a:lnTo>
                  <a:pt x="1498759" y="197479"/>
                </a:lnTo>
                <a:lnTo>
                  <a:pt x="1499713" y="192391"/>
                </a:lnTo>
                <a:lnTo>
                  <a:pt x="1500666" y="187621"/>
                </a:lnTo>
                <a:lnTo>
                  <a:pt x="1500984" y="182215"/>
                </a:lnTo>
                <a:lnTo>
                  <a:pt x="1500984" y="177445"/>
                </a:lnTo>
                <a:lnTo>
                  <a:pt x="1500030" y="172039"/>
                </a:lnTo>
                <a:lnTo>
                  <a:pt x="1499395" y="166951"/>
                </a:lnTo>
                <a:lnTo>
                  <a:pt x="1497806" y="162181"/>
                </a:lnTo>
                <a:lnTo>
                  <a:pt x="1495899" y="157093"/>
                </a:lnTo>
                <a:lnTo>
                  <a:pt x="1493357" y="152641"/>
                </a:lnTo>
                <a:lnTo>
                  <a:pt x="1490815" y="147871"/>
                </a:lnTo>
                <a:lnTo>
                  <a:pt x="1487320" y="143101"/>
                </a:lnTo>
                <a:lnTo>
                  <a:pt x="1483824" y="138967"/>
                </a:lnTo>
                <a:lnTo>
                  <a:pt x="1479693" y="134515"/>
                </a:lnTo>
                <a:lnTo>
                  <a:pt x="1475562" y="130381"/>
                </a:lnTo>
                <a:lnTo>
                  <a:pt x="1470796" y="126247"/>
                </a:lnTo>
                <a:lnTo>
                  <a:pt x="1465711" y="122113"/>
                </a:lnTo>
                <a:lnTo>
                  <a:pt x="1460309" y="118297"/>
                </a:lnTo>
                <a:lnTo>
                  <a:pt x="1454907" y="114481"/>
                </a:lnTo>
                <a:lnTo>
                  <a:pt x="1448870" y="110983"/>
                </a:lnTo>
                <a:lnTo>
                  <a:pt x="1442196" y="107485"/>
                </a:lnTo>
                <a:lnTo>
                  <a:pt x="1435841" y="104305"/>
                </a:lnTo>
                <a:lnTo>
                  <a:pt x="1428532" y="101124"/>
                </a:lnTo>
                <a:lnTo>
                  <a:pt x="1421541" y="98262"/>
                </a:lnTo>
                <a:lnTo>
                  <a:pt x="1414233" y="95400"/>
                </a:lnTo>
                <a:lnTo>
                  <a:pt x="1406606" y="92856"/>
                </a:lnTo>
                <a:lnTo>
                  <a:pt x="1398662" y="90630"/>
                </a:lnTo>
                <a:lnTo>
                  <a:pt x="1390400" y="88404"/>
                </a:lnTo>
                <a:lnTo>
                  <a:pt x="1382138" y="86496"/>
                </a:lnTo>
                <a:lnTo>
                  <a:pt x="1373876" y="84906"/>
                </a:lnTo>
                <a:lnTo>
                  <a:pt x="1364978" y="83316"/>
                </a:lnTo>
                <a:lnTo>
                  <a:pt x="1356081" y="82044"/>
                </a:lnTo>
                <a:lnTo>
                  <a:pt x="1346865" y="80772"/>
                </a:lnTo>
                <a:lnTo>
                  <a:pt x="1337968" y="80136"/>
                </a:lnTo>
                <a:lnTo>
                  <a:pt x="1328435" y="79500"/>
                </a:lnTo>
                <a:lnTo>
                  <a:pt x="1318902" y="79182"/>
                </a:lnTo>
                <a:lnTo>
                  <a:pt x="1309369" y="78864"/>
                </a:lnTo>
                <a:close/>
                <a:moveTo>
                  <a:pt x="1282994" y="0"/>
                </a:moveTo>
                <a:lnTo>
                  <a:pt x="1302060" y="0"/>
                </a:lnTo>
                <a:lnTo>
                  <a:pt x="1321126" y="318"/>
                </a:lnTo>
                <a:lnTo>
                  <a:pt x="1340828" y="1272"/>
                </a:lnTo>
                <a:lnTo>
                  <a:pt x="1359894" y="1908"/>
                </a:lnTo>
                <a:lnTo>
                  <a:pt x="1378960" y="3180"/>
                </a:lnTo>
                <a:lnTo>
                  <a:pt x="1398026" y="4134"/>
                </a:lnTo>
                <a:lnTo>
                  <a:pt x="1416457" y="5724"/>
                </a:lnTo>
                <a:lnTo>
                  <a:pt x="1435523" y="7632"/>
                </a:lnTo>
                <a:lnTo>
                  <a:pt x="1453636" y="9540"/>
                </a:lnTo>
                <a:lnTo>
                  <a:pt x="1472067" y="12084"/>
                </a:lnTo>
                <a:lnTo>
                  <a:pt x="1490497" y="14628"/>
                </a:lnTo>
                <a:lnTo>
                  <a:pt x="1507975" y="17490"/>
                </a:lnTo>
                <a:lnTo>
                  <a:pt x="1525770" y="20034"/>
                </a:lnTo>
                <a:lnTo>
                  <a:pt x="1543565" y="23532"/>
                </a:lnTo>
                <a:lnTo>
                  <a:pt x="1561042" y="27030"/>
                </a:lnTo>
                <a:lnTo>
                  <a:pt x="1578202" y="30846"/>
                </a:lnTo>
                <a:lnTo>
                  <a:pt x="1595044" y="34662"/>
                </a:lnTo>
                <a:lnTo>
                  <a:pt x="1612203" y="38796"/>
                </a:lnTo>
                <a:lnTo>
                  <a:pt x="1628727" y="42930"/>
                </a:lnTo>
                <a:lnTo>
                  <a:pt x="1644933" y="47382"/>
                </a:lnTo>
                <a:lnTo>
                  <a:pt x="1661457" y="51834"/>
                </a:lnTo>
                <a:lnTo>
                  <a:pt x="1677346" y="56922"/>
                </a:lnTo>
                <a:lnTo>
                  <a:pt x="1692599" y="62328"/>
                </a:lnTo>
                <a:lnTo>
                  <a:pt x="1708170" y="67416"/>
                </a:lnTo>
                <a:lnTo>
                  <a:pt x="1723423" y="72822"/>
                </a:lnTo>
                <a:lnTo>
                  <a:pt x="1738675" y="78546"/>
                </a:lnTo>
                <a:lnTo>
                  <a:pt x="1752975" y="84270"/>
                </a:lnTo>
                <a:lnTo>
                  <a:pt x="1767275" y="90312"/>
                </a:lnTo>
                <a:lnTo>
                  <a:pt x="1781574" y="96672"/>
                </a:lnTo>
                <a:lnTo>
                  <a:pt x="1795238" y="102715"/>
                </a:lnTo>
                <a:lnTo>
                  <a:pt x="1808903" y="109393"/>
                </a:lnTo>
                <a:lnTo>
                  <a:pt x="1822567" y="116071"/>
                </a:lnTo>
                <a:lnTo>
                  <a:pt x="1835277" y="122749"/>
                </a:lnTo>
                <a:lnTo>
                  <a:pt x="1847988" y="130063"/>
                </a:lnTo>
                <a:lnTo>
                  <a:pt x="1860381" y="137059"/>
                </a:lnTo>
                <a:lnTo>
                  <a:pt x="1872457" y="144373"/>
                </a:lnTo>
                <a:lnTo>
                  <a:pt x="1884214" y="152005"/>
                </a:lnTo>
                <a:lnTo>
                  <a:pt x="1895654" y="159637"/>
                </a:lnTo>
                <a:lnTo>
                  <a:pt x="1906776" y="167587"/>
                </a:lnTo>
                <a:lnTo>
                  <a:pt x="1917580" y="175537"/>
                </a:lnTo>
                <a:lnTo>
                  <a:pt x="1928066" y="183487"/>
                </a:lnTo>
                <a:lnTo>
                  <a:pt x="1937917" y="191755"/>
                </a:lnTo>
                <a:lnTo>
                  <a:pt x="1947768" y="199705"/>
                </a:lnTo>
                <a:lnTo>
                  <a:pt x="1957301" y="208291"/>
                </a:lnTo>
                <a:lnTo>
                  <a:pt x="1966199" y="216559"/>
                </a:lnTo>
                <a:lnTo>
                  <a:pt x="1974461" y="225463"/>
                </a:lnTo>
                <a:lnTo>
                  <a:pt x="1983040" y="234049"/>
                </a:lnTo>
                <a:lnTo>
                  <a:pt x="1990985" y="243271"/>
                </a:lnTo>
                <a:lnTo>
                  <a:pt x="1998293" y="252175"/>
                </a:lnTo>
                <a:lnTo>
                  <a:pt x="2005602" y="261397"/>
                </a:lnTo>
                <a:lnTo>
                  <a:pt x="2011957" y="270620"/>
                </a:lnTo>
                <a:lnTo>
                  <a:pt x="2018631" y="279842"/>
                </a:lnTo>
                <a:lnTo>
                  <a:pt x="2024033" y="289382"/>
                </a:lnTo>
                <a:lnTo>
                  <a:pt x="2029753" y="298922"/>
                </a:lnTo>
                <a:lnTo>
                  <a:pt x="2034837" y="308462"/>
                </a:lnTo>
                <a:lnTo>
                  <a:pt x="2039286" y="318320"/>
                </a:lnTo>
                <a:lnTo>
                  <a:pt x="2043417" y="328178"/>
                </a:lnTo>
                <a:lnTo>
                  <a:pt x="2047230" y="338036"/>
                </a:lnTo>
                <a:lnTo>
                  <a:pt x="2050725" y="347894"/>
                </a:lnTo>
                <a:lnTo>
                  <a:pt x="2053267" y="357434"/>
                </a:lnTo>
                <a:lnTo>
                  <a:pt x="2055810" y="367928"/>
                </a:lnTo>
                <a:lnTo>
                  <a:pt x="2057716" y="378104"/>
                </a:lnTo>
                <a:lnTo>
                  <a:pt x="2058987" y="388280"/>
                </a:lnTo>
                <a:lnTo>
                  <a:pt x="2060258" y="398456"/>
                </a:lnTo>
                <a:lnTo>
                  <a:pt x="2060576" y="408632"/>
                </a:lnTo>
                <a:lnTo>
                  <a:pt x="2060576" y="419444"/>
                </a:lnTo>
                <a:lnTo>
                  <a:pt x="2060258" y="429621"/>
                </a:lnTo>
                <a:lnTo>
                  <a:pt x="2059305" y="439797"/>
                </a:lnTo>
                <a:lnTo>
                  <a:pt x="2057716" y="449973"/>
                </a:lnTo>
                <a:lnTo>
                  <a:pt x="2055810" y="460149"/>
                </a:lnTo>
                <a:lnTo>
                  <a:pt x="2053267" y="470007"/>
                </a:lnTo>
                <a:lnTo>
                  <a:pt x="2050725" y="480183"/>
                </a:lnTo>
                <a:lnTo>
                  <a:pt x="2047230" y="490041"/>
                </a:lnTo>
                <a:lnTo>
                  <a:pt x="2043417" y="499899"/>
                </a:lnTo>
                <a:lnTo>
                  <a:pt x="2039286" y="509439"/>
                </a:lnTo>
                <a:lnTo>
                  <a:pt x="2034837" y="518979"/>
                </a:lnTo>
                <a:lnTo>
                  <a:pt x="2029753" y="528519"/>
                </a:lnTo>
                <a:lnTo>
                  <a:pt x="2024033" y="537741"/>
                </a:lnTo>
                <a:lnTo>
                  <a:pt x="2017995" y="547281"/>
                </a:lnTo>
                <a:lnTo>
                  <a:pt x="2011957" y="556503"/>
                </a:lnTo>
                <a:lnTo>
                  <a:pt x="2005284" y="565407"/>
                </a:lnTo>
                <a:lnTo>
                  <a:pt x="1997976" y="574311"/>
                </a:lnTo>
                <a:lnTo>
                  <a:pt x="1990349" y="582897"/>
                </a:lnTo>
                <a:lnTo>
                  <a:pt x="1983040" y="591484"/>
                </a:lnTo>
                <a:lnTo>
                  <a:pt x="1974461" y="600388"/>
                </a:lnTo>
                <a:lnTo>
                  <a:pt x="1965881" y="608656"/>
                </a:lnTo>
                <a:lnTo>
                  <a:pt x="1956983" y="616924"/>
                </a:lnTo>
                <a:lnTo>
                  <a:pt x="1947450" y="625192"/>
                </a:lnTo>
                <a:lnTo>
                  <a:pt x="1937599" y="633142"/>
                </a:lnTo>
                <a:lnTo>
                  <a:pt x="1927748" y="640774"/>
                </a:lnTo>
                <a:lnTo>
                  <a:pt x="1916944" y="648724"/>
                </a:lnTo>
                <a:lnTo>
                  <a:pt x="1906458" y="656356"/>
                </a:lnTo>
                <a:lnTo>
                  <a:pt x="1895018" y="663670"/>
                </a:lnTo>
                <a:lnTo>
                  <a:pt x="1883896" y="671302"/>
                </a:lnTo>
                <a:lnTo>
                  <a:pt x="1872139" y="677980"/>
                </a:lnTo>
                <a:lnTo>
                  <a:pt x="1860064" y="685294"/>
                </a:lnTo>
                <a:lnTo>
                  <a:pt x="1847353" y="691972"/>
                </a:lnTo>
                <a:lnTo>
                  <a:pt x="1834642" y="698332"/>
                </a:lnTo>
                <a:lnTo>
                  <a:pt x="1821613" y="705010"/>
                </a:lnTo>
                <a:lnTo>
                  <a:pt x="1808585" y="711370"/>
                </a:lnTo>
                <a:lnTo>
                  <a:pt x="1794921" y="717412"/>
                </a:lnTo>
                <a:lnTo>
                  <a:pt x="1780939" y="723454"/>
                </a:lnTo>
                <a:lnTo>
                  <a:pt x="1766957" y="729179"/>
                </a:lnTo>
                <a:lnTo>
                  <a:pt x="1752657" y="734267"/>
                </a:lnTo>
                <a:lnTo>
                  <a:pt x="1737722" y="739991"/>
                </a:lnTo>
                <a:lnTo>
                  <a:pt x="1723105" y="745079"/>
                </a:lnTo>
                <a:lnTo>
                  <a:pt x="1707852" y="750167"/>
                </a:lnTo>
                <a:lnTo>
                  <a:pt x="1692281" y="754937"/>
                </a:lnTo>
                <a:lnTo>
                  <a:pt x="1676393" y="759389"/>
                </a:lnTo>
                <a:lnTo>
                  <a:pt x="1660504" y="763841"/>
                </a:lnTo>
                <a:lnTo>
                  <a:pt x="1644616" y="767975"/>
                </a:lnTo>
                <a:lnTo>
                  <a:pt x="1628092" y="771791"/>
                </a:lnTo>
                <a:lnTo>
                  <a:pt x="1611885" y="775607"/>
                </a:lnTo>
                <a:lnTo>
                  <a:pt x="1594726" y="779423"/>
                </a:lnTo>
                <a:lnTo>
                  <a:pt x="1577884" y="782921"/>
                </a:lnTo>
                <a:lnTo>
                  <a:pt x="1560724" y="785783"/>
                </a:lnTo>
                <a:lnTo>
                  <a:pt x="1543247" y="788645"/>
                </a:lnTo>
                <a:lnTo>
                  <a:pt x="1525770" y="791189"/>
                </a:lnTo>
                <a:lnTo>
                  <a:pt x="1507975" y="793733"/>
                </a:lnTo>
                <a:lnTo>
                  <a:pt x="1490497" y="796277"/>
                </a:lnTo>
                <a:lnTo>
                  <a:pt x="1472067" y="797867"/>
                </a:lnTo>
                <a:lnTo>
                  <a:pt x="1453954" y="799457"/>
                </a:lnTo>
                <a:lnTo>
                  <a:pt x="1435523" y="801047"/>
                </a:lnTo>
                <a:lnTo>
                  <a:pt x="1417093" y="802637"/>
                </a:lnTo>
                <a:lnTo>
                  <a:pt x="1398026" y="803273"/>
                </a:lnTo>
                <a:lnTo>
                  <a:pt x="1379596" y="804227"/>
                </a:lnTo>
                <a:lnTo>
                  <a:pt x="1360530" y="804545"/>
                </a:lnTo>
                <a:lnTo>
                  <a:pt x="1341146" y="804863"/>
                </a:lnTo>
                <a:lnTo>
                  <a:pt x="1322079" y="804863"/>
                </a:lnTo>
                <a:lnTo>
                  <a:pt x="1302695" y="804545"/>
                </a:lnTo>
                <a:lnTo>
                  <a:pt x="1283311" y="804227"/>
                </a:lnTo>
                <a:lnTo>
                  <a:pt x="1264563" y="802955"/>
                </a:lnTo>
                <a:lnTo>
                  <a:pt x="1245179" y="802319"/>
                </a:lnTo>
                <a:lnTo>
                  <a:pt x="1226113" y="800729"/>
                </a:lnTo>
                <a:lnTo>
                  <a:pt x="1207365" y="799139"/>
                </a:lnTo>
                <a:lnTo>
                  <a:pt x="1188934" y="797231"/>
                </a:lnTo>
                <a:lnTo>
                  <a:pt x="1170185" y="795323"/>
                </a:lnTo>
                <a:lnTo>
                  <a:pt x="1152073" y="793097"/>
                </a:lnTo>
                <a:lnTo>
                  <a:pt x="1133960" y="790553"/>
                </a:lnTo>
                <a:lnTo>
                  <a:pt x="1115847" y="787691"/>
                </a:lnTo>
                <a:lnTo>
                  <a:pt x="1098052" y="784829"/>
                </a:lnTo>
                <a:lnTo>
                  <a:pt x="1080574" y="781331"/>
                </a:lnTo>
                <a:lnTo>
                  <a:pt x="1063097" y="777833"/>
                </a:lnTo>
                <a:lnTo>
                  <a:pt x="1045938" y="774653"/>
                </a:lnTo>
                <a:lnTo>
                  <a:pt x="1028778" y="770837"/>
                </a:lnTo>
                <a:lnTo>
                  <a:pt x="1012254" y="766703"/>
                </a:lnTo>
                <a:lnTo>
                  <a:pt x="995412" y="761933"/>
                </a:lnTo>
                <a:lnTo>
                  <a:pt x="979206" y="757799"/>
                </a:lnTo>
                <a:lnTo>
                  <a:pt x="963000" y="753029"/>
                </a:lnTo>
                <a:lnTo>
                  <a:pt x="947111" y="747941"/>
                </a:lnTo>
                <a:lnTo>
                  <a:pt x="931223" y="743171"/>
                </a:lnTo>
                <a:lnTo>
                  <a:pt x="915970" y="737765"/>
                </a:lnTo>
                <a:lnTo>
                  <a:pt x="900399" y="732041"/>
                </a:lnTo>
                <a:lnTo>
                  <a:pt x="885782" y="726317"/>
                </a:lnTo>
                <a:lnTo>
                  <a:pt x="871164" y="720910"/>
                </a:lnTo>
                <a:lnTo>
                  <a:pt x="856547" y="714550"/>
                </a:lnTo>
                <a:lnTo>
                  <a:pt x="842565" y="708508"/>
                </a:lnTo>
                <a:lnTo>
                  <a:pt x="828583" y="702148"/>
                </a:lnTo>
                <a:lnTo>
                  <a:pt x="814919" y="695788"/>
                </a:lnTo>
                <a:lnTo>
                  <a:pt x="801890" y="688792"/>
                </a:lnTo>
                <a:lnTo>
                  <a:pt x="788862" y="682114"/>
                </a:lnTo>
                <a:lnTo>
                  <a:pt x="776151" y="674800"/>
                </a:lnTo>
                <a:lnTo>
                  <a:pt x="763440" y="667804"/>
                </a:lnTo>
                <a:lnTo>
                  <a:pt x="751683" y="660490"/>
                </a:lnTo>
                <a:lnTo>
                  <a:pt x="739608" y="652858"/>
                </a:lnTo>
                <a:lnTo>
                  <a:pt x="728486" y="645544"/>
                </a:lnTo>
                <a:lnTo>
                  <a:pt x="717364" y="637912"/>
                </a:lnTo>
                <a:lnTo>
                  <a:pt x="706559" y="629962"/>
                </a:lnTo>
                <a:lnTo>
                  <a:pt x="696073" y="621694"/>
                </a:lnTo>
                <a:lnTo>
                  <a:pt x="685904" y="613744"/>
                </a:lnTo>
                <a:lnTo>
                  <a:pt x="676054" y="605158"/>
                </a:lnTo>
                <a:lnTo>
                  <a:pt x="667156" y="596890"/>
                </a:lnTo>
                <a:lnTo>
                  <a:pt x="657941" y="588303"/>
                </a:lnTo>
                <a:lnTo>
                  <a:pt x="649361" y="579399"/>
                </a:lnTo>
                <a:lnTo>
                  <a:pt x="641099" y="570813"/>
                </a:lnTo>
                <a:lnTo>
                  <a:pt x="633155" y="561591"/>
                </a:lnTo>
                <a:lnTo>
                  <a:pt x="625846" y="553005"/>
                </a:lnTo>
                <a:lnTo>
                  <a:pt x="618537" y="543783"/>
                </a:lnTo>
                <a:lnTo>
                  <a:pt x="611864" y="534561"/>
                </a:lnTo>
                <a:lnTo>
                  <a:pt x="605826" y="525339"/>
                </a:lnTo>
                <a:lnTo>
                  <a:pt x="599789" y="515799"/>
                </a:lnTo>
                <a:lnTo>
                  <a:pt x="594387" y="506259"/>
                </a:lnTo>
                <a:lnTo>
                  <a:pt x="589302" y="496719"/>
                </a:lnTo>
                <a:lnTo>
                  <a:pt x="584536" y="487179"/>
                </a:lnTo>
                <a:lnTo>
                  <a:pt x="580405" y="477321"/>
                </a:lnTo>
                <a:lnTo>
                  <a:pt x="576592" y="467463"/>
                </a:lnTo>
                <a:lnTo>
                  <a:pt x="573732" y="457287"/>
                </a:lnTo>
                <a:lnTo>
                  <a:pt x="570554" y="447429"/>
                </a:lnTo>
                <a:lnTo>
                  <a:pt x="568330" y="437253"/>
                </a:lnTo>
                <a:lnTo>
                  <a:pt x="566423" y="427395"/>
                </a:lnTo>
                <a:lnTo>
                  <a:pt x="564834" y="416900"/>
                </a:lnTo>
                <a:lnTo>
                  <a:pt x="563881" y="406724"/>
                </a:lnTo>
                <a:lnTo>
                  <a:pt x="563563" y="396230"/>
                </a:lnTo>
                <a:lnTo>
                  <a:pt x="563563" y="386054"/>
                </a:lnTo>
                <a:lnTo>
                  <a:pt x="563881" y="375242"/>
                </a:lnTo>
                <a:lnTo>
                  <a:pt x="564834" y="365066"/>
                </a:lnTo>
                <a:lnTo>
                  <a:pt x="566423" y="354890"/>
                </a:lnTo>
                <a:lnTo>
                  <a:pt x="568330" y="345032"/>
                </a:lnTo>
                <a:lnTo>
                  <a:pt x="570554" y="334856"/>
                </a:lnTo>
                <a:lnTo>
                  <a:pt x="573732" y="324998"/>
                </a:lnTo>
                <a:lnTo>
                  <a:pt x="576592" y="315140"/>
                </a:lnTo>
                <a:lnTo>
                  <a:pt x="580405" y="305282"/>
                </a:lnTo>
                <a:lnTo>
                  <a:pt x="584536" y="295424"/>
                </a:lnTo>
                <a:lnTo>
                  <a:pt x="589620" y="285884"/>
                </a:lnTo>
                <a:lnTo>
                  <a:pt x="594387" y="276662"/>
                </a:lnTo>
                <a:lnTo>
                  <a:pt x="599789" y="267122"/>
                </a:lnTo>
                <a:lnTo>
                  <a:pt x="605826" y="257899"/>
                </a:lnTo>
                <a:lnTo>
                  <a:pt x="612182" y="248995"/>
                </a:lnTo>
                <a:lnTo>
                  <a:pt x="618537" y="239773"/>
                </a:lnTo>
                <a:lnTo>
                  <a:pt x="625846" y="230869"/>
                </a:lnTo>
                <a:lnTo>
                  <a:pt x="633472" y="221965"/>
                </a:lnTo>
                <a:lnTo>
                  <a:pt x="641417" y="213379"/>
                </a:lnTo>
                <a:lnTo>
                  <a:pt x="649679" y="204475"/>
                </a:lnTo>
                <a:lnTo>
                  <a:pt x="658258" y="196207"/>
                </a:lnTo>
                <a:lnTo>
                  <a:pt x="667156" y="187939"/>
                </a:lnTo>
                <a:lnTo>
                  <a:pt x="676689" y="179989"/>
                </a:lnTo>
                <a:lnTo>
                  <a:pt x="686540" y="172039"/>
                </a:lnTo>
                <a:lnTo>
                  <a:pt x="696709" y="164089"/>
                </a:lnTo>
                <a:lnTo>
                  <a:pt x="706877" y="156457"/>
                </a:lnTo>
                <a:lnTo>
                  <a:pt x="717681" y="148825"/>
                </a:lnTo>
                <a:lnTo>
                  <a:pt x="728803" y="141193"/>
                </a:lnTo>
                <a:lnTo>
                  <a:pt x="740561" y="134197"/>
                </a:lnTo>
                <a:lnTo>
                  <a:pt x="752318" y="126883"/>
                </a:lnTo>
                <a:lnTo>
                  <a:pt x="764394" y="120205"/>
                </a:lnTo>
                <a:lnTo>
                  <a:pt x="776469" y="113209"/>
                </a:lnTo>
                <a:lnTo>
                  <a:pt x="789180" y="106531"/>
                </a:lnTo>
                <a:lnTo>
                  <a:pt x="802208" y="100170"/>
                </a:lnTo>
                <a:lnTo>
                  <a:pt x="815872" y="94128"/>
                </a:lnTo>
                <a:lnTo>
                  <a:pt x="828901" y="87450"/>
                </a:lnTo>
                <a:lnTo>
                  <a:pt x="842883" y="82044"/>
                </a:lnTo>
                <a:lnTo>
                  <a:pt x="857500" y="76320"/>
                </a:lnTo>
                <a:lnTo>
                  <a:pt x="871800" y="70596"/>
                </a:lnTo>
                <a:lnTo>
                  <a:pt x="886099" y="65190"/>
                </a:lnTo>
                <a:lnTo>
                  <a:pt x="901352" y="59784"/>
                </a:lnTo>
                <a:lnTo>
                  <a:pt x="916287" y="55014"/>
                </a:lnTo>
                <a:lnTo>
                  <a:pt x="931858" y="49926"/>
                </a:lnTo>
                <a:lnTo>
                  <a:pt x="947429" y="45474"/>
                </a:lnTo>
                <a:lnTo>
                  <a:pt x="963317" y="41340"/>
                </a:lnTo>
                <a:lnTo>
                  <a:pt x="979524" y="36888"/>
                </a:lnTo>
                <a:lnTo>
                  <a:pt x="995730" y="33072"/>
                </a:lnTo>
                <a:lnTo>
                  <a:pt x="1012572" y="29256"/>
                </a:lnTo>
                <a:lnTo>
                  <a:pt x="1029096" y="25758"/>
                </a:lnTo>
                <a:lnTo>
                  <a:pt x="1046255" y="22578"/>
                </a:lnTo>
                <a:lnTo>
                  <a:pt x="1063733" y="19398"/>
                </a:lnTo>
                <a:lnTo>
                  <a:pt x="1080892" y="16218"/>
                </a:lnTo>
                <a:lnTo>
                  <a:pt x="1098370" y="13674"/>
                </a:lnTo>
                <a:lnTo>
                  <a:pt x="1116165" y="11448"/>
                </a:lnTo>
                <a:lnTo>
                  <a:pt x="1133960" y="9222"/>
                </a:lnTo>
                <a:lnTo>
                  <a:pt x="1152073" y="7314"/>
                </a:lnTo>
                <a:lnTo>
                  <a:pt x="1170185" y="5406"/>
                </a:lnTo>
                <a:lnTo>
                  <a:pt x="1188934" y="3816"/>
                </a:lnTo>
                <a:lnTo>
                  <a:pt x="1207365" y="2862"/>
                </a:lnTo>
                <a:lnTo>
                  <a:pt x="1225795" y="1590"/>
                </a:lnTo>
                <a:lnTo>
                  <a:pt x="1244861" y="954"/>
                </a:lnTo>
                <a:lnTo>
                  <a:pt x="1263610" y="318"/>
                </a:lnTo>
                <a:lnTo>
                  <a:pt x="1282994" y="0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4" name="KSO_Shape"/>
          <p:cNvSpPr>
            <a:spLocks/>
          </p:cNvSpPr>
          <p:nvPr/>
        </p:nvSpPr>
        <p:spPr bwMode="auto">
          <a:xfrm>
            <a:off x="2048638" y="1551150"/>
            <a:ext cx="224479" cy="159754"/>
          </a:xfrm>
          <a:custGeom>
            <a:avLst/>
            <a:gdLst/>
            <a:ahLst/>
            <a:cxnLst/>
            <a:rect l="0" t="0" r="r" b="b"/>
            <a:pathLst>
              <a:path w="2060576" h="1465263">
                <a:moveTo>
                  <a:pt x="1558363" y="990918"/>
                </a:moveTo>
                <a:lnTo>
                  <a:pt x="1525030" y="995998"/>
                </a:lnTo>
                <a:lnTo>
                  <a:pt x="1491381" y="1000126"/>
                </a:lnTo>
                <a:lnTo>
                  <a:pt x="1456779" y="1003301"/>
                </a:lnTo>
                <a:lnTo>
                  <a:pt x="1421224" y="1006158"/>
                </a:lnTo>
                <a:lnTo>
                  <a:pt x="1402812" y="1006793"/>
                </a:lnTo>
                <a:lnTo>
                  <a:pt x="1384717" y="1008063"/>
                </a:lnTo>
                <a:lnTo>
                  <a:pt x="1366305" y="1008381"/>
                </a:lnTo>
                <a:lnTo>
                  <a:pt x="1347893" y="1008698"/>
                </a:lnTo>
                <a:lnTo>
                  <a:pt x="1328846" y="1008698"/>
                </a:lnTo>
                <a:lnTo>
                  <a:pt x="1310117" y="1008381"/>
                </a:lnTo>
                <a:lnTo>
                  <a:pt x="1290752" y="1008063"/>
                </a:lnTo>
                <a:lnTo>
                  <a:pt x="1271388" y="1007111"/>
                </a:lnTo>
                <a:lnTo>
                  <a:pt x="1245992" y="1005841"/>
                </a:lnTo>
                <a:lnTo>
                  <a:pt x="1220278" y="1003301"/>
                </a:lnTo>
                <a:lnTo>
                  <a:pt x="1194247" y="1000443"/>
                </a:lnTo>
                <a:lnTo>
                  <a:pt x="1168217" y="996633"/>
                </a:lnTo>
                <a:lnTo>
                  <a:pt x="1162185" y="1257301"/>
                </a:lnTo>
                <a:lnTo>
                  <a:pt x="1189168" y="1260476"/>
                </a:lnTo>
                <a:lnTo>
                  <a:pt x="1215199" y="1263651"/>
                </a:lnTo>
                <a:lnTo>
                  <a:pt x="1241230" y="1265873"/>
                </a:lnTo>
                <a:lnTo>
                  <a:pt x="1266943" y="1267461"/>
                </a:lnTo>
                <a:lnTo>
                  <a:pt x="1286308" y="1268096"/>
                </a:lnTo>
                <a:lnTo>
                  <a:pt x="1305355" y="1268413"/>
                </a:lnTo>
                <a:lnTo>
                  <a:pt x="1324402" y="1268413"/>
                </a:lnTo>
                <a:lnTo>
                  <a:pt x="1343132" y="1268413"/>
                </a:lnTo>
                <a:lnTo>
                  <a:pt x="1361861" y="1268096"/>
                </a:lnTo>
                <a:lnTo>
                  <a:pt x="1379956" y="1267461"/>
                </a:lnTo>
                <a:lnTo>
                  <a:pt x="1398050" y="1266508"/>
                </a:lnTo>
                <a:lnTo>
                  <a:pt x="1416145" y="1265556"/>
                </a:lnTo>
                <a:lnTo>
                  <a:pt x="1433922" y="1264286"/>
                </a:lnTo>
                <a:lnTo>
                  <a:pt x="1451382" y="1262698"/>
                </a:lnTo>
                <a:lnTo>
                  <a:pt x="1485667" y="1259206"/>
                </a:lnTo>
                <a:lnTo>
                  <a:pt x="1519316" y="1254443"/>
                </a:lnTo>
                <a:lnTo>
                  <a:pt x="1552331" y="1249363"/>
                </a:lnTo>
                <a:lnTo>
                  <a:pt x="1558363" y="990918"/>
                </a:lnTo>
                <a:close/>
                <a:moveTo>
                  <a:pt x="678074" y="884873"/>
                </a:moveTo>
                <a:lnTo>
                  <a:pt x="672042" y="1155066"/>
                </a:lnTo>
                <a:lnTo>
                  <a:pt x="719977" y="1164908"/>
                </a:lnTo>
                <a:lnTo>
                  <a:pt x="768229" y="1176021"/>
                </a:lnTo>
                <a:lnTo>
                  <a:pt x="817117" y="1186816"/>
                </a:lnTo>
                <a:lnTo>
                  <a:pt x="866004" y="1198246"/>
                </a:lnTo>
                <a:lnTo>
                  <a:pt x="914574" y="1209041"/>
                </a:lnTo>
                <a:lnTo>
                  <a:pt x="963144" y="1220153"/>
                </a:lnTo>
                <a:lnTo>
                  <a:pt x="1011396" y="1230631"/>
                </a:lnTo>
                <a:lnTo>
                  <a:pt x="1059331" y="1240156"/>
                </a:lnTo>
                <a:lnTo>
                  <a:pt x="1065680" y="978218"/>
                </a:lnTo>
                <a:lnTo>
                  <a:pt x="1041554" y="972821"/>
                </a:lnTo>
                <a:lnTo>
                  <a:pt x="1017428" y="967106"/>
                </a:lnTo>
                <a:lnTo>
                  <a:pt x="968858" y="955358"/>
                </a:lnTo>
                <a:lnTo>
                  <a:pt x="920288" y="943293"/>
                </a:lnTo>
                <a:lnTo>
                  <a:pt x="871718" y="930911"/>
                </a:lnTo>
                <a:lnTo>
                  <a:pt x="822831" y="918528"/>
                </a:lnTo>
                <a:lnTo>
                  <a:pt x="774578" y="906146"/>
                </a:lnTo>
                <a:lnTo>
                  <a:pt x="726009" y="895033"/>
                </a:lnTo>
                <a:lnTo>
                  <a:pt x="702200" y="889636"/>
                </a:lnTo>
                <a:lnTo>
                  <a:pt x="678074" y="884873"/>
                </a:lnTo>
                <a:close/>
                <a:moveTo>
                  <a:pt x="1937716" y="876301"/>
                </a:moveTo>
                <a:lnTo>
                  <a:pt x="1911685" y="888048"/>
                </a:lnTo>
                <a:lnTo>
                  <a:pt x="1883114" y="900113"/>
                </a:lnTo>
                <a:lnTo>
                  <a:pt x="1852004" y="912813"/>
                </a:lnTo>
                <a:lnTo>
                  <a:pt x="1835814" y="918846"/>
                </a:lnTo>
                <a:lnTo>
                  <a:pt x="1818672" y="925196"/>
                </a:lnTo>
                <a:lnTo>
                  <a:pt x="1800895" y="931228"/>
                </a:lnTo>
                <a:lnTo>
                  <a:pt x="1782800" y="937261"/>
                </a:lnTo>
                <a:lnTo>
                  <a:pt x="1764070" y="943293"/>
                </a:lnTo>
                <a:lnTo>
                  <a:pt x="1744706" y="949008"/>
                </a:lnTo>
                <a:lnTo>
                  <a:pt x="1724707" y="955041"/>
                </a:lnTo>
                <a:lnTo>
                  <a:pt x="1704072" y="960438"/>
                </a:lnTo>
                <a:lnTo>
                  <a:pt x="1683438" y="966153"/>
                </a:lnTo>
                <a:lnTo>
                  <a:pt x="1661851" y="970916"/>
                </a:lnTo>
                <a:lnTo>
                  <a:pt x="1655820" y="1227773"/>
                </a:lnTo>
                <a:lnTo>
                  <a:pt x="1677724" y="1222058"/>
                </a:lnTo>
                <a:lnTo>
                  <a:pt x="1698993" y="1216026"/>
                </a:lnTo>
                <a:lnTo>
                  <a:pt x="1719627" y="1209993"/>
                </a:lnTo>
                <a:lnTo>
                  <a:pt x="1739627" y="1203326"/>
                </a:lnTo>
                <a:lnTo>
                  <a:pt x="1758991" y="1196976"/>
                </a:lnTo>
                <a:lnTo>
                  <a:pt x="1778038" y="1190626"/>
                </a:lnTo>
                <a:lnTo>
                  <a:pt x="1796133" y="1183958"/>
                </a:lnTo>
                <a:lnTo>
                  <a:pt x="1813910" y="1177291"/>
                </a:lnTo>
                <a:lnTo>
                  <a:pt x="1830735" y="1170623"/>
                </a:lnTo>
                <a:lnTo>
                  <a:pt x="1846925" y="1163638"/>
                </a:lnTo>
                <a:lnTo>
                  <a:pt x="1878035" y="1150303"/>
                </a:lnTo>
                <a:lnTo>
                  <a:pt x="1906288" y="1136968"/>
                </a:lnTo>
                <a:lnTo>
                  <a:pt x="1931684" y="1124586"/>
                </a:lnTo>
                <a:lnTo>
                  <a:pt x="1937716" y="876301"/>
                </a:lnTo>
                <a:close/>
                <a:moveTo>
                  <a:pt x="399987" y="852488"/>
                </a:moveTo>
                <a:lnTo>
                  <a:pt x="382845" y="853441"/>
                </a:lnTo>
                <a:lnTo>
                  <a:pt x="366338" y="854393"/>
                </a:lnTo>
                <a:lnTo>
                  <a:pt x="349513" y="856616"/>
                </a:lnTo>
                <a:lnTo>
                  <a:pt x="333005" y="859473"/>
                </a:lnTo>
                <a:lnTo>
                  <a:pt x="316815" y="863283"/>
                </a:lnTo>
                <a:lnTo>
                  <a:pt x="308879" y="865506"/>
                </a:lnTo>
                <a:lnTo>
                  <a:pt x="300625" y="867728"/>
                </a:lnTo>
                <a:lnTo>
                  <a:pt x="293324" y="1132841"/>
                </a:lnTo>
                <a:lnTo>
                  <a:pt x="309514" y="1129983"/>
                </a:lnTo>
                <a:lnTo>
                  <a:pt x="325704" y="1128078"/>
                </a:lnTo>
                <a:lnTo>
                  <a:pt x="342211" y="1126491"/>
                </a:lnTo>
                <a:lnTo>
                  <a:pt x="358719" y="1125221"/>
                </a:lnTo>
                <a:lnTo>
                  <a:pt x="375226" y="1123951"/>
                </a:lnTo>
                <a:lnTo>
                  <a:pt x="392368" y="1123633"/>
                </a:lnTo>
                <a:lnTo>
                  <a:pt x="409193" y="1123633"/>
                </a:lnTo>
                <a:lnTo>
                  <a:pt x="426653" y="1123951"/>
                </a:lnTo>
                <a:lnTo>
                  <a:pt x="444113" y="1124586"/>
                </a:lnTo>
                <a:lnTo>
                  <a:pt x="461573" y="1125538"/>
                </a:lnTo>
                <a:lnTo>
                  <a:pt x="479350" y="1126808"/>
                </a:lnTo>
                <a:lnTo>
                  <a:pt x="497127" y="1128078"/>
                </a:lnTo>
                <a:lnTo>
                  <a:pt x="514904" y="1129983"/>
                </a:lnTo>
                <a:lnTo>
                  <a:pt x="532999" y="1131888"/>
                </a:lnTo>
                <a:lnTo>
                  <a:pt x="569188" y="1136968"/>
                </a:lnTo>
                <a:lnTo>
                  <a:pt x="575220" y="867411"/>
                </a:lnTo>
                <a:lnTo>
                  <a:pt x="539348" y="862648"/>
                </a:lnTo>
                <a:lnTo>
                  <a:pt x="503476" y="858521"/>
                </a:lnTo>
                <a:lnTo>
                  <a:pt x="486016" y="856616"/>
                </a:lnTo>
                <a:lnTo>
                  <a:pt x="468239" y="854711"/>
                </a:lnTo>
                <a:lnTo>
                  <a:pt x="450779" y="853758"/>
                </a:lnTo>
                <a:lnTo>
                  <a:pt x="433954" y="853123"/>
                </a:lnTo>
                <a:lnTo>
                  <a:pt x="416812" y="852488"/>
                </a:lnTo>
                <a:lnTo>
                  <a:pt x="399987" y="852488"/>
                </a:lnTo>
                <a:close/>
                <a:moveTo>
                  <a:pt x="2019300" y="725488"/>
                </a:moveTo>
                <a:lnTo>
                  <a:pt x="2018348" y="787083"/>
                </a:lnTo>
                <a:lnTo>
                  <a:pt x="2018665" y="787083"/>
                </a:lnTo>
                <a:lnTo>
                  <a:pt x="2010729" y="1127761"/>
                </a:lnTo>
                <a:lnTo>
                  <a:pt x="2010094" y="1127761"/>
                </a:lnTo>
                <a:lnTo>
                  <a:pt x="2009142" y="1169353"/>
                </a:lnTo>
                <a:lnTo>
                  <a:pt x="2005650" y="1171576"/>
                </a:lnTo>
                <a:lnTo>
                  <a:pt x="1996126" y="1178561"/>
                </a:lnTo>
                <a:lnTo>
                  <a:pt x="1979301" y="1188721"/>
                </a:lnTo>
                <a:lnTo>
                  <a:pt x="1968826" y="1195071"/>
                </a:lnTo>
                <a:lnTo>
                  <a:pt x="1956763" y="1202056"/>
                </a:lnTo>
                <a:lnTo>
                  <a:pt x="1943112" y="1209676"/>
                </a:lnTo>
                <a:lnTo>
                  <a:pt x="1927557" y="1217931"/>
                </a:lnTo>
                <a:lnTo>
                  <a:pt x="1911050" y="1226186"/>
                </a:lnTo>
                <a:lnTo>
                  <a:pt x="1892638" y="1235393"/>
                </a:lnTo>
                <a:lnTo>
                  <a:pt x="1873591" y="1244283"/>
                </a:lnTo>
                <a:lnTo>
                  <a:pt x="1852321" y="1253491"/>
                </a:lnTo>
                <a:lnTo>
                  <a:pt x="1830100" y="1262698"/>
                </a:lnTo>
                <a:lnTo>
                  <a:pt x="1806291" y="1271906"/>
                </a:lnTo>
                <a:lnTo>
                  <a:pt x="1781213" y="1281431"/>
                </a:lnTo>
                <a:lnTo>
                  <a:pt x="1754864" y="1290321"/>
                </a:lnTo>
                <a:lnTo>
                  <a:pt x="1727246" y="1299211"/>
                </a:lnTo>
                <a:lnTo>
                  <a:pt x="1698041" y="1307466"/>
                </a:lnTo>
                <a:lnTo>
                  <a:pt x="1667883" y="1315721"/>
                </a:lnTo>
                <a:lnTo>
                  <a:pt x="1636455" y="1323341"/>
                </a:lnTo>
                <a:lnTo>
                  <a:pt x="1603758" y="1330008"/>
                </a:lnTo>
                <a:lnTo>
                  <a:pt x="1586933" y="1333501"/>
                </a:lnTo>
                <a:lnTo>
                  <a:pt x="1570108" y="1336676"/>
                </a:lnTo>
                <a:lnTo>
                  <a:pt x="1552649" y="1339533"/>
                </a:lnTo>
                <a:lnTo>
                  <a:pt x="1534871" y="1342391"/>
                </a:lnTo>
                <a:lnTo>
                  <a:pt x="1516777" y="1344613"/>
                </a:lnTo>
                <a:lnTo>
                  <a:pt x="1498682" y="1346836"/>
                </a:lnTo>
                <a:lnTo>
                  <a:pt x="1479952" y="1349058"/>
                </a:lnTo>
                <a:lnTo>
                  <a:pt x="1461223" y="1350646"/>
                </a:lnTo>
                <a:lnTo>
                  <a:pt x="1442176" y="1351916"/>
                </a:lnTo>
                <a:lnTo>
                  <a:pt x="1423129" y="1353503"/>
                </a:lnTo>
                <a:lnTo>
                  <a:pt x="1403447" y="1354773"/>
                </a:lnTo>
                <a:lnTo>
                  <a:pt x="1383448" y="1355091"/>
                </a:lnTo>
                <a:lnTo>
                  <a:pt x="1363131" y="1355726"/>
                </a:lnTo>
                <a:lnTo>
                  <a:pt x="1342814" y="1355726"/>
                </a:lnTo>
                <a:lnTo>
                  <a:pt x="1322180" y="1355726"/>
                </a:lnTo>
                <a:lnTo>
                  <a:pt x="1301228" y="1355091"/>
                </a:lnTo>
                <a:lnTo>
                  <a:pt x="1280276" y="1354456"/>
                </a:lnTo>
                <a:lnTo>
                  <a:pt x="1259007" y="1353186"/>
                </a:lnTo>
                <a:lnTo>
                  <a:pt x="1237103" y="1351598"/>
                </a:lnTo>
                <a:lnTo>
                  <a:pt x="1215517" y="1349693"/>
                </a:lnTo>
                <a:lnTo>
                  <a:pt x="1193295" y="1347153"/>
                </a:lnTo>
                <a:lnTo>
                  <a:pt x="1171391" y="1344613"/>
                </a:lnTo>
                <a:lnTo>
                  <a:pt x="1148852" y="1341438"/>
                </a:lnTo>
                <a:lnTo>
                  <a:pt x="1126631" y="1337628"/>
                </a:lnTo>
                <a:lnTo>
                  <a:pt x="1104092" y="1333818"/>
                </a:lnTo>
                <a:lnTo>
                  <a:pt x="1081235" y="1329691"/>
                </a:lnTo>
                <a:lnTo>
                  <a:pt x="1035840" y="1321118"/>
                </a:lnTo>
                <a:lnTo>
                  <a:pt x="989810" y="1311276"/>
                </a:lnTo>
                <a:lnTo>
                  <a:pt x="943779" y="1301116"/>
                </a:lnTo>
                <a:lnTo>
                  <a:pt x="897749" y="1290003"/>
                </a:lnTo>
                <a:lnTo>
                  <a:pt x="805371" y="1268413"/>
                </a:lnTo>
                <a:lnTo>
                  <a:pt x="759658" y="1257936"/>
                </a:lnTo>
                <a:lnTo>
                  <a:pt x="713945" y="1247776"/>
                </a:lnTo>
                <a:lnTo>
                  <a:pt x="668550" y="1237933"/>
                </a:lnTo>
                <a:lnTo>
                  <a:pt x="624107" y="1229678"/>
                </a:lnTo>
                <a:lnTo>
                  <a:pt x="601568" y="1225551"/>
                </a:lnTo>
                <a:lnTo>
                  <a:pt x="579664" y="1222058"/>
                </a:lnTo>
                <a:lnTo>
                  <a:pt x="557760" y="1218566"/>
                </a:lnTo>
                <a:lnTo>
                  <a:pt x="535856" y="1215708"/>
                </a:lnTo>
                <a:lnTo>
                  <a:pt x="514269" y="1212851"/>
                </a:lnTo>
                <a:lnTo>
                  <a:pt x="493000" y="1210946"/>
                </a:lnTo>
                <a:lnTo>
                  <a:pt x="471731" y="1209041"/>
                </a:lnTo>
                <a:lnTo>
                  <a:pt x="450779" y="1208088"/>
                </a:lnTo>
                <a:lnTo>
                  <a:pt x="430145" y="1207136"/>
                </a:lnTo>
                <a:lnTo>
                  <a:pt x="409828" y="1206818"/>
                </a:lnTo>
                <a:lnTo>
                  <a:pt x="389829" y="1207136"/>
                </a:lnTo>
                <a:lnTo>
                  <a:pt x="369512" y="1208088"/>
                </a:lnTo>
                <a:lnTo>
                  <a:pt x="350148" y="1209676"/>
                </a:lnTo>
                <a:lnTo>
                  <a:pt x="330466" y="1211263"/>
                </a:lnTo>
                <a:lnTo>
                  <a:pt x="311419" y="1214121"/>
                </a:lnTo>
                <a:lnTo>
                  <a:pt x="292689" y="1217613"/>
                </a:lnTo>
                <a:lnTo>
                  <a:pt x="273960" y="1221106"/>
                </a:lnTo>
                <a:lnTo>
                  <a:pt x="255865" y="1226186"/>
                </a:lnTo>
                <a:lnTo>
                  <a:pt x="238088" y="1231901"/>
                </a:lnTo>
                <a:lnTo>
                  <a:pt x="220628" y="1237933"/>
                </a:lnTo>
                <a:lnTo>
                  <a:pt x="203803" y="1244918"/>
                </a:lnTo>
                <a:lnTo>
                  <a:pt x="195549" y="1248728"/>
                </a:lnTo>
                <a:lnTo>
                  <a:pt x="186978" y="1252856"/>
                </a:lnTo>
                <a:lnTo>
                  <a:pt x="178725" y="1257301"/>
                </a:lnTo>
                <a:lnTo>
                  <a:pt x="170788" y="1261746"/>
                </a:lnTo>
                <a:lnTo>
                  <a:pt x="162852" y="1266191"/>
                </a:lnTo>
                <a:lnTo>
                  <a:pt x="154916" y="1271271"/>
                </a:lnTo>
                <a:lnTo>
                  <a:pt x="146980" y="1276351"/>
                </a:lnTo>
                <a:lnTo>
                  <a:pt x="139361" y="1281748"/>
                </a:lnTo>
                <a:lnTo>
                  <a:pt x="132059" y="1287463"/>
                </a:lnTo>
                <a:lnTo>
                  <a:pt x="124441" y="1293496"/>
                </a:lnTo>
                <a:lnTo>
                  <a:pt x="117139" y="1299528"/>
                </a:lnTo>
                <a:lnTo>
                  <a:pt x="109838" y="1305561"/>
                </a:lnTo>
                <a:lnTo>
                  <a:pt x="102854" y="1312228"/>
                </a:lnTo>
                <a:lnTo>
                  <a:pt x="95553" y="1319213"/>
                </a:lnTo>
                <a:lnTo>
                  <a:pt x="88886" y="1326516"/>
                </a:lnTo>
                <a:lnTo>
                  <a:pt x="81902" y="1333501"/>
                </a:lnTo>
                <a:lnTo>
                  <a:pt x="75236" y="1341121"/>
                </a:lnTo>
                <a:lnTo>
                  <a:pt x="68887" y="1349058"/>
                </a:lnTo>
                <a:lnTo>
                  <a:pt x="62220" y="1357313"/>
                </a:lnTo>
                <a:lnTo>
                  <a:pt x="55871" y="1365568"/>
                </a:lnTo>
                <a:lnTo>
                  <a:pt x="49840" y="1374458"/>
                </a:lnTo>
                <a:lnTo>
                  <a:pt x="43808" y="1383031"/>
                </a:lnTo>
                <a:lnTo>
                  <a:pt x="37777" y="1392556"/>
                </a:lnTo>
                <a:lnTo>
                  <a:pt x="32063" y="1402081"/>
                </a:lnTo>
                <a:lnTo>
                  <a:pt x="26348" y="1411923"/>
                </a:lnTo>
                <a:lnTo>
                  <a:pt x="20952" y="1422083"/>
                </a:lnTo>
                <a:lnTo>
                  <a:pt x="15555" y="1432243"/>
                </a:lnTo>
                <a:lnTo>
                  <a:pt x="10159" y="1442721"/>
                </a:lnTo>
                <a:lnTo>
                  <a:pt x="5079" y="1453833"/>
                </a:lnTo>
                <a:lnTo>
                  <a:pt x="0" y="1465263"/>
                </a:lnTo>
                <a:lnTo>
                  <a:pt x="1905" y="1387158"/>
                </a:lnTo>
                <a:lnTo>
                  <a:pt x="5714" y="1377316"/>
                </a:lnTo>
                <a:lnTo>
                  <a:pt x="9524" y="1368108"/>
                </a:lnTo>
                <a:lnTo>
                  <a:pt x="13968" y="1358583"/>
                </a:lnTo>
                <a:lnTo>
                  <a:pt x="18412" y="1349376"/>
                </a:lnTo>
                <a:lnTo>
                  <a:pt x="23174" y="1340486"/>
                </a:lnTo>
                <a:lnTo>
                  <a:pt x="28253" y="1331278"/>
                </a:lnTo>
                <a:lnTo>
                  <a:pt x="33650" y="1322706"/>
                </a:lnTo>
                <a:lnTo>
                  <a:pt x="39046" y="1313816"/>
                </a:lnTo>
                <a:lnTo>
                  <a:pt x="44761" y="1305243"/>
                </a:lnTo>
                <a:lnTo>
                  <a:pt x="50792" y="1296988"/>
                </a:lnTo>
                <a:lnTo>
                  <a:pt x="56824" y="1289051"/>
                </a:lnTo>
                <a:lnTo>
                  <a:pt x="63173" y="1281113"/>
                </a:lnTo>
                <a:lnTo>
                  <a:pt x="69522" y="1273176"/>
                </a:lnTo>
                <a:lnTo>
                  <a:pt x="75871" y="1265556"/>
                </a:lnTo>
                <a:lnTo>
                  <a:pt x="82855" y="1257936"/>
                </a:lnTo>
                <a:lnTo>
                  <a:pt x="89521" y="1250633"/>
                </a:lnTo>
                <a:lnTo>
                  <a:pt x="103489" y="1236981"/>
                </a:lnTo>
                <a:lnTo>
                  <a:pt x="117457" y="1224281"/>
                </a:lnTo>
                <a:lnTo>
                  <a:pt x="132059" y="1212533"/>
                </a:lnTo>
                <a:lnTo>
                  <a:pt x="146662" y="1201738"/>
                </a:lnTo>
                <a:lnTo>
                  <a:pt x="160947" y="1191896"/>
                </a:lnTo>
                <a:lnTo>
                  <a:pt x="175233" y="1183006"/>
                </a:lnTo>
                <a:lnTo>
                  <a:pt x="189518" y="1175386"/>
                </a:lnTo>
                <a:lnTo>
                  <a:pt x="196184" y="1172528"/>
                </a:lnTo>
                <a:lnTo>
                  <a:pt x="202851" y="1169353"/>
                </a:lnTo>
                <a:lnTo>
                  <a:pt x="208247" y="893446"/>
                </a:lnTo>
                <a:lnTo>
                  <a:pt x="196819" y="898208"/>
                </a:lnTo>
                <a:lnTo>
                  <a:pt x="185074" y="904241"/>
                </a:lnTo>
                <a:lnTo>
                  <a:pt x="173645" y="910908"/>
                </a:lnTo>
                <a:lnTo>
                  <a:pt x="160947" y="918846"/>
                </a:lnTo>
                <a:lnTo>
                  <a:pt x="148884" y="927736"/>
                </a:lnTo>
                <a:lnTo>
                  <a:pt x="142535" y="932816"/>
                </a:lnTo>
                <a:lnTo>
                  <a:pt x="136504" y="937896"/>
                </a:lnTo>
                <a:lnTo>
                  <a:pt x="130155" y="943611"/>
                </a:lnTo>
                <a:lnTo>
                  <a:pt x="123488" y="949643"/>
                </a:lnTo>
                <a:lnTo>
                  <a:pt x="117139" y="956311"/>
                </a:lnTo>
                <a:lnTo>
                  <a:pt x="111108" y="962978"/>
                </a:lnTo>
                <a:lnTo>
                  <a:pt x="104441" y="970281"/>
                </a:lnTo>
                <a:lnTo>
                  <a:pt x="97775" y="977901"/>
                </a:lnTo>
                <a:lnTo>
                  <a:pt x="91426" y="985838"/>
                </a:lnTo>
                <a:lnTo>
                  <a:pt x="85077" y="994093"/>
                </a:lnTo>
                <a:lnTo>
                  <a:pt x="78728" y="1002983"/>
                </a:lnTo>
                <a:lnTo>
                  <a:pt x="72061" y="1012508"/>
                </a:lnTo>
                <a:lnTo>
                  <a:pt x="65712" y="1022351"/>
                </a:lnTo>
                <a:lnTo>
                  <a:pt x="59363" y="1032511"/>
                </a:lnTo>
                <a:lnTo>
                  <a:pt x="52697" y="1043306"/>
                </a:lnTo>
                <a:lnTo>
                  <a:pt x="46030" y="1054418"/>
                </a:lnTo>
                <a:lnTo>
                  <a:pt x="39681" y="1066483"/>
                </a:lnTo>
                <a:lnTo>
                  <a:pt x="33332" y="1078548"/>
                </a:lnTo>
                <a:lnTo>
                  <a:pt x="26983" y="1091883"/>
                </a:lnTo>
                <a:lnTo>
                  <a:pt x="20317" y="1105218"/>
                </a:lnTo>
                <a:lnTo>
                  <a:pt x="13968" y="1119188"/>
                </a:lnTo>
                <a:lnTo>
                  <a:pt x="7936" y="1133793"/>
                </a:lnTo>
                <a:lnTo>
                  <a:pt x="10476" y="1021716"/>
                </a:lnTo>
                <a:lnTo>
                  <a:pt x="15555" y="1010286"/>
                </a:lnTo>
                <a:lnTo>
                  <a:pt x="20317" y="999173"/>
                </a:lnTo>
                <a:lnTo>
                  <a:pt x="25714" y="988696"/>
                </a:lnTo>
                <a:lnTo>
                  <a:pt x="31428" y="978536"/>
                </a:lnTo>
                <a:lnTo>
                  <a:pt x="36824" y="968376"/>
                </a:lnTo>
                <a:lnTo>
                  <a:pt x="42221" y="958533"/>
                </a:lnTo>
                <a:lnTo>
                  <a:pt x="48253" y="949008"/>
                </a:lnTo>
                <a:lnTo>
                  <a:pt x="53967" y="939483"/>
                </a:lnTo>
                <a:lnTo>
                  <a:pt x="59998" y="930911"/>
                </a:lnTo>
                <a:lnTo>
                  <a:pt x="66665" y="922021"/>
                </a:lnTo>
                <a:lnTo>
                  <a:pt x="72696" y="913766"/>
                </a:lnTo>
                <a:lnTo>
                  <a:pt x="79045" y="905511"/>
                </a:lnTo>
                <a:lnTo>
                  <a:pt x="85712" y="897573"/>
                </a:lnTo>
                <a:lnTo>
                  <a:pt x="92378" y="889953"/>
                </a:lnTo>
                <a:lnTo>
                  <a:pt x="99045" y="882968"/>
                </a:lnTo>
                <a:lnTo>
                  <a:pt x="106346" y="875666"/>
                </a:lnTo>
                <a:lnTo>
                  <a:pt x="113012" y="868998"/>
                </a:lnTo>
                <a:lnTo>
                  <a:pt x="120314" y="862331"/>
                </a:lnTo>
                <a:lnTo>
                  <a:pt x="127298" y="855981"/>
                </a:lnTo>
                <a:lnTo>
                  <a:pt x="134916" y="849948"/>
                </a:lnTo>
                <a:lnTo>
                  <a:pt x="142218" y="843916"/>
                </a:lnTo>
                <a:lnTo>
                  <a:pt x="149837" y="838201"/>
                </a:lnTo>
                <a:lnTo>
                  <a:pt x="157773" y="832803"/>
                </a:lnTo>
                <a:lnTo>
                  <a:pt x="165074" y="827723"/>
                </a:lnTo>
                <a:lnTo>
                  <a:pt x="173010" y="822643"/>
                </a:lnTo>
                <a:lnTo>
                  <a:pt x="180947" y="818198"/>
                </a:lnTo>
                <a:lnTo>
                  <a:pt x="189518" y="813753"/>
                </a:lnTo>
                <a:lnTo>
                  <a:pt x="197454" y="809626"/>
                </a:lnTo>
                <a:lnTo>
                  <a:pt x="205708" y="805181"/>
                </a:lnTo>
                <a:lnTo>
                  <a:pt x="213961" y="801688"/>
                </a:lnTo>
                <a:lnTo>
                  <a:pt x="231421" y="794386"/>
                </a:lnTo>
                <a:lnTo>
                  <a:pt x="248564" y="788353"/>
                </a:lnTo>
                <a:lnTo>
                  <a:pt x="266341" y="782638"/>
                </a:lnTo>
                <a:lnTo>
                  <a:pt x="284753" y="778193"/>
                </a:lnTo>
                <a:lnTo>
                  <a:pt x="303165" y="774066"/>
                </a:lnTo>
                <a:lnTo>
                  <a:pt x="321577" y="770573"/>
                </a:lnTo>
                <a:lnTo>
                  <a:pt x="340942" y="768033"/>
                </a:lnTo>
                <a:lnTo>
                  <a:pt x="360306" y="766128"/>
                </a:lnTo>
                <a:lnTo>
                  <a:pt x="379988" y="764541"/>
                </a:lnTo>
                <a:lnTo>
                  <a:pt x="399987" y="763588"/>
                </a:lnTo>
                <a:lnTo>
                  <a:pt x="419987" y="763271"/>
                </a:lnTo>
                <a:lnTo>
                  <a:pt x="440621" y="763588"/>
                </a:lnTo>
                <a:lnTo>
                  <a:pt x="461255" y="764541"/>
                </a:lnTo>
                <a:lnTo>
                  <a:pt x="482207" y="765493"/>
                </a:lnTo>
                <a:lnTo>
                  <a:pt x="503476" y="767398"/>
                </a:lnTo>
                <a:lnTo>
                  <a:pt x="524745" y="769938"/>
                </a:lnTo>
                <a:lnTo>
                  <a:pt x="546014" y="772161"/>
                </a:lnTo>
                <a:lnTo>
                  <a:pt x="567918" y="775018"/>
                </a:lnTo>
                <a:lnTo>
                  <a:pt x="590140" y="778511"/>
                </a:lnTo>
                <a:lnTo>
                  <a:pt x="612044" y="782003"/>
                </a:lnTo>
                <a:lnTo>
                  <a:pt x="634265" y="786131"/>
                </a:lnTo>
                <a:lnTo>
                  <a:pt x="679343" y="794703"/>
                </a:lnTo>
                <a:lnTo>
                  <a:pt x="724104" y="804228"/>
                </a:lnTo>
                <a:lnTo>
                  <a:pt x="769817" y="814388"/>
                </a:lnTo>
                <a:lnTo>
                  <a:pt x="816164" y="824866"/>
                </a:lnTo>
                <a:lnTo>
                  <a:pt x="908225" y="846456"/>
                </a:lnTo>
                <a:lnTo>
                  <a:pt x="954255" y="857568"/>
                </a:lnTo>
                <a:lnTo>
                  <a:pt x="999968" y="867728"/>
                </a:lnTo>
                <a:lnTo>
                  <a:pt x="1046316" y="877571"/>
                </a:lnTo>
                <a:lnTo>
                  <a:pt x="1091394" y="886143"/>
                </a:lnTo>
                <a:lnTo>
                  <a:pt x="1114250" y="890271"/>
                </a:lnTo>
                <a:lnTo>
                  <a:pt x="1136789" y="894081"/>
                </a:lnTo>
                <a:lnTo>
                  <a:pt x="1159328" y="897891"/>
                </a:lnTo>
                <a:lnTo>
                  <a:pt x="1181549" y="901066"/>
                </a:lnTo>
                <a:lnTo>
                  <a:pt x="1203453" y="903606"/>
                </a:lnTo>
                <a:lnTo>
                  <a:pt x="1225675" y="906146"/>
                </a:lnTo>
                <a:lnTo>
                  <a:pt x="1247262" y="908051"/>
                </a:lnTo>
                <a:lnTo>
                  <a:pt x="1269166" y="909638"/>
                </a:lnTo>
                <a:lnTo>
                  <a:pt x="1290435" y="910908"/>
                </a:lnTo>
                <a:lnTo>
                  <a:pt x="1311386" y="911543"/>
                </a:lnTo>
                <a:lnTo>
                  <a:pt x="1332656" y="912178"/>
                </a:lnTo>
                <a:lnTo>
                  <a:pt x="1352972" y="912178"/>
                </a:lnTo>
                <a:lnTo>
                  <a:pt x="1373607" y="912178"/>
                </a:lnTo>
                <a:lnTo>
                  <a:pt x="1393606" y="911543"/>
                </a:lnTo>
                <a:lnTo>
                  <a:pt x="1413605" y="910908"/>
                </a:lnTo>
                <a:lnTo>
                  <a:pt x="1433287" y="909956"/>
                </a:lnTo>
                <a:lnTo>
                  <a:pt x="1452334" y="908686"/>
                </a:lnTo>
                <a:lnTo>
                  <a:pt x="1471699" y="907098"/>
                </a:lnTo>
                <a:lnTo>
                  <a:pt x="1490428" y="905193"/>
                </a:lnTo>
                <a:lnTo>
                  <a:pt x="1508840" y="903288"/>
                </a:lnTo>
                <a:lnTo>
                  <a:pt x="1527253" y="901066"/>
                </a:lnTo>
                <a:lnTo>
                  <a:pt x="1545030" y="898843"/>
                </a:lnTo>
                <a:lnTo>
                  <a:pt x="1562807" y="895668"/>
                </a:lnTo>
                <a:lnTo>
                  <a:pt x="1580267" y="893128"/>
                </a:lnTo>
                <a:lnTo>
                  <a:pt x="1597092" y="889953"/>
                </a:lnTo>
                <a:lnTo>
                  <a:pt x="1613916" y="886778"/>
                </a:lnTo>
                <a:lnTo>
                  <a:pt x="1646614" y="879476"/>
                </a:lnTo>
                <a:lnTo>
                  <a:pt x="1678041" y="871856"/>
                </a:lnTo>
                <a:lnTo>
                  <a:pt x="1708199" y="863918"/>
                </a:lnTo>
                <a:lnTo>
                  <a:pt x="1737405" y="855663"/>
                </a:lnTo>
                <a:lnTo>
                  <a:pt x="1765023" y="846456"/>
                </a:lnTo>
                <a:lnTo>
                  <a:pt x="1791371" y="837566"/>
                </a:lnTo>
                <a:lnTo>
                  <a:pt x="1816450" y="828358"/>
                </a:lnTo>
                <a:lnTo>
                  <a:pt x="1840258" y="818833"/>
                </a:lnTo>
                <a:lnTo>
                  <a:pt x="1862480" y="809943"/>
                </a:lnTo>
                <a:lnTo>
                  <a:pt x="1883749" y="800418"/>
                </a:lnTo>
                <a:lnTo>
                  <a:pt x="1903113" y="791211"/>
                </a:lnTo>
                <a:lnTo>
                  <a:pt x="1921208" y="782638"/>
                </a:lnTo>
                <a:lnTo>
                  <a:pt x="1938033" y="774066"/>
                </a:lnTo>
                <a:lnTo>
                  <a:pt x="1953271" y="766128"/>
                </a:lnTo>
                <a:lnTo>
                  <a:pt x="1966921" y="758508"/>
                </a:lnTo>
                <a:lnTo>
                  <a:pt x="1978984" y="751523"/>
                </a:lnTo>
                <a:lnTo>
                  <a:pt x="1989460" y="745173"/>
                </a:lnTo>
                <a:lnTo>
                  <a:pt x="2006285" y="734696"/>
                </a:lnTo>
                <a:lnTo>
                  <a:pt x="2016126" y="728346"/>
                </a:lnTo>
                <a:lnTo>
                  <a:pt x="2019300" y="725488"/>
                </a:lnTo>
                <a:close/>
                <a:moveTo>
                  <a:pt x="1546743" y="504987"/>
                </a:moveTo>
                <a:lnTo>
                  <a:pt x="1538163" y="505305"/>
                </a:lnTo>
                <a:lnTo>
                  <a:pt x="1529265" y="505623"/>
                </a:lnTo>
                <a:lnTo>
                  <a:pt x="1520368" y="506259"/>
                </a:lnTo>
                <a:lnTo>
                  <a:pt x="1511470" y="507531"/>
                </a:lnTo>
                <a:lnTo>
                  <a:pt x="1502890" y="508803"/>
                </a:lnTo>
                <a:lnTo>
                  <a:pt x="1493993" y="510075"/>
                </a:lnTo>
                <a:lnTo>
                  <a:pt x="1485731" y="511983"/>
                </a:lnTo>
                <a:lnTo>
                  <a:pt x="1477469" y="513891"/>
                </a:lnTo>
                <a:lnTo>
                  <a:pt x="1469207" y="516117"/>
                </a:lnTo>
                <a:lnTo>
                  <a:pt x="1461263" y="518661"/>
                </a:lnTo>
                <a:lnTo>
                  <a:pt x="1453318" y="521523"/>
                </a:lnTo>
                <a:lnTo>
                  <a:pt x="1445692" y="524067"/>
                </a:lnTo>
                <a:lnTo>
                  <a:pt x="1438383" y="527247"/>
                </a:lnTo>
                <a:lnTo>
                  <a:pt x="1431392" y="530745"/>
                </a:lnTo>
                <a:lnTo>
                  <a:pt x="1425037" y="533925"/>
                </a:lnTo>
                <a:lnTo>
                  <a:pt x="1418681" y="537741"/>
                </a:lnTo>
                <a:lnTo>
                  <a:pt x="1413279" y="541239"/>
                </a:lnTo>
                <a:lnTo>
                  <a:pt x="1407877" y="545373"/>
                </a:lnTo>
                <a:lnTo>
                  <a:pt x="1402793" y="549189"/>
                </a:lnTo>
                <a:lnTo>
                  <a:pt x="1398344" y="553323"/>
                </a:lnTo>
                <a:lnTo>
                  <a:pt x="1394213" y="557457"/>
                </a:lnTo>
                <a:lnTo>
                  <a:pt x="1390400" y="561591"/>
                </a:lnTo>
                <a:lnTo>
                  <a:pt x="1386904" y="566361"/>
                </a:lnTo>
                <a:lnTo>
                  <a:pt x="1384044" y="570813"/>
                </a:lnTo>
                <a:lnTo>
                  <a:pt x="1381820" y="575265"/>
                </a:lnTo>
                <a:lnTo>
                  <a:pt x="1379596" y="580035"/>
                </a:lnTo>
                <a:lnTo>
                  <a:pt x="1378007" y="584487"/>
                </a:lnTo>
                <a:lnTo>
                  <a:pt x="1376418" y="589258"/>
                </a:lnTo>
                <a:lnTo>
                  <a:pt x="1375782" y="594028"/>
                </a:lnTo>
                <a:lnTo>
                  <a:pt x="1375465" y="598798"/>
                </a:lnTo>
                <a:lnTo>
                  <a:pt x="1375465" y="603250"/>
                </a:lnTo>
                <a:lnTo>
                  <a:pt x="1375782" y="608338"/>
                </a:lnTo>
                <a:lnTo>
                  <a:pt x="1376418" y="612790"/>
                </a:lnTo>
                <a:lnTo>
                  <a:pt x="1377689" y="617878"/>
                </a:lnTo>
                <a:lnTo>
                  <a:pt x="1379596" y="622648"/>
                </a:lnTo>
                <a:lnTo>
                  <a:pt x="1381820" y="627100"/>
                </a:lnTo>
                <a:lnTo>
                  <a:pt x="1384044" y="632188"/>
                </a:lnTo>
                <a:lnTo>
                  <a:pt x="1386904" y="636640"/>
                </a:lnTo>
                <a:lnTo>
                  <a:pt x="1390718" y="641092"/>
                </a:lnTo>
                <a:lnTo>
                  <a:pt x="1394531" y="645862"/>
                </a:lnTo>
                <a:lnTo>
                  <a:pt x="1399297" y="650314"/>
                </a:lnTo>
                <a:lnTo>
                  <a:pt x="1403746" y="654766"/>
                </a:lnTo>
                <a:lnTo>
                  <a:pt x="1409148" y="658900"/>
                </a:lnTo>
                <a:lnTo>
                  <a:pt x="1414550" y="663352"/>
                </a:lnTo>
                <a:lnTo>
                  <a:pt x="1420588" y="666850"/>
                </a:lnTo>
                <a:lnTo>
                  <a:pt x="1427261" y="670666"/>
                </a:lnTo>
                <a:lnTo>
                  <a:pt x="1433617" y="674482"/>
                </a:lnTo>
                <a:lnTo>
                  <a:pt x="1440290" y="677980"/>
                </a:lnTo>
                <a:lnTo>
                  <a:pt x="1447598" y="680842"/>
                </a:lnTo>
                <a:lnTo>
                  <a:pt x="1454907" y="684022"/>
                </a:lnTo>
                <a:lnTo>
                  <a:pt x="1462216" y="686566"/>
                </a:lnTo>
                <a:lnTo>
                  <a:pt x="1470160" y="689428"/>
                </a:lnTo>
                <a:lnTo>
                  <a:pt x="1478104" y="691654"/>
                </a:lnTo>
                <a:lnTo>
                  <a:pt x="1486049" y="693880"/>
                </a:lnTo>
                <a:lnTo>
                  <a:pt x="1494628" y="695788"/>
                </a:lnTo>
                <a:lnTo>
                  <a:pt x="1502890" y="697696"/>
                </a:lnTo>
                <a:lnTo>
                  <a:pt x="1511470" y="699286"/>
                </a:lnTo>
                <a:lnTo>
                  <a:pt x="1519732" y="700240"/>
                </a:lnTo>
                <a:lnTo>
                  <a:pt x="1528630" y="701512"/>
                </a:lnTo>
                <a:lnTo>
                  <a:pt x="1537527" y="702148"/>
                </a:lnTo>
                <a:lnTo>
                  <a:pt x="1546425" y="702466"/>
                </a:lnTo>
                <a:lnTo>
                  <a:pt x="1555005" y="703102"/>
                </a:lnTo>
                <a:lnTo>
                  <a:pt x="1564220" y="703420"/>
                </a:lnTo>
                <a:lnTo>
                  <a:pt x="1572800" y="703420"/>
                </a:lnTo>
                <a:lnTo>
                  <a:pt x="1582015" y="703102"/>
                </a:lnTo>
                <a:lnTo>
                  <a:pt x="1590595" y="702148"/>
                </a:lnTo>
                <a:lnTo>
                  <a:pt x="1599175" y="701512"/>
                </a:lnTo>
                <a:lnTo>
                  <a:pt x="1608390" y="700558"/>
                </a:lnTo>
                <a:lnTo>
                  <a:pt x="1616970" y="699286"/>
                </a:lnTo>
                <a:lnTo>
                  <a:pt x="1625549" y="697696"/>
                </a:lnTo>
                <a:lnTo>
                  <a:pt x="1634129" y="696106"/>
                </a:lnTo>
                <a:lnTo>
                  <a:pt x="1642391" y="694198"/>
                </a:lnTo>
                <a:lnTo>
                  <a:pt x="1650336" y="691972"/>
                </a:lnTo>
                <a:lnTo>
                  <a:pt x="1658598" y="689428"/>
                </a:lnTo>
                <a:lnTo>
                  <a:pt x="1666542" y="686566"/>
                </a:lnTo>
                <a:lnTo>
                  <a:pt x="1674168" y="683704"/>
                </a:lnTo>
                <a:lnTo>
                  <a:pt x="1681477" y="680524"/>
                </a:lnTo>
                <a:lnTo>
                  <a:pt x="1688150" y="677344"/>
                </a:lnTo>
                <a:lnTo>
                  <a:pt x="1694506" y="673846"/>
                </a:lnTo>
                <a:lnTo>
                  <a:pt x="1700543" y="670348"/>
                </a:lnTo>
                <a:lnTo>
                  <a:pt x="1706899" y="666532"/>
                </a:lnTo>
                <a:lnTo>
                  <a:pt x="1711983" y="662716"/>
                </a:lnTo>
                <a:lnTo>
                  <a:pt x="1717067" y="658582"/>
                </a:lnTo>
                <a:lnTo>
                  <a:pt x="1721516" y="654766"/>
                </a:lnTo>
                <a:lnTo>
                  <a:pt x="1725647" y="650632"/>
                </a:lnTo>
                <a:lnTo>
                  <a:pt x="1729460" y="646180"/>
                </a:lnTo>
                <a:lnTo>
                  <a:pt x="1732320" y="642046"/>
                </a:lnTo>
                <a:lnTo>
                  <a:pt x="1735498" y="637594"/>
                </a:lnTo>
                <a:lnTo>
                  <a:pt x="1738040" y="632824"/>
                </a:lnTo>
                <a:lnTo>
                  <a:pt x="1739947" y="628372"/>
                </a:lnTo>
                <a:lnTo>
                  <a:pt x="1741853" y="623284"/>
                </a:lnTo>
                <a:lnTo>
                  <a:pt x="1743124" y="618832"/>
                </a:lnTo>
                <a:lnTo>
                  <a:pt x="1744078" y="614380"/>
                </a:lnTo>
                <a:lnTo>
                  <a:pt x="1744713" y="609292"/>
                </a:lnTo>
                <a:lnTo>
                  <a:pt x="1744713" y="604522"/>
                </a:lnTo>
                <a:lnTo>
                  <a:pt x="1744078" y="600070"/>
                </a:lnTo>
                <a:lnTo>
                  <a:pt x="1743442" y="594982"/>
                </a:lnTo>
                <a:lnTo>
                  <a:pt x="1741853" y="590212"/>
                </a:lnTo>
                <a:lnTo>
                  <a:pt x="1740264" y="585441"/>
                </a:lnTo>
                <a:lnTo>
                  <a:pt x="1738040" y="580671"/>
                </a:lnTo>
                <a:lnTo>
                  <a:pt x="1735498" y="576219"/>
                </a:lnTo>
                <a:lnTo>
                  <a:pt x="1732320" y="571449"/>
                </a:lnTo>
                <a:lnTo>
                  <a:pt x="1729142" y="566679"/>
                </a:lnTo>
                <a:lnTo>
                  <a:pt x="1725329" y="562227"/>
                </a:lnTo>
                <a:lnTo>
                  <a:pt x="1720880" y="557457"/>
                </a:lnTo>
                <a:lnTo>
                  <a:pt x="1715796" y="553323"/>
                </a:lnTo>
                <a:lnTo>
                  <a:pt x="1710394" y="548871"/>
                </a:lnTo>
                <a:lnTo>
                  <a:pt x="1704992" y="544737"/>
                </a:lnTo>
                <a:lnTo>
                  <a:pt x="1698954" y="540921"/>
                </a:lnTo>
                <a:lnTo>
                  <a:pt x="1692599" y="537105"/>
                </a:lnTo>
                <a:lnTo>
                  <a:pt x="1685926" y="533289"/>
                </a:lnTo>
                <a:lnTo>
                  <a:pt x="1679253" y="529791"/>
                </a:lnTo>
                <a:lnTo>
                  <a:pt x="1672262" y="526929"/>
                </a:lnTo>
                <a:lnTo>
                  <a:pt x="1664635" y="523749"/>
                </a:lnTo>
                <a:lnTo>
                  <a:pt x="1657326" y="521205"/>
                </a:lnTo>
                <a:lnTo>
                  <a:pt x="1649700" y="518661"/>
                </a:lnTo>
                <a:lnTo>
                  <a:pt x="1641756" y="516117"/>
                </a:lnTo>
                <a:lnTo>
                  <a:pt x="1633494" y="513891"/>
                </a:lnTo>
                <a:lnTo>
                  <a:pt x="1625549" y="511983"/>
                </a:lnTo>
                <a:lnTo>
                  <a:pt x="1616652" y="510711"/>
                </a:lnTo>
                <a:lnTo>
                  <a:pt x="1608390" y="509121"/>
                </a:lnTo>
                <a:lnTo>
                  <a:pt x="1599810" y="507849"/>
                </a:lnTo>
                <a:lnTo>
                  <a:pt x="1590913" y="506895"/>
                </a:lnTo>
                <a:lnTo>
                  <a:pt x="1582333" y="505941"/>
                </a:lnTo>
                <a:lnTo>
                  <a:pt x="1573435" y="505305"/>
                </a:lnTo>
                <a:lnTo>
                  <a:pt x="1564538" y="504987"/>
                </a:lnTo>
                <a:lnTo>
                  <a:pt x="1555640" y="504987"/>
                </a:lnTo>
                <a:lnTo>
                  <a:pt x="1546743" y="504987"/>
                </a:lnTo>
                <a:close/>
                <a:moveTo>
                  <a:pt x="1042760" y="493221"/>
                </a:moveTo>
                <a:lnTo>
                  <a:pt x="1034180" y="493539"/>
                </a:lnTo>
                <a:lnTo>
                  <a:pt x="1024965" y="493857"/>
                </a:lnTo>
                <a:lnTo>
                  <a:pt x="1016385" y="494175"/>
                </a:lnTo>
                <a:lnTo>
                  <a:pt x="1007487" y="495447"/>
                </a:lnTo>
                <a:lnTo>
                  <a:pt x="999225" y="496719"/>
                </a:lnTo>
                <a:lnTo>
                  <a:pt x="990646" y="497673"/>
                </a:lnTo>
                <a:lnTo>
                  <a:pt x="982384" y="499263"/>
                </a:lnTo>
                <a:lnTo>
                  <a:pt x="974439" y="501171"/>
                </a:lnTo>
                <a:lnTo>
                  <a:pt x="965860" y="503079"/>
                </a:lnTo>
                <a:lnTo>
                  <a:pt x="958551" y="505305"/>
                </a:lnTo>
                <a:lnTo>
                  <a:pt x="950607" y="507849"/>
                </a:lnTo>
                <a:lnTo>
                  <a:pt x="943298" y="510711"/>
                </a:lnTo>
                <a:lnTo>
                  <a:pt x="935989" y="513255"/>
                </a:lnTo>
                <a:lnTo>
                  <a:pt x="928998" y="516117"/>
                </a:lnTo>
                <a:lnTo>
                  <a:pt x="922007" y="519615"/>
                </a:lnTo>
                <a:lnTo>
                  <a:pt x="915652" y="523113"/>
                </a:lnTo>
                <a:lnTo>
                  <a:pt x="909614" y="526929"/>
                </a:lnTo>
                <a:lnTo>
                  <a:pt x="903577" y="530745"/>
                </a:lnTo>
                <a:lnTo>
                  <a:pt x="898175" y="534879"/>
                </a:lnTo>
                <a:lnTo>
                  <a:pt x="893090" y="539013"/>
                </a:lnTo>
                <a:lnTo>
                  <a:pt x="888324" y="543147"/>
                </a:lnTo>
                <a:lnTo>
                  <a:pt x="884193" y="547599"/>
                </a:lnTo>
                <a:lnTo>
                  <a:pt x="880697" y="552369"/>
                </a:lnTo>
                <a:lnTo>
                  <a:pt x="877520" y="556821"/>
                </a:lnTo>
                <a:lnTo>
                  <a:pt x="874660" y="561273"/>
                </a:lnTo>
                <a:lnTo>
                  <a:pt x="872118" y="565725"/>
                </a:lnTo>
                <a:lnTo>
                  <a:pt x="870211" y="570495"/>
                </a:lnTo>
                <a:lnTo>
                  <a:pt x="868622" y="575265"/>
                </a:lnTo>
                <a:lnTo>
                  <a:pt x="867987" y="580035"/>
                </a:lnTo>
                <a:lnTo>
                  <a:pt x="867351" y="584805"/>
                </a:lnTo>
                <a:lnTo>
                  <a:pt x="866715" y="589576"/>
                </a:lnTo>
                <a:lnTo>
                  <a:pt x="867351" y="594346"/>
                </a:lnTo>
                <a:lnTo>
                  <a:pt x="867987" y="599116"/>
                </a:lnTo>
                <a:lnTo>
                  <a:pt x="868622" y="603886"/>
                </a:lnTo>
                <a:lnTo>
                  <a:pt x="870211" y="608656"/>
                </a:lnTo>
                <a:lnTo>
                  <a:pt x="872118" y="613108"/>
                </a:lnTo>
                <a:lnTo>
                  <a:pt x="874660" y="617878"/>
                </a:lnTo>
                <a:lnTo>
                  <a:pt x="877520" y="622330"/>
                </a:lnTo>
                <a:lnTo>
                  <a:pt x="880380" y="626782"/>
                </a:lnTo>
                <a:lnTo>
                  <a:pt x="883875" y="631234"/>
                </a:lnTo>
                <a:lnTo>
                  <a:pt x="888006" y="636004"/>
                </a:lnTo>
                <a:lnTo>
                  <a:pt x="892137" y="640138"/>
                </a:lnTo>
                <a:lnTo>
                  <a:pt x="897221" y="644272"/>
                </a:lnTo>
                <a:lnTo>
                  <a:pt x="901988" y="648406"/>
                </a:lnTo>
                <a:lnTo>
                  <a:pt x="907708" y="652222"/>
                </a:lnTo>
                <a:lnTo>
                  <a:pt x="913745" y="656038"/>
                </a:lnTo>
                <a:lnTo>
                  <a:pt x="919783" y="659854"/>
                </a:lnTo>
                <a:lnTo>
                  <a:pt x="926774" y="663670"/>
                </a:lnTo>
                <a:lnTo>
                  <a:pt x="933765" y="666850"/>
                </a:lnTo>
                <a:lnTo>
                  <a:pt x="941391" y="670030"/>
                </a:lnTo>
                <a:lnTo>
                  <a:pt x="949018" y="673528"/>
                </a:lnTo>
                <a:lnTo>
                  <a:pt x="956962" y="676072"/>
                </a:lnTo>
                <a:lnTo>
                  <a:pt x="965224" y="678616"/>
                </a:lnTo>
                <a:lnTo>
                  <a:pt x="973168" y="680842"/>
                </a:lnTo>
                <a:lnTo>
                  <a:pt x="981748" y="683386"/>
                </a:lnTo>
                <a:lnTo>
                  <a:pt x="990328" y="685294"/>
                </a:lnTo>
                <a:lnTo>
                  <a:pt x="998908" y="686566"/>
                </a:lnTo>
                <a:lnTo>
                  <a:pt x="1007487" y="688156"/>
                </a:lnTo>
                <a:lnTo>
                  <a:pt x="1016385" y="689428"/>
                </a:lnTo>
                <a:lnTo>
                  <a:pt x="1024965" y="690064"/>
                </a:lnTo>
                <a:lnTo>
                  <a:pt x="1034180" y="690700"/>
                </a:lnTo>
                <a:lnTo>
                  <a:pt x="1042760" y="691336"/>
                </a:lnTo>
                <a:lnTo>
                  <a:pt x="1051975" y="691654"/>
                </a:lnTo>
                <a:lnTo>
                  <a:pt x="1060555" y="691654"/>
                </a:lnTo>
                <a:lnTo>
                  <a:pt x="1069770" y="691336"/>
                </a:lnTo>
                <a:lnTo>
                  <a:pt x="1078350" y="690700"/>
                </a:lnTo>
                <a:lnTo>
                  <a:pt x="1086930" y="690382"/>
                </a:lnTo>
                <a:lnTo>
                  <a:pt x="1095827" y="689428"/>
                </a:lnTo>
                <a:lnTo>
                  <a:pt x="1104089" y="688156"/>
                </a:lnTo>
                <a:lnTo>
                  <a:pt x="1112669" y="687202"/>
                </a:lnTo>
                <a:lnTo>
                  <a:pt x="1121249" y="685612"/>
                </a:lnTo>
                <a:lnTo>
                  <a:pt x="1129193" y="683704"/>
                </a:lnTo>
                <a:lnTo>
                  <a:pt x="1137455" y="681796"/>
                </a:lnTo>
                <a:lnTo>
                  <a:pt x="1145082" y="679570"/>
                </a:lnTo>
                <a:lnTo>
                  <a:pt x="1153026" y="676708"/>
                </a:lnTo>
                <a:lnTo>
                  <a:pt x="1160017" y="674164"/>
                </a:lnTo>
                <a:lnTo>
                  <a:pt x="1167643" y="671620"/>
                </a:lnTo>
                <a:lnTo>
                  <a:pt x="1174316" y="668440"/>
                </a:lnTo>
                <a:lnTo>
                  <a:pt x="1181307" y="664942"/>
                </a:lnTo>
                <a:lnTo>
                  <a:pt x="1187663" y="661762"/>
                </a:lnTo>
                <a:lnTo>
                  <a:pt x="1193700" y="657946"/>
                </a:lnTo>
                <a:lnTo>
                  <a:pt x="1199738" y="654130"/>
                </a:lnTo>
                <a:lnTo>
                  <a:pt x="1205140" y="649996"/>
                </a:lnTo>
                <a:lnTo>
                  <a:pt x="1210224" y="645862"/>
                </a:lnTo>
                <a:lnTo>
                  <a:pt x="1214991" y="641728"/>
                </a:lnTo>
                <a:lnTo>
                  <a:pt x="1219122" y="636958"/>
                </a:lnTo>
                <a:lnTo>
                  <a:pt x="1222617" y="632506"/>
                </a:lnTo>
                <a:lnTo>
                  <a:pt x="1225795" y="628054"/>
                </a:lnTo>
                <a:lnTo>
                  <a:pt x="1228655" y="623284"/>
                </a:lnTo>
                <a:lnTo>
                  <a:pt x="1231197" y="618832"/>
                </a:lnTo>
                <a:lnTo>
                  <a:pt x="1233104" y="614380"/>
                </a:lnTo>
                <a:lnTo>
                  <a:pt x="1234693" y="609292"/>
                </a:lnTo>
                <a:lnTo>
                  <a:pt x="1235328" y="604840"/>
                </a:lnTo>
                <a:lnTo>
                  <a:pt x="1235964" y="600070"/>
                </a:lnTo>
                <a:lnTo>
                  <a:pt x="1236599" y="595300"/>
                </a:lnTo>
                <a:lnTo>
                  <a:pt x="1235964" y="590530"/>
                </a:lnTo>
                <a:lnTo>
                  <a:pt x="1235328" y="585441"/>
                </a:lnTo>
                <a:lnTo>
                  <a:pt x="1234693" y="580989"/>
                </a:lnTo>
                <a:lnTo>
                  <a:pt x="1233104" y="576219"/>
                </a:lnTo>
                <a:lnTo>
                  <a:pt x="1231197" y="571449"/>
                </a:lnTo>
                <a:lnTo>
                  <a:pt x="1228973" y="566997"/>
                </a:lnTo>
                <a:lnTo>
                  <a:pt x="1225795" y="562545"/>
                </a:lnTo>
                <a:lnTo>
                  <a:pt x="1222935" y="557775"/>
                </a:lnTo>
                <a:lnTo>
                  <a:pt x="1219440" y="553323"/>
                </a:lnTo>
                <a:lnTo>
                  <a:pt x="1215309" y="548871"/>
                </a:lnTo>
                <a:lnTo>
                  <a:pt x="1211178" y="544737"/>
                </a:lnTo>
                <a:lnTo>
                  <a:pt x="1206093" y="540603"/>
                </a:lnTo>
                <a:lnTo>
                  <a:pt x="1201327" y="536469"/>
                </a:lnTo>
                <a:lnTo>
                  <a:pt x="1195607" y="532653"/>
                </a:lnTo>
                <a:lnTo>
                  <a:pt x="1189569" y="528837"/>
                </a:lnTo>
                <a:lnTo>
                  <a:pt x="1183532" y="525021"/>
                </a:lnTo>
                <a:lnTo>
                  <a:pt x="1176859" y="521205"/>
                </a:lnTo>
                <a:lnTo>
                  <a:pt x="1169550" y="517707"/>
                </a:lnTo>
                <a:lnTo>
                  <a:pt x="1161923" y="514845"/>
                </a:lnTo>
                <a:lnTo>
                  <a:pt x="1154297" y="511347"/>
                </a:lnTo>
                <a:lnTo>
                  <a:pt x="1146353" y="508803"/>
                </a:lnTo>
                <a:lnTo>
                  <a:pt x="1138091" y="505941"/>
                </a:lnTo>
                <a:lnTo>
                  <a:pt x="1130147" y="503715"/>
                </a:lnTo>
                <a:lnTo>
                  <a:pt x="1121567" y="501489"/>
                </a:lnTo>
                <a:lnTo>
                  <a:pt x="1113305" y="499581"/>
                </a:lnTo>
                <a:lnTo>
                  <a:pt x="1104407" y="497991"/>
                </a:lnTo>
                <a:lnTo>
                  <a:pt x="1095827" y="496719"/>
                </a:lnTo>
                <a:lnTo>
                  <a:pt x="1086930" y="495447"/>
                </a:lnTo>
                <a:lnTo>
                  <a:pt x="1078350" y="494811"/>
                </a:lnTo>
                <a:lnTo>
                  <a:pt x="1069135" y="493857"/>
                </a:lnTo>
                <a:lnTo>
                  <a:pt x="1060555" y="493539"/>
                </a:lnTo>
                <a:lnTo>
                  <a:pt x="1051340" y="493221"/>
                </a:lnTo>
                <a:lnTo>
                  <a:pt x="1042760" y="493221"/>
                </a:lnTo>
                <a:close/>
                <a:moveTo>
                  <a:pt x="1705310" y="248995"/>
                </a:moveTo>
                <a:lnTo>
                  <a:pt x="1696094" y="249313"/>
                </a:lnTo>
                <a:lnTo>
                  <a:pt x="1687197" y="249949"/>
                </a:lnTo>
                <a:lnTo>
                  <a:pt x="1677664" y="251221"/>
                </a:lnTo>
                <a:lnTo>
                  <a:pt x="1668448" y="252175"/>
                </a:lnTo>
                <a:lnTo>
                  <a:pt x="1659551" y="253765"/>
                </a:lnTo>
                <a:lnTo>
                  <a:pt x="1650653" y="255673"/>
                </a:lnTo>
                <a:lnTo>
                  <a:pt x="1642391" y="257581"/>
                </a:lnTo>
                <a:lnTo>
                  <a:pt x="1634129" y="259807"/>
                </a:lnTo>
                <a:lnTo>
                  <a:pt x="1626185" y="262033"/>
                </a:lnTo>
                <a:lnTo>
                  <a:pt x="1618559" y="264896"/>
                </a:lnTo>
                <a:lnTo>
                  <a:pt x="1611568" y="267440"/>
                </a:lnTo>
                <a:lnTo>
                  <a:pt x="1604259" y="270620"/>
                </a:lnTo>
                <a:lnTo>
                  <a:pt x="1597268" y="273482"/>
                </a:lnTo>
                <a:lnTo>
                  <a:pt x="1591230" y="276980"/>
                </a:lnTo>
                <a:lnTo>
                  <a:pt x="1585193" y="280478"/>
                </a:lnTo>
                <a:lnTo>
                  <a:pt x="1579155" y="283658"/>
                </a:lnTo>
                <a:lnTo>
                  <a:pt x="1574071" y="287474"/>
                </a:lnTo>
                <a:lnTo>
                  <a:pt x="1568986" y="291290"/>
                </a:lnTo>
                <a:lnTo>
                  <a:pt x="1564538" y="295424"/>
                </a:lnTo>
                <a:lnTo>
                  <a:pt x="1560089" y="299240"/>
                </a:lnTo>
                <a:lnTo>
                  <a:pt x="1556276" y="303374"/>
                </a:lnTo>
                <a:lnTo>
                  <a:pt x="1552462" y="307826"/>
                </a:lnTo>
                <a:lnTo>
                  <a:pt x="1549285" y="312278"/>
                </a:lnTo>
                <a:lnTo>
                  <a:pt x="1546743" y="316730"/>
                </a:lnTo>
                <a:lnTo>
                  <a:pt x="1544200" y="321182"/>
                </a:lnTo>
                <a:lnTo>
                  <a:pt x="1542294" y="326270"/>
                </a:lnTo>
                <a:lnTo>
                  <a:pt x="1540705" y="330722"/>
                </a:lnTo>
                <a:lnTo>
                  <a:pt x="1539434" y="335492"/>
                </a:lnTo>
                <a:lnTo>
                  <a:pt x="1539116" y="340262"/>
                </a:lnTo>
                <a:lnTo>
                  <a:pt x="1538798" y="345032"/>
                </a:lnTo>
                <a:lnTo>
                  <a:pt x="1539116" y="350120"/>
                </a:lnTo>
                <a:lnTo>
                  <a:pt x="1539434" y="354890"/>
                </a:lnTo>
                <a:lnTo>
                  <a:pt x="1540705" y="359978"/>
                </a:lnTo>
                <a:lnTo>
                  <a:pt x="1542612" y="364748"/>
                </a:lnTo>
                <a:lnTo>
                  <a:pt x="1544518" y="369836"/>
                </a:lnTo>
                <a:lnTo>
                  <a:pt x="1547060" y="374606"/>
                </a:lnTo>
                <a:lnTo>
                  <a:pt x="1550238" y="379694"/>
                </a:lnTo>
                <a:lnTo>
                  <a:pt x="1553416" y="384464"/>
                </a:lnTo>
                <a:lnTo>
                  <a:pt x="1557547" y="388916"/>
                </a:lnTo>
                <a:lnTo>
                  <a:pt x="1561996" y="393686"/>
                </a:lnTo>
                <a:lnTo>
                  <a:pt x="1566444" y="397820"/>
                </a:lnTo>
                <a:lnTo>
                  <a:pt x="1571211" y="401954"/>
                </a:lnTo>
                <a:lnTo>
                  <a:pt x="1576613" y="406088"/>
                </a:lnTo>
                <a:lnTo>
                  <a:pt x="1582333" y="409904"/>
                </a:lnTo>
                <a:lnTo>
                  <a:pt x="1588370" y="413720"/>
                </a:lnTo>
                <a:lnTo>
                  <a:pt x="1594726" y="416900"/>
                </a:lnTo>
                <a:lnTo>
                  <a:pt x="1601081" y="420398"/>
                </a:lnTo>
                <a:lnTo>
                  <a:pt x="1608072" y="423578"/>
                </a:lnTo>
                <a:lnTo>
                  <a:pt x="1615063" y="426441"/>
                </a:lnTo>
                <a:lnTo>
                  <a:pt x="1622372" y="429621"/>
                </a:lnTo>
                <a:lnTo>
                  <a:pt x="1629998" y="432165"/>
                </a:lnTo>
                <a:lnTo>
                  <a:pt x="1637625" y="434391"/>
                </a:lnTo>
                <a:lnTo>
                  <a:pt x="1645569" y="436617"/>
                </a:lnTo>
                <a:lnTo>
                  <a:pt x="1653831" y="438525"/>
                </a:lnTo>
                <a:lnTo>
                  <a:pt x="1662093" y="440433"/>
                </a:lnTo>
                <a:lnTo>
                  <a:pt x="1670355" y="442341"/>
                </a:lnTo>
                <a:lnTo>
                  <a:pt x="1679253" y="443613"/>
                </a:lnTo>
                <a:lnTo>
                  <a:pt x="1687832" y="444567"/>
                </a:lnTo>
                <a:lnTo>
                  <a:pt x="1696412" y="445839"/>
                </a:lnTo>
                <a:lnTo>
                  <a:pt x="1705627" y="446475"/>
                </a:lnTo>
                <a:lnTo>
                  <a:pt x="1714207" y="447111"/>
                </a:lnTo>
                <a:lnTo>
                  <a:pt x="1723423" y="447429"/>
                </a:lnTo>
                <a:lnTo>
                  <a:pt x="1732320" y="447429"/>
                </a:lnTo>
                <a:lnTo>
                  <a:pt x="1741853" y="447111"/>
                </a:lnTo>
                <a:lnTo>
                  <a:pt x="1751069" y="446475"/>
                </a:lnTo>
                <a:lnTo>
                  <a:pt x="1759966" y="445839"/>
                </a:lnTo>
                <a:lnTo>
                  <a:pt x="1769181" y="444567"/>
                </a:lnTo>
                <a:lnTo>
                  <a:pt x="1778714" y="443613"/>
                </a:lnTo>
                <a:lnTo>
                  <a:pt x="1787294" y="442023"/>
                </a:lnTo>
                <a:lnTo>
                  <a:pt x="1796192" y="440115"/>
                </a:lnTo>
                <a:lnTo>
                  <a:pt x="1804772" y="438207"/>
                </a:lnTo>
                <a:lnTo>
                  <a:pt x="1812716" y="435981"/>
                </a:lnTo>
                <a:lnTo>
                  <a:pt x="1820660" y="433755"/>
                </a:lnTo>
                <a:lnTo>
                  <a:pt x="1828287" y="431211"/>
                </a:lnTo>
                <a:lnTo>
                  <a:pt x="1835913" y="428349"/>
                </a:lnTo>
                <a:lnTo>
                  <a:pt x="1842586" y="425805"/>
                </a:lnTo>
                <a:lnTo>
                  <a:pt x="1849259" y="422306"/>
                </a:lnTo>
                <a:lnTo>
                  <a:pt x="1855933" y="419444"/>
                </a:lnTo>
                <a:lnTo>
                  <a:pt x="1861970" y="415946"/>
                </a:lnTo>
                <a:lnTo>
                  <a:pt x="1867690" y="412130"/>
                </a:lnTo>
                <a:lnTo>
                  <a:pt x="1872774" y="408314"/>
                </a:lnTo>
                <a:lnTo>
                  <a:pt x="1878176" y="404498"/>
                </a:lnTo>
                <a:lnTo>
                  <a:pt x="1882625" y="400682"/>
                </a:lnTo>
                <a:lnTo>
                  <a:pt x="1886756" y="396548"/>
                </a:lnTo>
                <a:lnTo>
                  <a:pt x="1890887" y="392414"/>
                </a:lnTo>
                <a:lnTo>
                  <a:pt x="1894383" y="388280"/>
                </a:lnTo>
                <a:lnTo>
                  <a:pt x="1897560" y="383828"/>
                </a:lnTo>
                <a:lnTo>
                  <a:pt x="1900420" y="379058"/>
                </a:lnTo>
                <a:lnTo>
                  <a:pt x="1902645" y="374606"/>
                </a:lnTo>
                <a:lnTo>
                  <a:pt x="1904551" y="370154"/>
                </a:lnTo>
                <a:lnTo>
                  <a:pt x="1906140" y="365066"/>
                </a:lnTo>
                <a:lnTo>
                  <a:pt x="1907411" y="360614"/>
                </a:lnTo>
                <a:lnTo>
                  <a:pt x="1908047" y="355844"/>
                </a:lnTo>
                <a:lnTo>
                  <a:pt x="1908047" y="350756"/>
                </a:lnTo>
                <a:lnTo>
                  <a:pt x="1908047" y="345986"/>
                </a:lnTo>
                <a:lnTo>
                  <a:pt x="1907411" y="340898"/>
                </a:lnTo>
                <a:lnTo>
                  <a:pt x="1906140" y="336128"/>
                </a:lnTo>
                <a:lnTo>
                  <a:pt x="1904551" y="331040"/>
                </a:lnTo>
                <a:lnTo>
                  <a:pt x="1902327" y="326270"/>
                </a:lnTo>
                <a:lnTo>
                  <a:pt x="1899785" y="321182"/>
                </a:lnTo>
                <a:lnTo>
                  <a:pt x="1896607" y="316412"/>
                </a:lnTo>
                <a:lnTo>
                  <a:pt x="1893112" y="311642"/>
                </a:lnTo>
                <a:lnTo>
                  <a:pt x="1889616" y="307190"/>
                </a:lnTo>
                <a:lnTo>
                  <a:pt x="1884850" y="302738"/>
                </a:lnTo>
                <a:lnTo>
                  <a:pt x="1880401" y="298286"/>
                </a:lnTo>
                <a:lnTo>
                  <a:pt x="1875634" y="293834"/>
                </a:lnTo>
                <a:lnTo>
                  <a:pt x="1870232" y="290018"/>
                </a:lnTo>
                <a:lnTo>
                  <a:pt x="1864512" y="285884"/>
                </a:lnTo>
                <a:lnTo>
                  <a:pt x="1858475" y="282704"/>
                </a:lnTo>
                <a:lnTo>
                  <a:pt x="1852437" y="278888"/>
                </a:lnTo>
                <a:lnTo>
                  <a:pt x="1846082" y="275390"/>
                </a:lnTo>
                <a:lnTo>
                  <a:pt x="1839091" y="272528"/>
                </a:lnTo>
                <a:lnTo>
                  <a:pt x="1832100" y="269348"/>
                </a:lnTo>
                <a:lnTo>
                  <a:pt x="1824791" y="266804"/>
                </a:lnTo>
                <a:lnTo>
                  <a:pt x="1817165" y="263941"/>
                </a:lnTo>
                <a:lnTo>
                  <a:pt x="1809220" y="261397"/>
                </a:lnTo>
                <a:lnTo>
                  <a:pt x="1801276" y="259171"/>
                </a:lnTo>
                <a:lnTo>
                  <a:pt x="1793332" y="257263"/>
                </a:lnTo>
                <a:lnTo>
                  <a:pt x="1785070" y="255355"/>
                </a:lnTo>
                <a:lnTo>
                  <a:pt x="1776808" y="253765"/>
                </a:lnTo>
                <a:lnTo>
                  <a:pt x="1767910" y="252175"/>
                </a:lnTo>
                <a:lnTo>
                  <a:pt x="1759331" y="251221"/>
                </a:lnTo>
                <a:lnTo>
                  <a:pt x="1750751" y="250267"/>
                </a:lnTo>
                <a:lnTo>
                  <a:pt x="1741535" y="249631"/>
                </a:lnTo>
                <a:lnTo>
                  <a:pt x="1732320" y="248995"/>
                </a:lnTo>
                <a:lnTo>
                  <a:pt x="1723423" y="248995"/>
                </a:lnTo>
                <a:lnTo>
                  <a:pt x="1714207" y="248995"/>
                </a:lnTo>
                <a:lnTo>
                  <a:pt x="1705310" y="248995"/>
                </a:lnTo>
                <a:close/>
                <a:moveTo>
                  <a:pt x="887688" y="229915"/>
                </a:moveTo>
                <a:lnTo>
                  <a:pt x="878473" y="230233"/>
                </a:lnTo>
                <a:lnTo>
                  <a:pt x="869893" y="231187"/>
                </a:lnTo>
                <a:lnTo>
                  <a:pt x="861313" y="231823"/>
                </a:lnTo>
                <a:lnTo>
                  <a:pt x="852416" y="232459"/>
                </a:lnTo>
                <a:lnTo>
                  <a:pt x="844154" y="234049"/>
                </a:lnTo>
                <a:lnTo>
                  <a:pt x="835892" y="235639"/>
                </a:lnTo>
                <a:lnTo>
                  <a:pt x="827630" y="237229"/>
                </a:lnTo>
                <a:lnTo>
                  <a:pt x="819686" y="239137"/>
                </a:lnTo>
                <a:lnTo>
                  <a:pt x="811741" y="241045"/>
                </a:lnTo>
                <a:lnTo>
                  <a:pt x="804115" y="243271"/>
                </a:lnTo>
                <a:lnTo>
                  <a:pt x="796488" y="245815"/>
                </a:lnTo>
                <a:lnTo>
                  <a:pt x="789180" y="248359"/>
                </a:lnTo>
                <a:lnTo>
                  <a:pt x="782506" y="251539"/>
                </a:lnTo>
                <a:lnTo>
                  <a:pt x="775516" y="254719"/>
                </a:lnTo>
                <a:lnTo>
                  <a:pt x="769160" y="257581"/>
                </a:lnTo>
                <a:lnTo>
                  <a:pt x="763122" y="261079"/>
                </a:lnTo>
                <a:lnTo>
                  <a:pt x="757085" y="264896"/>
                </a:lnTo>
                <a:lnTo>
                  <a:pt x="751683" y="268712"/>
                </a:lnTo>
                <a:lnTo>
                  <a:pt x="746598" y="272528"/>
                </a:lnTo>
                <a:lnTo>
                  <a:pt x="741514" y="276662"/>
                </a:lnTo>
                <a:lnTo>
                  <a:pt x="737383" y="280796"/>
                </a:lnTo>
                <a:lnTo>
                  <a:pt x="733252" y="285248"/>
                </a:lnTo>
                <a:lnTo>
                  <a:pt x="729439" y="289700"/>
                </a:lnTo>
                <a:lnTo>
                  <a:pt x="726261" y="294788"/>
                </a:lnTo>
                <a:lnTo>
                  <a:pt x="723401" y="299558"/>
                </a:lnTo>
                <a:lnTo>
                  <a:pt x="721177" y="304328"/>
                </a:lnTo>
                <a:lnTo>
                  <a:pt x="719270" y="309098"/>
                </a:lnTo>
                <a:lnTo>
                  <a:pt x="717681" y="314186"/>
                </a:lnTo>
                <a:lnTo>
                  <a:pt x="717046" y="318956"/>
                </a:lnTo>
                <a:lnTo>
                  <a:pt x="716728" y="323726"/>
                </a:lnTo>
                <a:lnTo>
                  <a:pt x="716728" y="328814"/>
                </a:lnTo>
                <a:lnTo>
                  <a:pt x="717046" y="333584"/>
                </a:lnTo>
                <a:lnTo>
                  <a:pt x="717681" y="338354"/>
                </a:lnTo>
                <a:lnTo>
                  <a:pt x="719270" y="343124"/>
                </a:lnTo>
                <a:lnTo>
                  <a:pt x="720859" y="348212"/>
                </a:lnTo>
                <a:lnTo>
                  <a:pt x="723084" y="352664"/>
                </a:lnTo>
                <a:lnTo>
                  <a:pt x="725626" y="357116"/>
                </a:lnTo>
                <a:lnTo>
                  <a:pt x="728486" y="361886"/>
                </a:lnTo>
                <a:lnTo>
                  <a:pt x="731663" y="366338"/>
                </a:lnTo>
                <a:lnTo>
                  <a:pt x="735477" y="370472"/>
                </a:lnTo>
                <a:lnTo>
                  <a:pt x="739608" y="374924"/>
                </a:lnTo>
                <a:lnTo>
                  <a:pt x="744374" y="379058"/>
                </a:lnTo>
                <a:lnTo>
                  <a:pt x="749141" y="382874"/>
                </a:lnTo>
                <a:lnTo>
                  <a:pt x="754225" y="387008"/>
                </a:lnTo>
                <a:lnTo>
                  <a:pt x="759627" y="390824"/>
                </a:lnTo>
                <a:lnTo>
                  <a:pt x="765982" y="394640"/>
                </a:lnTo>
                <a:lnTo>
                  <a:pt x="772020" y="398138"/>
                </a:lnTo>
                <a:lnTo>
                  <a:pt x="778375" y="401636"/>
                </a:lnTo>
                <a:lnTo>
                  <a:pt x="785366" y="404816"/>
                </a:lnTo>
                <a:lnTo>
                  <a:pt x="792675" y="407996"/>
                </a:lnTo>
                <a:lnTo>
                  <a:pt x="799984" y="410540"/>
                </a:lnTo>
                <a:lnTo>
                  <a:pt x="807928" y="413402"/>
                </a:lnTo>
                <a:lnTo>
                  <a:pt x="815872" y="415946"/>
                </a:lnTo>
                <a:lnTo>
                  <a:pt x="824452" y="418172"/>
                </a:lnTo>
                <a:lnTo>
                  <a:pt x="832714" y="420398"/>
                </a:lnTo>
                <a:lnTo>
                  <a:pt x="841929" y="422306"/>
                </a:lnTo>
                <a:lnTo>
                  <a:pt x="850827" y="423896"/>
                </a:lnTo>
                <a:lnTo>
                  <a:pt x="860042" y="425487"/>
                </a:lnTo>
                <a:lnTo>
                  <a:pt x="869258" y="426441"/>
                </a:lnTo>
                <a:lnTo>
                  <a:pt x="878155" y="427395"/>
                </a:lnTo>
                <a:lnTo>
                  <a:pt x="887688" y="428031"/>
                </a:lnTo>
                <a:lnTo>
                  <a:pt x="896586" y="428349"/>
                </a:lnTo>
                <a:lnTo>
                  <a:pt x="905801" y="428349"/>
                </a:lnTo>
                <a:lnTo>
                  <a:pt x="914381" y="428349"/>
                </a:lnTo>
                <a:lnTo>
                  <a:pt x="923596" y="428031"/>
                </a:lnTo>
                <a:lnTo>
                  <a:pt x="932812" y="427713"/>
                </a:lnTo>
                <a:lnTo>
                  <a:pt x="941391" y="426759"/>
                </a:lnTo>
                <a:lnTo>
                  <a:pt x="949971" y="425805"/>
                </a:lnTo>
                <a:lnTo>
                  <a:pt x="958551" y="424532"/>
                </a:lnTo>
                <a:lnTo>
                  <a:pt x="966813" y="422942"/>
                </a:lnTo>
                <a:lnTo>
                  <a:pt x="975075" y="421352"/>
                </a:lnTo>
                <a:lnTo>
                  <a:pt x="983019" y="419762"/>
                </a:lnTo>
                <a:lnTo>
                  <a:pt x="990963" y="417536"/>
                </a:lnTo>
                <a:lnTo>
                  <a:pt x="998590" y="414992"/>
                </a:lnTo>
                <a:lnTo>
                  <a:pt x="1006216" y="412448"/>
                </a:lnTo>
                <a:lnTo>
                  <a:pt x="1013207" y="409904"/>
                </a:lnTo>
                <a:lnTo>
                  <a:pt x="1020198" y="407042"/>
                </a:lnTo>
                <a:lnTo>
                  <a:pt x="1026871" y="404180"/>
                </a:lnTo>
                <a:lnTo>
                  <a:pt x="1033227" y="400682"/>
                </a:lnTo>
                <a:lnTo>
                  <a:pt x="1039264" y="397502"/>
                </a:lnTo>
                <a:lnTo>
                  <a:pt x="1044984" y="393686"/>
                </a:lnTo>
                <a:lnTo>
                  <a:pt x="1050704" y="389870"/>
                </a:lnTo>
                <a:lnTo>
                  <a:pt x="1055788" y="386054"/>
                </a:lnTo>
                <a:lnTo>
                  <a:pt x="1060555" y="381920"/>
                </a:lnTo>
                <a:lnTo>
                  <a:pt x="1065004" y="377786"/>
                </a:lnTo>
                <a:lnTo>
                  <a:pt x="1069135" y="373016"/>
                </a:lnTo>
                <a:lnTo>
                  <a:pt x="1072630" y="368564"/>
                </a:lnTo>
                <a:lnTo>
                  <a:pt x="1076126" y="364112"/>
                </a:lnTo>
                <a:lnTo>
                  <a:pt x="1078668" y="359024"/>
                </a:lnTo>
                <a:lnTo>
                  <a:pt x="1081210" y="354254"/>
                </a:lnTo>
                <a:lnTo>
                  <a:pt x="1083117" y="349166"/>
                </a:lnTo>
                <a:lnTo>
                  <a:pt x="1084388" y="344396"/>
                </a:lnTo>
                <a:lnTo>
                  <a:pt x="1085659" y="339308"/>
                </a:lnTo>
                <a:lnTo>
                  <a:pt x="1085977" y="334538"/>
                </a:lnTo>
                <a:lnTo>
                  <a:pt x="1085977" y="329450"/>
                </a:lnTo>
                <a:lnTo>
                  <a:pt x="1085659" y="324998"/>
                </a:lnTo>
                <a:lnTo>
                  <a:pt x="1084705" y="320228"/>
                </a:lnTo>
                <a:lnTo>
                  <a:pt x="1083117" y="315140"/>
                </a:lnTo>
                <a:lnTo>
                  <a:pt x="1081846" y="310688"/>
                </a:lnTo>
                <a:lnTo>
                  <a:pt x="1079621" y="305600"/>
                </a:lnTo>
                <a:lnTo>
                  <a:pt x="1076761" y="301148"/>
                </a:lnTo>
                <a:lnTo>
                  <a:pt x="1073901" y="296696"/>
                </a:lnTo>
                <a:lnTo>
                  <a:pt x="1070406" y="291926"/>
                </a:lnTo>
                <a:lnTo>
                  <a:pt x="1066910" y="287792"/>
                </a:lnTo>
                <a:lnTo>
                  <a:pt x="1062779" y="283658"/>
                </a:lnTo>
                <a:lnTo>
                  <a:pt x="1058331" y="279524"/>
                </a:lnTo>
                <a:lnTo>
                  <a:pt x="1053246" y="275390"/>
                </a:lnTo>
                <a:lnTo>
                  <a:pt x="1048162" y="271256"/>
                </a:lnTo>
                <a:lnTo>
                  <a:pt x="1042760" y="267440"/>
                </a:lnTo>
                <a:lnTo>
                  <a:pt x="1036722" y="263941"/>
                </a:lnTo>
                <a:lnTo>
                  <a:pt x="1030367" y="260125"/>
                </a:lnTo>
                <a:lnTo>
                  <a:pt x="1024011" y="256945"/>
                </a:lnTo>
                <a:lnTo>
                  <a:pt x="1017020" y="253765"/>
                </a:lnTo>
                <a:lnTo>
                  <a:pt x="1009712" y="250267"/>
                </a:lnTo>
                <a:lnTo>
                  <a:pt x="1002403" y="247723"/>
                </a:lnTo>
                <a:lnTo>
                  <a:pt x="994459" y="245179"/>
                </a:lnTo>
                <a:lnTo>
                  <a:pt x="986515" y="242317"/>
                </a:lnTo>
                <a:lnTo>
                  <a:pt x="977935" y="240091"/>
                </a:lnTo>
                <a:lnTo>
                  <a:pt x="969355" y="237865"/>
                </a:lnTo>
                <a:lnTo>
                  <a:pt x="960457" y="235957"/>
                </a:lnTo>
                <a:lnTo>
                  <a:pt x="951242" y="234367"/>
                </a:lnTo>
                <a:lnTo>
                  <a:pt x="942027" y="233095"/>
                </a:lnTo>
                <a:lnTo>
                  <a:pt x="933129" y="231823"/>
                </a:lnTo>
                <a:lnTo>
                  <a:pt x="923914" y="231187"/>
                </a:lnTo>
                <a:lnTo>
                  <a:pt x="915016" y="230233"/>
                </a:lnTo>
                <a:lnTo>
                  <a:pt x="905801" y="229915"/>
                </a:lnTo>
                <a:lnTo>
                  <a:pt x="896586" y="229915"/>
                </a:lnTo>
                <a:lnTo>
                  <a:pt x="887688" y="229915"/>
                </a:lnTo>
                <a:close/>
                <a:moveTo>
                  <a:pt x="1309369" y="78864"/>
                </a:moveTo>
                <a:lnTo>
                  <a:pt x="1300153" y="79182"/>
                </a:lnTo>
                <a:lnTo>
                  <a:pt x="1290620" y="79500"/>
                </a:lnTo>
                <a:lnTo>
                  <a:pt x="1281405" y="80454"/>
                </a:lnTo>
                <a:lnTo>
                  <a:pt x="1272507" y="81090"/>
                </a:lnTo>
                <a:lnTo>
                  <a:pt x="1263610" y="82362"/>
                </a:lnTo>
                <a:lnTo>
                  <a:pt x="1255030" y="83634"/>
                </a:lnTo>
                <a:lnTo>
                  <a:pt x="1246768" y="85224"/>
                </a:lnTo>
                <a:lnTo>
                  <a:pt x="1238506" y="87132"/>
                </a:lnTo>
                <a:lnTo>
                  <a:pt x="1230562" y="89040"/>
                </a:lnTo>
                <a:lnTo>
                  <a:pt x="1222935" y="91266"/>
                </a:lnTo>
                <a:lnTo>
                  <a:pt x="1215309" y="93492"/>
                </a:lnTo>
                <a:lnTo>
                  <a:pt x="1207682" y="96354"/>
                </a:lnTo>
                <a:lnTo>
                  <a:pt x="1201009" y="99216"/>
                </a:lnTo>
                <a:lnTo>
                  <a:pt x="1194018" y="102079"/>
                </a:lnTo>
                <a:lnTo>
                  <a:pt x="1187663" y="105259"/>
                </a:lnTo>
                <a:lnTo>
                  <a:pt x="1181307" y="108439"/>
                </a:lnTo>
                <a:lnTo>
                  <a:pt x="1175588" y="112255"/>
                </a:lnTo>
                <a:lnTo>
                  <a:pt x="1169868" y="115435"/>
                </a:lnTo>
                <a:lnTo>
                  <a:pt x="1164466" y="119251"/>
                </a:lnTo>
                <a:lnTo>
                  <a:pt x="1159699" y="123067"/>
                </a:lnTo>
                <a:lnTo>
                  <a:pt x="1155250" y="127201"/>
                </a:lnTo>
                <a:lnTo>
                  <a:pt x="1151119" y="131653"/>
                </a:lnTo>
                <a:lnTo>
                  <a:pt x="1147306" y="136105"/>
                </a:lnTo>
                <a:lnTo>
                  <a:pt x="1143811" y="140239"/>
                </a:lnTo>
                <a:lnTo>
                  <a:pt x="1140633" y="144691"/>
                </a:lnTo>
                <a:lnTo>
                  <a:pt x="1138091" y="149143"/>
                </a:lnTo>
                <a:lnTo>
                  <a:pt x="1135866" y="154231"/>
                </a:lnTo>
                <a:lnTo>
                  <a:pt x="1134278" y="159001"/>
                </a:lnTo>
                <a:lnTo>
                  <a:pt x="1132689" y="164089"/>
                </a:lnTo>
                <a:lnTo>
                  <a:pt x="1132053" y="168859"/>
                </a:lnTo>
                <a:lnTo>
                  <a:pt x="1131735" y="173947"/>
                </a:lnTo>
                <a:lnTo>
                  <a:pt x="1132053" y="179353"/>
                </a:lnTo>
                <a:lnTo>
                  <a:pt x="1132371" y="184123"/>
                </a:lnTo>
                <a:lnTo>
                  <a:pt x="1133642" y="189211"/>
                </a:lnTo>
                <a:lnTo>
                  <a:pt x="1135231" y="193981"/>
                </a:lnTo>
                <a:lnTo>
                  <a:pt x="1137137" y="198751"/>
                </a:lnTo>
                <a:lnTo>
                  <a:pt x="1139362" y="203839"/>
                </a:lnTo>
                <a:lnTo>
                  <a:pt x="1142222" y="208291"/>
                </a:lnTo>
                <a:lnTo>
                  <a:pt x="1145399" y="213061"/>
                </a:lnTo>
                <a:lnTo>
                  <a:pt x="1149213" y="217513"/>
                </a:lnTo>
                <a:lnTo>
                  <a:pt x="1153026" y="221965"/>
                </a:lnTo>
                <a:lnTo>
                  <a:pt x="1157475" y="226099"/>
                </a:lnTo>
                <a:lnTo>
                  <a:pt x="1161923" y="230233"/>
                </a:lnTo>
                <a:lnTo>
                  <a:pt x="1167326" y="234049"/>
                </a:lnTo>
                <a:lnTo>
                  <a:pt x="1172410" y="237865"/>
                </a:lnTo>
                <a:lnTo>
                  <a:pt x="1178130" y="241681"/>
                </a:lnTo>
                <a:lnTo>
                  <a:pt x="1184167" y="245497"/>
                </a:lnTo>
                <a:lnTo>
                  <a:pt x="1190841" y="248995"/>
                </a:lnTo>
                <a:lnTo>
                  <a:pt x="1197196" y="251857"/>
                </a:lnTo>
                <a:lnTo>
                  <a:pt x="1204187" y="255355"/>
                </a:lnTo>
                <a:lnTo>
                  <a:pt x="1211496" y="257899"/>
                </a:lnTo>
                <a:lnTo>
                  <a:pt x="1218804" y="261079"/>
                </a:lnTo>
                <a:lnTo>
                  <a:pt x="1226748" y="263305"/>
                </a:lnTo>
                <a:lnTo>
                  <a:pt x="1234057" y="265850"/>
                </a:lnTo>
                <a:lnTo>
                  <a:pt x="1242637" y="267758"/>
                </a:lnTo>
                <a:lnTo>
                  <a:pt x="1250899" y="269984"/>
                </a:lnTo>
                <a:lnTo>
                  <a:pt x="1259479" y="271574"/>
                </a:lnTo>
                <a:lnTo>
                  <a:pt x="1268376" y="273164"/>
                </a:lnTo>
                <a:lnTo>
                  <a:pt x="1276956" y="274754"/>
                </a:lnTo>
                <a:lnTo>
                  <a:pt x="1286171" y="275708"/>
                </a:lnTo>
                <a:lnTo>
                  <a:pt x="1295387" y="276662"/>
                </a:lnTo>
                <a:lnTo>
                  <a:pt x="1304920" y="276980"/>
                </a:lnTo>
                <a:lnTo>
                  <a:pt x="1314453" y="277298"/>
                </a:lnTo>
                <a:lnTo>
                  <a:pt x="1323986" y="277616"/>
                </a:lnTo>
                <a:lnTo>
                  <a:pt x="1333201" y="277298"/>
                </a:lnTo>
                <a:lnTo>
                  <a:pt x="1342417" y="276980"/>
                </a:lnTo>
                <a:lnTo>
                  <a:pt x="1351632" y="276026"/>
                </a:lnTo>
                <a:lnTo>
                  <a:pt x="1360530" y="275390"/>
                </a:lnTo>
                <a:lnTo>
                  <a:pt x="1369427" y="274118"/>
                </a:lnTo>
                <a:lnTo>
                  <a:pt x="1378007" y="272846"/>
                </a:lnTo>
                <a:lnTo>
                  <a:pt x="1386269" y="271256"/>
                </a:lnTo>
                <a:lnTo>
                  <a:pt x="1394531" y="269348"/>
                </a:lnTo>
                <a:lnTo>
                  <a:pt x="1402475" y="267440"/>
                </a:lnTo>
                <a:lnTo>
                  <a:pt x="1410102" y="265214"/>
                </a:lnTo>
                <a:lnTo>
                  <a:pt x="1417728" y="262987"/>
                </a:lnTo>
                <a:lnTo>
                  <a:pt x="1425355" y="260125"/>
                </a:lnTo>
                <a:lnTo>
                  <a:pt x="1432028" y="257263"/>
                </a:lnTo>
                <a:lnTo>
                  <a:pt x="1439019" y="254083"/>
                </a:lnTo>
                <a:lnTo>
                  <a:pt x="1445374" y="251221"/>
                </a:lnTo>
                <a:lnTo>
                  <a:pt x="1451729" y="247723"/>
                </a:lnTo>
                <a:lnTo>
                  <a:pt x="1457449" y="244225"/>
                </a:lnTo>
                <a:lnTo>
                  <a:pt x="1463169" y="241045"/>
                </a:lnTo>
                <a:lnTo>
                  <a:pt x="1468253" y="237229"/>
                </a:lnTo>
                <a:lnTo>
                  <a:pt x="1473338" y="233095"/>
                </a:lnTo>
                <a:lnTo>
                  <a:pt x="1477787" y="229279"/>
                </a:lnTo>
                <a:lnTo>
                  <a:pt x="1481918" y="225145"/>
                </a:lnTo>
                <a:lnTo>
                  <a:pt x="1485731" y="220375"/>
                </a:lnTo>
                <a:lnTo>
                  <a:pt x="1489226" y="215923"/>
                </a:lnTo>
                <a:lnTo>
                  <a:pt x="1492086" y="211471"/>
                </a:lnTo>
                <a:lnTo>
                  <a:pt x="1494628" y="207019"/>
                </a:lnTo>
                <a:lnTo>
                  <a:pt x="1496853" y="202249"/>
                </a:lnTo>
                <a:lnTo>
                  <a:pt x="1498759" y="197479"/>
                </a:lnTo>
                <a:lnTo>
                  <a:pt x="1499713" y="192391"/>
                </a:lnTo>
                <a:lnTo>
                  <a:pt x="1500666" y="187621"/>
                </a:lnTo>
                <a:lnTo>
                  <a:pt x="1500984" y="182215"/>
                </a:lnTo>
                <a:lnTo>
                  <a:pt x="1500984" y="177445"/>
                </a:lnTo>
                <a:lnTo>
                  <a:pt x="1500030" y="172039"/>
                </a:lnTo>
                <a:lnTo>
                  <a:pt x="1499395" y="166951"/>
                </a:lnTo>
                <a:lnTo>
                  <a:pt x="1497806" y="162181"/>
                </a:lnTo>
                <a:lnTo>
                  <a:pt x="1495899" y="157093"/>
                </a:lnTo>
                <a:lnTo>
                  <a:pt x="1493357" y="152641"/>
                </a:lnTo>
                <a:lnTo>
                  <a:pt x="1490815" y="147871"/>
                </a:lnTo>
                <a:lnTo>
                  <a:pt x="1487320" y="143101"/>
                </a:lnTo>
                <a:lnTo>
                  <a:pt x="1483824" y="138967"/>
                </a:lnTo>
                <a:lnTo>
                  <a:pt x="1479693" y="134515"/>
                </a:lnTo>
                <a:lnTo>
                  <a:pt x="1475562" y="130381"/>
                </a:lnTo>
                <a:lnTo>
                  <a:pt x="1470796" y="126247"/>
                </a:lnTo>
                <a:lnTo>
                  <a:pt x="1465711" y="122113"/>
                </a:lnTo>
                <a:lnTo>
                  <a:pt x="1460309" y="118297"/>
                </a:lnTo>
                <a:lnTo>
                  <a:pt x="1454907" y="114481"/>
                </a:lnTo>
                <a:lnTo>
                  <a:pt x="1448870" y="110983"/>
                </a:lnTo>
                <a:lnTo>
                  <a:pt x="1442196" y="107485"/>
                </a:lnTo>
                <a:lnTo>
                  <a:pt x="1435841" y="104305"/>
                </a:lnTo>
                <a:lnTo>
                  <a:pt x="1428532" y="101124"/>
                </a:lnTo>
                <a:lnTo>
                  <a:pt x="1421541" y="98262"/>
                </a:lnTo>
                <a:lnTo>
                  <a:pt x="1414233" y="95400"/>
                </a:lnTo>
                <a:lnTo>
                  <a:pt x="1406606" y="92856"/>
                </a:lnTo>
                <a:lnTo>
                  <a:pt x="1398662" y="90630"/>
                </a:lnTo>
                <a:lnTo>
                  <a:pt x="1390400" y="88404"/>
                </a:lnTo>
                <a:lnTo>
                  <a:pt x="1382138" y="86496"/>
                </a:lnTo>
                <a:lnTo>
                  <a:pt x="1373876" y="84906"/>
                </a:lnTo>
                <a:lnTo>
                  <a:pt x="1364978" y="83316"/>
                </a:lnTo>
                <a:lnTo>
                  <a:pt x="1356081" y="82044"/>
                </a:lnTo>
                <a:lnTo>
                  <a:pt x="1346865" y="80772"/>
                </a:lnTo>
                <a:lnTo>
                  <a:pt x="1337968" y="80136"/>
                </a:lnTo>
                <a:lnTo>
                  <a:pt x="1328435" y="79500"/>
                </a:lnTo>
                <a:lnTo>
                  <a:pt x="1318902" y="79182"/>
                </a:lnTo>
                <a:lnTo>
                  <a:pt x="1309369" y="78864"/>
                </a:lnTo>
                <a:close/>
                <a:moveTo>
                  <a:pt x="1282994" y="0"/>
                </a:moveTo>
                <a:lnTo>
                  <a:pt x="1302060" y="0"/>
                </a:lnTo>
                <a:lnTo>
                  <a:pt x="1321126" y="318"/>
                </a:lnTo>
                <a:lnTo>
                  <a:pt x="1340828" y="1272"/>
                </a:lnTo>
                <a:lnTo>
                  <a:pt x="1359894" y="1908"/>
                </a:lnTo>
                <a:lnTo>
                  <a:pt x="1378960" y="3180"/>
                </a:lnTo>
                <a:lnTo>
                  <a:pt x="1398026" y="4134"/>
                </a:lnTo>
                <a:lnTo>
                  <a:pt x="1416457" y="5724"/>
                </a:lnTo>
                <a:lnTo>
                  <a:pt x="1435523" y="7632"/>
                </a:lnTo>
                <a:lnTo>
                  <a:pt x="1453636" y="9540"/>
                </a:lnTo>
                <a:lnTo>
                  <a:pt x="1472067" y="12084"/>
                </a:lnTo>
                <a:lnTo>
                  <a:pt x="1490497" y="14628"/>
                </a:lnTo>
                <a:lnTo>
                  <a:pt x="1507975" y="17490"/>
                </a:lnTo>
                <a:lnTo>
                  <a:pt x="1525770" y="20034"/>
                </a:lnTo>
                <a:lnTo>
                  <a:pt x="1543565" y="23532"/>
                </a:lnTo>
                <a:lnTo>
                  <a:pt x="1561042" y="27030"/>
                </a:lnTo>
                <a:lnTo>
                  <a:pt x="1578202" y="30846"/>
                </a:lnTo>
                <a:lnTo>
                  <a:pt x="1595044" y="34662"/>
                </a:lnTo>
                <a:lnTo>
                  <a:pt x="1612203" y="38796"/>
                </a:lnTo>
                <a:lnTo>
                  <a:pt x="1628727" y="42930"/>
                </a:lnTo>
                <a:lnTo>
                  <a:pt x="1644933" y="47382"/>
                </a:lnTo>
                <a:lnTo>
                  <a:pt x="1661457" y="51834"/>
                </a:lnTo>
                <a:lnTo>
                  <a:pt x="1677346" y="56922"/>
                </a:lnTo>
                <a:lnTo>
                  <a:pt x="1692599" y="62328"/>
                </a:lnTo>
                <a:lnTo>
                  <a:pt x="1708170" y="67416"/>
                </a:lnTo>
                <a:lnTo>
                  <a:pt x="1723423" y="72822"/>
                </a:lnTo>
                <a:lnTo>
                  <a:pt x="1738675" y="78546"/>
                </a:lnTo>
                <a:lnTo>
                  <a:pt x="1752975" y="84270"/>
                </a:lnTo>
                <a:lnTo>
                  <a:pt x="1767275" y="90312"/>
                </a:lnTo>
                <a:lnTo>
                  <a:pt x="1781574" y="96672"/>
                </a:lnTo>
                <a:lnTo>
                  <a:pt x="1795238" y="102715"/>
                </a:lnTo>
                <a:lnTo>
                  <a:pt x="1808903" y="109393"/>
                </a:lnTo>
                <a:lnTo>
                  <a:pt x="1822567" y="116071"/>
                </a:lnTo>
                <a:lnTo>
                  <a:pt x="1835277" y="122749"/>
                </a:lnTo>
                <a:lnTo>
                  <a:pt x="1847988" y="130063"/>
                </a:lnTo>
                <a:lnTo>
                  <a:pt x="1860381" y="137059"/>
                </a:lnTo>
                <a:lnTo>
                  <a:pt x="1872457" y="144373"/>
                </a:lnTo>
                <a:lnTo>
                  <a:pt x="1884214" y="152005"/>
                </a:lnTo>
                <a:lnTo>
                  <a:pt x="1895654" y="159637"/>
                </a:lnTo>
                <a:lnTo>
                  <a:pt x="1906776" y="167587"/>
                </a:lnTo>
                <a:lnTo>
                  <a:pt x="1917580" y="175537"/>
                </a:lnTo>
                <a:lnTo>
                  <a:pt x="1928066" y="183487"/>
                </a:lnTo>
                <a:lnTo>
                  <a:pt x="1937917" y="191755"/>
                </a:lnTo>
                <a:lnTo>
                  <a:pt x="1947768" y="199705"/>
                </a:lnTo>
                <a:lnTo>
                  <a:pt x="1957301" y="208291"/>
                </a:lnTo>
                <a:lnTo>
                  <a:pt x="1966199" y="216559"/>
                </a:lnTo>
                <a:lnTo>
                  <a:pt x="1974461" y="225463"/>
                </a:lnTo>
                <a:lnTo>
                  <a:pt x="1983040" y="234049"/>
                </a:lnTo>
                <a:lnTo>
                  <a:pt x="1990985" y="243271"/>
                </a:lnTo>
                <a:lnTo>
                  <a:pt x="1998293" y="252175"/>
                </a:lnTo>
                <a:lnTo>
                  <a:pt x="2005602" y="261397"/>
                </a:lnTo>
                <a:lnTo>
                  <a:pt x="2011957" y="270620"/>
                </a:lnTo>
                <a:lnTo>
                  <a:pt x="2018631" y="279842"/>
                </a:lnTo>
                <a:lnTo>
                  <a:pt x="2024033" y="289382"/>
                </a:lnTo>
                <a:lnTo>
                  <a:pt x="2029753" y="298922"/>
                </a:lnTo>
                <a:lnTo>
                  <a:pt x="2034837" y="308462"/>
                </a:lnTo>
                <a:lnTo>
                  <a:pt x="2039286" y="318320"/>
                </a:lnTo>
                <a:lnTo>
                  <a:pt x="2043417" y="328178"/>
                </a:lnTo>
                <a:lnTo>
                  <a:pt x="2047230" y="338036"/>
                </a:lnTo>
                <a:lnTo>
                  <a:pt x="2050725" y="347894"/>
                </a:lnTo>
                <a:lnTo>
                  <a:pt x="2053267" y="357434"/>
                </a:lnTo>
                <a:lnTo>
                  <a:pt x="2055810" y="367928"/>
                </a:lnTo>
                <a:lnTo>
                  <a:pt x="2057716" y="378104"/>
                </a:lnTo>
                <a:lnTo>
                  <a:pt x="2058987" y="388280"/>
                </a:lnTo>
                <a:lnTo>
                  <a:pt x="2060258" y="398456"/>
                </a:lnTo>
                <a:lnTo>
                  <a:pt x="2060576" y="408632"/>
                </a:lnTo>
                <a:lnTo>
                  <a:pt x="2060576" y="419444"/>
                </a:lnTo>
                <a:lnTo>
                  <a:pt x="2060258" y="429621"/>
                </a:lnTo>
                <a:lnTo>
                  <a:pt x="2059305" y="439797"/>
                </a:lnTo>
                <a:lnTo>
                  <a:pt x="2057716" y="449973"/>
                </a:lnTo>
                <a:lnTo>
                  <a:pt x="2055810" y="460149"/>
                </a:lnTo>
                <a:lnTo>
                  <a:pt x="2053267" y="470007"/>
                </a:lnTo>
                <a:lnTo>
                  <a:pt x="2050725" y="480183"/>
                </a:lnTo>
                <a:lnTo>
                  <a:pt x="2047230" y="490041"/>
                </a:lnTo>
                <a:lnTo>
                  <a:pt x="2043417" y="499899"/>
                </a:lnTo>
                <a:lnTo>
                  <a:pt x="2039286" y="509439"/>
                </a:lnTo>
                <a:lnTo>
                  <a:pt x="2034837" y="518979"/>
                </a:lnTo>
                <a:lnTo>
                  <a:pt x="2029753" y="528519"/>
                </a:lnTo>
                <a:lnTo>
                  <a:pt x="2024033" y="537741"/>
                </a:lnTo>
                <a:lnTo>
                  <a:pt x="2017995" y="547281"/>
                </a:lnTo>
                <a:lnTo>
                  <a:pt x="2011957" y="556503"/>
                </a:lnTo>
                <a:lnTo>
                  <a:pt x="2005284" y="565407"/>
                </a:lnTo>
                <a:lnTo>
                  <a:pt x="1997976" y="574311"/>
                </a:lnTo>
                <a:lnTo>
                  <a:pt x="1990349" y="582897"/>
                </a:lnTo>
                <a:lnTo>
                  <a:pt x="1983040" y="591484"/>
                </a:lnTo>
                <a:lnTo>
                  <a:pt x="1974461" y="600388"/>
                </a:lnTo>
                <a:lnTo>
                  <a:pt x="1965881" y="608656"/>
                </a:lnTo>
                <a:lnTo>
                  <a:pt x="1956983" y="616924"/>
                </a:lnTo>
                <a:lnTo>
                  <a:pt x="1947450" y="625192"/>
                </a:lnTo>
                <a:lnTo>
                  <a:pt x="1937599" y="633142"/>
                </a:lnTo>
                <a:lnTo>
                  <a:pt x="1927748" y="640774"/>
                </a:lnTo>
                <a:lnTo>
                  <a:pt x="1916944" y="648724"/>
                </a:lnTo>
                <a:lnTo>
                  <a:pt x="1906458" y="656356"/>
                </a:lnTo>
                <a:lnTo>
                  <a:pt x="1895018" y="663670"/>
                </a:lnTo>
                <a:lnTo>
                  <a:pt x="1883896" y="671302"/>
                </a:lnTo>
                <a:lnTo>
                  <a:pt x="1872139" y="677980"/>
                </a:lnTo>
                <a:lnTo>
                  <a:pt x="1860064" y="685294"/>
                </a:lnTo>
                <a:lnTo>
                  <a:pt x="1847353" y="691972"/>
                </a:lnTo>
                <a:lnTo>
                  <a:pt x="1834642" y="698332"/>
                </a:lnTo>
                <a:lnTo>
                  <a:pt x="1821613" y="705010"/>
                </a:lnTo>
                <a:lnTo>
                  <a:pt x="1808585" y="711370"/>
                </a:lnTo>
                <a:lnTo>
                  <a:pt x="1794921" y="717412"/>
                </a:lnTo>
                <a:lnTo>
                  <a:pt x="1780939" y="723454"/>
                </a:lnTo>
                <a:lnTo>
                  <a:pt x="1766957" y="729179"/>
                </a:lnTo>
                <a:lnTo>
                  <a:pt x="1752657" y="734267"/>
                </a:lnTo>
                <a:lnTo>
                  <a:pt x="1737722" y="739991"/>
                </a:lnTo>
                <a:lnTo>
                  <a:pt x="1723105" y="745079"/>
                </a:lnTo>
                <a:lnTo>
                  <a:pt x="1707852" y="750167"/>
                </a:lnTo>
                <a:lnTo>
                  <a:pt x="1692281" y="754937"/>
                </a:lnTo>
                <a:lnTo>
                  <a:pt x="1676393" y="759389"/>
                </a:lnTo>
                <a:lnTo>
                  <a:pt x="1660504" y="763841"/>
                </a:lnTo>
                <a:lnTo>
                  <a:pt x="1644616" y="767975"/>
                </a:lnTo>
                <a:lnTo>
                  <a:pt x="1628092" y="771791"/>
                </a:lnTo>
                <a:lnTo>
                  <a:pt x="1611885" y="775607"/>
                </a:lnTo>
                <a:lnTo>
                  <a:pt x="1594726" y="779423"/>
                </a:lnTo>
                <a:lnTo>
                  <a:pt x="1577884" y="782921"/>
                </a:lnTo>
                <a:lnTo>
                  <a:pt x="1560724" y="785783"/>
                </a:lnTo>
                <a:lnTo>
                  <a:pt x="1543247" y="788645"/>
                </a:lnTo>
                <a:lnTo>
                  <a:pt x="1525770" y="791189"/>
                </a:lnTo>
                <a:lnTo>
                  <a:pt x="1507975" y="793733"/>
                </a:lnTo>
                <a:lnTo>
                  <a:pt x="1490497" y="796277"/>
                </a:lnTo>
                <a:lnTo>
                  <a:pt x="1472067" y="797867"/>
                </a:lnTo>
                <a:lnTo>
                  <a:pt x="1453954" y="799457"/>
                </a:lnTo>
                <a:lnTo>
                  <a:pt x="1435523" y="801047"/>
                </a:lnTo>
                <a:lnTo>
                  <a:pt x="1417093" y="802637"/>
                </a:lnTo>
                <a:lnTo>
                  <a:pt x="1398026" y="803273"/>
                </a:lnTo>
                <a:lnTo>
                  <a:pt x="1379596" y="804227"/>
                </a:lnTo>
                <a:lnTo>
                  <a:pt x="1360530" y="804545"/>
                </a:lnTo>
                <a:lnTo>
                  <a:pt x="1341146" y="804863"/>
                </a:lnTo>
                <a:lnTo>
                  <a:pt x="1322079" y="804863"/>
                </a:lnTo>
                <a:lnTo>
                  <a:pt x="1302695" y="804545"/>
                </a:lnTo>
                <a:lnTo>
                  <a:pt x="1283311" y="804227"/>
                </a:lnTo>
                <a:lnTo>
                  <a:pt x="1264563" y="802955"/>
                </a:lnTo>
                <a:lnTo>
                  <a:pt x="1245179" y="802319"/>
                </a:lnTo>
                <a:lnTo>
                  <a:pt x="1226113" y="800729"/>
                </a:lnTo>
                <a:lnTo>
                  <a:pt x="1207365" y="799139"/>
                </a:lnTo>
                <a:lnTo>
                  <a:pt x="1188934" y="797231"/>
                </a:lnTo>
                <a:lnTo>
                  <a:pt x="1170185" y="795323"/>
                </a:lnTo>
                <a:lnTo>
                  <a:pt x="1152073" y="793097"/>
                </a:lnTo>
                <a:lnTo>
                  <a:pt x="1133960" y="790553"/>
                </a:lnTo>
                <a:lnTo>
                  <a:pt x="1115847" y="787691"/>
                </a:lnTo>
                <a:lnTo>
                  <a:pt x="1098052" y="784829"/>
                </a:lnTo>
                <a:lnTo>
                  <a:pt x="1080574" y="781331"/>
                </a:lnTo>
                <a:lnTo>
                  <a:pt x="1063097" y="777833"/>
                </a:lnTo>
                <a:lnTo>
                  <a:pt x="1045938" y="774653"/>
                </a:lnTo>
                <a:lnTo>
                  <a:pt x="1028778" y="770837"/>
                </a:lnTo>
                <a:lnTo>
                  <a:pt x="1012254" y="766703"/>
                </a:lnTo>
                <a:lnTo>
                  <a:pt x="995412" y="761933"/>
                </a:lnTo>
                <a:lnTo>
                  <a:pt x="979206" y="757799"/>
                </a:lnTo>
                <a:lnTo>
                  <a:pt x="963000" y="753029"/>
                </a:lnTo>
                <a:lnTo>
                  <a:pt x="947111" y="747941"/>
                </a:lnTo>
                <a:lnTo>
                  <a:pt x="931223" y="743171"/>
                </a:lnTo>
                <a:lnTo>
                  <a:pt x="915970" y="737765"/>
                </a:lnTo>
                <a:lnTo>
                  <a:pt x="900399" y="732041"/>
                </a:lnTo>
                <a:lnTo>
                  <a:pt x="885782" y="726317"/>
                </a:lnTo>
                <a:lnTo>
                  <a:pt x="871164" y="720910"/>
                </a:lnTo>
                <a:lnTo>
                  <a:pt x="856547" y="714550"/>
                </a:lnTo>
                <a:lnTo>
                  <a:pt x="842565" y="708508"/>
                </a:lnTo>
                <a:lnTo>
                  <a:pt x="828583" y="702148"/>
                </a:lnTo>
                <a:lnTo>
                  <a:pt x="814919" y="695788"/>
                </a:lnTo>
                <a:lnTo>
                  <a:pt x="801890" y="688792"/>
                </a:lnTo>
                <a:lnTo>
                  <a:pt x="788862" y="682114"/>
                </a:lnTo>
                <a:lnTo>
                  <a:pt x="776151" y="674800"/>
                </a:lnTo>
                <a:lnTo>
                  <a:pt x="763440" y="667804"/>
                </a:lnTo>
                <a:lnTo>
                  <a:pt x="751683" y="660490"/>
                </a:lnTo>
                <a:lnTo>
                  <a:pt x="739608" y="652858"/>
                </a:lnTo>
                <a:lnTo>
                  <a:pt x="728486" y="645544"/>
                </a:lnTo>
                <a:lnTo>
                  <a:pt x="717364" y="637912"/>
                </a:lnTo>
                <a:lnTo>
                  <a:pt x="706559" y="629962"/>
                </a:lnTo>
                <a:lnTo>
                  <a:pt x="696073" y="621694"/>
                </a:lnTo>
                <a:lnTo>
                  <a:pt x="685904" y="613744"/>
                </a:lnTo>
                <a:lnTo>
                  <a:pt x="676054" y="605158"/>
                </a:lnTo>
                <a:lnTo>
                  <a:pt x="667156" y="596890"/>
                </a:lnTo>
                <a:lnTo>
                  <a:pt x="657941" y="588303"/>
                </a:lnTo>
                <a:lnTo>
                  <a:pt x="649361" y="579399"/>
                </a:lnTo>
                <a:lnTo>
                  <a:pt x="641099" y="570813"/>
                </a:lnTo>
                <a:lnTo>
                  <a:pt x="633155" y="561591"/>
                </a:lnTo>
                <a:lnTo>
                  <a:pt x="625846" y="553005"/>
                </a:lnTo>
                <a:lnTo>
                  <a:pt x="618537" y="543783"/>
                </a:lnTo>
                <a:lnTo>
                  <a:pt x="611864" y="534561"/>
                </a:lnTo>
                <a:lnTo>
                  <a:pt x="605826" y="525339"/>
                </a:lnTo>
                <a:lnTo>
                  <a:pt x="599789" y="515799"/>
                </a:lnTo>
                <a:lnTo>
                  <a:pt x="594387" y="506259"/>
                </a:lnTo>
                <a:lnTo>
                  <a:pt x="589302" y="496719"/>
                </a:lnTo>
                <a:lnTo>
                  <a:pt x="584536" y="487179"/>
                </a:lnTo>
                <a:lnTo>
                  <a:pt x="580405" y="477321"/>
                </a:lnTo>
                <a:lnTo>
                  <a:pt x="576592" y="467463"/>
                </a:lnTo>
                <a:lnTo>
                  <a:pt x="573732" y="457287"/>
                </a:lnTo>
                <a:lnTo>
                  <a:pt x="570554" y="447429"/>
                </a:lnTo>
                <a:lnTo>
                  <a:pt x="568330" y="437253"/>
                </a:lnTo>
                <a:lnTo>
                  <a:pt x="566423" y="427395"/>
                </a:lnTo>
                <a:lnTo>
                  <a:pt x="564834" y="416900"/>
                </a:lnTo>
                <a:lnTo>
                  <a:pt x="563881" y="406724"/>
                </a:lnTo>
                <a:lnTo>
                  <a:pt x="563563" y="396230"/>
                </a:lnTo>
                <a:lnTo>
                  <a:pt x="563563" y="386054"/>
                </a:lnTo>
                <a:lnTo>
                  <a:pt x="563881" y="375242"/>
                </a:lnTo>
                <a:lnTo>
                  <a:pt x="564834" y="365066"/>
                </a:lnTo>
                <a:lnTo>
                  <a:pt x="566423" y="354890"/>
                </a:lnTo>
                <a:lnTo>
                  <a:pt x="568330" y="345032"/>
                </a:lnTo>
                <a:lnTo>
                  <a:pt x="570554" y="334856"/>
                </a:lnTo>
                <a:lnTo>
                  <a:pt x="573732" y="324998"/>
                </a:lnTo>
                <a:lnTo>
                  <a:pt x="576592" y="315140"/>
                </a:lnTo>
                <a:lnTo>
                  <a:pt x="580405" y="305282"/>
                </a:lnTo>
                <a:lnTo>
                  <a:pt x="584536" y="295424"/>
                </a:lnTo>
                <a:lnTo>
                  <a:pt x="589620" y="285884"/>
                </a:lnTo>
                <a:lnTo>
                  <a:pt x="594387" y="276662"/>
                </a:lnTo>
                <a:lnTo>
                  <a:pt x="599789" y="267122"/>
                </a:lnTo>
                <a:lnTo>
                  <a:pt x="605826" y="257899"/>
                </a:lnTo>
                <a:lnTo>
                  <a:pt x="612182" y="248995"/>
                </a:lnTo>
                <a:lnTo>
                  <a:pt x="618537" y="239773"/>
                </a:lnTo>
                <a:lnTo>
                  <a:pt x="625846" y="230869"/>
                </a:lnTo>
                <a:lnTo>
                  <a:pt x="633472" y="221965"/>
                </a:lnTo>
                <a:lnTo>
                  <a:pt x="641417" y="213379"/>
                </a:lnTo>
                <a:lnTo>
                  <a:pt x="649679" y="204475"/>
                </a:lnTo>
                <a:lnTo>
                  <a:pt x="658258" y="196207"/>
                </a:lnTo>
                <a:lnTo>
                  <a:pt x="667156" y="187939"/>
                </a:lnTo>
                <a:lnTo>
                  <a:pt x="676689" y="179989"/>
                </a:lnTo>
                <a:lnTo>
                  <a:pt x="686540" y="172039"/>
                </a:lnTo>
                <a:lnTo>
                  <a:pt x="696709" y="164089"/>
                </a:lnTo>
                <a:lnTo>
                  <a:pt x="706877" y="156457"/>
                </a:lnTo>
                <a:lnTo>
                  <a:pt x="717681" y="148825"/>
                </a:lnTo>
                <a:lnTo>
                  <a:pt x="728803" y="141193"/>
                </a:lnTo>
                <a:lnTo>
                  <a:pt x="740561" y="134197"/>
                </a:lnTo>
                <a:lnTo>
                  <a:pt x="752318" y="126883"/>
                </a:lnTo>
                <a:lnTo>
                  <a:pt x="764394" y="120205"/>
                </a:lnTo>
                <a:lnTo>
                  <a:pt x="776469" y="113209"/>
                </a:lnTo>
                <a:lnTo>
                  <a:pt x="789180" y="106531"/>
                </a:lnTo>
                <a:lnTo>
                  <a:pt x="802208" y="100170"/>
                </a:lnTo>
                <a:lnTo>
                  <a:pt x="815872" y="94128"/>
                </a:lnTo>
                <a:lnTo>
                  <a:pt x="828901" y="87450"/>
                </a:lnTo>
                <a:lnTo>
                  <a:pt x="842883" y="82044"/>
                </a:lnTo>
                <a:lnTo>
                  <a:pt x="857500" y="76320"/>
                </a:lnTo>
                <a:lnTo>
                  <a:pt x="871800" y="70596"/>
                </a:lnTo>
                <a:lnTo>
                  <a:pt x="886099" y="65190"/>
                </a:lnTo>
                <a:lnTo>
                  <a:pt x="901352" y="59784"/>
                </a:lnTo>
                <a:lnTo>
                  <a:pt x="916287" y="55014"/>
                </a:lnTo>
                <a:lnTo>
                  <a:pt x="931858" y="49926"/>
                </a:lnTo>
                <a:lnTo>
                  <a:pt x="947429" y="45474"/>
                </a:lnTo>
                <a:lnTo>
                  <a:pt x="963317" y="41340"/>
                </a:lnTo>
                <a:lnTo>
                  <a:pt x="979524" y="36888"/>
                </a:lnTo>
                <a:lnTo>
                  <a:pt x="995730" y="33072"/>
                </a:lnTo>
                <a:lnTo>
                  <a:pt x="1012572" y="29256"/>
                </a:lnTo>
                <a:lnTo>
                  <a:pt x="1029096" y="25758"/>
                </a:lnTo>
                <a:lnTo>
                  <a:pt x="1046255" y="22578"/>
                </a:lnTo>
                <a:lnTo>
                  <a:pt x="1063733" y="19398"/>
                </a:lnTo>
                <a:lnTo>
                  <a:pt x="1080892" y="16218"/>
                </a:lnTo>
                <a:lnTo>
                  <a:pt x="1098370" y="13674"/>
                </a:lnTo>
                <a:lnTo>
                  <a:pt x="1116165" y="11448"/>
                </a:lnTo>
                <a:lnTo>
                  <a:pt x="1133960" y="9222"/>
                </a:lnTo>
                <a:lnTo>
                  <a:pt x="1152073" y="7314"/>
                </a:lnTo>
                <a:lnTo>
                  <a:pt x="1170185" y="5406"/>
                </a:lnTo>
                <a:lnTo>
                  <a:pt x="1188934" y="3816"/>
                </a:lnTo>
                <a:lnTo>
                  <a:pt x="1207365" y="2862"/>
                </a:lnTo>
                <a:lnTo>
                  <a:pt x="1225795" y="1590"/>
                </a:lnTo>
                <a:lnTo>
                  <a:pt x="1244861" y="954"/>
                </a:lnTo>
                <a:lnTo>
                  <a:pt x="1263610" y="318"/>
                </a:lnTo>
                <a:lnTo>
                  <a:pt x="1282994" y="0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25" name="直接箭头连接符 77"/>
          <p:cNvCxnSpPr>
            <a:endCxn id="15" idx="0"/>
          </p:cNvCxnSpPr>
          <p:nvPr/>
        </p:nvCxnSpPr>
        <p:spPr>
          <a:xfrm>
            <a:off x="2162175" y="1703075"/>
            <a:ext cx="1796" cy="306108"/>
          </a:xfrm>
          <a:prstGeom prst="straightConnector1">
            <a:avLst/>
          </a:prstGeom>
          <a:ln w="19050">
            <a:solidFill>
              <a:srgbClr val="1680BA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KSO_Shape"/>
          <p:cNvSpPr>
            <a:spLocks/>
          </p:cNvSpPr>
          <p:nvPr/>
        </p:nvSpPr>
        <p:spPr bwMode="auto">
          <a:xfrm>
            <a:off x="3193558" y="1517651"/>
            <a:ext cx="224479" cy="159754"/>
          </a:xfrm>
          <a:custGeom>
            <a:avLst/>
            <a:gdLst/>
            <a:ahLst/>
            <a:cxnLst/>
            <a:rect l="0" t="0" r="r" b="b"/>
            <a:pathLst>
              <a:path w="2060576" h="1465263">
                <a:moveTo>
                  <a:pt x="1558363" y="990918"/>
                </a:moveTo>
                <a:lnTo>
                  <a:pt x="1525030" y="995998"/>
                </a:lnTo>
                <a:lnTo>
                  <a:pt x="1491381" y="1000126"/>
                </a:lnTo>
                <a:lnTo>
                  <a:pt x="1456779" y="1003301"/>
                </a:lnTo>
                <a:lnTo>
                  <a:pt x="1421224" y="1006158"/>
                </a:lnTo>
                <a:lnTo>
                  <a:pt x="1402812" y="1006793"/>
                </a:lnTo>
                <a:lnTo>
                  <a:pt x="1384717" y="1008063"/>
                </a:lnTo>
                <a:lnTo>
                  <a:pt x="1366305" y="1008381"/>
                </a:lnTo>
                <a:lnTo>
                  <a:pt x="1347893" y="1008698"/>
                </a:lnTo>
                <a:lnTo>
                  <a:pt x="1328846" y="1008698"/>
                </a:lnTo>
                <a:lnTo>
                  <a:pt x="1310117" y="1008381"/>
                </a:lnTo>
                <a:lnTo>
                  <a:pt x="1290752" y="1008063"/>
                </a:lnTo>
                <a:lnTo>
                  <a:pt x="1271388" y="1007111"/>
                </a:lnTo>
                <a:lnTo>
                  <a:pt x="1245992" y="1005841"/>
                </a:lnTo>
                <a:lnTo>
                  <a:pt x="1220278" y="1003301"/>
                </a:lnTo>
                <a:lnTo>
                  <a:pt x="1194247" y="1000443"/>
                </a:lnTo>
                <a:lnTo>
                  <a:pt x="1168217" y="996633"/>
                </a:lnTo>
                <a:lnTo>
                  <a:pt x="1162185" y="1257301"/>
                </a:lnTo>
                <a:lnTo>
                  <a:pt x="1189168" y="1260476"/>
                </a:lnTo>
                <a:lnTo>
                  <a:pt x="1215199" y="1263651"/>
                </a:lnTo>
                <a:lnTo>
                  <a:pt x="1241230" y="1265873"/>
                </a:lnTo>
                <a:lnTo>
                  <a:pt x="1266943" y="1267461"/>
                </a:lnTo>
                <a:lnTo>
                  <a:pt x="1286308" y="1268096"/>
                </a:lnTo>
                <a:lnTo>
                  <a:pt x="1305355" y="1268413"/>
                </a:lnTo>
                <a:lnTo>
                  <a:pt x="1324402" y="1268413"/>
                </a:lnTo>
                <a:lnTo>
                  <a:pt x="1343132" y="1268413"/>
                </a:lnTo>
                <a:lnTo>
                  <a:pt x="1361861" y="1268096"/>
                </a:lnTo>
                <a:lnTo>
                  <a:pt x="1379956" y="1267461"/>
                </a:lnTo>
                <a:lnTo>
                  <a:pt x="1398050" y="1266508"/>
                </a:lnTo>
                <a:lnTo>
                  <a:pt x="1416145" y="1265556"/>
                </a:lnTo>
                <a:lnTo>
                  <a:pt x="1433922" y="1264286"/>
                </a:lnTo>
                <a:lnTo>
                  <a:pt x="1451382" y="1262698"/>
                </a:lnTo>
                <a:lnTo>
                  <a:pt x="1485667" y="1259206"/>
                </a:lnTo>
                <a:lnTo>
                  <a:pt x="1519316" y="1254443"/>
                </a:lnTo>
                <a:lnTo>
                  <a:pt x="1552331" y="1249363"/>
                </a:lnTo>
                <a:lnTo>
                  <a:pt x="1558363" y="990918"/>
                </a:lnTo>
                <a:close/>
                <a:moveTo>
                  <a:pt x="678074" y="884873"/>
                </a:moveTo>
                <a:lnTo>
                  <a:pt x="672042" y="1155066"/>
                </a:lnTo>
                <a:lnTo>
                  <a:pt x="719977" y="1164908"/>
                </a:lnTo>
                <a:lnTo>
                  <a:pt x="768229" y="1176021"/>
                </a:lnTo>
                <a:lnTo>
                  <a:pt x="817117" y="1186816"/>
                </a:lnTo>
                <a:lnTo>
                  <a:pt x="866004" y="1198246"/>
                </a:lnTo>
                <a:lnTo>
                  <a:pt x="914574" y="1209041"/>
                </a:lnTo>
                <a:lnTo>
                  <a:pt x="963144" y="1220153"/>
                </a:lnTo>
                <a:lnTo>
                  <a:pt x="1011396" y="1230631"/>
                </a:lnTo>
                <a:lnTo>
                  <a:pt x="1059331" y="1240156"/>
                </a:lnTo>
                <a:lnTo>
                  <a:pt x="1065680" y="978218"/>
                </a:lnTo>
                <a:lnTo>
                  <a:pt x="1041554" y="972821"/>
                </a:lnTo>
                <a:lnTo>
                  <a:pt x="1017428" y="967106"/>
                </a:lnTo>
                <a:lnTo>
                  <a:pt x="968858" y="955358"/>
                </a:lnTo>
                <a:lnTo>
                  <a:pt x="920288" y="943293"/>
                </a:lnTo>
                <a:lnTo>
                  <a:pt x="871718" y="930911"/>
                </a:lnTo>
                <a:lnTo>
                  <a:pt x="822831" y="918528"/>
                </a:lnTo>
                <a:lnTo>
                  <a:pt x="774578" y="906146"/>
                </a:lnTo>
                <a:lnTo>
                  <a:pt x="726009" y="895033"/>
                </a:lnTo>
                <a:lnTo>
                  <a:pt x="702200" y="889636"/>
                </a:lnTo>
                <a:lnTo>
                  <a:pt x="678074" y="884873"/>
                </a:lnTo>
                <a:close/>
                <a:moveTo>
                  <a:pt x="1937716" y="876301"/>
                </a:moveTo>
                <a:lnTo>
                  <a:pt x="1911685" y="888048"/>
                </a:lnTo>
                <a:lnTo>
                  <a:pt x="1883114" y="900113"/>
                </a:lnTo>
                <a:lnTo>
                  <a:pt x="1852004" y="912813"/>
                </a:lnTo>
                <a:lnTo>
                  <a:pt x="1835814" y="918846"/>
                </a:lnTo>
                <a:lnTo>
                  <a:pt x="1818672" y="925196"/>
                </a:lnTo>
                <a:lnTo>
                  <a:pt x="1800895" y="931228"/>
                </a:lnTo>
                <a:lnTo>
                  <a:pt x="1782800" y="937261"/>
                </a:lnTo>
                <a:lnTo>
                  <a:pt x="1764070" y="943293"/>
                </a:lnTo>
                <a:lnTo>
                  <a:pt x="1744706" y="949008"/>
                </a:lnTo>
                <a:lnTo>
                  <a:pt x="1724707" y="955041"/>
                </a:lnTo>
                <a:lnTo>
                  <a:pt x="1704072" y="960438"/>
                </a:lnTo>
                <a:lnTo>
                  <a:pt x="1683438" y="966153"/>
                </a:lnTo>
                <a:lnTo>
                  <a:pt x="1661851" y="970916"/>
                </a:lnTo>
                <a:lnTo>
                  <a:pt x="1655820" y="1227773"/>
                </a:lnTo>
                <a:lnTo>
                  <a:pt x="1677724" y="1222058"/>
                </a:lnTo>
                <a:lnTo>
                  <a:pt x="1698993" y="1216026"/>
                </a:lnTo>
                <a:lnTo>
                  <a:pt x="1719627" y="1209993"/>
                </a:lnTo>
                <a:lnTo>
                  <a:pt x="1739627" y="1203326"/>
                </a:lnTo>
                <a:lnTo>
                  <a:pt x="1758991" y="1196976"/>
                </a:lnTo>
                <a:lnTo>
                  <a:pt x="1778038" y="1190626"/>
                </a:lnTo>
                <a:lnTo>
                  <a:pt x="1796133" y="1183958"/>
                </a:lnTo>
                <a:lnTo>
                  <a:pt x="1813910" y="1177291"/>
                </a:lnTo>
                <a:lnTo>
                  <a:pt x="1830735" y="1170623"/>
                </a:lnTo>
                <a:lnTo>
                  <a:pt x="1846925" y="1163638"/>
                </a:lnTo>
                <a:lnTo>
                  <a:pt x="1878035" y="1150303"/>
                </a:lnTo>
                <a:lnTo>
                  <a:pt x="1906288" y="1136968"/>
                </a:lnTo>
                <a:lnTo>
                  <a:pt x="1931684" y="1124586"/>
                </a:lnTo>
                <a:lnTo>
                  <a:pt x="1937716" y="876301"/>
                </a:lnTo>
                <a:close/>
                <a:moveTo>
                  <a:pt x="399987" y="852488"/>
                </a:moveTo>
                <a:lnTo>
                  <a:pt x="382845" y="853441"/>
                </a:lnTo>
                <a:lnTo>
                  <a:pt x="366338" y="854393"/>
                </a:lnTo>
                <a:lnTo>
                  <a:pt x="349513" y="856616"/>
                </a:lnTo>
                <a:lnTo>
                  <a:pt x="333005" y="859473"/>
                </a:lnTo>
                <a:lnTo>
                  <a:pt x="316815" y="863283"/>
                </a:lnTo>
                <a:lnTo>
                  <a:pt x="308879" y="865506"/>
                </a:lnTo>
                <a:lnTo>
                  <a:pt x="300625" y="867728"/>
                </a:lnTo>
                <a:lnTo>
                  <a:pt x="293324" y="1132841"/>
                </a:lnTo>
                <a:lnTo>
                  <a:pt x="309514" y="1129983"/>
                </a:lnTo>
                <a:lnTo>
                  <a:pt x="325704" y="1128078"/>
                </a:lnTo>
                <a:lnTo>
                  <a:pt x="342211" y="1126491"/>
                </a:lnTo>
                <a:lnTo>
                  <a:pt x="358719" y="1125221"/>
                </a:lnTo>
                <a:lnTo>
                  <a:pt x="375226" y="1123951"/>
                </a:lnTo>
                <a:lnTo>
                  <a:pt x="392368" y="1123633"/>
                </a:lnTo>
                <a:lnTo>
                  <a:pt x="409193" y="1123633"/>
                </a:lnTo>
                <a:lnTo>
                  <a:pt x="426653" y="1123951"/>
                </a:lnTo>
                <a:lnTo>
                  <a:pt x="444113" y="1124586"/>
                </a:lnTo>
                <a:lnTo>
                  <a:pt x="461573" y="1125538"/>
                </a:lnTo>
                <a:lnTo>
                  <a:pt x="479350" y="1126808"/>
                </a:lnTo>
                <a:lnTo>
                  <a:pt x="497127" y="1128078"/>
                </a:lnTo>
                <a:lnTo>
                  <a:pt x="514904" y="1129983"/>
                </a:lnTo>
                <a:lnTo>
                  <a:pt x="532999" y="1131888"/>
                </a:lnTo>
                <a:lnTo>
                  <a:pt x="569188" y="1136968"/>
                </a:lnTo>
                <a:lnTo>
                  <a:pt x="575220" y="867411"/>
                </a:lnTo>
                <a:lnTo>
                  <a:pt x="539348" y="862648"/>
                </a:lnTo>
                <a:lnTo>
                  <a:pt x="503476" y="858521"/>
                </a:lnTo>
                <a:lnTo>
                  <a:pt x="486016" y="856616"/>
                </a:lnTo>
                <a:lnTo>
                  <a:pt x="468239" y="854711"/>
                </a:lnTo>
                <a:lnTo>
                  <a:pt x="450779" y="853758"/>
                </a:lnTo>
                <a:lnTo>
                  <a:pt x="433954" y="853123"/>
                </a:lnTo>
                <a:lnTo>
                  <a:pt x="416812" y="852488"/>
                </a:lnTo>
                <a:lnTo>
                  <a:pt x="399987" y="852488"/>
                </a:lnTo>
                <a:close/>
                <a:moveTo>
                  <a:pt x="2019300" y="725488"/>
                </a:moveTo>
                <a:lnTo>
                  <a:pt x="2018348" y="787083"/>
                </a:lnTo>
                <a:lnTo>
                  <a:pt x="2018665" y="787083"/>
                </a:lnTo>
                <a:lnTo>
                  <a:pt x="2010729" y="1127761"/>
                </a:lnTo>
                <a:lnTo>
                  <a:pt x="2010094" y="1127761"/>
                </a:lnTo>
                <a:lnTo>
                  <a:pt x="2009142" y="1169353"/>
                </a:lnTo>
                <a:lnTo>
                  <a:pt x="2005650" y="1171576"/>
                </a:lnTo>
                <a:lnTo>
                  <a:pt x="1996126" y="1178561"/>
                </a:lnTo>
                <a:lnTo>
                  <a:pt x="1979301" y="1188721"/>
                </a:lnTo>
                <a:lnTo>
                  <a:pt x="1968826" y="1195071"/>
                </a:lnTo>
                <a:lnTo>
                  <a:pt x="1956763" y="1202056"/>
                </a:lnTo>
                <a:lnTo>
                  <a:pt x="1943112" y="1209676"/>
                </a:lnTo>
                <a:lnTo>
                  <a:pt x="1927557" y="1217931"/>
                </a:lnTo>
                <a:lnTo>
                  <a:pt x="1911050" y="1226186"/>
                </a:lnTo>
                <a:lnTo>
                  <a:pt x="1892638" y="1235393"/>
                </a:lnTo>
                <a:lnTo>
                  <a:pt x="1873591" y="1244283"/>
                </a:lnTo>
                <a:lnTo>
                  <a:pt x="1852321" y="1253491"/>
                </a:lnTo>
                <a:lnTo>
                  <a:pt x="1830100" y="1262698"/>
                </a:lnTo>
                <a:lnTo>
                  <a:pt x="1806291" y="1271906"/>
                </a:lnTo>
                <a:lnTo>
                  <a:pt x="1781213" y="1281431"/>
                </a:lnTo>
                <a:lnTo>
                  <a:pt x="1754864" y="1290321"/>
                </a:lnTo>
                <a:lnTo>
                  <a:pt x="1727246" y="1299211"/>
                </a:lnTo>
                <a:lnTo>
                  <a:pt x="1698041" y="1307466"/>
                </a:lnTo>
                <a:lnTo>
                  <a:pt x="1667883" y="1315721"/>
                </a:lnTo>
                <a:lnTo>
                  <a:pt x="1636455" y="1323341"/>
                </a:lnTo>
                <a:lnTo>
                  <a:pt x="1603758" y="1330008"/>
                </a:lnTo>
                <a:lnTo>
                  <a:pt x="1586933" y="1333501"/>
                </a:lnTo>
                <a:lnTo>
                  <a:pt x="1570108" y="1336676"/>
                </a:lnTo>
                <a:lnTo>
                  <a:pt x="1552649" y="1339533"/>
                </a:lnTo>
                <a:lnTo>
                  <a:pt x="1534871" y="1342391"/>
                </a:lnTo>
                <a:lnTo>
                  <a:pt x="1516777" y="1344613"/>
                </a:lnTo>
                <a:lnTo>
                  <a:pt x="1498682" y="1346836"/>
                </a:lnTo>
                <a:lnTo>
                  <a:pt x="1479952" y="1349058"/>
                </a:lnTo>
                <a:lnTo>
                  <a:pt x="1461223" y="1350646"/>
                </a:lnTo>
                <a:lnTo>
                  <a:pt x="1442176" y="1351916"/>
                </a:lnTo>
                <a:lnTo>
                  <a:pt x="1423129" y="1353503"/>
                </a:lnTo>
                <a:lnTo>
                  <a:pt x="1403447" y="1354773"/>
                </a:lnTo>
                <a:lnTo>
                  <a:pt x="1383448" y="1355091"/>
                </a:lnTo>
                <a:lnTo>
                  <a:pt x="1363131" y="1355726"/>
                </a:lnTo>
                <a:lnTo>
                  <a:pt x="1342814" y="1355726"/>
                </a:lnTo>
                <a:lnTo>
                  <a:pt x="1322180" y="1355726"/>
                </a:lnTo>
                <a:lnTo>
                  <a:pt x="1301228" y="1355091"/>
                </a:lnTo>
                <a:lnTo>
                  <a:pt x="1280276" y="1354456"/>
                </a:lnTo>
                <a:lnTo>
                  <a:pt x="1259007" y="1353186"/>
                </a:lnTo>
                <a:lnTo>
                  <a:pt x="1237103" y="1351598"/>
                </a:lnTo>
                <a:lnTo>
                  <a:pt x="1215517" y="1349693"/>
                </a:lnTo>
                <a:lnTo>
                  <a:pt x="1193295" y="1347153"/>
                </a:lnTo>
                <a:lnTo>
                  <a:pt x="1171391" y="1344613"/>
                </a:lnTo>
                <a:lnTo>
                  <a:pt x="1148852" y="1341438"/>
                </a:lnTo>
                <a:lnTo>
                  <a:pt x="1126631" y="1337628"/>
                </a:lnTo>
                <a:lnTo>
                  <a:pt x="1104092" y="1333818"/>
                </a:lnTo>
                <a:lnTo>
                  <a:pt x="1081235" y="1329691"/>
                </a:lnTo>
                <a:lnTo>
                  <a:pt x="1035840" y="1321118"/>
                </a:lnTo>
                <a:lnTo>
                  <a:pt x="989810" y="1311276"/>
                </a:lnTo>
                <a:lnTo>
                  <a:pt x="943779" y="1301116"/>
                </a:lnTo>
                <a:lnTo>
                  <a:pt x="897749" y="1290003"/>
                </a:lnTo>
                <a:lnTo>
                  <a:pt x="805371" y="1268413"/>
                </a:lnTo>
                <a:lnTo>
                  <a:pt x="759658" y="1257936"/>
                </a:lnTo>
                <a:lnTo>
                  <a:pt x="713945" y="1247776"/>
                </a:lnTo>
                <a:lnTo>
                  <a:pt x="668550" y="1237933"/>
                </a:lnTo>
                <a:lnTo>
                  <a:pt x="624107" y="1229678"/>
                </a:lnTo>
                <a:lnTo>
                  <a:pt x="601568" y="1225551"/>
                </a:lnTo>
                <a:lnTo>
                  <a:pt x="579664" y="1222058"/>
                </a:lnTo>
                <a:lnTo>
                  <a:pt x="557760" y="1218566"/>
                </a:lnTo>
                <a:lnTo>
                  <a:pt x="535856" y="1215708"/>
                </a:lnTo>
                <a:lnTo>
                  <a:pt x="514269" y="1212851"/>
                </a:lnTo>
                <a:lnTo>
                  <a:pt x="493000" y="1210946"/>
                </a:lnTo>
                <a:lnTo>
                  <a:pt x="471731" y="1209041"/>
                </a:lnTo>
                <a:lnTo>
                  <a:pt x="450779" y="1208088"/>
                </a:lnTo>
                <a:lnTo>
                  <a:pt x="430145" y="1207136"/>
                </a:lnTo>
                <a:lnTo>
                  <a:pt x="409828" y="1206818"/>
                </a:lnTo>
                <a:lnTo>
                  <a:pt x="389829" y="1207136"/>
                </a:lnTo>
                <a:lnTo>
                  <a:pt x="369512" y="1208088"/>
                </a:lnTo>
                <a:lnTo>
                  <a:pt x="350148" y="1209676"/>
                </a:lnTo>
                <a:lnTo>
                  <a:pt x="330466" y="1211263"/>
                </a:lnTo>
                <a:lnTo>
                  <a:pt x="311419" y="1214121"/>
                </a:lnTo>
                <a:lnTo>
                  <a:pt x="292689" y="1217613"/>
                </a:lnTo>
                <a:lnTo>
                  <a:pt x="273960" y="1221106"/>
                </a:lnTo>
                <a:lnTo>
                  <a:pt x="255865" y="1226186"/>
                </a:lnTo>
                <a:lnTo>
                  <a:pt x="238088" y="1231901"/>
                </a:lnTo>
                <a:lnTo>
                  <a:pt x="220628" y="1237933"/>
                </a:lnTo>
                <a:lnTo>
                  <a:pt x="203803" y="1244918"/>
                </a:lnTo>
                <a:lnTo>
                  <a:pt x="195549" y="1248728"/>
                </a:lnTo>
                <a:lnTo>
                  <a:pt x="186978" y="1252856"/>
                </a:lnTo>
                <a:lnTo>
                  <a:pt x="178725" y="1257301"/>
                </a:lnTo>
                <a:lnTo>
                  <a:pt x="170788" y="1261746"/>
                </a:lnTo>
                <a:lnTo>
                  <a:pt x="162852" y="1266191"/>
                </a:lnTo>
                <a:lnTo>
                  <a:pt x="154916" y="1271271"/>
                </a:lnTo>
                <a:lnTo>
                  <a:pt x="146980" y="1276351"/>
                </a:lnTo>
                <a:lnTo>
                  <a:pt x="139361" y="1281748"/>
                </a:lnTo>
                <a:lnTo>
                  <a:pt x="132059" y="1287463"/>
                </a:lnTo>
                <a:lnTo>
                  <a:pt x="124441" y="1293496"/>
                </a:lnTo>
                <a:lnTo>
                  <a:pt x="117139" y="1299528"/>
                </a:lnTo>
                <a:lnTo>
                  <a:pt x="109838" y="1305561"/>
                </a:lnTo>
                <a:lnTo>
                  <a:pt x="102854" y="1312228"/>
                </a:lnTo>
                <a:lnTo>
                  <a:pt x="95553" y="1319213"/>
                </a:lnTo>
                <a:lnTo>
                  <a:pt x="88886" y="1326516"/>
                </a:lnTo>
                <a:lnTo>
                  <a:pt x="81902" y="1333501"/>
                </a:lnTo>
                <a:lnTo>
                  <a:pt x="75236" y="1341121"/>
                </a:lnTo>
                <a:lnTo>
                  <a:pt x="68887" y="1349058"/>
                </a:lnTo>
                <a:lnTo>
                  <a:pt x="62220" y="1357313"/>
                </a:lnTo>
                <a:lnTo>
                  <a:pt x="55871" y="1365568"/>
                </a:lnTo>
                <a:lnTo>
                  <a:pt x="49840" y="1374458"/>
                </a:lnTo>
                <a:lnTo>
                  <a:pt x="43808" y="1383031"/>
                </a:lnTo>
                <a:lnTo>
                  <a:pt x="37777" y="1392556"/>
                </a:lnTo>
                <a:lnTo>
                  <a:pt x="32063" y="1402081"/>
                </a:lnTo>
                <a:lnTo>
                  <a:pt x="26348" y="1411923"/>
                </a:lnTo>
                <a:lnTo>
                  <a:pt x="20952" y="1422083"/>
                </a:lnTo>
                <a:lnTo>
                  <a:pt x="15555" y="1432243"/>
                </a:lnTo>
                <a:lnTo>
                  <a:pt x="10159" y="1442721"/>
                </a:lnTo>
                <a:lnTo>
                  <a:pt x="5079" y="1453833"/>
                </a:lnTo>
                <a:lnTo>
                  <a:pt x="0" y="1465263"/>
                </a:lnTo>
                <a:lnTo>
                  <a:pt x="1905" y="1387158"/>
                </a:lnTo>
                <a:lnTo>
                  <a:pt x="5714" y="1377316"/>
                </a:lnTo>
                <a:lnTo>
                  <a:pt x="9524" y="1368108"/>
                </a:lnTo>
                <a:lnTo>
                  <a:pt x="13968" y="1358583"/>
                </a:lnTo>
                <a:lnTo>
                  <a:pt x="18412" y="1349376"/>
                </a:lnTo>
                <a:lnTo>
                  <a:pt x="23174" y="1340486"/>
                </a:lnTo>
                <a:lnTo>
                  <a:pt x="28253" y="1331278"/>
                </a:lnTo>
                <a:lnTo>
                  <a:pt x="33650" y="1322706"/>
                </a:lnTo>
                <a:lnTo>
                  <a:pt x="39046" y="1313816"/>
                </a:lnTo>
                <a:lnTo>
                  <a:pt x="44761" y="1305243"/>
                </a:lnTo>
                <a:lnTo>
                  <a:pt x="50792" y="1296988"/>
                </a:lnTo>
                <a:lnTo>
                  <a:pt x="56824" y="1289051"/>
                </a:lnTo>
                <a:lnTo>
                  <a:pt x="63173" y="1281113"/>
                </a:lnTo>
                <a:lnTo>
                  <a:pt x="69522" y="1273176"/>
                </a:lnTo>
                <a:lnTo>
                  <a:pt x="75871" y="1265556"/>
                </a:lnTo>
                <a:lnTo>
                  <a:pt x="82855" y="1257936"/>
                </a:lnTo>
                <a:lnTo>
                  <a:pt x="89521" y="1250633"/>
                </a:lnTo>
                <a:lnTo>
                  <a:pt x="103489" y="1236981"/>
                </a:lnTo>
                <a:lnTo>
                  <a:pt x="117457" y="1224281"/>
                </a:lnTo>
                <a:lnTo>
                  <a:pt x="132059" y="1212533"/>
                </a:lnTo>
                <a:lnTo>
                  <a:pt x="146662" y="1201738"/>
                </a:lnTo>
                <a:lnTo>
                  <a:pt x="160947" y="1191896"/>
                </a:lnTo>
                <a:lnTo>
                  <a:pt x="175233" y="1183006"/>
                </a:lnTo>
                <a:lnTo>
                  <a:pt x="189518" y="1175386"/>
                </a:lnTo>
                <a:lnTo>
                  <a:pt x="196184" y="1172528"/>
                </a:lnTo>
                <a:lnTo>
                  <a:pt x="202851" y="1169353"/>
                </a:lnTo>
                <a:lnTo>
                  <a:pt x="208247" y="893446"/>
                </a:lnTo>
                <a:lnTo>
                  <a:pt x="196819" y="898208"/>
                </a:lnTo>
                <a:lnTo>
                  <a:pt x="185074" y="904241"/>
                </a:lnTo>
                <a:lnTo>
                  <a:pt x="173645" y="910908"/>
                </a:lnTo>
                <a:lnTo>
                  <a:pt x="160947" y="918846"/>
                </a:lnTo>
                <a:lnTo>
                  <a:pt x="148884" y="927736"/>
                </a:lnTo>
                <a:lnTo>
                  <a:pt x="142535" y="932816"/>
                </a:lnTo>
                <a:lnTo>
                  <a:pt x="136504" y="937896"/>
                </a:lnTo>
                <a:lnTo>
                  <a:pt x="130155" y="943611"/>
                </a:lnTo>
                <a:lnTo>
                  <a:pt x="123488" y="949643"/>
                </a:lnTo>
                <a:lnTo>
                  <a:pt x="117139" y="956311"/>
                </a:lnTo>
                <a:lnTo>
                  <a:pt x="111108" y="962978"/>
                </a:lnTo>
                <a:lnTo>
                  <a:pt x="104441" y="970281"/>
                </a:lnTo>
                <a:lnTo>
                  <a:pt x="97775" y="977901"/>
                </a:lnTo>
                <a:lnTo>
                  <a:pt x="91426" y="985838"/>
                </a:lnTo>
                <a:lnTo>
                  <a:pt x="85077" y="994093"/>
                </a:lnTo>
                <a:lnTo>
                  <a:pt x="78728" y="1002983"/>
                </a:lnTo>
                <a:lnTo>
                  <a:pt x="72061" y="1012508"/>
                </a:lnTo>
                <a:lnTo>
                  <a:pt x="65712" y="1022351"/>
                </a:lnTo>
                <a:lnTo>
                  <a:pt x="59363" y="1032511"/>
                </a:lnTo>
                <a:lnTo>
                  <a:pt x="52697" y="1043306"/>
                </a:lnTo>
                <a:lnTo>
                  <a:pt x="46030" y="1054418"/>
                </a:lnTo>
                <a:lnTo>
                  <a:pt x="39681" y="1066483"/>
                </a:lnTo>
                <a:lnTo>
                  <a:pt x="33332" y="1078548"/>
                </a:lnTo>
                <a:lnTo>
                  <a:pt x="26983" y="1091883"/>
                </a:lnTo>
                <a:lnTo>
                  <a:pt x="20317" y="1105218"/>
                </a:lnTo>
                <a:lnTo>
                  <a:pt x="13968" y="1119188"/>
                </a:lnTo>
                <a:lnTo>
                  <a:pt x="7936" y="1133793"/>
                </a:lnTo>
                <a:lnTo>
                  <a:pt x="10476" y="1021716"/>
                </a:lnTo>
                <a:lnTo>
                  <a:pt x="15555" y="1010286"/>
                </a:lnTo>
                <a:lnTo>
                  <a:pt x="20317" y="999173"/>
                </a:lnTo>
                <a:lnTo>
                  <a:pt x="25714" y="988696"/>
                </a:lnTo>
                <a:lnTo>
                  <a:pt x="31428" y="978536"/>
                </a:lnTo>
                <a:lnTo>
                  <a:pt x="36824" y="968376"/>
                </a:lnTo>
                <a:lnTo>
                  <a:pt x="42221" y="958533"/>
                </a:lnTo>
                <a:lnTo>
                  <a:pt x="48253" y="949008"/>
                </a:lnTo>
                <a:lnTo>
                  <a:pt x="53967" y="939483"/>
                </a:lnTo>
                <a:lnTo>
                  <a:pt x="59998" y="930911"/>
                </a:lnTo>
                <a:lnTo>
                  <a:pt x="66665" y="922021"/>
                </a:lnTo>
                <a:lnTo>
                  <a:pt x="72696" y="913766"/>
                </a:lnTo>
                <a:lnTo>
                  <a:pt x="79045" y="905511"/>
                </a:lnTo>
                <a:lnTo>
                  <a:pt x="85712" y="897573"/>
                </a:lnTo>
                <a:lnTo>
                  <a:pt x="92378" y="889953"/>
                </a:lnTo>
                <a:lnTo>
                  <a:pt x="99045" y="882968"/>
                </a:lnTo>
                <a:lnTo>
                  <a:pt x="106346" y="875666"/>
                </a:lnTo>
                <a:lnTo>
                  <a:pt x="113012" y="868998"/>
                </a:lnTo>
                <a:lnTo>
                  <a:pt x="120314" y="862331"/>
                </a:lnTo>
                <a:lnTo>
                  <a:pt x="127298" y="855981"/>
                </a:lnTo>
                <a:lnTo>
                  <a:pt x="134916" y="849948"/>
                </a:lnTo>
                <a:lnTo>
                  <a:pt x="142218" y="843916"/>
                </a:lnTo>
                <a:lnTo>
                  <a:pt x="149837" y="838201"/>
                </a:lnTo>
                <a:lnTo>
                  <a:pt x="157773" y="832803"/>
                </a:lnTo>
                <a:lnTo>
                  <a:pt x="165074" y="827723"/>
                </a:lnTo>
                <a:lnTo>
                  <a:pt x="173010" y="822643"/>
                </a:lnTo>
                <a:lnTo>
                  <a:pt x="180947" y="818198"/>
                </a:lnTo>
                <a:lnTo>
                  <a:pt x="189518" y="813753"/>
                </a:lnTo>
                <a:lnTo>
                  <a:pt x="197454" y="809626"/>
                </a:lnTo>
                <a:lnTo>
                  <a:pt x="205708" y="805181"/>
                </a:lnTo>
                <a:lnTo>
                  <a:pt x="213961" y="801688"/>
                </a:lnTo>
                <a:lnTo>
                  <a:pt x="231421" y="794386"/>
                </a:lnTo>
                <a:lnTo>
                  <a:pt x="248564" y="788353"/>
                </a:lnTo>
                <a:lnTo>
                  <a:pt x="266341" y="782638"/>
                </a:lnTo>
                <a:lnTo>
                  <a:pt x="284753" y="778193"/>
                </a:lnTo>
                <a:lnTo>
                  <a:pt x="303165" y="774066"/>
                </a:lnTo>
                <a:lnTo>
                  <a:pt x="321577" y="770573"/>
                </a:lnTo>
                <a:lnTo>
                  <a:pt x="340942" y="768033"/>
                </a:lnTo>
                <a:lnTo>
                  <a:pt x="360306" y="766128"/>
                </a:lnTo>
                <a:lnTo>
                  <a:pt x="379988" y="764541"/>
                </a:lnTo>
                <a:lnTo>
                  <a:pt x="399987" y="763588"/>
                </a:lnTo>
                <a:lnTo>
                  <a:pt x="419987" y="763271"/>
                </a:lnTo>
                <a:lnTo>
                  <a:pt x="440621" y="763588"/>
                </a:lnTo>
                <a:lnTo>
                  <a:pt x="461255" y="764541"/>
                </a:lnTo>
                <a:lnTo>
                  <a:pt x="482207" y="765493"/>
                </a:lnTo>
                <a:lnTo>
                  <a:pt x="503476" y="767398"/>
                </a:lnTo>
                <a:lnTo>
                  <a:pt x="524745" y="769938"/>
                </a:lnTo>
                <a:lnTo>
                  <a:pt x="546014" y="772161"/>
                </a:lnTo>
                <a:lnTo>
                  <a:pt x="567918" y="775018"/>
                </a:lnTo>
                <a:lnTo>
                  <a:pt x="590140" y="778511"/>
                </a:lnTo>
                <a:lnTo>
                  <a:pt x="612044" y="782003"/>
                </a:lnTo>
                <a:lnTo>
                  <a:pt x="634265" y="786131"/>
                </a:lnTo>
                <a:lnTo>
                  <a:pt x="679343" y="794703"/>
                </a:lnTo>
                <a:lnTo>
                  <a:pt x="724104" y="804228"/>
                </a:lnTo>
                <a:lnTo>
                  <a:pt x="769817" y="814388"/>
                </a:lnTo>
                <a:lnTo>
                  <a:pt x="816164" y="824866"/>
                </a:lnTo>
                <a:lnTo>
                  <a:pt x="908225" y="846456"/>
                </a:lnTo>
                <a:lnTo>
                  <a:pt x="954255" y="857568"/>
                </a:lnTo>
                <a:lnTo>
                  <a:pt x="999968" y="867728"/>
                </a:lnTo>
                <a:lnTo>
                  <a:pt x="1046316" y="877571"/>
                </a:lnTo>
                <a:lnTo>
                  <a:pt x="1091394" y="886143"/>
                </a:lnTo>
                <a:lnTo>
                  <a:pt x="1114250" y="890271"/>
                </a:lnTo>
                <a:lnTo>
                  <a:pt x="1136789" y="894081"/>
                </a:lnTo>
                <a:lnTo>
                  <a:pt x="1159328" y="897891"/>
                </a:lnTo>
                <a:lnTo>
                  <a:pt x="1181549" y="901066"/>
                </a:lnTo>
                <a:lnTo>
                  <a:pt x="1203453" y="903606"/>
                </a:lnTo>
                <a:lnTo>
                  <a:pt x="1225675" y="906146"/>
                </a:lnTo>
                <a:lnTo>
                  <a:pt x="1247262" y="908051"/>
                </a:lnTo>
                <a:lnTo>
                  <a:pt x="1269166" y="909638"/>
                </a:lnTo>
                <a:lnTo>
                  <a:pt x="1290435" y="910908"/>
                </a:lnTo>
                <a:lnTo>
                  <a:pt x="1311386" y="911543"/>
                </a:lnTo>
                <a:lnTo>
                  <a:pt x="1332656" y="912178"/>
                </a:lnTo>
                <a:lnTo>
                  <a:pt x="1352972" y="912178"/>
                </a:lnTo>
                <a:lnTo>
                  <a:pt x="1373607" y="912178"/>
                </a:lnTo>
                <a:lnTo>
                  <a:pt x="1393606" y="911543"/>
                </a:lnTo>
                <a:lnTo>
                  <a:pt x="1413605" y="910908"/>
                </a:lnTo>
                <a:lnTo>
                  <a:pt x="1433287" y="909956"/>
                </a:lnTo>
                <a:lnTo>
                  <a:pt x="1452334" y="908686"/>
                </a:lnTo>
                <a:lnTo>
                  <a:pt x="1471699" y="907098"/>
                </a:lnTo>
                <a:lnTo>
                  <a:pt x="1490428" y="905193"/>
                </a:lnTo>
                <a:lnTo>
                  <a:pt x="1508840" y="903288"/>
                </a:lnTo>
                <a:lnTo>
                  <a:pt x="1527253" y="901066"/>
                </a:lnTo>
                <a:lnTo>
                  <a:pt x="1545030" y="898843"/>
                </a:lnTo>
                <a:lnTo>
                  <a:pt x="1562807" y="895668"/>
                </a:lnTo>
                <a:lnTo>
                  <a:pt x="1580267" y="893128"/>
                </a:lnTo>
                <a:lnTo>
                  <a:pt x="1597092" y="889953"/>
                </a:lnTo>
                <a:lnTo>
                  <a:pt x="1613916" y="886778"/>
                </a:lnTo>
                <a:lnTo>
                  <a:pt x="1646614" y="879476"/>
                </a:lnTo>
                <a:lnTo>
                  <a:pt x="1678041" y="871856"/>
                </a:lnTo>
                <a:lnTo>
                  <a:pt x="1708199" y="863918"/>
                </a:lnTo>
                <a:lnTo>
                  <a:pt x="1737405" y="855663"/>
                </a:lnTo>
                <a:lnTo>
                  <a:pt x="1765023" y="846456"/>
                </a:lnTo>
                <a:lnTo>
                  <a:pt x="1791371" y="837566"/>
                </a:lnTo>
                <a:lnTo>
                  <a:pt x="1816450" y="828358"/>
                </a:lnTo>
                <a:lnTo>
                  <a:pt x="1840258" y="818833"/>
                </a:lnTo>
                <a:lnTo>
                  <a:pt x="1862480" y="809943"/>
                </a:lnTo>
                <a:lnTo>
                  <a:pt x="1883749" y="800418"/>
                </a:lnTo>
                <a:lnTo>
                  <a:pt x="1903113" y="791211"/>
                </a:lnTo>
                <a:lnTo>
                  <a:pt x="1921208" y="782638"/>
                </a:lnTo>
                <a:lnTo>
                  <a:pt x="1938033" y="774066"/>
                </a:lnTo>
                <a:lnTo>
                  <a:pt x="1953271" y="766128"/>
                </a:lnTo>
                <a:lnTo>
                  <a:pt x="1966921" y="758508"/>
                </a:lnTo>
                <a:lnTo>
                  <a:pt x="1978984" y="751523"/>
                </a:lnTo>
                <a:lnTo>
                  <a:pt x="1989460" y="745173"/>
                </a:lnTo>
                <a:lnTo>
                  <a:pt x="2006285" y="734696"/>
                </a:lnTo>
                <a:lnTo>
                  <a:pt x="2016126" y="728346"/>
                </a:lnTo>
                <a:lnTo>
                  <a:pt x="2019300" y="725488"/>
                </a:lnTo>
                <a:close/>
                <a:moveTo>
                  <a:pt x="1546743" y="504987"/>
                </a:moveTo>
                <a:lnTo>
                  <a:pt x="1538163" y="505305"/>
                </a:lnTo>
                <a:lnTo>
                  <a:pt x="1529265" y="505623"/>
                </a:lnTo>
                <a:lnTo>
                  <a:pt x="1520368" y="506259"/>
                </a:lnTo>
                <a:lnTo>
                  <a:pt x="1511470" y="507531"/>
                </a:lnTo>
                <a:lnTo>
                  <a:pt x="1502890" y="508803"/>
                </a:lnTo>
                <a:lnTo>
                  <a:pt x="1493993" y="510075"/>
                </a:lnTo>
                <a:lnTo>
                  <a:pt x="1485731" y="511983"/>
                </a:lnTo>
                <a:lnTo>
                  <a:pt x="1477469" y="513891"/>
                </a:lnTo>
                <a:lnTo>
                  <a:pt x="1469207" y="516117"/>
                </a:lnTo>
                <a:lnTo>
                  <a:pt x="1461263" y="518661"/>
                </a:lnTo>
                <a:lnTo>
                  <a:pt x="1453318" y="521523"/>
                </a:lnTo>
                <a:lnTo>
                  <a:pt x="1445692" y="524067"/>
                </a:lnTo>
                <a:lnTo>
                  <a:pt x="1438383" y="527247"/>
                </a:lnTo>
                <a:lnTo>
                  <a:pt x="1431392" y="530745"/>
                </a:lnTo>
                <a:lnTo>
                  <a:pt x="1425037" y="533925"/>
                </a:lnTo>
                <a:lnTo>
                  <a:pt x="1418681" y="537741"/>
                </a:lnTo>
                <a:lnTo>
                  <a:pt x="1413279" y="541239"/>
                </a:lnTo>
                <a:lnTo>
                  <a:pt x="1407877" y="545373"/>
                </a:lnTo>
                <a:lnTo>
                  <a:pt x="1402793" y="549189"/>
                </a:lnTo>
                <a:lnTo>
                  <a:pt x="1398344" y="553323"/>
                </a:lnTo>
                <a:lnTo>
                  <a:pt x="1394213" y="557457"/>
                </a:lnTo>
                <a:lnTo>
                  <a:pt x="1390400" y="561591"/>
                </a:lnTo>
                <a:lnTo>
                  <a:pt x="1386904" y="566361"/>
                </a:lnTo>
                <a:lnTo>
                  <a:pt x="1384044" y="570813"/>
                </a:lnTo>
                <a:lnTo>
                  <a:pt x="1381820" y="575265"/>
                </a:lnTo>
                <a:lnTo>
                  <a:pt x="1379596" y="580035"/>
                </a:lnTo>
                <a:lnTo>
                  <a:pt x="1378007" y="584487"/>
                </a:lnTo>
                <a:lnTo>
                  <a:pt x="1376418" y="589258"/>
                </a:lnTo>
                <a:lnTo>
                  <a:pt x="1375782" y="594028"/>
                </a:lnTo>
                <a:lnTo>
                  <a:pt x="1375465" y="598798"/>
                </a:lnTo>
                <a:lnTo>
                  <a:pt x="1375465" y="603250"/>
                </a:lnTo>
                <a:lnTo>
                  <a:pt x="1375782" y="608338"/>
                </a:lnTo>
                <a:lnTo>
                  <a:pt x="1376418" y="612790"/>
                </a:lnTo>
                <a:lnTo>
                  <a:pt x="1377689" y="617878"/>
                </a:lnTo>
                <a:lnTo>
                  <a:pt x="1379596" y="622648"/>
                </a:lnTo>
                <a:lnTo>
                  <a:pt x="1381820" y="627100"/>
                </a:lnTo>
                <a:lnTo>
                  <a:pt x="1384044" y="632188"/>
                </a:lnTo>
                <a:lnTo>
                  <a:pt x="1386904" y="636640"/>
                </a:lnTo>
                <a:lnTo>
                  <a:pt x="1390718" y="641092"/>
                </a:lnTo>
                <a:lnTo>
                  <a:pt x="1394531" y="645862"/>
                </a:lnTo>
                <a:lnTo>
                  <a:pt x="1399297" y="650314"/>
                </a:lnTo>
                <a:lnTo>
                  <a:pt x="1403746" y="654766"/>
                </a:lnTo>
                <a:lnTo>
                  <a:pt x="1409148" y="658900"/>
                </a:lnTo>
                <a:lnTo>
                  <a:pt x="1414550" y="663352"/>
                </a:lnTo>
                <a:lnTo>
                  <a:pt x="1420588" y="666850"/>
                </a:lnTo>
                <a:lnTo>
                  <a:pt x="1427261" y="670666"/>
                </a:lnTo>
                <a:lnTo>
                  <a:pt x="1433617" y="674482"/>
                </a:lnTo>
                <a:lnTo>
                  <a:pt x="1440290" y="677980"/>
                </a:lnTo>
                <a:lnTo>
                  <a:pt x="1447598" y="680842"/>
                </a:lnTo>
                <a:lnTo>
                  <a:pt x="1454907" y="684022"/>
                </a:lnTo>
                <a:lnTo>
                  <a:pt x="1462216" y="686566"/>
                </a:lnTo>
                <a:lnTo>
                  <a:pt x="1470160" y="689428"/>
                </a:lnTo>
                <a:lnTo>
                  <a:pt x="1478104" y="691654"/>
                </a:lnTo>
                <a:lnTo>
                  <a:pt x="1486049" y="693880"/>
                </a:lnTo>
                <a:lnTo>
                  <a:pt x="1494628" y="695788"/>
                </a:lnTo>
                <a:lnTo>
                  <a:pt x="1502890" y="697696"/>
                </a:lnTo>
                <a:lnTo>
                  <a:pt x="1511470" y="699286"/>
                </a:lnTo>
                <a:lnTo>
                  <a:pt x="1519732" y="700240"/>
                </a:lnTo>
                <a:lnTo>
                  <a:pt x="1528630" y="701512"/>
                </a:lnTo>
                <a:lnTo>
                  <a:pt x="1537527" y="702148"/>
                </a:lnTo>
                <a:lnTo>
                  <a:pt x="1546425" y="702466"/>
                </a:lnTo>
                <a:lnTo>
                  <a:pt x="1555005" y="703102"/>
                </a:lnTo>
                <a:lnTo>
                  <a:pt x="1564220" y="703420"/>
                </a:lnTo>
                <a:lnTo>
                  <a:pt x="1572800" y="703420"/>
                </a:lnTo>
                <a:lnTo>
                  <a:pt x="1582015" y="703102"/>
                </a:lnTo>
                <a:lnTo>
                  <a:pt x="1590595" y="702148"/>
                </a:lnTo>
                <a:lnTo>
                  <a:pt x="1599175" y="701512"/>
                </a:lnTo>
                <a:lnTo>
                  <a:pt x="1608390" y="700558"/>
                </a:lnTo>
                <a:lnTo>
                  <a:pt x="1616970" y="699286"/>
                </a:lnTo>
                <a:lnTo>
                  <a:pt x="1625549" y="697696"/>
                </a:lnTo>
                <a:lnTo>
                  <a:pt x="1634129" y="696106"/>
                </a:lnTo>
                <a:lnTo>
                  <a:pt x="1642391" y="694198"/>
                </a:lnTo>
                <a:lnTo>
                  <a:pt x="1650336" y="691972"/>
                </a:lnTo>
                <a:lnTo>
                  <a:pt x="1658598" y="689428"/>
                </a:lnTo>
                <a:lnTo>
                  <a:pt x="1666542" y="686566"/>
                </a:lnTo>
                <a:lnTo>
                  <a:pt x="1674168" y="683704"/>
                </a:lnTo>
                <a:lnTo>
                  <a:pt x="1681477" y="680524"/>
                </a:lnTo>
                <a:lnTo>
                  <a:pt x="1688150" y="677344"/>
                </a:lnTo>
                <a:lnTo>
                  <a:pt x="1694506" y="673846"/>
                </a:lnTo>
                <a:lnTo>
                  <a:pt x="1700543" y="670348"/>
                </a:lnTo>
                <a:lnTo>
                  <a:pt x="1706899" y="666532"/>
                </a:lnTo>
                <a:lnTo>
                  <a:pt x="1711983" y="662716"/>
                </a:lnTo>
                <a:lnTo>
                  <a:pt x="1717067" y="658582"/>
                </a:lnTo>
                <a:lnTo>
                  <a:pt x="1721516" y="654766"/>
                </a:lnTo>
                <a:lnTo>
                  <a:pt x="1725647" y="650632"/>
                </a:lnTo>
                <a:lnTo>
                  <a:pt x="1729460" y="646180"/>
                </a:lnTo>
                <a:lnTo>
                  <a:pt x="1732320" y="642046"/>
                </a:lnTo>
                <a:lnTo>
                  <a:pt x="1735498" y="637594"/>
                </a:lnTo>
                <a:lnTo>
                  <a:pt x="1738040" y="632824"/>
                </a:lnTo>
                <a:lnTo>
                  <a:pt x="1739947" y="628372"/>
                </a:lnTo>
                <a:lnTo>
                  <a:pt x="1741853" y="623284"/>
                </a:lnTo>
                <a:lnTo>
                  <a:pt x="1743124" y="618832"/>
                </a:lnTo>
                <a:lnTo>
                  <a:pt x="1744078" y="614380"/>
                </a:lnTo>
                <a:lnTo>
                  <a:pt x="1744713" y="609292"/>
                </a:lnTo>
                <a:lnTo>
                  <a:pt x="1744713" y="604522"/>
                </a:lnTo>
                <a:lnTo>
                  <a:pt x="1744078" y="600070"/>
                </a:lnTo>
                <a:lnTo>
                  <a:pt x="1743442" y="594982"/>
                </a:lnTo>
                <a:lnTo>
                  <a:pt x="1741853" y="590212"/>
                </a:lnTo>
                <a:lnTo>
                  <a:pt x="1740264" y="585441"/>
                </a:lnTo>
                <a:lnTo>
                  <a:pt x="1738040" y="580671"/>
                </a:lnTo>
                <a:lnTo>
                  <a:pt x="1735498" y="576219"/>
                </a:lnTo>
                <a:lnTo>
                  <a:pt x="1732320" y="571449"/>
                </a:lnTo>
                <a:lnTo>
                  <a:pt x="1729142" y="566679"/>
                </a:lnTo>
                <a:lnTo>
                  <a:pt x="1725329" y="562227"/>
                </a:lnTo>
                <a:lnTo>
                  <a:pt x="1720880" y="557457"/>
                </a:lnTo>
                <a:lnTo>
                  <a:pt x="1715796" y="553323"/>
                </a:lnTo>
                <a:lnTo>
                  <a:pt x="1710394" y="548871"/>
                </a:lnTo>
                <a:lnTo>
                  <a:pt x="1704992" y="544737"/>
                </a:lnTo>
                <a:lnTo>
                  <a:pt x="1698954" y="540921"/>
                </a:lnTo>
                <a:lnTo>
                  <a:pt x="1692599" y="537105"/>
                </a:lnTo>
                <a:lnTo>
                  <a:pt x="1685926" y="533289"/>
                </a:lnTo>
                <a:lnTo>
                  <a:pt x="1679253" y="529791"/>
                </a:lnTo>
                <a:lnTo>
                  <a:pt x="1672262" y="526929"/>
                </a:lnTo>
                <a:lnTo>
                  <a:pt x="1664635" y="523749"/>
                </a:lnTo>
                <a:lnTo>
                  <a:pt x="1657326" y="521205"/>
                </a:lnTo>
                <a:lnTo>
                  <a:pt x="1649700" y="518661"/>
                </a:lnTo>
                <a:lnTo>
                  <a:pt x="1641756" y="516117"/>
                </a:lnTo>
                <a:lnTo>
                  <a:pt x="1633494" y="513891"/>
                </a:lnTo>
                <a:lnTo>
                  <a:pt x="1625549" y="511983"/>
                </a:lnTo>
                <a:lnTo>
                  <a:pt x="1616652" y="510711"/>
                </a:lnTo>
                <a:lnTo>
                  <a:pt x="1608390" y="509121"/>
                </a:lnTo>
                <a:lnTo>
                  <a:pt x="1599810" y="507849"/>
                </a:lnTo>
                <a:lnTo>
                  <a:pt x="1590913" y="506895"/>
                </a:lnTo>
                <a:lnTo>
                  <a:pt x="1582333" y="505941"/>
                </a:lnTo>
                <a:lnTo>
                  <a:pt x="1573435" y="505305"/>
                </a:lnTo>
                <a:lnTo>
                  <a:pt x="1564538" y="504987"/>
                </a:lnTo>
                <a:lnTo>
                  <a:pt x="1555640" y="504987"/>
                </a:lnTo>
                <a:lnTo>
                  <a:pt x="1546743" y="504987"/>
                </a:lnTo>
                <a:close/>
                <a:moveTo>
                  <a:pt x="1042760" y="493221"/>
                </a:moveTo>
                <a:lnTo>
                  <a:pt x="1034180" y="493539"/>
                </a:lnTo>
                <a:lnTo>
                  <a:pt x="1024965" y="493857"/>
                </a:lnTo>
                <a:lnTo>
                  <a:pt x="1016385" y="494175"/>
                </a:lnTo>
                <a:lnTo>
                  <a:pt x="1007487" y="495447"/>
                </a:lnTo>
                <a:lnTo>
                  <a:pt x="999225" y="496719"/>
                </a:lnTo>
                <a:lnTo>
                  <a:pt x="990646" y="497673"/>
                </a:lnTo>
                <a:lnTo>
                  <a:pt x="982384" y="499263"/>
                </a:lnTo>
                <a:lnTo>
                  <a:pt x="974439" y="501171"/>
                </a:lnTo>
                <a:lnTo>
                  <a:pt x="965860" y="503079"/>
                </a:lnTo>
                <a:lnTo>
                  <a:pt x="958551" y="505305"/>
                </a:lnTo>
                <a:lnTo>
                  <a:pt x="950607" y="507849"/>
                </a:lnTo>
                <a:lnTo>
                  <a:pt x="943298" y="510711"/>
                </a:lnTo>
                <a:lnTo>
                  <a:pt x="935989" y="513255"/>
                </a:lnTo>
                <a:lnTo>
                  <a:pt x="928998" y="516117"/>
                </a:lnTo>
                <a:lnTo>
                  <a:pt x="922007" y="519615"/>
                </a:lnTo>
                <a:lnTo>
                  <a:pt x="915652" y="523113"/>
                </a:lnTo>
                <a:lnTo>
                  <a:pt x="909614" y="526929"/>
                </a:lnTo>
                <a:lnTo>
                  <a:pt x="903577" y="530745"/>
                </a:lnTo>
                <a:lnTo>
                  <a:pt x="898175" y="534879"/>
                </a:lnTo>
                <a:lnTo>
                  <a:pt x="893090" y="539013"/>
                </a:lnTo>
                <a:lnTo>
                  <a:pt x="888324" y="543147"/>
                </a:lnTo>
                <a:lnTo>
                  <a:pt x="884193" y="547599"/>
                </a:lnTo>
                <a:lnTo>
                  <a:pt x="880697" y="552369"/>
                </a:lnTo>
                <a:lnTo>
                  <a:pt x="877520" y="556821"/>
                </a:lnTo>
                <a:lnTo>
                  <a:pt x="874660" y="561273"/>
                </a:lnTo>
                <a:lnTo>
                  <a:pt x="872118" y="565725"/>
                </a:lnTo>
                <a:lnTo>
                  <a:pt x="870211" y="570495"/>
                </a:lnTo>
                <a:lnTo>
                  <a:pt x="868622" y="575265"/>
                </a:lnTo>
                <a:lnTo>
                  <a:pt x="867987" y="580035"/>
                </a:lnTo>
                <a:lnTo>
                  <a:pt x="867351" y="584805"/>
                </a:lnTo>
                <a:lnTo>
                  <a:pt x="866715" y="589576"/>
                </a:lnTo>
                <a:lnTo>
                  <a:pt x="867351" y="594346"/>
                </a:lnTo>
                <a:lnTo>
                  <a:pt x="867987" y="599116"/>
                </a:lnTo>
                <a:lnTo>
                  <a:pt x="868622" y="603886"/>
                </a:lnTo>
                <a:lnTo>
                  <a:pt x="870211" y="608656"/>
                </a:lnTo>
                <a:lnTo>
                  <a:pt x="872118" y="613108"/>
                </a:lnTo>
                <a:lnTo>
                  <a:pt x="874660" y="617878"/>
                </a:lnTo>
                <a:lnTo>
                  <a:pt x="877520" y="622330"/>
                </a:lnTo>
                <a:lnTo>
                  <a:pt x="880380" y="626782"/>
                </a:lnTo>
                <a:lnTo>
                  <a:pt x="883875" y="631234"/>
                </a:lnTo>
                <a:lnTo>
                  <a:pt x="888006" y="636004"/>
                </a:lnTo>
                <a:lnTo>
                  <a:pt x="892137" y="640138"/>
                </a:lnTo>
                <a:lnTo>
                  <a:pt x="897221" y="644272"/>
                </a:lnTo>
                <a:lnTo>
                  <a:pt x="901988" y="648406"/>
                </a:lnTo>
                <a:lnTo>
                  <a:pt x="907708" y="652222"/>
                </a:lnTo>
                <a:lnTo>
                  <a:pt x="913745" y="656038"/>
                </a:lnTo>
                <a:lnTo>
                  <a:pt x="919783" y="659854"/>
                </a:lnTo>
                <a:lnTo>
                  <a:pt x="926774" y="663670"/>
                </a:lnTo>
                <a:lnTo>
                  <a:pt x="933765" y="666850"/>
                </a:lnTo>
                <a:lnTo>
                  <a:pt x="941391" y="670030"/>
                </a:lnTo>
                <a:lnTo>
                  <a:pt x="949018" y="673528"/>
                </a:lnTo>
                <a:lnTo>
                  <a:pt x="956962" y="676072"/>
                </a:lnTo>
                <a:lnTo>
                  <a:pt x="965224" y="678616"/>
                </a:lnTo>
                <a:lnTo>
                  <a:pt x="973168" y="680842"/>
                </a:lnTo>
                <a:lnTo>
                  <a:pt x="981748" y="683386"/>
                </a:lnTo>
                <a:lnTo>
                  <a:pt x="990328" y="685294"/>
                </a:lnTo>
                <a:lnTo>
                  <a:pt x="998908" y="686566"/>
                </a:lnTo>
                <a:lnTo>
                  <a:pt x="1007487" y="688156"/>
                </a:lnTo>
                <a:lnTo>
                  <a:pt x="1016385" y="689428"/>
                </a:lnTo>
                <a:lnTo>
                  <a:pt x="1024965" y="690064"/>
                </a:lnTo>
                <a:lnTo>
                  <a:pt x="1034180" y="690700"/>
                </a:lnTo>
                <a:lnTo>
                  <a:pt x="1042760" y="691336"/>
                </a:lnTo>
                <a:lnTo>
                  <a:pt x="1051975" y="691654"/>
                </a:lnTo>
                <a:lnTo>
                  <a:pt x="1060555" y="691654"/>
                </a:lnTo>
                <a:lnTo>
                  <a:pt x="1069770" y="691336"/>
                </a:lnTo>
                <a:lnTo>
                  <a:pt x="1078350" y="690700"/>
                </a:lnTo>
                <a:lnTo>
                  <a:pt x="1086930" y="690382"/>
                </a:lnTo>
                <a:lnTo>
                  <a:pt x="1095827" y="689428"/>
                </a:lnTo>
                <a:lnTo>
                  <a:pt x="1104089" y="688156"/>
                </a:lnTo>
                <a:lnTo>
                  <a:pt x="1112669" y="687202"/>
                </a:lnTo>
                <a:lnTo>
                  <a:pt x="1121249" y="685612"/>
                </a:lnTo>
                <a:lnTo>
                  <a:pt x="1129193" y="683704"/>
                </a:lnTo>
                <a:lnTo>
                  <a:pt x="1137455" y="681796"/>
                </a:lnTo>
                <a:lnTo>
                  <a:pt x="1145082" y="679570"/>
                </a:lnTo>
                <a:lnTo>
                  <a:pt x="1153026" y="676708"/>
                </a:lnTo>
                <a:lnTo>
                  <a:pt x="1160017" y="674164"/>
                </a:lnTo>
                <a:lnTo>
                  <a:pt x="1167643" y="671620"/>
                </a:lnTo>
                <a:lnTo>
                  <a:pt x="1174316" y="668440"/>
                </a:lnTo>
                <a:lnTo>
                  <a:pt x="1181307" y="664942"/>
                </a:lnTo>
                <a:lnTo>
                  <a:pt x="1187663" y="661762"/>
                </a:lnTo>
                <a:lnTo>
                  <a:pt x="1193700" y="657946"/>
                </a:lnTo>
                <a:lnTo>
                  <a:pt x="1199738" y="654130"/>
                </a:lnTo>
                <a:lnTo>
                  <a:pt x="1205140" y="649996"/>
                </a:lnTo>
                <a:lnTo>
                  <a:pt x="1210224" y="645862"/>
                </a:lnTo>
                <a:lnTo>
                  <a:pt x="1214991" y="641728"/>
                </a:lnTo>
                <a:lnTo>
                  <a:pt x="1219122" y="636958"/>
                </a:lnTo>
                <a:lnTo>
                  <a:pt x="1222617" y="632506"/>
                </a:lnTo>
                <a:lnTo>
                  <a:pt x="1225795" y="628054"/>
                </a:lnTo>
                <a:lnTo>
                  <a:pt x="1228655" y="623284"/>
                </a:lnTo>
                <a:lnTo>
                  <a:pt x="1231197" y="618832"/>
                </a:lnTo>
                <a:lnTo>
                  <a:pt x="1233104" y="614380"/>
                </a:lnTo>
                <a:lnTo>
                  <a:pt x="1234693" y="609292"/>
                </a:lnTo>
                <a:lnTo>
                  <a:pt x="1235328" y="604840"/>
                </a:lnTo>
                <a:lnTo>
                  <a:pt x="1235964" y="600070"/>
                </a:lnTo>
                <a:lnTo>
                  <a:pt x="1236599" y="595300"/>
                </a:lnTo>
                <a:lnTo>
                  <a:pt x="1235964" y="590530"/>
                </a:lnTo>
                <a:lnTo>
                  <a:pt x="1235328" y="585441"/>
                </a:lnTo>
                <a:lnTo>
                  <a:pt x="1234693" y="580989"/>
                </a:lnTo>
                <a:lnTo>
                  <a:pt x="1233104" y="576219"/>
                </a:lnTo>
                <a:lnTo>
                  <a:pt x="1231197" y="571449"/>
                </a:lnTo>
                <a:lnTo>
                  <a:pt x="1228973" y="566997"/>
                </a:lnTo>
                <a:lnTo>
                  <a:pt x="1225795" y="562545"/>
                </a:lnTo>
                <a:lnTo>
                  <a:pt x="1222935" y="557775"/>
                </a:lnTo>
                <a:lnTo>
                  <a:pt x="1219440" y="553323"/>
                </a:lnTo>
                <a:lnTo>
                  <a:pt x="1215309" y="548871"/>
                </a:lnTo>
                <a:lnTo>
                  <a:pt x="1211178" y="544737"/>
                </a:lnTo>
                <a:lnTo>
                  <a:pt x="1206093" y="540603"/>
                </a:lnTo>
                <a:lnTo>
                  <a:pt x="1201327" y="536469"/>
                </a:lnTo>
                <a:lnTo>
                  <a:pt x="1195607" y="532653"/>
                </a:lnTo>
                <a:lnTo>
                  <a:pt x="1189569" y="528837"/>
                </a:lnTo>
                <a:lnTo>
                  <a:pt x="1183532" y="525021"/>
                </a:lnTo>
                <a:lnTo>
                  <a:pt x="1176859" y="521205"/>
                </a:lnTo>
                <a:lnTo>
                  <a:pt x="1169550" y="517707"/>
                </a:lnTo>
                <a:lnTo>
                  <a:pt x="1161923" y="514845"/>
                </a:lnTo>
                <a:lnTo>
                  <a:pt x="1154297" y="511347"/>
                </a:lnTo>
                <a:lnTo>
                  <a:pt x="1146353" y="508803"/>
                </a:lnTo>
                <a:lnTo>
                  <a:pt x="1138091" y="505941"/>
                </a:lnTo>
                <a:lnTo>
                  <a:pt x="1130147" y="503715"/>
                </a:lnTo>
                <a:lnTo>
                  <a:pt x="1121567" y="501489"/>
                </a:lnTo>
                <a:lnTo>
                  <a:pt x="1113305" y="499581"/>
                </a:lnTo>
                <a:lnTo>
                  <a:pt x="1104407" y="497991"/>
                </a:lnTo>
                <a:lnTo>
                  <a:pt x="1095827" y="496719"/>
                </a:lnTo>
                <a:lnTo>
                  <a:pt x="1086930" y="495447"/>
                </a:lnTo>
                <a:lnTo>
                  <a:pt x="1078350" y="494811"/>
                </a:lnTo>
                <a:lnTo>
                  <a:pt x="1069135" y="493857"/>
                </a:lnTo>
                <a:lnTo>
                  <a:pt x="1060555" y="493539"/>
                </a:lnTo>
                <a:lnTo>
                  <a:pt x="1051340" y="493221"/>
                </a:lnTo>
                <a:lnTo>
                  <a:pt x="1042760" y="493221"/>
                </a:lnTo>
                <a:close/>
                <a:moveTo>
                  <a:pt x="1705310" y="248995"/>
                </a:moveTo>
                <a:lnTo>
                  <a:pt x="1696094" y="249313"/>
                </a:lnTo>
                <a:lnTo>
                  <a:pt x="1687197" y="249949"/>
                </a:lnTo>
                <a:lnTo>
                  <a:pt x="1677664" y="251221"/>
                </a:lnTo>
                <a:lnTo>
                  <a:pt x="1668448" y="252175"/>
                </a:lnTo>
                <a:lnTo>
                  <a:pt x="1659551" y="253765"/>
                </a:lnTo>
                <a:lnTo>
                  <a:pt x="1650653" y="255673"/>
                </a:lnTo>
                <a:lnTo>
                  <a:pt x="1642391" y="257581"/>
                </a:lnTo>
                <a:lnTo>
                  <a:pt x="1634129" y="259807"/>
                </a:lnTo>
                <a:lnTo>
                  <a:pt x="1626185" y="262033"/>
                </a:lnTo>
                <a:lnTo>
                  <a:pt x="1618559" y="264896"/>
                </a:lnTo>
                <a:lnTo>
                  <a:pt x="1611568" y="267440"/>
                </a:lnTo>
                <a:lnTo>
                  <a:pt x="1604259" y="270620"/>
                </a:lnTo>
                <a:lnTo>
                  <a:pt x="1597268" y="273482"/>
                </a:lnTo>
                <a:lnTo>
                  <a:pt x="1591230" y="276980"/>
                </a:lnTo>
                <a:lnTo>
                  <a:pt x="1585193" y="280478"/>
                </a:lnTo>
                <a:lnTo>
                  <a:pt x="1579155" y="283658"/>
                </a:lnTo>
                <a:lnTo>
                  <a:pt x="1574071" y="287474"/>
                </a:lnTo>
                <a:lnTo>
                  <a:pt x="1568986" y="291290"/>
                </a:lnTo>
                <a:lnTo>
                  <a:pt x="1564538" y="295424"/>
                </a:lnTo>
                <a:lnTo>
                  <a:pt x="1560089" y="299240"/>
                </a:lnTo>
                <a:lnTo>
                  <a:pt x="1556276" y="303374"/>
                </a:lnTo>
                <a:lnTo>
                  <a:pt x="1552462" y="307826"/>
                </a:lnTo>
                <a:lnTo>
                  <a:pt x="1549285" y="312278"/>
                </a:lnTo>
                <a:lnTo>
                  <a:pt x="1546743" y="316730"/>
                </a:lnTo>
                <a:lnTo>
                  <a:pt x="1544200" y="321182"/>
                </a:lnTo>
                <a:lnTo>
                  <a:pt x="1542294" y="326270"/>
                </a:lnTo>
                <a:lnTo>
                  <a:pt x="1540705" y="330722"/>
                </a:lnTo>
                <a:lnTo>
                  <a:pt x="1539434" y="335492"/>
                </a:lnTo>
                <a:lnTo>
                  <a:pt x="1539116" y="340262"/>
                </a:lnTo>
                <a:lnTo>
                  <a:pt x="1538798" y="345032"/>
                </a:lnTo>
                <a:lnTo>
                  <a:pt x="1539116" y="350120"/>
                </a:lnTo>
                <a:lnTo>
                  <a:pt x="1539434" y="354890"/>
                </a:lnTo>
                <a:lnTo>
                  <a:pt x="1540705" y="359978"/>
                </a:lnTo>
                <a:lnTo>
                  <a:pt x="1542612" y="364748"/>
                </a:lnTo>
                <a:lnTo>
                  <a:pt x="1544518" y="369836"/>
                </a:lnTo>
                <a:lnTo>
                  <a:pt x="1547060" y="374606"/>
                </a:lnTo>
                <a:lnTo>
                  <a:pt x="1550238" y="379694"/>
                </a:lnTo>
                <a:lnTo>
                  <a:pt x="1553416" y="384464"/>
                </a:lnTo>
                <a:lnTo>
                  <a:pt x="1557547" y="388916"/>
                </a:lnTo>
                <a:lnTo>
                  <a:pt x="1561996" y="393686"/>
                </a:lnTo>
                <a:lnTo>
                  <a:pt x="1566444" y="397820"/>
                </a:lnTo>
                <a:lnTo>
                  <a:pt x="1571211" y="401954"/>
                </a:lnTo>
                <a:lnTo>
                  <a:pt x="1576613" y="406088"/>
                </a:lnTo>
                <a:lnTo>
                  <a:pt x="1582333" y="409904"/>
                </a:lnTo>
                <a:lnTo>
                  <a:pt x="1588370" y="413720"/>
                </a:lnTo>
                <a:lnTo>
                  <a:pt x="1594726" y="416900"/>
                </a:lnTo>
                <a:lnTo>
                  <a:pt x="1601081" y="420398"/>
                </a:lnTo>
                <a:lnTo>
                  <a:pt x="1608072" y="423578"/>
                </a:lnTo>
                <a:lnTo>
                  <a:pt x="1615063" y="426441"/>
                </a:lnTo>
                <a:lnTo>
                  <a:pt x="1622372" y="429621"/>
                </a:lnTo>
                <a:lnTo>
                  <a:pt x="1629998" y="432165"/>
                </a:lnTo>
                <a:lnTo>
                  <a:pt x="1637625" y="434391"/>
                </a:lnTo>
                <a:lnTo>
                  <a:pt x="1645569" y="436617"/>
                </a:lnTo>
                <a:lnTo>
                  <a:pt x="1653831" y="438525"/>
                </a:lnTo>
                <a:lnTo>
                  <a:pt x="1662093" y="440433"/>
                </a:lnTo>
                <a:lnTo>
                  <a:pt x="1670355" y="442341"/>
                </a:lnTo>
                <a:lnTo>
                  <a:pt x="1679253" y="443613"/>
                </a:lnTo>
                <a:lnTo>
                  <a:pt x="1687832" y="444567"/>
                </a:lnTo>
                <a:lnTo>
                  <a:pt x="1696412" y="445839"/>
                </a:lnTo>
                <a:lnTo>
                  <a:pt x="1705627" y="446475"/>
                </a:lnTo>
                <a:lnTo>
                  <a:pt x="1714207" y="447111"/>
                </a:lnTo>
                <a:lnTo>
                  <a:pt x="1723423" y="447429"/>
                </a:lnTo>
                <a:lnTo>
                  <a:pt x="1732320" y="447429"/>
                </a:lnTo>
                <a:lnTo>
                  <a:pt x="1741853" y="447111"/>
                </a:lnTo>
                <a:lnTo>
                  <a:pt x="1751069" y="446475"/>
                </a:lnTo>
                <a:lnTo>
                  <a:pt x="1759966" y="445839"/>
                </a:lnTo>
                <a:lnTo>
                  <a:pt x="1769181" y="444567"/>
                </a:lnTo>
                <a:lnTo>
                  <a:pt x="1778714" y="443613"/>
                </a:lnTo>
                <a:lnTo>
                  <a:pt x="1787294" y="442023"/>
                </a:lnTo>
                <a:lnTo>
                  <a:pt x="1796192" y="440115"/>
                </a:lnTo>
                <a:lnTo>
                  <a:pt x="1804772" y="438207"/>
                </a:lnTo>
                <a:lnTo>
                  <a:pt x="1812716" y="435981"/>
                </a:lnTo>
                <a:lnTo>
                  <a:pt x="1820660" y="433755"/>
                </a:lnTo>
                <a:lnTo>
                  <a:pt x="1828287" y="431211"/>
                </a:lnTo>
                <a:lnTo>
                  <a:pt x="1835913" y="428349"/>
                </a:lnTo>
                <a:lnTo>
                  <a:pt x="1842586" y="425805"/>
                </a:lnTo>
                <a:lnTo>
                  <a:pt x="1849259" y="422306"/>
                </a:lnTo>
                <a:lnTo>
                  <a:pt x="1855933" y="419444"/>
                </a:lnTo>
                <a:lnTo>
                  <a:pt x="1861970" y="415946"/>
                </a:lnTo>
                <a:lnTo>
                  <a:pt x="1867690" y="412130"/>
                </a:lnTo>
                <a:lnTo>
                  <a:pt x="1872774" y="408314"/>
                </a:lnTo>
                <a:lnTo>
                  <a:pt x="1878176" y="404498"/>
                </a:lnTo>
                <a:lnTo>
                  <a:pt x="1882625" y="400682"/>
                </a:lnTo>
                <a:lnTo>
                  <a:pt x="1886756" y="396548"/>
                </a:lnTo>
                <a:lnTo>
                  <a:pt x="1890887" y="392414"/>
                </a:lnTo>
                <a:lnTo>
                  <a:pt x="1894383" y="388280"/>
                </a:lnTo>
                <a:lnTo>
                  <a:pt x="1897560" y="383828"/>
                </a:lnTo>
                <a:lnTo>
                  <a:pt x="1900420" y="379058"/>
                </a:lnTo>
                <a:lnTo>
                  <a:pt x="1902645" y="374606"/>
                </a:lnTo>
                <a:lnTo>
                  <a:pt x="1904551" y="370154"/>
                </a:lnTo>
                <a:lnTo>
                  <a:pt x="1906140" y="365066"/>
                </a:lnTo>
                <a:lnTo>
                  <a:pt x="1907411" y="360614"/>
                </a:lnTo>
                <a:lnTo>
                  <a:pt x="1908047" y="355844"/>
                </a:lnTo>
                <a:lnTo>
                  <a:pt x="1908047" y="350756"/>
                </a:lnTo>
                <a:lnTo>
                  <a:pt x="1908047" y="345986"/>
                </a:lnTo>
                <a:lnTo>
                  <a:pt x="1907411" y="340898"/>
                </a:lnTo>
                <a:lnTo>
                  <a:pt x="1906140" y="336128"/>
                </a:lnTo>
                <a:lnTo>
                  <a:pt x="1904551" y="331040"/>
                </a:lnTo>
                <a:lnTo>
                  <a:pt x="1902327" y="326270"/>
                </a:lnTo>
                <a:lnTo>
                  <a:pt x="1899785" y="321182"/>
                </a:lnTo>
                <a:lnTo>
                  <a:pt x="1896607" y="316412"/>
                </a:lnTo>
                <a:lnTo>
                  <a:pt x="1893112" y="311642"/>
                </a:lnTo>
                <a:lnTo>
                  <a:pt x="1889616" y="307190"/>
                </a:lnTo>
                <a:lnTo>
                  <a:pt x="1884850" y="302738"/>
                </a:lnTo>
                <a:lnTo>
                  <a:pt x="1880401" y="298286"/>
                </a:lnTo>
                <a:lnTo>
                  <a:pt x="1875634" y="293834"/>
                </a:lnTo>
                <a:lnTo>
                  <a:pt x="1870232" y="290018"/>
                </a:lnTo>
                <a:lnTo>
                  <a:pt x="1864512" y="285884"/>
                </a:lnTo>
                <a:lnTo>
                  <a:pt x="1858475" y="282704"/>
                </a:lnTo>
                <a:lnTo>
                  <a:pt x="1852437" y="278888"/>
                </a:lnTo>
                <a:lnTo>
                  <a:pt x="1846082" y="275390"/>
                </a:lnTo>
                <a:lnTo>
                  <a:pt x="1839091" y="272528"/>
                </a:lnTo>
                <a:lnTo>
                  <a:pt x="1832100" y="269348"/>
                </a:lnTo>
                <a:lnTo>
                  <a:pt x="1824791" y="266804"/>
                </a:lnTo>
                <a:lnTo>
                  <a:pt x="1817165" y="263941"/>
                </a:lnTo>
                <a:lnTo>
                  <a:pt x="1809220" y="261397"/>
                </a:lnTo>
                <a:lnTo>
                  <a:pt x="1801276" y="259171"/>
                </a:lnTo>
                <a:lnTo>
                  <a:pt x="1793332" y="257263"/>
                </a:lnTo>
                <a:lnTo>
                  <a:pt x="1785070" y="255355"/>
                </a:lnTo>
                <a:lnTo>
                  <a:pt x="1776808" y="253765"/>
                </a:lnTo>
                <a:lnTo>
                  <a:pt x="1767910" y="252175"/>
                </a:lnTo>
                <a:lnTo>
                  <a:pt x="1759331" y="251221"/>
                </a:lnTo>
                <a:lnTo>
                  <a:pt x="1750751" y="250267"/>
                </a:lnTo>
                <a:lnTo>
                  <a:pt x="1741535" y="249631"/>
                </a:lnTo>
                <a:lnTo>
                  <a:pt x="1732320" y="248995"/>
                </a:lnTo>
                <a:lnTo>
                  <a:pt x="1723423" y="248995"/>
                </a:lnTo>
                <a:lnTo>
                  <a:pt x="1714207" y="248995"/>
                </a:lnTo>
                <a:lnTo>
                  <a:pt x="1705310" y="248995"/>
                </a:lnTo>
                <a:close/>
                <a:moveTo>
                  <a:pt x="887688" y="229915"/>
                </a:moveTo>
                <a:lnTo>
                  <a:pt x="878473" y="230233"/>
                </a:lnTo>
                <a:lnTo>
                  <a:pt x="869893" y="231187"/>
                </a:lnTo>
                <a:lnTo>
                  <a:pt x="861313" y="231823"/>
                </a:lnTo>
                <a:lnTo>
                  <a:pt x="852416" y="232459"/>
                </a:lnTo>
                <a:lnTo>
                  <a:pt x="844154" y="234049"/>
                </a:lnTo>
                <a:lnTo>
                  <a:pt x="835892" y="235639"/>
                </a:lnTo>
                <a:lnTo>
                  <a:pt x="827630" y="237229"/>
                </a:lnTo>
                <a:lnTo>
                  <a:pt x="819686" y="239137"/>
                </a:lnTo>
                <a:lnTo>
                  <a:pt x="811741" y="241045"/>
                </a:lnTo>
                <a:lnTo>
                  <a:pt x="804115" y="243271"/>
                </a:lnTo>
                <a:lnTo>
                  <a:pt x="796488" y="245815"/>
                </a:lnTo>
                <a:lnTo>
                  <a:pt x="789180" y="248359"/>
                </a:lnTo>
                <a:lnTo>
                  <a:pt x="782506" y="251539"/>
                </a:lnTo>
                <a:lnTo>
                  <a:pt x="775516" y="254719"/>
                </a:lnTo>
                <a:lnTo>
                  <a:pt x="769160" y="257581"/>
                </a:lnTo>
                <a:lnTo>
                  <a:pt x="763122" y="261079"/>
                </a:lnTo>
                <a:lnTo>
                  <a:pt x="757085" y="264896"/>
                </a:lnTo>
                <a:lnTo>
                  <a:pt x="751683" y="268712"/>
                </a:lnTo>
                <a:lnTo>
                  <a:pt x="746598" y="272528"/>
                </a:lnTo>
                <a:lnTo>
                  <a:pt x="741514" y="276662"/>
                </a:lnTo>
                <a:lnTo>
                  <a:pt x="737383" y="280796"/>
                </a:lnTo>
                <a:lnTo>
                  <a:pt x="733252" y="285248"/>
                </a:lnTo>
                <a:lnTo>
                  <a:pt x="729439" y="289700"/>
                </a:lnTo>
                <a:lnTo>
                  <a:pt x="726261" y="294788"/>
                </a:lnTo>
                <a:lnTo>
                  <a:pt x="723401" y="299558"/>
                </a:lnTo>
                <a:lnTo>
                  <a:pt x="721177" y="304328"/>
                </a:lnTo>
                <a:lnTo>
                  <a:pt x="719270" y="309098"/>
                </a:lnTo>
                <a:lnTo>
                  <a:pt x="717681" y="314186"/>
                </a:lnTo>
                <a:lnTo>
                  <a:pt x="717046" y="318956"/>
                </a:lnTo>
                <a:lnTo>
                  <a:pt x="716728" y="323726"/>
                </a:lnTo>
                <a:lnTo>
                  <a:pt x="716728" y="328814"/>
                </a:lnTo>
                <a:lnTo>
                  <a:pt x="717046" y="333584"/>
                </a:lnTo>
                <a:lnTo>
                  <a:pt x="717681" y="338354"/>
                </a:lnTo>
                <a:lnTo>
                  <a:pt x="719270" y="343124"/>
                </a:lnTo>
                <a:lnTo>
                  <a:pt x="720859" y="348212"/>
                </a:lnTo>
                <a:lnTo>
                  <a:pt x="723084" y="352664"/>
                </a:lnTo>
                <a:lnTo>
                  <a:pt x="725626" y="357116"/>
                </a:lnTo>
                <a:lnTo>
                  <a:pt x="728486" y="361886"/>
                </a:lnTo>
                <a:lnTo>
                  <a:pt x="731663" y="366338"/>
                </a:lnTo>
                <a:lnTo>
                  <a:pt x="735477" y="370472"/>
                </a:lnTo>
                <a:lnTo>
                  <a:pt x="739608" y="374924"/>
                </a:lnTo>
                <a:lnTo>
                  <a:pt x="744374" y="379058"/>
                </a:lnTo>
                <a:lnTo>
                  <a:pt x="749141" y="382874"/>
                </a:lnTo>
                <a:lnTo>
                  <a:pt x="754225" y="387008"/>
                </a:lnTo>
                <a:lnTo>
                  <a:pt x="759627" y="390824"/>
                </a:lnTo>
                <a:lnTo>
                  <a:pt x="765982" y="394640"/>
                </a:lnTo>
                <a:lnTo>
                  <a:pt x="772020" y="398138"/>
                </a:lnTo>
                <a:lnTo>
                  <a:pt x="778375" y="401636"/>
                </a:lnTo>
                <a:lnTo>
                  <a:pt x="785366" y="404816"/>
                </a:lnTo>
                <a:lnTo>
                  <a:pt x="792675" y="407996"/>
                </a:lnTo>
                <a:lnTo>
                  <a:pt x="799984" y="410540"/>
                </a:lnTo>
                <a:lnTo>
                  <a:pt x="807928" y="413402"/>
                </a:lnTo>
                <a:lnTo>
                  <a:pt x="815872" y="415946"/>
                </a:lnTo>
                <a:lnTo>
                  <a:pt x="824452" y="418172"/>
                </a:lnTo>
                <a:lnTo>
                  <a:pt x="832714" y="420398"/>
                </a:lnTo>
                <a:lnTo>
                  <a:pt x="841929" y="422306"/>
                </a:lnTo>
                <a:lnTo>
                  <a:pt x="850827" y="423896"/>
                </a:lnTo>
                <a:lnTo>
                  <a:pt x="860042" y="425487"/>
                </a:lnTo>
                <a:lnTo>
                  <a:pt x="869258" y="426441"/>
                </a:lnTo>
                <a:lnTo>
                  <a:pt x="878155" y="427395"/>
                </a:lnTo>
                <a:lnTo>
                  <a:pt x="887688" y="428031"/>
                </a:lnTo>
                <a:lnTo>
                  <a:pt x="896586" y="428349"/>
                </a:lnTo>
                <a:lnTo>
                  <a:pt x="905801" y="428349"/>
                </a:lnTo>
                <a:lnTo>
                  <a:pt x="914381" y="428349"/>
                </a:lnTo>
                <a:lnTo>
                  <a:pt x="923596" y="428031"/>
                </a:lnTo>
                <a:lnTo>
                  <a:pt x="932812" y="427713"/>
                </a:lnTo>
                <a:lnTo>
                  <a:pt x="941391" y="426759"/>
                </a:lnTo>
                <a:lnTo>
                  <a:pt x="949971" y="425805"/>
                </a:lnTo>
                <a:lnTo>
                  <a:pt x="958551" y="424532"/>
                </a:lnTo>
                <a:lnTo>
                  <a:pt x="966813" y="422942"/>
                </a:lnTo>
                <a:lnTo>
                  <a:pt x="975075" y="421352"/>
                </a:lnTo>
                <a:lnTo>
                  <a:pt x="983019" y="419762"/>
                </a:lnTo>
                <a:lnTo>
                  <a:pt x="990963" y="417536"/>
                </a:lnTo>
                <a:lnTo>
                  <a:pt x="998590" y="414992"/>
                </a:lnTo>
                <a:lnTo>
                  <a:pt x="1006216" y="412448"/>
                </a:lnTo>
                <a:lnTo>
                  <a:pt x="1013207" y="409904"/>
                </a:lnTo>
                <a:lnTo>
                  <a:pt x="1020198" y="407042"/>
                </a:lnTo>
                <a:lnTo>
                  <a:pt x="1026871" y="404180"/>
                </a:lnTo>
                <a:lnTo>
                  <a:pt x="1033227" y="400682"/>
                </a:lnTo>
                <a:lnTo>
                  <a:pt x="1039264" y="397502"/>
                </a:lnTo>
                <a:lnTo>
                  <a:pt x="1044984" y="393686"/>
                </a:lnTo>
                <a:lnTo>
                  <a:pt x="1050704" y="389870"/>
                </a:lnTo>
                <a:lnTo>
                  <a:pt x="1055788" y="386054"/>
                </a:lnTo>
                <a:lnTo>
                  <a:pt x="1060555" y="381920"/>
                </a:lnTo>
                <a:lnTo>
                  <a:pt x="1065004" y="377786"/>
                </a:lnTo>
                <a:lnTo>
                  <a:pt x="1069135" y="373016"/>
                </a:lnTo>
                <a:lnTo>
                  <a:pt x="1072630" y="368564"/>
                </a:lnTo>
                <a:lnTo>
                  <a:pt x="1076126" y="364112"/>
                </a:lnTo>
                <a:lnTo>
                  <a:pt x="1078668" y="359024"/>
                </a:lnTo>
                <a:lnTo>
                  <a:pt x="1081210" y="354254"/>
                </a:lnTo>
                <a:lnTo>
                  <a:pt x="1083117" y="349166"/>
                </a:lnTo>
                <a:lnTo>
                  <a:pt x="1084388" y="344396"/>
                </a:lnTo>
                <a:lnTo>
                  <a:pt x="1085659" y="339308"/>
                </a:lnTo>
                <a:lnTo>
                  <a:pt x="1085977" y="334538"/>
                </a:lnTo>
                <a:lnTo>
                  <a:pt x="1085977" y="329450"/>
                </a:lnTo>
                <a:lnTo>
                  <a:pt x="1085659" y="324998"/>
                </a:lnTo>
                <a:lnTo>
                  <a:pt x="1084705" y="320228"/>
                </a:lnTo>
                <a:lnTo>
                  <a:pt x="1083117" y="315140"/>
                </a:lnTo>
                <a:lnTo>
                  <a:pt x="1081846" y="310688"/>
                </a:lnTo>
                <a:lnTo>
                  <a:pt x="1079621" y="305600"/>
                </a:lnTo>
                <a:lnTo>
                  <a:pt x="1076761" y="301148"/>
                </a:lnTo>
                <a:lnTo>
                  <a:pt x="1073901" y="296696"/>
                </a:lnTo>
                <a:lnTo>
                  <a:pt x="1070406" y="291926"/>
                </a:lnTo>
                <a:lnTo>
                  <a:pt x="1066910" y="287792"/>
                </a:lnTo>
                <a:lnTo>
                  <a:pt x="1062779" y="283658"/>
                </a:lnTo>
                <a:lnTo>
                  <a:pt x="1058331" y="279524"/>
                </a:lnTo>
                <a:lnTo>
                  <a:pt x="1053246" y="275390"/>
                </a:lnTo>
                <a:lnTo>
                  <a:pt x="1048162" y="271256"/>
                </a:lnTo>
                <a:lnTo>
                  <a:pt x="1042760" y="267440"/>
                </a:lnTo>
                <a:lnTo>
                  <a:pt x="1036722" y="263941"/>
                </a:lnTo>
                <a:lnTo>
                  <a:pt x="1030367" y="260125"/>
                </a:lnTo>
                <a:lnTo>
                  <a:pt x="1024011" y="256945"/>
                </a:lnTo>
                <a:lnTo>
                  <a:pt x="1017020" y="253765"/>
                </a:lnTo>
                <a:lnTo>
                  <a:pt x="1009712" y="250267"/>
                </a:lnTo>
                <a:lnTo>
                  <a:pt x="1002403" y="247723"/>
                </a:lnTo>
                <a:lnTo>
                  <a:pt x="994459" y="245179"/>
                </a:lnTo>
                <a:lnTo>
                  <a:pt x="986515" y="242317"/>
                </a:lnTo>
                <a:lnTo>
                  <a:pt x="977935" y="240091"/>
                </a:lnTo>
                <a:lnTo>
                  <a:pt x="969355" y="237865"/>
                </a:lnTo>
                <a:lnTo>
                  <a:pt x="960457" y="235957"/>
                </a:lnTo>
                <a:lnTo>
                  <a:pt x="951242" y="234367"/>
                </a:lnTo>
                <a:lnTo>
                  <a:pt x="942027" y="233095"/>
                </a:lnTo>
                <a:lnTo>
                  <a:pt x="933129" y="231823"/>
                </a:lnTo>
                <a:lnTo>
                  <a:pt x="923914" y="231187"/>
                </a:lnTo>
                <a:lnTo>
                  <a:pt x="915016" y="230233"/>
                </a:lnTo>
                <a:lnTo>
                  <a:pt x="905801" y="229915"/>
                </a:lnTo>
                <a:lnTo>
                  <a:pt x="896586" y="229915"/>
                </a:lnTo>
                <a:lnTo>
                  <a:pt x="887688" y="229915"/>
                </a:lnTo>
                <a:close/>
                <a:moveTo>
                  <a:pt x="1309369" y="78864"/>
                </a:moveTo>
                <a:lnTo>
                  <a:pt x="1300153" y="79182"/>
                </a:lnTo>
                <a:lnTo>
                  <a:pt x="1290620" y="79500"/>
                </a:lnTo>
                <a:lnTo>
                  <a:pt x="1281405" y="80454"/>
                </a:lnTo>
                <a:lnTo>
                  <a:pt x="1272507" y="81090"/>
                </a:lnTo>
                <a:lnTo>
                  <a:pt x="1263610" y="82362"/>
                </a:lnTo>
                <a:lnTo>
                  <a:pt x="1255030" y="83634"/>
                </a:lnTo>
                <a:lnTo>
                  <a:pt x="1246768" y="85224"/>
                </a:lnTo>
                <a:lnTo>
                  <a:pt x="1238506" y="87132"/>
                </a:lnTo>
                <a:lnTo>
                  <a:pt x="1230562" y="89040"/>
                </a:lnTo>
                <a:lnTo>
                  <a:pt x="1222935" y="91266"/>
                </a:lnTo>
                <a:lnTo>
                  <a:pt x="1215309" y="93492"/>
                </a:lnTo>
                <a:lnTo>
                  <a:pt x="1207682" y="96354"/>
                </a:lnTo>
                <a:lnTo>
                  <a:pt x="1201009" y="99216"/>
                </a:lnTo>
                <a:lnTo>
                  <a:pt x="1194018" y="102079"/>
                </a:lnTo>
                <a:lnTo>
                  <a:pt x="1187663" y="105259"/>
                </a:lnTo>
                <a:lnTo>
                  <a:pt x="1181307" y="108439"/>
                </a:lnTo>
                <a:lnTo>
                  <a:pt x="1175588" y="112255"/>
                </a:lnTo>
                <a:lnTo>
                  <a:pt x="1169868" y="115435"/>
                </a:lnTo>
                <a:lnTo>
                  <a:pt x="1164466" y="119251"/>
                </a:lnTo>
                <a:lnTo>
                  <a:pt x="1159699" y="123067"/>
                </a:lnTo>
                <a:lnTo>
                  <a:pt x="1155250" y="127201"/>
                </a:lnTo>
                <a:lnTo>
                  <a:pt x="1151119" y="131653"/>
                </a:lnTo>
                <a:lnTo>
                  <a:pt x="1147306" y="136105"/>
                </a:lnTo>
                <a:lnTo>
                  <a:pt x="1143811" y="140239"/>
                </a:lnTo>
                <a:lnTo>
                  <a:pt x="1140633" y="144691"/>
                </a:lnTo>
                <a:lnTo>
                  <a:pt x="1138091" y="149143"/>
                </a:lnTo>
                <a:lnTo>
                  <a:pt x="1135866" y="154231"/>
                </a:lnTo>
                <a:lnTo>
                  <a:pt x="1134278" y="159001"/>
                </a:lnTo>
                <a:lnTo>
                  <a:pt x="1132689" y="164089"/>
                </a:lnTo>
                <a:lnTo>
                  <a:pt x="1132053" y="168859"/>
                </a:lnTo>
                <a:lnTo>
                  <a:pt x="1131735" y="173947"/>
                </a:lnTo>
                <a:lnTo>
                  <a:pt x="1132053" y="179353"/>
                </a:lnTo>
                <a:lnTo>
                  <a:pt x="1132371" y="184123"/>
                </a:lnTo>
                <a:lnTo>
                  <a:pt x="1133642" y="189211"/>
                </a:lnTo>
                <a:lnTo>
                  <a:pt x="1135231" y="193981"/>
                </a:lnTo>
                <a:lnTo>
                  <a:pt x="1137137" y="198751"/>
                </a:lnTo>
                <a:lnTo>
                  <a:pt x="1139362" y="203839"/>
                </a:lnTo>
                <a:lnTo>
                  <a:pt x="1142222" y="208291"/>
                </a:lnTo>
                <a:lnTo>
                  <a:pt x="1145399" y="213061"/>
                </a:lnTo>
                <a:lnTo>
                  <a:pt x="1149213" y="217513"/>
                </a:lnTo>
                <a:lnTo>
                  <a:pt x="1153026" y="221965"/>
                </a:lnTo>
                <a:lnTo>
                  <a:pt x="1157475" y="226099"/>
                </a:lnTo>
                <a:lnTo>
                  <a:pt x="1161923" y="230233"/>
                </a:lnTo>
                <a:lnTo>
                  <a:pt x="1167326" y="234049"/>
                </a:lnTo>
                <a:lnTo>
                  <a:pt x="1172410" y="237865"/>
                </a:lnTo>
                <a:lnTo>
                  <a:pt x="1178130" y="241681"/>
                </a:lnTo>
                <a:lnTo>
                  <a:pt x="1184167" y="245497"/>
                </a:lnTo>
                <a:lnTo>
                  <a:pt x="1190841" y="248995"/>
                </a:lnTo>
                <a:lnTo>
                  <a:pt x="1197196" y="251857"/>
                </a:lnTo>
                <a:lnTo>
                  <a:pt x="1204187" y="255355"/>
                </a:lnTo>
                <a:lnTo>
                  <a:pt x="1211496" y="257899"/>
                </a:lnTo>
                <a:lnTo>
                  <a:pt x="1218804" y="261079"/>
                </a:lnTo>
                <a:lnTo>
                  <a:pt x="1226748" y="263305"/>
                </a:lnTo>
                <a:lnTo>
                  <a:pt x="1234057" y="265850"/>
                </a:lnTo>
                <a:lnTo>
                  <a:pt x="1242637" y="267758"/>
                </a:lnTo>
                <a:lnTo>
                  <a:pt x="1250899" y="269984"/>
                </a:lnTo>
                <a:lnTo>
                  <a:pt x="1259479" y="271574"/>
                </a:lnTo>
                <a:lnTo>
                  <a:pt x="1268376" y="273164"/>
                </a:lnTo>
                <a:lnTo>
                  <a:pt x="1276956" y="274754"/>
                </a:lnTo>
                <a:lnTo>
                  <a:pt x="1286171" y="275708"/>
                </a:lnTo>
                <a:lnTo>
                  <a:pt x="1295387" y="276662"/>
                </a:lnTo>
                <a:lnTo>
                  <a:pt x="1304920" y="276980"/>
                </a:lnTo>
                <a:lnTo>
                  <a:pt x="1314453" y="277298"/>
                </a:lnTo>
                <a:lnTo>
                  <a:pt x="1323986" y="277616"/>
                </a:lnTo>
                <a:lnTo>
                  <a:pt x="1333201" y="277298"/>
                </a:lnTo>
                <a:lnTo>
                  <a:pt x="1342417" y="276980"/>
                </a:lnTo>
                <a:lnTo>
                  <a:pt x="1351632" y="276026"/>
                </a:lnTo>
                <a:lnTo>
                  <a:pt x="1360530" y="275390"/>
                </a:lnTo>
                <a:lnTo>
                  <a:pt x="1369427" y="274118"/>
                </a:lnTo>
                <a:lnTo>
                  <a:pt x="1378007" y="272846"/>
                </a:lnTo>
                <a:lnTo>
                  <a:pt x="1386269" y="271256"/>
                </a:lnTo>
                <a:lnTo>
                  <a:pt x="1394531" y="269348"/>
                </a:lnTo>
                <a:lnTo>
                  <a:pt x="1402475" y="267440"/>
                </a:lnTo>
                <a:lnTo>
                  <a:pt x="1410102" y="265214"/>
                </a:lnTo>
                <a:lnTo>
                  <a:pt x="1417728" y="262987"/>
                </a:lnTo>
                <a:lnTo>
                  <a:pt x="1425355" y="260125"/>
                </a:lnTo>
                <a:lnTo>
                  <a:pt x="1432028" y="257263"/>
                </a:lnTo>
                <a:lnTo>
                  <a:pt x="1439019" y="254083"/>
                </a:lnTo>
                <a:lnTo>
                  <a:pt x="1445374" y="251221"/>
                </a:lnTo>
                <a:lnTo>
                  <a:pt x="1451729" y="247723"/>
                </a:lnTo>
                <a:lnTo>
                  <a:pt x="1457449" y="244225"/>
                </a:lnTo>
                <a:lnTo>
                  <a:pt x="1463169" y="241045"/>
                </a:lnTo>
                <a:lnTo>
                  <a:pt x="1468253" y="237229"/>
                </a:lnTo>
                <a:lnTo>
                  <a:pt x="1473338" y="233095"/>
                </a:lnTo>
                <a:lnTo>
                  <a:pt x="1477787" y="229279"/>
                </a:lnTo>
                <a:lnTo>
                  <a:pt x="1481918" y="225145"/>
                </a:lnTo>
                <a:lnTo>
                  <a:pt x="1485731" y="220375"/>
                </a:lnTo>
                <a:lnTo>
                  <a:pt x="1489226" y="215923"/>
                </a:lnTo>
                <a:lnTo>
                  <a:pt x="1492086" y="211471"/>
                </a:lnTo>
                <a:lnTo>
                  <a:pt x="1494628" y="207019"/>
                </a:lnTo>
                <a:lnTo>
                  <a:pt x="1496853" y="202249"/>
                </a:lnTo>
                <a:lnTo>
                  <a:pt x="1498759" y="197479"/>
                </a:lnTo>
                <a:lnTo>
                  <a:pt x="1499713" y="192391"/>
                </a:lnTo>
                <a:lnTo>
                  <a:pt x="1500666" y="187621"/>
                </a:lnTo>
                <a:lnTo>
                  <a:pt x="1500984" y="182215"/>
                </a:lnTo>
                <a:lnTo>
                  <a:pt x="1500984" y="177445"/>
                </a:lnTo>
                <a:lnTo>
                  <a:pt x="1500030" y="172039"/>
                </a:lnTo>
                <a:lnTo>
                  <a:pt x="1499395" y="166951"/>
                </a:lnTo>
                <a:lnTo>
                  <a:pt x="1497806" y="162181"/>
                </a:lnTo>
                <a:lnTo>
                  <a:pt x="1495899" y="157093"/>
                </a:lnTo>
                <a:lnTo>
                  <a:pt x="1493357" y="152641"/>
                </a:lnTo>
                <a:lnTo>
                  <a:pt x="1490815" y="147871"/>
                </a:lnTo>
                <a:lnTo>
                  <a:pt x="1487320" y="143101"/>
                </a:lnTo>
                <a:lnTo>
                  <a:pt x="1483824" y="138967"/>
                </a:lnTo>
                <a:lnTo>
                  <a:pt x="1479693" y="134515"/>
                </a:lnTo>
                <a:lnTo>
                  <a:pt x="1475562" y="130381"/>
                </a:lnTo>
                <a:lnTo>
                  <a:pt x="1470796" y="126247"/>
                </a:lnTo>
                <a:lnTo>
                  <a:pt x="1465711" y="122113"/>
                </a:lnTo>
                <a:lnTo>
                  <a:pt x="1460309" y="118297"/>
                </a:lnTo>
                <a:lnTo>
                  <a:pt x="1454907" y="114481"/>
                </a:lnTo>
                <a:lnTo>
                  <a:pt x="1448870" y="110983"/>
                </a:lnTo>
                <a:lnTo>
                  <a:pt x="1442196" y="107485"/>
                </a:lnTo>
                <a:lnTo>
                  <a:pt x="1435841" y="104305"/>
                </a:lnTo>
                <a:lnTo>
                  <a:pt x="1428532" y="101124"/>
                </a:lnTo>
                <a:lnTo>
                  <a:pt x="1421541" y="98262"/>
                </a:lnTo>
                <a:lnTo>
                  <a:pt x="1414233" y="95400"/>
                </a:lnTo>
                <a:lnTo>
                  <a:pt x="1406606" y="92856"/>
                </a:lnTo>
                <a:lnTo>
                  <a:pt x="1398662" y="90630"/>
                </a:lnTo>
                <a:lnTo>
                  <a:pt x="1390400" y="88404"/>
                </a:lnTo>
                <a:lnTo>
                  <a:pt x="1382138" y="86496"/>
                </a:lnTo>
                <a:lnTo>
                  <a:pt x="1373876" y="84906"/>
                </a:lnTo>
                <a:lnTo>
                  <a:pt x="1364978" y="83316"/>
                </a:lnTo>
                <a:lnTo>
                  <a:pt x="1356081" y="82044"/>
                </a:lnTo>
                <a:lnTo>
                  <a:pt x="1346865" y="80772"/>
                </a:lnTo>
                <a:lnTo>
                  <a:pt x="1337968" y="80136"/>
                </a:lnTo>
                <a:lnTo>
                  <a:pt x="1328435" y="79500"/>
                </a:lnTo>
                <a:lnTo>
                  <a:pt x="1318902" y="79182"/>
                </a:lnTo>
                <a:lnTo>
                  <a:pt x="1309369" y="78864"/>
                </a:lnTo>
                <a:close/>
                <a:moveTo>
                  <a:pt x="1282994" y="0"/>
                </a:moveTo>
                <a:lnTo>
                  <a:pt x="1302060" y="0"/>
                </a:lnTo>
                <a:lnTo>
                  <a:pt x="1321126" y="318"/>
                </a:lnTo>
                <a:lnTo>
                  <a:pt x="1340828" y="1272"/>
                </a:lnTo>
                <a:lnTo>
                  <a:pt x="1359894" y="1908"/>
                </a:lnTo>
                <a:lnTo>
                  <a:pt x="1378960" y="3180"/>
                </a:lnTo>
                <a:lnTo>
                  <a:pt x="1398026" y="4134"/>
                </a:lnTo>
                <a:lnTo>
                  <a:pt x="1416457" y="5724"/>
                </a:lnTo>
                <a:lnTo>
                  <a:pt x="1435523" y="7632"/>
                </a:lnTo>
                <a:lnTo>
                  <a:pt x="1453636" y="9540"/>
                </a:lnTo>
                <a:lnTo>
                  <a:pt x="1472067" y="12084"/>
                </a:lnTo>
                <a:lnTo>
                  <a:pt x="1490497" y="14628"/>
                </a:lnTo>
                <a:lnTo>
                  <a:pt x="1507975" y="17490"/>
                </a:lnTo>
                <a:lnTo>
                  <a:pt x="1525770" y="20034"/>
                </a:lnTo>
                <a:lnTo>
                  <a:pt x="1543565" y="23532"/>
                </a:lnTo>
                <a:lnTo>
                  <a:pt x="1561042" y="27030"/>
                </a:lnTo>
                <a:lnTo>
                  <a:pt x="1578202" y="30846"/>
                </a:lnTo>
                <a:lnTo>
                  <a:pt x="1595044" y="34662"/>
                </a:lnTo>
                <a:lnTo>
                  <a:pt x="1612203" y="38796"/>
                </a:lnTo>
                <a:lnTo>
                  <a:pt x="1628727" y="42930"/>
                </a:lnTo>
                <a:lnTo>
                  <a:pt x="1644933" y="47382"/>
                </a:lnTo>
                <a:lnTo>
                  <a:pt x="1661457" y="51834"/>
                </a:lnTo>
                <a:lnTo>
                  <a:pt x="1677346" y="56922"/>
                </a:lnTo>
                <a:lnTo>
                  <a:pt x="1692599" y="62328"/>
                </a:lnTo>
                <a:lnTo>
                  <a:pt x="1708170" y="67416"/>
                </a:lnTo>
                <a:lnTo>
                  <a:pt x="1723423" y="72822"/>
                </a:lnTo>
                <a:lnTo>
                  <a:pt x="1738675" y="78546"/>
                </a:lnTo>
                <a:lnTo>
                  <a:pt x="1752975" y="84270"/>
                </a:lnTo>
                <a:lnTo>
                  <a:pt x="1767275" y="90312"/>
                </a:lnTo>
                <a:lnTo>
                  <a:pt x="1781574" y="96672"/>
                </a:lnTo>
                <a:lnTo>
                  <a:pt x="1795238" y="102715"/>
                </a:lnTo>
                <a:lnTo>
                  <a:pt x="1808903" y="109393"/>
                </a:lnTo>
                <a:lnTo>
                  <a:pt x="1822567" y="116071"/>
                </a:lnTo>
                <a:lnTo>
                  <a:pt x="1835277" y="122749"/>
                </a:lnTo>
                <a:lnTo>
                  <a:pt x="1847988" y="130063"/>
                </a:lnTo>
                <a:lnTo>
                  <a:pt x="1860381" y="137059"/>
                </a:lnTo>
                <a:lnTo>
                  <a:pt x="1872457" y="144373"/>
                </a:lnTo>
                <a:lnTo>
                  <a:pt x="1884214" y="152005"/>
                </a:lnTo>
                <a:lnTo>
                  <a:pt x="1895654" y="159637"/>
                </a:lnTo>
                <a:lnTo>
                  <a:pt x="1906776" y="167587"/>
                </a:lnTo>
                <a:lnTo>
                  <a:pt x="1917580" y="175537"/>
                </a:lnTo>
                <a:lnTo>
                  <a:pt x="1928066" y="183487"/>
                </a:lnTo>
                <a:lnTo>
                  <a:pt x="1937917" y="191755"/>
                </a:lnTo>
                <a:lnTo>
                  <a:pt x="1947768" y="199705"/>
                </a:lnTo>
                <a:lnTo>
                  <a:pt x="1957301" y="208291"/>
                </a:lnTo>
                <a:lnTo>
                  <a:pt x="1966199" y="216559"/>
                </a:lnTo>
                <a:lnTo>
                  <a:pt x="1974461" y="225463"/>
                </a:lnTo>
                <a:lnTo>
                  <a:pt x="1983040" y="234049"/>
                </a:lnTo>
                <a:lnTo>
                  <a:pt x="1990985" y="243271"/>
                </a:lnTo>
                <a:lnTo>
                  <a:pt x="1998293" y="252175"/>
                </a:lnTo>
                <a:lnTo>
                  <a:pt x="2005602" y="261397"/>
                </a:lnTo>
                <a:lnTo>
                  <a:pt x="2011957" y="270620"/>
                </a:lnTo>
                <a:lnTo>
                  <a:pt x="2018631" y="279842"/>
                </a:lnTo>
                <a:lnTo>
                  <a:pt x="2024033" y="289382"/>
                </a:lnTo>
                <a:lnTo>
                  <a:pt x="2029753" y="298922"/>
                </a:lnTo>
                <a:lnTo>
                  <a:pt x="2034837" y="308462"/>
                </a:lnTo>
                <a:lnTo>
                  <a:pt x="2039286" y="318320"/>
                </a:lnTo>
                <a:lnTo>
                  <a:pt x="2043417" y="328178"/>
                </a:lnTo>
                <a:lnTo>
                  <a:pt x="2047230" y="338036"/>
                </a:lnTo>
                <a:lnTo>
                  <a:pt x="2050725" y="347894"/>
                </a:lnTo>
                <a:lnTo>
                  <a:pt x="2053267" y="357434"/>
                </a:lnTo>
                <a:lnTo>
                  <a:pt x="2055810" y="367928"/>
                </a:lnTo>
                <a:lnTo>
                  <a:pt x="2057716" y="378104"/>
                </a:lnTo>
                <a:lnTo>
                  <a:pt x="2058987" y="388280"/>
                </a:lnTo>
                <a:lnTo>
                  <a:pt x="2060258" y="398456"/>
                </a:lnTo>
                <a:lnTo>
                  <a:pt x="2060576" y="408632"/>
                </a:lnTo>
                <a:lnTo>
                  <a:pt x="2060576" y="419444"/>
                </a:lnTo>
                <a:lnTo>
                  <a:pt x="2060258" y="429621"/>
                </a:lnTo>
                <a:lnTo>
                  <a:pt x="2059305" y="439797"/>
                </a:lnTo>
                <a:lnTo>
                  <a:pt x="2057716" y="449973"/>
                </a:lnTo>
                <a:lnTo>
                  <a:pt x="2055810" y="460149"/>
                </a:lnTo>
                <a:lnTo>
                  <a:pt x="2053267" y="470007"/>
                </a:lnTo>
                <a:lnTo>
                  <a:pt x="2050725" y="480183"/>
                </a:lnTo>
                <a:lnTo>
                  <a:pt x="2047230" y="490041"/>
                </a:lnTo>
                <a:lnTo>
                  <a:pt x="2043417" y="499899"/>
                </a:lnTo>
                <a:lnTo>
                  <a:pt x="2039286" y="509439"/>
                </a:lnTo>
                <a:lnTo>
                  <a:pt x="2034837" y="518979"/>
                </a:lnTo>
                <a:lnTo>
                  <a:pt x="2029753" y="528519"/>
                </a:lnTo>
                <a:lnTo>
                  <a:pt x="2024033" y="537741"/>
                </a:lnTo>
                <a:lnTo>
                  <a:pt x="2017995" y="547281"/>
                </a:lnTo>
                <a:lnTo>
                  <a:pt x="2011957" y="556503"/>
                </a:lnTo>
                <a:lnTo>
                  <a:pt x="2005284" y="565407"/>
                </a:lnTo>
                <a:lnTo>
                  <a:pt x="1997976" y="574311"/>
                </a:lnTo>
                <a:lnTo>
                  <a:pt x="1990349" y="582897"/>
                </a:lnTo>
                <a:lnTo>
                  <a:pt x="1983040" y="591484"/>
                </a:lnTo>
                <a:lnTo>
                  <a:pt x="1974461" y="600388"/>
                </a:lnTo>
                <a:lnTo>
                  <a:pt x="1965881" y="608656"/>
                </a:lnTo>
                <a:lnTo>
                  <a:pt x="1956983" y="616924"/>
                </a:lnTo>
                <a:lnTo>
                  <a:pt x="1947450" y="625192"/>
                </a:lnTo>
                <a:lnTo>
                  <a:pt x="1937599" y="633142"/>
                </a:lnTo>
                <a:lnTo>
                  <a:pt x="1927748" y="640774"/>
                </a:lnTo>
                <a:lnTo>
                  <a:pt x="1916944" y="648724"/>
                </a:lnTo>
                <a:lnTo>
                  <a:pt x="1906458" y="656356"/>
                </a:lnTo>
                <a:lnTo>
                  <a:pt x="1895018" y="663670"/>
                </a:lnTo>
                <a:lnTo>
                  <a:pt x="1883896" y="671302"/>
                </a:lnTo>
                <a:lnTo>
                  <a:pt x="1872139" y="677980"/>
                </a:lnTo>
                <a:lnTo>
                  <a:pt x="1860064" y="685294"/>
                </a:lnTo>
                <a:lnTo>
                  <a:pt x="1847353" y="691972"/>
                </a:lnTo>
                <a:lnTo>
                  <a:pt x="1834642" y="698332"/>
                </a:lnTo>
                <a:lnTo>
                  <a:pt x="1821613" y="705010"/>
                </a:lnTo>
                <a:lnTo>
                  <a:pt x="1808585" y="711370"/>
                </a:lnTo>
                <a:lnTo>
                  <a:pt x="1794921" y="717412"/>
                </a:lnTo>
                <a:lnTo>
                  <a:pt x="1780939" y="723454"/>
                </a:lnTo>
                <a:lnTo>
                  <a:pt x="1766957" y="729179"/>
                </a:lnTo>
                <a:lnTo>
                  <a:pt x="1752657" y="734267"/>
                </a:lnTo>
                <a:lnTo>
                  <a:pt x="1737722" y="739991"/>
                </a:lnTo>
                <a:lnTo>
                  <a:pt x="1723105" y="745079"/>
                </a:lnTo>
                <a:lnTo>
                  <a:pt x="1707852" y="750167"/>
                </a:lnTo>
                <a:lnTo>
                  <a:pt x="1692281" y="754937"/>
                </a:lnTo>
                <a:lnTo>
                  <a:pt x="1676393" y="759389"/>
                </a:lnTo>
                <a:lnTo>
                  <a:pt x="1660504" y="763841"/>
                </a:lnTo>
                <a:lnTo>
                  <a:pt x="1644616" y="767975"/>
                </a:lnTo>
                <a:lnTo>
                  <a:pt x="1628092" y="771791"/>
                </a:lnTo>
                <a:lnTo>
                  <a:pt x="1611885" y="775607"/>
                </a:lnTo>
                <a:lnTo>
                  <a:pt x="1594726" y="779423"/>
                </a:lnTo>
                <a:lnTo>
                  <a:pt x="1577884" y="782921"/>
                </a:lnTo>
                <a:lnTo>
                  <a:pt x="1560724" y="785783"/>
                </a:lnTo>
                <a:lnTo>
                  <a:pt x="1543247" y="788645"/>
                </a:lnTo>
                <a:lnTo>
                  <a:pt x="1525770" y="791189"/>
                </a:lnTo>
                <a:lnTo>
                  <a:pt x="1507975" y="793733"/>
                </a:lnTo>
                <a:lnTo>
                  <a:pt x="1490497" y="796277"/>
                </a:lnTo>
                <a:lnTo>
                  <a:pt x="1472067" y="797867"/>
                </a:lnTo>
                <a:lnTo>
                  <a:pt x="1453954" y="799457"/>
                </a:lnTo>
                <a:lnTo>
                  <a:pt x="1435523" y="801047"/>
                </a:lnTo>
                <a:lnTo>
                  <a:pt x="1417093" y="802637"/>
                </a:lnTo>
                <a:lnTo>
                  <a:pt x="1398026" y="803273"/>
                </a:lnTo>
                <a:lnTo>
                  <a:pt x="1379596" y="804227"/>
                </a:lnTo>
                <a:lnTo>
                  <a:pt x="1360530" y="804545"/>
                </a:lnTo>
                <a:lnTo>
                  <a:pt x="1341146" y="804863"/>
                </a:lnTo>
                <a:lnTo>
                  <a:pt x="1322079" y="804863"/>
                </a:lnTo>
                <a:lnTo>
                  <a:pt x="1302695" y="804545"/>
                </a:lnTo>
                <a:lnTo>
                  <a:pt x="1283311" y="804227"/>
                </a:lnTo>
                <a:lnTo>
                  <a:pt x="1264563" y="802955"/>
                </a:lnTo>
                <a:lnTo>
                  <a:pt x="1245179" y="802319"/>
                </a:lnTo>
                <a:lnTo>
                  <a:pt x="1226113" y="800729"/>
                </a:lnTo>
                <a:lnTo>
                  <a:pt x="1207365" y="799139"/>
                </a:lnTo>
                <a:lnTo>
                  <a:pt x="1188934" y="797231"/>
                </a:lnTo>
                <a:lnTo>
                  <a:pt x="1170185" y="795323"/>
                </a:lnTo>
                <a:lnTo>
                  <a:pt x="1152073" y="793097"/>
                </a:lnTo>
                <a:lnTo>
                  <a:pt x="1133960" y="790553"/>
                </a:lnTo>
                <a:lnTo>
                  <a:pt x="1115847" y="787691"/>
                </a:lnTo>
                <a:lnTo>
                  <a:pt x="1098052" y="784829"/>
                </a:lnTo>
                <a:lnTo>
                  <a:pt x="1080574" y="781331"/>
                </a:lnTo>
                <a:lnTo>
                  <a:pt x="1063097" y="777833"/>
                </a:lnTo>
                <a:lnTo>
                  <a:pt x="1045938" y="774653"/>
                </a:lnTo>
                <a:lnTo>
                  <a:pt x="1028778" y="770837"/>
                </a:lnTo>
                <a:lnTo>
                  <a:pt x="1012254" y="766703"/>
                </a:lnTo>
                <a:lnTo>
                  <a:pt x="995412" y="761933"/>
                </a:lnTo>
                <a:lnTo>
                  <a:pt x="979206" y="757799"/>
                </a:lnTo>
                <a:lnTo>
                  <a:pt x="963000" y="753029"/>
                </a:lnTo>
                <a:lnTo>
                  <a:pt x="947111" y="747941"/>
                </a:lnTo>
                <a:lnTo>
                  <a:pt x="931223" y="743171"/>
                </a:lnTo>
                <a:lnTo>
                  <a:pt x="915970" y="737765"/>
                </a:lnTo>
                <a:lnTo>
                  <a:pt x="900399" y="732041"/>
                </a:lnTo>
                <a:lnTo>
                  <a:pt x="885782" y="726317"/>
                </a:lnTo>
                <a:lnTo>
                  <a:pt x="871164" y="720910"/>
                </a:lnTo>
                <a:lnTo>
                  <a:pt x="856547" y="714550"/>
                </a:lnTo>
                <a:lnTo>
                  <a:pt x="842565" y="708508"/>
                </a:lnTo>
                <a:lnTo>
                  <a:pt x="828583" y="702148"/>
                </a:lnTo>
                <a:lnTo>
                  <a:pt x="814919" y="695788"/>
                </a:lnTo>
                <a:lnTo>
                  <a:pt x="801890" y="688792"/>
                </a:lnTo>
                <a:lnTo>
                  <a:pt x="788862" y="682114"/>
                </a:lnTo>
                <a:lnTo>
                  <a:pt x="776151" y="674800"/>
                </a:lnTo>
                <a:lnTo>
                  <a:pt x="763440" y="667804"/>
                </a:lnTo>
                <a:lnTo>
                  <a:pt x="751683" y="660490"/>
                </a:lnTo>
                <a:lnTo>
                  <a:pt x="739608" y="652858"/>
                </a:lnTo>
                <a:lnTo>
                  <a:pt x="728486" y="645544"/>
                </a:lnTo>
                <a:lnTo>
                  <a:pt x="717364" y="637912"/>
                </a:lnTo>
                <a:lnTo>
                  <a:pt x="706559" y="629962"/>
                </a:lnTo>
                <a:lnTo>
                  <a:pt x="696073" y="621694"/>
                </a:lnTo>
                <a:lnTo>
                  <a:pt x="685904" y="613744"/>
                </a:lnTo>
                <a:lnTo>
                  <a:pt x="676054" y="605158"/>
                </a:lnTo>
                <a:lnTo>
                  <a:pt x="667156" y="596890"/>
                </a:lnTo>
                <a:lnTo>
                  <a:pt x="657941" y="588303"/>
                </a:lnTo>
                <a:lnTo>
                  <a:pt x="649361" y="579399"/>
                </a:lnTo>
                <a:lnTo>
                  <a:pt x="641099" y="570813"/>
                </a:lnTo>
                <a:lnTo>
                  <a:pt x="633155" y="561591"/>
                </a:lnTo>
                <a:lnTo>
                  <a:pt x="625846" y="553005"/>
                </a:lnTo>
                <a:lnTo>
                  <a:pt x="618537" y="543783"/>
                </a:lnTo>
                <a:lnTo>
                  <a:pt x="611864" y="534561"/>
                </a:lnTo>
                <a:lnTo>
                  <a:pt x="605826" y="525339"/>
                </a:lnTo>
                <a:lnTo>
                  <a:pt x="599789" y="515799"/>
                </a:lnTo>
                <a:lnTo>
                  <a:pt x="594387" y="506259"/>
                </a:lnTo>
                <a:lnTo>
                  <a:pt x="589302" y="496719"/>
                </a:lnTo>
                <a:lnTo>
                  <a:pt x="584536" y="487179"/>
                </a:lnTo>
                <a:lnTo>
                  <a:pt x="580405" y="477321"/>
                </a:lnTo>
                <a:lnTo>
                  <a:pt x="576592" y="467463"/>
                </a:lnTo>
                <a:lnTo>
                  <a:pt x="573732" y="457287"/>
                </a:lnTo>
                <a:lnTo>
                  <a:pt x="570554" y="447429"/>
                </a:lnTo>
                <a:lnTo>
                  <a:pt x="568330" y="437253"/>
                </a:lnTo>
                <a:lnTo>
                  <a:pt x="566423" y="427395"/>
                </a:lnTo>
                <a:lnTo>
                  <a:pt x="564834" y="416900"/>
                </a:lnTo>
                <a:lnTo>
                  <a:pt x="563881" y="406724"/>
                </a:lnTo>
                <a:lnTo>
                  <a:pt x="563563" y="396230"/>
                </a:lnTo>
                <a:lnTo>
                  <a:pt x="563563" y="386054"/>
                </a:lnTo>
                <a:lnTo>
                  <a:pt x="563881" y="375242"/>
                </a:lnTo>
                <a:lnTo>
                  <a:pt x="564834" y="365066"/>
                </a:lnTo>
                <a:lnTo>
                  <a:pt x="566423" y="354890"/>
                </a:lnTo>
                <a:lnTo>
                  <a:pt x="568330" y="345032"/>
                </a:lnTo>
                <a:lnTo>
                  <a:pt x="570554" y="334856"/>
                </a:lnTo>
                <a:lnTo>
                  <a:pt x="573732" y="324998"/>
                </a:lnTo>
                <a:lnTo>
                  <a:pt x="576592" y="315140"/>
                </a:lnTo>
                <a:lnTo>
                  <a:pt x="580405" y="305282"/>
                </a:lnTo>
                <a:lnTo>
                  <a:pt x="584536" y="295424"/>
                </a:lnTo>
                <a:lnTo>
                  <a:pt x="589620" y="285884"/>
                </a:lnTo>
                <a:lnTo>
                  <a:pt x="594387" y="276662"/>
                </a:lnTo>
                <a:lnTo>
                  <a:pt x="599789" y="267122"/>
                </a:lnTo>
                <a:lnTo>
                  <a:pt x="605826" y="257899"/>
                </a:lnTo>
                <a:lnTo>
                  <a:pt x="612182" y="248995"/>
                </a:lnTo>
                <a:lnTo>
                  <a:pt x="618537" y="239773"/>
                </a:lnTo>
                <a:lnTo>
                  <a:pt x="625846" y="230869"/>
                </a:lnTo>
                <a:lnTo>
                  <a:pt x="633472" y="221965"/>
                </a:lnTo>
                <a:lnTo>
                  <a:pt x="641417" y="213379"/>
                </a:lnTo>
                <a:lnTo>
                  <a:pt x="649679" y="204475"/>
                </a:lnTo>
                <a:lnTo>
                  <a:pt x="658258" y="196207"/>
                </a:lnTo>
                <a:lnTo>
                  <a:pt x="667156" y="187939"/>
                </a:lnTo>
                <a:lnTo>
                  <a:pt x="676689" y="179989"/>
                </a:lnTo>
                <a:lnTo>
                  <a:pt x="686540" y="172039"/>
                </a:lnTo>
                <a:lnTo>
                  <a:pt x="696709" y="164089"/>
                </a:lnTo>
                <a:lnTo>
                  <a:pt x="706877" y="156457"/>
                </a:lnTo>
                <a:lnTo>
                  <a:pt x="717681" y="148825"/>
                </a:lnTo>
                <a:lnTo>
                  <a:pt x="728803" y="141193"/>
                </a:lnTo>
                <a:lnTo>
                  <a:pt x="740561" y="134197"/>
                </a:lnTo>
                <a:lnTo>
                  <a:pt x="752318" y="126883"/>
                </a:lnTo>
                <a:lnTo>
                  <a:pt x="764394" y="120205"/>
                </a:lnTo>
                <a:lnTo>
                  <a:pt x="776469" y="113209"/>
                </a:lnTo>
                <a:lnTo>
                  <a:pt x="789180" y="106531"/>
                </a:lnTo>
                <a:lnTo>
                  <a:pt x="802208" y="100170"/>
                </a:lnTo>
                <a:lnTo>
                  <a:pt x="815872" y="94128"/>
                </a:lnTo>
                <a:lnTo>
                  <a:pt x="828901" y="87450"/>
                </a:lnTo>
                <a:lnTo>
                  <a:pt x="842883" y="82044"/>
                </a:lnTo>
                <a:lnTo>
                  <a:pt x="857500" y="76320"/>
                </a:lnTo>
                <a:lnTo>
                  <a:pt x="871800" y="70596"/>
                </a:lnTo>
                <a:lnTo>
                  <a:pt x="886099" y="65190"/>
                </a:lnTo>
                <a:lnTo>
                  <a:pt x="901352" y="59784"/>
                </a:lnTo>
                <a:lnTo>
                  <a:pt x="916287" y="55014"/>
                </a:lnTo>
                <a:lnTo>
                  <a:pt x="931858" y="49926"/>
                </a:lnTo>
                <a:lnTo>
                  <a:pt x="947429" y="45474"/>
                </a:lnTo>
                <a:lnTo>
                  <a:pt x="963317" y="41340"/>
                </a:lnTo>
                <a:lnTo>
                  <a:pt x="979524" y="36888"/>
                </a:lnTo>
                <a:lnTo>
                  <a:pt x="995730" y="33072"/>
                </a:lnTo>
                <a:lnTo>
                  <a:pt x="1012572" y="29256"/>
                </a:lnTo>
                <a:lnTo>
                  <a:pt x="1029096" y="25758"/>
                </a:lnTo>
                <a:lnTo>
                  <a:pt x="1046255" y="22578"/>
                </a:lnTo>
                <a:lnTo>
                  <a:pt x="1063733" y="19398"/>
                </a:lnTo>
                <a:lnTo>
                  <a:pt x="1080892" y="16218"/>
                </a:lnTo>
                <a:lnTo>
                  <a:pt x="1098370" y="13674"/>
                </a:lnTo>
                <a:lnTo>
                  <a:pt x="1116165" y="11448"/>
                </a:lnTo>
                <a:lnTo>
                  <a:pt x="1133960" y="9222"/>
                </a:lnTo>
                <a:lnTo>
                  <a:pt x="1152073" y="7314"/>
                </a:lnTo>
                <a:lnTo>
                  <a:pt x="1170185" y="5406"/>
                </a:lnTo>
                <a:lnTo>
                  <a:pt x="1188934" y="3816"/>
                </a:lnTo>
                <a:lnTo>
                  <a:pt x="1207365" y="2862"/>
                </a:lnTo>
                <a:lnTo>
                  <a:pt x="1225795" y="1590"/>
                </a:lnTo>
                <a:lnTo>
                  <a:pt x="1244861" y="954"/>
                </a:lnTo>
                <a:lnTo>
                  <a:pt x="1263610" y="318"/>
                </a:lnTo>
                <a:lnTo>
                  <a:pt x="1282994" y="0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7" name="任意多边形 80"/>
          <p:cNvSpPr/>
          <p:nvPr/>
        </p:nvSpPr>
        <p:spPr bwMode="auto">
          <a:xfrm>
            <a:off x="2500313" y="1666875"/>
            <a:ext cx="795337" cy="342900"/>
          </a:xfrm>
          <a:custGeom>
            <a:avLst/>
            <a:gdLst>
              <a:gd name="connsiteX0" fmla="*/ 795337 w 795337"/>
              <a:gd name="connsiteY0" fmla="*/ 0 h 342900"/>
              <a:gd name="connsiteX1" fmla="*/ 616743 w 795337"/>
              <a:gd name="connsiteY1" fmla="*/ 97631 h 342900"/>
              <a:gd name="connsiteX2" fmla="*/ 111918 w 795337"/>
              <a:gd name="connsiteY2" fmla="*/ 142875 h 342900"/>
              <a:gd name="connsiteX3" fmla="*/ 0 w 795337"/>
              <a:gd name="connsiteY3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337" h="342900">
                <a:moveTo>
                  <a:pt x="795337" y="0"/>
                </a:moveTo>
                <a:cubicBezTo>
                  <a:pt x="762991" y="36909"/>
                  <a:pt x="730646" y="73819"/>
                  <a:pt x="616743" y="97631"/>
                </a:cubicBezTo>
                <a:cubicBezTo>
                  <a:pt x="502840" y="121443"/>
                  <a:pt x="214709" y="101997"/>
                  <a:pt x="111918" y="142875"/>
                </a:cubicBezTo>
                <a:cubicBezTo>
                  <a:pt x="9127" y="183753"/>
                  <a:pt x="4563" y="263326"/>
                  <a:pt x="0" y="342900"/>
                </a:cubicBezTo>
              </a:path>
            </a:pathLst>
          </a:custGeom>
          <a:ln w="19050">
            <a:solidFill>
              <a:srgbClr val="1680BA"/>
            </a:solidFill>
            <a:prstDash val="sysDash"/>
            <a:tailEnd type="triangle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矩形 3"/>
          <p:cNvSpPr/>
          <p:nvPr/>
        </p:nvSpPr>
        <p:spPr bwMode="auto">
          <a:xfrm>
            <a:off x="4918528" y="1569423"/>
            <a:ext cx="2815771" cy="11916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29" name="KSO_Shape"/>
          <p:cNvSpPr/>
          <p:nvPr/>
        </p:nvSpPr>
        <p:spPr>
          <a:xfrm>
            <a:off x="4588796" y="1504064"/>
            <a:ext cx="253485" cy="253485"/>
          </a:xfrm>
          <a:custGeom>
            <a:avLst/>
            <a:gdLst/>
            <a:ahLst/>
            <a:cxnLst/>
            <a:rect l="l" t="t" r="r" b="b"/>
            <a:pathLst>
              <a:path w="900473" h="900473">
                <a:moveTo>
                  <a:pt x="347074" y="203047"/>
                </a:moveTo>
                <a:lnTo>
                  <a:pt x="692767" y="451973"/>
                </a:lnTo>
                <a:lnTo>
                  <a:pt x="347074" y="700898"/>
                </a:lnTo>
                <a:close/>
                <a:moveTo>
                  <a:pt x="450237" y="63807"/>
                </a:moveTo>
                <a:cubicBezTo>
                  <a:pt x="236817" y="63807"/>
                  <a:pt x="63807" y="236817"/>
                  <a:pt x="63807" y="450237"/>
                </a:cubicBezTo>
                <a:cubicBezTo>
                  <a:pt x="63807" y="663656"/>
                  <a:pt x="236817" y="836666"/>
                  <a:pt x="450237" y="836666"/>
                </a:cubicBezTo>
                <a:cubicBezTo>
                  <a:pt x="663656" y="836666"/>
                  <a:pt x="836666" y="663656"/>
                  <a:pt x="836666" y="450237"/>
                </a:cubicBezTo>
                <a:cubicBezTo>
                  <a:pt x="836666" y="236817"/>
                  <a:pt x="663656" y="63807"/>
                  <a:pt x="450237" y="63807"/>
                </a:cubicBezTo>
                <a:close/>
                <a:moveTo>
                  <a:pt x="450237" y="0"/>
                </a:moveTo>
                <a:cubicBezTo>
                  <a:pt x="698895" y="0"/>
                  <a:pt x="900473" y="201578"/>
                  <a:pt x="900473" y="450237"/>
                </a:cubicBezTo>
                <a:cubicBezTo>
                  <a:pt x="900473" y="698895"/>
                  <a:pt x="698895" y="900473"/>
                  <a:pt x="450237" y="900473"/>
                </a:cubicBezTo>
                <a:cubicBezTo>
                  <a:pt x="201578" y="900473"/>
                  <a:pt x="0" y="698895"/>
                  <a:pt x="0" y="450237"/>
                </a:cubicBezTo>
                <a:cubicBezTo>
                  <a:pt x="0" y="201578"/>
                  <a:pt x="201578" y="0"/>
                  <a:pt x="45023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30" name="矩形 36"/>
          <p:cNvSpPr/>
          <p:nvPr/>
        </p:nvSpPr>
        <p:spPr bwMode="auto">
          <a:xfrm>
            <a:off x="5704849" y="1569424"/>
            <a:ext cx="698047" cy="1191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1" name="KSO_Shape"/>
          <p:cNvSpPr>
            <a:spLocks/>
          </p:cNvSpPr>
          <p:nvPr/>
        </p:nvSpPr>
        <p:spPr bwMode="auto">
          <a:xfrm>
            <a:off x="6492656" y="1094645"/>
            <a:ext cx="294005" cy="388553"/>
          </a:xfrm>
          <a:custGeom>
            <a:avLst/>
            <a:gdLst/>
            <a:ahLst/>
            <a:cxnLst/>
            <a:rect l="0" t="0" r="r" b="b"/>
            <a:pathLst>
              <a:path w="722313" h="954088">
                <a:moveTo>
                  <a:pt x="615497" y="800181"/>
                </a:moveTo>
                <a:lnTo>
                  <a:pt x="615497" y="915498"/>
                </a:lnTo>
                <a:lnTo>
                  <a:pt x="692377" y="915498"/>
                </a:lnTo>
                <a:lnTo>
                  <a:pt x="692377" y="800181"/>
                </a:lnTo>
                <a:lnTo>
                  <a:pt x="615497" y="800181"/>
                </a:lnTo>
                <a:close/>
                <a:moveTo>
                  <a:pt x="38780" y="800181"/>
                </a:moveTo>
                <a:lnTo>
                  <a:pt x="38780" y="915498"/>
                </a:lnTo>
                <a:lnTo>
                  <a:pt x="115434" y="915498"/>
                </a:lnTo>
                <a:lnTo>
                  <a:pt x="115434" y="800181"/>
                </a:lnTo>
                <a:lnTo>
                  <a:pt x="38780" y="800181"/>
                </a:lnTo>
                <a:close/>
                <a:moveTo>
                  <a:pt x="193675" y="684212"/>
                </a:moveTo>
                <a:lnTo>
                  <a:pt x="539750" y="684212"/>
                </a:lnTo>
                <a:lnTo>
                  <a:pt x="539750" y="876300"/>
                </a:lnTo>
                <a:lnTo>
                  <a:pt x="193675" y="876300"/>
                </a:lnTo>
                <a:lnTo>
                  <a:pt x="193675" y="684212"/>
                </a:lnTo>
                <a:close/>
                <a:moveTo>
                  <a:pt x="615497" y="646047"/>
                </a:moveTo>
                <a:lnTo>
                  <a:pt x="615497" y="761591"/>
                </a:lnTo>
                <a:lnTo>
                  <a:pt x="692377" y="761591"/>
                </a:lnTo>
                <a:lnTo>
                  <a:pt x="692377" y="646047"/>
                </a:lnTo>
                <a:lnTo>
                  <a:pt x="615497" y="646047"/>
                </a:lnTo>
                <a:close/>
                <a:moveTo>
                  <a:pt x="153988" y="646047"/>
                </a:moveTo>
                <a:lnTo>
                  <a:pt x="153988" y="915498"/>
                </a:lnTo>
                <a:lnTo>
                  <a:pt x="576943" y="915498"/>
                </a:lnTo>
                <a:lnTo>
                  <a:pt x="576943" y="646047"/>
                </a:lnTo>
                <a:lnTo>
                  <a:pt x="153988" y="646047"/>
                </a:lnTo>
                <a:close/>
                <a:moveTo>
                  <a:pt x="38780" y="646047"/>
                </a:moveTo>
                <a:lnTo>
                  <a:pt x="38780" y="761591"/>
                </a:lnTo>
                <a:lnTo>
                  <a:pt x="115434" y="761591"/>
                </a:lnTo>
                <a:lnTo>
                  <a:pt x="115434" y="646047"/>
                </a:lnTo>
                <a:lnTo>
                  <a:pt x="38780" y="646047"/>
                </a:lnTo>
                <a:close/>
                <a:moveTo>
                  <a:pt x="615497" y="492140"/>
                </a:moveTo>
                <a:lnTo>
                  <a:pt x="615497" y="607683"/>
                </a:lnTo>
                <a:lnTo>
                  <a:pt x="692377" y="607683"/>
                </a:lnTo>
                <a:lnTo>
                  <a:pt x="692377" y="492140"/>
                </a:lnTo>
                <a:lnTo>
                  <a:pt x="615497" y="492140"/>
                </a:lnTo>
                <a:close/>
                <a:moveTo>
                  <a:pt x="38780" y="492140"/>
                </a:moveTo>
                <a:lnTo>
                  <a:pt x="38780" y="607683"/>
                </a:lnTo>
                <a:lnTo>
                  <a:pt x="115434" y="607683"/>
                </a:lnTo>
                <a:lnTo>
                  <a:pt x="115434" y="492140"/>
                </a:lnTo>
                <a:lnTo>
                  <a:pt x="38780" y="492140"/>
                </a:lnTo>
                <a:close/>
                <a:moveTo>
                  <a:pt x="193675" y="376237"/>
                </a:moveTo>
                <a:lnTo>
                  <a:pt x="539750" y="376237"/>
                </a:lnTo>
                <a:lnTo>
                  <a:pt x="539750" y="569912"/>
                </a:lnTo>
                <a:lnTo>
                  <a:pt x="193675" y="569912"/>
                </a:lnTo>
                <a:lnTo>
                  <a:pt x="193675" y="376237"/>
                </a:lnTo>
                <a:close/>
                <a:moveTo>
                  <a:pt x="615497" y="338233"/>
                </a:moveTo>
                <a:lnTo>
                  <a:pt x="615497" y="453776"/>
                </a:lnTo>
                <a:lnTo>
                  <a:pt x="692377" y="453776"/>
                </a:lnTo>
                <a:lnTo>
                  <a:pt x="692377" y="338233"/>
                </a:lnTo>
                <a:lnTo>
                  <a:pt x="615497" y="338233"/>
                </a:lnTo>
                <a:close/>
                <a:moveTo>
                  <a:pt x="153988" y="338233"/>
                </a:moveTo>
                <a:lnTo>
                  <a:pt x="153988" y="607683"/>
                </a:lnTo>
                <a:lnTo>
                  <a:pt x="576943" y="607683"/>
                </a:lnTo>
                <a:lnTo>
                  <a:pt x="576943" y="338233"/>
                </a:lnTo>
                <a:lnTo>
                  <a:pt x="153988" y="338233"/>
                </a:lnTo>
                <a:close/>
                <a:moveTo>
                  <a:pt x="38780" y="338233"/>
                </a:moveTo>
                <a:lnTo>
                  <a:pt x="38780" y="453776"/>
                </a:lnTo>
                <a:lnTo>
                  <a:pt x="115434" y="453776"/>
                </a:lnTo>
                <a:lnTo>
                  <a:pt x="115434" y="338233"/>
                </a:lnTo>
                <a:lnTo>
                  <a:pt x="38780" y="338233"/>
                </a:lnTo>
                <a:close/>
                <a:moveTo>
                  <a:pt x="615497" y="184325"/>
                </a:moveTo>
                <a:lnTo>
                  <a:pt x="615497" y="299869"/>
                </a:lnTo>
                <a:lnTo>
                  <a:pt x="692377" y="299869"/>
                </a:lnTo>
                <a:lnTo>
                  <a:pt x="692377" y="184325"/>
                </a:lnTo>
                <a:lnTo>
                  <a:pt x="615497" y="184325"/>
                </a:lnTo>
                <a:close/>
                <a:moveTo>
                  <a:pt x="38780" y="184325"/>
                </a:moveTo>
                <a:lnTo>
                  <a:pt x="38780" y="299869"/>
                </a:lnTo>
                <a:lnTo>
                  <a:pt x="115434" y="299869"/>
                </a:lnTo>
                <a:lnTo>
                  <a:pt x="115434" y="184325"/>
                </a:lnTo>
                <a:lnTo>
                  <a:pt x="38780" y="184325"/>
                </a:lnTo>
                <a:close/>
                <a:moveTo>
                  <a:pt x="193675" y="69850"/>
                </a:moveTo>
                <a:lnTo>
                  <a:pt x="539750" y="69850"/>
                </a:lnTo>
                <a:lnTo>
                  <a:pt x="539750" y="261938"/>
                </a:lnTo>
                <a:lnTo>
                  <a:pt x="193675" y="261938"/>
                </a:lnTo>
                <a:lnTo>
                  <a:pt x="193675" y="69850"/>
                </a:lnTo>
                <a:close/>
                <a:moveTo>
                  <a:pt x="615497" y="30418"/>
                </a:moveTo>
                <a:lnTo>
                  <a:pt x="615497" y="145735"/>
                </a:lnTo>
                <a:lnTo>
                  <a:pt x="692377" y="145735"/>
                </a:lnTo>
                <a:lnTo>
                  <a:pt x="692377" y="30418"/>
                </a:lnTo>
                <a:lnTo>
                  <a:pt x="615497" y="30418"/>
                </a:lnTo>
                <a:close/>
                <a:moveTo>
                  <a:pt x="153988" y="30418"/>
                </a:moveTo>
                <a:lnTo>
                  <a:pt x="153988" y="299869"/>
                </a:lnTo>
                <a:lnTo>
                  <a:pt x="576943" y="299869"/>
                </a:lnTo>
                <a:lnTo>
                  <a:pt x="576943" y="30418"/>
                </a:lnTo>
                <a:lnTo>
                  <a:pt x="153988" y="30418"/>
                </a:lnTo>
                <a:close/>
                <a:moveTo>
                  <a:pt x="38780" y="30418"/>
                </a:moveTo>
                <a:lnTo>
                  <a:pt x="38780" y="145735"/>
                </a:lnTo>
                <a:lnTo>
                  <a:pt x="115434" y="145735"/>
                </a:lnTo>
                <a:lnTo>
                  <a:pt x="115434" y="30418"/>
                </a:lnTo>
                <a:lnTo>
                  <a:pt x="38780" y="30418"/>
                </a:lnTo>
                <a:close/>
                <a:moveTo>
                  <a:pt x="0" y="0"/>
                </a:moveTo>
                <a:lnTo>
                  <a:pt x="722313" y="0"/>
                </a:lnTo>
                <a:lnTo>
                  <a:pt x="722313" y="954088"/>
                </a:lnTo>
                <a:lnTo>
                  <a:pt x="0" y="95408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32" name="矩形 38"/>
          <p:cNvSpPr/>
          <p:nvPr/>
        </p:nvSpPr>
        <p:spPr bwMode="auto">
          <a:xfrm>
            <a:off x="4918528" y="1224316"/>
            <a:ext cx="2815771" cy="11916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3" name="KSO_Shape"/>
          <p:cNvSpPr/>
          <p:nvPr/>
        </p:nvSpPr>
        <p:spPr>
          <a:xfrm>
            <a:off x="4588796" y="1158957"/>
            <a:ext cx="253485" cy="253485"/>
          </a:xfrm>
          <a:custGeom>
            <a:avLst/>
            <a:gdLst/>
            <a:ahLst/>
            <a:cxnLst/>
            <a:rect l="l" t="t" r="r" b="b"/>
            <a:pathLst>
              <a:path w="900473" h="900473">
                <a:moveTo>
                  <a:pt x="347074" y="203047"/>
                </a:moveTo>
                <a:lnTo>
                  <a:pt x="692767" y="451973"/>
                </a:lnTo>
                <a:lnTo>
                  <a:pt x="347074" y="700898"/>
                </a:lnTo>
                <a:close/>
                <a:moveTo>
                  <a:pt x="450237" y="63807"/>
                </a:moveTo>
                <a:cubicBezTo>
                  <a:pt x="236817" y="63807"/>
                  <a:pt x="63807" y="236817"/>
                  <a:pt x="63807" y="450237"/>
                </a:cubicBezTo>
                <a:cubicBezTo>
                  <a:pt x="63807" y="663656"/>
                  <a:pt x="236817" y="836666"/>
                  <a:pt x="450237" y="836666"/>
                </a:cubicBezTo>
                <a:cubicBezTo>
                  <a:pt x="663656" y="836666"/>
                  <a:pt x="836666" y="663656"/>
                  <a:pt x="836666" y="450237"/>
                </a:cubicBezTo>
                <a:cubicBezTo>
                  <a:pt x="836666" y="236817"/>
                  <a:pt x="663656" y="63807"/>
                  <a:pt x="450237" y="63807"/>
                </a:cubicBezTo>
                <a:close/>
                <a:moveTo>
                  <a:pt x="450237" y="0"/>
                </a:moveTo>
                <a:cubicBezTo>
                  <a:pt x="698895" y="0"/>
                  <a:pt x="900473" y="201578"/>
                  <a:pt x="900473" y="450237"/>
                </a:cubicBezTo>
                <a:cubicBezTo>
                  <a:pt x="900473" y="698895"/>
                  <a:pt x="698895" y="900473"/>
                  <a:pt x="450237" y="900473"/>
                </a:cubicBezTo>
                <a:cubicBezTo>
                  <a:pt x="201578" y="900473"/>
                  <a:pt x="0" y="698895"/>
                  <a:pt x="0" y="450237"/>
                </a:cubicBezTo>
                <a:cubicBezTo>
                  <a:pt x="0" y="201578"/>
                  <a:pt x="201578" y="0"/>
                  <a:pt x="45023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34" name="矩形 40"/>
          <p:cNvSpPr/>
          <p:nvPr/>
        </p:nvSpPr>
        <p:spPr bwMode="auto">
          <a:xfrm>
            <a:off x="4918528" y="1973673"/>
            <a:ext cx="2815771" cy="11916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5" name="KSO_Shape"/>
          <p:cNvSpPr/>
          <p:nvPr/>
        </p:nvSpPr>
        <p:spPr>
          <a:xfrm>
            <a:off x="4588796" y="1908314"/>
            <a:ext cx="253485" cy="253485"/>
          </a:xfrm>
          <a:custGeom>
            <a:avLst/>
            <a:gdLst/>
            <a:ahLst/>
            <a:cxnLst/>
            <a:rect l="l" t="t" r="r" b="b"/>
            <a:pathLst>
              <a:path w="900473" h="900473">
                <a:moveTo>
                  <a:pt x="347074" y="203047"/>
                </a:moveTo>
                <a:lnTo>
                  <a:pt x="692767" y="451973"/>
                </a:lnTo>
                <a:lnTo>
                  <a:pt x="347074" y="700898"/>
                </a:lnTo>
                <a:close/>
                <a:moveTo>
                  <a:pt x="450237" y="63807"/>
                </a:moveTo>
                <a:cubicBezTo>
                  <a:pt x="236817" y="63807"/>
                  <a:pt x="63807" y="236817"/>
                  <a:pt x="63807" y="450237"/>
                </a:cubicBezTo>
                <a:cubicBezTo>
                  <a:pt x="63807" y="663656"/>
                  <a:pt x="236817" y="836666"/>
                  <a:pt x="450237" y="836666"/>
                </a:cubicBezTo>
                <a:cubicBezTo>
                  <a:pt x="663656" y="836666"/>
                  <a:pt x="836666" y="663656"/>
                  <a:pt x="836666" y="450237"/>
                </a:cubicBezTo>
                <a:cubicBezTo>
                  <a:pt x="836666" y="236817"/>
                  <a:pt x="663656" y="63807"/>
                  <a:pt x="450237" y="63807"/>
                </a:cubicBezTo>
                <a:close/>
                <a:moveTo>
                  <a:pt x="450237" y="0"/>
                </a:moveTo>
                <a:cubicBezTo>
                  <a:pt x="698895" y="0"/>
                  <a:pt x="900473" y="201578"/>
                  <a:pt x="900473" y="450237"/>
                </a:cubicBezTo>
                <a:cubicBezTo>
                  <a:pt x="900473" y="698895"/>
                  <a:pt x="698895" y="900473"/>
                  <a:pt x="450237" y="900473"/>
                </a:cubicBezTo>
                <a:cubicBezTo>
                  <a:pt x="201578" y="900473"/>
                  <a:pt x="0" y="698895"/>
                  <a:pt x="0" y="450237"/>
                </a:cubicBezTo>
                <a:cubicBezTo>
                  <a:pt x="0" y="201578"/>
                  <a:pt x="201578" y="0"/>
                  <a:pt x="45023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36" name="矩形 42"/>
          <p:cNvSpPr/>
          <p:nvPr/>
        </p:nvSpPr>
        <p:spPr bwMode="auto">
          <a:xfrm>
            <a:off x="6030794" y="1222923"/>
            <a:ext cx="1217731" cy="1191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7" name="矩形 43"/>
          <p:cNvSpPr/>
          <p:nvPr/>
        </p:nvSpPr>
        <p:spPr bwMode="auto">
          <a:xfrm>
            <a:off x="5292100" y="1969332"/>
            <a:ext cx="2069228" cy="1191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8" name="KSO_Shape"/>
          <p:cNvSpPr>
            <a:spLocks/>
          </p:cNvSpPr>
          <p:nvPr/>
        </p:nvSpPr>
        <p:spPr bwMode="auto">
          <a:xfrm>
            <a:off x="7168974" y="2257324"/>
            <a:ext cx="384708" cy="428247"/>
          </a:xfrm>
          <a:custGeom>
            <a:avLst/>
            <a:gdLst>
              <a:gd name="T0" fmla="*/ 100227098 w 5847"/>
              <a:gd name="T1" fmla="*/ 2147483646 h 6509"/>
              <a:gd name="T2" fmla="*/ 1002184057 w 5847"/>
              <a:gd name="T3" fmla="*/ 2147483646 h 6509"/>
              <a:gd name="T4" fmla="*/ 2147483646 w 5847"/>
              <a:gd name="T5" fmla="*/ 2147483646 h 6509"/>
              <a:gd name="T6" fmla="*/ 2147483646 w 5847"/>
              <a:gd name="T7" fmla="*/ 2147483646 h 6509"/>
              <a:gd name="T8" fmla="*/ 2147483646 w 5847"/>
              <a:gd name="T9" fmla="*/ 2147483646 h 6509"/>
              <a:gd name="T10" fmla="*/ 2147483646 w 5847"/>
              <a:gd name="T11" fmla="*/ 2147483646 h 6509"/>
              <a:gd name="T12" fmla="*/ 2147483646 w 5847"/>
              <a:gd name="T13" fmla="*/ 2147483646 h 6509"/>
              <a:gd name="T14" fmla="*/ 2147483646 w 5847"/>
              <a:gd name="T15" fmla="*/ 2147483646 h 6509"/>
              <a:gd name="T16" fmla="*/ 2147483646 w 5847"/>
              <a:gd name="T17" fmla="*/ 2147483646 h 6509"/>
              <a:gd name="T18" fmla="*/ 2147483646 w 5847"/>
              <a:gd name="T19" fmla="*/ 2147483646 h 6509"/>
              <a:gd name="T20" fmla="*/ 2147483646 w 5847"/>
              <a:gd name="T21" fmla="*/ 2147483646 h 6509"/>
              <a:gd name="T22" fmla="*/ 2147483646 w 5847"/>
              <a:gd name="T23" fmla="*/ 2147483646 h 6509"/>
              <a:gd name="T24" fmla="*/ 2147483646 w 5847"/>
              <a:gd name="T25" fmla="*/ 2147483646 h 6509"/>
              <a:gd name="T26" fmla="*/ 2147483646 w 5847"/>
              <a:gd name="T27" fmla="*/ 2147483646 h 6509"/>
              <a:gd name="T28" fmla="*/ 2147483646 w 5847"/>
              <a:gd name="T29" fmla="*/ 2147483646 h 6509"/>
              <a:gd name="T30" fmla="*/ 2147483646 w 5847"/>
              <a:gd name="T31" fmla="*/ 2147483646 h 6509"/>
              <a:gd name="T32" fmla="*/ 2147483646 w 5847"/>
              <a:gd name="T33" fmla="*/ 2147483646 h 6509"/>
              <a:gd name="T34" fmla="*/ 2147483646 w 5847"/>
              <a:gd name="T35" fmla="*/ 2147483646 h 6509"/>
              <a:gd name="T36" fmla="*/ 2147483646 w 5847"/>
              <a:gd name="T37" fmla="*/ 2147483646 h 6509"/>
              <a:gd name="T38" fmla="*/ 2147483646 w 5847"/>
              <a:gd name="T39" fmla="*/ 2147483646 h 6509"/>
              <a:gd name="T40" fmla="*/ 2147483646 w 5847"/>
              <a:gd name="T41" fmla="*/ 2147483646 h 6509"/>
              <a:gd name="T42" fmla="*/ 2147483646 w 5847"/>
              <a:gd name="T43" fmla="*/ 2147483646 h 6509"/>
              <a:gd name="T44" fmla="*/ 2147483646 w 5847"/>
              <a:gd name="T45" fmla="*/ 2147483646 h 6509"/>
              <a:gd name="T46" fmla="*/ 2147483646 w 5847"/>
              <a:gd name="T47" fmla="*/ 2147483646 h 6509"/>
              <a:gd name="T48" fmla="*/ 2147483646 w 5847"/>
              <a:gd name="T49" fmla="*/ 2147483646 h 6509"/>
              <a:gd name="T50" fmla="*/ 2147483646 w 5847"/>
              <a:gd name="T51" fmla="*/ 2147483646 h 6509"/>
              <a:gd name="T52" fmla="*/ 2147483646 w 5847"/>
              <a:gd name="T53" fmla="*/ 2147483646 h 6509"/>
              <a:gd name="T54" fmla="*/ 2147483646 w 5847"/>
              <a:gd name="T55" fmla="*/ 2147483646 h 6509"/>
              <a:gd name="T56" fmla="*/ 2147483646 w 5847"/>
              <a:gd name="T57" fmla="*/ 2147483646 h 6509"/>
              <a:gd name="T58" fmla="*/ 2147483646 w 5847"/>
              <a:gd name="T59" fmla="*/ 2147483646 h 6509"/>
              <a:gd name="T60" fmla="*/ 2147483646 w 5847"/>
              <a:gd name="T61" fmla="*/ 2147483646 h 6509"/>
              <a:gd name="T62" fmla="*/ 2147483646 w 5847"/>
              <a:gd name="T63" fmla="*/ 2147483646 h 6509"/>
              <a:gd name="T64" fmla="*/ 2147483646 w 5847"/>
              <a:gd name="T65" fmla="*/ 2147483646 h 6509"/>
              <a:gd name="T66" fmla="*/ 2147483646 w 5847"/>
              <a:gd name="T67" fmla="*/ 2147483646 h 6509"/>
              <a:gd name="T68" fmla="*/ 2147483646 w 5847"/>
              <a:gd name="T69" fmla="*/ 2147483646 h 6509"/>
              <a:gd name="T70" fmla="*/ 2147483646 w 5847"/>
              <a:gd name="T71" fmla="*/ 2147483646 h 6509"/>
              <a:gd name="T72" fmla="*/ 2147483646 w 5847"/>
              <a:gd name="T73" fmla="*/ 2147483646 h 6509"/>
              <a:gd name="T74" fmla="*/ 2147483646 w 5847"/>
              <a:gd name="T75" fmla="*/ 2147483646 h 6509"/>
              <a:gd name="T76" fmla="*/ 2147483646 w 5847"/>
              <a:gd name="T77" fmla="*/ 2147483646 h 6509"/>
              <a:gd name="T78" fmla="*/ 2147483646 w 5847"/>
              <a:gd name="T79" fmla="*/ 2147483646 h 6509"/>
              <a:gd name="T80" fmla="*/ 2147483646 w 5847"/>
              <a:gd name="T81" fmla="*/ 2147483646 h 6509"/>
              <a:gd name="T82" fmla="*/ 2147483646 w 5847"/>
              <a:gd name="T83" fmla="*/ 2147483646 h 6509"/>
              <a:gd name="T84" fmla="*/ 2147483646 w 5847"/>
              <a:gd name="T85" fmla="*/ 2147483646 h 6509"/>
              <a:gd name="T86" fmla="*/ 2147483646 w 5847"/>
              <a:gd name="T87" fmla="*/ 2147483646 h 6509"/>
              <a:gd name="T88" fmla="*/ 2147483646 w 5847"/>
              <a:gd name="T89" fmla="*/ 2147483646 h 6509"/>
              <a:gd name="T90" fmla="*/ 2147483646 w 5847"/>
              <a:gd name="T91" fmla="*/ 2147483646 h 6509"/>
              <a:gd name="T92" fmla="*/ 2147483646 w 5847"/>
              <a:gd name="T93" fmla="*/ 2147483646 h 6509"/>
              <a:gd name="T94" fmla="*/ 2147483646 w 5847"/>
              <a:gd name="T95" fmla="*/ 2147483646 h 6509"/>
              <a:gd name="T96" fmla="*/ 2147483646 w 5847"/>
              <a:gd name="T97" fmla="*/ 501348646 h 6509"/>
              <a:gd name="T98" fmla="*/ 2147483646 w 5847"/>
              <a:gd name="T99" fmla="*/ 2147483646 h 6509"/>
              <a:gd name="T100" fmla="*/ 2147483646 w 5847"/>
              <a:gd name="T101" fmla="*/ 2147483646 h 6509"/>
              <a:gd name="T102" fmla="*/ 2147483646 w 5847"/>
              <a:gd name="T103" fmla="*/ 2147483646 h 6509"/>
              <a:gd name="T104" fmla="*/ 2147483646 w 5847"/>
              <a:gd name="T105" fmla="*/ 2147483646 h 6509"/>
              <a:gd name="T106" fmla="*/ 2147483646 w 5847"/>
              <a:gd name="T107" fmla="*/ 2147483646 h 6509"/>
              <a:gd name="T108" fmla="*/ 2147483646 w 5847"/>
              <a:gd name="T109" fmla="*/ 2147483646 h 6509"/>
              <a:gd name="T110" fmla="*/ 2147483646 w 5847"/>
              <a:gd name="T111" fmla="*/ 2147483646 h 6509"/>
              <a:gd name="T112" fmla="*/ 2147483646 w 5847"/>
              <a:gd name="T113" fmla="*/ 2147483646 h 650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5847" h="6509">
                <a:moveTo>
                  <a:pt x="127" y="1315"/>
                </a:moveTo>
                <a:lnTo>
                  <a:pt x="54" y="1428"/>
                </a:lnTo>
                <a:lnTo>
                  <a:pt x="43" y="1447"/>
                </a:lnTo>
                <a:lnTo>
                  <a:pt x="33" y="1466"/>
                </a:lnTo>
                <a:lnTo>
                  <a:pt x="23" y="1488"/>
                </a:lnTo>
                <a:lnTo>
                  <a:pt x="15" y="1511"/>
                </a:lnTo>
                <a:lnTo>
                  <a:pt x="9" y="1534"/>
                </a:lnTo>
                <a:lnTo>
                  <a:pt x="4" y="1560"/>
                </a:lnTo>
                <a:lnTo>
                  <a:pt x="1" y="1586"/>
                </a:lnTo>
                <a:lnTo>
                  <a:pt x="0" y="1613"/>
                </a:lnTo>
                <a:lnTo>
                  <a:pt x="1" y="1641"/>
                </a:lnTo>
                <a:lnTo>
                  <a:pt x="5" y="1669"/>
                </a:lnTo>
                <a:lnTo>
                  <a:pt x="11" y="1697"/>
                </a:lnTo>
                <a:lnTo>
                  <a:pt x="18" y="1727"/>
                </a:lnTo>
                <a:lnTo>
                  <a:pt x="28" y="1755"/>
                </a:lnTo>
                <a:lnTo>
                  <a:pt x="40" y="1784"/>
                </a:lnTo>
                <a:lnTo>
                  <a:pt x="54" y="1813"/>
                </a:lnTo>
                <a:lnTo>
                  <a:pt x="70" y="1843"/>
                </a:lnTo>
                <a:lnTo>
                  <a:pt x="84" y="1864"/>
                </a:lnTo>
                <a:lnTo>
                  <a:pt x="99" y="1886"/>
                </a:lnTo>
                <a:lnTo>
                  <a:pt x="115" y="1908"/>
                </a:lnTo>
                <a:lnTo>
                  <a:pt x="133" y="1929"/>
                </a:lnTo>
                <a:lnTo>
                  <a:pt x="151" y="1952"/>
                </a:lnTo>
                <a:lnTo>
                  <a:pt x="171" y="1974"/>
                </a:lnTo>
                <a:lnTo>
                  <a:pt x="192" y="1996"/>
                </a:lnTo>
                <a:lnTo>
                  <a:pt x="216" y="2019"/>
                </a:lnTo>
                <a:lnTo>
                  <a:pt x="239" y="2041"/>
                </a:lnTo>
                <a:lnTo>
                  <a:pt x="265" y="2064"/>
                </a:lnTo>
                <a:lnTo>
                  <a:pt x="293" y="2087"/>
                </a:lnTo>
                <a:lnTo>
                  <a:pt x="321" y="2109"/>
                </a:lnTo>
                <a:lnTo>
                  <a:pt x="352" y="2132"/>
                </a:lnTo>
                <a:lnTo>
                  <a:pt x="383" y="2156"/>
                </a:lnTo>
                <a:lnTo>
                  <a:pt x="417" y="2178"/>
                </a:lnTo>
                <a:lnTo>
                  <a:pt x="453" y="2201"/>
                </a:lnTo>
                <a:lnTo>
                  <a:pt x="2068" y="3295"/>
                </a:lnTo>
                <a:lnTo>
                  <a:pt x="2047" y="2430"/>
                </a:lnTo>
                <a:lnTo>
                  <a:pt x="127" y="1315"/>
                </a:lnTo>
                <a:close/>
                <a:moveTo>
                  <a:pt x="4806" y="4805"/>
                </a:moveTo>
                <a:lnTo>
                  <a:pt x="4807" y="4807"/>
                </a:lnTo>
                <a:lnTo>
                  <a:pt x="4850" y="4832"/>
                </a:lnTo>
                <a:lnTo>
                  <a:pt x="4892" y="4854"/>
                </a:lnTo>
                <a:lnTo>
                  <a:pt x="4932" y="4874"/>
                </a:lnTo>
                <a:lnTo>
                  <a:pt x="4973" y="4892"/>
                </a:lnTo>
                <a:lnTo>
                  <a:pt x="5013" y="4906"/>
                </a:lnTo>
                <a:lnTo>
                  <a:pt x="5034" y="4912"/>
                </a:lnTo>
                <a:lnTo>
                  <a:pt x="5054" y="4917"/>
                </a:lnTo>
                <a:lnTo>
                  <a:pt x="5073" y="4922"/>
                </a:lnTo>
                <a:lnTo>
                  <a:pt x="5095" y="4926"/>
                </a:lnTo>
                <a:lnTo>
                  <a:pt x="5115" y="4928"/>
                </a:lnTo>
                <a:lnTo>
                  <a:pt x="5136" y="4930"/>
                </a:lnTo>
                <a:lnTo>
                  <a:pt x="5157" y="4932"/>
                </a:lnTo>
                <a:lnTo>
                  <a:pt x="5177" y="4933"/>
                </a:lnTo>
                <a:lnTo>
                  <a:pt x="5198" y="4932"/>
                </a:lnTo>
                <a:lnTo>
                  <a:pt x="5218" y="4930"/>
                </a:lnTo>
                <a:lnTo>
                  <a:pt x="5238" y="4928"/>
                </a:lnTo>
                <a:lnTo>
                  <a:pt x="5258" y="4924"/>
                </a:lnTo>
                <a:lnTo>
                  <a:pt x="5277" y="4920"/>
                </a:lnTo>
                <a:lnTo>
                  <a:pt x="5297" y="4915"/>
                </a:lnTo>
                <a:lnTo>
                  <a:pt x="5316" y="4909"/>
                </a:lnTo>
                <a:lnTo>
                  <a:pt x="5335" y="4902"/>
                </a:lnTo>
                <a:lnTo>
                  <a:pt x="5354" y="4895"/>
                </a:lnTo>
                <a:lnTo>
                  <a:pt x="5372" y="4888"/>
                </a:lnTo>
                <a:lnTo>
                  <a:pt x="5409" y="4871"/>
                </a:lnTo>
                <a:lnTo>
                  <a:pt x="5444" y="4851"/>
                </a:lnTo>
                <a:lnTo>
                  <a:pt x="5476" y="4831"/>
                </a:lnTo>
                <a:lnTo>
                  <a:pt x="5507" y="4811"/>
                </a:lnTo>
                <a:lnTo>
                  <a:pt x="5538" y="4788"/>
                </a:lnTo>
                <a:lnTo>
                  <a:pt x="5568" y="4765"/>
                </a:lnTo>
                <a:lnTo>
                  <a:pt x="5596" y="4740"/>
                </a:lnTo>
                <a:lnTo>
                  <a:pt x="5624" y="4715"/>
                </a:lnTo>
                <a:lnTo>
                  <a:pt x="5651" y="4688"/>
                </a:lnTo>
                <a:lnTo>
                  <a:pt x="5677" y="4660"/>
                </a:lnTo>
                <a:lnTo>
                  <a:pt x="5702" y="4630"/>
                </a:lnTo>
                <a:lnTo>
                  <a:pt x="5725" y="4599"/>
                </a:lnTo>
                <a:lnTo>
                  <a:pt x="5746" y="4567"/>
                </a:lnTo>
                <a:lnTo>
                  <a:pt x="5766" y="4533"/>
                </a:lnTo>
                <a:lnTo>
                  <a:pt x="5784" y="4498"/>
                </a:lnTo>
                <a:lnTo>
                  <a:pt x="5799" y="4460"/>
                </a:lnTo>
                <a:lnTo>
                  <a:pt x="5813" y="4423"/>
                </a:lnTo>
                <a:lnTo>
                  <a:pt x="5825" y="4383"/>
                </a:lnTo>
                <a:lnTo>
                  <a:pt x="5834" y="4342"/>
                </a:lnTo>
                <a:lnTo>
                  <a:pt x="5841" y="4300"/>
                </a:lnTo>
                <a:lnTo>
                  <a:pt x="5845" y="4257"/>
                </a:lnTo>
                <a:lnTo>
                  <a:pt x="5847" y="4214"/>
                </a:lnTo>
                <a:lnTo>
                  <a:pt x="5846" y="4170"/>
                </a:lnTo>
                <a:lnTo>
                  <a:pt x="5842" y="4125"/>
                </a:lnTo>
                <a:lnTo>
                  <a:pt x="5837" y="4078"/>
                </a:lnTo>
                <a:lnTo>
                  <a:pt x="5827" y="4031"/>
                </a:lnTo>
                <a:lnTo>
                  <a:pt x="5817" y="3984"/>
                </a:lnTo>
                <a:lnTo>
                  <a:pt x="5803" y="3935"/>
                </a:lnTo>
                <a:lnTo>
                  <a:pt x="5785" y="3886"/>
                </a:lnTo>
                <a:lnTo>
                  <a:pt x="5766" y="3835"/>
                </a:lnTo>
                <a:lnTo>
                  <a:pt x="5744" y="3785"/>
                </a:lnTo>
                <a:lnTo>
                  <a:pt x="5719" y="3734"/>
                </a:lnTo>
                <a:lnTo>
                  <a:pt x="5691" y="3681"/>
                </a:lnTo>
                <a:lnTo>
                  <a:pt x="5661" y="3628"/>
                </a:lnTo>
                <a:lnTo>
                  <a:pt x="5655" y="3619"/>
                </a:lnTo>
                <a:lnTo>
                  <a:pt x="5639" y="3592"/>
                </a:lnTo>
                <a:lnTo>
                  <a:pt x="5622" y="3566"/>
                </a:lnTo>
                <a:lnTo>
                  <a:pt x="5606" y="3541"/>
                </a:lnTo>
                <a:lnTo>
                  <a:pt x="5588" y="3517"/>
                </a:lnTo>
                <a:lnTo>
                  <a:pt x="5572" y="3493"/>
                </a:lnTo>
                <a:lnTo>
                  <a:pt x="5553" y="3471"/>
                </a:lnTo>
                <a:lnTo>
                  <a:pt x="5535" y="3449"/>
                </a:lnTo>
                <a:lnTo>
                  <a:pt x="5517" y="3428"/>
                </a:lnTo>
                <a:lnTo>
                  <a:pt x="5498" y="3408"/>
                </a:lnTo>
                <a:lnTo>
                  <a:pt x="5479" y="3389"/>
                </a:lnTo>
                <a:lnTo>
                  <a:pt x="5460" y="3370"/>
                </a:lnTo>
                <a:lnTo>
                  <a:pt x="5442" y="3351"/>
                </a:lnTo>
                <a:lnTo>
                  <a:pt x="5422" y="3335"/>
                </a:lnTo>
                <a:lnTo>
                  <a:pt x="5402" y="3319"/>
                </a:lnTo>
                <a:lnTo>
                  <a:pt x="5382" y="3303"/>
                </a:lnTo>
                <a:lnTo>
                  <a:pt x="5361" y="3288"/>
                </a:lnTo>
                <a:lnTo>
                  <a:pt x="5341" y="3274"/>
                </a:lnTo>
                <a:lnTo>
                  <a:pt x="5320" y="3261"/>
                </a:lnTo>
                <a:lnTo>
                  <a:pt x="5299" y="3248"/>
                </a:lnTo>
                <a:lnTo>
                  <a:pt x="5277" y="3236"/>
                </a:lnTo>
                <a:lnTo>
                  <a:pt x="5256" y="3225"/>
                </a:lnTo>
                <a:lnTo>
                  <a:pt x="5235" y="3215"/>
                </a:lnTo>
                <a:lnTo>
                  <a:pt x="5214" y="3205"/>
                </a:lnTo>
                <a:lnTo>
                  <a:pt x="5192" y="3197"/>
                </a:lnTo>
                <a:lnTo>
                  <a:pt x="5170" y="3188"/>
                </a:lnTo>
                <a:lnTo>
                  <a:pt x="5149" y="3181"/>
                </a:lnTo>
                <a:lnTo>
                  <a:pt x="5126" y="3174"/>
                </a:lnTo>
                <a:lnTo>
                  <a:pt x="5104" y="3168"/>
                </a:lnTo>
                <a:lnTo>
                  <a:pt x="5082" y="3164"/>
                </a:lnTo>
                <a:lnTo>
                  <a:pt x="5059" y="3159"/>
                </a:lnTo>
                <a:lnTo>
                  <a:pt x="5037" y="3156"/>
                </a:lnTo>
                <a:lnTo>
                  <a:pt x="5014" y="3153"/>
                </a:lnTo>
                <a:lnTo>
                  <a:pt x="4969" y="3149"/>
                </a:lnTo>
                <a:lnTo>
                  <a:pt x="4925" y="3147"/>
                </a:lnTo>
                <a:lnTo>
                  <a:pt x="4879" y="3147"/>
                </a:lnTo>
                <a:lnTo>
                  <a:pt x="4836" y="3150"/>
                </a:lnTo>
                <a:lnTo>
                  <a:pt x="4791" y="3154"/>
                </a:lnTo>
                <a:lnTo>
                  <a:pt x="4746" y="3161"/>
                </a:lnTo>
                <a:lnTo>
                  <a:pt x="4703" y="3170"/>
                </a:lnTo>
                <a:lnTo>
                  <a:pt x="4660" y="3180"/>
                </a:lnTo>
                <a:lnTo>
                  <a:pt x="4617" y="3191"/>
                </a:lnTo>
                <a:lnTo>
                  <a:pt x="4574" y="3204"/>
                </a:lnTo>
                <a:lnTo>
                  <a:pt x="4532" y="3218"/>
                </a:lnTo>
                <a:lnTo>
                  <a:pt x="4491" y="3234"/>
                </a:lnTo>
                <a:lnTo>
                  <a:pt x="4449" y="3249"/>
                </a:lnTo>
                <a:lnTo>
                  <a:pt x="4408" y="3267"/>
                </a:lnTo>
                <a:lnTo>
                  <a:pt x="4368" y="3285"/>
                </a:lnTo>
                <a:lnTo>
                  <a:pt x="4327" y="3303"/>
                </a:lnTo>
                <a:lnTo>
                  <a:pt x="4220" y="3355"/>
                </a:lnTo>
                <a:lnTo>
                  <a:pt x="4173" y="3377"/>
                </a:lnTo>
                <a:lnTo>
                  <a:pt x="4127" y="3397"/>
                </a:lnTo>
                <a:lnTo>
                  <a:pt x="4086" y="3415"/>
                </a:lnTo>
                <a:lnTo>
                  <a:pt x="4047" y="3429"/>
                </a:lnTo>
                <a:lnTo>
                  <a:pt x="4010" y="3440"/>
                </a:lnTo>
                <a:lnTo>
                  <a:pt x="3976" y="3449"/>
                </a:lnTo>
                <a:lnTo>
                  <a:pt x="3945" y="3455"/>
                </a:lnTo>
                <a:lnTo>
                  <a:pt x="3913" y="3457"/>
                </a:lnTo>
                <a:lnTo>
                  <a:pt x="3898" y="3457"/>
                </a:lnTo>
                <a:lnTo>
                  <a:pt x="3882" y="3457"/>
                </a:lnTo>
                <a:lnTo>
                  <a:pt x="3866" y="3456"/>
                </a:lnTo>
                <a:lnTo>
                  <a:pt x="3851" y="3455"/>
                </a:lnTo>
                <a:lnTo>
                  <a:pt x="3833" y="3451"/>
                </a:lnTo>
                <a:lnTo>
                  <a:pt x="3817" y="3447"/>
                </a:lnTo>
                <a:lnTo>
                  <a:pt x="3799" y="3443"/>
                </a:lnTo>
                <a:lnTo>
                  <a:pt x="3781" y="3437"/>
                </a:lnTo>
                <a:lnTo>
                  <a:pt x="3761" y="3430"/>
                </a:lnTo>
                <a:lnTo>
                  <a:pt x="3741" y="3422"/>
                </a:lnTo>
                <a:lnTo>
                  <a:pt x="3697" y="3401"/>
                </a:lnTo>
                <a:lnTo>
                  <a:pt x="3350" y="3200"/>
                </a:lnTo>
                <a:lnTo>
                  <a:pt x="3367" y="3885"/>
                </a:lnTo>
                <a:lnTo>
                  <a:pt x="4806" y="4805"/>
                </a:lnTo>
                <a:close/>
                <a:moveTo>
                  <a:pt x="5015" y="3644"/>
                </a:moveTo>
                <a:lnTo>
                  <a:pt x="5015" y="3644"/>
                </a:lnTo>
                <a:lnTo>
                  <a:pt x="5042" y="3662"/>
                </a:lnTo>
                <a:lnTo>
                  <a:pt x="5069" y="3681"/>
                </a:lnTo>
                <a:lnTo>
                  <a:pt x="5093" y="3701"/>
                </a:lnTo>
                <a:lnTo>
                  <a:pt x="5117" y="3721"/>
                </a:lnTo>
                <a:lnTo>
                  <a:pt x="5139" y="3743"/>
                </a:lnTo>
                <a:lnTo>
                  <a:pt x="5161" y="3766"/>
                </a:lnTo>
                <a:lnTo>
                  <a:pt x="5181" y="3790"/>
                </a:lnTo>
                <a:lnTo>
                  <a:pt x="5200" y="3814"/>
                </a:lnTo>
                <a:lnTo>
                  <a:pt x="5217" y="3839"/>
                </a:lnTo>
                <a:lnTo>
                  <a:pt x="5233" y="3865"/>
                </a:lnTo>
                <a:lnTo>
                  <a:pt x="5248" y="3892"/>
                </a:lnTo>
                <a:lnTo>
                  <a:pt x="5261" y="3920"/>
                </a:lnTo>
                <a:lnTo>
                  <a:pt x="5273" y="3947"/>
                </a:lnTo>
                <a:lnTo>
                  <a:pt x="5284" y="3976"/>
                </a:lnTo>
                <a:lnTo>
                  <a:pt x="5294" y="4004"/>
                </a:lnTo>
                <a:lnTo>
                  <a:pt x="5301" y="4034"/>
                </a:lnTo>
                <a:lnTo>
                  <a:pt x="5308" y="4063"/>
                </a:lnTo>
                <a:lnTo>
                  <a:pt x="5313" y="4093"/>
                </a:lnTo>
                <a:lnTo>
                  <a:pt x="5316" y="4124"/>
                </a:lnTo>
                <a:lnTo>
                  <a:pt x="5318" y="4153"/>
                </a:lnTo>
                <a:lnTo>
                  <a:pt x="5320" y="4184"/>
                </a:lnTo>
                <a:lnTo>
                  <a:pt x="5318" y="4214"/>
                </a:lnTo>
                <a:lnTo>
                  <a:pt x="5317" y="4245"/>
                </a:lnTo>
                <a:lnTo>
                  <a:pt x="5314" y="4275"/>
                </a:lnTo>
                <a:lnTo>
                  <a:pt x="5308" y="4306"/>
                </a:lnTo>
                <a:lnTo>
                  <a:pt x="5301" y="4336"/>
                </a:lnTo>
                <a:lnTo>
                  <a:pt x="5293" y="4366"/>
                </a:lnTo>
                <a:lnTo>
                  <a:pt x="5283" y="4396"/>
                </a:lnTo>
                <a:lnTo>
                  <a:pt x="5272" y="4425"/>
                </a:lnTo>
                <a:lnTo>
                  <a:pt x="5259" y="4454"/>
                </a:lnTo>
                <a:lnTo>
                  <a:pt x="5245" y="4484"/>
                </a:lnTo>
                <a:lnTo>
                  <a:pt x="5228" y="4512"/>
                </a:lnTo>
                <a:lnTo>
                  <a:pt x="4147" y="3858"/>
                </a:lnTo>
                <a:lnTo>
                  <a:pt x="4165" y="3831"/>
                </a:lnTo>
                <a:lnTo>
                  <a:pt x="4184" y="3804"/>
                </a:lnTo>
                <a:lnTo>
                  <a:pt x="4204" y="3779"/>
                </a:lnTo>
                <a:lnTo>
                  <a:pt x="4225" y="3756"/>
                </a:lnTo>
                <a:lnTo>
                  <a:pt x="4247" y="3734"/>
                </a:lnTo>
                <a:lnTo>
                  <a:pt x="4269" y="3712"/>
                </a:lnTo>
                <a:lnTo>
                  <a:pt x="4293" y="3692"/>
                </a:lnTo>
                <a:lnTo>
                  <a:pt x="4317" y="3674"/>
                </a:lnTo>
                <a:lnTo>
                  <a:pt x="4343" y="3656"/>
                </a:lnTo>
                <a:lnTo>
                  <a:pt x="4369" y="3640"/>
                </a:lnTo>
                <a:lnTo>
                  <a:pt x="4396" y="3624"/>
                </a:lnTo>
                <a:lnTo>
                  <a:pt x="4423" y="3612"/>
                </a:lnTo>
                <a:lnTo>
                  <a:pt x="4451" y="3600"/>
                </a:lnTo>
                <a:lnTo>
                  <a:pt x="4479" y="3589"/>
                </a:lnTo>
                <a:lnTo>
                  <a:pt x="4508" y="3580"/>
                </a:lnTo>
                <a:lnTo>
                  <a:pt x="4537" y="3572"/>
                </a:lnTo>
                <a:lnTo>
                  <a:pt x="4567" y="3565"/>
                </a:lnTo>
                <a:lnTo>
                  <a:pt x="4596" y="3560"/>
                </a:lnTo>
                <a:lnTo>
                  <a:pt x="4627" y="3556"/>
                </a:lnTo>
                <a:lnTo>
                  <a:pt x="4657" y="3554"/>
                </a:lnTo>
                <a:lnTo>
                  <a:pt x="4688" y="3553"/>
                </a:lnTo>
                <a:lnTo>
                  <a:pt x="4718" y="3554"/>
                </a:lnTo>
                <a:lnTo>
                  <a:pt x="4749" y="3556"/>
                </a:lnTo>
                <a:lnTo>
                  <a:pt x="4779" y="3560"/>
                </a:lnTo>
                <a:lnTo>
                  <a:pt x="4810" y="3565"/>
                </a:lnTo>
                <a:lnTo>
                  <a:pt x="4839" y="3572"/>
                </a:lnTo>
                <a:lnTo>
                  <a:pt x="4870" y="3580"/>
                </a:lnTo>
                <a:lnTo>
                  <a:pt x="4899" y="3589"/>
                </a:lnTo>
                <a:lnTo>
                  <a:pt x="4929" y="3601"/>
                </a:lnTo>
                <a:lnTo>
                  <a:pt x="4957" y="3614"/>
                </a:lnTo>
                <a:lnTo>
                  <a:pt x="4987" y="3628"/>
                </a:lnTo>
                <a:lnTo>
                  <a:pt x="5015" y="3644"/>
                </a:lnTo>
                <a:close/>
                <a:moveTo>
                  <a:pt x="2430" y="4153"/>
                </a:moveTo>
                <a:lnTo>
                  <a:pt x="2430" y="4153"/>
                </a:lnTo>
                <a:lnTo>
                  <a:pt x="2427" y="4200"/>
                </a:lnTo>
                <a:lnTo>
                  <a:pt x="2424" y="4222"/>
                </a:lnTo>
                <a:lnTo>
                  <a:pt x="2422" y="4242"/>
                </a:lnTo>
                <a:lnTo>
                  <a:pt x="2418" y="4261"/>
                </a:lnTo>
                <a:lnTo>
                  <a:pt x="2414" y="4280"/>
                </a:lnTo>
                <a:lnTo>
                  <a:pt x="2409" y="4296"/>
                </a:lnTo>
                <a:lnTo>
                  <a:pt x="2403" y="4311"/>
                </a:lnTo>
                <a:lnTo>
                  <a:pt x="2397" y="4327"/>
                </a:lnTo>
                <a:lnTo>
                  <a:pt x="2390" y="4341"/>
                </a:lnTo>
                <a:lnTo>
                  <a:pt x="2383" y="4355"/>
                </a:lnTo>
                <a:lnTo>
                  <a:pt x="2376" y="4369"/>
                </a:lnTo>
                <a:lnTo>
                  <a:pt x="2359" y="4395"/>
                </a:lnTo>
                <a:lnTo>
                  <a:pt x="2339" y="4420"/>
                </a:lnTo>
                <a:lnTo>
                  <a:pt x="2315" y="4446"/>
                </a:lnTo>
                <a:lnTo>
                  <a:pt x="2287" y="4472"/>
                </a:lnTo>
                <a:lnTo>
                  <a:pt x="2255" y="4499"/>
                </a:lnTo>
                <a:lnTo>
                  <a:pt x="2220" y="4527"/>
                </a:lnTo>
                <a:lnTo>
                  <a:pt x="2182" y="4558"/>
                </a:lnTo>
                <a:lnTo>
                  <a:pt x="2138" y="4588"/>
                </a:lnTo>
                <a:lnTo>
                  <a:pt x="2043" y="4657"/>
                </a:lnTo>
                <a:lnTo>
                  <a:pt x="2007" y="4684"/>
                </a:lnTo>
                <a:lnTo>
                  <a:pt x="1972" y="4711"/>
                </a:lnTo>
                <a:lnTo>
                  <a:pt x="1937" y="4739"/>
                </a:lnTo>
                <a:lnTo>
                  <a:pt x="1903" y="4767"/>
                </a:lnTo>
                <a:lnTo>
                  <a:pt x="1870" y="4797"/>
                </a:lnTo>
                <a:lnTo>
                  <a:pt x="1837" y="4827"/>
                </a:lnTo>
                <a:lnTo>
                  <a:pt x="1805" y="4858"/>
                </a:lnTo>
                <a:lnTo>
                  <a:pt x="1774" y="4890"/>
                </a:lnTo>
                <a:lnTo>
                  <a:pt x="1744" y="4923"/>
                </a:lnTo>
                <a:lnTo>
                  <a:pt x="1716" y="4957"/>
                </a:lnTo>
                <a:lnTo>
                  <a:pt x="1689" y="4992"/>
                </a:lnTo>
                <a:lnTo>
                  <a:pt x="1665" y="5030"/>
                </a:lnTo>
                <a:lnTo>
                  <a:pt x="1640" y="5067"/>
                </a:lnTo>
                <a:lnTo>
                  <a:pt x="1619" y="5106"/>
                </a:lnTo>
                <a:lnTo>
                  <a:pt x="1599" y="5146"/>
                </a:lnTo>
                <a:lnTo>
                  <a:pt x="1580" y="5188"/>
                </a:lnTo>
                <a:lnTo>
                  <a:pt x="1572" y="5209"/>
                </a:lnTo>
                <a:lnTo>
                  <a:pt x="1564" y="5232"/>
                </a:lnTo>
                <a:lnTo>
                  <a:pt x="1558" y="5253"/>
                </a:lnTo>
                <a:lnTo>
                  <a:pt x="1551" y="5275"/>
                </a:lnTo>
                <a:lnTo>
                  <a:pt x="1545" y="5298"/>
                </a:lnTo>
                <a:lnTo>
                  <a:pt x="1540" y="5321"/>
                </a:lnTo>
                <a:lnTo>
                  <a:pt x="1537" y="5344"/>
                </a:lnTo>
                <a:lnTo>
                  <a:pt x="1533" y="5366"/>
                </a:lnTo>
                <a:lnTo>
                  <a:pt x="1531" y="5391"/>
                </a:lnTo>
                <a:lnTo>
                  <a:pt x="1529" y="5414"/>
                </a:lnTo>
                <a:lnTo>
                  <a:pt x="1527" y="5438"/>
                </a:lnTo>
                <a:lnTo>
                  <a:pt x="1527" y="5463"/>
                </a:lnTo>
                <a:lnTo>
                  <a:pt x="1527" y="5487"/>
                </a:lnTo>
                <a:lnTo>
                  <a:pt x="1529" y="5512"/>
                </a:lnTo>
                <a:lnTo>
                  <a:pt x="1530" y="5536"/>
                </a:lnTo>
                <a:lnTo>
                  <a:pt x="1533" y="5561"/>
                </a:lnTo>
                <a:lnTo>
                  <a:pt x="1537" y="5587"/>
                </a:lnTo>
                <a:lnTo>
                  <a:pt x="1540" y="5613"/>
                </a:lnTo>
                <a:lnTo>
                  <a:pt x="1546" y="5637"/>
                </a:lnTo>
                <a:lnTo>
                  <a:pt x="1552" y="5663"/>
                </a:lnTo>
                <a:lnTo>
                  <a:pt x="1558" y="5690"/>
                </a:lnTo>
                <a:lnTo>
                  <a:pt x="1566" y="5716"/>
                </a:lnTo>
                <a:lnTo>
                  <a:pt x="1574" y="5742"/>
                </a:lnTo>
                <a:lnTo>
                  <a:pt x="1583" y="5768"/>
                </a:lnTo>
                <a:lnTo>
                  <a:pt x="1593" y="5794"/>
                </a:lnTo>
                <a:lnTo>
                  <a:pt x="1604" y="5821"/>
                </a:lnTo>
                <a:lnTo>
                  <a:pt x="1615" y="5848"/>
                </a:lnTo>
                <a:lnTo>
                  <a:pt x="1628" y="5875"/>
                </a:lnTo>
                <a:lnTo>
                  <a:pt x="1641" y="5902"/>
                </a:lnTo>
                <a:lnTo>
                  <a:pt x="1655" y="5929"/>
                </a:lnTo>
                <a:lnTo>
                  <a:pt x="1670" y="5956"/>
                </a:lnTo>
                <a:lnTo>
                  <a:pt x="1687" y="5983"/>
                </a:lnTo>
                <a:lnTo>
                  <a:pt x="1719" y="6036"/>
                </a:lnTo>
                <a:lnTo>
                  <a:pt x="1751" y="6085"/>
                </a:lnTo>
                <a:lnTo>
                  <a:pt x="1785" y="6132"/>
                </a:lnTo>
                <a:lnTo>
                  <a:pt x="1819" y="6175"/>
                </a:lnTo>
                <a:lnTo>
                  <a:pt x="1853" y="6216"/>
                </a:lnTo>
                <a:lnTo>
                  <a:pt x="1889" y="6255"/>
                </a:lnTo>
                <a:lnTo>
                  <a:pt x="1925" y="6290"/>
                </a:lnTo>
                <a:lnTo>
                  <a:pt x="1961" y="6323"/>
                </a:lnTo>
                <a:lnTo>
                  <a:pt x="1998" y="6353"/>
                </a:lnTo>
                <a:lnTo>
                  <a:pt x="2035" y="6380"/>
                </a:lnTo>
                <a:lnTo>
                  <a:pt x="2074" y="6406"/>
                </a:lnTo>
                <a:lnTo>
                  <a:pt x="2112" y="6427"/>
                </a:lnTo>
                <a:lnTo>
                  <a:pt x="2151" y="6447"/>
                </a:lnTo>
                <a:lnTo>
                  <a:pt x="2190" y="6464"/>
                </a:lnTo>
                <a:lnTo>
                  <a:pt x="2230" y="6478"/>
                </a:lnTo>
                <a:lnTo>
                  <a:pt x="2271" y="6489"/>
                </a:lnTo>
                <a:lnTo>
                  <a:pt x="2311" y="6499"/>
                </a:lnTo>
                <a:lnTo>
                  <a:pt x="2350" y="6505"/>
                </a:lnTo>
                <a:lnTo>
                  <a:pt x="2390" y="6508"/>
                </a:lnTo>
                <a:lnTo>
                  <a:pt x="2430" y="6509"/>
                </a:lnTo>
                <a:lnTo>
                  <a:pt x="2469" y="6508"/>
                </a:lnTo>
                <a:lnTo>
                  <a:pt x="2507" y="6506"/>
                </a:lnTo>
                <a:lnTo>
                  <a:pt x="2546" y="6500"/>
                </a:lnTo>
                <a:lnTo>
                  <a:pt x="2584" y="6493"/>
                </a:lnTo>
                <a:lnTo>
                  <a:pt x="2621" y="6485"/>
                </a:lnTo>
                <a:lnTo>
                  <a:pt x="2658" y="6474"/>
                </a:lnTo>
                <a:lnTo>
                  <a:pt x="2694" y="6461"/>
                </a:lnTo>
                <a:lnTo>
                  <a:pt x="2729" y="6447"/>
                </a:lnTo>
                <a:lnTo>
                  <a:pt x="2764" y="6432"/>
                </a:lnTo>
                <a:lnTo>
                  <a:pt x="2798" y="6417"/>
                </a:lnTo>
                <a:lnTo>
                  <a:pt x="2831" y="6399"/>
                </a:lnTo>
                <a:lnTo>
                  <a:pt x="2864" y="6380"/>
                </a:lnTo>
                <a:lnTo>
                  <a:pt x="2898" y="6359"/>
                </a:lnTo>
                <a:lnTo>
                  <a:pt x="2931" y="6336"/>
                </a:lnTo>
                <a:lnTo>
                  <a:pt x="2946" y="6323"/>
                </a:lnTo>
                <a:lnTo>
                  <a:pt x="2961" y="6310"/>
                </a:lnTo>
                <a:lnTo>
                  <a:pt x="2976" y="6296"/>
                </a:lnTo>
                <a:lnTo>
                  <a:pt x="2990" y="6282"/>
                </a:lnTo>
                <a:lnTo>
                  <a:pt x="3004" y="6267"/>
                </a:lnTo>
                <a:lnTo>
                  <a:pt x="3017" y="6251"/>
                </a:lnTo>
                <a:lnTo>
                  <a:pt x="3030" y="6236"/>
                </a:lnTo>
                <a:lnTo>
                  <a:pt x="3042" y="6220"/>
                </a:lnTo>
                <a:lnTo>
                  <a:pt x="3053" y="6202"/>
                </a:lnTo>
                <a:lnTo>
                  <a:pt x="3063" y="6185"/>
                </a:lnTo>
                <a:lnTo>
                  <a:pt x="3072" y="6167"/>
                </a:lnTo>
                <a:lnTo>
                  <a:pt x="3082" y="6148"/>
                </a:lnTo>
                <a:lnTo>
                  <a:pt x="3090" y="6128"/>
                </a:lnTo>
                <a:lnTo>
                  <a:pt x="3097" y="6110"/>
                </a:lnTo>
                <a:lnTo>
                  <a:pt x="3103" y="6090"/>
                </a:lnTo>
                <a:lnTo>
                  <a:pt x="3109" y="6070"/>
                </a:lnTo>
                <a:lnTo>
                  <a:pt x="3115" y="6049"/>
                </a:lnTo>
                <a:lnTo>
                  <a:pt x="3118" y="6029"/>
                </a:lnTo>
                <a:lnTo>
                  <a:pt x="3125" y="5986"/>
                </a:lnTo>
                <a:lnTo>
                  <a:pt x="3130" y="5942"/>
                </a:lnTo>
                <a:lnTo>
                  <a:pt x="3132" y="5897"/>
                </a:lnTo>
                <a:lnTo>
                  <a:pt x="3132" y="5849"/>
                </a:lnTo>
                <a:lnTo>
                  <a:pt x="3131" y="5801"/>
                </a:lnTo>
                <a:lnTo>
                  <a:pt x="3130" y="5799"/>
                </a:lnTo>
                <a:lnTo>
                  <a:pt x="3004" y="3957"/>
                </a:lnTo>
                <a:lnTo>
                  <a:pt x="2996" y="3848"/>
                </a:lnTo>
                <a:lnTo>
                  <a:pt x="2996" y="3838"/>
                </a:lnTo>
                <a:lnTo>
                  <a:pt x="2997" y="3827"/>
                </a:lnTo>
                <a:lnTo>
                  <a:pt x="2999" y="3818"/>
                </a:lnTo>
                <a:lnTo>
                  <a:pt x="3002" y="3809"/>
                </a:lnTo>
                <a:lnTo>
                  <a:pt x="3006" y="3799"/>
                </a:lnTo>
                <a:lnTo>
                  <a:pt x="3009" y="3791"/>
                </a:lnTo>
                <a:lnTo>
                  <a:pt x="3015" y="3783"/>
                </a:lnTo>
                <a:lnTo>
                  <a:pt x="3021" y="3775"/>
                </a:lnTo>
                <a:lnTo>
                  <a:pt x="3028" y="3767"/>
                </a:lnTo>
                <a:lnTo>
                  <a:pt x="3035" y="3762"/>
                </a:lnTo>
                <a:lnTo>
                  <a:pt x="3043" y="3756"/>
                </a:lnTo>
                <a:lnTo>
                  <a:pt x="3051" y="3751"/>
                </a:lnTo>
                <a:lnTo>
                  <a:pt x="3061" y="3746"/>
                </a:lnTo>
                <a:lnTo>
                  <a:pt x="3070" y="3744"/>
                </a:lnTo>
                <a:lnTo>
                  <a:pt x="3080" y="3742"/>
                </a:lnTo>
                <a:lnTo>
                  <a:pt x="3090" y="3741"/>
                </a:lnTo>
                <a:lnTo>
                  <a:pt x="3102" y="3741"/>
                </a:lnTo>
                <a:lnTo>
                  <a:pt x="3112" y="3742"/>
                </a:lnTo>
                <a:lnTo>
                  <a:pt x="3115" y="3742"/>
                </a:lnTo>
                <a:lnTo>
                  <a:pt x="3116" y="3742"/>
                </a:lnTo>
                <a:lnTo>
                  <a:pt x="3072" y="1935"/>
                </a:lnTo>
                <a:lnTo>
                  <a:pt x="2949" y="721"/>
                </a:lnTo>
                <a:lnTo>
                  <a:pt x="2946" y="680"/>
                </a:lnTo>
                <a:lnTo>
                  <a:pt x="2942" y="639"/>
                </a:lnTo>
                <a:lnTo>
                  <a:pt x="2936" y="600"/>
                </a:lnTo>
                <a:lnTo>
                  <a:pt x="2932" y="563"/>
                </a:lnTo>
                <a:lnTo>
                  <a:pt x="2925" y="526"/>
                </a:lnTo>
                <a:lnTo>
                  <a:pt x="2918" y="491"/>
                </a:lnTo>
                <a:lnTo>
                  <a:pt x="2911" y="458"/>
                </a:lnTo>
                <a:lnTo>
                  <a:pt x="2903" y="426"/>
                </a:lnTo>
                <a:lnTo>
                  <a:pt x="2894" y="395"/>
                </a:lnTo>
                <a:lnTo>
                  <a:pt x="2885" y="366"/>
                </a:lnTo>
                <a:lnTo>
                  <a:pt x="2876" y="338"/>
                </a:lnTo>
                <a:lnTo>
                  <a:pt x="2865" y="311"/>
                </a:lnTo>
                <a:lnTo>
                  <a:pt x="2853" y="285"/>
                </a:lnTo>
                <a:lnTo>
                  <a:pt x="2843" y="260"/>
                </a:lnTo>
                <a:lnTo>
                  <a:pt x="2831" y="237"/>
                </a:lnTo>
                <a:lnTo>
                  <a:pt x="2818" y="215"/>
                </a:lnTo>
                <a:lnTo>
                  <a:pt x="2801" y="186"/>
                </a:lnTo>
                <a:lnTo>
                  <a:pt x="2782" y="159"/>
                </a:lnTo>
                <a:lnTo>
                  <a:pt x="2762" y="135"/>
                </a:lnTo>
                <a:lnTo>
                  <a:pt x="2741" y="113"/>
                </a:lnTo>
                <a:lnTo>
                  <a:pt x="2720" y="91"/>
                </a:lnTo>
                <a:lnTo>
                  <a:pt x="2697" y="74"/>
                </a:lnTo>
                <a:lnTo>
                  <a:pt x="2674" y="56"/>
                </a:lnTo>
                <a:lnTo>
                  <a:pt x="2650" y="42"/>
                </a:lnTo>
                <a:lnTo>
                  <a:pt x="2626" y="30"/>
                </a:lnTo>
                <a:lnTo>
                  <a:pt x="2601" y="20"/>
                </a:lnTo>
                <a:lnTo>
                  <a:pt x="2577" y="13"/>
                </a:lnTo>
                <a:lnTo>
                  <a:pt x="2553" y="7"/>
                </a:lnTo>
                <a:lnTo>
                  <a:pt x="2529" y="2"/>
                </a:lnTo>
                <a:lnTo>
                  <a:pt x="2506" y="1"/>
                </a:lnTo>
                <a:lnTo>
                  <a:pt x="2484" y="0"/>
                </a:lnTo>
                <a:lnTo>
                  <a:pt x="2462" y="1"/>
                </a:lnTo>
                <a:lnTo>
                  <a:pt x="2328" y="11"/>
                </a:lnTo>
                <a:lnTo>
                  <a:pt x="2415" y="3547"/>
                </a:lnTo>
                <a:lnTo>
                  <a:pt x="2430" y="4153"/>
                </a:lnTo>
                <a:close/>
                <a:moveTo>
                  <a:pt x="2627" y="4752"/>
                </a:moveTo>
                <a:lnTo>
                  <a:pt x="2672" y="6015"/>
                </a:lnTo>
                <a:lnTo>
                  <a:pt x="2639" y="6015"/>
                </a:lnTo>
                <a:lnTo>
                  <a:pt x="2607" y="6013"/>
                </a:lnTo>
                <a:lnTo>
                  <a:pt x="2575" y="6010"/>
                </a:lnTo>
                <a:lnTo>
                  <a:pt x="2544" y="6005"/>
                </a:lnTo>
                <a:lnTo>
                  <a:pt x="2513" y="5999"/>
                </a:lnTo>
                <a:lnTo>
                  <a:pt x="2483" y="5992"/>
                </a:lnTo>
                <a:lnTo>
                  <a:pt x="2454" y="5983"/>
                </a:lnTo>
                <a:lnTo>
                  <a:pt x="2424" y="5974"/>
                </a:lnTo>
                <a:lnTo>
                  <a:pt x="2396" y="5962"/>
                </a:lnTo>
                <a:lnTo>
                  <a:pt x="2368" y="5949"/>
                </a:lnTo>
                <a:lnTo>
                  <a:pt x="2341" y="5935"/>
                </a:lnTo>
                <a:lnTo>
                  <a:pt x="2315" y="5919"/>
                </a:lnTo>
                <a:lnTo>
                  <a:pt x="2289" y="5902"/>
                </a:lnTo>
                <a:lnTo>
                  <a:pt x="2265" y="5885"/>
                </a:lnTo>
                <a:lnTo>
                  <a:pt x="2241" y="5866"/>
                </a:lnTo>
                <a:lnTo>
                  <a:pt x="2219" y="5845"/>
                </a:lnTo>
                <a:lnTo>
                  <a:pt x="2197" y="5824"/>
                </a:lnTo>
                <a:lnTo>
                  <a:pt x="2177" y="5801"/>
                </a:lnTo>
                <a:lnTo>
                  <a:pt x="2157" y="5779"/>
                </a:lnTo>
                <a:lnTo>
                  <a:pt x="2138" y="5754"/>
                </a:lnTo>
                <a:lnTo>
                  <a:pt x="2121" y="5730"/>
                </a:lnTo>
                <a:lnTo>
                  <a:pt x="2105" y="5704"/>
                </a:lnTo>
                <a:lnTo>
                  <a:pt x="2090" y="5677"/>
                </a:lnTo>
                <a:lnTo>
                  <a:pt x="2076" y="5649"/>
                </a:lnTo>
                <a:lnTo>
                  <a:pt x="2064" y="5621"/>
                </a:lnTo>
                <a:lnTo>
                  <a:pt x="2053" y="5593"/>
                </a:lnTo>
                <a:lnTo>
                  <a:pt x="2043" y="5562"/>
                </a:lnTo>
                <a:lnTo>
                  <a:pt x="2035" y="5533"/>
                </a:lnTo>
                <a:lnTo>
                  <a:pt x="2029" y="5501"/>
                </a:lnTo>
                <a:lnTo>
                  <a:pt x="2023" y="5470"/>
                </a:lnTo>
                <a:lnTo>
                  <a:pt x="2020" y="5438"/>
                </a:lnTo>
                <a:lnTo>
                  <a:pt x="2019" y="5406"/>
                </a:lnTo>
                <a:lnTo>
                  <a:pt x="2017" y="5373"/>
                </a:lnTo>
                <a:lnTo>
                  <a:pt x="2019" y="5341"/>
                </a:lnTo>
                <a:lnTo>
                  <a:pt x="2022" y="5309"/>
                </a:lnTo>
                <a:lnTo>
                  <a:pt x="2027" y="5278"/>
                </a:lnTo>
                <a:lnTo>
                  <a:pt x="2033" y="5247"/>
                </a:lnTo>
                <a:lnTo>
                  <a:pt x="2040" y="5218"/>
                </a:lnTo>
                <a:lnTo>
                  <a:pt x="2049" y="5187"/>
                </a:lnTo>
                <a:lnTo>
                  <a:pt x="2058" y="5158"/>
                </a:lnTo>
                <a:lnTo>
                  <a:pt x="2070" y="5130"/>
                </a:lnTo>
                <a:lnTo>
                  <a:pt x="2083" y="5101"/>
                </a:lnTo>
                <a:lnTo>
                  <a:pt x="2098" y="5075"/>
                </a:lnTo>
                <a:lnTo>
                  <a:pt x="2114" y="5049"/>
                </a:lnTo>
                <a:lnTo>
                  <a:pt x="2130" y="5023"/>
                </a:lnTo>
                <a:lnTo>
                  <a:pt x="2148" y="4999"/>
                </a:lnTo>
                <a:lnTo>
                  <a:pt x="2166" y="4975"/>
                </a:lnTo>
                <a:lnTo>
                  <a:pt x="2187" y="4953"/>
                </a:lnTo>
                <a:lnTo>
                  <a:pt x="2209" y="4932"/>
                </a:lnTo>
                <a:lnTo>
                  <a:pt x="2231" y="4910"/>
                </a:lnTo>
                <a:lnTo>
                  <a:pt x="2253" y="4890"/>
                </a:lnTo>
                <a:lnTo>
                  <a:pt x="2278" y="4873"/>
                </a:lnTo>
                <a:lnTo>
                  <a:pt x="2302" y="4855"/>
                </a:lnTo>
                <a:lnTo>
                  <a:pt x="2328" y="4839"/>
                </a:lnTo>
                <a:lnTo>
                  <a:pt x="2355" y="4824"/>
                </a:lnTo>
                <a:lnTo>
                  <a:pt x="2383" y="4811"/>
                </a:lnTo>
                <a:lnTo>
                  <a:pt x="2411" y="4798"/>
                </a:lnTo>
                <a:lnTo>
                  <a:pt x="2439" y="4787"/>
                </a:lnTo>
                <a:lnTo>
                  <a:pt x="2470" y="4778"/>
                </a:lnTo>
                <a:lnTo>
                  <a:pt x="2500" y="4770"/>
                </a:lnTo>
                <a:lnTo>
                  <a:pt x="2531" y="4763"/>
                </a:lnTo>
                <a:lnTo>
                  <a:pt x="2563" y="4758"/>
                </a:lnTo>
                <a:lnTo>
                  <a:pt x="2594" y="4755"/>
                </a:lnTo>
                <a:lnTo>
                  <a:pt x="2627" y="4752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6350">
            <a:solidFill>
              <a:schemeClr val="bg1"/>
            </a:solidFill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39" name="KSO_Shape"/>
          <p:cNvSpPr>
            <a:spLocks/>
          </p:cNvSpPr>
          <p:nvPr/>
        </p:nvSpPr>
        <p:spPr bwMode="auto">
          <a:xfrm>
            <a:off x="5921163" y="1453837"/>
            <a:ext cx="294005" cy="388553"/>
          </a:xfrm>
          <a:custGeom>
            <a:avLst/>
            <a:gdLst/>
            <a:ahLst/>
            <a:cxnLst/>
            <a:rect l="0" t="0" r="r" b="b"/>
            <a:pathLst>
              <a:path w="722313" h="954088">
                <a:moveTo>
                  <a:pt x="615497" y="800181"/>
                </a:moveTo>
                <a:lnTo>
                  <a:pt x="615497" y="915498"/>
                </a:lnTo>
                <a:lnTo>
                  <a:pt x="692377" y="915498"/>
                </a:lnTo>
                <a:lnTo>
                  <a:pt x="692377" y="800181"/>
                </a:lnTo>
                <a:lnTo>
                  <a:pt x="615497" y="800181"/>
                </a:lnTo>
                <a:close/>
                <a:moveTo>
                  <a:pt x="38780" y="800181"/>
                </a:moveTo>
                <a:lnTo>
                  <a:pt x="38780" y="915498"/>
                </a:lnTo>
                <a:lnTo>
                  <a:pt x="115434" y="915498"/>
                </a:lnTo>
                <a:lnTo>
                  <a:pt x="115434" y="800181"/>
                </a:lnTo>
                <a:lnTo>
                  <a:pt x="38780" y="800181"/>
                </a:lnTo>
                <a:close/>
                <a:moveTo>
                  <a:pt x="193675" y="684212"/>
                </a:moveTo>
                <a:lnTo>
                  <a:pt x="539750" y="684212"/>
                </a:lnTo>
                <a:lnTo>
                  <a:pt x="539750" y="876300"/>
                </a:lnTo>
                <a:lnTo>
                  <a:pt x="193675" y="876300"/>
                </a:lnTo>
                <a:lnTo>
                  <a:pt x="193675" y="684212"/>
                </a:lnTo>
                <a:close/>
                <a:moveTo>
                  <a:pt x="615497" y="646047"/>
                </a:moveTo>
                <a:lnTo>
                  <a:pt x="615497" y="761591"/>
                </a:lnTo>
                <a:lnTo>
                  <a:pt x="692377" y="761591"/>
                </a:lnTo>
                <a:lnTo>
                  <a:pt x="692377" y="646047"/>
                </a:lnTo>
                <a:lnTo>
                  <a:pt x="615497" y="646047"/>
                </a:lnTo>
                <a:close/>
                <a:moveTo>
                  <a:pt x="153988" y="646047"/>
                </a:moveTo>
                <a:lnTo>
                  <a:pt x="153988" y="915498"/>
                </a:lnTo>
                <a:lnTo>
                  <a:pt x="576943" y="915498"/>
                </a:lnTo>
                <a:lnTo>
                  <a:pt x="576943" y="646047"/>
                </a:lnTo>
                <a:lnTo>
                  <a:pt x="153988" y="646047"/>
                </a:lnTo>
                <a:close/>
                <a:moveTo>
                  <a:pt x="38780" y="646047"/>
                </a:moveTo>
                <a:lnTo>
                  <a:pt x="38780" y="761591"/>
                </a:lnTo>
                <a:lnTo>
                  <a:pt x="115434" y="761591"/>
                </a:lnTo>
                <a:lnTo>
                  <a:pt x="115434" y="646047"/>
                </a:lnTo>
                <a:lnTo>
                  <a:pt x="38780" y="646047"/>
                </a:lnTo>
                <a:close/>
                <a:moveTo>
                  <a:pt x="615497" y="492140"/>
                </a:moveTo>
                <a:lnTo>
                  <a:pt x="615497" y="607683"/>
                </a:lnTo>
                <a:lnTo>
                  <a:pt x="692377" y="607683"/>
                </a:lnTo>
                <a:lnTo>
                  <a:pt x="692377" y="492140"/>
                </a:lnTo>
                <a:lnTo>
                  <a:pt x="615497" y="492140"/>
                </a:lnTo>
                <a:close/>
                <a:moveTo>
                  <a:pt x="38780" y="492140"/>
                </a:moveTo>
                <a:lnTo>
                  <a:pt x="38780" y="607683"/>
                </a:lnTo>
                <a:lnTo>
                  <a:pt x="115434" y="607683"/>
                </a:lnTo>
                <a:lnTo>
                  <a:pt x="115434" y="492140"/>
                </a:lnTo>
                <a:lnTo>
                  <a:pt x="38780" y="492140"/>
                </a:lnTo>
                <a:close/>
                <a:moveTo>
                  <a:pt x="193675" y="376237"/>
                </a:moveTo>
                <a:lnTo>
                  <a:pt x="539750" y="376237"/>
                </a:lnTo>
                <a:lnTo>
                  <a:pt x="539750" y="569912"/>
                </a:lnTo>
                <a:lnTo>
                  <a:pt x="193675" y="569912"/>
                </a:lnTo>
                <a:lnTo>
                  <a:pt x="193675" y="376237"/>
                </a:lnTo>
                <a:close/>
                <a:moveTo>
                  <a:pt x="615497" y="338233"/>
                </a:moveTo>
                <a:lnTo>
                  <a:pt x="615497" y="453776"/>
                </a:lnTo>
                <a:lnTo>
                  <a:pt x="692377" y="453776"/>
                </a:lnTo>
                <a:lnTo>
                  <a:pt x="692377" y="338233"/>
                </a:lnTo>
                <a:lnTo>
                  <a:pt x="615497" y="338233"/>
                </a:lnTo>
                <a:close/>
                <a:moveTo>
                  <a:pt x="153988" y="338233"/>
                </a:moveTo>
                <a:lnTo>
                  <a:pt x="153988" y="607683"/>
                </a:lnTo>
                <a:lnTo>
                  <a:pt x="576943" y="607683"/>
                </a:lnTo>
                <a:lnTo>
                  <a:pt x="576943" y="338233"/>
                </a:lnTo>
                <a:lnTo>
                  <a:pt x="153988" y="338233"/>
                </a:lnTo>
                <a:close/>
                <a:moveTo>
                  <a:pt x="38780" y="338233"/>
                </a:moveTo>
                <a:lnTo>
                  <a:pt x="38780" y="453776"/>
                </a:lnTo>
                <a:lnTo>
                  <a:pt x="115434" y="453776"/>
                </a:lnTo>
                <a:lnTo>
                  <a:pt x="115434" y="338233"/>
                </a:lnTo>
                <a:lnTo>
                  <a:pt x="38780" y="338233"/>
                </a:lnTo>
                <a:close/>
                <a:moveTo>
                  <a:pt x="615497" y="184325"/>
                </a:moveTo>
                <a:lnTo>
                  <a:pt x="615497" y="299869"/>
                </a:lnTo>
                <a:lnTo>
                  <a:pt x="692377" y="299869"/>
                </a:lnTo>
                <a:lnTo>
                  <a:pt x="692377" y="184325"/>
                </a:lnTo>
                <a:lnTo>
                  <a:pt x="615497" y="184325"/>
                </a:lnTo>
                <a:close/>
                <a:moveTo>
                  <a:pt x="38780" y="184325"/>
                </a:moveTo>
                <a:lnTo>
                  <a:pt x="38780" y="299869"/>
                </a:lnTo>
                <a:lnTo>
                  <a:pt x="115434" y="299869"/>
                </a:lnTo>
                <a:lnTo>
                  <a:pt x="115434" y="184325"/>
                </a:lnTo>
                <a:lnTo>
                  <a:pt x="38780" y="184325"/>
                </a:lnTo>
                <a:close/>
                <a:moveTo>
                  <a:pt x="193675" y="69850"/>
                </a:moveTo>
                <a:lnTo>
                  <a:pt x="539750" y="69850"/>
                </a:lnTo>
                <a:lnTo>
                  <a:pt x="539750" y="261938"/>
                </a:lnTo>
                <a:lnTo>
                  <a:pt x="193675" y="261938"/>
                </a:lnTo>
                <a:lnTo>
                  <a:pt x="193675" y="69850"/>
                </a:lnTo>
                <a:close/>
                <a:moveTo>
                  <a:pt x="615497" y="30418"/>
                </a:moveTo>
                <a:lnTo>
                  <a:pt x="615497" y="145735"/>
                </a:lnTo>
                <a:lnTo>
                  <a:pt x="692377" y="145735"/>
                </a:lnTo>
                <a:lnTo>
                  <a:pt x="692377" y="30418"/>
                </a:lnTo>
                <a:lnTo>
                  <a:pt x="615497" y="30418"/>
                </a:lnTo>
                <a:close/>
                <a:moveTo>
                  <a:pt x="153988" y="30418"/>
                </a:moveTo>
                <a:lnTo>
                  <a:pt x="153988" y="299869"/>
                </a:lnTo>
                <a:lnTo>
                  <a:pt x="576943" y="299869"/>
                </a:lnTo>
                <a:lnTo>
                  <a:pt x="576943" y="30418"/>
                </a:lnTo>
                <a:lnTo>
                  <a:pt x="153988" y="30418"/>
                </a:lnTo>
                <a:close/>
                <a:moveTo>
                  <a:pt x="38780" y="30418"/>
                </a:moveTo>
                <a:lnTo>
                  <a:pt x="38780" y="145735"/>
                </a:lnTo>
                <a:lnTo>
                  <a:pt x="115434" y="145735"/>
                </a:lnTo>
                <a:lnTo>
                  <a:pt x="115434" y="30418"/>
                </a:lnTo>
                <a:lnTo>
                  <a:pt x="38780" y="30418"/>
                </a:lnTo>
                <a:close/>
                <a:moveTo>
                  <a:pt x="0" y="0"/>
                </a:moveTo>
                <a:lnTo>
                  <a:pt x="722313" y="0"/>
                </a:lnTo>
                <a:lnTo>
                  <a:pt x="722313" y="954088"/>
                </a:lnTo>
                <a:lnTo>
                  <a:pt x="0" y="95408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40" name="矩形 119"/>
          <p:cNvSpPr/>
          <p:nvPr/>
        </p:nvSpPr>
        <p:spPr bwMode="auto">
          <a:xfrm>
            <a:off x="8986739" y="1154225"/>
            <a:ext cx="992554" cy="5764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41" name="KSO_Shape"/>
          <p:cNvSpPr>
            <a:spLocks/>
          </p:cNvSpPr>
          <p:nvPr/>
        </p:nvSpPr>
        <p:spPr bwMode="auto">
          <a:xfrm>
            <a:off x="6324716" y="1838325"/>
            <a:ext cx="294005" cy="388553"/>
          </a:xfrm>
          <a:custGeom>
            <a:avLst/>
            <a:gdLst/>
            <a:ahLst/>
            <a:cxnLst/>
            <a:rect l="0" t="0" r="r" b="b"/>
            <a:pathLst>
              <a:path w="722313" h="954088">
                <a:moveTo>
                  <a:pt x="615497" y="800181"/>
                </a:moveTo>
                <a:lnTo>
                  <a:pt x="615497" y="915498"/>
                </a:lnTo>
                <a:lnTo>
                  <a:pt x="692377" y="915498"/>
                </a:lnTo>
                <a:lnTo>
                  <a:pt x="692377" y="800181"/>
                </a:lnTo>
                <a:lnTo>
                  <a:pt x="615497" y="800181"/>
                </a:lnTo>
                <a:close/>
                <a:moveTo>
                  <a:pt x="38780" y="800181"/>
                </a:moveTo>
                <a:lnTo>
                  <a:pt x="38780" y="915498"/>
                </a:lnTo>
                <a:lnTo>
                  <a:pt x="115434" y="915498"/>
                </a:lnTo>
                <a:lnTo>
                  <a:pt x="115434" y="800181"/>
                </a:lnTo>
                <a:lnTo>
                  <a:pt x="38780" y="800181"/>
                </a:lnTo>
                <a:close/>
                <a:moveTo>
                  <a:pt x="193675" y="684212"/>
                </a:moveTo>
                <a:lnTo>
                  <a:pt x="539750" y="684212"/>
                </a:lnTo>
                <a:lnTo>
                  <a:pt x="539750" y="876300"/>
                </a:lnTo>
                <a:lnTo>
                  <a:pt x="193675" y="876300"/>
                </a:lnTo>
                <a:lnTo>
                  <a:pt x="193675" y="684212"/>
                </a:lnTo>
                <a:close/>
                <a:moveTo>
                  <a:pt x="615497" y="646047"/>
                </a:moveTo>
                <a:lnTo>
                  <a:pt x="615497" y="761591"/>
                </a:lnTo>
                <a:lnTo>
                  <a:pt x="692377" y="761591"/>
                </a:lnTo>
                <a:lnTo>
                  <a:pt x="692377" y="646047"/>
                </a:lnTo>
                <a:lnTo>
                  <a:pt x="615497" y="646047"/>
                </a:lnTo>
                <a:close/>
                <a:moveTo>
                  <a:pt x="153988" y="646047"/>
                </a:moveTo>
                <a:lnTo>
                  <a:pt x="153988" y="915498"/>
                </a:lnTo>
                <a:lnTo>
                  <a:pt x="576943" y="915498"/>
                </a:lnTo>
                <a:lnTo>
                  <a:pt x="576943" y="646047"/>
                </a:lnTo>
                <a:lnTo>
                  <a:pt x="153988" y="646047"/>
                </a:lnTo>
                <a:close/>
                <a:moveTo>
                  <a:pt x="38780" y="646047"/>
                </a:moveTo>
                <a:lnTo>
                  <a:pt x="38780" y="761591"/>
                </a:lnTo>
                <a:lnTo>
                  <a:pt x="115434" y="761591"/>
                </a:lnTo>
                <a:lnTo>
                  <a:pt x="115434" y="646047"/>
                </a:lnTo>
                <a:lnTo>
                  <a:pt x="38780" y="646047"/>
                </a:lnTo>
                <a:close/>
                <a:moveTo>
                  <a:pt x="615497" y="492140"/>
                </a:moveTo>
                <a:lnTo>
                  <a:pt x="615497" y="607683"/>
                </a:lnTo>
                <a:lnTo>
                  <a:pt x="692377" y="607683"/>
                </a:lnTo>
                <a:lnTo>
                  <a:pt x="692377" y="492140"/>
                </a:lnTo>
                <a:lnTo>
                  <a:pt x="615497" y="492140"/>
                </a:lnTo>
                <a:close/>
                <a:moveTo>
                  <a:pt x="38780" y="492140"/>
                </a:moveTo>
                <a:lnTo>
                  <a:pt x="38780" y="607683"/>
                </a:lnTo>
                <a:lnTo>
                  <a:pt x="115434" y="607683"/>
                </a:lnTo>
                <a:lnTo>
                  <a:pt x="115434" y="492140"/>
                </a:lnTo>
                <a:lnTo>
                  <a:pt x="38780" y="492140"/>
                </a:lnTo>
                <a:close/>
                <a:moveTo>
                  <a:pt x="193675" y="376237"/>
                </a:moveTo>
                <a:lnTo>
                  <a:pt x="539750" y="376237"/>
                </a:lnTo>
                <a:lnTo>
                  <a:pt x="539750" y="569912"/>
                </a:lnTo>
                <a:lnTo>
                  <a:pt x="193675" y="569912"/>
                </a:lnTo>
                <a:lnTo>
                  <a:pt x="193675" y="376237"/>
                </a:lnTo>
                <a:close/>
                <a:moveTo>
                  <a:pt x="615497" y="338233"/>
                </a:moveTo>
                <a:lnTo>
                  <a:pt x="615497" y="453776"/>
                </a:lnTo>
                <a:lnTo>
                  <a:pt x="692377" y="453776"/>
                </a:lnTo>
                <a:lnTo>
                  <a:pt x="692377" y="338233"/>
                </a:lnTo>
                <a:lnTo>
                  <a:pt x="615497" y="338233"/>
                </a:lnTo>
                <a:close/>
                <a:moveTo>
                  <a:pt x="153988" y="338233"/>
                </a:moveTo>
                <a:lnTo>
                  <a:pt x="153988" y="607683"/>
                </a:lnTo>
                <a:lnTo>
                  <a:pt x="576943" y="607683"/>
                </a:lnTo>
                <a:lnTo>
                  <a:pt x="576943" y="338233"/>
                </a:lnTo>
                <a:lnTo>
                  <a:pt x="153988" y="338233"/>
                </a:lnTo>
                <a:close/>
                <a:moveTo>
                  <a:pt x="38780" y="338233"/>
                </a:moveTo>
                <a:lnTo>
                  <a:pt x="38780" y="453776"/>
                </a:lnTo>
                <a:lnTo>
                  <a:pt x="115434" y="453776"/>
                </a:lnTo>
                <a:lnTo>
                  <a:pt x="115434" y="338233"/>
                </a:lnTo>
                <a:lnTo>
                  <a:pt x="38780" y="338233"/>
                </a:lnTo>
                <a:close/>
                <a:moveTo>
                  <a:pt x="615497" y="184325"/>
                </a:moveTo>
                <a:lnTo>
                  <a:pt x="615497" y="299869"/>
                </a:lnTo>
                <a:lnTo>
                  <a:pt x="692377" y="299869"/>
                </a:lnTo>
                <a:lnTo>
                  <a:pt x="692377" y="184325"/>
                </a:lnTo>
                <a:lnTo>
                  <a:pt x="615497" y="184325"/>
                </a:lnTo>
                <a:close/>
                <a:moveTo>
                  <a:pt x="38780" y="184325"/>
                </a:moveTo>
                <a:lnTo>
                  <a:pt x="38780" y="299869"/>
                </a:lnTo>
                <a:lnTo>
                  <a:pt x="115434" y="299869"/>
                </a:lnTo>
                <a:lnTo>
                  <a:pt x="115434" y="184325"/>
                </a:lnTo>
                <a:lnTo>
                  <a:pt x="38780" y="184325"/>
                </a:lnTo>
                <a:close/>
                <a:moveTo>
                  <a:pt x="193675" y="69850"/>
                </a:moveTo>
                <a:lnTo>
                  <a:pt x="539750" y="69850"/>
                </a:lnTo>
                <a:lnTo>
                  <a:pt x="539750" y="261938"/>
                </a:lnTo>
                <a:lnTo>
                  <a:pt x="193675" y="261938"/>
                </a:lnTo>
                <a:lnTo>
                  <a:pt x="193675" y="69850"/>
                </a:lnTo>
                <a:close/>
                <a:moveTo>
                  <a:pt x="615497" y="30418"/>
                </a:moveTo>
                <a:lnTo>
                  <a:pt x="615497" y="145735"/>
                </a:lnTo>
                <a:lnTo>
                  <a:pt x="692377" y="145735"/>
                </a:lnTo>
                <a:lnTo>
                  <a:pt x="692377" y="30418"/>
                </a:lnTo>
                <a:lnTo>
                  <a:pt x="615497" y="30418"/>
                </a:lnTo>
                <a:close/>
                <a:moveTo>
                  <a:pt x="153988" y="30418"/>
                </a:moveTo>
                <a:lnTo>
                  <a:pt x="153988" y="299869"/>
                </a:lnTo>
                <a:lnTo>
                  <a:pt x="576943" y="299869"/>
                </a:lnTo>
                <a:lnTo>
                  <a:pt x="576943" y="30418"/>
                </a:lnTo>
                <a:lnTo>
                  <a:pt x="153988" y="30418"/>
                </a:lnTo>
                <a:close/>
                <a:moveTo>
                  <a:pt x="38780" y="30418"/>
                </a:moveTo>
                <a:lnTo>
                  <a:pt x="38780" y="145735"/>
                </a:lnTo>
                <a:lnTo>
                  <a:pt x="115434" y="145735"/>
                </a:lnTo>
                <a:lnTo>
                  <a:pt x="115434" y="30418"/>
                </a:lnTo>
                <a:lnTo>
                  <a:pt x="38780" y="30418"/>
                </a:lnTo>
                <a:close/>
                <a:moveTo>
                  <a:pt x="0" y="0"/>
                </a:moveTo>
                <a:lnTo>
                  <a:pt x="722313" y="0"/>
                </a:lnTo>
                <a:lnTo>
                  <a:pt x="722313" y="954088"/>
                </a:lnTo>
                <a:lnTo>
                  <a:pt x="0" y="95408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42" name="KSO_Shape"/>
          <p:cNvSpPr>
            <a:spLocks/>
          </p:cNvSpPr>
          <p:nvPr/>
        </p:nvSpPr>
        <p:spPr bwMode="auto">
          <a:xfrm rot="13286215">
            <a:off x="6247423" y="2159775"/>
            <a:ext cx="834858" cy="787550"/>
          </a:xfrm>
          <a:custGeom>
            <a:avLst/>
            <a:gdLst>
              <a:gd name="T0" fmla="*/ 511721953 w 5849"/>
              <a:gd name="T1" fmla="*/ 230601453 h 5521"/>
              <a:gd name="T2" fmla="*/ 502280983 w 5849"/>
              <a:gd name="T3" fmla="*/ 0 h 5521"/>
              <a:gd name="T4" fmla="*/ 393444545 w 5849"/>
              <a:gd name="T5" fmla="*/ 93999614 h 5521"/>
              <a:gd name="T6" fmla="*/ 517556158 w 5849"/>
              <a:gd name="T7" fmla="*/ 269388243 h 5521"/>
              <a:gd name="T8" fmla="*/ 514798159 w 5849"/>
              <a:gd name="T9" fmla="*/ 307857026 h 5521"/>
              <a:gd name="T10" fmla="*/ 193698993 w 5849"/>
              <a:gd name="T11" fmla="*/ 585087386 h 5521"/>
              <a:gd name="T12" fmla="*/ 177999435 w 5849"/>
              <a:gd name="T13" fmla="*/ 578516973 h 5521"/>
              <a:gd name="T14" fmla="*/ 161132906 w 5849"/>
              <a:gd name="T15" fmla="*/ 570886753 h 5521"/>
              <a:gd name="T16" fmla="*/ 145008965 w 5849"/>
              <a:gd name="T17" fmla="*/ 562832740 h 5521"/>
              <a:gd name="T18" fmla="*/ 129521761 w 5849"/>
              <a:gd name="T19" fmla="*/ 554142713 h 5521"/>
              <a:gd name="T20" fmla="*/ 114776820 w 5849"/>
              <a:gd name="T21" fmla="*/ 544816996 h 5521"/>
              <a:gd name="T22" fmla="*/ 100774467 w 5849"/>
              <a:gd name="T23" fmla="*/ 534643369 h 5521"/>
              <a:gd name="T24" fmla="*/ 87620555 w 5849"/>
              <a:gd name="T25" fmla="*/ 523939839 h 5521"/>
              <a:gd name="T26" fmla="*/ 75103379 w 5849"/>
              <a:gd name="T27" fmla="*/ 512600619 h 5521"/>
              <a:gd name="T28" fmla="*/ 69162997 w 5849"/>
              <a:gd name="T29" fmla="*/ 506560110 h 5521"/>
              <a:gd name="T30" fmla="*/ 63434969 w 5849"/>
              <a:gd name="T31" fmla="*/ 500519274 h 5521"/>
              <a:gd name="T32" fmla="*/ 58024821 w 5849"/>
              <a:gd name="T33" fmla="*/ 494161083 h 5521"/>
              <a:gd name="T34" fmla="*/ 52614999 w 5849"/>
              <a:gd name="T35" fmla="*/ 487590344 h 5521"/>
              <a:gd name="T36" fmla="*/ 47629234 w 5849"/>
              <a:gd name="T37" fmla="*/ 480914146 h 5521"/>
              <a:gd name="T38" fmla="*/ 42749646 w 5849"/>
              <a:gd name="T39" fmla="*/ 474025725 h 5521"/>
              <a:gd name="T40" fmla="*/ 38082087 w 5849"/>
              <a:gd name="T41" fmla="*/ 466819298 h 5521"/>
              <a:gd name="T42" fmla="*/ 33733059 w 5849"/>
              <a:gd name="T43" fmla="*/ 459613196 h 5521"/>
              <a:gd name="T44" fmla="*/ 29595733 w 5849"/>
              <a:gd name="T45" fmla="*/ 452088761 h 5521"/>
              <a:gd name="T46" fmla="*/ 25564911 w 5849"/>
              <a:gd name="T47" fmla="*/ 444352755 h 5521"/>
              <a:gd name="T48" fmla="*/ 21958146 w 5849"/>
              <a:gd name="T49" fmla="*/ 436404528 h 5521"/>
              <a:gd name="T50" fmla="*/ 18563735 w 5849"/>
              <a:gd name="T51" fmla="*/ 428350515 h 5521"/>
              <a:gd name="T52" fmla="*/ 15275175 w 5849"/>
              <a:gd name="T53" fmla="*/ 419872384 h 5521"/>
              <a:gd name="T54" fmla="*/ 12305147 w 5849"/>
              <a:gd name="T55" fmla="*/ 411394578 h 5521"/>
              <a:gd name="T56" fmla="*/ 9547147 w 5849"/>
              <a:gd name="T57" fmla="*/ 402492654 h 5521"/>
              <a:gd name="T58" fmla="*/ 7213205 w 5849"/>
              <a:gd name="T59" fmla="*/ 393590731 h 5521"/>
              <a:gd name="T60" fmla="*/ 4879588 w 5849"/>
              <a:gd name="T61" fmla="*/ 384370800 h 5521"/>
              <a:gd name="T62" fmla="*/ 2970354 w 5849"/>
              <a:gd name="T63" fmla="*/ 374833187 h 5521"/>
              <a:gd name="T64" fmla="*/ 11986941 w 5849"/>
              <a:gd name="T65" fmla="*/ 349187223 h 5521"/>
              <a:gd name="T66" fmla="*/ 340935723 w 5849"/>
              <a:gd name="T67" fmla="*/ 64962658 h 5521"/>
              <a:gd name="T68" fmla="*/ 358756870 w 5849"/>
              <a:gd name="T69" fmla="*/ 85627593 h 5521"/>
              <a:gd name="T70" fmla="*/ 441179956 w 5849"/>
              <a:gd name="T71" fmla="*/ 299166999 h 5521"/>
              <a:gd name="T72" fmla="*/ 71072557 w 5849"/>
              <a:gd name="T73" fmla="*/ 406095868 h 5521"/>
              <a:gd name="T74" fmla="*/ 68420409 w 5849"/>
              <a:gd name="T75" fmla="*/ 399313559 h 5521"/>
              <a:gd name="T76" fmla="*/ 63965203 w 5849"/>
              <a:gd name="T77" fmla="*/ 385430607 h 5521"/>
              <a:gd name="T78" fmla="*/ 337223107 w 5849"/>
              <a:gd name="T79" fmla="*/ 140416624 h 5521"/>
              <a:gd name="T80" fmla="*/ 460167748 w 5849"/>
              <a:gd name="T81" fmla="*/ 282635181 h 5521"/>
              <a:gd name="T82" fmla="*/ 492309453 w 5849"/>
              <a:gd name="T83" fmla="*/ 102265848 h 5521"/>
              <a:gd name="T84" fmla="*/ 449135750 w 5849"/>
              <a:gd name="T85" fmla="*/ 82872290 h 5521"/>
              <a:gd name="T86" fmla="*/ 464304748 w 5849"/>
              <a:gd name="T87" fmla="*/ 69837575 h 5521"/>
              <a:gd name="T88" fmla="*/ 544500069 w 5849"/>
              <a:gd name="T89" fmla="*/ 162565485 h 5521"/>
              <a:gd name="T90" fmla="*/ 501326366 w 5849"/>
              <a:gd name="T91" fmla="*/ 143278038 h 55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849" h="5521">
                <a:moveTo>
                  <a:pt x="3709" y="887"/>
                </a:moveTo>
                <a:lnTo>
                  <a:pt x="4824" y="2176"/>
                </a:lnTo>
                <a:lnTo>
                  <a:pt x="5849" y="1291"/>
                </a:lnTo>
                <a:lnTo>
                  <a:pt x="4735" y="0"/>
                </a:lnTo>
                <a:lnTo>
                  <a:pt x="3709" y="887"/>
                </a:lnTo>
                <a:close/>
                <a:moveTo>
                  <a:pt x="3382" y="808"/>
                </a:moveTo>
                <a:lnTo>
                  <a:pt x="4879" y="2542"/>
                </a:lnTo>
                <a:lnTo>
                  <a:pt x="5048" y="2737"/>
                </a:lnTo>
                <a:lnTo>
                  <a:pt x="4853" y="2905"/>
                </a:lnTo>
                <a:lnTo>
                  <a:pt x="1946" y="5416"/>
                </a:lnTo>
                <a:lnTo>
                  <a:pt x="1826" y="5521"/>
                </a:lnTo>
                <a:lnTo>
                  <a:pt x="1678" y="5459"/>
                </a:lnTo>
                <a:lnTo>
                  <a:pt x="1597" y="5424"/>
                </a:lnTo>
                <a:lnTo>
                  <a:pt x="1519" y="5387"/>
                </a:lnTo>
                <a:lnTo>
                  <a:pt x="1442" y="5350"/>
                </a:lnTo>
                <a:lnTo>
                  <a:pt x="1367" y="5311"/>
                </a:lnTo>
                <a:lnTo>
                  <a:pt x="1293" y="5270"/>
                </a:lnTo>
                <a:lnTo>
                  <a:pt x="1221" y="5229"/>
                </a:lnTo>
                <a:lnTo>
                  <a:pt x="1150" y="5186"/>
                </a:lnTo>
                <a:lnTo>
                  <a:pt x="1082" y="5141"/>
                </a:lnTo>
                <a:lnTo>
                  <a:pt x="1015" y="5093"/>
                </a:lnTo>
                <a:lnTo>
                  <a:pt x="950" y="5045"/>
                </a:lnTo>
                <a:lnTo>
                  <a:pt x="887" y="4996"/>
                </a:lnTo>
                <a:lnTo>
                  <a:pt x="826" y="4944"/>
                </a:lnTo>
                <a:lnTo>
                  <a:pt x="766" y="4892"/>
                </a:lnTo>
                <a:lnTo>
                  <a:pt x="708" y="4837"/>
                </a:lnTo>
                <a:lnTo>
                  <a:pt x="680" y="4809"/>
                </a:lnTo>
                <a:lnTo>
                  <a:pt x="652" y="4780"/>
                </a:lnTo>
                <a:lnTo>
                  <a:pt x="625" y="4753"/>
                </a:lnTo>
                <a:lnTo>
                  <a:pt x="598" y="4723"/>
                </a:lnTo>
                <a:lnTo>
                  <a:pt x="571" y="4694"/>
                </a:lnTo>
                <a:lnTo>
                  <a:pt x="547" y="4663"/>
                </a:lnTo>
                <a:lnTo>
                  <a:pt x="521" y="4632"/>
                </a:lnTo>
                <a:lnTo>
                  <a:pt x="496" y="4601"/>
                </a:lnTo>
                <a:lnTo>
                  <a:pt x="473" y="4570"/>
                </a:lnTo>
                <a:lnTo>
                  <a:pt x="449" y="4538"/>
                </a:lnTo>
                <a:lnTo>
                  <a:pt x="426" y="4506"/>
                </a:lnTo>
                <a:lnTo>
                  <a:pt x="403" y="4473"/>
                </a:lnTo>
                <a:lnTo>
                  <a:pt x="381" y="4440"/>
                </a:lnTo>
                <a:lnTo>
                  <a:pt x="359" y="4405"/>
                </a:lnTo>
                <a:lnTo>
                  <a:pt x="339" y="4372"/>
                </a:lnTo>
                <a:lnTo>
                  <a:pt x="318" y="4337"/>
                </a:lnTo>
                <a:lnTo>
                  <a:pt x="298" y="4301"/>
                </a:lnTo>
                <a:lnTo>
                  <a:pt x="279" y="4266"/>
                </a:lnTo>
                <a:lnTo>
                  <a:pt x="260" y="4229"/>
                </a:lnTo>
                <a:lnTo>
                  <a:pt x="241" y="4193"/>
                </a:lnTo>
                <a:lnTo>
                  <a:pt x="224" y="4155"/>
                </a:lnTo>
                <a:lnTo>
                  <a:pt x="207" y="4118"/>
                </a:lnTo>
                <a:lnTo>
                  <a:pt x="190" y="4080"/>
                </a:lnTo>
                <a:lnTo>
                  <a:pt x="175" y="4042"/>
                </a:lnTo>
                <a:lnTo>
                  <a:pt x="159" y="4002"/>
                </a:lnTo>
                <a:lnTo>
                  <a:pt x="144" y="3962"/>
                </a:lnTo>
                <a:lnTo>
                  <a:pt x="130" y="3923"/>
                </a:lnTo>
                <a:lnTo>
                  <a:pt x="116" y="3882"/>
                </a:lnTo>
                <a:lnTo>
                  <a:pt x="103" y="3840"/>
                </a:lnTo>
                <a:lnTo>
                  <a:pt x="90" y="3798"/>
                </a:lnTo>
                <a:lnTo>
                  <a:pt x="78" y="3757"/>
                </a:lnTo>
                <a:lnTo>
                  <a:pt x="68" y="3714"/>
                </a:lnTo>
                <a:lnTo>
                  <a:pt x="56" y="3671"/>
                </a:lnTo>
                <a:lnTo>
                  <a:pt x="46" y="3627"/>
                </a:lnTo>
                <a:lnTo>
                  <a:pt x="37" y="3582"/>
                </a:lnTo>
                <a:lnTo>
                  <a:pt x="28" y="3537"/>
                </a:lnTo>
                <a:lnTo>
                  <a:pt x="0" y="3391"/>
                </a:lnTo>
                <a:lnTo>
                  <a:pt x="113" y="3295"/>
                </a:lnTo>
                <a:lnTo>
                  <a:pt x="3019" y="783"/>
                </a:lnTo>
                <a:lnTo>
                  <a:pt x="3214" y="613"/>
                </a:lnTo>
                <a:lnTo>
                  <a:pt x="3382" y="808"/>
                </a:lnTo>
                <a:close/>
                <a:moveTo>
                  <a:pt x="4338" y="2667"/>
                </a:moveTo>
                <a:lnTo>
                  <a:pt x="4159" y="2823"/>
                </a:lnTo>
                <a:lnTo>
                  <a:pt x="3167" y="1675"/>
                </a:lnTo>
                <a:lnTo>
                  <a:pt x="670" y="3832"/>
                </a:lnTo>
                <a:lnTo>
                  <a:pt x="645" y="3768"/>
                </a:lnTo>
                <a:lnTo>
                  <a:pt x="623" y="3703"/>
                </a:lnTo>
                <a:lnTo>
                  <a:pt x="603" y="3637"/>
                </a:lnTo>
                <a:lnTo>
                  <a:pt x="583" y="3568"/>
                </a:lnTo>
                <a:lnTo>
                  <a:pt x="3179" y="1325"/>
                </a:lnTo>
                <a:lnTo>
                  <a:pt x="4338" y="2667"/>
                </a:lnTo>
                <a:close/>
                <a:moveTo>
                  <a:pt x="4377" y="659"/>
                </a:moveTo>
                <a:lnTo>
                  <a:pt x="4641" y="965"/>
                </a:lnTo>
                <a:lnTo>
                  <a:pt x="4498" y="1087"/>
                </a:lnTo>
                <a:lnTo>
                  <a:pt x="4234" y="782"/>
                </a:lnTo>
                <a:lnTo>
                  <a:pt x="4377" y="659"/>
                </a:lnTo>
                <a:close/>
                <a:moveTo>
                  <a:pt x="4869" y="1229"/>
                </a:moveTo>
                <a:lnTo>
                  <a:pt x="5133" y="1534"/>
                </a:lnTo>
                <a:lnTo>
                  <a:pt x="4990" y="1656"/>
                </a:lnTo>
                <a:lnTo>
                  <a:pt x="4726" y="1352"/>
                </a:lnTo>
                <a:lnTo>
                  <a:pt x="4869" y="122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43" name="矩形 60"/>
          <p:cNvSpPr/>
          <p:nvPr/>
        </p:nvSpPr>
        <p:spPr bwMode="auto">
          <a:xfrm>
            <a:off x="9107835" y="1638193"/>
            <a:ext cx="871458" cy="49031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44" name="KSO_Shape"/>
          <p:cNvSpPr/>
          <p:nvPr/>
        </p:nvSpPr>
        <p:spPr>
          <a:xfrm>
            <a:off x="9812847" y="1597528"/>
            <a:ext cx="112609" cy="114712"/>
          </a:xfrm>
          <a:custGeom>
            <a:avLst/>
            <a:gdLst>
              <a:gd name="connsiteX0" fmla="*/ 150612 w 405200"/>
              <a:gd name="connsiteY0" fmla="*/ 52389 h 413075"/>
              <a:gd name="connsiteX1" fmla="*/ 52389 w 405200"/>
              <a:gd name="connsiteY1" fmla="*/ 150612 h 413075"/>
              <a:gd name="connsiteX2" fmla="*/ 150612 w 405200"/>
              <a:gd name="connsiteY2" fmla="*/ 248836 h 413075"/>
              <a:gd name="connsiteX3" fmla="*/ 248836 w 405200"/>
              <a:gd name="connsiteY3" fmla="*/ 150612 h 413075"/>
              <a:gd name="connsiteX4" fmla="*/ 150612 w 405200"/>
              <a:gd name="connsiteY4" fmla="*/ 52389 h 413075"/>
              <a:gd name="connsiteX5" fmla="*/ 150612 w 405200"/>
              <a:gd name="connsiteY5" fmla="*/ 0 h 413075"/>
              <a:gd name="connsiteX6" fmla="*/ 301225 w 405200"/>
              <a:gd name="connsiteY6" fmla="*/ 150612 h 413075"/>
              <a:gd name="connsiteX7" fmla="*/ 276789 w 405200"/>
              <a:gd name="connsiteY7" fmla="*/ 232452 h 413075"/>
              <a:gd name="connsiteX8" fmla="*/ 279486 w 405200"/>
              <a:gd name="connsiteY8" fmla="*/ 234307 h 413075"/>
              <a:gd name="connsiteX9" fmla="*/ 395404 w 405200"/>
              <a:gd name="connsiteY9" fmla="*/ 354065 h 413075"/>
              <a:gd name="connsiteX10" fmla="*/ 394603 w 405200"/>
              <a:gd name="connsiteY10" fmla="*/ 403280 h 413075"/>
              <a:gd name="connsiteX11" fmla="*/ 345389 w 405200"/>
              <a:gd name="connsiteY11" fmla="*/ 402478 h 413075"/>
              <a:gd name="connsiteX12" fmla="*/ 229470 w 405200"/>
              <a:gd name="connsiteY12" fmla="*/ 282720 h 413075"/>
              <a:gd name="connsiteX13" fmla="*/ 227420 w 405200"/>
              <a:gd name="connsiteY13" fmla="*/ 279520 h 413075"/>
              <a:gd name="connsiteX14" fmla="*/ 150612 w 405200"/>
              <a:gd name="connsiteY14" fmla="*/ 301225 h 413075"/>
              <a:gd name="connsiteX15" fmla="*/ 0 w 405200"/>
              <a:gd name="connsiteY15" fmla="*/ 150612 h 413075"/>
              <a:gd name="connsiteX16" fmla="*/ 150612 w 405200"/>
              <a:gd name="connsiteY16" fmla="*/ 0 h 41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5200" h="413075">
                <a:moveTo>
                  <a:pt x="150612" y="52389"/>
                </a:moveTo>
                <a:cubicBezTo>
                  <a:pt x="96365" y="52389"/>
                  <a:pt x="52389" y="96365"/>
                  <a:pt x="52389" y="150612"/>
                </a:cubicBezTo>
                <a:cubicBezTo>
                  <a:pt x="52389" y="204860"/>
                  <a:pt x="96365" y="248836"/>
                  <a:pt x="150612" y="248836"/>
                </a:cubicBezTo>
                <a:cubicBezTo>
                  <a:pt x="204860" y="248836"/>
                  <a:pt x="248836" y="204860"/>
                  <a:pt x="248836" y="150612"/>
                </a:cubicBezTo>
                <a:cubicBezTo>
                  <a:pt x="248836" y="96365"/>
                  <a:pt x="204860" y="52389"/>
                  <a:pt x="150612" y="52389"/>
                </a:cubicBezTo>
                <a:close/>
                <a:moveTo>
                  <a:pt x="150612" y="0"/>
                </a:moveTo>
                <a:cubicBezTo>
                  <a:pt x="233793" y="0"/>
                  <a:pt x="301225" y="67431"/>
                  <a:pt x="301225" y="150612"/>
                </a:cubicBezTo>
                <a:cubicBezTo>
                  <a:pt x="301225" y="180842"/>
                  <a:pt x="292319" y="208992"/>
                  <a:pt x="276789" y="232452"/>
                </a:cubicBezTo>
                <a:cubicBezTo>
                  <a:pt x="277931" y="232774"/>
                  <a:pt x="278722" y="233519"/>
                  <a:pt x="279486" y="234307"/>
                </a:cubicBezTo>
                <a:lnTo>
                  <a:pt x="395404" y="354065"/>
                </a:lnTo>
                <a:cubicBezTo>
                  <a:pt x="408773" y="367877"/>
                  <a:pt x="408414" y="389911"/>
                  <a:pt x="394603" y="403280"/>
                </a:cubicBezTo>
                <a:cubicBezTo>
                  <a:pt x="380791" y="416648"/>
                  <a:pt x="358757" y="416289"/>
                  <a:pt x="345389" y="402478"/>
                </a:cubicBezTo>
                <a:lnTo>
                  <a:pt x="229470" y="282720"/>
                </a:lnTo>
                <a:lnTo>
                  <a:pt x="227420" y="279520"/>
                </a:lnTo>
                <a:cubicBezTo>
                  <a:pt x="205163" y="293486"/>
                  <a:pt x="178791" y="301225"/>
                  <a:pt x="150612" y="301225"/>
                </a:cubicBezTo>
                <a:cubicBezTo>
                  <a:pt x="67431" y="301225"/>
                  <a:pt x="0" y="233793"/>
                  <a:pt x="0" y="150612"/>
                </a:cubicBezTo>
                <a:cubicBezTo>
                  <a:pt x="0" y="67431"/>
                  <a:pt x="67431" y="0"/>
                  <a:pt x="15061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45" name="KSO_Shape"/>
          <p:cNvSpPr>
            <a:spLocks/>
          </p:cNvSpPr>
          <p:nvPr/>
        </p:nvSpPr>
        <p:spPr bwMode="auto">
          <a:xfrm>
            <a:off x="9508381" y="1365488"/>
            <a:ext cx="210607" cy="201692"/>
          </a:xfrm>
          <a:custGeom>
            <a:avLst/>
            <a:gdLst>
              <a:gd name="T0" fmla="*/ 803970 w 12269552"/>
              <a:gd name="T1" fmla="*/ 262762 h 11753851"/>
              <a:gd name="T2" fmla="*/ 1171916 w 12269552"/>
              <a:gd name="T3" fmla="*/ 262762 h 11753851"/>
              <a:gd name="T4" fmla="*/ 1241319 w 12269552"/>
              <a:gd name="T5" fmla="*/ 290855 h 11753851"/>
              <a:gd name="T6" fmla="*/ 1475966 w 12269552"/>
              <a:gd name="T7" fmla="*/ 525518 h 11753851"/>
              <a:gd name="T8" fmla="*/ 1670404 w 12269552"/>
              <a:gd name="T9" fmla="*/ 331067 h 11753851"/>
              <a:gd name="T10" fmla="*/ 1721079 w 12269552"/>
              <a:gd name="T11" fmla="*/ 312889 h 11753851"/>
              <a:gd name="T12" fmla="*/ 1800397 w 12269552"/>
              <a:gd name="T13" fmla="*/ 391661 h 11753851"/>
              <a:gd name="T14" fmla="*/ 1782220 w 12269552"/>
              <a:gd name="T15" fmla="*/ 441238 h 11753851"/>
              <a:gd name="T16" fmla="*/ 1547572 w 12269552"/>
              <a:gd name="T17" fmla="*/ 678105 h 11753851"/>
              <a:gd name="T18" fmla="*/ 1419232 w 12269552"/>
              <a:gd name="T19" fmla="*/ 688571 h 11753851"/>
              <a:gd name="T20" fmla="*/ 1275469 w 12269552"/>
              <a:gd name="T21" fmla="*/ 544247 h 11753851"/>
              <a:gd name="T22" fmla="*/ 1050185 w 12269552"/>
              <a:gd name="T23" fmla="*/ 804250 h 11753851"/>
              <a:gd name="T24" fmla="*/ 1256190 w 12269552"/>
              <a:gd name="T25" fmla="*/ 1010268 h 11753851"/>
              <a:gd name="T26" fmla="*/ 1274918 w 12269552"/>
              <a:gd name="T27" fmla="*/ 1130905 h 11753851"/>
              <a:gd name="T28" fmla="*/ 1159247 w 12269552"/>
              <a:gd name="T29" fmla="*/ 1646503 h 11753851"/>
              <a:gd name="T30" fmla="*/ 1063405 w 12269552"/>
              <a:gd name="T31" fmla="*/ 1724724 h 11753851"/>
              <a:gd name="T32" fmla="*/ 965360 w 12269552"/>
              <a:gd name="T33" fmla="*/ 1626672 h 11753851"/>
              <a:gd name="T34" fmla="*/ 968114 w 12269552"/>
              <a:gd name="T35" fmla="*/ 1601884 h 11753851"/>
              <a:gd name="T36" fmla="*/ 1063405 w 12269552"/>
              <a:gd name="T37" fmla="*/ 1179380 h 11753851"/>
              <a:gd name="T38" fmla="*/ 828757 w 12269552"/>
              <a:gd name="T39" fmla="*/ 951327 h 11753851"/>
              <a:gd name="T40" fmla="*/ 627709 w 12269552"/>
              <a:gd name="T41" fmla="*/ 1176075 h 11753851"/>
              <a:gd name="T42" fmla="*/ 508182 w 12269552"/>
              <a:gd name="T43" fmla="*/ 1213533 h 11753851"/>
              <a:gd name="T44" fmla="*/ 100027 w 12269552"/>
              <a:gd name="T45" fmla="*/ 1214084 h 11753851"/>
              <a:gd name="T46" fmla="*/ 2533 w 12269552"/>
              <a:gd name="T47" fmla="*/ 1137515 h 11753851"/>
              <a:gd name="T48" fmla="*/ 75791 w 12269552"/>
              <a:gd name="T49" fmla="*/ 1020735 h 11753851"/>
              <a:gd name="T50" fmla="*/ 100578 w 12269552"/>
              <a:gd name="T51" fmla="*/ 1018531 h 11753851"/>
              <a:gd name="T52" fmla="*/ 451999 w 12269552"/>
              <a:gd name="T53" fmla="*/ 1019633 h 11753851"/>
              <a:gd name="T54" fmla="*/ 971969 w 12269552"/>
              <a:gd name="T55" fmla="*/ 417001 h 11753851"/>
              <a:gd name="T56" fmla="*/ 835918 w 12269552"/>
              <a:gd name="T57" fmla="*/ 416450 h 11753851"/>
              <a:gd name="T58" fmla="*/ 599617 w 12269552"/>
              <a:gd name="T59" fmla="*/ 689122 h 11753851"/>
              <a:gd name="T60" fmla="*/ 541231 w 12269552"/>
              <a:gd name="T61" fmla="*/ 716664 h 11753851"/>
              <a:gd name="T62" fmla="*/ 464667 w 12269552"/>
              <a:gd name="T63" fmla="*/ 640647 h 11753851"/>
              <a:gd name="T64" fmla="*/ 490556 w 12269552"/>
              <a:gd name="T65" fmla="*/ 583358 h 11753851"/>
              <a:gd name="T66" fmla="*/ 745033 w 12269552"/>
              <a:gd name="T67" fmla="*/ 290304 h 11753851"/>
              <a:gd name="T68" fmla="*/ 803970 w 12269552"/>
              <a:gd name="T69" fmla="*/ 262762 h 11753851"/>
              <a:gd name="T70" fmla="*/ 1357685 w 12269552"/>
              <a:gd name="T71" fmla="*/ 0 h 11753851"/>
              <a:gd name="T72" fmla="*/ 1509449 w 12269552"/>
              <a:gd name="T73" fmla="*/ 151764 h 11753851"/>
              <a:gd name="T74" fmla="*/ 1357685 w 12269552"/>
              <a:gd name="T75" fmla="*/ 303527 h 11753851"/>
              <a:gd name="T76" fmla="*/ 1205921 w 12269552"/>
              <a:gd name="T77" fmla="*/ 151764 h 11753851"/>
              <a:gd name="T78" fmla="*/ 1357685 w 12269552"/>
              <a:gd name="T79" fmla="*/ 0 h 1175385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2269552" h="11753851">
                <a:moveTo>
                  <a:pt x="5478990" y="1790700"/>
                </a:moveTo>
                <a:cubicBezTo>
                  <a:pt x="7986505" y="1790700"/>
                  <a:pt x="7986505" y="1790700"/>
                  <a:pt x="7986505" y="1790700"/>
                </a:cubicBezTo>
                <a:cubicBezTo>
                  <a:pt x="8170440" y="1790700"/>
                  <a:pt x="8335605" y="1862026"/>
                  <a:pt x="8459480" y="1982155"/>
                </a:cubicBezTo>
                <a:cubicBezTo>
                  <a:pt x="10058584" y="3581364"/>
                  <a:pt x="10058584" y="3581364"/>
                  <a:pt x="10058584" y="3581364"/>
                </a:cubicBezTo>
                <a:cubicBezTo>
                  <a:pt x="11383663" y="2256197"/>
                  <a:pt x="11383663" y="2256197"/>
                  <a:pt x="11383663" y="2256197"/>
                </a:cubicBezTo>
                <a:cubicBezTo>
                  <a:pt x="11477507" y="2177363"/>
                  <a:pt x="11597628" y="2132315"/>
                  <a:pt x="11729010" y="2132315"/>
                </a:cubicBezTo>
                <a:cubicBezTo>
                  <a:pt x="12029311" y="2132315"/>
                  <a:pt x="12269552" y="2372572"/>
                  <a:pt x="12269552" y="2669139"/>
                </a:cubicBezTo>
                <a:cubicBezTo>
                  <a:pt x="12269552" y="2796776"/>
                  <a:pt x="12220753" y="2916904"/>
                  <a:pt x="12145678" y="3007000"/>
                </a:cubicBezTo>
                <a:cubicBezTo>
                  <a:pt x="10546573" y="4621226"/>
                  <a:pt x="10546573" y="4621226"/>
                  <a:pt x="10546573" y="4621226"/>
                </a:cubicBezTo>
                <a:cubicBezTo>
                  <a:pt x="10062338" y="5105494"/>
                  <a:pt x="9671946" y="4692552"/>
                  <a:pt x="9671946" y="4692552"/>
                </a:cubicBezTo>
                <a:cubicBezTo>
                  <a:pt x="8692213" y="3709001"/>
                  <a:pt x="8692213" y="3709001"/>
                  <a:pt x="8692213" y="3709001"/>
                </a:cubicBezTo>
                <a:cubicBezTo>
                  <a:pt x="7156923" y="5480895"/>
                  <a:pt x="7156923" y="5480895"/>
                  <a:pt x="7156923" y="5480895"/>
                </a:cubicBezTo>
                <a:cubicBezTo>
                  <a:pt x="8560831" y="6884896"/>
                  <a:pt x="8560831" y="6884896"/>
                  <a:pt x="8560831" y="6884896"/>
                </a:cubicBezTo>
                <a:cubicBezTo>
                  <a:pt x="8560831" y="6884896"/>
                  <a:pt x="8857379" y="7158939"/>
                  <a:pt x="8688459" y="7707025"/>
                </a:cubicBezTo>
                <a:cubicBezTo>
                  <a:pt x="7900169" y="11220781"/>
                  <a:pt x="7900169" y="11220781"/>
                  <a:pt x="7900169" y="11220781"/>
                </a:cubicBezTo>
                <a:cubicBezTo>
                  <a:pt x="7840108" y="11524856"/>
                  <a:pt x="7569837" y="11753851"/>
                  <a:pt x="7247013" y="11753851"/>
                </a:cubicBezTo>
                <a:cubicBezTo>
                  <a:pt x="6879144" y="11753851"/>
                  <a:pt x="6578843" y="11453530"/>
                  <a:pt x="6578843" y="11085637"/>
                </a:cubicBezTo>
                <a:cubicBezTo>
                  <a:pt x="6578843" y="11025572"/>
                  <a:pt x="6586351" y="10969262"/>
                  <a:pt x="6597612" y="10916706"/>
                </a:cubicBezTo>
                <a:cubicBezTo>
                  <a:pt x="7247013" y="8037378"/>
                  <a:pt x="7247013" y="8037378"/>
                  <a:pt x="7247013" y="8037378"/>
                </a:cubicBezTo>
                <a:cubicBezTo>
                  <a:pt x="5647909" y="6483216"/>
                  <a:pt x="5647909" y="6483216"/>
                  <a:pt x="5647909" y="6483216"/>
                </a:cubicBezTo>
                <a:cubicBezTo>
                  <a:pt x="4277784" y="8014854"/>
                  <a:pt x="4277784" y="8014854"/>
                  <a:pt x="4277784" y="8014854"/>
                </a:cubicBezTo>
                <a:cubicBezTo>
                  <a:pt x="4277784" y="8014854"/>
                  <a:pt x="4056312" y="8288897"/>
                  <a:pt x="3463217" y="8270127"/>
                </a:cubicBezTo>
                <a:cubicBezTo>
                  <a:pt x="681676" y="8273881"/>
                  <a:pt x="681676" y="8273881"/>
                  <a:pt x="681676" y="8273881"/>
                </a:cubicBezTo>
                <a:cubicBezTo>
                  <a:pt x="370114" y="8277635"/>
                  <a:pt x="88581" y="8067410"/>
                  <a:pt x="17260" y="7752073"/>
                </a:cubicBezTo>
                <a:cubicBezTo>
                  <a:pt x="-65323" y="7391688"/>
                  <a:pt x="156149" y="7038811"/>
                  <a:pt x="516511" y="6956222"/>
                </a:cubicBezTo>
                <a:cubicBezTo>
                  <a:pt x="572817" y="6944960"/>
                  <a:pt x="629124" y="6941206"/>
                  <a:pt x="685430" y="6941206"/>
                </a:cubicBezTo>
                <a:cubicBezTo>
                  <a:pt x="3080333" y="6948714"/>
                  <a:pt x="3080333" y="6948714"/>
                  <a:pt x="3080333" y="6948714"/>
                </a:cubicBezTo>
                <a:cubicBezTo>
                  <a:pt x="6623888" y="2841824"/>
                  <a:pt x="6623888" y="2841824"/>
                  <a:pt x="6623888" y="2841824"/>
                </a:cubicBezTo>
                <a:lnTo>
                  <a:pt x="5696708" y="2838070"/>
                </a:lnTo>
                <a:cubicBezTo>
                  <a:pt x="4086342" y="4696306"/>
                  <a:pt x="4086342" y="4696306"/>
                  <a:pt x="4086342" y="4696306"/>
                </a:cubicBezTo>
                <a:cubicBezTo>
                  <a:pt x="3992498" y="4812681"/>
                  <a:pt x="3849855" y="4884007"/>
                  <a:pt x="3688443" y="4884007"/>
                </a:cubicBezTo>
                <a:cubicBezTo>
                  <a:pt x="3399403" y="4884007"/>
                  <a:pt x="3166669" y="4651258"/>
                  <a:pt x="3166669" y="4365953"/>
                </a:cubicBezTo>
                <a:cubicBezTo>
                  <a:pt x="3166669" y="4208284"/>
                  <a:pt x="3234237" y="4069386"/>
                  <a:pt x="3343097" y="3975536"/>
                </a:cubicBezTo>
                <a:cubicBezTo>
                  <a:pt x="5077337" y="1978401"/>
                  <a:pt x="5077337" y="1978401"/>
                  <a:pt x="5077337" y="1978401"/>
                </a:cubicBezTo>
                <a:cubicBezTo>
                  <a:pt x="5171181" y="1862026"/>
                  <a:pt x="5313824" y="1790700"/>
                  <a:pt x="5478990" y="1790700"/>
                </a:cubicBezTo>
                <a:close/>
                <a:moveTo>
                  <a:pt x="9252509" y="0"/>
                </a:moveTo>
                <a:cubicBezTo>
                  <a:pt x="9823713" y="0"/>
                  <a:pt x="10286766" y="463053"/>
                  <a:pt x="10286766" y="1034257"/>
                </a:cubicBezTo>
                <a:cubicBezTo>
                  <a:pt x="10286766" y="1605461"/>
                  <a:pt x="9823713" y="2068514"/>
                  <a:pt x="9252509" y="2068514"/>
                </a:cubicBezTo>
                <a:cubicBezTo>
                  <a:pt x="8681305" y="2068514"/>
                  <a:pt x="8218252" y="1605461"/>
                  <a:pt x="8218252" y="1034257"/>
                </a:cubicBezTo>
                <a:cubicBezTo>
                  <a:pt x="8218252" y="463053"/>
                  <a:pt x="8681305" y="0"/>
                  <a:pt x="92525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46" name="矩形 63"/>
          <p:cNvSpPr/>
          <p:nvPr/>
        </p:nvSpPr>
        <p:spPr bwMode="auto">
          <a:xfrm>
            <a:off x="8981417" y="1732084"/>
            <a:ext cx="2011680" cy="1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47" name="矩形 64"/>
          <p:cNvSpPr/>
          <p:nvPr/>
        </p:nvSpPr>
        <p:spPr bwMode="auto">
          <a:xfrm rot="5400000">
            <a:off x="9409238" y="1733660"/>
            <a:ext cx="1164324" cy="1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48" name="矩形 13"/>
          <p:cNvSpPr/>
          <p:nvPr/>
        </p:nvSpPr>
        <p:spPr bwMode="auto">
          <a:xfrm>
            <a:off x="8983651" y="1154226"/>
            <a:ext cx="2013539" cy="1170741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49" name="KSO_Shape"/>
          <p:cNvSpPr>
            <a:spLocks/>
          </p:cNvSpPr>
          <p:nvPr/>
        </p:nvSpPr>
        <p:spPr bwMode="auto">
          <a:xfrm>
            <a:off x="9045890" y="1210622"/>
            <a:ext cx="398275" cy="358939"/>
          </a:xfrm>
          <a:custGeom>
            <a:avLst/>
            <a:gdLst>
              <a:gd name="T0" fmla="*/ 72016 w 2775"/>
              <a:gd name="T1" fmla="*/ 1621895 h 2497"/>
              <a:gd name="T2" fmla="*/ 72016 w 2775"/>
              <a:gd name="T3" fmla="*/ 1477698 h 2497"/>
              <a:gd name="T4" fmla="*/ 180364 w 2775"/>
              <a:gd name="T5" fmla="*/ 900908 h 2497"/>
              <a:gd name="T6" fmla="*/ 288064 w 2775"/>
              <a:gd name="T7" fmla="*/ 1477698 h 2497"/>
              <a:gd name="T8" fmla="*/ 720159 w 2775"/>
              <a:gd name="T9" fmla="*/ 864534 h 2497"/>
              <a:gd name="T10" fmla="*/ 793472 w 2775"/>
              <a:gd name="T11" fmla="*/ 1477698 h 2497"/>
              <a:gd name="T12" fmla="*/ 1548666 w 2775"/>
              <a:gd name="T13" fmla="*/ 900908 h 2497"/>
              <a:gd name="T14" fmla="*/ 1656365 w 2775"/>
              <a:gd name="T15" fmla="*/ 1477698 h 2497"/>
              <a:gd name="T16" fmla="*/ 1800397 w 2775"/>
              <a:gd name="T17" fmla="*/ 1549796 h 2497"/>
              <a:gd name="T18" fmla="*/ 869381 w 2775"/>
              <a:gd name="T19" fmla="*/ 1158775 h 2497"/>
              <a:gd name="T20" fmla="*/ 1164581 w 2775"/>
              <a:gd name="T21" fmla="*/ 913899 h 2497"/>
              <a:gd name="T22" fmla="*/ 869381 w 2775"/>
              <a:gd name="T23" fmla="*/ 1158775 h 2497"/>
              <a:gd name="T24" fmla="*/ 1182747 w 2775"/>
              <a:gd name="T25" fmla="*/ 1364678 h 2497"/>
              <a:gd name="T26" fmla="*/ 1423449 w 2775"/>
              <a:gd name="T27" fmla="*/ 1071737 h 2497"/>
              <a:gd name="T28" fmla="*/ 905064 w 2775"/>
              <a:gd name="T29" fmla="*/ 1338697 h 2497"/>
              <a:gd name="T30" fmla="*/ 1363760 w 2775"/>
              <a:gd name="T31" fmla="*/ 930787 h 2497"/>
              <a:gd name="T32" fmla="*/ 905064 w 2775"/>
              <a:gd name="T33" fmla="*/ 1338697 h 2497"/>
              <a:gd name="T34" fmla="*/ 578073 w 2775"/>
              <a:gd name="T35" fmla="*/ 919095 h 2497"/>
              <a:gd name="T36" fmla="*/ 612459 w 2775"/>
              <a:gd name="T37" fmla="*/ 1037961 h 2497"/>
              <a:gd name="T38" fmla="*/ 642304 w 2775"/>
              <a:gd name="T39" fmla="*/ 1307519 h 2497"/>
              <a:gd name="T40" fmla="*/ 513194 w 2775"/>
              <a:gd name="T41" fmla="*/ 1307519 h 2497"/>
              <a:gd name="T42" fmla="*/ 540443 w 2775"/>
              <a:gd name="T43" fmla="*/ 1035363 h 2497"/>
              <a:gd name="T44" fmla="*/ 1631062 w 2775"/>
              <a:gd name="T45" fmla="*/ 822964 h 2497"/>
              <a:gd name="T46" fmla="*/ 1473406 w 2775"/>
              <a:gd name="T47" fmla="*/ 684612 h 2497"/>
              <a:gd name="T48" fmla="*/ 1207401 w 2775"/>
              <a:gd name="T49" fmla="*/ 684612 h 2497"/>
              <a:gd name="T50" fmla="*/ 1049096 w 2775"/>
              <a:gd name="T51" fmla="*/ 822964 h 2497"/>
              <a:gd name="T52" fmla="*/ 890791 w 2775"/>
              <a:gd name="T53" fmla="*/ 684612 h 2497"/>
              <a:gd name="T54" fmla="*/ 624786 w 2775"/>
              <a:gd name="T55" fmla="*/ 684612 h 2497"/>
              <a:gd name="T56" fmla="*/ 466481 w 2775"/>
              <a:gd name="T57" fmla="*/ 822964 h 2497"/>
              <a:gd name="T58" fmla="*/ 308825 w 2775"/>
              <a:gd name="T59" fmla="*/ 684612 h 2497"/>
              <a:gd name="T60" fmla="*/ 42820 w 2775"/>
              <a:gd name="T61" fmla="*/ 684612 h 2497"/>
              <a:gd name="T62" fmla="*/ 36332 w 2775"/>
              <a:gd name="T63" fmla="*/ 648238 h 2497"/>
              <a:gd name="T64" fmla="*/ 1764713 w 2775"/>
              <a:gd name="T65" fmla="*/ 684612 h 2497"/>
              <a:gd name="T66" fmla="*/ 1631062 w 2775"/>
              <a:gd name="T67" fmla="*/ 822964 h 2497"/>
              <a:gd name="T68" fmla="*/ 1597974 w 2775"/>
              <a:gd name="T69" fmla="*/ 107823 h 2497"/>
              <a:gd name="T70" fmla="*/ 36332 w 2775"/>
              <a:gd name="T71" fmla="*/ 612514 h 2497"/>
              <a:gd name="T72" fmla="*/ 1476650 w 2775"/>
              <a:gd name="T73" fmla="*/ 576140 h 2497"/>
              <a:gd name="T74" fmla="*/ 1440318 w 2775"/>
              <a:gd name="T75" fmla="*/ 143548 h 2497"/>
              <a:gd name="T76" fmla="*/ 1476650 w 2775"/>
              <a:gd name="T77" fmla="*/ 576140 h 2497"/>
              <a:gd name="T78" fmla="*/ 1260602 w 2775"/>
              <a:gd name="T79" fmla="*/ 576140 h 2497"/>
              <a:gd name="T80" fmla="*/ 1121761 w 2775"/>
              <a:gd name="T81" fmla="*/ 143548 h 2497"/>
              <a:gd name="T82" fmla="*/ 864191 w 2775"/>
              <a:gd name="T83" fmla="*/ 576140 h 2497"/>
              <a:gd name="T84" fmla="*/ 936206 w 2775"/>
              <a:gd name="T85" fmla="*/ 143548 h 2497"/>
              <a:gd name="T86" fmla="*/ 864191 w 2775"/>
              <a:gd name="T87" fmla="*/ 576140 h 2497"/>
              <a:gd name="T88" fmla="*/ 685124 w 2775"/>
              <a:gd name="T89" fmla="*/ 143548 h 2497"/>
              <a:gd name="T90" fmla="*/ 546283 w 2775"/>
              <a:gd name="T91" fmla="*/ 576140 h 2497"/>
              <a:gd name="T92" fmla="*/ 330235 w 2775"/>
              <a:gd name="T93" fmla="*/ 576140 h 2497"/>
              <a:gd name="T94" fmla="*/ 365919 w 2775"/>
              <a:gd name="T95" fmla="*/ 143548 h 2497"/>
              <a:gd name="T96" fmla="*/ 330235 w 2775"/>
              <a:gd name="T97" fmla="*/ 576140 h 2497"/>
              <a:gd name="T98" fmla="*/ 1620682 w 2775"/>
              <a:gd name="T99" fmla="*/ 0 h 2497"/>
              <a:gd name="T100" fmla="*/ 180364 w 2775"/>
              <a:gd name="T101" fmla="*/ 71449 h 249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775" h="2497">
                <a:moveTo>
                  <a:pt x="2664" y="2497"/>
                </a:moveTo>
                <a:cubicBezTo>
                  <a:pt x="111" y="2497"/>
                  <a:pt x="111" y="2497"/>
                  <a:pt x="111" y="2497"/>
                </a:cubicBezTo>
                <a:cubicBezTo>
                  <a:pt x="50" y="2497"/>
                  <a:pt x="0" y="2447"/>
                  <a:pt x="0" y="2386"/>
                </a:cubicBezTo>
                <a:cubicBezTo>
                  <a:pt x="0" y="2324"/>
                  <a:pt x="50" y="2275"/>
                  <a:pt x="111" y="2275"/>
                </a:cubicBezTo>
                <a:cubicBezTo>
                  <a:pt x="278" y="2275"/>
                  <a:pt x="278" y="2275"/>
                  <a:pt x="278" y="2275"/>
                </a:cubicBezTo>
                <a:cubicBezTo>
                  <a:pt x="278" y="1387"/>
                  <a:pt x="278" y="1387"/>
                  <a:pt x="278" y="1387"/>
                </a:cubicBezTo>
                <a:cubicBezTo>
                  <a:pt x="444" y="1387"/>
                  <a:pt x="444" y="1387"/>
                  <a:pt x="444" y="1387"/>
                </a:cubicBezTo>
                <a:cubicBezTo>
                  <a:pt x="444" y="2275"/>
                  <a:pt x="444" y="2275"/>
                  <a:pt x="444" y="2275"/>
                </a:cubicBezTo>
                <a:cubicBezTo>
                  <a:pt x="1110" y="2275"/>
                  <a:pt x="1110" y="2275"/>
                  <a:pt x="1110" y="2275"/>
                </a:cubicBezTo>
                <a:cubicBezTo>
                  <a:pt x="1110" y="1331"/>
                  <a:pt x="1110" y="1331"/>
                  <a:pt x="1110" y="1331"/>
                </a:cubicBezTo>
                <a:cubicBezTo>
                  <a:pt x="1223" y="1331"/>
                  <a:pt x="1223" y="1331"/>
                  <a:pt x="1223" y="1331"/>
                </a:cubicBezTo>
                <a:cubicBezTo>
                  <a:pt x="1223" y="2275"/>
                  <a:pt x="1223" y="2275"/>
                  <a:pt x="1223" y="2275"/>
                </a:cubicBezTo>
                <a:cubicBezTo>
                  <a:pt x="2387" y="2275"/>
                  <a:pt x="2387" y="2275"/>
                  <a:pt x="2387" y="2275"/>
                </a:cubicBezTo>
                <a:cubicBezTo>
                  <a:pt x="2387" y="1387"/>
                  <a:pt x="2387" y="1387"/>
                  <a:pt x="2387" y="1387"/>
                </a:cubicBezTo>
                <a:cubicBezTo>
                  <a:pt x="2553" y="1387"/>
                  <a:pt x="2553" y="1387"/>
                  <a:pt x="2553" y="1387"/>
                </a:cubicBezTo>
                <a:cubicBezTo>
                  <a:pt x="2553" y="2275"/>
                  <a:pt x="2553" y="2275"/>
                  <a:pt x="2553" y="2275"/>
                </a:cubicBezTo>
                <a:cubicBezTo>
                  <a:pt x="2664" y="2275"/>
                  <a:pt x="2664" y="2275"/>
                  <a:pt x="2664" y="2275"/>
                </a:cubicBezTo>
                <a:cubicBezTo>
                  <a:pt x="2725" y="2275"/>
                  <a:pt x="2775" y="2324"/>
                  <a:pt x="2775" y="2386"/>
                </a:cubicBezTo>
                <a:cubicBezTo>
                  <a:pt x="2775" y="2447"/>
                  <a:pt x="2725" y="2497"/>
                  <a:pt x="2664" y="2497"/>
                </a:cubicBezTo>
                <a:close/>
                <a:moveTo>
                  <a:pt x="1340" y="1784"/>
                </a:moveTo>
                <a:cubicBezTo>
                  <a:pt x="1750" y="1373"/>
                  <a:pt x="1750" y="1373"/>
                  <a:pt x="1750" y="1373"/>
                </a:cubicBezTo>
                <a:cubicBezTo>
                  <a:pt x="1795" y="1407"/>
                  <a:pt x="1795" y="1407"/>
                  <a:pt x="1795" y="1407"/>
                </a:cubicBezTo>
                <a:cubicBezTo>
                  <a:pt x="1379" y="1823"/>
                  <a:pt x="1379" y="1823"/>
                  <a:pt x="1379" y="1823"/>
                </a:cubicBezTo>
                <a:lnTo>
                  <a:pt x="1340" y="1784"/>
                </a:lnTo>
                <a:close/>
                <a:moveTo>
                  <a:pt x="2239" y="1685"/>
                </a:moveTo>
                <a:cubicBezTo>
                  <a:pt x="1823" y="2101"/>
                  <a:pt x="1823" y="2101"/>
                  <a:pt x="1823" y="2101"/>
                </a:cubicBezTo>
                <a:cubicBezTo>
                  <a:pt x="1784" y="2061"/>
                  <a:pt x="1784" y="2061"/>
                  <a:pt x="1784" y="2061"/>
                </a:cubicBezTo>
                <a:cubicBezTo>
                  <a:pt x="2194" y="1650"/>
                  <a:pt x="2194" y="1650"/>
                  <a:pt x="2194" y="1650"/>
                </a:cubicBezTo>
                <a:lnTo>
                  <a:pt x="2239" y="1685"/>
                </a:lnTo>
                <a:close/>
                <a:moveTo>
                  <a:pt x="1395" y="2061"/>
                </a:moveTo>
                <a:cubicBezTo>
                  <a:pt x="2062" y="1394"/>
                  <a:pt x="2062" y="1394"/>
                  <a:pt x="2062" y="1394"/>
                </a:cubicBezTo>
                <a:cubicBezTo>
                  <a:pt x="2102" y="1433"/>
                  <a:pt x="2102" y="1433"/>
                  <a:pt x="2102" y="1433"/>
                </a:cubicBezTo>
                <a:cubicBezTo>
                  <a:pt x="1435" y="2101"/>
                  <a:pt x="1435" y="2101"/>
                  <a:pt x="1435" y="2101"/>
                </a:cubicBezTo>
                <a:lnTo>
                  <a:pt x="1395" y="2061"/>
                </a:lnTo>
                <a:close/>
                <a:moveTo>
                  <a:pt x="791" y="1514"/>
                </a:moveTo>
                <a:cubicBezTo>
                  <a:pt x="791" y="1459"/>
                  <a:pt x="836" y="1415"/>
                  <a:pt x="891" y="1415"/>
                </a:cubicBezTo>
                <a:cubicBezTo>
                  <a:pt x="945" y="1415"/>
                  <a:pt x="990" y="1459"/>
                  <a:pt x="990" y="1514"/>
                </a:cubicBezTo>
                <a:cubicBezTo>
                  <a:pt x="990" y="1549"/>
                  <a:pt x="971" y="1580"/>
                  <a:pt x="944" y="1598"/>
                </a:cubicBezTo>
                <a:cubicBezTo>
                  <a:pt x="944" y="1930"/>
                  <a:pt x="944" y="1930"/>
                  <a:pt x="944" y="1930"/>
                </a:cubicBezTo>
                <a:cubicBezTo>
                  <a:pt x="971" y="1947"/>
                  <a:pt x="990" y="1978"/>
                  <a:pt x="990" y="2013"/>
                </a:cubicBezTo>
                <a:cubicBezTo>
                  <a:pt x="990" y="2068"/>
                  <a:pt x="945" y="2113"/>
                  <a:pt x="891" y="2113"/>
                </a:cubicBezTo>
                <a:cubicBezTo>
                  <a:pt x="836" y="2113"/>
                  <a:pt x="791" y="2068"/>
                  <a:pt x="791" y="2013"/>
                </a:cubicBezTo>
                <a:cubicBezTo>
                  <a:pt x="791" y="1980"/>
                  <a:pt x="808" y="1951"/>
                  <a:pt x="833" y="1933"/>
                </a:cubicBezTo>
                <a:cubicBezTo>
                  <a:pt x="833" y="1594"/>
                  <a:pt x="833" y="1594"/>
                  <a:pt x="833" y="1594"/>
                </a:cubicBezTo>
                <a:cubicBezTo>
                  <a:pt x="808" y="1577"/>
                  <a:pt x="791" y="1547"/>
                  <a:pt x="791" y="1514"/>
                </a:cubicBezTo>
                <a:close/>
                <a:moveTo>
                  <a:pt x="2514" y="1267"/>
                </a:moveTo>
                <a:cubicBezTo>
                  <a:pt x="2406" y="1267"/>
                  <a:pt x="2317" y="1173"/>
                  <a:pt x="2309" y="1054"/>
                </a:cubicBezTo>
                <a:cubicBezTo>
                  <a:pt x="2271" y="1054"/>
                  <a:pt x="2271" y="1054"/>
                  <a:pt x="2271" y="1054"/>
                </a:cubicBezTo>
                <a:cubicBezTo>
                  <a:pt x="2263" y="1173"/>
                  <a:pt x="2174" y="1267"/>
                  <a:pt x="2066" y="1267"/>
                </a:cubicBezTo>
                <a:cubicBezTo>
                  <a:pt x="1957" y="1267"/>
                  <a:pt x="1868" y="1173"/>
                  <a:pt x="1861" y="1054"/>
                </a:cubicBezTo>
                <a:cubicBezTo>
                  <a:pt x="1822" y="1054"/>
                  <a:pt x="1822" y="1054"/>
                  <a:pt x="1822" y="1054"/>
                </a:cubicBezTo>
                <a:cubicBezTo>
                  <a:pt x="1814" y="1173"/>
                  <a:pt x="1726" y="1267"/>
                  <a:pt x="1617" y="1267"/>
                </a:cubicBezTo>
                <a:cubicBezTo>
                  <a:pt x="1508" y="1267"/>
                  <a:pt x="1419" y="1173"/>
                  <a:pt x="1412" y="1054"/>
                </a:cubicBezTo>
                <a:cubicBezTo>
                  <a:pt x="1373" y="1054"/>
                  <a:pt x="1373" y="1054"/>
                  <a:pt x="1373" y="1054"/>
                </a:cubicBezTo>
                <a:cubicBezTo>
                  <a:pt x="1366" y="1173"/>
                  <a:pt x="1277" y="1267"/>
                  <a:pt x="1168" y="1267"/>
                </a:cubicBezTo>
                <a:cubicBezTo>
                  <a:pt x="1060" y="1267"/>
                  <a:pt x="971" y="1173"/>
                  <a:pt x="96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17" y="1173"/>
                  <a:pt x="828" y="1267"/>
                  <a:pt x="719" y="1267"/>
                </a:cubicBezTo>
                <a:cubicBezTo>
                  <a:pt x="611" y="1267"/>
                  <a:pt x="522" y="1173"/>
                  <a:pt x="514" y="1054"/>
                </a:cubicBezTo>
                <a:cubicBezTo>
                  <a:pt x="476" y="1054"/>
                  <a:pt x="476" y="1054"/>
                  <a:pt x="476" y="1054"/>
                </a:cubicBezTo>
                <a:cubicBezTo>
                  <a:pt x="468" y="1173"/>
                  <a:pt x="379" y="1267"/>
                  <a:pt x="271" y="1267"/>
                </a:cubicBezTo>
                <a:cubicBezTo>
                  <a:pt x="162" y="1267"/>
                  <a:pt x="73" y="1173"/>
                  <a:pt x="66" y="1054"/>
                </a:cubicBezTo>
                <a:cubicBezTo>
                  <a:pt x="56" y="1054"/>
                  <a:pt x="56" y="1054"/>
                  <a:pt x="56" y="1054"/>
                </a:cubicBezTo>
                <a:cubicBezTo>
                  <a:pt x="56" y="998"/>
                  <a:pt x="56" y="998"/>
                  <a:pt x="56" y="998"/>
                </a:cubicBezTo>
                <a:cubicBezTo>
                  <a:pt x="2720" y="998"/>
                  <a:pt x="2720" y="998"/>
                  <a:pt x="2720" y="998"/>
                </a:cubicBezTo>
                <a:cubicBezTo>
                  <a:pt x="2720" y="1054"/>
                  <a:pt x="2720" y="1054"/>
                  <a:pt x="2720" y="1054"/>
                </a:cubicBezTo>
                <a:cubicBezTo>
                  <a:pt x="2719" y="1054"/>
                  <a:pt x="2719" y="1054"/>
                  <a:pt x="2719" y="1054"/>
                </a:cubicBezTo>
                <a:cubicBezTo>
                  <a:pt x="2712" y="1173"/>
                  <a:pt x="2623" y="1267"/>
                  <a:pt x="2514" y="1267"/>
                </a:cubicBezTo>
                <a:close/>
                <a:moveTo>
                  <a:pt x="313" y="166"/>
                </a:moveTo>
                <a:cubicBezTo>
                  <a:pt x="2463" y="166"/>
                  <a:pt x="2463" y="166"/>
                  <a:pt x="2463" y="166"/>
                </a:cubicBezTo>
                <a:cubicBezTo>
                  <a:pt x="2720" y="943"/>
                  <a:pt x="2720" y="943"/>
                  <a:pt x="2720" y="943"/>
                </a:cubicBezTo>
                <a:cubicBezTo>
                  <a:pt x="56" y="943"/>
                  <a:pt x="56" y="943"/>
                  <a:pt x="56" y="943"/>
                </a:cubicBezTo>
                <a:lnTo>
                  <a:pt x="313" y="166"/>
                </a:lnTo>
                <a:close/>
                <a:moveTo>
                  <a:pt x="2276" y="887"/>
                </a:moveTo>
                <a:cubicBezTo>
                  <a:pt x="2387" y="887"/>
                  <a:pt x="2387" y="887"/>
                  <a:pt x="2387" y="887"/>
                </a:cubicBezTo>
                <a:cubicBezTo>
                  <a:pt x="2220" y="221"/>
                  <a:pt x="2220" y="221"/>
                  <a:pt x="2220" y="221"/>
                </a:cubicBezTo>
                <a:cubicBezTo>
                  <a:pt x="2109" y="221"/>
                  <a:pt x="2109" y="221"/>
                  <a:pt x="2109" y="221"/>
                </a:cubicBezTo>
                <a:lnTo>
                  <a:pt x="2276" y="887"/>
                </a:lnTo>
                <a:close/>
                <a:moveTo>
                  <a:pt x="1832" y="887"/>
                </a:moveTo>
                <a:cubicBezTo>
                  <a:pt x="1943" y="887"/>
                  <a:pt x="1943" y="887"/>
                  <a:pt x="1943" y="887"/>
                </a:cubicBezTo>
                <a:cubicBezTo>
                  <a:pt x="1840" y="221"/>
                  <a:pt x="1840" y="221"/>
                  <a:pt x="1840" y="221"/>
                </a:cubicBezTo>
                <a:cubicBezTo>
                  <a:pt x="1729" y="221"/>
                  <a:pt x="1729" y="221"/>
                  <a:pt x="1729" y="221"/>
                </a:cubicBezTo>
                <a:lnTo>
                  <a:pt x="1832" y="887"/>
                </a:lnTo>
                <a:close/>
                <a:moveTo>
                  <a:pt x="1332" y="887"/>
                </a:moveTo>
                <a:cubicBezTo>
                  <a:pt x="1443" y="887"/>
                  <a:pt x="1443" y="887"/>
                  <a:pt x="1443" y="887"/>
                </a:cubicBezTo>
                <a:cubicBezTo>
                  <a:pt x="1443" y="221"/>
                  <a:pt x="1443" y="221"/>
                  <a:pt x="1443" y="221"/>
                </a:cubicBezTo>
                <a:cubicBezTo>
                  <a:pt x="1332" y="221"/>
                  <a:pt x="1332" y="221"/>
                  <a:pt x="1332" y="221"/>
                </a:cubicBezTo>
                <a:lnTo>
                  <a:pt x="1332" y="887"/>
                </a:lnTo>
                <a:close/>
                <a:moveTo>
                  <a:pt x="952" y="887"/>
                </a:moveTo>
                <a:cubicBezTo>
                  <a:pt x="1056" y="221"/>
                  <a:pt x="1056" y="221"/>
                  <a:pt x="1056" y="221"/>
                </a:cubicBezTo>
                <a:cubicBezTo>
                  <a:pt x="945" y="221"/>
                  <a:pt x="945" y="221"/>
                  <a:pt x="945" y="221"/>
                </a:cubicBezTo>
                <a:cubicBezTo>
                  <a:pt x="842" y="887"/>
                  <a:pt x="842" y="887"/>
                  <a:pt x="842" y="887"/>
                </a:cubicBezTo>
                <a:lnTo>
                  <a:pt x="952" y="887"/>
                </a:lnTo>
                <a:close/>
                <a:moveTo>
                  <a:pt x="509" y="887"/>
                </a:moveTo>
                <a:cubicBezTo>
                  <a:pt x="675" y="221"/>
                  <a:pt x="675" y="221"/>
                  <a:pt x="675" y="221"/>
                </a:cubicBezTo>
                <a:cubicBezTo>
                  <a:pt x="564" y="221"/>
                  <a:pt x="564" y="221"/>
                  <a:pt x="564" y="221"/>
                </a:cubicBezTo>
                <a:cubicBezTo>
                  <a:pt x="397" y="887"/>
                  <a:pt x="397" y="887"/>
                  <a:pt x="397" y="887"/>
                </a:cubicBezTo>
                <a:lnTo>
                  <a:pt x="509" y="887"/>
                </a:lnTo>
                <a:close/>
                <a:moveTo>
                  <a:pt x="278" y="0"/>
                </a:moveTo>
                <a:cubicBezTo>
                  <a:pt x="2498" y="0"/>
                  <a:pt x="2498" y="0"/>
                  <a:pt x="2498" y="0"/>
                </a:cubicBezTo>
                <a:cubicBezTo>
                  <a:pt x="2498" y="110"/>
                  <a:pt x="2498" y="110"/>
                  <a:pt x="2498" y="110"/>
                </a:cubicBezTo>
                <a:cubicBezTo>
                  <a:pt x="278" y="110"/>
                  <a:pt x="278" y="110"/>
                  <a:pt x="278" y="110"/>
                </a:cubicBezTo>
                <a:lnTo>
                  <a:pt x="278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50" name="KSO_Shape"/>
          <p:cNvSpPr/>
          <p:nvPr/>
        </p:nvSpPr>
        <p:spPr>
          <a:xfrm>
            <a:off x="9018141" y="1626497"/>
            <a:ext cx="69110" cy="69110"/>
          </a:xfrm>
          <a:custGeom>
            <a:avLst/>
            <a:gdLst/>
            <a:ahLst/>
            <a:cxnLst/>
            <a:rect l="l" t="t" r="r" b="b"/>
            <a:pathLst>
              <a:path w="900473" h="900473">
                <a:moveTo>
                  <a:pt x="347074" y="203047"/>
                </a:moveTo>
                <a:lnTo>
                  <a:pt x="692767" y="451973"/>
                </a:lnTo>
                <a:lnTo>
                  <a:pt x="347074" y="700898"/>
                </a:lnTo>
                <a:close/>
                <a:moveTo>
                  <a:pt x="450237" y="63807"/>
                </a:moveTo>
                <a:cubicBezTo>
                  <a:pt x="236817" y="63807"/>
                  <a:pt x="63807" y="236817"/>
                  <a:pt x="63807" y="450237"/>
                </a:cubicBezTo>
                <a:cubicBezTo>
                  <a:pt x="63807" y="663656"/>
                  <a:pt x="236817" y="836666"/>
                  <a:pt x="450237" y="836666"/>
                </a:cubicBezTo>
                <a:cubicBezTo>
                  <a:pt x="663656" y="836666"/>
                  <a:pt x="836666" y="663656"/>
                  <a:pt x="836666" y="450237"/>
                </a:cubicBezTo>
                <a:cubicBezTo>
                  <a:pt x="836666" y="236817"/>
                  <a:pt x="663656" y="63807"/>
                  <a:pt x="450237" y="63807"/>
                </a:cubicBezTo>
                <a:close/>
                <a:moveTo>
                  <a:pt x="450237" y="0"/>
                </a:moveTo>
                <a:cubicBezTo>
                  <a:pt x="698895" y="0"/>
                  <a:pt x="900473" y="201578"/>
                  <a:pt x="900473" y="450237"/>
                </a:cubicBezTo>
                <a:cubicBezTo>
                  <a:pt x="900473" y="698895"/>
                  <a:pt x="698895" y="900473"/>
                  <a:pt x="450237" y="900473"/>
                </a:cubicBezTo>
                <a:cubicBezTo>
                  <a:pt x="201578" y="900473"/>
                  <a:pt x="0" y="698895"/>
                  <a:pt x="0" y="450237"/>
                </a:cubicBezTo>
                <a:cubicBezTo>
                  <a:pt x="0" y="201578"/>
                  <a:pt x="201578" y="0"/>
                  <a:pt x="45023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51" name="矩形 15"/>
          <p:cNvSpPr/>
          <p:nvPr/>
        </p:nvSpPr>
        <p:spPr bwMode="auto">
          <a:xfrm>
            <a:off x="10000544" y="1154225"/>
            <a:ext cx="992554" cy="57648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 pitchFamily="34" charset="0"/>
              </a:rPr>
              <a:t>Preview</a:t>
            </a:r>
            <a:endParaRPr lang="zh-CN" alt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52" name="矩形 114"/>
          <p:cNvSpPr/>
          <p:nvPr/>
        </p:nvSpPr>
        <p:spPr bwMode="auto">
          <a:xfrm>
            <a:off x="10000544" y="1745787"/>
            <a:ext cx="996646" cy="57602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 pitchFamily="34" charset="0"/>
              </a:rPr>
              <a:t>Preview</a:t>
            </a:r>
            <a:endParaRPr lang="zh-CN" altLang="en-US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53" name="矩形 118"/>
          <p:cNvSpPr/>
          <p:nvPr/>
        </p:nvSpPr>
        <p:spPr bwMode="auto">
          <a:xfrm>
            <a:off x="8985609" y="1746648"/>
            <a:ext cx="996645" cy="57602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rPr>
              <a:t>Preview</a:t>
            </a:r>
            <a:endParaRPr lang="zh-CN" altLang="en-US" sz="1200" dirty="0">
              <a:solidFill>
                <a:schemeClr val="bg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pic>
        <p:nvPicPr>
          <p:cNvPr id="54" name="图片 1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952" y="1094645"/>
            <a:ext cx="2126682" cy="1670407"/>
          </a:xfrm>
          <a:prstGeom prst="rect">
            <a:avLst/>
          </a:prstGeom>
        </p:spPr>
      </p:pic>
      <p:sp>
        <p:nvSpPr>
          <p:cNvPr id="55" name="矩形 121"/>
          <p:cNvSpPr/>
          <p:nvPr/>
        </p:nvSpPr>
        <p:spPr bwMode="auto">
          <a:xfrm>
            <a:off x="1269270" y="4134328"/>
            <a:ext cx="2013539" cy="1170741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56" name="KSO_Shape"/>
          <p:cNvSpPr>
            <a:spLocks/>
          </p:cNvSpPr>
          <p:nvPr/>
        </p:nvSpPr>
        <p:spPr bwMode="auto">
          <a:xfrm>
            <a:off x="1356236" y="4570658"/>
            <a:ext cx="697306" cy="434654"/>
          </a:xfrm>
          <a:custGeom>
            <a:avLst/>
            <a:gdLst>
              <a:gd name="T0" fmla="*/ 0 w 6845"/>
              <a:gd name="T1" fmla="*/ 0 h 4267"/>
              <a:gd name="T2" fmla="*/ 2147483646 w 6845"/>
              <a:gd name="T3" fmla="*/ 0 h 4267"/>
              <a:gd name="T4" fmla="*/ 2147483646 w 6845"/>
              <a:gd name="T5" fmla="*/ 2147483646 h 4267"/>
              <a:gd name="T6" fmla="*/ 2147483646 w 6845"/>
              <a:gd name="T7" fmla="*/ 2147483646 h 4267"/>
              <a:gd name="T8" fmla="*/ 2147483646 w 6845"/>
              <a:gd name="T9" fmla="*/ 2147483646 h 4267"/>
              <a:gd name="T10" fmla="*/ 2147483646 w 6845"/>
              <a:gd name="T11" fmla="*/ 2147483646 h 4267"/>
              <a:gd name="T12" fmla="*/ 2147483646 w 6845"/>
              <a:gd name="T13" fmla="*/ 2147483646 h 4267"/>
              <a:gd name="T14" fmla="*/ 2147483646 w 6845"/>
              <a:gd name="T15" fmla="*/ 2147483646 h 4267"/>
              <a:gd name="T16" fmla="*/ 2147483646 w 6845"/>
              <a:gd name="T17" fmla="*/ 2147483646 h 4267"/>
              <a:gd name="T18" fmla="*/ 2147483646 w 6845"/>
              <a:gd name="T19" fmla="*/ 2147483646 h 4267"/>
              <a:gd name="T20" fmla="*/ 2147483646 w 6845"/>
              <a:gd name="T21" fmla="*/ 2147483646 h 4267"/>
              <a:gd name="T22" fmla="*/ 2147483646 w 6845"/>
              <a:gd name="T23" fmla="*/ 2147483646 h 4267"/>
              <a:gd name="T24" fmla="*/ 2147483646 w 6845"/>
              <a:gd name="T25" fmla="*/ 2147483646 h 4267"/>
              <a:gd name="T26" fmla="*/ 2147483646 w 6845"/>
              <a:gd name="T27" fmla="*/ 2147483646 h 4267"/>
              <a:gd name="T28" fmla="*/ 2147483646 w 6845"/>
              <a:gd name="T29" fmla="*/ 2147483646 h 4267"/>
              <a:gd name="T30" fmla="*/ 0 w 6845"/>
              <a:gd name="T31" fmla="*/ 2147483646 h 4267"/>
              <a:gd name="T32" fmla="*/ 0 w 6845"/>
              <a:gd name="T33" fmla="*/ 0 h 4267"/>
              <a:gd name="T34" fmla="*/ 0 w 6845"/>
              <a:gd name="T35" fmla="*/ 0 h 4267"/>
              <a:gd name="T36" fmla="*/ 2147483646 w 6845"/>
              <a:gd name="T37" fmla="*/ 2147483646 h 4267"/>
              <a:gd name="T38" fmla="*/ 2147483646 w 6845"/>
              <a:gd name="T39" fmla="*/ 2147483646 h 4267"/>
              <a:gd name="T40" fmla="*/ 2147483646 w 6845"/>
              <a:gd name="T41" fmla="*/ 2147483646 h 4267"/>
              <a:gd name="T42" fmla="*/ 2147483646 w 6845"/>
              <a:gd name="T43" fmla="*/ 2147483646 h 4267"/>
              <a:gd name="T44" fmla="*/ 2147483646 w 6845"/>
              <a:gd name="T45" fmla="*/ 2147483646 h 4267"/>
              <a:gd name="T46" fmla="*/ 2147483646 w 6845"/>
              <a:gd name="T47" fmla="*/ 2147483646 h 4267"/>
              <a:gd name="T48" fmla="*/ 2147483646 w 6845"/>
              <a:gd name="T49" fmla="*/ 2147483646 h 4267"/>
              <a:gd name="T50" fmla="*/ 2147483646 w 6845"/>
              <a:gd name="T51" fmla="*/ 2147483646 h 4267"/>
              <a:gd name="T52" fmla="*/ 2147483646 w 6845"/>
              <a:gd name="T53" fmla="*/ 2147483646 h 4267"/>
              <a:gd name="T54" fmla="*/ 2147483646 w 6845"/>
              <a:gd name="T55" fmla="*/ 2147483646 h 4267"/>
              <a:gd name="T56" fmla="*/ 2147483646 w 6845"/>
              <a:gd name="T57" fmla="*/ 2147483646 h 4267"/>
              <a:gd name="T58" fmla="*/ 2147483646 w 6845"/>
              <a:gd name="T59" fmla="*/ 2147483646 h 4267"/>
              <a:gd name="T60" fmla="*/ 2147483646 w 6845"/>
              <a:gd name="T61" fmla="*/ 2147483646 h 4267"/>
              <a:gd name="T62" fmla="*/ 2147483646 w 6845"/>
              <a:gd name="T63" fmla="*/ 2147483646 h 4267"/>
              <a:gd name="T64" fmla="*/ 2147483646 w 6845"/>
              <a:gd name="T65" fmla="*/ 2147483646 h 4267"/>
              <a:gd name="T66" fmla="*/ 2147483646 w 6845"/>
              <a:gd name="T67" fmla="*/ 2147483646 h 4267"/>
              <a:gd name="T68" fmla="*/ 2147483646 w 6845"/>
              <a:gd name="T69" fmla="*/ 2147483646 h 4267"/>
              <a:gd name="T70" fmla="*/ 2147483646 w 6845"/>
              <a:gd name="T71" fmla="*/ 2147483646 h 4267"/>
              <a:gd name="T72" fmla="*/ 2147483646 w 6845"/>
              <a:gd name="T73" fmla="*/ 2147483646 h 4267"/>
              <a:gd name="T74" fmla="*/ 2147483646 w 6845"/>
              <a:gd name="T75" fmla="*/ 2147483646 h 4267"/>
              <a:gd name="T76" fmla="*/ 2147483646 w 6845"/>
              <a:gd name="T77" fmla="*/ 2147483646 h 4267"/>
              <a:gd name="T78" fmla="*/ 2147483646 w 6845"/>
              <a:gd name="T79" fmla="*/ 2147483646 h 4267"/>
              <a:gd name="T80" fmla="*/ 2147483646 w 6845"/>
              <a:gd name="T81" fmla="*/ 2147483646 h 4267"/>
              <a:gd name="T82" fmla="*/ 2147483646 w 6845"/>
              <a:gd name="T83" fmla="*/ 2147483646 h 4267"/>
              <a:gd name="T84" fmla="*/ 2147483646 w 6845"/>
              <a:gd name="T85" fmla="*/ 2147483646 h 4267"/>
              <a:gd name="T86" fmla="*/ 2147483646 w 6845"/>
              <a:gd name="T87" fmla="*/ 2147483646 h 4267"/>
              <a:gd name="T88" fmla="*/ 2147483646 w 6845"/>
              <a:gd name="T89" fmla="*/ 2147483646 h 4267"/>
              <a:gd name="T90" fmla="*/ 2147483646 w 6845"/>
              <a:gd name="T91" fmla="*/ 2147483646 h 4267"/>
              <a:gd name="T92" fmla="*/ 2147483646 w 6845"/>
              <a:gd name="T93" fmla="*/ 2147483646 h 426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845" h="4267">
                <a:moveTo>
                  <a:pt x="0" y="0"/>
                </a:moveTo>
                <a:lnTo>
                  <a:pt x="6845" y="0"/>
                </a:lnTo>
                <a:lnTo>
                  <a:pt x="6845" y="643"/>
                </a:lnTo>
                <a:lnTo>
                  <a:pt x="6683" y="643"/>
                </a:lnTo>
                <a:lnTo>
                  <a:pt x="6683" y="4267"/>
                </a:lnTo>
                <a:lnTo>
                  <a:pt x="6200" y="4267"/>
                </a:lnTo>
                <a:lnTo>
                  <a:pt x="6200" y="3321"/>
                </a:lnTo>
                <a:lnTo>
                  <a:pt x="3529" y="3321"/>
                </a:lnTo>
                <a:lnTo>
                  <a:pt x="3529" y="3262"/>
                </a:lnTo>
                <a:lnTo>
                  <a:pt x="3529" y="3080"/>
                </a:lnTo>
                <a:lnTo>
                  <a:pt x="3529" y="643"/>
                </a:lnTo>
                <a:lnTo>
                  <a:pt x="745" y="643"/>
                </a:lnTo>
                <a:lnTo>
                  <a:pt x="745" y="4267"/>
                </a:lnTo>
                <a:lnTo>
                  <a:pt x="262" y="4267"/>
                </a:lnTo>
                <a:lnTo>
                  <a:pt x="262" y="643"/>
                </a:lnTo>
                <a:lnTo>
                  <a:pt x="0" y="643"/>
                </a:lnTo>
                <a:lnTo>
                  <a:pt x="0" y="0"/>
                </a:lnTo>
                <a:close/>
                <a:moveTo>
                  <a:pt x="6200" y="3080"/>
                </a:moveTo>
                <a:lnTo>
                  <a:pt x="6200" y="643"/>
                </a:lnTo>
                <a:lnTo>
                  <a:pt x="3771" y="643"/>
                </a:lnTo>
                <a:lnTo>
                  <a:pt x="3771" y="3080"/>
                </a:lnTo>
                <a:lnTo>
                  <a:pt x="6200" y="3080"/>
                </a:lnTo>
                <a:close/>
                <a:moveTo>
                  <a:pt x="3980" y="1994"/>
                </a:moveTo>
                <a:lnTo>
                  <a:pt x="3980" y="2880"/>
                </a:lnTo>
                <a:lnTo>
                  <a:pt x="6032" y="2880"/>
                </a:lnTo>
                <a:lnTo>
                  <a:pt x="6032" y="1994"/>
                </a:lnTo>
                <a:lnTo>
                  <a:pt x="3980" y="1994"/>
                </a:lnTo>
                <a:close/>
                <a:moveTo>
                  <a:pt x="4578" y="2198"/>
                </a:moveTo>
                <a:lnTo>
                  <a:pt x="4578" y="2333"/>
                </a:lnTo>
                <a:lnTo>
                  <a:pt x="5514" y="2333"/>
                </a:lnTo>
                <a:lnTo>
                  <a:pt x="5514" y="2198"/>
                </a:lnTo>
                <a:lnTo>
                  <a:pt x="4578" y="2198"/>
                </a:lnTo>
                <a:close/>
                <a:moveTo>
                  <a:pt x="3980" y="896"/>
                </a:moveTo>
                <a:lnTo>
                  <a:pt x="3980" y="1783"/>
                </a:lnTo>
                <a:lnTo>
                  <a:pt x="6032" y="1783"/>
                </a:lnTo>
                <a:lnTo>
                  <a:pt x="6032" y="896"/>
                </a:lnTo>
                <a:lnTo>
                  <a:pt x="3980" y="896"/>
                </a:lnTo>
                <a:close/>
                <a:moveTo>
                  <a:pt x="4578" y="1101"/>
                </a:moveTo>
                <a:lnTo>
                  <a:pt x="4578" y="1237"/>
                </a:lnTo>
                <a:lnTo>
                  <a:pt x="5514" y="1237"/>
                </a:lnTo>
                <a:lnTo>
                  <a:pt x="5514" y="1101"/>
                </a:lnTo>
                <a:lnTo>
                  <a:pt x="4578" y="110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57" name="KSO_Shape"/>
          <p:cNvSpPr/>
          <p:nvPr/>
        </p:nvSpPr>
        <p:spPr>
          <a:xfrm>
            <a:off x="2264542" y="4763569"/>
            <a:ext cx="299200" cy="251827"/>
          </a:xfrm>
          <a:custGeom>
            <a:avLst/>
            <a:gdLst>
              <a:gd name="connsiteX0" fmla="*/ 2733675 w 5559425"/>
              <a:gd name="connsiteY0" fmla="*/ 1498599 h 4676774"/>
              <a:gd name="connsiteX1" fmla="*/ 2708275 w 5559425"/>
              <a:gd name="connsiteY1" fmla="*/ 1501774 h 4676774"/>
              <a:gd name="connsiteX2" fmla="*/ 2689225 w 5559425"/>
              <a:gd name="connsiteY2" fmla="*/ 1511299 h 4676774"/>
              <a:gd name="connsiteX3" fmla="*/ 2673350 w 5559425"/>
              <a:gd name="connsiteY3" fmla="*/ 1520824 h 4676774"/>
              <a:gd name="connsiteX4" fmla="*/ 2663825 w 5559425"/>
              <a:gd name="connsiteY4" fmla="*/ 1536699 h 4676774"/>
              <a:gd name="connsiteX5" fmla="*/ 2657475 w 5559425"/>
              <a:gd name="connsiteY5" fmla="*/ 1555749 h 4676774"/>
              <a:gd name="connsiteX6" fmla="*/ 2654300 w 5559425"/>
              <a:gd name="connsiteY6" fmla="*/ 1577974 h 4676774"/>
              <a:gd name="connsiteX7" fmla="*/ 2654300 w 5559425"/>
              <a:gd name="connsiteY7" fmla="*/ 1603374 h 4676774"/>
              <a:gd name="connsiteX8" fmla="*/ 2654300 w 5559425"/>
              <a:gd name="connsiteY8" fmla="*/ 1758949 h 4676774"/>
              <a:gd name="connsiteX9" fmla="*/ 2593975 w 5559425"/>
              <a:gd name="connsiteY9" fmla="*/ 1771649 h 4676774"/>
              <a:gd name="connsiteX10" fmla="*/ 2540000 w 5559425"/>
              <a:gd name="connsiteY10" fmla="*/ 1787524 h 4676774"/>
              <a:gd name="connsiteX11" fmla="*/ 2492375 w 5559425"/>
              <a:gd name="connsiteY11" fmla="*/ 1806574 h 4676774"/>
              <a:gd name="connsiteX12" fmla="*/ 2444750 w 5559425"/>
              <a:gd name="connsiteY12" fmla="*/ 1828799 h 4676774"/>
              <a:gd name="connsiteX13" fmla="*/ 2400300 w 5559425"/>
              <a:gd name="connsiteY13" fmla="*/ 1854199 h 4676774"/>
              <a:gd name="connsiteX14" fmla="*/ 2362200 w 5559425"/>
              <a:gd name="connsiteY14" fmla="*/ 1879599 h 4676774"/>
              <a:gd name="connsiteX15" fmla="*/ 2327275 w 5559425"/>
              <a:gd name="connsiteY15" fmla="*/ 1911349 h 4676774"/>
              <a:gd name="connsiteX16" fmla="*/ 2292350 w 5559425"/>
              <a:gd name="connsiteY16" fmla="*/ 1943099 h 4676774"/>
              <a:gd name="connsiteX17" fmla="*/ 2266950 w 5559425"/>
              <a:gd name="connsiteY17" fmla="*/ 1978024 h 4676774"/>
              <a:gd name="connsiteX18" fmla="*/ 2241550 w 5559425"/>
              <a:gd name="connsiteY18" fmla="*/ 2016124 h 4676774"/>
              <a:gd name="connsiteX19" fmla="*/ 2219325 w 5559425"/>
              <a:gd name="connsiteY19" fmla="*/ 2054224 h 4676774"/>
              <a:gd name="connsiteX20" fmla="*/ 2203450 w 5559425"/>
              <a:gd name="connsiteY20" fmla="*/ 2092324 h 4676774"/>
              <a:gd name="connsiteX21" fmla="*/ 2190750 w 5559425"/>
              <a:gd name="connsiteY21" fmla="*/ 2130424 h 4676774"/>
              <a:gd name="connsiteX22" fmla="*/ 2181225 w 5559425"/>
              <a:gd name="connsiteY22" fmla="*/ 2168524 h 4676774"/>
              <a:gd name="connsiteX23" fmla="*/ 2174875 w 5559425"/>
              <a:gd name="connsiteY23" fmla="*/ 2209799 h 4676774"/>
              <a:gd name="connsiteX24" fmla="*/ 2171700 w 5559425"/>
              <a:gd name="connsiteY24" fmla="*/ 2251074 h 4676774"/>
              <a:gd name="connsiteX25" fmla="*/ 2174875 w 5559425"/>
              <a:gd name="connsiteY25" fmla="*/ 2314574 h 4676774"/>
              <a:gd name="connsiteX26" fmla="*/ 2184400 w 5559425"/>
              <a:gd name="connsiteY26" fmla="*/ 2371724 h 4676774"/>
              <a:gd name="connsiteX27" fmla="*/ 2197100 w 5559425"/>
              <a:gd name="connsiteY27" fmla="*/ 2425699 h 4676774"/>
              <a:gd name="connsiteX28" fmla="*/ 2216150 w 5559425"/>
              <a:gd name="connsiteY28" fmla="*/ 2476499 h 4676774"/>
              <a:gd name="connsiteX29" fmla="*/ 2238375 w 5559425"/>
              <a:gd name="connsiteY29" fmla="*/ 2520949 h 4676774"/>
              <a:gd name="connsiteX30" fmla="*/ 2266950 w 5559425"/>
              <a:gd name="connsiteY30" fmla="*/ 2562224 h 4676774"/>
              <a:gd name="connsiteX31" fmla="*/ 2298700 w 5559425"/>
              <a:gd name="connsiteY31" fmla="*/ 2603499 h 4676774"/>
              <a:gd name="connsiteX32" fmla="*/ 2333625 w 5559425"/>
              <a:gd name="connsiteY32" fmla="*/ 2638424 h 4676774"/>
              <a:gd name="connsiteX33" fmla="*/ 2371725 w 5559425"/>
              <a:gd name="connsiteY33" fmla="*/ 2670174 h 4676774"/>
              <a:gd name="connsiteX34" fmla="*/ 2413000 w 5559425"/>
              <a:gd name="connsiteY34" fmla="*/ 2701924 h 4676774"/>
              <a:gd name="connsiteX35" fmla="*/ 2457450 w 5559425"/>
              <a:gd name="connsiteY35" fmla="*/ 2730499 h 4676774"/>
              <a:gd name="connsiteX36" fmla="*/ 2501900 w 5559425"/>
              <a:gd name="connsiteY36" fmla="*/ 2755899 h 4676774"/>
              <a:gd name="connsiteX37" fmla="*/ 2600325 w 5559425"/>
              <a:gd name="connsiteY37" fmla="*/ 2803524 h 4676774"/>
              <a:gd name="connsiteX38" fmla="*/ 2701925 w 5559425"/>
              <a:gd name="connsiteY38" fmla="*/ 2844799 h 4676774"/>
              <a:gd name="connsiteX39" fmla="*/ 2790825 w 5559425"/>
              <a:gd name="connsiteY39" fmla="*/ 2882899 h 4676774"/>
              <a:gd name="connsiteX40" fmla="*/ 2863850 w 5559425"/>
              <a:gd name="connsiteY40" fmla="*/ 2920999 h 4676774"/>
              <a:gd name="connsiteX41" fmla="*/ 2924175 w 5559425"/>
              <a:gd name="connsiteY41" fmla="*/ 2955924 h 4676774"/>
              <a:gd name="connsiteX42" fmla="*/ 2946400 w 5559425"/>
              <a:gd name="connsiteY42" fmla="*/ 2974974 h 4676774"/>
              <a:gd name="connsiteX43" fmla="*/ 2968625 w 5559425"/>
              <a:gd name="connsiteY43" fmla="*/ 2994024 h 4676774"/>
              <a:gd name="connsiteX44" fmla="*/ 2984500 w 5559425"/>
              <a:gd name="connsiteY44" fmla="*/ 3009899 h 4676774"/>
              <a:gd name="connsiteX45" fmla="*/ 3000375 w 5559425"/>
              <a:gd name="connsiteY45" fmla="*/ 3032124 h 4676774"/>
              <a:gd name="connsiteX46" fmla="*/ 3013075 w 5559425"/>
              <a:gd name="connsiteY46" fmla="*/ 3051174 h 4676774"/>
              <a:gd name="connsiteX47" fmla="*/ 3022600 w 5559425"/>
              <a:gd name="connsiteY47" fmla="*/ 3073399 h 4676774"/>
              <a:gd name="connsiteX48" fmla="*/ 3028950 w 5559425"/>
              <a:gd name="connsiteY48" fmla="*/ 3095624 h 4676774"/>
              <a:gd name="connsiteX49" fmla="*/ 3035300 w 5559425"/>
              <a:gd name="connsiteY49" fmla="*/ 3121024 h 4676774"/>
              <a:gd name="connsiteX50" fmla="*/ 3038475 w 5559425"/>
              <a:gd name="connsiteY50" fmla="*/ 3146424 h 4676774"/>
              <a:gd name="connsiteX51" fmla="*/ 3041650 w 5559425"/>
              <a:gd name="connsiteY51" fmla="*/ 3171824 h 4676774"/>
              <a:gd name="connsiteX52" fmla="*/ 3038475 w 5559425"/>
              <a:gd name="connsiteY52" fmla="*/ 3203574 h 4676774"/>
              <a:gd name="connsiteX53" fmla="*/ 3032125 w 5559425"/>
              <a:gd name="connsiteY53" fmla="*/ 3232149 h 4676774"/>
              <a:gd name="connsiteX54" fmla="*/ 3025775 w 5559425"/>
              <a:gd name="connsiteY54" fmla="*/ 3257549 h 4676774"/>
              <a:gd name="connsiteX55" fmla="*/ 3013075 w 5559425"/>
              <a:gd name="connsiteY55" fmla="*/ 3279774 h 4676774"/>
              <a:gd name="connsiteX56" fmla="*/ 2997200 w 5559425"/>
              <a:gd name="connsiteY56" fmla="*/ 3301999 h 4676774"/>
              <a:gd name="connsiteX57" fmla="*/ 2978150 w 5559425"/>
              <a:gd name="connsiteY57" fmla="*/ 3317874 h 4676774"/>
              <a:gd name="connsiteX58" fmla="*/ 2955925 w 5559425"/>
              <a:gd name="connsiteY58" fmla="*/ 3333749 h 4676774"/>
              <a:gd name="connsiteX59" fmla="*/ 2927350 w 5559425"/>
              <a:gd name="connsiteY59" fmla="*/ 3349624 h 4676774"/>
              <a:gd name="connsiteX60" fmla="*/ 2898775 w 5559425"/>
              <a:gd name="connsiteY60" fmla="*/ 3359149 h 4676774"/>
              <a:gd name="connsiteX61" fmla="*/ 2870200 w 5559425"/>
              <a:gd name="connsiteY61" fmla="*/ 3371849 h 4676774"/>
              <a:gd name="connsiteX62" fmla="*/ 2803525 w 5559425"/>
              <a:gd name="connsiteY62" fmla="*/ 3384549 h 4676774"/>
              <a:gd name="connsiteX63" fmla="*/ 2733675 w 5559425"/>
              <a:gd name="connsiteY63" fmla="*/ 3394074 h 4676774"/>
              <a:gd name="connsiteX64" fmla="*/ 2657475 w 5559425"/>
              <a:gd name="connsiteY64" fmla="*/ 3397249 h 4676774"/>
              <a:gd name="connsiteX65" fmla="*/ 2581275 w 5559425"/>
              <a:gd name="connsiteY65" fmla="*/ 3397249 h 4676774"/>
              <a:gd name="connsiteX66" fmla="*/ 2517775 w 5559425"/>
              <a:gd name="connsiteY66" fmla="*/ 3390899 h 4676774"/>
              <a:gd name="connsiteX67" fmla="*/ 2457450 w 5559425"/>
              <a:gd name="connsiteY67" fmla="*/ 3384549 h 4676774"/>
              <a:gd name="connsiteX68" fmla="*/ 2406650 w 5559425"/>
              <a:gd name="connsiteY68" fmla="*/ 3375024 h 4676774"/>
              <a:gd name="connsiteX69" fmla="*/ 2324100 w 5559425"/>
              <a:gd name="connsiteY69" fmla="*/ 3349624 h 4676774"/>
              <a:gd name="connsiteX70" fmla="*/ 2257425 w 5559425"/>
              <a:gd name="connsiteY70" fmla="*/ 3324224 h 4676774"/>
              <a:gd name="connsiteX71" fmla="*/ 2232025 w 5559425"/>
              <a:gd name="connsiteY71" fmla="*/ 3314699 h 4676774"/>
              <a:gd name="connsiteX72" fmla="*/ 2212975 w 5559425"/>
              <a:gd name="connsiteY72" fmla="*/ 3308349 h 4676774"/>
              <a:gd name="connsiteX73" fmla="*/ 2203450 w 5559425"/>
              <a:gd name="connsiteY73" fmla="*/ 3311524 h 4676774"/>
              <a:gd name="connsiteX74" fmla="*/ 2193925 w 5559425"/>
              <a:gd name="connsiteY74" fmla="*/ 3317874 h 4676774"/>
              <a:gd name="connsiteX75" fmla="*/ 2184400 w 5559425"/>
              <a:gd name="connsiteY75" fmla="*/ 3330574 h 4676774"/>
              <a:gd name="connsiteX76" fmla="*/ 2174875 w 5559425"/>
              <a:gd name="connsiteY76" fmla="*/ 3346449 h 4676774"/>
              <a:gd name="connsiteX77" fmla="*/ 2159000 w 5559425"/>
              <a:gd name="connsiteY77" fmla="*/ 3390899 h 4676774"/>
              <a:gd name="connsiteX78" fmla="*/ 2146300 w 5559425"/>
              <a:gd name="connsiteY78" fmla="*/ 3441699 h 4676774"/>
              <a:gd name="connsiteX79" fmla="*/ 2133600 w 5559425"/>
              <a:gd name="connsiteY79" fmla="*/ 3495674 h 4676774"/>
              <a:gd name="connsiteX80" fmla="*/ 2130425 w 5559425"/>
              <a:gd name="connsiteY80" fmla="*/ 3546474 h 4676774"/>
              <a:gd name="connsiteX81" fmla="*/ 2130425 w 5559425"/>
              <a:gd name="connsiteY81" fmla="*/ 3568699 h 4676774"/>
              <a:gd name="connsiteX82" fmla="*/ 2130425 w 5559425"/>
              <a:gd name="connsiteY82" fmla="*/ 3587749 h 4676774"/>
              <a:gd name="connsiteX83" fmla="*/ 2133600 w 5559425"/>
              <a:gd name="connsiteY83" fmla="*/ 3600449 h 4676774"/>
              <a:gd name="connsiteX84" fmla="*/ 2139950 w 5559425"/>
              <a:gd name="connsiteY84" fmla="*/ 3606799 h 4676774"/>
              <a:gd name="connsiteX85" fmla="*/ 2168525 w 5559425"/>
              <a:gd name="connsiteY85" fmla="*/ 3622674 h 4676774"/>
              <a:gd name="connsiteX86" fmla="*/ 2203450 w 5559425"/>
              <a:gd name="connsiteY86" fmla="*/ 3641724 h 4676774"/>
              <a:gd name="connsiteX87" fmla="*/ 2247900 w 5559425"/>
              <a:gd name="connsiteY87" fmla="*/ 3657599 h 4676774"/>
              <a:gd name="connsiteX88" fmla="*/ 2301875 w 5559425"/>
              <a:gd name="connsiteY88" fmla="*/ 3673474 h 4676774"/>
              <a:gd name="connsiteX89" fmla="*/ 2362200 w 5559425"/>
              <a:gd name="connsiteY89" fmla="*/ 3689349 h 4676774"/>
              <a:gd name="connsiteX90" fmla="*/ 2432050 w 5559425"/>
              <a:gd name="connsiteY90" fmla="*/ 3702049 h 4676774"/>
              <a:gd name="connsiteX91" fmla="*/ 2511425 w 5559425"/>
              <a:gd name="connsiteY91" fmla="*/ 3711574 h 4676774"/>
              <a:gd name="connsiteX92" fmla="*/ 2597150 w 5559425"/>
              <a:gd name="connsiteY92" fmla="*/ 3717924 h 4676774"/>
              <a:gd name="connsiteX93" fmla="*/ 2597150 w 5559425"/>
              <a:gd name="connsiteY93" fmla="*/ 3829049 h 4676774"/>
              <a:gd name="connsiteX94" fmla="*/ 2597150 w 5559425"/>
              <a:gd name="connsiteY94" fmla="*/ 3860799 h 4676774"/>
              <a:gd name="connsiteX95" fmla="*/ 2603500 w 5559425"/>
              <a:gd name="connsiteY95" fmla="*/ 3886199 h 4676774"/>
              <a:gd name="connsiteX96" fmla="*/ 2609850 w 5559425"/>
              <a:gd name="connsiteY96" fmla="*/ 3905249 h 4676774"/>
              <a:gd name="connsiteX97" fmla="*/ 2619375 w 5559425"/>
              <a:gd name="connsiteY97" fmla="*/ 3921124 h 4676774"/>
              <a:gd name="connsiteX98" fmla="*/ 2632075 w 5559425"/>
              <a:gd name="connsiteY98" fmla="*/ 3930649 h 4676774"/>
              <a:gd name="connsiteX99" fmla="*/ 2647950 w 5559425"/>
              <a:gd name="connsiteY99" fmla="*/ 3936999 h 4676774"/>
              <a:gd name="connsiteX100" fmla="*/ 2670175 w 5559425"/>
              <a:gd name="connsiteY100" fmla="*/ 3940174 h 4676774"/>
              <a:gd name="connsiteX101" fmla="*/ 2695575 w 5559425"/>
              <a:gd name="connsiteY101" fmla="*/ 3940174 h 4676774"/>
              <a:gd name="connsiteX102" fmla="*/ 2879725 w 5559425"/>
              <a:gd name="connsiteY102" fmla="*/ 3940174 h 4676774"/>
              <a:gd name="connsiteX103" fmla="*/ 2905125 w 5559425"/>
              <a:gd name="connsiteY103" fmla="*/ 3940174 h 4676774"/>
              <a:gd name="connsiteX104" fmla="*/ 2924175 w 5559425"/>
              <a:gd name="connsiteY104" fmla="*/ 3936999 h 4676774"/>
              <a:gd name="connsiteX105" fmla="*/ 2940050 w 5559425"/>
              <a:gd name="connsiteY105" fmla="*/ 3930649 h 4676774"/>
              <a:gd name="connsiteX106" fmla="*/ 2946400 w 5559425"/>
              <a:gd name="connsiteY106" fmla="*/ 3924299 h 4676774"/>
              <a:gd name="connsiteX107" fmla="*/ 2952750 w 5559425"/>
              <a:gd name="connsiteY107" fmla="*/ 3911599 h 4676774"/>
              <a:gd name="connsiteX108" fmla="*/ 2959100 w 5559425"/>
              <a:gd name="connsiteY108" fmla="*/ 3892549 h 4676774"/>
              <a:gd name="connsiteX109" fmla="*/ 2959100 w 5559425"/>
              <a:gd name="connsiteY109" fmla="*/ 3870324 h 4676774"/>
              <a:gd name="connsiteX110" fmla="*/ 2962275 w 5559425"/>
              <a:gd name="connsiteY110" fmla="*/ 3841749 h 4676774"/>
              <a:gd name="connsiteX111" fmla="*/ 2962275 w 5559425"/>
              <a:gd name="connsiteY111" fmla="*/ 3689349 h 4676774"/>
              <a:gd name="connsiteX112" fmla="*/ 3009900 w 5559425"/>
              <a:gd name="connsiteY112" fmla="*/ 3679824 h 4676774"/>
              <a:gd name="connsiteX113" fmla="*/ 3057525 w 5559425"/>
              <a:gd name="connsiteY113" fmla="*/ 3663949 h 4676774"/>
              <a:gd name="connsiteX114" fmla="*/ 3101975 w 5559425"/>
              <a:gd name="connsiteY114" fmla="*/ 3648074 h 4676774"/>
              <a:gd name="connsiteX115" fmla="*/ 3146425 w 5559425"/>
              <a:gd name="connsiteY115" fmla="*/ 3629024 h 4676774"/>
              <a:gd name="connsiteX116" fmla="*/ 3187700 w 5559425"/>
              <a:gd name="connsiteY116" fmla="*/ 3609974 h 4676774"/>
              <a:gd name="connsiteX117" fmla="*/ 3225800 w 5559425"/>
              <a:gd name="connsiteY117" fmla="*/ 3584574 h 4676774"/>
              <a:gd name="connsiteX118" fmla="*/ 3260725 w 5559425"/>
              <a:gd name="connsiteY118" fmla="*/ 3555999 h 4676774"/>
              <a:gd name="connsiteX119" fmla="*/ 3295650 w 5559425"/>
              <a:gd name="connsiteY119" fmla="*/ 3527424 h 4676774"/>
              <a:gd name="connsiteX120" fmla="*/ 3324225 w 5559425"/>
              <a:gd name="connsiteY120" fmla="*/ 3492499 h 4676774"/>
              <a:gd name="connsiteX121" fmla="*/ 3349625 w 5559425"/>
              <a:gd name="connsiteY121" fmla="*/ 3454399 h 4676774"/>
              <a:gd name="connsiteX122" fmla="*/ 3371850 w 5559425"/>
              <a:gd name="connsiteY122" fmla="*/ 3413124 h 4676774"/>
              <a:gd name="connsiteX123" fmla="*/ 3390900 w 5559425"/>
              <a:gd name="connsiteY123" fmla="*/ 3371849 h 4676774"/>
              <a:gd name="connsiteX124" fmla="*/ 3406775 w 5559425"/>
              <a:gd name="connsiteY124" fmla="*/ 3324224 h 4676774"/>
              <a:gd name="connsiteX125" fmla="*/ 3419475 w 5559425"/>
              <a:gd name="connsiteY125" fmla="*/ 3270249 h 4676774"/>
              <a:gd name="connsiteX126" fmla="*/ 3425825 w 5559425"/>
              <a:gd name="connsiteY126" fmla="*/ 3216274 h 4676774"/>
              <a:gd name="connsiteX127" fmla="*/ 3429000 w 5559425"/>
              <a:gd name="connsiteY127" fmla="*/ 3155949 h 4676774"/>
              <a:gd name="connsiteX128" fmla="*/ 3425825 w 5559425"/>
              <a:gd name="connsiteY128" fmla="*/ 3101974 h 4676774"/>
              <a:gd name="connsiteX129" fmla="*/ 3419475 w 5559425"/>
              <a:gd name="connsiteY129" fmla="*/ 3051174 h 4676774"/>
              <a:gd name="connsiteX130" fmla="*/ 3406775 w 5559425"/>
              <a:gd name="connsiteY130" fmla="*/ 3003549 h 4676774"/>
              <a:gd name="connsiteX131" fmla="*/ 3394075 w 5559425"/>
              <a:gd name="connsiteY131" fmla="*/ 2955924 h 4676774"/>
              <a:gd name="connsiteX132" fmla="*/ 3371850 w 5559425"/>
              <a:gd name="connsiteY132" fmla="*/ 2911474 h 4676774"/>
              <a:gd name="connsiteX133" fmla="*/ 3349625 w 5559425"/>
              <a:gd name="connsiteY133" fmla="*/ 2870199 h 4676774"/>
              <a:gd name="connsiteX134" fmla="*/ 3317875 w 5559425"/>
              <a:gd name="connsiteY134" fmla="*/ 2828924 h 4676774"/>
              <a:gd name="connsiteX135" fmla="*/ 3286125 w 5559425"/>
              <a:gd name="connsiteY135" fmla="*/ 2790824 h 4676774"/>
              <a:gd name="connsiteX136" fmla="*/ 3248025 w 5559425"/>
              <a:gd name="connsiteY136" fmla="*/ 2755899 h 4676774"/>
              <a:gd name="connsiteX137" fmla="*/ 3206750 w 5559425"/>
              <a:gd name="connsiteY137" fmla="*/ 2720974 h 4676774"/>
              <a:gd name="connsiteX138" fmla="*/ 3162300 w 5559425"/>
              <a:gd name="connsiteY138" fmla="*/ 2689224 h 4676774"/>
              <a:gd name="connsiteX139" fmla="*/ 3114675 w 5559425"/>
              <a:gd name="connsiteY139" fmla="*/ 2657474 h 4676774"/>
              <a:gd name="connsiteX140" fmla="*/ 3063875 w 5559425"/>
              <a:gd name="connsiteY140" fmla="*/ 2625724 h 4676774"/>
              <a:gd name="connsiteX141" fmla="*/ 3006725 w 5559425"/>
              <a:gd name="connsiteY141" fmla="*/ 2597149 h 4676774"/>
              <a:gd name="connsiteX142" fmla="*/ 2946400 w 5559425"/>
              <a:gd name="connsiteY142" fmla="*/ 2568574 h 4676774"/>
              <a:gd name="connsiteX143" fmla="*/ 2886075 w 5559425"/>
              <a:gd name="connsiteY143" fmla="*/ 2539999 h 4676774"/>
              <a:gd name="connsiteX144" fmla="*/ 2806700 w 5559425"/>
              <a:gd name="connsiteY144" fmla="*/ 2508249 h 4676774"/>
              <a:gd name="connsiteX145" fmla="*/ 2740025 w 5559425"/>
              <a:gd name="connsiteY145" fmla="*/ 2476499 h 4676774"/>
              <a:gd name="connsiteX146" fmla="*/ 2682875 w 5559425"/>
              <a:gd name="connsiteY146" fmla="*/ 2441574 h 4676774"/>
              <a:gd name="connsiteX147" fmla="*/ 2635250 w 5559425"/>
              <a:gd name="connsiteY147" fmla="*/ 2409824 h 4676774"/>
              <a:gd name="connsiteX148" fmla="*/ 2616200 w 5559425"/>
              <a:gd name="connsiteY148" fmla="*/ 2393949 h 4676774"/>
              <a:gd name="connsiteX149" fmla="*/ 2600325 w 5559425"/>
              <a:gd name="connsiteY149" fmla="*/ 2378074 h 4676774"/>
              <a:gd name="connsiteX150" fmla="*/ 2587625 w 5559425"/>
              <a:gd name="connsiteY150" fmla="*/ 2359024 h 4676774"/>
              <a:gd name="connsiteX151" fmla="*/ 2574925 w 5559425"/>
              <a:gd name="connsiteY151" fmla="*/ 2339974 h 4676774"/>
              <a:gd name="connsiteX152" fmla="*/ 2565400 w 5559425"/>
              <a:gd name="connsiteY152" fmla="*/ 2320924 h 4676774"/>
              <a:gd name="connsiteX153" fmla="*/ 2559050 w 5559425"/>
              <a:gd name="connsiteY153" fmla="*/ 2298699 h 4676774"/>
              <a:gd name="connsiteX154" fmla="*/ 2555875 w 5559425"/>
              <a:gd name="connsiteY154" fmla="*/ 2276474 h 4676774"/>
              <a:gd name="connsiteX155" fmla="*/ 2552700 w 5559425"/>
              <a:gd name="connsiteY155" fmla="*/ 2251074 h 4676774"/>
              <a:gd name="connsiteX156" fmla="*/ 2555875 w 5559425"/>
              <a:gd name="connsiteY156" fmla="*/ 2228849 h 4676774"/>
              <a:gd name="connsiteX157" fmla="*/ 2559050 w 5559425"/>
              <a:gd name="connsiteY157" fmla="*/ 2206624 h 4676774"/>
              <a:gd name="connsiteX158" fmla="*/ 2562225 w 5559425"/>
              <a:gd name="connsiteY158" fmla="*/ 2184399 h 4676774"/>
              <a:gd name="connsiteX159" fmla="*/ 2571750 w 5559425"/>
              <a:gd name="connsiteY159" fmla="*/ 2162174 h 4676774"/>
              <a:gd name="connsiteX160" fmla="*/ 2581275 w 5559425"/>
              <a:gd name="connsiteY160" fmla="*/ 2143124 h 4676774"/>
              <a:gd name="connsiteX161" fmla="*/ 2593975 w 5559425"/>
              <a:gd name="connsiteY161" fmla="*/ 2124074 h 4676774"/>
              <a:gd name="connsiteX162" fmla="*/ 2609850 w 5559425"/>
              <a:gd name="connsiteY162" fmla="*/ 2108199 h 4676774"/>
              <a:gd name="connsiteX163" fmla="*/ 2625725 w 5559425"/>
              <a:gd name="connsiteY163" fmla="*/ 2092324 h 4676774"/>
              <a:gd name="connsiteX164" fmla="*/ 2644775 w 5559425"/>
              <a:gd name="connsiteY164" fmla="*/ 2079624 h 4676774"/>
              <a:gd name="connsiteX165" fmla="*/ 2667000 w 5559425"/>
              <a:gd name="connsiteY165" fmla="*/ 2066924 h 4676774"/>
              <a:gd name="connsiteX166" fmla="*/ 2695575 w 5559425"/>
              <a:gd name="connsiteY166" fmla="*/ 2057399 h 4676774"/>
              <a:gd name="connsiteX167" fmla="*/ 2724150 w 5559425"/>
              <a:gd name="connsiteY167" fmla="*/ 2047874 h 4676774"/>
              <a:gd name="connsiteX168" fmla="*/ 2759075 w 5559425"/>
              <a:gd name="connsiteY168" fmla="*/ 2041524 h 4676774"/>
              <a:gd name="connsiteX169" fmla="*/ 2797175 w 5559425"/>
              <a:gd name="connsiteY169" fmla="*/ 2038349 h 4676774"/>
              <a:gd name="connsiteX170" fmla="*/ 2838450 w 5559425"/>
              <a:gd name="connsiteY170" fmla="*/ 2035174 h 4676774"/>
              <a:gd name="connsiteX171" fmla="*/ 2886075 w 5559425"/>
              <a:gd name="connsiteY171" fmla="*/ 2035174 h 4676774"/>
              <a:gd name="connsiteX172" fmla="*/ 2933700 w 5559425"/>
              <a:gd name="connsiteY172" fmla="*/ 2035174 h 4676774"/>
              <a:gd name="connsiteX173" fmla="*/ 2981325 w 5559425"/>
              <a:gd name="connsiteY173" fmla="*/ 2038349 h 4676774"/>
              <a:gd name="connsiteX174" fmla="*/ 3032125 w 5559425"/>
              <a:gd name="connsiteY174" fmla="*/ 2044699 h 4676774"/>
              <a:gd name="connsiteX175" fmla="*/ 3079750 w 5559425"/>
              <a:gd name="connsiteY175" fmla="*/ 2054224 h 4676774"/>
              <a:gd name="connsiteX176" fmla="*/ 3165475 w 5559425"/>
              <a:gd name="connsiteY176" fmla="*/ 2073274 h 4676774"/>
              <a:gd name="connsiteX177" fmla="*/ 3225800 w 5559425"/>
              <a:gd name="connsiteY177" fmla="*/ 2089149 h 4676774"/>
              <a:gd name="connsiteX178" fmla="*/ 3238500 w 5559425"/>
              <a:gd name="connsiteY178" fmla="*/ 2089149 h 4676774"/>
              <a:gd name="connsiteX179" fmla="*/ 3251200 w 5559425"/>
              <a:gd name="connsiteY179" fmla="*/ 2082799 h 4676774"/>
              <a:gd name="connsiteX180" fmla="*/ 3260725 w 5559425"/>
              <a:gd name="connsiteY180" fmla="*/ 2073274 h 4676774"/>
              <a:gd name="connsiteX181" fmla="*/ 3273425 w 5559425"/>
              <a:gd name="connsiteY181" fmla="*/ 2054224 h 4676774"/>
              <a:gd name="connsiteX182" fmla="*/ 3295650 w 5559425"/>
              <a:gd name="connsiteY182" fmla="*/ 2006599 h 4676774"/>
              <a:gd name="connsiteX183" fmla="*/ 3311525 w 5559425"/>
              <a:gd name="connsiteY183" fmla="*/ 1958974 h 4676774"/>
              <a:gd name="connsiteX184" fmla="*/ 3321050 w 5559425"/>
              <a:gd name="connsiteY184" fmla="*/ 1904999 h 4676774"/>
              <a:gd name="connsiteX185" fmla="*/ 3324225 w 5559425"/>
              <a:gd name="connsiteY185" fmla="*/ 1857374 h 4676774"/>
              <a:gd name="connsiteX186" fmla="*/ 3324225 w 5559425"/>
              <a:gd name="connsiteY186" fmla="*/ 1835149 h 4676774"/>
              <a:gd name="connsiteX187" fmla="*/ 3317875 w 5559425"/>
              <a:gd name="connsiteY187" fmla="*/ 1819274 h 4676774"/>
              <a:gd name="connsiteX188" fmla="*/ 3311525 w 5559425"/>
              <a:gd name="connsiteY188" fmla="*/ 1806574 h 4676774"/>
              <a:gd name="connsiteX189" fmla="*/ 3298825 w 5559425"/>
              <a:gd name="connsiteY189" fmla="*/ 1797049 h 4676774"/>
              <a:gd name="connsiteX190" fmla="*/ 3254375 w 5559425"/>
              <a:gd name="connsiteY190" fmla="*/ 1784349 h 4676774"/>
              <a:gd name="connsiteX191" fmla="*/ 3197225 w 5559425"/>
              <a:gd name="connsiteY191" fmla="*/ 1768474 h 4676774"/>
              <a:gd name="connsiteX192" fmla="*/ 3159125 w 5559425"/>
              <a:gd name="connsiteY192" fmla="*/ 1762124 h 4676774"/>
              <a:gd name="connsiteX193" fmla="*/ 3117850 w 5559425"/>
              <a:gd name="connsiteY193" fmla="*/ 1755774 h 4676774"/>
              <a:gd name="connsiteX194" fmla="*/ 3019425 w 5559425"/>
              <a:gd name="connsiteY194" fmla="*/ 1746249 h 4676774"/>
              <a:gd name="connsiteX195" fmla="*/ 3019425 w 5559425"/>
              <a:gd name="connsiteY195" fmla="*/ 1609724 h 4676774"/>
              <a:gd name="connsiteX196" fmla="*/ 3019425 w 5559425"/>
              <a:gd name="connsiteY196" fmla="*/ 1555749 h 4676774"/>
              <a:gd name="connsiteX197" fmla="*/ 3016250 w 5559425"/>
              <a:gd name="connsiteY197" fmla="*/ 1533524 h 4676774"/>
              <a:gd name="connsiteX198" fmla="*/ 3009900 w 5559425"/>
              <a:gd name="connsiteY198" fmla="*/ 1520824 h 4676774"/>
              <a:gd name="connsiteX199" fmla="*/ 3003550 w 5559425"/>
              <a:gd name="connsiteY199" fmla="*/ 1511299 h 4676774"/>
              <a:gd name="connsiteX200" fmla="*/ 2990850 w 5559425"/>
              <a:gd name="connsiteY200" fmla="*/ 1501774 h 4676774"/>
              <a:gd name="connsiteX201" fmla="*/ 2968625 w 5559425"/>
              <a:gd name="connsiteY201" fmla="*/ 1498599 h 4676774"/>
              <a:gd name="connsiteX202" fmla="*/ 2943225 w 5559425"/>
              <a:gd name="connsiteY202" fmla="*/ 1498599 h 4676774"/>
              <a:gd name="connsiteX203" fmla="*/ 2762250 w 5559425"/>
              <a:gd name="connsiteY203" fmla="*/ 1498599 h 4676774"/>
              <a:gd name="connsiteX204" fmla="*/ 2077933 w 5559425"/>
              <a:gd name="connsiteY204" fmla="*/ 438148 h 4676774"/>
              <a:gd name="connsiteX205" fmla="*/ 2048669 w 5559425"/>
              <a:gd name="connsiteY205" fmla="*/ 467412 h 4676774"/>
              <a:gd name="connsiteX206" fmla="*/ 2048669 w 5559425"/>
              <a:gd name="connsiteY206" fmla="*/ 769928 h 4676774"/>
              <a:gd name="connsiteX207" fmla="*/ 2075397 w 5559425"/>
              <a:gd name="connsiteY207" fmla="*/ 778225 h 4676774"/>
              <a:gd name="connsiteX208" fmla="*/ 2174524 w 5559425"/>
              <a:gd name="connsiteY208" fmla="*/ 877352 h 4676774"/>
              <a:gd name="connsiteX209" fmla="*/ 2184888 w 5559425"/>
              <a:gd name="connsiteY209" fmla="*/ 928686 h 4676774"/>
              <a:gd name="connsiteX210" fmla="*/ 3371361 w 5559425"/>
              <a:gd name="connsiteY210" fmla="*/ 928686 h 4676774"/>
              <a:gd name="connsiteX211" fmla="*/ 3381725 w 5559425"/>
              <a:gd name="connsiteY211" fmla="*/ 877352 h 4676774"/>
              <a:gd name="connsiteX212" fmla="*/ 3480853 w 5559425"/>
              <a:gd name="connsiteY212" fmla="*/ 778224 h 4676774"/>
              <a:gd name="connsiteX213" fmla="*/ 3507582 w 5559425"/>
              <a:gd name="connsiteY213" fmla="*/ 769927 h 4676774"/>
              <a:gd name="connsiteX214" fmla="*/ 3507582 w 5559425"/>
              <a:gd name="connsiteY214" fmla="*/ 467412 h 4676774"/>
              <a:gd name="connsiteX215" fmla="*/ 3478318 w 5559425"/>
              <a:gd name="connsiteY215" fmla="*/ 438148 h 4676774"/>
              <a:gd name="connsiteX216" fmla="*/ 2060754 w 5559425"/>
              <a:gd name="connsiteY216" fmla="*/ 0 h 4676774"/>
              <a:gd name="connsiteX217" fmla="*/ 3495494 w 5559425"/>
              <a:gd name="connsiteY217" fmla="*/ 0 h 4676774"/>
              <a:gd name="connsiteX218" fmla="*/ 3949699 w 5559425"/>
              <a:gd name="connsiteY218" fmla="*/ 454204 h 4676774"/>
              <a:gd name="connsiteX219" fmla="*/ 3949699 w 5559425"/>
              <a:gd name="connsiteY219" fmla="*/ 772638 h 4676774"/>
              <a:gd name="connsiteX220" fmla="*/ 3967697 w 5559425"/>
              <a:gd name="connsiteY220" fmla="*/ 778224 h 4676774"/>
              <a:gd name="connsiteX221" fmla="*/ 4066824 w 5559425"/>
              <a:gd name="connsiteY221" fmla="*/ 877352 h 4676774"/>
              <a:gd name="connsiteX222" fmla="*/ 4077188 w 5559425"/>
              <a:gd name="connsiteY222" fmla="*/ 928686 h 4676774"/>
              <a:gd name="connsiteX223" fmla="*/ 5316011 w 5559425"/>
              <a:gd name="connsiteY223" fmla="*/ 928686 h 4676774"/>
              <a:gd name="connsiteX224" fmla="*/ 5559425 w 5559425"/>
              <a:gd name="connsiteY224" fmla="*/ 1172100 h 4676774"/>
              <a:gd name="connsiteX225" fmla="*/ 5559425 w 5559425"/>
              <a:gd name="connsiteY225" fmla="*/ 4355572 h 4676774"/>
              <a:gd name="connsiteX226" fmla="*/ 5316011 w 5559425"/>
              <a:gd name="connsiteY226" fmla="*/ 4598986 h 4676774"/>
              <a:gd name="connsiteX227" fmla="*/ 4950129 w 5559425"/>
              <a:gd name="connsiteY227" fmla="*/ 4598986 h 4676774"/>
              <a:gd name="connsiteX228" fmla="*/ 4924434 w 5559425"/>
              <a:gd name="connsiteY228" fmla="*/ 4637096 h 4676774"/>
              <a:gd name="connsiteX229" fmla="*/ 4828643 w 5559425"/>
              <a:gd name="connsiteY229" fmla="*/ 4676774 h 4676774"/>
              <a:gd name="connsiteX230" fmla="*/ 4572531 w 5559425"/>
              <a:gd name="connsiteY230" fmla="*/ 4676774 h 4676774"/>
              <a:gd name="connsiteX231" fmla="*/ 4476740 w 5559425"/>
              <a:gd name="connsiteY231" fmla="*/ 4637096 h 4676774"/>
              <a:gd name="connsiteX232" fmla="*/ 4451046 w 5559425"/>
              <a:gd name="connsiteY232" fmla="*/ 4598986 h 4676774"/>
              <a:gd name="connsiteX233" fmla="*/ 1063928 w 5559425"/>
              <a:gd name="connsiteY233" fmla="*/ 4598986 h 4676774"/>
              <a:gd name="connsiteX234" fmla="*/ 1038234 w 5559425"/>
              <a:gd name="connsiteY234" fmla="*/ 4637096 h 4676774"/>
              <a:gd name="connsiteX235" fmla="*/ 942443 w 5559425"/>
              <a:gd name="connsiteY235" fmla="*/ 4676774 h 4676774"/>
              <a:gd name="connsiteX236" fmla="*/ 686331 w 5559425"/>
              <a:gd name="connsiteY236" fmla="*/ 4676774 h 4676774"/>
              <a:gd name="connsiteX237" fmla="*/ 590540 w 5559425"/>
              <a:gd name="connsiteY237" fmla="*/ 4637096 h 4676774"/>
              <a:gd name="connsiteX238" fmla="*/ 564846 w 5559425"/>
              <a:gd name="connsiteY238" fmla="*/ 4598986 h 4676774"/>
              <a:gd name="connsiteX239" fmla="*/ 243414 w 5559425"/>
              <a:gd name="connsiteY239" fmla="*/ 4598986 h 4676774"/>
              <a:gd name="connsiteX240" fmla="*/ 0 w 5559425"/>
              <a:gd name="connsiteY240" fmla="*/ 4355572 h 4676774"/>
              <a:gd name="connsiteX241" fmla="*/ 0 w 5559425"/>
              <a:gd name="connsiteY241" fmla="*/ 1172100 h 4676774"/>
              <a:gd name="connsiteX242" fmla="*/ 243414 w 5559425"/>
              <a:gd name="connsiteY242" fmla="*/ 928686 h 4676774"/>
              <a:gd name="connsiteX243" fmla="*/ 1479061 w 5559425"/>
              <a:gd name="connsiteY243" fmla="*/ 928686 h 4676774"/>
              <a:gd name="connsiteX244" fmla="*/ 1489425 w 5559425"/>
              <a:gd name="connsiteY244" fmla="*/ 877352 h 4676774"/>
              <a:gd name="connsiteX245" fmla="*/ 1588552 w 5559425"/>
              <a:gd name="connsiteY245" fmla="*/ 778225 h 4676774"/>
              <a:gd name="connsiteX246" fmla="*/ 1606549 w 5559425"/>
              <a:gd name="connsiteY246" fmla="*/ 772638 h 4676774"/>
              <a:gd name="connsiteX247" fmla="*/ 1606549 w 5559425"/>
              <a:gd name="connsiteY247" fmla="*/ 454204 h 4676774"/>
              <a:gd name="connsiteX248" fmla="*/ 2060754 w 5559425"/>
              <a:gd name="connsiteY248" fmla="*/ 0 h 46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5559425" h="4676774">
                <a:moveTo>
                  <a:pt x="2733675" y="1498599"/>
                </a:moveTo>
                <a:lnTo>
                  <a:pt x="2708275" y="1501774"/>
                </a:lnTo>
                <a:lnTo>
                  <a:pt x="2689225" y="1511299"/>
                </a:lnTo>
                <a:lnTo>
                  <a:pt x="2673350" y="1520824"/>
                </a:lnTo>
                <a:lnTo>
                  <a:pt x="2663825" y="1536699"/>
                </a:lnTo>
                <a:lnTo>
                  <a:pt x="2657475" y="1555749"/>
                </a:lnTo>
                <a:lnTo>
                  <a:pt x="2654300" y="1577974"/>
                </a:lnTo>
                <a:lnTo>
                  <a:pt x="2654300" y="1603374"/>
                </a:lnTo>
                <a:lnTo>
                  <a:pt x="2654300" y="1758949"/>
                </a:lnTo>
                <a:lnTo>
                  <a:pt x="2593975" y="1771649"/>
                </a:lnTo>
                <a:lnTo>
                  <a:pt x="2540000" y="1787524"/>
                </a:lnTo>
                <a:lnTo>
                  <a:pt x="2492375" y="1806574"/>
                </a:lnTo>
                <a:lnTo>
                  <a:pt x="2444750" y="1828799"/>
                </a:lnTo>
                <a:lnTo>
                  <a:pt x="2400300" y="1854199"/>
                </a:lnTo>
                <a:lnTo>
                  <a:pt x="2362200" y="1879599"/>
                </a:lnTo>
                <a:lnTo>
                  <a:pt x="2327275" y="1911349"/>
                </a:lnTo>
                <a:lnTo>
                  <a:pt x="2292350" y="1943099"/>
                </a:lnTo>
                <a:lnTo>
                  <a:pt x="2266950" y="1978024"/>
                </a:lnTo>
                <a:lnTo>
                  <a:pt x="2241550" y="2016124"/>
                </a:lnTo>
                <a:lnTo>
                  <a:pt x="2219325" y="2054224"/>
                </a:lnTo>
                <a:lnTo>
                  <a:pt x="2203450" y="2092324"/>
                </a:lnTo>
                <a:lnTo>
                  <a:pt x="2190750" y="2130424"/>
                </a:lnTo>
                <a:lnTo>
                  <a:pt x="2181225" y="2168524"/>
                </a:lnTo>
                <a:lnTo>
                  <a:pt x="2174875" y="2209799"/>
                </a:lnTo>
                <a:lnTo>
                  <a:pt x="2171700" y="2251074"/>
                </a:lnTo>
                <a:lnTo>
                  <a:pt x="2174875" y="2314574"/>
                </a:lnTo>
                <a:lnTo>
                  <a:pt x="2184400" y="2371724"/>
                </a:lnTo>
                <a:lnTo>
                  <a:pt x="2197100" y="2425699"/>
                </a:lnTo>
                <a:lnTo>
                  <a:pt x="2216150" y="2476499"/>
                </a:lnTo>
                <a:lnTo>
                  <a:pt x="2238375" y="2520949"/>
                </a:lnTo>
                <a:lnTo>
                  <a:pt x="2266950" y="2562224"/>
                </a:lnTo>
                <a:lnTo>
                  <a:pt x="2298700" y="2603499"/>
                </a:lnTo>
                <a:lnTo>
                  <a:pt x="2333625" y="2638424"/>
                </a:lnTo>
                <a:lnTo>
                  <a:pt x="2371725" y="2670174"/>
                </a:lnTo>
                <a:lnTo>
                  <a:pt x="2413000" y="2701924"/>
                </a:lnTo>
                <a:lnTo>
                  <a:pt x="2457450" y="2730499"/>
                </a:lnTo>
                <a:lnTo>
                  <a:pt x="2501900" y="2755899"/>
                </a:lnTo>
                <a:lnTo>
                  <a:pt x="2600325" y="2803524"/>
                </a:lnTo>
                <a:lnTo>
                  <a:pt x="2701925" y="2844799"/>
                </a:lnTo>
                <a:lnTo>
                  <a:pt x="2790825" y="2882899"/>
                </a:lnTo>
                <a:lnTo>
                  <a:pt x="2863850" y="2920999"/>
                </a:lnTo>
                <a:lnTo>
                  <a:pt x="2924175" y="2955924"/>
                </a:lnTo>
                <a:lnTo>
                  <a:pt x="2946400" y="2974974"/>
                </a:lnTo>
                <a:lnTo>
                  <a:pt x="2968625" y="2994024"/>
                </a:lnTo>
                <a:lnTo>
                  <a:pt x="2984500" y="3009899"/>
                </a:lnTo>
                <a:lnTo>
                  <a:pt x="3000375" y="3032124"/>
                </a:lnTo>
                <a:lnTo>
                  <a:pt x="3013075" y="3051174"/>
                </a:lnTo>
                <a:lnTo>
                  <a:pt x="3022600" y="3073399"/>
                </a:lnTo>
                <a:lnTo>
                  <a:pt x="3028950" y="3095624"/>
                </a:lnTo>
                <a:lnTo>
                  <a:pt x="3035300" y="3121024"/>
                </a:lnTo>
                <a:lnTo>
                  <a:pt x="3038475" y="3146424"/>
                </a:lnTo>
                <a:lnTo>
                  <a:pt x="3041650" y="3171824"/>
                </a:lnTo>
                <a:lnTo>
                  <a:pt x="3038475" y="3203574"/>
                </a:lnTo>
                <a:lnTo>
                  <a:pt x="3032125" y="3232149"/>
                </a:lnTo>
                <a:lnTo>
                  <a:pt x="3025775" y="3257549"/>
                </a:lnTo>
                <a:lnTo>
                  <a:pt x="3013075" y="3279774"/>
                </a:lnTo>
                <a:lnTo>
                  <a:pt x="2997200" y="3301999"/>
                </a:lnTo>
                <a:lnTo>
                  <a:pt x="2978150" y="3317874"/>
                </a:lnTo>
                <a:lnTo>
                  <a:pt x="2955925" y="3333749"/>
                </a:lnTo>
                <a:lnTo>
                  <a:pt x="2927350" y="3349624"/>
                </a:lnTo>
                <a:lnTo>
                  <a:pt x="2898775" y="3359149"/>
                </a:lnTo>
                <a:lnTo>
                  <a:pt x="2870200" y="3371849"/>
                </a:lnTo>
                <a:lnTo>
                  <a:pt x="2803525" y="3384549"/>
                </a:lnTo>
                <a:lnTo>
                  <a:pt x="2733675" y="3394074"/>
                </a:lnTo>
                <a:lnTo>
                  <a:pt x="2657475" y="3397249"/>
                </a:lnTo>
                <a:lnTo>
                  <a:pt x="2581275" y="3397249"/>
                </a:lnTo>
                <a:lnTo>
                  <a:pt x="2517775" y="3390899"/>
                </a:lnTo>
                <a:lnTo>
                  <a:pt x="2457450" y="3384549"/>
                </a:lnTo>
                <a:lnTo>
                  <a:pt x="2406650" y="3375024"/>
                </a:lnTo>
                <a:lnTo>
                  <a:pt x="2324100" y="3349624"/>
                </a:lnTo>
                <a:lnTo>
                  <a:pt x="2257425" y="3324224"/>
                </a:lnTo>
                <a:lnTo>
                  <a:pt x="2232025" y="3314699"/>
                </a:lnTo>
                <a:lnTo>
                  <a:pt x="2212975" y="3308349"/>
                </a:lnTo>
                <a:lnTo>
                  <a:pt x="2203450" y="3311524"/>
                </a:lnTo>
                <a:lnTo>
                  <a:pt x="2193925" y="3317874"/>
                </a:lnTo>
                <a:lnTo>
                  <a:pt x="2184400" y="3330574"/>
                </a:lnTo>
                <a:lnTo>
                  <a:pt x="2174875" y="3346449"/>
                </a:lnTo>
                <a:lnTo>
                  <a:pt x="2159000" y="3390899"/>
                </a:lnTo>
                <a:lnTo>
                  <a:pt x="2146300" y="3441699"/>
                </a:lnTo>
                <a:lnTo>
                  <a:pt x="2133600" y="3495674"/>
                </a:lnTo>
                <a:lnTo>
                  <a:pt x="2130425" y="3546474"/>
                </a:lnTo>
                <a:lnTo>
                  <a:pt x="2130425" y="3568699"/>
                </a:lnTo>
                <a:lnTo>
                  <a:pt x="2130425" y="3587749"/>
                </a:lnTo>
                <a:lnTo>
                  <a:pt x="2133600" y="3600449"/>
                </a:lnTo>
                <a:lnTo>
                  <a:pt x="2139950" y="3606799"/>
                </a:lnTo>
                <a:lnTo>
                  <a:pt x="2168525" y="3622674"/>
                </a:lnTo>
                <a:lnTo>
                  <a:pt x="2203450" y="3641724"/>
                </a:lnTo>
                <a:lnTo>
                  <a:pt x="2247900" y="3657599"/>
                </a:lnTo>
                <a:lnTo>
                  <a:pt x="2301875" y="3673474"/>
                </a:lnTo>
                <a:lnTo>
                  <a:pt x="2362200" y="3689349"/>
                </a:lnTo>
                <a:lnTo>
                  <a:pt x="2432050" y="3702049"/>
                </a:lnTo>
                <a:lnTo>
                  <a:pt x="2511425" y="3711574"/>
                </a:lnTo>
                <a:lnTo>
                  <a:pt x="2597150" y="3717924"/>
                </a:lnTo>
                <a:lnTo>
                  <a:pt x="2597150" y="3829049"/>
                </a:lnTo>
                <a:lnTo>
                  <a:pt x="2597150" y="3860799"/>
                </a:lnTo>
                <a:lnTo>
                  <a:pt x="2603500" y="3886199"/>
                </a:lnTo>
                <a:lnTo>
                  <a:pt x="2609850" y="3905249"/>
                </a:lnTo>
                <a:lnTo>
                  <a:pt x="2619375" y="3921124"/>
                </a:lnTo>
                <a:lnTo>
                  <a:pt x="2632075" y="3930649"/>
                </a:lnTo>
                <a:lnTo>
                  <a:pt x="2647950" y="3936999"/>
                </a:lnTo>
                <a:lnTo>
                  <a:pt x="2670175" y="3940174"/>
                </a:lnTo>
                <a:lnTo>
                  <a:pt x="2695575" y="3940174"/>
                </a:lnTo>
                <a:lnTo>
                  <a:pt x="2879725" y="3940174"/>
                </a:lnTo>
                <a:lnTo>
                  <a:pt x="2905125" y="3940174"/>
                </a:lnTo>
                <a:lnTo>
                  <a:pt x="2924175" y="3936999"/>
                </a:lnTo>
                <a:lnTo>
                  <a:pt x="2940050" y="3930649"/>
                </a:lnTo>
                <a:lnTo>
                  <a:pt x="2946400" y="3924299"/>
                </a:lnTo>
                <a:lnTo>
                  <a:pt x="2952750" y="3911599"/>
                </a:lnTo>
                <a:lnTo>
                  <a:pt x="2959100" y="3892549"/>
                </a:lnTo>
                <a:lnTo>
                  <a:pt x="2959100" y="3870324"/>
                </a:lnTo>
                <a:lnTo>
                  <a:pt x="2962275" y="3841749"/>
                </a:lnTo>
                <a:lnTo>
                  <a:pt x="2962275" y="3689349"/>
                </a:lnTo>
                <a:lnTo>
                  <a:pt x="3009900" y="3679824"/>
                </a:lnTo>
                <a:lnTo>
                  <a:pt x="3057525" y="3663949"/>
                </a:lnTo>
                <a:lnTo>
                  <a:pt x="3101975" y="3648074"/>
                </a:lnTo>
                <a:lnTo>
                  <a:pt x="3146425" y="3629024"/>
                </a:lnTo>
                <a:lnTo>
                  <a:pt x="3187700" y="3609974"/>
                </a:lnTo>
                <a:lnTo>
                  <a:pt x="3225800" y="3584574"/>
                </a:lnTo>
                <a:lnTo>
                  <a:pt x="3260725" y="3555999"/>
                </a:lnTo>
                <a:lnTo>
                  <a:pt x="3295650" y="3527424"/>
                </a:lnTo>
                <a:lnTo>
                  <a:pt x="3324225" y="3492499"/>
                </a:lnTo>
                <a:lnTo>
                  <a:pt x="3349625" y="3454399"/>
                </a:lnTo>
                <a:lnTo>
                  <a:pt x="3371850" y="3413124"/>
                </a:lnTo>
                <a:lnTo>
                  <a:pt x="3390900" y="3371849"/>
                </a:lnTo>
                <a:lnTo>
                  <a:pt x="3406775" y="3324224"/>
                </a:lnTo>
                <a:lnTo>
                  <a:pt x="3419475" y="3270249"/>
                </a:lnTo>
                <a:lnTo>
                  <a:pt x="3425825" y="3216274"/>
                </a:lnTo>
                <a:lnTo>
                  <a:pt x="3429000" y="3155949"/>
                </a:lnTo>
                <a:lnTo>
                  <a:pt x="3425825" y="3101974"/>
                </a:lnTo>
                <a:lnTo>
                  <a:pt x="3419475" y="3051174"/>
                </a:lnTo>
                <a:lnTo>
                  <a:pt x="3406775" y="3003549"/>
                </a:lnTo>
                <a:lnTo>
                  <a:pt x="3394075" y="2955924"/>
                </a:lnTo>
                <a:lnTo>
                  <a:pt x="3371850" y="2911474"/>
                </a:lnTo>
                <a:lnTo>
                  <a:pt x="3349625" y="2870199"/>
                </a:lnTo>
                <a:lnTo>
                  <a:pt x="3317875" y="2828924"/>
                </a:lnTo>
                <a:lnTo>
                  <a:pt x="3286125" y="2790824"/>
                </a:lnTo>
                <a:lnTo>
                  <a:pt x="3248025" y="2755899"/>
                </a:lnTo>
                <a:lnTo>
                  <a:pt x="3206750" y="2720974"/>
                </a:lnTo>
                <a:lnTo>
                  <a:pt x="3162300" y="2689224"/>
                </a:lnTo>
                <a:lnTo>
                  <a:pt x="3114675" y="2657474"/>
                </a:lnTo>
                <a:lnTo>
                  <a:pt x="3063875" y="2625724"/>
                </a:lnTo>
                <a:lnTo>
                  <a:pt x="3006725" y="2597149"/>
                </a:lnTo>
                <a:lnTo>
                  <a:pt x="2946400" y="2568574"/>
                </a:lnTo>
                <a:lnTo>
                  <a:pt x="2886075" y="2539999"/>
                </a:lnTo>
                <a:lnTo>
                  <a:pt x="2806700" y="2508249"/>
                </a:lnTo>
                <a:lnTo>
                  <a:pt x="2740025" y="2476499"/>
                </a:lnTo>
                <a:lnTo>
                  <a:pt x="2682875" y="2441574"/>
                </a:lnTo>
                <a:lnTo>
                  <a:pt x="2635250" y="2409824"/>
                </a:lnTo>
                <a:lnTo>
                  <a:pt x="2616200" y="2393949"/>
                </a:lnTo>
                <a:lnTo>
                  <a:pt x="2600325" y="2378074"/>
                </a:lnTo>
                <a:lnTo>
                  <a:pt x="2587625" y="2359024"/>
                </a:lnTo>
                <a:lnTo>
                  <a:pt x="2574925" y="2339974"/>
                </a:lnTo>
                <a:lnTo>
                  <a:pt x="2565400" y="2320924"/>
                </a:lnTo>
                <a:lnTo>
                  <a:pt x="2559050" y="2298699"/>
                </a:lnTo>
                <a:lnTo>
                  <a:pt x="2555875" y="2276474"/>
                </a:lnTo>
                <a:lnTo>
                  <a:pt x="2552700" y="2251074"/>
                </a:lnTo>
                <a:lnTo>
                  <a:pt x="2555875" y="2228849"/>
                </a:lnTo>
                <a:lnTo>
                  <a:pt x="2559050" y="2206624"/>
                </a:lnTo>
                <a:lnTo>
                  <a:pt x="2562225" y="2184399"/>
                </a:lnTo>
                <a:lnTo>
                  <a:pt x="2571750" y="2162174"/>
                </a:lnTo>
                <a:lnTo>
                  <a:pt x="2581275" y="2143124"/>
                </a:lnTo>
                <a:lnTo>
                  <a:pt x="2593975" y="2124074"/>
                </a:lnTo>
                <a:lnTo>
                  <a:pt x="2609850" y="2108199"/>
                </a:lnTo>
                <a:lnTo>
                  <a:pt x="2625725" y="2092324"/>
                </a:lnTo>
                <a:lnTo>
                  <a:pt x="2644775" y="2079624"/>
                </a:lnTo>
                <a:lnTo>
                  <a:pt x="2667000" y="2066924"/>
                </a:lnTo>
                <a:lnTo>
                  <a:pt x="2695575" y="2057399"/>
                </a:lnTo>
                <a:lnTo>
                  <a:pt x="2724150" y="2047874"/>
                </a:lnTo>
                <a:lnTo>
                  <a:pt x="2759075" y="2041524"/>
                </a:lnTo>
                <a:lnTo>
                  <a:pt x="2797175" y="2038349"/>
                </a:lnTo>
                <a:lnTo>
                  <a:pt x="2838450" y="2035174"/>
                </a:lnTo>
                <a:lnTo>
                  <a:pt x="2886075" y="2035174"/>
                </a:lnTo>
                <a:lnTo>
                  <a:pt x="2933700" y="2035174"/>
                </a:lnTo>
                <a:lnTo>
                  <a:pt x="2981325" y="2038349"/>
                </a:lnTo>
                <a:lnTo>
                  <a:pt x="3032125" y="2044699"/>
                </a:lnTo>
                <a:lnTo>
                  <a:pt x="3079750" y="2054224"/>
                </a:lnTo>
                <a:lnTo>
                  <a:pt x="3165475" y="2073274"/>
                </a:lnTo>
                <a:lnTo>
                  <a:pt x="3225800" y="2089149"/>
                </a:lnTo>
                <a:lnTo>
                  <a:pt x="3238500" y="2089149"/>
                </a:lnTo>
                <a:lnTo>
                  <a:pt x="3251200" y="2082799"/>
                </a:lnTo>
                <a:lnTo>
                  <a:pt x="3260725" y="2073274"/>
                </a:lnTo>
                <a:lnTo>
                  <a:pt x="3273425" y="2054224"/>
                </a:lnTo>
                <a:lnTo>
                  <a:pt x="3295650" y="2006599"/>
                </a:lnTo>
                <a:lnTo>
                  <a:pt x="3311525" y="1958974"/>
                </a:lnTo>
                <a:lnTo>
                  <a:pt x="3321050" y="1904999"/>
                </a:lnTo>
                <a:lnTo>
                  <a:pt x="3324225" y="1857374"/>
                </a:lnTo>
                <a:lnTo>
                  <a:pt x="3324225" y="1835149"/>
                </a:lnTo>
                <a:lnTo>
                  <a:pt x="3317875" y="1819274"/>
                </a:lnTo>
                <a:lnTo>
                  <a:pt x="3311525" y="1806574"/>
                </a:lnTo>
                <a:lnTo>
                  <a:pt x="3298825" y="1797049"/>
                </a:lnTo>
                <a:lnTo>
                  <a:pt x="3254375" y="1784349"/>
                </a:lnTo>
                <a:lnTo>
                  <a:pt x="3197225" y="1768474"/>
                </a:lnTo>
                <a:lnTo>
                  <a:pt x="3159125" y="1762124"/>
                </a:lnTo>
                <a:lnTo>
                  <a:pt x="3117850" y="1755774"/>
                </a:lnTo>
                <a:lnTo>
                  <a:pt x="3019425" y="1746249"/>
                </a:lnTo>
                <a:lnTo>
                  <a:pt x="3019425" y="1609724"/>
                </a:lnTo>
                <a:lnTo>
                  <a:pt x="3019425" y="1555749"/>
                </a:lnTo>
                <a:lnTo>
                  <a:pt x="3016250" y="1533524"/>
                </a:lnTo>
                <a:lnTo>
                  <a:pt x="3009900" y="1520824"/>
                </a:lnTo>
                <a:lnTo>
                  <a:pt x="3003550" y="1511299"/>
                </a:lnTo>
                <a:lnTo>
                  <a:pt x="2990850" y="1501774"/>
                </a:lnTo>
                <a:lnTo>
                  <a:pt x="2968625" y="1498599"/>
                </a:lnTo>
                <a:lnTo>
                  <a:pt x="2943225" y="1498599"/>
                </a:lnTo>
                <a:lnTo>
                  <a:pt x="2762250" y="1498599"/>
                </a:lnTo>
                <a:close/>
                <a:moveTo>
                  <a:pt x="2077933" y="438148"/>
                </a:moveTo>
                <a:cubicBezTo>
                  <a:pt x="2061771" y="438148"/>
                  <a:pt x="2048669" y="451250"/>
                  <a:pt x="2048669" y="467412"/>
                </a:cubicBezTo>
                <a:lnTo>
                  <a:pt x="2048669" y="769928"/>
                </a:lnTo>
                <a:lnTo>
                  <a:pt x="2075397" y="778225"/>
                </a:lnTo>
                <a:cubicBezTo>
                  <a:pt x="2119967" y="797076"/>
                  <a:pt x="2155673" y="832782"/>
                  <a:pt x="2174524" y="877352"/>
                </a:cubicBezTo>
                <a:lnTo>
                  <a:pt x="2184888" y="928686"/>
                </a:lnTo>
                <a:lnTo>
                  <a:pt x="3371361" y="928686"/>
                </a:lnTo>
                <a:lnTo>
                  <a:pt x="3381725" y="877352"/>
                </a:lnTo>
                <a:cubicBezTo>
                  <a:pt x="3400577" y="832782"/>
                  <a:pt x="3436283" y="797076"/>
                  <a:pt x="3480853" y="778224"/>
                </a:cubicBezTo>
                <a:lnTo>
                  <a:pt x="3507582" y="769927"/>
                </a:lnTo>
                <a:lnTo>
                  <a:pt x="3507582" y="467412"/>
                </a:lnTo>
                <a:cubicBezTo>
                  <a:pt x="3507582" y="451250"/>
                  <a:pt x="3494480" y="438148"/>
                  <a:pt x="3478318" y="438148"/>
                </a:cubicBezTo>
                <a:close/>
                <a:moveTo>
                  <a:pt x="2060754" y="0"/>
                </a:moveTo>
                <a:lnTo>
                  <a:pt x="3495494" y="0"/>
                </a:lnTo>
                <a:cubicBezTo>
                  <a:pt x="3746344" y="0"/>
                  <a:pt x="3949699" y="203354"/>
                  <a:pt x="3949699" y="454204"/>
                </a:cubicBezTo>
                <a:lnTo>
                  <a:pt x="3949699" y="772638"/>
                </a:lnTo>
                <a:lnTo>
                  <a:pt x="3967697" y="778224"/>
                </a:lnTo>
                <a:cubicBezTo>
                  <a:pt x="4012267" y="797076"/>
                  <a:pt x="4047973" y="832782"/>
                  <a:pt x="4066824" y="877352"/>
                </a:cubicBezTo>
                <a:lnTo>
                  <a:pt x="4077188" y="928686"/>
                </a:lnTo>
                <a:lnTo>
                  <a:pt x="5316011" y="928686"/>
                </a:lnTo>
                <a:cubicBezTo>
                  <a:pt x="5450445" y="928686"/>
                  <a:pt x="5559425" y="1037666"/>
                  <a:pt x="5559425" y="1172100"/>
                </a:cubicBezTo>
                <a:lnTo>
                  <a:pt x="5559425" y="4355572"/>
                </a:lnTo>
                <a:cubicBezTo>
                  <a:pt x="5559425" y="4490006"/>
                  <a:pt x="5450445" y="4598986"/>
                  <a:pt x="5316011" y="4598986"/>
                </a:cubicBezTo>
                <a:lnTo>
                  <a:pt x="4950129" y="4598986"/>
                </a:lnTo>
                <a:lnTo>
                  <a:pt x="4924434" y="4637096"/>
                </a:lnTo>
                <a:cubicBezTo>
                  <a:pt x="4899919" y="4661611"/>
                  <a:pt x="4866052" y="4676774"/>
                  <a:pt x="4828643" y="4676774"/>
                </a:cubicBezTo>
                <a:lnTo>
                  <a:pt x="4572531" y="4676774"/>
                </a:lnTo>
                <a:cubicBezTo>
                  <a:pt x="4535123" y="4676774"/>
                  <a:pt x="4501256" y="4661611"/>
                  <a:pt x="4476740" y="4637096"/>
                </a:cubicBezTo>
                <a:lnTo>
                  <a:pt x="4451046" y="4598986"/>
                </a:lnTo>
                <a:lnTo>
                  <a:pt x="1063928" y="4598986"/>
                </a:lnTo>
                <a:lnTo>
                  <a:pt x="1038234" y="4637096"/>
                </a:lnTo>
                <a:cubicBezTo>
                  <a:pt x="1013719" y="4661611"/>
                  <a:pt x="979851" y="4676774"/>
                  <a:pt x="942443" y="4676774"/>
                </a:cubicBezTo>
                <a:lnTo>
                  <a:pt x="686331" y="4676774"/>
                </a:lnTo>
                <a:cubicBezTo>
                  <a:pt x="648922" y="4676774"/>
                  <a:pt x="615055" y="4661611"/>
                  <a:pt x="590540" y="4637096"/>
                </a:cubicBezTo>
                <a:lnTo>
                  <a:pt x="564846" y="4598986"/>
                </a:lnTo>
                <a:lnTo>
                  <a:pt x="243414" y="4598986"/>
                </a:lnTo>
                <a:cubicBezTo>
                  <a:pt x="108980" y="4598986"/>
                  <a:pt x="0" y="4490006"/>
                  <a:pt x="0" y="4355572"/>
                </a:cubicBezTo>
                <a:lnTo>
                  <a:pt x="0" y="1172100"/>
                </a:lnTo>
                <a:cubicBezTo>
                  <a:pt x="0" y="1037666"/>
                  <a:pt x="108980" y="928686"/>
                  <a:pt x="243414" y="928686"/>
                </a:cubicBezTo>
                <a:lnTo>
                  <a:pt x="1479061" y="928686"/>
                </a:lnTo>
                <a:lnTo>
                  <a:pt x="1489425" y="877352"/>
                </a:lnTo>
                <a:cubicBezTo>
                  <a:pt x="1508276" y="832782"/>
                  <a:pt x="1543982" y="797076"/>
                  <a:pt x="1588552" y="778225"/>
                </a:cubicBezTo>
                <a:lnTo>
                  <a:pt x="1606549" y="772638"/>
                </a:lnTo>
                <a:lnTo>
                  <a:pt x="1606549" y="454204"/>
                </a:lnTo>
                <a:cubicBezTo>
                  <a:pt x="1606549" y="203354"/>
                  <a:pt x="1809904" y="0"/>
                  <a:pt x="206075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58" name="KSO_Shape"/>
          <p:cNvSpPr>
            <a:spLocks/>
          </p:cNvSpPr>
          <p:nvPr/>
        </p:nvSpPr>
        <p:spPr bwMode="auto">
          <a:xfrm>
            <a:off x="1436904" y="4402557"/>
            <a:ext cx="140136" cy="171614"/>
          </a:xfrm>
          <a:custGeom>
            <a:avLst/>
            <a:gdLst>
              <a:gd name="T0" fmla="*/ 1466906 w 2750"/>
              <a:gd name="T1" fmla="*/ 749765 h 3369"/>
              <a:gd name="T2" fmla="*/ 1173525 w 2750"/>
              <a:gd name="T3" fmla="*/ 1221641 h 3369"/>
              <a:gd name="T4" fmla="*/ 1173525 w 2750"/>
              <a:gd name="T5" fmla="*/ 1656109 h 3369"/>
              <a:gd name="T6" fmla="*/ 1404382 w 2750"/>
              <a:gd name="T7" fmla="*/ 1784899 h 3369"/>
              <a:gd name="T8" fmla="*/ 1402779 w 2750"/>
              <a:gd name="T9" fmla="*/ 1800397 h 3369"/>
              <a:gd name="T10" fmla="*/ 887091 w 2750"/>
              <a:gd name="T11" fmla="*/ 1800397 h 3369"/>
              <a:gd name="T12" fmla="*/ 885488 w 2750"/>
              <a:gd name="T13" fmla="*/ 1784899 h 3369"/>
              <a:gd name="T14" fmla="*/ 1100313 w 2750"/>
              <a:gd name="T15" fmla="*/ 1657178 h 3369"/>
              <a:gd name="T16" fmla="*/ 1100313 w 2750"/>
              <a:gd name="T17" fmla="*/ 1218969 h 3369"/>
              <a:gd name="T18" fmla="*/ 807466 w 2750"/>
              <a:gd name="T19" fmla="*/ 749765 h 3369"/>
              <a:gd name="T20" fmla="*/ 807466 w 2750"/>
              <a:gd name="T21" fmla="*/ 734801 h 3369"/>
              <a:gd name="T22" fmla="*/ 806932 w 2750"/>
              <a:gd name="T23" fmla="*/ 734801 h 3369"/>
              <a:gd name="T24" fmla="*/ 806932 w 2750"/>
              <a:gd name="T25" fmla="*/ 404542 h 3369"/>
              <a:gd name="T26" fmla="*/ 1466906 w 2750"/>
              <a:gd name="T27" fmla="*/ 404542 h 3369"/>
              <a:gd name="T28" fmla="*/ 1466906 w 2750"/>
              <a:gd name="T29" fmla="*/ 697928 h 3369"/>
              <a:gd name="T30" fmla="*/ 1467975 w 2750"/>
              <a:gd name="T31" fmla="*/ 697928 h 3369"/>
              <a:gd name="T32" fmla="*/ 1466906 w 2750"/>
              <a:gd name="T33" fmla="*/ 749765 h 3369"/>
              <a:gd name="T34" fmla="*/ 881747 w 2750"/>
              <a:gd name="T35" fmla="*/ 587307 h 3369"/>
              <a:gd name="T36" fmla="*/ 882281 w 2750"/>
              <a:gd name="T37" fmla="*/ 637006 h 3369"/>
              <a:gd name="T38" fmla="*/ 1143064 w 2750"/>
              <a:gd name="T39" fmla="*/ 1127586 h 3369"/>
              <a:gd name="T40" fmla="*/ 1345599 w 2750"/>
              <a:gd name="T41" fmla="*/ 975816 h 3369"/>
              <a:gd name="T42" fmla="*/ 881747 w 2750"/>
              <a:gd name="T43" fmla="*/ 587307 h 3369"/>
              <a:gd name="T44" fmla="*/ 476678 w 2750"/>
              <a:gd name="T45" fmla="*/ 1798259 h 3369"/>
              <a:gd name="T46" fmla="*/ 330254 w 2750"/>
              <a:gd name="T47" fmla="*/ 1798259 h 3369"/>
              <a:gd name="T48" fmla="*/ 183831 w 2750"/>
              <a:gd name="T49" fmla="*/ 1798259 h 3369"/>
              <a:gd name="T50" fmla="*/ 0 w 2750"/>
              <a:gd name="T51" fmla="*/ 1614960 h 3369"/>
              <a:gd name="T52" fmla="*/ 0 w 2750"/>
              <a:gd name="T53" fmla="*/ 1083231 h 3369"/>
              <a:gd name="T54" fmla="*/ 1069 w 2750"/>
              <a:gd name="T55" fmla="*/ 1011087 h 3369"/>
              <a:gd name="T56" fmla="*/ 220170 w 2750"/>
              <a:gd name="T57" fmla="*/ 547761 h 3369"/>
              <a:gd name="T58" fmla="*/ 220170 w 2750"/>
              <a:gd name="T59" fmla="*/ 184368 h 3369"/>
              <a:gd name="T60" fmla="*/ 440339 w 2750"/>
              <a:gd name="T61" fmla="*/ 184368 h 3369"/>
              <a:gd name="T62" fmla="*/ 440339 w 2750"/>
              <a:gd name="T63" fmla="*/ 547761 h 3369"/>
              <a:gd name="T64" fmla="*/ 659440 w 2750"/>
              <a:gd name="T65" fmla="*/ 1011087 h 3369"/>
              <a:gd name="T66" fmla="*/ 659974 w 2750"/>
              <a:gd name="T67" fmla="*/ 1083231 h 3369"/>
              <a:gd name="T68" fmla="*/ 659974 w 2750"/>
              <a:gd name="T69" fmla="*/ 1614960 h 3369"/>
              <a:gd name="T70" fmla="*/ 476678 w 2750"/>
              <a:gd name="T71" fmla="*/ 1798259 h 3369"/>
              <a:gd name="T72" fmla="*/ 550424 w 2750"/>
              <a:gd name="T73" fmla="*/ 1101400 h 3369"/>
              <a:gd name="T74" fmla="*/ 476678 w 2750"/>
              <a:gd name="T75" fmla="*/ 1028188 h 3369"/>
              <a:gd name="T76" fmla="*/ 293381 w 2750"/>
              <a:gd name="T77" fmla="*/ 1028188 h 3369"/>
              <a:gd name="T78" fmla="*/ 220170 w 2750"/>
              <a:gd name="T79" fmla="*/ 1101400 h 3369"/>
              <a:gd name="T80" fmla="*/ 220170 w 2750"/>
              <a:gd name="T81" fmla="*/ 1578086 h 3369"/>
              <a:gd name="T82" fmla="*/ 293381 w 2750"/>
              <a:gd name="T83" fmla="*/ 1651299 h 3369"/>
              <a:gd name="T84" fmla="*/ 476678 w 2750"/>
              <a:gd name="T85" fmla="*/ 1651299 h 3369"/>
              <a:gd name="T86" fmla="*/ 550424 w 2750"/>
              <a:gd name="T87" fmla="*/ 1578086 h 3369"/>
              <a:gd name="T88" fmla="*/ 550424 w 2750"/>
              <a:gd name="T89" fmla="*/ 1101400 h 3369"/>
              <a:gd name="T90" fmla="*/ 220170 w 2750"/>
              <a:gd name="T91" fmla="*/ 146426 h 3369"/>
              <a:gd name="T92" fmla="*/ 220170 w 2750"/>
              <a:gd name="T93" fmla="*/ 73213 h 3369"/>
              <a:gd name="T94" fmla="*/ 293381 w 2750"/>
              <a:gd name="T95" fmla="*/ 0 h 3369"/>
              <a:gd name="T96" fmla="*/ 366593 w 2750"/>
              <a:gd name="T97" fmla="*/ 0 h 3369"/>
              <a:gd name="T98" fmla="*/ 440339 w 2750"/>
              <a:gd name="T99" fmla="*/ 73213 h 3369"/>
              <a:gd name="T100" fmla="*/ 440339 w 2750"/>
              <a:gd name="T101" fmla="*/ 146426 h 3369"/>
              <a:gd name="T102" fmla="*/ 220170 w 2750"/>
              <a:gd name="T103" fmla="*/ 146426 h 336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750" h="3369">
                <a:moveTo>
                  <a:pt x="2745" y="1403"/>
                </a:moveTo>
                <a:cubicBezTo>
                  <a:pt x="2745" y="1867"/>
                  <a:pt x="2522" y="2247"/>
                  <a:pt x="2196" y="2286"/>
                </a:cubicBezTo>
                <a:cubicBezTo>
                  <a:pt x="2196" y="3099"/>
                  <a:pt x="2196" y="3099"/>
                  <a:pt x="2196" y="3099"/>
                </a:cubicBezTo>
                <a:cubicBezTo>
                  <a:pt x="2439" y="3111"/>
                  <a:pt x="2628" y="3203"/>
                  <a:pt x="2628" y="3340"/>
                </a:cubicBezTo>
                <a:cubicBezTo>
                  <a:pt x="2628" y="3350"/>
                  <a:pt x="2627" y="3360"/>
                  <a:pt x="2625" y="3369"/>
                </a:cubicBezTo>
                <a:cubicBezTo>
                  <a:pt x="1660" y="3369"/>
                  <a:pt x="1660" y="3369"/>
                  <a:pt x="1660" y="3369"/>
                </a:cubicBezTo>
                <a:cubicBezTo>
                  <a:pt x="1658" y="3360"/>
                  <a:pt x="1657" y="3350"/>
                  <a:pt x="1657" y="3340"/>
                </a:cubicBezTo>
                <a:cubicBezTo>
                  <a:pt x="1657" y="3208"/>
                  <a:pt x="1831" y="3119"/>
                  <a:pt x="2059" y="3101"/>
                </a:cubicBezTo>
                <a:cubicBezTo>
                  <a:pt x="2059" y="2281"/>
                  <a:pt x="2059" y="2281"/>
                  <a:pt x="2059" y="2281"/>
                </a:cubicBezTo>
                <a:cubicBezTo>
                  <a:pt x="1745" y="2225"/>
                  <a:pt x="1511" y="1854"/>
                  <a:pt x="1511" y="1403"/>
                </a:cubicBezTo>
                <a:cubicBezTo>
                  <a:pt x="1511" y="1394"/>
                  <a:pt x="1511" y="1384"/>
                  <a:pt x="1511" y="1375"/>
                </a:cubicBezTo>
                <a:cubicBezTo>
                  <a:pt x="1510" y="1375"/>
                  <a:pt x="1510" y="1375"/>
                  <a:pt x="1510" y="1375"/>
                </a:cubicBezTo>
                <a:cubicBezTo>
                  <a:pt x="1510" y="757"/>
                  <a:pt x="1510" y="757"/>
                  <a:pt x="1510" y="757"/>
                </a:cubicBezTo>
                <a:cubicBezTo>
                  <a:pt x="2745" y="757"/>
                  <a:pt x="2745" y="757"/>
                  <a:pt x="2745" y="757"/>
                </a:cubicBezTo>
                <a:cubicBezTo>
                  <a:pt x="2745" y="1306"/>
                  <a:pt x="2745" y="1306"/>
                  <a:pt x="2745" y="1306"/>
                </a:cubicBezTo>
                <a:cubicBezTo>
                  <a:pt x="2747" y="1306"/>
                  <a:pt x="2747" y="1306"/>
                  <a:pt x="2747" y="1306"/>
                </a:cubicBezTo>
                <a:cubicBezTo>
                  <a:pt x="2750" y="1338"/>
                  <a:pt x="2745" y="1370"/>
                  <a:pt x="2745" y="1403"/>
                </a:cubicBezTo>
                <a:close/>
                <a:moveTo>
                  <a:pt x="1650" y="1099"/>
                </a:moveTo>
                <a:cubicBezTo>
                  <a:pt x="1646" y="1074"/>
                  <a:pt x="1651" y="1167"/>
                  <a:pt x="1651" y="1192"/>
                </a:cubicBezTo>
                <a:cubicBezTo>
                  <a:pt x="1651" y="1571"/>
                  <a:pt x="1722" y="2110"/>
                  <a:pt x="2139" y="2110"/>
                </a:cubicBezTo>
                <a:cubicBezTo>
                  <a:pt x="2331" y="2110"/>
                  <a:pt x="2450" y="1991"/>
                  <a:pt x="2518" y="1826"/>
                </a:cubicBezTo>
                <a:cubicBezTo>
                  <a:pt x="2588" y="1388"/>
                  <a:pt x="1920" y="2172"/>
                  <a:pt x="1650" y="1099"/>
                </a:cubicBezTo>
                <a:close/>
                <a:moveTo>
                  <a:pt x="892" y="3365"/>
                </a:moveTo>
                <a:cubicBezTo>
                  <a:pt x="618" y="3365"/>
                  <a:pt x="618" y="3365"/>
                  <a:pt x="618" y="3365"/>
                </a:cubicBezTo>
                <a:cubicBezTo>
                  <a:pt x="344" y="3365"/>
                  <a:pt x="344" y="3365"/>
                  <a:pt x="344" y="3365"/>
                </a:cubicBezTo>
                <a:cubicBezTo>
                  <a:pt x="154" y="3365"/>
                  <a:pt x="0" y="3211"/>
                  <a:pt x="0" y="3022"/>
                </a:cubicBezTo>
                <a:cubicBezTo>
                  <a:pt x="0" y="2027"/>
                  <a:pt x="0" y="2027"/>
                  <a:pt x="0" y="2027"/>
                </a:cubicBezTo>
                <a:cubicBezTo>
                  <a:pt x="0" y="1979"/>
                  <a:pt x="2" y="1966"/>
                  <a:pt x="2" y="1892"/>
                </a:cubicBezTo>
                <a:cubicBezTo>
                  <a:pt x="82" y="1190"/>
                  <a:pt x="342" y="1320"/>
                  <a:pt x="412" y="1025"/>
                </a:cubicBezTo>
                <a:cubicBezTo>
                  <a:pt x="412" y="345"/>
                  <a:pt x="412" y="345"/>
                  <a:pt x="412" y="345"/>
                </a:cubicBezTo>
                <a:cubicBezTo>
                  <a:pt x="824" y="345"/>
                  <a:pt x="824" y="345"/>
                  <a:pt x="824" y="345"/>
                </a:cubicBezTo>
                <a:cubicBezTo>
                  <a:pt x="824" y="1025"/>
                  <a:pt x="824" y="1025"/>
                  <a:pt x="824" y="1025"/>
                </a:cubicBezTo>
                <a:cubicBezTo>
                  <a:pt x="894" y="1320"/>
                  <a:pt x="1153" y="1190"/>
                  <a:pt x="1234" y="1892"/>
                </a:cubicBezTo>
                <a:cubicBezTo>
                  <a:pt x="1234" y="1946"/>
                  <a:pt x="1235" y="1979"/>
                  <a:pt x="1235" y="2027"/>
                </a:cubicBezTo>
                <a:cubicBezTo>
                  <a:pt x="1235" y="3022"/>
                  <a:pt x="1235" y="3022"/>
                  <a:pt x="1235" y="3022"/>
                </a:cubicBezTo>
                <a:cubicBezTo>
                  <a:pt x="1235" y="3211"/>
                  <a:pt x="1082" y="3365"/>
                  <a:pt x="892" y="3365"/>
                </a:cubicBezTo>
                <a:close/>
                <a:moveTo>
                  <a:pt x="1030" y="2061"/>
                </a:moveTo>
                <a:cubicBezTo>
                  <a:pt x="1030" y="1985"/>
                  <a:pt x="968" y="1924"/>
                  <a:pt x="892" y="1924"/>
                </a:cubicBezTo>
                <a:cubicBezTo>
                  <a:pt x="549" y="1924"/>
                  <a:pt x="549" y="1924"/>
                  <a:pt x="549" y="1924"/>
                </a:cubicBezTo>
                <a:cubicBezTo>
                  <a:pt x="473" y="1924"/>
                  <a:pt x="412" y="1985"/>
                  <a:pt x="412" y="2061"/>
                </a:cubicBezTo>
                <a:cubicBezTo>
                  <a:pt x="412" y="2953"/>
                  <a:pt x="412" y="2953"/>
                  <a:pt x="412" y="2953"/>
                </a:cubicBezTo>
                <a:cubicBezTo>
                  <a:pt x="412" y="3029"/>
                  <a:pt x="473" y="3090"/>
                  <a:pt x="549" y="3090"/>
                </a:cubicBezTo>
                <a:cubicBezTo>
                  <a:pt x="892" y="3090"/>
                  <a:pt x="892" y="3090"/>
                  <a:pt x="892" y="3090"/>
                </a:cubicBezTo>
                <a:cubicBezTo>
                  <a:pt x="968" y="3090"/>
                  <a:pt x="1030" y="3029"/>
                  <a:pt x="1030" y="2953"/>
                </a:cubicBezTo>
                <a:lnTo>
                  <a:pt x="1030" y="2061"/>
                </a:lnTo>
                <a:close/>
                <a:moveTo>
                  <a:pt x="412" y="274"/>
                </a:moveTo>
                <a:cubicBezTo>
                  <a:pt x="412" y="137"/>
                  <a:pt x="412" y="137"/>
                  <a:pt x="412" y="137"/>
                </a:cubicBezTo>
                <a:cubicBezTo>
                  <a:pt x="412" y="61"/>
                  <a:pt x="473" y="0"/>
                  <a:pt x="549" y="0"/>
                </a:cubicBezTo>
                <a:cubicBezTo>
                  <a:pt x="686" y="0"/>
                  <a:pt x="686" y="0"/>
                  <a:pt x="686" y="0"/>
                </a:cubicBezTo>
                <a:cubicBezTo>
                  <a:pt x="762" y="0"/>
                  <a:pt x="824" y="61"/>
                  <a:pt x="824" y="137"/>
                </a:cubicBezTo>
                <a:cubicBezTo>
                  <a:pt x="824" y="274"/>
                  <a:pt x="824" y="274"/>
                  <a:pt x="824" y="274"/>
                </a:cubicBezTo>
                <a:cubicBezTo>
                  <a:pt x="635" y="274"/>
                  <a:pt x="594" y="274"/>
                  <a:pt x="412" y="2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59" name="KSO_Shape"/>
          <p:cNvSpPr>
            <a:spLocks/>
          </p:cNvSpPr>
          <p:nvPr/>
        </p:nvSpPr>
        <p:spPr bwMode="auto">
          <a:xfrm>
            <a:off x="1686052" y="4351571"/>
            <a:ext cx="315991" cy="219087"/>
          </a:xfrm>
          <a:custGeom>
            <a:avLst/>
            <a:gdLst>
              <a:gd name="T0" fmla="*/ 381408390 w 6190"/>
              <a:gd name="T1" fmla="*/ 48095465 h 4291"/>
              <a:gd name="T2" fmla="*/ 398361967 w 6190"/>
              <a:gd name="T3" fmla="*/ 65137202 h 4291"/>
              <a:gd name="T4" fmla="*/ 398361967 w 6190"/>
              <a:gd name="T5" fmla="*/ 340645740 h 4291"/>
              <a:gd name="T6" fmla="*/ 243222337 w 6190"/>
              <a:gd name="T7" fmla="*/ 340645740 h 4291"/>
              <a:gd name="T8" fmla="*/ 243222337 w 6190"/>
              <a:gd name="T9" fmla="*/ 352290696 h 4291"/>
              <a:gd name="T10" fmla="*/ 255534977 w 6190"/>
              <a:gd name="T11" fmla="*/ 354089520 h 4291"/>
              <a:gd name="T12" fmla="*/ 267942405 w 6190"/>
              <a:gd name="T13" fmla="*/ 356456556 h 4291"/>
              <a:gd name="T14" fmla="*/ 280444621 w 6190"/>
              <a:gd name="T15" fmla="*/ 359202195 h 4291"/>
              <a:gd name="T16" fmla="*/ 292852049 w 6190"/>
              <a:gd name="T17" fmla="*/ 362515737 h 4291"/>
              <a:gd name="T18" fmla="*/ 305259477 w 6190"/>
              <a:gd name="T19" fmla="*/ 366208191 h 4291"/>
              <a:gd name="T20" fmla="*/ 317666598 w 6190"/>
              <a:gd name="T21" fmla="*/ 370563353 h 4291"/>
              <a:gd name="T22" fmla="*/ 330074026 w 6190"/>
              <a:gd name="T23" fmla="*/ 375391922 h 4291"/>
              <a:gd name="T24" fmla="*/ 342481454 w 6190"/>
              <a:gd name="T25" fmla="*/ 380693590 h 4291"/>
              <a:gd name="T26" fmla="*/ 342481454 w 6190"/>
              <a:gd name="T27" fmla="*/ 406256349 h 4291"/>
              <a:gd name="T28" fmla="*/ 59858547 w 6190"/>
              <a:gd name="T29" fmla="*/ 406256349 h 4291"/>
              <a:gd name="T30" fmla="*/ 59858547 w 6190"/>
              <a:gd name="T31" fmla="*/ 380693590 h 4291"/>
              <a:gd name="T32" fmla="*/ 65920078 w 6190"/>
              <a:gd name="T33" fmla="*/ 378232057 h 4291"/>
              <a:gd name="T34" fmla="*/ 77853872 w 6190"/>
              <a:gd name="T35" fmla="*/ 373593097 h 4291"/>
              <a:gd name="T36" fmla="*/ 89882455 w 6190"/>
              <a:gd name="T37" fmla="*/ 369332432 h 4291"/>
              <a:gd name="T38" fmla="*/ 101816249 w 6190"/>
              <a:gd name="T39" fmla="*/ 365545482 h 4291"/>
              <a:gd name="T40" fmla="*/ 113939620 w 6190"/>
              <a:gd name="T41" fmla="*/ 362137135 h 4291"/>
              <a:gd name="T42" fmla="*/ 125967894 w 6190"/>
              <a:gd name="T43" fmla="*/ 359107390 h 4291"/>
              <a:gd name="T44" fmla="*/ 137901688 w 6190"/>
              <a:gd name="T45" fmla="*/ 356456556 h 4291"/>
              <a:gd name="T46" fmla="*/ 150025059 w 6190"/>
              <a:gd name="T47" fmla="*/ 354373626 h 4291"/>
              <a:gd name="T48" fmla="*/ 155992110 w 6190"/>
              <a:gd name="T49" fmla="*/ 340645740 h 4291"/>
              <a:gd name="T50" fmla="*/ 0 w 6190"/>
              <a:gd name="T51" fmla="*/ 340645740 h 4291"/>
              <a:gd name="T52" fmla="*/ 0 w 6190"/>
              <a:gd name="T53" fmla="*/ 65137202 h 4291"/>
              <a:gd name="T54" fmla="*/ 16953577 w 6190"/>
              <a:gd name="T55" fmla="*/ 48095465 h 4291"/>
              <a:gd name="T56" fmla="*/ 420335326 w 6190"/>
              <a:gd name="T57" fmla="*/ 406256349 h 4291"/>
              <a:gd name="T58" fmla="*/ 586272213 w 6190"/>
              <a:gd name="T59" fmla="*/ 0 h 4291"/>
              <a:gd name="T60" fmla="*/ 420335326 w 6190"/>
              <a:gd name="T61" fmla="*/ 406256349 h 4291"/>
              <a:gd name="T62" fmla="*/ 441266937 w 6190"/>
              <a:gd name="T63" fmla="*/ 35408890 h 4291"/>
              <a:gd name="T64" fmla="*/ 568276888 w 6190"/>
              <a:gd name="T65" fmla="*/ 74889145 h 4291"/>
              <a:gd name="T66" fmla="*/ 441266937 w 6190"/>
              <a:gd name="T67" fmla="*/ 35408890 h 4291"/>
              <a:gd name="T68" fmla="*/ 441266937 w 6190"/>
              <a:gd name="T69" fmla="*/ 97043248 h 4291"/>
              <a:gd name="T70" fmla="*/ 568276888 w 6190"/>
              <a:gd name="T71" fmla="*/ 136712804 h 4291"/>
              <a:gd name="T72" fmla="*/ 441266937 w 6190"/>
              <a:gd name="T73" fmla="*/ 97043248 h 4291"/>
              <a:gd name="T74" fmla="*/ 440604034 w 6190"/>
              <a:gd name="T75" fmla="*/ 170228065 h 4291"/>
              <a:gd name="T76" fmla="*/ 483224639 w 6190"/>
              <a:gd name="T77" fmla="*/ 200808694 h 4291"/>
              <a:gd name="T78" fmla="*/ 440604034 w 6190"/>
              <a:gd name="T79" fmla="*/ 170228065 h 4291"/>
              <a:gd name="T80" fmla="*/ 440604034 w 6190"/>
              <a:gd name="T81" fmla="*/ 219365150 h 4291"/>
              <a:gd name="T82" fmla="*/ 483224639 w 6190"/>
              <a:gd name="T83" fmla="*/ 249945779 h 4291"/>
              <a:gd name="T84" fmla="*/ 440604034 w 6190"/>
              <a:gd name="T85" fmla="*/ 219365150 h 4291"/>
              <a:gd name="T86" fmla="*/ 364360025 w 6190"/>
              <a:gd name="T87" fmla="*/ 82179246 h 4291"/>
              <a:gd name="T88" fmla="*/ 34001942 w 6190"/>
              <a:gd name="T89" fmla="*/ 306562266 h 4291"/>
              <a:gd name="T90" fmla="*/ 364360025 w 6190"/>
              <a:gd name="T91" fmla="*/ 82179246 h 429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6190" h="4291">
                <a:moveTo>
                  <a:pt x="179" y="508"/>
                </a:moveTo>
                <a:lnTo>
                  <a:pt x="4027" y="508"/>
                </a:lnTo>
                <a:lnTo>
                  <a:pt x="4206" y="508"/>
                </a:lnTo>
                <a:lnTo>
                  <a:pt x="4206" y="688"/>
                </a:lnTo>
                <a:lnTo>
                  <a:pt x="4206" y="3418"/>
                </a:lnTo>
                <a:lnTo>
                  <a:pt x="4206" y="3598"/>
                </a:lnTo>
                <a:lnTo>
                  <a:pt x="4027" y="3598"/>
                </a:lnTo>
                <a:lnTo>
                  <a:pt x="2568" y="3598"/>
                </a:lnTo>
                <a:lnTo>
                  <a:pt x="2568" y="3721"/>
                </a:lnTo>
                <a:lnTo>
                  <a:pt x="2634" y="3731"/>
                </a:lnTo>
                <a:lnTo>
                  <a:pt x="2698" y="3740"/>
                </a:lnTo>
                <a:lnTo>
                  <a:pt x="2764" y="3752"/>
                </a:lnTo>
                <a:lnTo>
                  <a:pt x="2829" y="3765"/>
                </a:lnTo>
                <a:lnTo>
                  <a:pt x="2895" y="3779"/>
                </a:lnTo>
                <a:lnTo>
                  <a:pt x="2961" y="3794"/>
                </a:lnTo>
                <a:lnTo>
                  <a:pt x="3026" y="3811"/>
                </a:lnTo>
                <a:lnTo>
                  <a:pt x="3092" y="3829"/>
                </a:lnTo>
                <a:lnTo>
                  <a:pt x="3157" y="3848"/>
                </a:lnTo>
                <a:lnTo>
                  <a:pt x="3223" y="3868"/>
                </a:lnTo>
                <a:lnTo>
                  <a:pt x="3288" y="3891"/>
                </a:lnTo>
                <a:lnTo>
                  <a:pt x="3354" y="3914"/>
                </a:lnTo>
                <a:lnTo>
                  <a:pt x="3419" y="3938"/>
                </a:lnTo>
                <a:lnTo>
                  <a:pt x="3485" y="3965"/>
                </a:lnTo>
                <a:lnTo>
                  <a:pt x="3550" y="3993"/>
                </a:lnTo>
                <a:lnTo>
                  <a:pt x="3616" y="4021"/>
                </a:lnTo>
                <a:lnTo>
                  <a:pt x="3616" y="4291"/>
                </a:lnTo>
                <a:lnTo>
                  <a:pt x="632" y="4291"/>
                </a:lnTo>
                <a:lnTo>
                  <a:pt x="632" y="4021"/>
                </a:lnTo>
                <a:lnTo>
                  <a:pt x="696" y="3995"/>
                </a:lnTo>
                <a:lnTo>
                  <a:pt x="758" y="3970"/>
                </a:lnTo>
                <a:lnTo>
                  <a:pt x="822" y="3946"/>
                </a:lnTo>
                <a:lnTo>
                  <a:pt x="885" y="3924"/>
                </a:lnTo>
                <a:lnTo>
                  <a:pt x="949" y="3901"/>
                </a:lnTo>
                <a:lnTo>
                  <a:pt x="1013" y="3881"/>
                </a:lnTo>
                <a:lnTo>
                  <a:pt x="1075" y="3861"/>
                </a:lnTo>
                <a:lnTo>
                  <a:pt x="1139" y="3843"/>
                </a:lnTo>
                <a:lnTo>
                  <a:pt x="1203" y="3825"/>
                </a:lnTo>
                <a:lnTo>
                  <a:pt x="1266" y="3809"/>
                </a:lnTo>
                <a:lnTo>
                  <a:pt x="1330" y="3793"/>
                </a:lnTo>
                <a:lnTo>
                  <a:pt x="1394" y="3779"/>
                </a:lnTo>
                <a:lnTo>
                  <a:pt x="1456" y="3765"/>
                </a:lnTo>
                <a:lnTo>
                  <a:pt x="1520" y="3753"/>
                </a:lnTo>
                <a:lnTo>
                  <a:pt x="1584" y="3743"/>
                </a:lnTo>
                <a:lnTo>
                  <a:pt x="1647" y="3733"/>
                </a:lnTo>
                <a:lnTo>
                  <a:pt x="1647" y="3598"/>
                </a:lnTo>
                <a:lnTo>
                  <a:pt x="179" y="3598"/>
                </a:lnTo>
                <a:lnTo>
                  <a:pt x="0" y="3598"/>
                </a:lnTo>
                <a:lnTo>
                  <a:pt x="0" y="3418"/>
                </a:lnTo>
                <a:lnTo>
                  <a:pt x="0" y="688"/>
                </a:lnTo>
                <a:lnTo>
                  <a:pt x="0" y="508"/>
                </a:lnTo>
                <a:lnTo>
                  <a:pt x="179" y="508"/>
                </a:lnTo>
                <a:close/>
                <a:moveTo>
                  <a:pt x="4438" y="4291"/>
                </a:moveTo>
                <a:lnTo>
                  <a:pt x="6190" y="4291"/>
                </a:lnTo>
                <a:lnTo>
                  <a:pt x="6190" y="0"/>
                </a:lnTo>
                <a:lnTo>
                  <a:pt x="4438" y="0"/>
                </a:lnTo>
                <a:lnTo>
                  <a:pt x="4438" y="4291"/>
                </a:lnTo>
                <a:close/>
                <a:moveTo>
                  <a:pt x="4659" y="374"/>
                </a:moveTo>
                <a:lnTo>
                  <a:pt x="6000" y="374"/>
                </a:lnTo>
                <a:lnTo>
                  <a:pt x="6000" y="791"/>
                </a:lnTo>
                <a:lnTo>
                  <a:pt x="4659" y="791"/>
                </a:lnTo>
                <a:lnTo>
                  <a:pt x="4659" y="374"/>
                </a:lnTo>
                <a:close/>
                <a:moveTo>
                  <a:pt x="4659" y="1025"/>
                </a:moveTo>
                <a:lnTo>
                  <a:pt x="6000" y="1025"/>
                </a:lnTo>
                <a:lnTo>
                  <a:pt x="6000" y="1444"/>
                </a:lnTo>
                <a:lnTo>
                  <a:pt x="4659" y="1444"/>
                </a:lnTo>
                <a:lnTo>
                  <a:pt x="4659" y="1025"/>
                </a:lnTo>
                <a:close/>
                <a:moveTo>
                  <a:pt x="4652" y="1798"/>
                </a:moveTo>
                <a:lnTo>
                  <a:pt x="5102" y="1798"/>
                </a:lnTo>
                <a:lnTo>
                  <a:pt x="5102" y="2121"/>
                </a:lnTo>
                <a:lnTo>
                  <a:pt x="4652" y="2121"/>
                </a:lnTo>
                <a:lnTo>
                  <a:pt x="4652" y="1798"/>
                </a:lnTo>
                <a:close/>
                <a:moveTo>
                  <a:pt x="4652" y="2317"/>
                </a:moveTo>
                <a:lnTo>
                  <a:pt x="5102" y="2317"/>
                </a:lnTo>
                <a:lnTo>
                  <a:pt x="5102" y="2640"/>
                </a:lnTo>
                <a:lnTo>
                  <a:pt x="4652" y="2640"/>
                </a:lnTo>
                <a:lnTo>
                  <a:pt x="4652" y="2317"/>
                </a:lnTo>
                <a:close/>
                <a:moveTo>
                  <a:pt x="3847" y="868"/>
                </a:moveTo>
                <a:lnTo>
                  <a:pt x="359" y="868"/>
                </a:lnTo>
                <a:lnTo>
                  <a:pt x="359" y="3238"/>
                </a:lnTo>
                <a:lnTo>
                  <a:pt x="3847" y="3238"/>
                </a:lnTo>
                <a:lnTo>
                  <a:pt x="3847" y="86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60" name="KSO_Shape"/>
          <p:cNvSpPr>
            <a:spLocks/>
          </p:cNvSpPr>
          <p:nvPr/>
        </p:nvSpPr>
        <p:spPr bwMode="auto">
          <a:xfrm>
            <a:off x="1494799" y="4791258"/>
            <a:ext cx="150379" cy="212800"/>
          </a:xfrm>
          <a:custGeom>
            <a:avLst/>
            <a:gdLst>
              <a:gd name="T0" fmla="*/ 1239463 w 1377950"/>
              <a:gd name="T1" fmla="*/ 494698 h 1951037"/>
              <a:gd name="T2" fmla="*/ 918486 w 1377950"/>
              <a:gd name="T3" fmla="*/ 1839922 h 1951037"/>
              <a:gd name="T4" fmla="*/ 717680 w 1377950"/>
              <a:gd name="T5" fmla="*/ 1839922 h 1951037"/>
              <a:gd name="T6" fmla="*/ 512740 w 1377950"/>
              <a:gd name="T7" fmla="*/ 494698 h 1951037"/>
              <a:gd name="T8" fmla="*/ 512740 w 1377950"/>
              <a:gd name="T9" fmla="*/ 494698 h 1951037"/>
              <a:gd name="T10" fmla="*/ 418928 w 1377950"/>
              <a:gd name="T11" fmla="*/ 494698 h 1951037"/>
              <a:gd name="T12" fmla="*/ 397478 w 1377950"/>
              <a:gd name="T13" fmla="*/ 1839922 h 1951037"/>
              <a:gd name="T14" fmla="*/ 1335343 w 1377950"/>
              <a:gd name="T15" fmla="*/ 429361 h 1951037"/>
              <a:gd name="T16" fmla="*/ 556265 w 1377950"/>
              <a:gd name="T17" fmla="*/ 43556 h 1951037"/>
              <a:gd name="T18" fmla="*/ 539980 w 1377950"/>
              <a:gd name="T19" fmla="*/ 46650 h 1951037"/>
              <a:gd name="T20" fmla="*/ 521626 w 1377950"/>
              <a:gd name="T21" fmla="*/ 59021 h 1951037"/>
              <a:gd name="T22" fmla="*/ 508961 w 1377950"/>
              <a:gd name="T23" fmla="*/ 79123 h 1951037"/>
              <a:gd name="T24" fmla="*/ 503274 w 1377950"/>
              <a:gd name="T25" fmla="*/ 104638 h 1951037"/>
              <a:gd name="T26" fmla="*/ 544115 w 1377950"/>
              <a:gd name="T27" fmla="*/ 139947 h 1951037"/>
              <a:gd name="T28" fmla="*/ 621144 w 1377950"/>
              <a:gd name="T29" fmla="*/ 134535 h 1951037"/>
              <a:gd name="T30" fmla="*/ 695589 w 1377950"/>
              <a:gd name="T31" fmla="*/ 133761 h 1951037"/>
              <a:gd name="T32" fmla="*/ 766931 w 1377950"/>
              <a:gd name="T33" fmla="*/ 137370 h 1951037"/>
              <a:gd name="T34" fmla="*/ 801827 w 1377950"/>
              <a:gd name="T35" fmla="*/ 104638 h 1951037"/>
              <a:gd name="T36" fmla="*/ 795881 w 1377950"/>
              <a:gd name="T37" fmla="*/ 79123 h 1951037"/>
              <a:gd name="T38" fmla="*/ 782699 w 1377950"/>
              <a:gd name="T39" fmla="*/ 59021 h 1951037"/>
              <a:gd name="T40" fmla="*/ 764088 w 1377950"/>
              <a:gd name="T41" fmla="*/ 46650 h 1951037"/>
              <a:gd name="T42" fmla="*/ 747803 w 1377950"/>
              <a:gd name="T43" fmla="*/ 43556 h 1951037"/>
              <a:gd name="T44" fmla="*/ 777529 w 1377950"/>
              <a:gd name="T45" fmla="*/ 0 h 1951037"/>
              <a:gd name="T46" fmla="*/ 792005 w 1377950"/>
              <a:gd name="T47" fmla="*/ 1804 h 1951037"/>
              <a:gd name="T48" fmla="*/ 805446 w 1377950"/>
              <a:gd name="T49" fmla="*/ 6959 h 1951037"/>
              <a:gd name="T50" fmla="*/ 817594 w 1377950"/>
              <a:gd name="T51" fmla="*/ 14949 h 1951037"/>
              <a:gd name="T52" fmla="*/ 828192 w 1377950"/>
              <a:gd name="T53" fmla="*/ 25773 h 1951037"/>
              <a:gd name="T54" fmla="*/ 836464 w 1377950"/>
              <a:gd name="T55" fmla="*/ 38918 h 1951037"/>
              <a:gd name="T56" fmla="*/ 842926 w 1377950"/>
              <a:gd name="T57" fmla="*/ 53865 h 1951037"/>
              <a:gd name="T58" fmla="*/ 846803 w 1377950"/>
              <a:gd name="T59" fmla="*/ 70618 h 1951037"/>
              <a:gd name="T60" fmla="*/ 847838 w 1377950"/>
              <a:gd name="T61" fmla="*/ 88402 h 1951037"/>
              <a:gd name="T62" fmla="*/ 873686 w 1377950"/>
              <a:gd name="T63" fmla="*/ 150257 h 1951037"/>
              <a:gd name="T64" fmla="*/ 979149 w 1377950"/>
              <a:gd name="T65" fmla="*/ 172421 h 1951037"/>
              <a:gd name="T66" fmla="*/ 1073755 w 1377950"/>
              <a:gd name="T67" fmla="*/ 199741 h 1951037"/>
              <a:gd name="T68" fmla="*/ 1155954 w 1377950"/>
              <a:gd name="T69" fmla="*/ 229895 h 1951037"/>
              <a:gd name="T70" fmla="*/ 1225228 w 1377950"/>
              <a:gd name="T71" fmla="*/ 260307 h 1951037"/>
              <a:gd name="T72" fmla="*/ 1290884 w 1377950"/>
              <a:gd name="T73" fmla="*/ 293813 h 1951037"/>
              <a:gd name="T74" fmla="*/ 1346200 w 1377950"/>
              <a:gd name="T75" fmla="*/ 327059 h 1951037"/>
              <a:gd name="T76" fmla="*/ 44977 w 1377950"/>
              <a:gd name="T77" fmla="*/ 300770 h 1951037"/>
              <a:gd name="T78" fmla="*/ 104170 w 1377950"/>
              <a:gd name="T79" fmla="*/ 269071 h 1951037"/>
              <a:gd name="T80" fmla="*/ 163364 w 1377950"/>
              <a:gd name="T81" fmla="*/ 241751 h 1951037"/>
              <a:gd name="T82" fmla="*/ 221782 w 1377950"/>
              <a:gd name="T83" fmla="*/ 217524 h 1951037"/>
              <a:gd name="T84" fmla="*/ 279166 w 1377950"/>
              <a:gd name="T85" fmla="*/ 196648 h 1951037"/>
              <a:gd name="T86" fmla="*/ 350250 w 1377950"/>
              <a:gd name="T87" fmla="*/ 175514 h 1951037"/>
              <a:gd name="T88" fmla="*/ 461141 w 1377950"/>
              <a:gd name="T89" fmla="*/ 151288 h 1951037"/>
              <a:gd name="T90" fmla="*/ 459332 w 1377950"/>
              <a:gd name="T91" fmla="*/ 133761 h 1951037"/>
              <a:gd name="T92" fmla="*/ 457522 w 1377950"/>
              <a:gd name="T93" fmla="*/ 75000 h 1951037"/>
              <a:gd name="T94" fmla="*/ 460365 w 1377950"/>
              <a:gd name="T95" fmla="*/ 57990 h 1951037"/>
              <a:gd name="T96" fmla="*/ 465535 w 1377950"/>
              <a:gd name="T97" fmla="*/ 42525 h 1951037"/>
              <a:gd name="T98" fmla="*/ 473548 w 1377950"/>
              <a:gd name="T99" fmla="*/ 28865 h 1951037"/>
              <a:gd name="T100" fmla="*/ 483112 w 1377950"/>
              <a:gd name="T101" fmla="*/ 17268 h 1951037"/>
              <a:gd name="T102" fmla="*/ 494744 w 1377950"/>
              <a:gd name="T103" fmla="*/ 8763 h 1951037"/>
              <a:gd name="T104" fmla="*/ 507669 w 1377950"/>
              <a:gd name="T105" fmla="*/ 2578 h 1951037"/>
              <a:gd name="T106" fmla="*/ 521885 w 1377950"/>
              <a:gd name="T107" fmla="*/ 0 h 195103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377950" h="1951037">
                <a:moveTo>
                  <a:pt x="1154683" y="506653"/>
                </a:moveTo>
                <a:lnTo>
                  <a:pt x="1001254" y="1884386"/>
                </a:lnTo>
                <a:lnTo>
                  <a:pt x="1073472" y="1884386"/>
                </a:lnTo>
                <a:lnTo>
                  <a:pt x="1268696" y="506653"/>
                </a:lnTo>
                <a:lnTo>
                  <a:pt x="1154683" y="506653"/>
                </a:lnTo>
                <a:close/>
                <a:moveTo>
                  <a:pt x="944645" y="506653"/>
                </a:moveTo>
                <a:lnTo>
                  <a:pt x="867930" y="1884386"/>
                </a:lnTo>
                <a:lnTo>
                  <a:pt x="940148" y="1884386"/>
                </a:lnTo>
                <a:lnTo>
                  <a:pt x="1058658" y="506653"/>
                </a:lnTo>
                <a:lnTo>
                  <a:pt x="944645" y="506653"/>
                </a:lnTo>
                <a:close/>
                <a:moveTo>
                  <a:pt x="734606" y="506653"/>
                </a:moveTo>
                <a:lnTo>
                  <a:pt x="734606" y="1884386"/>
                </a:lnTo>
                <a:lnTo>
                  <a:pt x="806824" y="1884386"/>
                </a:lnTo>
                <a:lnTo>
                  <a:pt x="848620" y="506653"/>
                </a:lnTo>
                <a:lnTo>
                  <a:pt x="734606" y="506653"/>
                </a:lnTo>
                <a:close/>
                <a:moveTo>
                  <a:pt x="524833" y="506653"/>
                </a:moveTo>
                <a:lnTo>
                  <a:pt x="601282" y="1884386"/>
                </a:lnTo>
                <a:lnTo>
                  <a:pt x="673764" y="1884386"/>
                </a:lnTo>
                <a:lnTo>
                  <a:pt x="638581" y="506653"/>
                </a:lnTo>
                <a:lnTo>
                  <a:pt x="524833" y="506653"/>
                </a:lnTo>
                <a:close/>
                <a:moveTo>
                  <a:pt x="314795" y="506653"/>
                </a:moveTo>
                <a:lnTo>
                  <a:pt x="467694" y="1884386"/>
                </a:lnTo>
                <a:lnTo>
                  <a:pt x="540176" y="1884386"/>
                </a:lnTo>
                <a:lnTo>
                  <a:pt x="428808" y="506653"/>
                </a:lnTo>
                <a:lnTo>
                  <a:pt x="314795" y="506653"/>
                </a:lnTo>
                <a:close/>
                <a:moveTo>
                  <a:pt x="104756" y="506653"/>
                </a:moveTo>
                <a:lnTo>
                  <a:pt x="334370" y="1884386"/>
                </a:lnTo>
                <a:lnTo>
                  <a:pt x="406852" y="1884386"/>
                </a:lnTo>
                <a:lnTo>
                  <a:pt x="218770" y="506653"/>
                </a:lnTo>
                <a:lnTo>
                  <a:pt x="104756" y="506653"/>
                </a:lnTo>
                <a:close/>
                <a:moveTo>
                  <a:pt x="11112" y="439737"/>
                </a:moveTo>
                <a:lnTo>
                  <a:pt x="1366837" y="439737"/>
                </a:lnTo>
                <a:lnTo>
                  <a:pt x="1117913" y="1951037"/>
                </a:lnTo>
                <a:lnTo>
                  <a:pt x="295484" y="1951037"/>
                </a:lnTo>
                <a:lnTo>
                  <a:pt x="11112" y="439737"/>
                </a:lnTo>
                <a:close/>
                <a:moveTo>
                  <a:pt x="569384" y="44609"/>
                </a:moveTo>
                <a:lnTo>
                  <a:pt x="566473" y="44873"/>
                </a:lnTo>
                <a:lnTo>
                  <a:pt x="563563" y="45137"/>
                </a:lnTo>
                <a:lnTo>
                  <a:pt x="558006" y="45929"/>
                </a:lnTo>
                <a:lnTo>
                  <a:pt x="552715" y="47777"/>
                </a:lnTo>
                <a:lnTo>
                  <a:pt x="547688" y="50152"/>
                </a:lnTo>
                <a:lnTo>
                  <a:pt x="542661" y="53056"/>
                </a:lnTo>
                <a:lnTo>
                  <a:pt x="538163" y="56487"/>
                </a:lnTo>
                <a:lnTo>
                  <a:pt x="533929" y="60447"/>
                </a:lnTo>
                <a:lnTo>
                  <a:pt x="530225" y="64934"/>
                </a:lnTo>
                <a:lnTo>
                  <a:pt x="526786" y="69949"/>
                </a:lnTo>
                <a:lnTo>
                  <a:pt x="523611" y="75492"/>
                </a:lnTo>
                <a:lnTo>
                  <a:pt x="520965" y="81035"/>
                </a:lnTo>
                <a:lnTo>
                  <a:pt x="518848" y="86842"/>
                </a:lnTo>
                <a:lnTo>
                  <a:pt x="516996" y="93441"/>
                </a:lnTo>
                <a:lnTo>
                  <a:pt x="516202" y="100040"/>
                </a:lnTo>
                <a:lnTo>
                  <a:pt x="515144" y="107167"/>
                </a:lnTo>
                <a:lnTo>
                  <a:pt x="515144" y="114294"/>
                </a:lnTo>
                <a:lnTo>
                  <a:pt x="516467" y="148081"/>
                </a:lnTo>
                <a:lnTo>
                  <a:pt x="536575" y="145441"/>
                </a:lnTo>
                <a:lnTo>
                  <a:pt x="556948" y="143329"/>
                </a:lnTo>
                <a:lnTo>
                  <a:pt x="576792" y="141218"/>
                </a:lnTo>
                <a:lnTo>
                  <a:pt x="596636" y="139898"/>
                </a:lnTo>
                <a:lnTo>
                  <a:pt x="616215" y="138578"/>
                </a:lnTo>
                <a:lnTo>
                  <a:pt x="635794" y="137786"/>
                </a:lnTo>
                <a:lnTo>
                  <a:pt x="655109" y="136994"/>
                </a:lnTo>
                <a:lnTo>
                  <a:pt x="674159" y="136730"/>
                </a:lnTo>
                <a:lnTo>
                  <a:pt x="693209" y="136730"/>
                </a:lnTo>
                <a:lnTo>
                  <a:pt x="711994" y="136994"/>
                </a:lnTo>
                <a:lnTo>
                  <a:pt x="730515" y="137522"/>
                </a:lnTo>
                <a:lnTo>
                  <a:pt x="748771" y="138314"/>
                </a:lnTo>
                <a:lnTo>
                  <a:pt x="767027" y="139370"/>
                </a:lnTo>
                <a:lnTo>
                  <a:pt x="785019" y="140690"/>
                </a:lnTo>
                <a:lnTo>
                  <a:pt x="803011" y="142274"/>
                </a:lnTo>
                <a:lnTo>
                  <a:pt x="820473" y="143857"/>
                </a:lnTo>
                <a:lnTo>
                  <a:pt x="820738" y="114294"/>
                </a:lnTo>
                <a:lnTo>
                  <a:pt x="820738" y="107167"/>
                </a:lnTo>
                <a:lnTo>
                  <a:pt x="819944" y="100040"/>
                </a:lnTo>
                <a:lnTo>
                  <a:pt x="818886" y="93441"/>
                </a:lnTo>
                <a:lnTo>
                  <a:pt x="817034" y="86842"/>
                </a:lnTo>
                <a:lnTo>
                  <a:pt x="814652" y="81035"/>
                </a:lnTo>
                <a:lnTo>
                  <a:pt x="812006" y="75492"/>
                </a:lnTo>
                <a:lnTo>
                  <a:pt x="808567" y="69949"/>
                </a:lnTo>
                <a:lnTo>
                  <a:pt x="805127" y="64934"/>
                </a:lnTo>
                <a:lnTo>
                  <a:pt x="801159" y="60447"/>
                </a:lnTo>
                <a:lnTo>
                  <a:pt x="796661" y="56487"/>
                </a:lnTo>
                <a:lnTo>
                  <a:pt x="792163" y="53056"/>
                </a:lnTo>
                <a:lnTo>
                  <a:pt x="787400" y="50152"/>
                </a:lnTo>
                <a:lnTo>
                  <a:pt x="782109" y="47777"/>
                </a:lnTo>
                <a:lnTo>
                  <a:pt x="776817" y="45929"/>
                </a:lnTo>
                <a:lnTo>
                  <a:pt x="771261" y="45137"/>
                </a:lnTo>
                <a:lnTo>
                  <a:pt x="768615" y="44873"/>
                </a:lnTo>
                <a:lnTo>
                  <a:pt x="765440" y="44609"/>
                </a:lnTo>
                <a:lnTo>
                  <a:pt x="569384" y="44609"/>
                </a:lnTo>
                <a:close/>
                <a:moveTo>
                  <a:pt x="534194" y="0"/>
                </a:moveTo>
                <a:lnTo>
                  <a:pt x="538163" y="0"/>
                </a:lnTo>
                <a:lnTo>
                  <a:pt x="795867" y="0"/>
                </a:lnTo>
                <a:lnTo>
                  <a:pt x="799836" y="0"/>
                </a:lnTo>
                <a:lnTo>
                  <a:pt x="803540" y="264"/>
                </a:lnTo>
                <a:lnTo>
                  <a:pt x="807244" y="792"/>
                </a:lnTo>
                <a:lnTo>
                  <a:pt x="810684" y="1848"/>
                </a:lnTo>
                <a:lnTo>
                  <a:pt x="814388" y="2640"/>
                </a:lnTo>
                <a:lnTo>
                  <a:pt x="817827" y="3959"/>
                </a:lnTo>
                <a:lnTo>
                  <a:pt x="821267" y="5279"/>
                </a:lnTo>
                <a:lnTo>
                  <a:pt x="824442" y="7127"/>
                </a:lnTo>
                <a:lnTo>
                  <a:pt x="827617" y="8975"/>
                </a:lnTo>
                <a:lnTo>
                  <a:pt x="831056" y="11086"/>
                </a:lnTo>
                <a:lnTo>
                  <a:pt x="833967" y="12934"/>
                </a:lnTo>
                <a:lnTo>
                  <a:pt x="836877" y="15310"/>
                </a:lnTo>
                <a:lnTo>
                  <a:pt x="839523" y="17685"/>
                </a:lnTo>
                <a:lnTo>
                  <a:pt x="842698" y="20853"/>
                </a:lnTo>
                <a:lnTo>
                  <a:pt x="845344" y="23492"/>
                </a:lnTo>
                <a:lnTo>
                  <a:pt x="847725" y="26396"/>
                </a:lnTo>
                <a:lnTo>
                  <a:pt x="850106" y="29563"/>
                </a:lnTo>
                <a:lnTo>
                  <a:pt x="852223" y="32995"/>
                </a:lnTo>
                <a:lnTo>
                  <a:pt x="854604" y="36162"/>
                </a:lnTo>
                <a:lnTo>
                  <a:pt x="856192" y="39858"/>
                </a:lnTo>
                <a:lnTo>
                  <a:pt x="858309" y="43553"/>
                </a:lnTo>
                <a:lnTo>
                  <a:pt x="859896" y="47513"/>
                </a:lnTo>
                <a:lnTo>
                  <a:pt x="861219" y="51208"/>
                </a:lnTo>
                <a:lnTo>
                  <a:pt x="862806" y="55167"/>
                </a:lnTo>
                <a:lnTo>
                  <a:pt x="864129" y="59391"/>
                </a:lnTo>
                <a:lnTo>
                  <a:pt x="865188" y="63614"/>
                </a:lnTo>
                <a:lnTo>
                  <a:pt x="865981" y="67837"/>
                </a:lnTo>
                <a:lnTo>
                  <a:pt x="866775" y="72325"/>
                </a:lnTo>
                <a:lnTo>
                  <a:pt x="867304" y="76812"/>
                </a:lnTo>
                <a:lnTo>
                  <a:pt x="867834" y="81299"/>
                </a:lnTo>
                <a:lnTo>
                  <a:pt x="867834" y="86051"/>
                </a:lnTo>
                <a:lnTo>
                  <a:pt x="867834" y="90538"/>
                </a:lnTo>
                <a:lnTo>
                  <a:pt x="867040" y="136994"/>
                </a:lnTo>
                <a:lnTo>
                  <a:pt x="866511" y="143329"/>
                </a:lnTo>
                <a:lnTo>
                  <a:pt x="865717" y="149664"/>
                </a:lnTo>
                <a:lnTo>
                  <a:pt x="894292" y="153888"/>
                </a:lnTo>
                <a:lnTo>
                  <a:pt x="922338" y="159167"/>
                </a:lnTo>
                <a:lnTo>
                  <a:pt x="949590" y="164446"/>
                </a:lnTo>
                <a:lnTo>
                  <a:pt x="976577" y="170253"/>
                </a:lnTo>
                <a:lnTo>
                  <a:pt x="1002242" y="176588"/>
                </a:lnTo>
                <a:lnTo>
                  <a:pt x="1027642" y="183187"/>
                </a:lnTo>
                <a:lnTo>
                  <a:pt x="1052248" y="190050"/>
                </a:lnTo>
                <a:lnTo>
                  <a:pt x="1076061" y="197177"/>
                </a:lnTo>
                <a:lnTo>
                  <a:pt x="1099079" y="204568"/>
                </a:lnTo>
                <a:lnTo>
                  <a:pt x="1121304" y="212223"/>
                </a:lnTo>
                <a:lnTo>
                  <a:pt x="1142736" y="219877"/>
                </a:lnTo>
                <a:lnTo>
                  <a:pt x="1163638" y="227532"/>
                </a:lnTo>
                <a:lnTo>
                  <a:pt x="1183217" y="235451"/>
                </a:lnTo>
                <a:lnTo>
                  <a:pt x="1202267" y="243370"/>
                </a:lnTo>
                <a:lnTo>
                  <a:pt x="1220523" y="251024"/>
                </a:lnTo>
                <a:lnTo>
                  <a:pt x="1237721" y="258679"/>
                </a:lnTo>
                <a:lnTo>
                  <a:pt x="1254125" y="266598"/>
                </a:lnTo>
                <a:lnTo>
                  <a:pt x="1269206" y="273989"/>
                </a:lnTo>
                <a:lnTo>
                  <a:pt x="1283759" y="281116"/>
                </a:lnTo>
                <a:lnTo>
                  <a:pt x="1297252" y="287979"/>
                </a:lnTo>
                <a:lnTo>
                  <a:pt x="1321329" y="300913"/>
                </a:lnTo>
                <a:lnTo>
                  <a:pt x="1341173" y="312263"/>
                </a:lnTo>
                <a:lnTo>
                  <a:pt x="1357048" y="321765"/>
                </a:lnTo>
                <a:lnTo>
                  <a:pt x="1368690" y="328892"/>
                </a:lnTo>
                <a:lnTo>
                  <a:pt x="1377950" y="334963"/>
                </a:lnTo>
                <a:lnTo>
                  <a:pt x="0" y="334963"/>
                </a:lnTo>
                <a:lnTo>
                  <a:pt x="15346" y="325989"/>
                </a:lnTo>
                <a:lnTo>
                  <a:pt x="30692" y="316750"/>
                </a:lnTo>
                <a:lnTo>
                  <a:pt x="46038" y="308039"/>
                </a:lnTo>
                <a:lnTo>
                  <a:pt x="61119" y="299857"/>
                </a:lnTo>
                <a:lnTo>
                  <a:pt x="76465" y="291410"/>
                </a:lnTo>
                <a:lnTo>
                  <a:pt x="91546" y="283491"/>
                </a:lnTo>
                <a:lnTo>
                  <a:pt x="106627" y="275573"/>
                </a:lnTo>
                <a:lnTo>
                  <a:pt x="121973" y="268182"/>
                </a:lnTo>
                <a:lnTo>
                  <a:pt x="137054" y="261055"/>
                </a:lnTo>
                <a:lnTo>
                  <a:pt x="152136" y="254456"/>
                </a:lnTo>
                <a:lnTo>
                  <a:pt x="167217" y="247593"/>
                </a:lnTo>
                <a:lnTo>
                  <a:pt x="182298" y="240994"/>
                </a:lnTo>
                <a:lnTo>
                  <a:pt x="197115" y="234659"/>
                </a:lnTo>
                <a:lnTo>
                  <a:pt x="212196" y="228588"/>
                </a:lnTo>
                <a:lnTo>
                  <a:pt x="227013" y="222781"/>
                </a:lnTo>
                <a:lnTo>
                  <a:pt x="241829" y="217238"/>
                </a:lnTo>
                <a:lnTo>
                  <a:pt x="256381" y="211959"/>
                </a:lnTo>
                <a:lnTo>
                  <a:pt x="271198" y="206679"/>
                </a:lnTo>
                <a:lnTo>
                  <a:pt x="285750" y="201400"/>
                </a:lnTo>
                <a:lnTo>
                  <a:pt x="300567" y="196649"/>
                </a:lnTo>
                <a:lnTo>
                  <a:pt x="315119" y="192426"/>
                </a:lnTo>
                <a:lnTo>
                  <a:pt x="329671" y="187938"/>
                </a:lnTo>
                <a:lnTo>
                  <a:pt x="358511" y="179756"/>
                </a:lnTo>
                <a:lnTo>
                  <a:pt x="387350" y="172365"/>
                </a:lnTo>
                <a:lnTo>
                  <a:pt x="415925" y="165766"/>
                </a:lnTo>
                <a:lnTo>
                  <a:pt x="444236" y="159959"/>
                </a:lnTo>
                <a:lnTo>
                  <a:pt x="472017" y="154944"/>
                </a:lnTo>
                <a:lnTo>
                  <a:pt x="471223" y="150456"/>
                </a:lnTo>
                <a:lnTo>
                  <a:pt x="470694" y="145969"/>
                </a:lnTo>
                <a:lnTo>
                  <a:pt x="470165" y="141482"/>
                </a:lnTo>
                <a:lnTo>
                  <a:pt x="470165" y="136994"/>
                </a:lnTo>
                <a:lnTo>
                  <a:pt x="468048" y="90538"/>
                </a:lnTo>
                <a:lnTo>
                  <a:pt x="467784" y="86051"/>
                </a:lnTo>
                <a:lnTo>
                  <a:pt x="468048" y="81299"/>
                </a:lnTo>
                <a:lnTo>
                  <a:pt x="468313" y="76812"/>
                </a:lnTo>
                <a:lnTo>
                  <a:pt x="468577" y="72325"/>
                </a:lnTo>
                <a:lnTo>
                  <a:pt x="469106" y="67837"/>
                </a:lnTo>
                <a:lnTo>
                  <a:pt x="470165" y="63614"/>
                </a:lnTo>
                <a:lnTo>
                  <a:pt x="471223" y="59391"/>
                </a:lnTo>
                <a:lnTo>
                  <a:pt x="472017" y="55167"/>
                </a:lnTo>
                <a:lnTo>
                  <a:pt x="473604" y="51208"/>
                </a:lnTo>
                <a:lnTo>
                  <a:pt x="475192" y="47513"/>
                </a:lnTo>
                <a:lnTo>
                  <a:pt x="476515" y="43553"/>
                </a:lnTo>
                <a:lnTo>
                  <a:pt x="478367" y="39858"/>
                </a:lnTo>
                <a:lnTo>
                  <a:pt x="480484" y="36162"/>
                </a:lnTo>
                <a:lnTo>
                  <a:pt x="482336" y="32995"/>
                </a:lnTo>
                <a:lnTo>
                  <a:pt x="484717" y="29563"/>
                </a:lnTo>
                <a:lnTo>
                  <a:pt x="487098" y="26396"/>
                </a:lnTo>
                <a:lnTo>
                  <a:pt x="489479" y="23492"/>
                </a:lnTo>
                <a:lnTo>
                  <a:pt x="491861" y="20853"/>
                </a:lnTo>
                <a:lnTo>
                  <a:pt x="494506" y="17685"/>
                </a:lnTo>
                <a:lnTo>
                  <a:pt x="497417" y="15310"/>
                </a:lnTo>
                <a:lnTo>
                  <a:pt x="500327" y="12934"/>
                </a:lnTo>
                <a:lnTo>
                  <a:pt x="503502" y="11086"/>
                </a:lnTo>
                <a:lnTo>
                  <a:pt x="506413" y="8975"/>
                </a:lnTo>
                <a:lnTo>
                  <a:pt x="509588" y="7127"/>
                </a:lnTo>
                <a:lnTo>
                  <a:pt x="512763" y="5279"/>
                </a:lnTo>
                <a:lnTo>
                  <a:pt x="516202" y="3959"/>
                </a:lnTo>
                <a:lnTo>
                  <a:pt x="519642" y="2640"/>
                </a:lnTo>
                <a:lnTo>
                  <a:pt x="523346" y="1848"/>
                </a:lnTo>
                <a:lnTo>
                  <a:pt x="526786" y="792"/>
                </a:lnTo>
                <a:lnTo>
                  <a:pt x="530490" y="264"/>
                </a:lnTo>
                <a:lnTo>
                  <a:pt x="534194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61" name="KSO_Shape"/>
          <p:cNvSpPr>
            <a:spLocks/>
          </p:cNvSpPr>
          <p:nvPr/>
        </p:nvSpPr>
        <p:spPr bwMode="auto">
          <a:xfrm>
            <a:off x="2812296" y="4465707"/>
            <a:ext cx="338909" cy="561728"/>
          </a:xfrm>
          <a:custGeom>
            <a:avLst/>
            <a:gdLst>
              <a:gd name="T0" fmla="*/ 2147483646 w 3401"/>
              <a:gd name="T1" fmla="*/ 2147483646 h 5636"/>
              <a:gd name="T2" fmla="*/ 2147483646 w 3401"/>
              <a:gd name="T3" fmla="*/ 2147483646 h 5636"/>
              <a:gd name="T4" fmla="*/ 2147483646 w 3401"/>
              <a:gd name="T5" fmla="*/ 2147483646 h 5636"/>
              <a:gd name="T6" fmla="*/ 2147483646 w 3401"/>
              <a:gd name="T7" fmla="*/ 2147483646 h 5636"/>
              <a:gd name="T8" fmla="*/ 2147483646 w 3401"/>
              <a:gd name="T9" fmla="*/ 2147483646 h 5636"/>
              <a:gd name="T10" fmla="*/ 2147483646 w 3401"/>
              <a:gd name="T11" fmla="*/ 2147483646 h 5636"/>
              <a:gd name="T12" fmla="*/ 2147483646 w 3401"/>
              <a:gd name="T13" fmla="*/ 2147483646 h 5636"/>
              <a:gd name="T14" fmla="*/ 2147483646 w 3401"/>
              <a:gd name="T15" fmla="*/ 2147483646 h 5636"/>
              <a:gd name="T16" fmla="*/ 2147483646 w 3401"/>
              <a:gd name="T17" fmla="*/ 2147483646 h 5636"/>
              <a:gd name="T18" fmla="*/ 2147483646 w 3401"/>
              <a:gd name="T19" fmla="*/ 2147483646 h 5636"/>
              <a:gd name="T20" fmla="*/ 2147483646 w 3401"/>
              <a:gd name="T21" fmla="*/ 2147483646 h 5636"/>
              <a:gd name="T22" fmla="*/ 2147483646 w 3401"/>
              <a:gd name="T23" fmla="*/ 2147483646 h 5636"/>
              <a:gd name="T24" fmla="*/ 2147483646 w 3401"/>
              <a:gd name="T25" fmla="*/ 2147483646 h 5636"/>
              <a:gd name="T26" fmla="*/ 2147483646 w 3401"/>
              <a:gd name="T27" fmla="*/ 2147483646 h 5636"/>
              <a:gd name="T28" fmla="*/ 1042135685 w 3401"/>
              <a:gd name="T29" fmla="*/ 2147483646 h 5636"/>
              <a:gd name="T30" fmla="*/ 0 w 3401"/>
              <a:gd name="T31" fmla="*/ 2147483646 h 5636"/>
              <a:gd name="T32" fmla="*/ 1042135685 w 3401"/>
              <a:gd name="T33" fmla="*/ 2147483646 h 5636"/>
              <a:gd name="T34" fmla="*/ 2147483646 w 3401"/>
              <a:gd name="T35" fmla="*/ 2147483646 h 5636"/>
              <a:gd name="T36" fmla="*/ 2147483646 w 3401"/>
              <a:gd name="T37" fmla="*/ 2147483646 h 5636"/>
              <a:gd name="T38" fmla="*/ 2147483646 w 3401"/>
              <a:gd name="T39" fmla="*/ 2147483646 h 5636"/>
              <a:gd name="T40" fmla="*/ 2147483646 w 3401"/>
              <a:gd name="T41" fmla="*/ 2147483646 h 5636"/>
              <a:gd name="T42" fmla="*/ 2147483646 w 3401"/>
              <a:gd name="T43" fmla="*/ 2147483646 h 5636"/>
              <a:gd name="T44" fmla="*/ 2147483646 w 3401"/>
              <a:gd name="T45" fmla="*/ 2147483646 h 5636"/>
              <a:gd name="T46" fmla="*/ 2147483646 w 3401"/>
              <a:gd name="T47" fmla="*/ 2147483646 h 5636"/>
              <a:gd name="T48" fmla="*/ 2147483646 w 3401"/>
              <a:gd name="T49" fmla="*/ 2147483646 h 5636"/>
              <a:gd name="T50" fmla="*/ 2147483646 w 3401"/>
              <a:gd name="T51" fmla="*/ 2147483646 h 5636"/>
              <a:gd name="T52" fmla="*/ 2147483646 w 3401"/>
              <a:gd name="T53" fmla="*/ 2147483646 h 5636"/>
              <a:gd name="T54" fmla="*/ 2147483646 w 3401"/>
              <a:gd name="T55" fmla="*/ 2147483646 h 5636"/>
              <a:gd name="T56" fmla="*/ 2147483646 w 3401"/>
              <a:gd name="T57" fmla="*/ 2008020075 h 5636"/>
              <a:gd name="T58" fmla="*/ 2147483646 w 3401"/>
              <a:gd name="T59" fmla="*/ 193078983 h 5636"/>
              <a:gd name="T60" fmla="*/ 2147483646 w 3401"/>
              <a:gd name="T61" fmla="*/ 386157629 h 5636"/>
              <a:gd name="T62" fmla="*/ 2147483646 w 3401"/>
              <a:gd name="T63" fmla="*/ 2147483646 h 5636"/>
              <a:gd name="T64" fmla="*/ 2147483646 w 3401"/>
              <a:gd name="T65" fmla="*/ 2147483646 h 5636"/>
              <a:gd name="T66" fmla="*/ 2147483646 w 3401"/>
              <a:gd name="T67" fmla="*/ 2147483646 h 5636"/>
              <a:gd name="T68" fmla="*/ 2147483646 w 3401"/>
              <a:gd name="T69" fmla="*/ 2147483646 h 5636"/>
              <a:gd name="T70" fmla="*/ 2147483646 w 3401"/>
              <a:gd name="T71" fmla="*/ 2147483646 h 5636"/>
              <a:gd name="T72" fmla="*/ 2147483646 w 3401"/>
              <a:gd name="T73" fmla="*/ 2147483646 h 5636"/>
              <a:gd name="T74" fmla="*/ 2147483646 w 3401"/>
              <a:gd name="T75" fmla="*/ 2147483646 h 5636"/>
              <a:gd name="T76" fmla="*/ 2147483646 w 3401"/>
              <a:gd name="T77" fmla="*/ 2147483646 h 5636"/>
              <a:gd name="T78" fmla="*/ 2147483646 w 3401"/>
              <a:gd name="T79" fmla="*/ 2147483646 h 5636"/>
              <a:gd name="T80" fmla="*/ 2147483646 w 3401"/>
              <a:gd name="T81" fmla="*/ 2147483646 h 5636"/>
              <a:gd name="T82" fmla="*/ 2147483646 w 3401"/>
              <a:gd name="T83" fmla="*/ 2147483646 h 5636"/>
              <a:gd name="T84" fmla="*/ 2147483646 w 3401"/>
              <a:gd name="T85" fmla="*/ 2147483646 h 5636"/>
              <a:gd name="T86" fmla="*/ 2147483646 w 3401"/>
              <a:gd name="T87" fmla="*/ 2147483646 h 5636"/>
              <a:gd name="T88" fmla="*/ 2147483646 w 3401"/>
              <a:gd name="T89" fmla="*/ 2147483646 h 5636"/>
              <a:gd name="T90" fmla="*/ 2147483646 w 3401"/>
              <a:gd name="T91" fmla="*/ 2147483646 h 5636"/>
              <a:gd name="T92" fmla="*/ 2147483646 w 3401"/>
              <a:gd name="T93" fmla="*/ 2147483646 h 5636"/>
              <a:gd name="T94" fmla="*/ 2147483646 w 3401"/>
              <a:gd name="T95" fmla="*/ 2147483646 h 5636"/>
              <a:gd name="T96" fmla="*/ 2147483646 w 3401"/>
              <a:gd name="T97" fmla="*/ 2147483646 h 5636"/>
              <a:gd name="T98" fmla="*/ 2147483646 w 3401"/>
              <a:gd name="T99" fmla="*/ 2147483646 h 5636"/>
              <a:gd name="T100" fmla="*/ 2147483646 w 3401"/>
              <a:gd name="T101" fmla="*/ 2147483646 h 5636"/>
              <a:gd name="T102" fmla="*/ 2147483646 w 3401"/>
              <a:gd name="T103" fmla="*/ 2147483646 h 5636"/>
              <a:gd name="T104" fmla="*/ 2147483646 w 3401"/>
              <a:gd name="T105" fmla="*/ 2147483646 h 5636"/>
              <a:gd name="T106" fmla="*/ 2147483646 w 3401"/>
              <a:gd name="T107" fmla="*/ 2147483646 h 5636"/>
              <a:gd name="T108" fmla="*/ 2147483646 w 3401"/>
              <a:gd name="T109" fmla="*/ 2147483646 h 5636"/>
              <a:gd name="T110" fmla="*/ 2147483646 w 3401"/>
              <a:gd name="T111" fmla="*/ 2147483646 h 5636"/>
              <a:gd name="T112" fmla="*/ 2147483646 w 3401"/>
              <a:gd name="T113" fmla="*/ 2147483646 h 5636"/>
              <a:gd name="T114" fmla="*/ 2147483646 w 3401"/>
              <a:gd name="T115" fmla="*/ 2147483646 h 5636"/>
              <a:gd name="T116" fmla="*/ 2147483646 w 3401"/>
              <a:gd name="T117" fmla="*/ 2147483646 h 5636"/>
              <a:gd name="T118" fmla="*/ 2147483646 w 3401"/>
              <a:gd name="T119" fmla="*/ 2147483646 h 5636"/>
              <a:gd name="T120" fmla="*/ 2147483646 w 3401"/>
              <a:gd name="T121" fmla="*/ 2147483646 h 56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3401" h="5636">
                <a:moveTo>
                  <a:pt x="616" y="1531"/>
                </a:moveTo>
                <a:lnTo>
                  <a:pt x="862" y="1531"/>
                </a:lnTo>
                <a:lnTo>
                  <a:pt x="862" y="781"/>
                </a:lnTo>
                <a:lnTo>
                  <a:pt x="1127" y="781"/>
                </a:lnTo>
                <a:lnTo>
                  <a:pt x="1127" y="1531"/>
                </a:lnTo>
                <a:lnTo>
                  <a:pt x="2264" y="1531"/>
                </a:lnTo>
                <a:lnTo>
                  <a:pt x="2264" y="781"/>
                </a:lnTo>
                <a:lnTo>
                  <a:pt x="2530" y="781"/>
                </a:lnTo>
                <a:lnTo>
                  <a:pt x="2530" y="1531"/>
                </a:lnTo>
                <a:lnTo>
                  <a:pt x="2783" y="1531"/>
                </a:lnTo>
                <a:lnTo>
                  <a:pt x="2816" y="1532"/>
                </a:lnTo>
                <a:lnTo>
                  <a:pt x="2847" y="1534"/>
                </a:lnTo>
                <a:lnTo>
                  <a:pt x="2877" y="1538"/>
                </a:lnTo>
                <a:lnTo>
                  <a:pt x="2908" y="1544"/>
                </a:lnTo>
                <a:lnTo>
                  <a:pt x="2938" y="1550"/>
                </a:lnTo>
                <a:lnTo>
                  <a:pt x="2966" y="1559"/>
                </a:lnTo>
                <a:lnTo>
                  <a:pt x="2996" y="1568"/>
                </a:lnTo>
                <a:lnTo>
                  <a:pt x="3024" y="1579"/>
                </a:lnTo>
                <a:lnTo>
                  <a:pt x="3051" y="1591"/>
                </a:lnTo>
                <a:lnTo>
                  <a:pt x="3077" y="1605"/>
                </a:lnTo>
                <a:lnTo>
                  <a:pt x="3103" y="1621"/>
                </a:lnTo>
                <a:lnTo>
                  <a:pt x="3128" y="1637"/>
                </a:lnTo>
                <a:lnTo>
                  <a:pt x="3152" y="1654"/>
                </a:lnTo>
                <a:lnTo>
                  <a:pt x="3175" y="1672"/>
                </a:lnTo>
                <a:lnTo>
                  <a:pt x="3198" y="1691"/>
                </a:lnTo>
                <a:lnTo>
                  <a:pt x="3220" y="1711"/>
                </a:lnTo>
                <a:lnTo>
                  <a:pt x="3240" y="1734"/>
                </a:lnTo>
                <a:lnTo>
                  <a:pt x="3259" y="1756"/>
                </a:lnTo>
                <a:lnTo>
                  <a:pt x="3277" y="1779"/>
                </a:lnTo>
                <a:lnTo>
                  <a:pt x="3294" y="1803"/>
                </a:lnTo>
                <a:lnTo>
                  <a:pt x="3311" y="1828"/>
                </a:lnTo>
                <a:lnTo>
                  <a:pt x="3326" y="1854"/>
                </a:lnTo>
                <a:lnTo>
                  <a:pt x="3339" y="1880"/>
                </a:lnTo>
                <a:lnTo>
                  <a:pt x="3352" y="1907"/>
                </a:lnTo>
                <a:lnTo>
                  <a:pt x="3363" y="1936"/>
                </a:lnTo>
                <a:lnTo>
                  <a:pt x="3372" y="1964"/>
                </a:lnTo>
                <a:lnTo>
                  <a:pt x="3381" y="1993"/>
                </a:lnTo>
                <a:lnTo>
                  <a:pt x="3387" y="2023"/>
                </a:lnTo>
                <a:lnTo>
                  <a:pt x="3393" y="2054"/>
                </a:lnTo>
                <a:lnTo>
                  <a:pt x="3397" y="2084"/>
                </a:lnTo>
                <a:lnTo>
                  <a:pt x="3400" y="2115"/>
                </a:lnTo>
                <a:lnTo>
                  <a:pt x="3401" y="2147"/>
                </a:lnTo>
                <a:lnTo>
                  <a:pt x="3401" y="4488"/>
                </a:lnTo>
                <a:lnTo>
                  <a:pt x="3400" y="4520"/>
                </a:lnTo>
                <a:lnTo>
                  <a:pt x="3397" y="4551"/>
                </a:lnTo>
                <a:lnTo>
                  <a:pt x="3393" y="4582"/>
                </a:lnTo>
                <a:lnTo>
                  <a:pt x="3387" y="4613"/>
                </a:lnTo>
                <a:lnTo>
                  <a:pt x="3381" y="4642"/>
                </a:lnTo>
                <a:lnTo>
                  <a:pt x="3372" y="4671"/>
                </a:lnTo>
                <a:lnTo>
                  <a:pt x="3363" y="4699"/>
                </a:lnTo>
                <a:lnTo>
                  <a:pt x="3352" y="4728"/>
                </a:lnTo>
                <a:lnTo>
                  <a:pt x="3339" y="4755"/>
                </a:lnTo>
                <a:lnTo>
                  <a:pt x="3326" y="4781"/>
                </a:lnTo>
                <a:lnTo>
                  <a:pt x="3311" y="4808"/>
                </a:lnTo>
                <a:lnTo>
                  <a:pt x="3294" y="4833"/>
                </a:lnTo>
                <a:lnTo>
                  <a:pt x="3277" y="4857"/>
                </a:lnTo>
                <a:lnTo>
                  <a:pt x="3259" y="4880"/>
                </a:lnTo>
                <a:lnTo>
                  <a:pt x="3240" y="4902"/>
                </a:lnTo>
                <a:lnTo>
                  <a:pt x="3220" y="4924"/>
                </a:lnTo>
                <a:lnTo>
                  <a:pt x="3198" y="4944"/>
                </a:lnTo>
                <a:lnTo>
                  <a:pt x="3175" y="4963"/>
                </a:lnTo>
                <a:lnTo>
                  <a:pt x="3152" y="4982"/>
                </a:lnTo>
                <a:lnTo>
                  <a:pt x="3128" y="4999"/>
                </a:lnTo>
                <a:lnTo>
                  <a:pt x="3103" y="5016"/>
                </a:lnTo>
                <a:lnTo>
                  <a:pt x="3077" y="5030"/>
                </a:lnTo>
                <a:lnTo>
                  <a:pt x="3051" y="5044"/>
                </a:lnTo>
                <a:lnTo>
                  <a:pt x="3024" y="5056"/>
                </a:lnTo>
                <a:lnTo>
                  <a:pt x="2996" y="5067"/>
                </a:lnTo>
                <a:lnTo>
                  <a:pt x="2966" y="5077"/>
                </a:lnTo>
                <a:lnTo>
                  <a:pt x="2938" y="5085"/>
                </a:lnTo>
                <a:lnTo>
                  <a:pt x="2908" y="5092"/>
                </a:lnTo>
                <a:lnTo>
                  <a:pt x="2877" y="5097"/>
                </a:lnTo>
                <a:lnTo>
                  <a:pt x="2847" y="5101"/>
                </a:lnTo>
                <a:lnTo>
                  <a:pt x="2816" y="5104"/>
                </a:lnTo>
                <a:lnTo>
                  <a:pt x="2783" y="5104"/>
                </a:lnTo>
                <a:lnTo>
                  <a:pt x="616" y="5104"/>
                </a:lnTo>
                <a:lnTo>
                  <a:pt x="585" y="5104"/>
                </a:lnTo>
                <a:lnTo>
                  <a:pt x="554" y="5101"/>
                </a:lnTo>
                <a:lnTo>
                  <a:pt x="522" y="5097"/>
                </a:lnTo>
                <a:lnTo>
                  <a:pt x="492" y="5092"/>
                </a:lnTo>
                <a:lnTo>
                  <a:pt x="463" y="5085"/>
                </a:lnTo>
                <a:lnTo>
                  <a:pt x="433" y="5077"/>
                </a:lnTo>
                <a:lnTo>
                  <a:pt x="405" y="5067"/>
                </a:lnTo>
                <a:lnTo>
                  <a:pt x="377" y="5056"/>
                </a:lnTo>
                <a:lnTo>
                  <a:pt x="350" y="5044"/>
                </a:lnTo>
                <a:lnTo>
                  <a:pt x="323" y="5030"/>
                </a:lnTo>
                <a:lnTo>
                  <a:pt x="297" y="5016"/>
                </a:lnTo>
                <a:lnTo>
                  <a:pt x="272" y="4999"/>
                </a:lnTo>
                <a:lnTo>
                  <a:pt x="248" y="4982"/>
                </a:lnTo>
                <a:lnTo>
                  <a:pt x="224" y="4964"/>
                </a:lnTo>
                <a:lnTo>
                  <a:pt x="202" y="4944"/>
                </a:lnTo>
                <a:lnTo>
                  <a:pt x="181" y="4924"/>
                </a:lnTo>
                <a:lnTo>
                  <a:pt x="161" y="4902"/>
                </a:lnTo>
                <a:lnTo>
                  <a:pt x="141" y="4880"/>
                </a:lnTo>
                <a:lnTo>
                  <a:pt x="122" y="4857"/>
                </a:lnTo>
                <a:lnTo>
                  <a:pt x="105" y="4833"/>
                </a:lnTo>
                <a:lnTo>
                  <a:pt x="89" y="4808"/>
                </a:lnTo>
                <a:lnTo>
                  <a:pt x="75" y="4781"/>
                </a:lnTo>
                <a:lnTo>
                  <a:pt x="61" y="4755"/>
                </a:lnTo>
                <a:lnTo>
                  <a:pt x="49" y="4728"/>
                </a:lnTo>
                <a:lnTo>
                  <a:pt x="38" y="4699"/>
                </a:lnTo>
                <a:lnTo>
                  <a:pt x="27" y="4671"/>
                </a:lnTo>
                <a:lnTo>
                  <a:pt x="19" y="4642"/>
                </a:lnTo>
                <a:lnTo>
                  <a:pt x="12" y="4613"/>
                </a:lnTo>
                <a:lnTo>
                  <a:pt x="7" y="4582"/>
                </a:lnTo>
                <a:lnTo>
                  <a:pt x="3" y="4551"/>
                </a:lnTo>
                <a:lnTo>
                  <a:pt x="0" y="4520"/>
                </a:lnTo>
                <a:lnTo>
                  <a:pt x="0" y="4488"/>
                </a:lnTo>
                <a:lnTo>
                  <a:pt x="0" y="2147"/>
                </a:lnTo>
                <a:lnTo>
                  <a:pt x="0" y="2115"/>
                </a:lnTo>
                <a:lnTo>
                  <a:pt x="3" y="2084"/>
                </a:lnTo>
                <a:lnTo>
                  <a:pt x="7" y="2054"/>
                </a:lnTo>
                <a:lnTo>
                  <a:pt x="12" y="2023"/>
                </a:lnTo>
                <a:lnTo>
                  <a:pt x="19" y="1993"/>
                </a:lnTo>
                <a:lnTo>
                  <a:pt x="27" y="1964"/>
                </a:lnTo>
                <a:lnTo>
                  <a:pt x="38" y="1936"/>
                </a:lnTo>
                <a:lnTo>
                  <a:pt x="49" y="1907"/>
                </a:lnTo>
                <a:lnTo>
                  <a:pt x="61" y="1880"/>
                </a:lnTo>
                <a:lnTo>
                  <a:pt x="75" y="1854"/>
                </a:lnTo>
                <a:lnTo>
                  <a:pt x="89" y="1828"/>
                </a:lnTo>
                <a:lnTo>
                  <a:pt x="105" y="1803"/>
                </a:lnTo>
                <a:lnTo>
                  <a:pt x="122" y="1779"/>
                </a:lnTo>
                <a:lnTo>
                  <a:pt x="141" y="1756"/>
                </a:lnTo>
                <a:lnTo>
                  <a:pt x="161" y="1734"/>
                </a:lnTo>
                <a:lnTo>
                  <a:pt x="181" y="1711"/>
                </a:lnTo>
                <a:lnTo>
                  <a:pt x="202" y="1691"/>
                </a:lnTo>
                <a:lnTo>
                  <a:pt x="224" y="1672"/>
                </a:lnTo>
                <a:lnTo>
                  <a:pt x="248" y="1654"/>
                </a:lnTo>
                <a:lnTo>
                  <a:pt x="272" y="1637"/>
                </a:lnTo>
                <a:lnTo>
                  <a:pt x="297" y="1621"/>
                </a:lnTo>
                <a:lnTo>
                  <a:pt x="323" y="1605"/>
                </a:lnTo>
                <a:lnTo>
                  <a:pt x="350" y="1591"/>
                </a:lnTo>
                <a:lnTo>
                  <a:pt x="377" y="1579"/>
                </a:lnTo>
                <a:lnTo>
                  <a:pt x="405" y="1568"/>
                </a:lnTo>
                <a:lnTo>
                  <a:pt x="433" y="1559"/>
                </a:lnTo>
                <a:lnTo>
                  <a:pt x="463" y="1550"/>
                </a:lnTo>
                <a:lnTo>
                  <a:pt x="492" y="1544"/>
                </a:lnTo>
                <a:lnTo>
                  <a:pt x="522" y="1538"/>
                </a:lnTo>
                <a:lnTo>
                  <a:pt x="554" y="1534"/>
                </a:lnTo>
                <a:lnTo>
                  <a:pt x="585" y="1532"/>
                </a:lnTo>
                <a:lnTo>
                  <a:pt x="616" y="1531"/>
                </a:lnTo>
                <a:close/>
                <a:moveTo>
                  <a:pt x="1127" y="303"/>
                </a:moveTo>
                <a:lnTo>
                  <a:pt x="1127" y="303"/>
                </a:lnTo>
                <a:lnTo>
                  <a:pt x="1270" y="296"/>
                </a:lnTo>
                <a:lnTo>
                  <a:pt x="1410" y="291"/>
                </a:lnTo>
                <a:lnTo>
                  <a:pt x="1551" y="289"/>
                </a:lnTo>
                <a:lnTo>
                  <a:pt x="1692" y="288"/>
                </a:lnTo>
                <a:lnTo>
                  <a:pt x="1833" y="289"/>
                </a:lnTo>
                <a:lnTo>
                  <a:pt x="1974" y="293"/>
                </a:lnTo>
                <a:lnTo>
                  <a:pt x="2114" y="298"/>
                </a:lnTo>
                <a:lnTo>
                  <a:pt x="2254" y="305"/>
                </a:lnTo>
                <a:lnTo>
                  <a:pt x="2254" y="563"/>
                </a:lnTo>
                <a:lnTo>
                  <a:pt x="2520" y="563"/>
                </a:lnTo>
                <a:lnTo>
                  <a:pt x="2520" y="322"/>
                </a:lnTo>
                <a:lnTo>
                  <a:pt x="2520" y="319"/>
                </a:lnTo>
                <a:lnTo>
                  <a:pt x="2520" y="317"/>
                </a:lnTo>
                <a:lnTo>
                  <a:pt x="2520" y="314"/>
                </a:lnTo>
                <a:lnTo>
                  <a:pt x="2520" y="311"/>
                </a:lnTo>
                <a:lnTo>
                  <a:pt x="2520" y="308"/>
                </a:lnTo>
                <a:lnTo>
                  <a:pt x="2520" y="305"/>
                </a:lnTo>
                <a:lnTo>
                  <a:pt x="2520" y="303"/>
                </a:lnTo>
                <a:lnTo>
                  <a:pt x="2520" y="300"/>
                </a:lnTo>
                <a:lnTo>
                  <a:pt x="2520" y="297"/>
                </a:lnTo>
                <a:lnTo>
                  <a:pt x="2520" y="294"/>
                </a:lnTo>
                <a:lnTo>
                  <a:pt x="2520" y="292"/>
                </a:lnTo>
                <a:lnTo>
                  <a:pt x="2520" y="289"/>
                </a:lnTo>
                <a:lnTo>
                  <a:pt x="2520" y="286"/>
                </a:lnTo>
                <a:lnTo>
                  <a:pt x="2520" y="283"/>
                </a:lnTo>
                <a:lnTo>
                  <a:pt x="2520" y="280"/>
                </a:lnTo>
                <a:lnTo>
                  <a:pt x="2520" y="276"/>
                </a:lnTo>
                <a:lnTo>
                  <a:pt x="2520" y="274"/>
                </a:lnTo>
                <a:lnTo>
                  <a:pt x="2520" y="271"/>
                </a:lnTo>
                <a:lnTo>
                  <a:pt x="2520" y="268"/>
                </a:lnTo>
                <a:lnTo>
                  <a:pt x="2520" y="265"/>
                </a:lnTo>
                <a:lnTo>
                  <a:pt x="2520" y="263"/>
                </a:lnTo>
                <a:lnTo>
                  <a:pt x="2520" y="260"/>
                </a:lnTo>
                <a:lnTo>
                  <a:pt x="2520" y="257"/>
                </a:lnTo>
                <a:lnTo>
                  <a:pt x="2520" y="254"/>
                </a:lnTo>
                <a:lnTo>
                  <a:pt x="2520" y="251"/>
                </a:lnTo>
                <a:lnTo>
                  <a:pt x="2520" y="249"/>
                </a:lnTo>
                <a:lnTo>
                  <a:pt x="2520" y="246"/>
                </a:lnTo>
                <a:lnTo>
                  <a:pt x="2520" y="243"/>
                </a:lnTo>
                <a:lnTo>
                  <a:pt x="2520" y="240"/>
                </a:lnTo>
                <a:lnTo>
                  <a:pt x="2520" y="237"/>
                </a:lnTo>
                <a:lnTo>
                  <a:pt x="2520" y="235"/>
                </a:lnTo>
                <a:lnTo>
                  <a:pt x="2520" y="232"/>
                </a:lnTo>
                <a:lnTo>
                  <a:pt x="2520" y="229"/>
                </a:lnTo>
                <a:lnTo>
                  <a:pt x="2520" y="226"/>
                </a:lnTo>
                <a:lnTo>
                  <a:pt x="2520" y="141"/>
                </a:lnTo>
                <a:lnTo>
                  <a:pt x="2467" y="126"/>
                </a:lnTo>
                <a:lnTo>
                  <a:pt x="2416" y="112"/>
                </a:lnTo>
                <a:lnTo>
                  <a:pt x="2364" y="99"/>
                </a:lnTo>
                <a:lnTo>
                  <a:pt x="2312" y="86"/>
                </a:lnTo>
                <a:lnTo>
                  <a:pt x="2260" y="74"/>
                </a:lnTo>
                <a:lnTo>
                  <a:pt x="2208" y="62"/>
                </a:lnTo>
                <a:lnTo>
                  <a:pt x="2156" y="52"/>
                </a:lnTo>
                <a:lnTo>
                  <a:pt x="2105" y="42"/>
                </a:lnTo>
                <a:lnTo>
                  <a:pt x="2053" y="34"/>
                </a:lnTo>
                <a:lnTo>
                  <a:pt x="2001" y="26"/>
                </a:lnTo>
                <a:lnTo>
                  <a:pt x="1949" y="19"/>
                </a:lnTo>
                <a:lnTo>
                  <a:pt x="1898" y="14"/>
                </a:lnTo>
                <a:lnTo>
                  <a:pt x="1846" y="9"/>
                </a:lnTo>
                <a:lnTo>
                  <a:pt x="1795" y="5"/>
                </a:lnTo>
                <a:lnTo>
                  <a:pt x="1742" y="2"/>
                </a:lnTo>
                <a:lnTo>
                  <a:pt x="1691" y="1"/>
                </a:lnTo>
                <a:lnTo>
                  <a:pt x="1639" y="0"/>
                </a:lnTo>
                <a:lnTo>
                  <a:pt x="1588" y="1"/>
                </a:lnTo>
                <a:lnTo>
                  <a:pt x="1536" y="3"/>
                </a:lnTo>
                <a:lnTo>
                  <a:pt x="1484" y="6"/>
                </a:lnTo>
                <a:lnTo>
                  <a:pt x="1432" y="10"/>
                </a:lnTo>
                <a:lnTo>
                  <a:pt x="1381" y="15"/>
                </a:lnTo>
                <a:lnTo>
                  <a:pt x="1329" y="21"/>
                </a:lnTo>
                <a:lnTo>
                  <a:pt x="1278" y="29"/>
                </a:lnTo>
                <a:lnTo>
                  <a:pt x="1225" y="38"/>
                </a:lnTo>
                <a:lnTo>
                  <a:pt x="1174" y="49"/>
                </a:lnTo>
                <a:lnTo>
                  <a:pt x="1122" y="61"/>
                </a:lnTo>
                <a:lnTo>
                  <a:pt x="1070" y="75"/>
                </a:lnTo>
                <a:lnTo>
                  <a:pt x="1018" y="89"/>
                </a:lnTo>
                <a:lnTo>
                  <a:pt x="966" y="105"/>
                </a:lnTo>
                <a:lnTo>
                  <a:pt x="914" y="122"/>
                </a:lnTo>
                <a:lnTo>
                  <a:pt x="862" y="141"/>
                </a:lnTo>
                <a:lnTo>
                  <a:pt x="862" y="226"/>
                </a:lnTo>
                <a:lnTo>
                  <a:pt x="862" y="229"/>
                </a:lnTo>
                <a:lnTo>
                  <a:pt x="862" y="232"/>
                </a:lnTo>
                <a:lnTo>
                  <a:pt x="862" y="235"/>
                </a:lnTo>
                <a:lnTo>
                  <a:pt x="862" y="237"/>
                </a:lnTo>
                <a:lnTo>
                  <a:pt x="862" y="240"/>
                </a:lnTo>
                <a:lnTo>
                  <a:pt x="862" y="243"/>
                </a:lnTo>
                <a:lnTo>
                  <a:pt x="862" y="246"/>
                </a:lnTo>
                <a:lnTo>
                  <a:pt x="862" y="249"/>
                </a:lnTo>
                <a:lnTo>
                  <a:pt x="862" y="251"/>
                </a:lnTo>
                <a:lnTo>
                  <a:pt x="862" y="254"/>
                </a:lnTo>
                <a:lnTo>
                  <a:pt x="862" y="257"/>
                </a:lnTo>
                <a:lnTo>
                  <a:pt x="862" y="260"/>
                </a:lnTo>
                <a:lnTo>
                  <a:pt x="862" y="263"/>
                </a:lnTo>
                <a:lnTo>
                  <a:pt x="862" y="265"/>
                </a:lnTo>
                <a:lnTo>
                  <a:pt x="862" y="268"/>
                </a:lnTo>
                <a:lnTo>
                  <a:pt x="862" y="271"/>
                </a:lnTo>
                <a:lnTo>
                  <a:pt x="862" y="274"/>
                </a:lnTo>
                <a:lnTo>
                  <a:pt x="862" y="276"/>
                </a:lnTo>
                <a:lnTo>
                  <a:pt x="862" y="280"/>
                </a:lnTo>
                <a:lnTo>
                  <a:pt x="862" y="283"/>
                </a:lnTo>
                <a:lnTo>
                  <a:pt x="862" y="286"/>
                </a:lnTo>
                <a:lnTo>
                  <a:pt x="862" y="289"/>
                </a:lnTo>
                <a:lnTo>
                  <a:pt x="862" y="292"/>
                </a:lnTo>
                <a:lnTo>
                  <a:pt x="862" y="294"/>
                </a:lnTo>
                <a:lnTo>
                  <a:pt x="862" y="297"/>
                </a:lnTo>
                <a:lnTo>
                  <a:pt x="862" y="300"/>
                </a:lnTo>
                <a:lnTo>
                  <a:pt x="862" y="303"/>
                </a:lnTo>
                <a:lnTo>
                  <a:pt x="862" y="305"/>
                </a:lnTo>
                <a:lnTo>
                  <a:pt x="862" y="308"/>
                </a:lnTo>
                <a:lnTo>
                  <a:pt x="862" y="311"/>
                </a:lnTo>
                <a:lnTo>
                  <a:pt x="862" y="314"/>
                </a:lnTo>
                <a:lnTo>
                  <a:pt x="862" y="317"/>
                </a:lnTo>
                <a:lnTo>
                  <a:pt x="862" y="319"/>
                </a:lnTo>
                <a:lnTo>
                  <a:pt x="862" y="322"/>
                </a:lnTo>
                <a:lnTo>
                  <a:pt x="862" y="563"/>
                </a:lnTo>
                <a:lnTo>
                  <a:pt x="1127" y="563"/>
                </a:lnTo>
                <a:lnTo>
                  <a:pt x="1127" y="303"/>
                </a:lnTo>
                <a:close/>
                <a:moveTo>
                  <a:pt x="2784" y="5211"/>
                </a:moveTo>
                <a:lnTo>
                  <a:pt x="2402" y="5211"/>
                </a:lnTo>
                <a:lnTo>
                  <a:pt x="2402" y="5636"/>
                </a:lnTo>
                <a:lnTo>
                  <a:pt x="2656" y="5636"/>
                </a:lnTo>
                <a:lnTo>
                  <a:pt x="2784" y="5211"/>
                </a:lnTo>
                <a:close/>
                <a:moveTo>
                  <a:pt x="691" y="5211"/>
                </a:moveTo>
                <a:lnTo>
                  <a:pt x="1074" y="5211"/>
                </a:lnTo>
                <a:lnTo>
                  <a:pt x="1074" y="5636"/>
                </a:lnTo>
                <a:lnTo>
                  <a:pt x="820" y="5636"/>
                </a:lnTo>
                <a:lnTo>
                  <a:pt x="691" y="5211"/>
                </a:lnTo>
                <a:close/>
                <a:moveTo>
                  <a:pt x="758" y="2070"/>
                </a:moveTo>
                <a:lnTo>
                  <a:pt x="758" y="2070"/>
                </a:lnTo>
                <a:lnTo>
                  <a:pt x="747" y="2071"/>
                </a:lnTo>
                <a:lnTo>
                  <a:pt x="738" y="2072"/>
                </a:lnTo>
                <a:lnTo>
                  <a:pt x="728" y="2074"/>
                </a:lnTo>
                <a:lnTo>
                  <a:pt x="720" y="2078"/>
                </a:lnTo>
                <a:lnTo>
                  <a:pt x="711" y="2082"/>
                </a:lnTo>
                <a:lnTo>
                  <a:pt x="704" y="2086"/>
                </a:lnTo>
                <a:lnTo>
                  <a:pt x="696" y="2092"/>
                </a:lnTo>
                <a:lnTo>
                  <a:pt x="690" y="2098"/>
                </a:lnTo>
                <a:lnTo>
                  <a:pt x="684" y="2105"/>
                </a:lnTo>
                <a:lnTo>
                  <a:pt x="678" y="2112"/>
                </a:lnTo>
                <a:lnTo>
                  <a:pt x="673" y="2120"/>
                </a:lnTo>
                <a:lnTo>
                  <a:pt x="669" y="2129"/>
                </a:lnTo>
                <a:lnTo>
                  <a:pt x="666" y="2138"/>
                </a:lnTo>
                <a:lnTo>
                  <a:pt x="664" y="2147"/>
                </a:lnTo>
                <a:lnTo>
                  <a:pt x="662" y="2156"/>
                </a:lnTo>
                <a:lnTo>
                  <a:pt x="662" y="2166"/>
                </a:lnTo>
                <a:lnTo>
                  <a:pt x="662" y="4497"/>
                </a:lnTo>
                <a:lnTo>
                  <a:pt x="662" y="4507"/>
                </a:lnTo>
                <a:lnTo>
                  <a:pt x="664" y="4516"/>
                </a:lnTo>
                <a:lnTo>
                  <a:pt x="666" y="4525"/>
                </a:lnTo>
                <a:lnTo>
                  <a:pt x="669" y="4534"/>
                </a:lnTo>
                <a:lnTo>
                  <a:pt x="673" y="4542"/>
                </a:lnTo>
                <a:lnTo>
                  <a:pt x="678" y="4550"/>
                </a:lnTo>
                <a:lnTo>
                  <a:pt x="684" y="4557"/>
                </a:lnTo>
                <a:lnTo>
                  <a:pt x="690" y="4564"/>
                </a:lnTo>
                <a:lnTo>
                  <a:pt x="696" y="4570"/>
                </a:lnTo>
                <a:lnTo>
                  <a:pt x="704" y="4575"/>
                </a:lnTo>
                <a:lnTo>
                  <a:pt x="711" y="4580"/>
                </a:lnTo>
                <a:lnTo>
                  <a:pt x="720" y="4584"/>
                </a:lnTo>
                <a:lnTo>
                  <a:pt x="728" y="4587"/>
                </a:lnTo>
                <a:lnTo>
                  <a:pt x="738" y="4590"/>
                </a:lnTo>
                <a:lnTo>
                  <a:pt x="747" y="4591"/>
                </a:lnTo>
                <a:lnTo>
                  <a:pt x="758" y="4592"/>
                </a:lnTo>
                <a:lnTo>
                  <a:pt x="767" y="4591"/>
                </a:lnTo>
                <a:lnTo>
                  <a:pt x="777" y="4590"/>
                </a:lnTo>
                <a:lnTo>
                  <a:pt x="786" y="4587"/>
                </a:lnTo>
                <a:lnTo>
                  <a:pt x="794" y="4584"/>
                </a:lnTo>
                <a:lnTo>
                  <a:pt x="803" y="4580"/>
                </a:lnTo>
                <a:lnTo>
                  <a:pt x="810" y="4575"/>
                </a:lnTo>
                <a:lnTo>
                  <a:pt x="818" y="4570"/>
                </a:lnTo>
                <a:lnTo>
                  <a:pt x="824" y="4564"/>
                </a:lnTo>
                <a:lnTo>
                  <a:pt x="830" y="4557"/>
                </a:lnTo>
                <a:lnTo>
                  <a:pt x="836" y="4550"/>
                </a:lnTo>
                <a:lnTo>
                  <a:pt x="841" y="4542"/>
                </a:lnTo>
                <a:lnTo>
                  <a:pt x="845" y="4534"/>
                </a:lnTo>
                <a:lnTo>
                  <a:pt x="848" y="4525"/>
                </a:lnTo>
                <a:lnTo>
                  <a:pt x="850" y="4516"/>
                </a:lnTo>
                <a:lnTo>
                  <a:pt x="853" y="4507"/>
                </a:lnTo>
                <a:lnTo>
                  <a:pt x="853" y="4497"/>
                </a:lnTo>
                <a:lnTo>
                  <a:pt x="853" y="2166"/>
                </a:lnTo>
                <a:lnTo>
                  <a:pt x="853" y="2156"/>
                </a:lnTo>
                <a:lnTo>
                  <a:pt x="850" y="2147"/>
                </a:lnTo>
                <a:lnTo>
                  <a:pt x="848" y="2138"/>
                </a:lnTo>
                <a:lnTo>
                  <a:pt x="845" y="2129"/>
                </a:lnTo>
                <a:lnTo>
                  <a:pt x="841" y="2120"/>
                </a:lnTo>
                <a:lnTo>
                  <a:pt x="836" y="2112"/>
                </a:lnTo>
                <a:lnTo>
                  <a:pt x="830" y="2105"/>
                </a:lnTo>
                <a:lnTo>
                  <a:pt x="824" y="2098"/>
                </a:lnTo>
                <a:lnTo>
                  <a:pt x="818" y="2092"/>
                </a:lnTo>
                <a:lnTo>
                  <a:pt x="810" y="2086"/>
                </a:lnTo>
                <a:lnTo>
                  <a:pt x="803" y="2082"/>
                </a:lnTo>
                <a:lnTo>
                  <a:pt x="794" y="2078"/>
                </a:lnTo>
                <a:lnTo>
                  <a:pt x="786" y="2074"/>
                </a:lnTo>
                <a:lnTo>
                  <a:pt x="777" y="2072"/>
                </a:lnTo>
                <a:lnTo>
                  <a:pt x="767" y="2071"/>
                </a:lnTo>
                <a:lnTo>
                  <a:pt x="758" y="2070"/>
                </a:lnTo>
                <a:close/>
                <a:moveTo>
                  <a:pt x="2649" y="2070"/>
                </a:moveTo>
                <a:lnTo>
                  <a:pt x="2649" y="2070"/>
                </a:lnTo>
                <a:lnTo>
                  <a:pt x="2639" y="2071"/>
                </a:lnTo>
                <a:lnTo>
                  <a:pt x="2629" y="2072"/>
                </a:lnTo>
                <a:lnTo>
                  <a:pt x="2620" y="2074"/>
                </a:lnTo>
                <a:lnTo>
                  <a:pt x="2612" y="2078"/>
                </a:lnTo>
                <a:lnTo>
                  <a:pt x="2603" y="2082"/>
                </a:lnTo>
                <a:lnTo>
                  <a:pt x="2596" y="2086"/>
                </a:lnTo>
                <a:lnTo>
                  <a:pt x="2588" y="2092"/>
                </a:lnTo>
                <a:lnTo>
                  <a:pt x="2581" y="2098"/>
                </a:lnTo>
                <a:lnTo>
                  <a:pt x="2575" y="2105"/>
                </a:lnTo>
                <a:lnTo>
                  <a:pt x="2569" y="2112"/>
                </a:lnTo>
                <a:lnTo>
                  <a:pt x="2564" y="2120"/>
                </a:lnTo>
                <a:lnTo>
                  <a:pt x="2560" y="2129"/>
                </a:lnTo>
                <a:lnTo>
                  <a:pt x="2557" y="2138"/>
                </a:lnTo>
                <a:lnTo>
                  <a:pt x="2555" y="2147"/>
                </a:lnTo>
                <a:lnTo>
                  <a:pt x="2553" y="2156"/>
                </a:lnTo>
                <a:lnTo>
                  <a:pt x="2553" y="2166"/>
                </a:lnTo>
                <a:lnTo>
                  <a:pt x="2553" y="4497"/>
                </a:lnTo>
                <a:lnTo>
                  <a:pt x="2553" y="4507"/>
                </a:lnTo>
                <a:lnTo>
                  <a:pt x="2555" y="4516"/>
                </a:lnTo>
                <a:lnTo>
                  <a:pt x="2557" y="4525"/>
                </a:lnTo>
                <a:lnTo>
                  <a:pt x="2560" y="4534"/>
                </a:lnTo>
                <a:lnTo>
                  <a:pt x="2564" y="4542"/>
                </a:lnTo>
                <a:lnTo>
                  <a:pt x="2569" y="4550"/>
                </a:lnTo>
                <a:lnTo>
                  <a:pt x="2575" y="4557"/>
                </a:lnTo>
                <a:lnTo>
                  <a:pt x="2581" y="4564"/>
                </a:lnTo>
                <a:lnTo>
                  <a:pt x="2588" y="4570"/>
                </a:lnTo>
                <a:lnTo>
                  <a:pt x="2596" y="4575"/>
                </a:lnTo>
                <a:lnTo>
                  <a:pt x="2603" y="4580"/>
                </a:lnTo>
                <a:lnTo>
                  <a:pt x="2612" y="4584"/>
                </a:lnTo>
                <a:lnTo>
                  <a:pt x="2620" y="4587"/>
                </a:lnTo>
                <a:lnTo>
                  <a:pt x="2629" y="4590"/>
                </a:lnTo>
                <a:lnTo>
                  <a:pt x="2639" y="4591"/>
                </a:lnTo>
                <a:lnTo>
                  <a:pt x="2649" y="4592"/>
                </a:lnTo>
                <a:lnTo>
                  <a:pt x="2658" y="4591"/>
                </a:lnTo>
                <a:lnTo>
                  <a:pt x="2668" y="4590"/>
                </a:lnTo>
                <a:lnTo>
                  <a:pt x="2677" y="4587"/>
                </a:lnTo>
                <a:lnTo>
                  <a:pt x="2686" y="4584"/>
                </a:lnTo>
                <a:lnTo>
                  <a:pt x="2695" y="4580"/>
                </a:lnTo>
                <a:lnTo>
                  <a:pt x="2702" y="4575"/>
                </a:lnTo>
                <a:lnTo>
                  <a:pt x="2710" y="4570"/>
                </a:lnTo>
                <a:lnTo>
                  <a:pt x="2716" y="4564"/>
                </a:lnTo>
                <a:lnTo>
                  <a:pt x="2722" y="4557"/>
                </a:lnTo>
                <a:lnTo>
                  <a:pt x="2728" y="4550"/>
                </a:lnTo>
                <a:lnTo>
                  <a:pt x="2733" y="4542"/>
                </a:lnTo>
                <a:lnTo>
                  <a:pt x="2737" y="4534"/>
                </a:lnTo>
                <a:lnTo>
                  <a:pt x="2740" y="4525"/>
                </a:lnTo>
                <a:lnTo>
                  <a:pt x="2742" y="4516"/>
                </a:lnTo>
                <a:lnTo>
                  <a:pt x="2744" y="4507"/>
                </a:lnTo>
                <a:lnTo>
                  <a:pt x="2744" y="4497"/>
                </a:lnTo>
                <a:lnTo>
                  <a:pt x="2744" y="2166"/>
                </a:lnTo>
                <a:lnTo>
                  <a:pt x="2744" y="2156"/>
                </a:lnTo>
                <a:lnTo>
                  <a:pt x="2742" y="2147"/>
                </a:lnTo>
                <a:lnTo>
                  <a:pt x="2740" y="2138"/>
                </a:lnTo>
                <a:lnTo>
                  <a:pt x="2737" y="2129"/>
                </a:lnTo>
                <a:lnTo>
                  <a:pt x="2733" y="2120"/>
                </a:lnTo>
                <a:lnTo>
                  <a:pt x="2728" y="2112"/>
                </a:lnTo>
                <a:lnTo>
                  <a:pt x="2722" y="2105"/>
                </a:lnTo>
                <a:lnTo>
                  <a:pt x="2716" y="2098"/>
                </a:lnTo>
                <a:lnTo>
                  <a:pt x="2710" y="2092"/>
                </a:lnTo>
                <a:lnTo>
                  <a:pt x="2702" y="2086"/>
                </a:lnTo>
                <a:lnTo>
                  <a:pt x="2695" y="2082"/>
                </a:lnTo>
                <a:lnTo>
                  <a:pt x="2686" y="2078"/>
                </a:lnTo>
                <a:lnTo>
                  <a:pt x="2677" y="2074"/>
                </a:lnTo>
                <a:lnTo>
                  <a:pt x="2668" y="2072"/>
                </a:lnTo>
                <a:lnTo>
                  <a:pt x="2658" y="2071"/>
                </a:lnTo>
                <a:lnTo>
                  <a:pt x="2649" y="207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62" name="KSO_Shape"/>
          <p:cNvSpPr>
            <a:spLocks/>
          </p:cNvSpPr>
          <p:nvPr/>
        </p:nvSpPr>
        <p:spPr bwMode="auto">
          <a:xfrm>
            <a:off x="2451338" y="4231014"/>
            <a:ext cx="189388" cy="206110"/>
          </a:xfrm>
          <a:custGeom>
            <a:avLst/>
            <a:gdLst>
              <a:gd name="T0" fmla="*/ 1649726 w 3018"/>
              <a:gd name="T1" fmla="*/ 1725197 h 3280"/>
              <a:gd name="T2" fmla="*/ 1475811 w 3018"/>
              <a:gd name="T3" fmla="*/ 1551196 h 3280"/>
              <a:gd name="T4" fmla="*/ 1475811 w 3018"/>
              <a:gd name="T5" fmla="*/ 824999 h 3280"/>
              <a:gd name="T6" fmla="*/ 1649726 w 3018"/>
              <a:gd name="T7" fmla="*/ 650448 h 3280"/>
              <a:gd name="T8" fmla="*/ 1655761 w 3018"/>
              <a:gd name="T9" fmla="*/ 683931 h 3280"/>
              <a:gd name="T10" fmla="*/ 1655761 w 3018"/>
              <a:gd name="T11" fmla="*/ 1692263 h 3280"/>
              <a:gd name="T12" fmla="*/ 1649726 w 3018"/>
              <a:gd name="T13" fmla="*/ 1725197 h 3280"/>
              <a:gd name="T14" fmla="*/ 212868 w 3018"/>
              <a:gd name="T15" fmla="*/ 755837 h 3280"/>
              <a:gd name="T16" fmla="*/ 50474 w 3018"/>
              <a:gd name="T17" fmla="*/ 593363 h 3280"/>
              <a:gd name="T18" fmla="*/ 108080 w 3018"/>
              <a:gd name="T19" fmla="*/ 575798 h 3280"/>
              <a:gd name="T20" fmla="*/ 193666 w 3018"/>
              <a:gd name="T21" fmla="*/ 575798 h 3280"/>
              <a:gd name="T22" fmla="*/ 736808 w 3018"/>
              <a:gd name="T23" fmla="*/ 159181 h 3280"/>
              <a:gd name="T24" fmla="*/ 732968 w 3018"/>
              <a:gd name="T25" fmla="*/ 128443 h 3280"/>
              <a:gd name="T26" fmla="*/ 861347 w 3018"/>
              <a:gd name="T27" fmla="*/ 0 h 3280"/>
              <a:gd name="T28" fmla="*/ 989177 w 3018"/>
              <a:gd name="T29" fmla="*/ 128443 h 3280"/>
              <a:gd name="T30" fmla="*/ 972170 w 3018"/>
              <a:gd name="T31" fmla="*/ 191018 h 3280"/>
              <a:gd name="T32" fmla="*/ 1473068 w 3018"/>
              <a:gd name="T33" fmla="*/ 575798 h 3280"/>
              <a:gd name="T34" fmla="*/ 1547681 w 3018"/>
              <a:gd name="T35" fmla="*/ 575798 h 3280"/>
              <a:gd name="T36" fmla="*/ 1605836 w 3018"/>
              <a:gd name="T37" fmla="*/ 593363 h 3280"/>
              <a:gd name="T38" fmla="*/ 1442893 w 3018"/>
              <a:gd name="T39" fmla="*/ 755837 h 3280"/>
              <a:gd name="T40" fmla="*/ 212868 w 3018"/>
              <a:gd name="T41" fmla="*/ 755837 h 3280"/>
              <a:gd name="T42" fmla="*/ 940898 w 3018"/>
              <a:gd name="T43" fmla="*/ 227794 h 3280"/>
              <a:gd name="T44" fmla="*/ 861347 w 3018"/>
              <a:gd name="T45" fmla="*/ 256337 h 3280"/>
              <a:gd name="T46" fmla="*/ 757656 w 3018"/>
              <a:gd name="T47" fmla="*/ 203642 h 3280"/>
              <a:gd name="T48" fmla="*/ 258404 w 3018"/>
              <a:gd name="T49" fmla="*/ 575798 h 3280"/>
              <a:gd name="T50" fmla="*/ 1408878 w 3018"/>
              <a:gd name="T51" fmla="*/ 575798 h 3280"/>
              <a:gd name="T52" fmla="*/ 940898 w 3018"/>
              <a:gd name="T53" fmla="*/ 227794 h 3280"/>
              <a:gd name="T54" fmla="*/ 179950 w 3018"/>
              <a:gd name="T55" fmla="*/ 1551196 h 3280"/>
              <a:gd name="T56" fmla="*/ 6035 w 3018"/>
              <a:gd name="T57" fmla="*/ 1725197 h 3280"/>
              <a:gd name="T58" fmla="*/ 0 w 3018"/>
              <a:gd name="T59" fmla="*/ 1692263 h 3280"/>
              <a:gd name="T60" fmla="*/ 0 w 3018"/>
              <a:gd name="T61" fmla="*/ 683931 h 3280"/>
              <a:gd name="T62" fmla="*/ 6035 w 3018"/>
              <a:gd name="T63" fmla="*/ 650448 h 3280"/>
              <a:gd name="T64" fmla="*/ 179950 w 3018"/>
              <a:gd name="T65" fmla="*/ 824999 h 3280"/>
              <a:gd name="T66" fmla="*/ 179950 w 3018"/>
              <a:gd name="T67" fmla="*/ 1551196 h 3280"/>
              <a:gd name="T68" fmla="*/ 544240 w 3018"/>
              <a:gd name="T69" fmla="*/ 1090667 h 3280"/>
              <a:gd name="T70" fmla="*/ 448230 w 3018"/>
              <a:gd name="T71" fmla="*/ 994610 h 3280"/>
              <a:gd name="T72" fmla="*/ 544240 w 3018"/>
              <a:gd name="T73" fmla="*/ 898552 h 3280"/>
              <a:gd name="T74" fmla="*/ 640798 w 3018"/>
              <a:gd name="T75" fmla="*/ 994610 h 3280"/>
              <a:gd name="T76" fmla="*/ 544240 w 3018"/>
              <a:gd name="T77" fmla="*/ 1090667 h 3280"/>
              <a:gd name="T78" fmla="*/ 924988 w 3018"/>
              <a:gd name="T79" fmla="*/ 1256436 h 3280"/>
              <a:gd name="T80" fmla="*/ 1126883 w 3018"/>
              <a:gd name="T81" fmla="*/ 952893 h 3280"/>
              <a:gd name="T82" fmla="*/ 1337008 w 3018"/>
              <a:gd name="T83" fmla="*/ 1474898 h 3280"/>
              <a:gd name="T84" fmla="*/ 403242 w 3018"/>
              <a:gd name="T85" fmla="*/ 1474898 h 3280"/>
              <a:gd name="T86" fmla="*/ 522294 w 3018"/>
              <a:gd name="T87" fmla="*/ 1236675 h 3280"/>
              <a:gd name="T88" fmla="*/ 632020 w 3018"/>
              <a:gd name="T89" fmla="*/ 1345358 h 3280"/>
              <a:gd name="T90" fmla="*/ 778504 w 3018"/>
              <a:gd name="T91" fmla="*/ 1108781 h 3280"/>
              <a:gd name="T92" fmla="*/ 924988 w 3018"/>
              <a:gd name="T93" fmla="*/ 1256436 h 3280"/>
              <a:gd name="T94" fmla="*/ 1442893 w 3018"/>
              <a:gd name="T95" fmla="*/ 1620357 h 3280"/>
              <a:gd name="T96" fmla="*/ 1605836 w 3018"/>
              <a:gd name="T97" fmla="*/ 1782832 h 3280"/>
              <a:gd name="T98" fmla="*/ 1547681 w 3018"/>
              <a:gd name="T99" fmla="*/ 1800397 h 3280"/>
              <a:gd name="T100" fmla="*/ 108080 w 3018"/>
              <a:gd name="T101" fmla="*/ 1800397 h 3280"/>
              <a:gd name="T102" fmla="*/ 50474 w 3018"/>
              <a:gd name="T103" fmla="*/ 1782832 h 3280"/>
              <a:gd name="T104" fmla="*/ 212868 w 3018"/>
              <a:gd name="T105" fmla="*/ 1620357 h 3280"/>
              <a:gd name="T106" fmla="*/ 1442893 w 3018"/>
              <a:gd name="T107" fmla="*/ 1620357 h 328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018" h="3280">
                <a:moveTo>
                  <a:pt x="3007" y="3143"/>
                </a:moveTo>
                <a:cubicBezTo>
                  <a:pt x="2690" y="2826"/>
                  <a:pt x="2690" y="2826"/>
                  <a:pt x="2690" y="2826"/>
                </a:cubicBezTo>
                <a:cubicBezTo>
                  <a:pt x="2690" y="1503"/>
                  <a:pt x="2690" y="1503"/>
                  <a:pt x="2690" y="1503"/>
                </a:cubicBezTo>
                <a:cubicBezTo>
                  <a:pt x="3007" y="1185"/>
                  <a:pt x="3007" y="1185"/>
                  <a:pt x="3007" y="1185"/>
                </a:cubicBezTo>
                <a:cubicBezTo>
                  <a:pt x="3014" y="1205"/>
                  <a:pt x="3018" y="1225"/>
                  <a:pt x="3018" y="1246"/>
                </a:cubicBezTo>
                <a:cubicBezTo>
                  <a:pt x="3018" y="3083"/>
                  <a:pt x="3018" y="3083"/>
                  <a:pt x="3018" y="3083"/>
                </a:cubicBezTo>
                <a:cubicBezTo>
                  <a:pt x="3018" y="3104"/>
                  <a:pt x="3014" y="3124"/>
                  <a:pt x="3007" y="3143"/>
                </a:cubicBezTo>
                <a:close/>
                <a:moveTo>
                  <a:pt x="388" y="1377"/>
                </a:moveTo>
                <a:cubicBezTo>
                  <a:pt x="92" y="1081"/>
                  <a:pt x="92" y="1081"/>
                  <a:pt x="92" y="1081"/>
                </a:cubicBezTo>
                <a:cubicBezTo>
                  <a:pt x="122" y="1061"/>
                  <a:pt x="158" y="1049"/>
                  <a:pt x="197" y="1049"/>
                </a:cubicBezTo>
                <a:cubicBezTo>
                  <a:pt x="353" y="1049"/>
                  <a:pt x="353" y="1049"/>
                  <a:pt x="353" y="1049"/>
                </a:cubicBezTo>
                <a:cubicBezTo>
                  <a:pt x="1343" y="290"/>
                  <a:pt x="1343" y="290"/>
                  <a:pt x="1343" y="290"/>
                </a:cubicBezTo>
                <a:cubicBezTo>
                  <a:pt x="1339" y="272"/>
                  <a:pt x="1336" y="253"/>
                  <a:pt x="1336" y="234"/>
                </a:cubicBezTo>
                <a:cubicBezTo>
                  <a:pt x="1336" y="104"/>
                  <a:pt x="1440" y="0"/>
                  <a:pt x="1570" y="0"/>
                </a:cubicBezTo>
                <a:cubicBezTo>
                  <a:pt x="1698" y="0"/>
                  <a:pt x="1803" y="104"/>
                  <a:pt x="1803" y="234"/>
                </a:cubicBezTo>
                <a:cubicBezTo>
                  <a:pt x="1803" y="275"/>
                  <a:pt x="1791" y="314"/>
                  <a:pt x="1772" y="348"/>
                </a:cubicBezTo>
                <a:cubicBezTo>
                  <a:pt x="2685" y="1049"/>
                  <a:pt x="2685" y="1049"/>
                  <a:pt x="2685" y="1049"/>
                </a:cubicBezTo>
                <a:cubicBezTo>
                  <a:pt x="2821" y="1049"/>
                  <a:pt x="2821" y="1049"/>
                  <a:pt x="2821" y="1049"/>
                </a:cubicBezTo>
                <a:cubicBezTo>
                  <a:pt x="2860" y="1049"/>
                  <a:pt x="2896" y="1061"/>
                  <a:pt x="2927" y="1081"/>
                </a:cubicBezTo>
                <a:cubicBezTo>
                  <a:pt x="2630" y="1377"/>
                  <a:pt x="2630" y="1377"/>
                  <a:pt x="2630" y="1377"/>
                </a:cubicBezTo>
                <a:lnTo>
                  <a:pt x="388" y="1377"/>
                </a:lnTo>
                <a:close/>
                <a:moveTo>
                  <a:pt x="1715" y="415"/>
                </a:moveTo>
                <a:cubicBezTo>
                  <a:pt x="1675" y="447"/>
                  <a:pt x="1625" y="467"/>
                  <a:pt x="1570" y="467"/>
                </a:cubicBezTo>
                <a:cubicBezTo>
                  <a:pt x="1492" y="467"/>
                  <a:pt x="1424" y="429"/>
                  <a:pt x="1381" y="371"/>
                </a:cubicBezTo>
                <a:cubicBezTo>
                  <a:pt x="471" y="1049"/>
                  <a:pt x="471" y="1049"/>
                  <a:pt x="471" y="1049"/>
                </a:cubicBezTo>
                <a:cubicBezTo>
                  <a:pt x="2568" y="1049"/>
                  <a:pt x="2568" y="1049"/>
                  <a:pt x="2568" y="1049"/>
                </a:cubicBezTo>
                <a:lnTo>
                  <a:pt x="1715" y="415"/>
                </a:lnTo>
                <a:close/>
                <a:moveTo>
                  <a:pt x="328" y="2826"/>
                </a:moveTo>
                <a:cubicBezTo>
                  <a:pt x="11" y="3143"/>
                  <a:pt x="11" y="3143"/>
                  <a:pt x="11" y="3143"/>
                </a:cubicBezTo>
                <a:cubicBezTo>
                  <a:pt x="5" y="3124"/>
                  <a:pt x="0" y="3104"/>
                  <a:pt x="0" y="3083"/>
                </a:cubicBezTo>
                <a:cubicBezTo>
                  <a:pt x="0" y="1246"/>
                  <a:pt x="0" y="1246"/>
                  <a:pt x="0" y="1246"/>
                </a:cubicBezTo>
                <a:cubicBezTo>
                  <a:pt x="0" y="1225"/>
                  <a:pt x="5" y="1205"/>
                  <a:pt x="11" y="1185"/>
                </a:cubicBezTo>
                <a:cubicBezTo>
                  <a:pt x="328" y="1503"/>
                  <a:pt x="328" y="1503"/>
                  <a:pt x="328" y="1503"/>
                </a:cubicBezTo>
                <a:lnTo>
                  <a:pt x="328" y="2826"/>
                </a:lnTo>
                <a:close/>
                <a:moveTo>
                  <a:pt x="992" y="1987"/>
                </a:moveTo>
                <a:cubicBezTo>
                  <a:pt x="896" y="1987"/>
                  <a:pt x="817" y="1909"/>
                  <a:pt x="817" y="1812"/>
                </a:cubicBezTo>
                <a:cubicBezTo>
                  <a:pt x="817" y="1715"/>
                  <a:pt x="896" y="1637"/>
                  <a:pt x="992" y="1637"/>
                </a:cubicBezTo>
                <a:cubicBezTo>
                  <a:pt x="1089" y="1637"/>
                  <a:pt x="1168" y="1715"/>
                  <a:pt x="1168" y="1812"/>
                </a:cubicBezTo>
                <a:cubicBezTo>
                  <a:pt x="1168" y="1909"/>
                  <a:pt x="1089" y="1987"/>
                  <a:pt x="992" y="1987"/>
                </a:cubicBezTo>
                <a:close/>
                <a:moveTo>
                  <a:pt x="1686" y="2289"/>
                </a:moveTo>
                <a:cubicBezTo>
                  <a:pt x="2054" y="1736"/>
                  <a:pt x="2054" y="1736"/>
                  <a:pt x="2054" y="1736"/>
                </a:cubicBezTo>
                <a:cubicBezTo>
                  <a:pt x="2437" y="2687"/>
                  <a:pt x="2437" y="2687"/>
                  <a:pt x="2437" y="2687"/>
                </a:cubicBezTo>
                <a:cubicBezTo>
                  <a:pt x="735" y="2687"/>
                  <a:pt x="735" y="2687"/>
                  <a:pt x="735" y="2687"/>
                </a:cubicBezTo>
                <a:cubicBezTo>
                  <a:pt x="952" y="2253"/>
                  <a:pt x="952" y="2253"/>
                  <a:pt x="952" y="2253"/>
                </a:cubicBezTo>
                <a:cubicBezTo>
                  <a:pt x="1152" y="2451"/>
                  <a:pt x="1152" y="2451"/>
                  <a:pt x="1152" y="2451"/>
                </a:cubicBezTo>
                <a:cubicBezTo>
                  <a:pt x="1419" y="2020"/>
                  <a:pt x="1419" y="2020"/>
                  <a:pt x="1419" y="2020"/>
                </a:cubicBezTo>
                <a:lnTo>
                  <a:pt x="1686" y="2289"/>
                </a:lnTo>
                <a:close/>
                <a:moveTo>
                  <a:pt x="2630" y="2952"/>
                </a:moveTo>
                <a:cubicBezTo>
                  <a:pt x="2927" y="3248"/>
                  <a:pt x="2927" y="3248"/>
                  <a:pt x="2927" y="3248"/>
                </a:cubicBezTo>
                <a:cubicBezTo>
                  <a:pt x="2896" y="3268"/>
                  <a:pt x="2860" y="3280"/>
                  <a:pt x="2821" y="3280"/>
                </a:cubicBezTo>
                <a:cubicBezTo>
                  <a:pt x="197" y="3280"/>
                  <a:pt x="197" y="3280"/>
                  <a:pt x="197" y="3280"/>
                </a:cubicBezTo>
                <a:cubicBezTo>
                  <a:pt x="158" y="3280"/>
                  <a:pt x="122" y="3268"/>
                  <a:pt x="92" y="3248"/>
                </a:cubicBezTo>
                <a:cubicBezTo>
                  <a:pt x="388" y="2952"/>
                  <a:pt x="388" y="2952"/>
                  <a:pt x="388" y="2952"/>
                </a:cubicBezTo>
                <a:lnTo>
                  <a:pt x="2630" y="2952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63" name="矩形 140"/>
          <p:cNvSpPr/>
          <p:nvPr/>
        </p:nvSpPr>
        <p:spPr bwMode="auto">
          <a:xfrm>
            <a:off x="1548268" y="5126097"/>
            <a:ext cx="1734540" cy="950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64" name="KSO_Shape"/>
          <p:cNvSpPr/>
          <p:nvPr/>
        </p:nvSpPr>
        <p:spPr>
          <a:xfrm>
            <a:off x="1317341" y="5063453"/>
            <a:ext cx="182856" cy="182856"/>
          </a:xfrm>
          <a:custGeom>
            <a:avLst/>
            <a:gdLst/>
            <a:ahLst/>
            <a:cxnLst/>
            <a:rect l="l" t="t" r="r" b="b"/>
            <a:pathLst>
              <a:path w="900473" h="900473">
                <a:moveTo>
                  <a:pt x="347074" y="203047"/>
                </a:moveTo>
                <a:lnTo>
                  <a:pt x="692767" y="451973"/>
                </a:lnTo>
                <a:lnTo>
                  <a:pt x="347074" y="700898"/>
                </a:lnTo>
                <a:close/>
                <a:moveTo>
                  <a:pt x="450237" y="63807"/>
                </a:moveTo>
                <a:cubicBezTo>
                  <a:pt x="236817" y="63807"/>
                  <a:pt x="63807" y="236817"/>
                  <a:pt x="63807" y="450237"/>
                </a:cubicBezTo>
                <a:cubicBezTo>
                  <a:pt x="63807" y="663656"/>
                  <a:pt x="236817" y="836666"/>
                  <a:pt x="450237" y="836666"/>
                </a:cubicBezTo>
                <a:cubicBezTo>
                  <a:pt x="663656" y="836666"/>
                  <a:pt x="836666" y="663656"/>
                  <a:pt x="836666" y="450237"/>
                </a:cubicBezTo>
                <a:cubicBezTo>
                  <a:pt x="836666" y="236817"/>
                  <a:pt x="663656" y="63807"/>
                  <a:pt x="450237" y="63807"/>
                </a:cubicBezTo>
                <a:close/>
                <a:moveTo>
                  <a:pt x="450237" y="0"/>
                </a:moveTo>
                <a:cubicBezTo>
                  <a:pt x="698895" y="0"/>
                  <a:pt x="900473" y="201578"/>
                  <a:pt x="900473" y="450237"/>
                </a:cubicBezTo>
                <a:cubicBezTo>
                  <a:pt x="900473" y="698895"/>
                  <a:pt x="698895" y="900473"/>
                  <a:pt x="450237" y="900473"/>
                </a:cubicBezTo>
                <a:cubicBezTo>
                  <a:pt x="201578" y="900473"/>
                  <a:pt x="0" y="698895"/>
                  <a:pt x="0" y="450237"/>
                </a:cubicBezTo>
                <a:cubicBezTo>
                  <a:pt x="0" y="201578"/>
                  <a:pt x="201578" y="0"/>
                  <a:pt x="45023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grpSp>
        <p:nvGrpSpPr>
          <p:cNvPr id="65" name="组合 242"/>
          <p:cNvGrpSpPr/>
          <p:nvPr/>
        </p:nvGrpSpPr>
        <p:grpSpPr>
          <a:xfrm>
            <a:off x="1703271" y="5123373"/>
            <a:ext cx="1226089" cy="97772"/>
            <a:chOff x="1703271" y="5123373"/>
            <a:chExt cx="1226089" cy="97772"/>
          </a:xfrm>
        </p:grpSpPr>
        <p:sp>
          <p:nvSpPr>
            <p:cNvPr id="66" name="矩形 142"/>
            <p:cNvSpPr/>
            <p:nvPr/>
          </p:nvSpPr>
          <p:spPr bwMode="auto">
            <a:xfrm>
              <a:off x="1703271" y="5126097"/>
              <a:ext cx="214700" cy="9504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67" name="矩形 143"/>
            <p:cNvSpPr/>
            <p:nvPr/>
          </p:nvSpPr>
          <p:spPr bwMode="auto">
            <a:xfrm>
              <a:off x="2236117" y="5126097"/>
              <a:ext cx="114318" cy="9504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68" name="矩形 144"/>
            <p:cNvSpPr/>
            <p:nvPr/>
          </p:nvSpPr>
          <p:spPr bwMode="auto">
            <a:xfrm>
              <a:off x="2403294" y="5126097"/>
              <a:ext cx="45719" cy="9504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69" name="矩形 145"/>
            <p:cNvSpPr/>
            <p:nvPr/>
          </p:nvSpPr>
          <p:spPr bwMode="auto">
            <a:xfrm>
              <a:off x="2714660" y="5123373"/>
              <a:ext cx="214700" cy="9777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sp>
        <p:nvSpPr>
          <p:cNvPr id="70" name="KSO_Shape"/>
          <p:cNvSpPr/>
          <p:nvPr/>
        </p:nvSpPr>
        <p:spPr>
          <a:xfrm>
            <a:off x="3013373" y="5495906"/>
            <a:ext cx="221209" cy="225340"/>
          </a:xfrm>
          <a:custGeom>
            <a:avLst/>
            <a:gdLst>
              <a:gd name="connsiteX0" fmla="*/ 150612 w 405200"/>
              <a:gd name="connsiteY0" fmla="*/ 52389 h 413075"/>
              <a:gd name="connsiteX1" fmla="*/ 52389 w 405200"/>
              <a:gd name="connsiteY1" fmla="*/ 150612 h 413075"/>
              <a:gd name="connsiteX2" fmla="*/ 150612 w 405200"/>
              <a:gd name="connsiteY2" fmla="*/ 248836 h 413075"/>
              <a:gd name="connsiteX3" fmla="*/ 248836 w 405200"/>
              <a:gd name="connsiteY3" fmla="*/ 150612 h 413075"/>
              <a:gd name="connsiteX4" fmla="*/ 150612 w 405200"/>
              <a:gd name="connsiteY4" fmla="*/ 52389 h 413075"/>
              <a:gd name="connsiteX5" fmla="*/ 150612 w 405200"/>
              <a:gd name="connsiteY5" fmla="*/ 0 h 413075"/>
              <a:gd name="connsiteX6" fmla="*/ 301225 w 405200"/>
              <a:gd name="connsiteY6" fmla="*/ 150612 h 413075"/>
              <a:gd name="connsiteX7" fmla="*/ 276789 w 405200"/>
              <a:gd name="connsiteY7" fmla="*/ 232452 h 413075"/>
              <a:gd name="connsiteX8" fmla="*/ 279486 w 405200"/>
              <a:gd name="connsiteY8" fmla="*/ 234307 h 413075"/>
              <a:gd name="connsiteX9" fmla="*/ 395404 w 405200"/>
              <a:gd name="connsiteY9" fmla="*/ 354065 h 413075"/>
              <a:gd name="connsiteX10" fmla="*/ 394603 w 405200"/>
              <a:gd name="connsiteY10" fmla="*/ 403280 h 413075"/>
              <a:gd name="connsiteX11" fmla="*/ 345389 w 405200"/>
              <a:gd name="connsiteY11" fmla="*/ 402478 h 413075"/>
              <a:gd name="connsiteX12" fmla="*/ 229470 w 405200"/>
              <a:gd name="connsiteY12" fmla="*/ 282720 h 413075"/>
              <a:gd name="connsiteX13" fmla="*/ 227420 w 405200"/>
              <a:gd name="connsiteY13" fmla="*/ 279520 h 413075"/>
              <a:gd name="connsiteX14" fmla="*/ 150612 w 405200"/>
              <a:gd name="connsiteY14" fmla="*/ 301225 h 413075"/>
              <a:gd name="connsiteX15" fmla="*/ 0 w 405200"/>
              <a:gd name="connsiteY15" fmla="*/ 150612 h 413075"/>
              <a:gd name="connsiteX16" fmla="*/ 150612 w 405200"/>
              <a:gd name="connsiteY16" fmla="*/ 0 h 41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5200" h="413075">
                <a:moveTo>
                  <a:pt x="150612" y="52389"/>
                </a:moveTo>
                <a:cubicBezTo>
                  <a:pt x="96365" y="52389"/>
                  <a:pt x="52389" y="96365"/>
                  <a:pt x="52389" y="150612"/>
                </a:cubicBezTo>
                <a:cubicBezTo>
                  <a:pt x="52389" y="204860"/>
                  <a:pt x="96365" y="248836"/>
                  <a:pt x="150612" y="248836"/>
                </a:cubicBezTo>
                <a:cubicBezTo>
                  <a:pt x="204860" y="248836"/>
                  <a:pt x="248836" y="204860"/>
                  <a:pt x="248836" y="150612"/>
                </a:cubicBezTo>
                <a:cubicBezTo>
                  <a:pt x="248836" y="96365"/>
                  <a:pt x="204860" y="52389"/>
                  <a:pt x="150612" y="52389"/>
                </a:cubicBezTo>
                <a:close/>
                <a:moveTo>
                  <a:pt x="150612" y="0"/>
                </a:moveTo>
                <a:cubicBezTo>
                  <a:pt x="233793" y="0"/>
                  <a:pt x="301225" y="67431"/>
                  <a:pt x="301225" y="150612"/>
                </a:cubicBezTo>
                <a:cubicBezTo>
                  <a:pt x="301225" y="180842"/>
                  <a:pt x="292319" y="208992"/>
                  <a:pt x="276789" y="232452"/>
                </a:cubicBezTo>
                <a:cubicBezTo>
                  <a:pt x="277931" y="232774"/>
                  <a:pt x="278722" y="233519"/>
                  <a:pt x="279486" y="234307"/>
                </a:cubicBezTo>
                <a:lnTo>
                  <a:pt x="395404" y="354065"/>
                </a:lnTo>
                <a:cubicBezTo>
                  <a:pt x="408773" y="367877"/>
                  <a:pt x="408414" y="389911"/>
                  <a:pt x="394603" y="403280"/>
                </a:cubicBezTo>
                <a:cubicBezTo>
                  <a:pt x="380791" y="416648"/>
                  <a:pt x="358757" y="416289"/>
                  <a:pt x="345389" y="402478"/>
                </a:cubicBezTo>
                <a:lnTo>
                  <a:pt x="229470" y="282720"/>
                </a:lnTo>
                <a:lnTo>
                  <a:pt x="227420" y="279520"/>
                </a:lnTo>
                <a:cubicBezTo>
                  <a:pt x="205163" y="293486"/>
                  <a:pt x="178791" y="301225"/>
                  <a:pt x="150612" y="301225"/>
                </a:cubicBezTo>
                <a:cubicBezTo>
                  <a:pt x="67431" y="301225"/>
                  <a:pt x="0" y="233793"/>
                  <a:pt x="0" y="150612"/>
                </a:cubicBezTo>
                <a:cubicBezTo>
                  <a:pt x="0" y="67431"/>
                  <a:pt x="67431" y="0"/>
                  <a:pt x="15061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grpSp>
        <p:nvGrpSpPr>
          <p:cNvPr id="71" name="组合 235"/>
          <p:cNvGrpSpPr/>
          <p:nvPr/>
        </p:nvGrpSpPr>
        <p:grpSpPr>
          <a:xfrm>
            <a:off x="1276971" y="4126894"/>
            <a:ext cx="1998135" cy="912556"/>
            <a:chOff x="4741628" y="4223388"/>
            <a:chExt cx="1998135" cy="912556"/>
          </a:xfrm>
        </p:grpSpPr>
        <p:cxnSp>
          <p:nvCxnSpPr>
            <p:cNvPr id="72" name="直接连接符 17"/>
            <p:cNvCxnSpPr/>
            <p:nvPr/>
          </p:nvCxnSpPr>
          <p:spPr>
            <a:xfrm>
              <a:off x="4746371" y="4299444"/>
              <a:ext cx="1988576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147"/>
            <p:cNvCxnSpPr/>
            <p:nvPr/>
          </p:nvCxnSpPr>
          <p:spPr>
            <a:xfrm>
              <a:off x="4746371" y="4441283"/>
              <a:ext cx="1988576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148"/>
            <p:cNvCxnSpPr/>
            <p:nvPr/>
          </p:nvCxnSpPr>
          <p:spPr>
            <a:xfrm>
              <a:off x="4741628" y="4577865"/>
              <a:ext cx="1993319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149"/>
            <p:cNvCxnSpPr/>
            <p:nvPr/>
          </p:nvCxnSpPr>
          <p:spPr>
            <a:xfrm>
              <a:off x="4741628" y="4719603"/>
              <a:ext cx="1993319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150"/>
            <p:cNvCxnSpPr/>
            <p:nvPr/>
          </p:nvCxnSpPr>
          <p:spPr>
            <a:xfrm>
              <a:off x="4741628" y="4863369"/>
              <a:ext cx="1993392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151"/>
            <p:cNvCxnSpPr/>
            <p:nvPr/>
          </p:nvCxnSpPr>
          <p:spPr>
            <a:xfrm>
              <a:off x="4746371" y="4992338"/>
              <a:ext cx="1993392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152"/>
            <p:cNvCxnSpPr/>
            <p:nvPr/>
          </p:nvCxnSpPr>
          <p:spPr>
            <a:xfrm>
              <a:off x="4741628" y="5129487"/>
              <a:ext cx="1993392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156"/>
            <p:cNvCxnSpPr/>
            <p:nvPr/>
          </p:nvCxnSpPr>
          <p:spPr>
            <a:xfrm>
              <a:off x="4746959" y="4223388"/>
              <a:ext cx="0" cy="90609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157"/>
            <p:cNvCxnSpPr/>
            <p:nvPr/>
          </p:nvCxnSpPr>
          <p:spPr>
            <a:xfrm>
              <a:off x="4882768" y="4223388"/>
              <a:ext cx="0" cy="90609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158"/>
            <p:cNvCxnSpPr/>
            <p:nvPr/>
          </p:nvCxnSpPr>
          <p:spPr>
            <a:xfrm>
              <a:off x="5028170" y="4223388"/>
              <a:ext cx="0" cy="90609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159"/>
            <p:cNvCxnSpPr/>
            <p:nvPr/>
          </p:nvCxnSpPr>
          <p:spPr>
            <a:xfrm>
              <a:off x="5166781" y="4223388"/>
              <a:ext cx="0" cy="90609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160"/>
            <p:cNvCxnSpPr/>
            <p:nvPr/>
          </p:nvCxnSpPr>
          <p:spPr>
            <a:xfrm>
              <a:off x="5309302" y="4223388"/>
              <a:ext cx="0" cy="90609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161"/>
            <p:cNvCxnSpPr/>
            <p:nvPr/>
          </p:nvCxnSpPr>
          <p:spPr>
            <a:xfrm>
              <a:off x="6159759" y="4223388"/>
              <a:ext cx="0" cy="90609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162"/>
            <p:cNvCxnSpPr/>
            <p:nvPr/>
          </p:nvCxnSpPr>
          <p:spPr>
            <a:xfrm>
              <a:off x="5461761" y="4223388"/>
              <a:ext cx="0" cy="90609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163"/>
            <p:cNvCxnSpPr/>
            <p:nvPr/>
          </p:nvCxnSpPr>
          <p:spPr>
            <a:xfrm>
              <a:off x="5601618" y="4223388"/>
              <a:ext cx="0" cy="90609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165"/>
            <p:cNvCxnSpPr/>
            <p:nvPr/>
          </p:nvCxnSpPr>
          <p:spPr>
            <a:xfrm>
              <a:off x="5744558" y="4226318"/>
              <a:ext cx="0" cy="909626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166"/>
            <p:cNvCxnSpPr/>
            <p:nvPr/>
          </p:nvCxnSpPr>
          <p:spPr>
            <a:xfrm>
              <a:off x="5881845" y="4223388"/>
              <a:ext cx="0" cy="90609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167"/>
            <p:cNvCxnSpPr/>
            <p:nvPr/>
          </p:nvCxnSpPr>
          <p:spPr>
            <a:xfrm>
              <a:off x="6016848" y="4223388"/>
              <a:ext cx="0" cy="90609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168"/>
            <p:cNvCxnSpPr/>
            <p:nvPr/>
          </p:nvCxnSpPr>
          <p:spPr>
            <a:xfrm>
              <a:off x="6315126" y="4223388"/>
              <a:ext cx="0" cy="90609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169"/>
            <p:cNvCxnSpPr/>
            <p:nvPr/>
          </p:nvCxnSpPr>
          <p:spPr>
            <a:xfrm>
              <a:off x="6450934" y="4223388"/>
              <a:ext cx="0" cy="912556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170"/>
            <p:cNvCxnSpPr/>
            <p:nvPr/>
          </p:nvCxnSpPr>
          <p:spPr>
            <a:xfrm>
              <a:off x="6596336" y="4223388"/>
              <a:ext cx="0" cy="90609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234"/>
            <p:cNvCxnSpPr/>
            <p:nvPr/>
          </p:nvCxnSpPr>
          <p:spPr>
            <a:xfrm>
              <a:off x="6730458" y="4223388"/>
              <a:ext cx="0" cy="90609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矩形 236"/>
          <p:cNvSpPr/>
          <p:nvPr/>
        </p:nvSpPr>
        <p:spPr bwMode="auto">
          <a:xfrm>
            <a:off x="2263817" y="4768586"/>
            <a:ext cx="302008" cy="267192"/>
          </a:xfrm>
          <a:prstGeom prst="rect">
            <a:avLst/>
          </a:prstGeom>
          <a:solidFill>
            <a:srgbClr val="92D050">
              <a:alpha val="69804"/>
            </a:srgb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95" name="矩形 237"/>
          <p:cNvSpPr/>
          <p:nvPr/>
        </p:nvSpPr>
        <p:spPr bwMode="auto">
          <a:xfrm>
            <a:off x="2420656" y="4203530"/>
            <a:ext cx="270390" cy="281788"/>
          </a:xfrm>
          <a:prstGeom prst="rect">
            <a:avLst/>
          </a:prstGeom>
          <a:solidFill>
            <a:srgbClr val="92D050">
              <a:alpha val="69804"/>
            </a:srgb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pic>
        <p:nvPicPr>
          <p:cNvPr id="96" name="图片 1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40" y="4073368"/>
            <a:ext cx="2126682" cy="1670407"/>
          </a:xfrm>
          <a:prstGeom prst="rect">
            <a:avLst/>
          </a:prstGeom>
        </p:spPr>
      </p:pic>
      <p:sp>
        <p:nvSpPr>
          <p:cNvPr id="97" name="矩形 98"/>
          <p:cNvSpPr/>
          <p:nvPr/>
        </p:nvSpPr>
        <p:spPr bwMode="auto">
          <a:xfrm>
            <a:off x="5053150" y="5184176"/>
            <a:ext cx="2696963" cy="246794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98" name="KSO_Shape"/>
          <p:cNvSpPr/>
          <p:nvPr/>
        </p:nvSpPr>
        <p:spPr>
          <a:xfrm>
            <a:off x="4614372" y="5114595"/>
            <a:ext cx="385339" cy="385339"/>
          </a:xfrm>
          <a:custGeom>
            <a:avLst/>
            <a:gdLst/>
            <a:ahLst/>
            <a:cxnLst/>
            <a:rect l="l" t="t" r="r" b="b"/>
            <a:pathLst>
              <a:path w="900473" h="900473">
                <a:moveTo>
                  <a:pt x="347074" y="203047"/>
                </a:moveTo>
                <a:lnTo>
                  <a:pt x="692767" y="451973"/>
                </a:lnTo>
                <a:lnTo>
                  <a:pt x="347074" y="700898"/>
                </a:lnTo>
                <a:close/>
                <a:moveTo>
                  <a:pt x="450237" y="63807"/>
                </a:moveTo>
                <a:cubicBezTo>
                  <a:pt x="236817" y="63807"/>
                  <a:pt x="63807" y="236817"/>
                  <a:pt x="63807" y="450237"/>
                </a:cubicBezTo>
                <a:cubicBezTo>
                  <a:pt x="63807" y="663656"/>
                  <a:pt x="236817" y="836666"/>
                  <a:pt x="450237" y="836666"/>
                </a:cubicBezTo>
                <a:cubicBezTo>
                  <a:pt x="663656" y="836666"/>
                  <a:pt x="836666" y="663656"/>
                  <a:pt x="836666" y="450237"/>
                </a:cubicBezTo>
                <a:cubicBezTo>
                  <a:pt x="836666" y="236817"/>
                  <a:pt x="663656" y="63807"/>
                  <a:pt x="450237" y="63807"/>
                </a:cubicBezTo>
                <a:close/>
                <a:moveTo>
                  <a:pt x="450237" y="0"/>
                </a:moveTo>
                <a:cubicBezTo>
                  <a:pt x="698895" y="0"/>
                  <a:pt x="900473" y="201578"/>
                  <a:pt x="900473" y="450237"/>
                </a:cubicBezTo>
                <a:cubicBezTo>
                  <a:pt x="900473" y="698895"/>
                  <a:pt x="698895" y="900473"/>
                  <a:pt x="450237" y="900473"/>
                </a:cubicBezTo>
                <a:cubicBezTo>
                  <a:pt x="201578" y="900473"/>
                  <a:pt x="0" y="698895"/>
                  <a:pt x="0" y="450237"/>
                </a:cubicBezTo>
                <a:cubicBezTo>
                  <a:pt x="0" y="201578"/>
                  <a:pt x="201578" y="0"/>
                  <a:pt x="45023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99" name="矩形 10"/>
          <p:cNvSpPr/>
          <p:nvPr/>
        </p:nvSpPr>
        <p:spPr bwMode="auto">
          <a:xfrm>
            <a:off x="5483304" y="5182864"/>
            <a:ext cx="45719" cy="24810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00" name="矩形 102"/>
          <p:cNvSpPr/>
          <p:nvPr/>
        </p:nvSpPr>
        <p:spPr bwMode="auto">
          <a:xfrm>
            <a:off x="6632798" y="5182858"/>
            <a:ext cx="45719" cy="24810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grpSp>
        <p:nvGrpSpPr>
          <p:cNvPr id="101" name="组合 21"/>
          <p:cNvGrpSpPr/>
          <p:nvPr/>
        </p:nvGrpSpPr>
        <p:grpSpPr>
          <a:xfrm>
            <a:off x="5029463" y="4663787"/>
            <a:ext cx="884040" cy="519071"/>
            <a:chOff x="5037123" y="4976592"/>
            <a:chExt cx="884040" cy="519071"/>
          </a:xfrm>
        </p:grpSpPr>
        <p:sp>
          <p:nvSpPr>
            <p:cNvPr id="102" name="文本框 11"/>
            <p:cNvSpPr txBox="1"/>
            <p:nvPr/>
          </p:nvSpPr>
          <p:spPr>
            <a:xfrm>
              <a:off x="5037123" y="4976592"/>
              <a:ext cx="8803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20:31:46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3" name="矩形 12"/>
            <p:cNvSpPr/>
            <p:nvPr/>
          </p:nvSpPr>
          <p:spPr bwMode="auto">
            <a:xfrm>
              <a:off x="5105400" y="5011858"/>
              <a:ext cx="815763" cy="26070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cxnSp>
          <p:nvCxnSpPr>
            <p:cNvPr id="104" name="直接箭头连接符 19"/>
            <p:cNvCxnSpPr>
              <a:stCxn id="103" idx="2"/>
            </p:cNvCxnSpPr>
            <p:nvPr/>
          </p:nvCxnSpPr>
          <p:spPr>
            <a:xfrm flipH="1">
              <a:off x="5513281" y="5272563"/>
              <a:ext cx="1" cy="223100"/>
            </a:xfrm>
            <a:prstGeom prst="straightConnector1">
              <a:avLst/>
            </a:prstGeom>
            <a:ln w="9525">
              <a:solidFill>
                <a:srgbClr val="7F7F7F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组合 20"/>
          <p:cNvGrpSpPr/>
          <p:nvPr/>
        </p:nvGrpSpPr>
        <p:grpSpPr>
          <a:xfrm>
            <a:off x="6209478" y="4674637"/>
            <a:ext cx="860920" cy="510059"/>
            <a:chOff x="6186618" y="4985604"/>
            <a:chExt cx="860920" cy="510059"/>
          </a:xfrm>
        </p:grpSpPr>
        <p:sp>
          <p:nvSpPr>
            <p:cNvPr id="106" name="文本框 107"/>
            <p:cNvSpPr txBox="1"/>
            <p:nvPr/>
          </p:nvSpPr>
          <p:spPr>
            <a:xfrm>
              <a:off x="6186618" y="4985604"/>
              <a:ext cx="7841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21:14:11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07" name="矩形 109"/>
            <p:cNvSpPr/>
            <p:nvPr/>
          </p:nvSpPr>
          <p:spPr bwMode="auto">
            <a:xfrm>
              <a:off x="6231775" y="5011858"/>
              <a:ext cx="815763" cy="26070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cxnSp>
          <p:nvCxnSpPr>
            <p:cNvPr id="108" name="直接箭头连接符 115"/>
            <p:cNvCxnSpPr/>
            <p:nvPr/>
          </p:nvCxnSpPr>
          <p:spPr>
            <a:xfrm flipH="1">
              <a:off x="6631696" y="5272563"/>
              <a:ext cx="1" cy="223100"/>
            </a:xfrm>
            <a:prstGeom prst="straightConnector1">
              <a:avLst/>
            </a:prstGeom>
            <a:ln w="9525">
              <a:solidFill>
                <a:srgbClr val="7F7F7F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KSO_Shape"/>
          <p:cNvSpPr/>
          <p:nvPr/>
        </p:nvSpPr>
        <p:spPr>
          <a:xfrm>
            <a:off x="5053150" y="5220751"/>
            <a:ext cx="227042" cy="231282"/>
          </a:xfrm>
          <a:custGeom>
            <a:avLst/>
            <a:gdLst>
              <a:gd name="connsiteX0" fmla="*/ 150612 w 405200"/>
              <a:gd name="connsiteY0" fmla="*/ 52389 h 413075"/>
              <a:gd name="connsiteX1" fmla="*/ 52389 w 405200"/>
              <a:gd name="connsiteY1" fmla="*/ 150612 h 413075"/>
              <a:gd name="connsiteX2" fmla="*/ 150612 w 405200"/>
              <a:gd name="connsiteY2" fmla="*/ 248836 h 413075"/>
              <a:gd name="connsiteX3" fmla="*/ 248836 w 405200"/>
              <a:gd name="connsiteY3" fmla="*/ 150612 h 413075"/>
              <a:gd name="connsiteX4" fmla="*/ 150612 w 405200"/>
              <a:gd name="connsiteY4" fmla="*/ 52389 h 413075"/>
              <a:gd name="connsiteX5" fmla="*/ 150612 w 405200"/>
              <a:gd name="connsiteY5" fmla="*/ 0 h 413075"/>
              <a:gd name="connsiteX6" fmla="*/ 301225 w 405200"/>
              <a:gd name="connsiteY6" fmla="*/ 150612 h 413075"/>
              <a:gd name="connsiteX7" fmla="*/ 276789 w 405200"/>
              <a:gd name="connsiteY7" fmla="*/ 232452 h 413075"/>
              <a:gd name="connsiteX8" fmla="*/ 279486 w 405200"/>
              <a:gd name="connsiteY8" fmla="*/ 234307 h 413075"/>
              <a:gd name="connsiteX9" fmla="*/ 395404 w 405200"/>
              <a:gd name="connsiteY9" fmla="*/ 354065 h 413075"/>
              <a:gd name="connsiteX10" fmla="*/ 394603 w 405200"/>
              <a:gd name="connsiteY10" fmla="*/ 403280 h 413075"/>
              <a:gd name="connsiteX11" fmla="*/ 345389 w 405200"/>
              <a:gd name="connsiteY11" fmla="*/ 402478 h 413075"/>
              <a:gd name="connsiteX12" fmla="*/ 229470 w 405200"/>
              <a:gd name="connsiteY12" fmla="*/ 282720 h 413075"/>
              <a:gd name="connsiteX13" fmla="*/ 227420 w 405200"/>
              <a:gd name="connsiteY13" fmla="*/ 279520 h 413075"/>
              <a:gd name="connsiteX14" fmla="*/ 150612 w 405200"/>
              <a:gd name="connsiteY14" fmla="*/ 301225 h 413075"/>
              <a:gd name="connsiteX15" fmla="*/ 0 w 405200"/>
              <a:gd name="connsiteY15" fmla="*/ 150612 h 413075"/>
              <a:gd name="connsiteX16" fmla="*/ 150612 w 405200"/>
              <a:gd name="connsiteY16" fmla="*/ 0 h 41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5200" h="413075">
                <a:moveTo>
                  <a:pt x="150612" y="52389"/>
                </a:moveTo>
                <a:cubicBezTo>
                  <a:pt x="96365" y="52389"/>
                  <a:pt x="52389" y="96365"/>
                  <a:pt x="52389" y="150612"/>
                </a:cubicBezTo>
                <a:cubicBezTo>
                  <a:pt x="52389" y="204860"/>
                  <a:pt x="96365" y="248836"/>
                  <a:pt x="150612" y="248836"/>
                </a:cubicBezTo>
                <a:cubicBezTo>
                  <a:pt x="204860" y="248836"/>
                  <a:pt x="248836" y="204860"/>
                  <a:pt x="248836" y="150612"/>
                </a:cubicBezTo>
                <a:cubicBezTo>
                  <a:pt x="248836" y="96365"/>
                  <a:pt x="204860" y="52389"/>
                  <a:pt x="150612" y="52389"/>
                </a:cubicBezTo>
                <a:close/>
                <a:moveTo>
                  <a:pt x="150612" y="0"/>
                </a:moveTo>
                <a:cubicBezTo>
                  <a:pt x="233793" y="0"/>
                  <a:pt x="301225" y="67431"/>
                  <a:pt x="301225" y="150612"/>
                </a:cubicBezTo>
                <a:cubicBezTo>
                  <a:pt x="301225" y="180842"/>
                  <a:pt x="292319" y="208992"/>
                  <a:pt x="276789" y="232452"/>
                </a:cubicBezTo>
                <a:cubicBezTo>
                  <a:pt x="277931" y="232774"/>
                  <a:pt x="278722" y="233519"/>
                  <a:pt x="279486" y="234307"/>
                </a:cubicBezTo>
                <a:lnTo>
                  <a:pt x="395404" y="354065"/>
                </a:lnTo>
                <a:cubicBezTo>
                  <a:pt x="408773" y="367877"/>
                  <a:pt x="408414" y="389911"/>
                  <a:pt x="394603" y="403280"/>
                </a:cubicBezTo>
                <a:cubicBezTo>
                  <a:pt x="380791" y="416648"/>
                  <a:pt x="358757" y="416289"/>
                  <a:pt x="345389" y="402478"/>
                </a:cubicBezTo>
                <a:lnTo>
                  <a:pt x="229470" y="282720"/>
                </a:lnTo>
                <a:lnTo>
                  <a:pt x="227420" y="279520"/>
                </a:lnTo>
                <a:cubicBezTo>
                  <a:pt x="205163" y="293486"/>
                  <a:pt x="178791" y="301225"/>
                  <a:pt x="150612" y="301225"/>
                </a:cubicBezTo>
                <a:cubicBezTo>
                  <a:pt x="67431" y="301225"/>
                  <a:pt x="0" y="233793"/>
                  <a:pt x="0" y="150612"/>
                </a:cubicBezTo>
                <a:cubicBezTo>
                  <a:pt x="0" y="67431"/>
                  <a:pt x="67431" y="0"/>
                  <a:pt x="15061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grpSp>
        <p:nvGrpSpPr>
          <p:cNvPr id="110" name="组合 122"/>
          <p:cNvGrpSpPr/>
          <p:nvPr/>
        </p:nvGrpSpPr>
        <p:grpSpPr>
          <a:xfrm>
            <a:off x="5547078" y="5436653"/>
            <a:ext cx="602024" cy="338554"/>
            <a:chOff x="5037123" y="4976592"/>
            <a:chExt cx="602024" cy="338554"/>
          </a:xfrm>
        </p:grpSpPr>
        <p:sp>
          <p:nvSpPr>
            <p:cNvPr id="111" name="文本框 125"/>
            <p:cNvSpPr txBox="1"/>
            <p:nvPr/>
          </p:nvSpPr>
          <p:spPr>
            <a:xfrm>
              <a:off x="5037123" y="4976592"/>
              <a:ext cx="6020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Tag 1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2" name="矩形 127"/>
            <p:cNvSpPr/>
            <p:nvPr/>
          </p:nvSpPr>
          <p:spPr bwMode="auto">
            <a:xfrm>
              <a:off x="5105401" y="5011858"/>
              <a:ext cx="508007" cy="28068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grpSp>
        <p:nvGrpSpPr>
          <p:cNvPr id="113" name="组合 129"/>
          <p:cNvGrpSpPr/>
          <p:nvPr/>
        </p:nvGrpSpPr>
        <p:grpSpPr>
          <a:xfrm>
            <a:off x="6705150" y="5430964"/>
            <a:ext cx="634084" cy="338554"/>
            <a:chOff x="5037123" y="4976592"/>
            <a:chExt cx="634084" cy="338554"/>
          </a:xfrm>
        </p:grpSpPr>
        <p:sp>
          <p:nvSpPr>
            <p:cNvPr id="114" name="文本框 131"/>
            <p:cNvSpPr txBox="1"/>
            <p:nvPr/>
          </p:nvSpPr>
          <p:spPr>
            <a:xfrm>
              <a:off x="5037123" y="4976592"/>
              <a:ext cx="6340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Tag 2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5" name="矩形 132"/>
            <p:cNvSpPr/>
            <p:nvPr/>
          </p:nvSpPr>
          <p:spPr bwMode="auto">
            <a:xfrm>
              <a:off x="5105401" y="5011858"/>
              <a:ext cx="514551" cy="28068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grpSp>
        <p:nvGrpSpPr>
          <p:cNvPr id="116" name="组合 133"/>
          <p:cNvGrpSpPr/>
          <p:nvPr/>
        </p:nvGrpSpPr>
        <p:grpSpPr>
          <a:xfrm>
            <a:off x="4645361" y="4088726"/>
            <a:ext cx="602024" cy="338554"/>
            <a:chOff x="5037123" y="4976592"/>
            <a:chExt cx="602024" cy="338554"/>
          </a:xfrm>
        </p:grpSpPr>
        <p:sp>
          <p:nvSpPr>
            <p:cNvPr id="117" name="文本框 134"/>
            <p:cNvSpPr txBox="1"/>
            <p:nvPr/>
          </p:nvSpPr>
          <p:spPr>
            <a:xfrm>
              <a:off x="5037123" y="4976592"/>
              <a:ext cx="6020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Tag 1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8" name="矩形 135"/>
            <p:cNvSpPr/>
            <p:nvPr/>
          </p:nvSpPr>
          <p:spPr bwMode="auto">
            <a:xfrm>
              <a:off x="5105401" y="5011858"/>
              <a:ext cx="503678" cy="28068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grpSp>
        <p:nvGrpSpPr>
          <p:cNvPr id="119" name="组合 155"/>
          <p:cNvGrpSpPr/>
          <p:nvPr/>
        </p:nvGrpSpPr>
        <p:grpSpPr>
          <a:xfrm>
            <a:off x="5250425" y="4090231"/>
            <a:ext cx="634084" cy="338554"/>
            <a:chOff x="5037123" y="4976592"/>
            <a:chExt cx="634084" cy="338554"/>
          </a:xfrm>
        </p:grpSpPr>
        <p:sp>
          <p:nvSpPr>
            <p:cNvPr id="120" name="文本框 164"/>
            <p:cNvSpPr txBox="1"/>
            <p:nvPr/>
          </p:nvSpPr>
          <p:spPr>
            <a:xfrm>
              <a:off x="5037123" y="4976592"/>
              <a:ext cx="6340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Tag 2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1" name="矩形 171"/>
            <p:cNvSpPr/>
            <p:nvPr/>
          </p:nvSpPr>
          <p:spPr bwMode="auto">
            <a:xfrm>
              <a:off x="5105401" y="5011858"/>
              <a:ext cx="511202" cy="28068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sp>
        <p:nvSpPr>
          <p:cNvPr id="122" name="矩形 14"/>
          <p:cNvSpPr/>
          <p:nvPr/>
        </p:nvSpPr>
        <p:spPr bwMode="auto">
          <a:xfrm>
            <a:off x="4614372" y="4031284"/>
            <a:ext cx="3058968" cy="47822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23" name="KSO_Shape"/>
          <p:cNvSpPr>
            <a:spLocks/>
          </p:cNvSpPr>
          <p:nvPr/>
        </p:nvSpPr>
        <p:spPr bwMode="auto">
          <a:xfrm>
            <a:off x="4875778" y="4281068"/>
            <a:ext cx="311498" cy="386954"/>
          </a:xfrm>
          <a:custGeom>
            <a:avLst/>
            <a:gdLst>
              <a:gd name="T0" fmla="*/ 1437758 w 3678"/>
              <a:gd name="T1" fmla="*/ 791596 h 4570"/>
              <a:gd name="T2" fmla="*/ 1392268 w 3678"/>
              <a:gd name="T3" fmla="*/ 779508 h 4570"/>
              <a:gd name="T4" fmla="*/ 1360132 w 3678"/>
              <a:gd name="T5" fmla="*/ 782842 h 4570"/>
              <a:gd name="T6" fmla="*/ 1344690 w 3678"/>
              <a:gd name="T7" fmla="*/ 782426 h 4570"/>
              <a:gd name="T8" fmla="*/ 1354289 w 3678"/>
              <a:gd name="T9" fmla="*/ 716147 h 4570"/>
              <a:gd name="T10" fmla="*/ 1343021 w 3678"/>
              <a:gd name="T11" fmla="*/ 671544 h 4570"/>
              <a:gd name="T12" fmla="*/ 1317980 w 3678"/>
              <a:gd name="T13" fmla="*/ 640697 h 4570"/>
              <a:gd name="T14" fmla="*/ 1272906 w 3678"/>
              <a:gd name="T15" fmla="*/ 614852 h 4570"/>
              <a:gd name="T16" fmla="*/ 1216982 w 3678"/>
              <a:gd name="T17" fmla="*/ 599012 h 4570"/>
              <a:gd name="T18" fmla="*/ 1162727 w 3678"/>
              <a:gd name="T19" fmla="*/ 595260 h 4570"/>
              <a:gd name="T20" fmla="*/ 1107637 w 3678"/>
              <a:gd name="T21" fmla="*/ 613185 h 4570"/>
              <a:gd name="T22" fmla="*/ 1073415 w 3678"/>
              <a:gd name="T23" fmla="*/ 657371 h 4570"/>
              <a:gd name="T24" fmla="*/ 1060060 w 3678"/>
              <a:gd name="T25" fmla="*/ 611101 h 4570"/>
              <a:gd name="T26" fmla="*/ 1053800 w 3678"/>
              <a:gd name="T27" fmla="*/ 578586 h 4570"/>
              <a:gd name="T28" fmla="*/ 1026672 w 3678"/>
              <a:gd name="T29" fmla="*/ 537318 h 4570"/>
              <a:gd name="T30" fmla="*/ 996623 w 3678"/>
              <a:gd name="T31" fmla="*/ 518977 h 4570"/>
              <a:gd name="T32" fmla="*/ 951967 w 3678"/>
              <a:gd name="T33" fmla="*/ 508973 h 4570"/>
              <a:gd name="T34" fmla="*/ 906894 w 3678"/>
              <a:gd name="T35" fmla="*/ 508973 h 4570"/>
              <a:gd name="T36" fmla="*/ 846378 w 3678"/>
              <a:gd name="T37" fmla="*/ 521478 h 4570"/>
              <a:gd name="T38" fmla="*/ 806313 w 3678"/>
              <a:gd name="T39" fmla="*/ 542321 h 4570"/>
              <a:gd name="T40" fmla="*/ 781690 w 3678"/>
              <a:gd name="T41" fmla="*/ 569416 h 4570"/>
              <a:gd name="T42" fmla="*/ 767917 w 3678"/>
              <a:gd name="T43" fmla="*/ 616937 h 4570"/>
              <a:gd name="T44" fmla="*/ 764996 w 3678"/>
              <a:gd name="T45" fmla="*/ 655287 h 4570"/>
              <a:gd name="T46" fmla="*/ 754980 w 3678"/>
              <a:gd name="T47" fmla="*/ 669876 h 4570"/>
              <a:gd name="T48" fmla="*/ 751223 w 3678"/>
              <a:gd name="T49" fmla="*/ 125888 h 4570"/>
              <a:gd name="T50" fmla="*/ 739538 w 3678"/>
              <a:gd name="T51" fmla="*/ 85454 h 4570"/>
              <a:gd name="T52" fmla="*/ 717836 w 3678"/>
              <a:gd name="T53" fmla="*/ 50856 h 4570"/>
              <a:gd name="T54" fmla="*/ 686952 w 3678"/>
              <a:gd name="T55" fmla="*/ 23344 h 4570"/>
              <a:gd name="T56" fmla="*/ 648974 w 3678"/>
              <a:gd name="T57" fmla="*/ 5836 h 4570"/>
              <a:gd name="T58" fmla="*/ 605987 w 3678"/>
              <a:gd name="T59" fmla="*/ 0 h 4570"/>
              <a:gd name="T60" fmla="*/ 579277 w 3678"/>
              <a:gd name="T61" fmla="*/ 2501 h 4570"/>
              <a:gd name="T62" fmla="*/ 539212 w 3678"/>
              <a:gd name="T63" fmla="*/ 16257 h 4570"/>
              <a:gd name="T64" fmla="*/ 504154 w 3678"/>
              <a:gd name="T65" fmla="*/ 40851 h 4570"/>
              <a:gd name="T66" fmla="*/ 482035 w 3678"/>
              <a:gd name="T67" fmla="*/ 69197 h 4570"/>
              <a:gd name="T68" fmla="*/ 464924 w 3678"/>
              <a:gd name="T69" fmla="*/ 107964 h 4570"/>
              <a:gd name="T70" fmla="*/ 459916 w 3678"/>
              <a:gd name="T71" fmla="*/ 150482 h 4570"/>
              <a:gd name="T72" fmla="*/ 462420 w 3678"/>
              <a:gd name="T73" fmla="*/ 1016278 h 4570"/>
              <a:gd name="T74" fmla="*/ 449482 w 3678"/>
              <a:gd name="T75" fmla="*/ 1108402 h 4570"/>
              <a:gd name="T76" fmla="*/ 230375 w 3678"/>
              <a:gd name="T77" fmla="*/ 945414 h 4570"/>
              <a:gd name="T78" fmla="*/ 159426 w 3678"/>
              <a:gd name="T79" fmla="*/ 919569 h 4570"/>
              <a:gd name="T80" fmla="*/ 114770 w 3678"/>
              <a:gd name="T81" fmla="*/ 922487 h 4570"/>
              <a:gd name="T82" fmla="*/ 70949 w 3678"/>
              <a:gd name="T83" fmla="*/ 939995 h 4570"/>
              <a:gd name="T84" fmla="*/ 34640 w 3678"/>
              <a:gd name="T85" fmla="*/ 970841 h 4570"/>
              <a:gd name="T86" fmla="*/ 15024 w 3678"/>
              <a:gd name="T87" fmla="*/ 1001271 h 4570"/>
              <a:gd name="T88" fmla="*/ 2087 w 3678"/>
              <a:gd name="T89" fmla="*/ 1041706 h 4570"/>
              <a:gd name="T90" fmla="*/ 417 w 3678"/>
              <a:gd name="T91" fmla="*/ 1077555 h 4570"/>
              <a:gd name="T92" fmla="*/ 10434 w 3678"/>
              <a:gd name="T93" fmla="*/ 1119240 h 4570"/>
              <a:gd name="T94" fmla="*/ 31718 w 3678"/>
              <a:gd name="T95" fmla="*/ 1156756 h 4570"/>
              <a:gd name="T96" fmla="*/ 395644 w 3678"/>
              <a:gd name="T97" fmla="*/ 1467309 h 4570"/>
              <a:gd name="T98" fmla="*/ 487043 w 3678"/>
              <a:gd name="T99" fmla="*/ 1600283 h 4570"/>
              <a:gd name="T100" fmla="*/ 568008 w 3678"/>
              <a:gd name="T101" fmla="*/ 1681986 h 4570"/>
              <a:gd name="T102" fmla="*/ 1298365 w 3678"/>
              <a:gd name="T103" fmla="*/ 1905000 h 4570"/>
              <a:gd name="T104" fmla="*/ 1510794 w 3678"/>
              <a:gd name="T105" fmla="*/ 1041289 h 4570"/>
              <a:gd name="T106" fmla="*/ 1533331 w 3678"/>
              <a:gd name="T107" fmla="*/ 936660 h 4570"/>
              <a:gd name="T108" fmla="*/ 1531661 w 3678"/>
              <a:gd name="T109" fmla="*/ 880385 h 4570"/>
              <a:gd name="T110" fmla="*/ 1516637 w 3678"/>
              <a:gd name="T111" fmla="*/ 845787 h 4570"/>
              <a:gd name="T112" fmla="*/ 1485336 w 3678"/>
              <a:gd name="T113" fmla="*/ 817441 h 457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678" h="4570">
                <a:moveTo>
                  <a:pt x="3559" y="1961"/>
                </a:moveTo>
                <a:lnTo>
                  <a:pt x="3559" y="1961"/>
                </a:lnTo>
                <a:lnTo>
                  <a:pt x="3532" y="1945"/>
                </a:lnTo>
                <a:lnTo>
                  <a:pt x="3504" y="1928"/>
                </a:lnTo>
                <a:lnTo>
                  <a:pt x="3474" y="1913"/>
                </a:lnTo>
                <a:lnTo>
                  <a:pt x="3445" y="1899"/>
                </a:lnTo>
                <a:lnTo>
                  <a:pt x="3415" y="1887"/>
                </a:lnTo>
                <a:lnTo>
                  <a:pt x="3399" y="1881"/>
                </a:lnTo>
                <a:lnTo>
                  <a:pt x="3383" y="1878"/>
                </a:lnTo>
                <a:lnTo>
                  <a:pt x="3368" y="1874"/>
                </a:lnTo>
                <a:lnTo>
                  <a:pt x="3351" y="1872"/>
                </a:lnTo>
                <a:lnTo>
                  <a:pt x="3336" y="1870"/>
                </a:lnTo>
                <a:lnTo>
                  <a:pt x="3320" y="1870"/>
                </a:lnTo>
                <a:lnTo>
                  <a:pt x="3296" y="1871"/>
                </a:lnTo>
                <a:lnTo>
                  <a:pt x="3285" y="1872"/>
                </a:lnTo>
                <a:lnTo>
                  <a:pt x="3272" y="1874"/>
                </a:lnTo>
                <a:lnTo>
                  <a:pt x="3259" y="1878"/>
                </a:lnTo>
                <a:lnTo>
                  <a:pt x="3245" y="1883"/>
                </a:lnTo>
                <a:lnTo>
                  <a:pt x="3232" y="1888"/>
                </a:lnTo>
                <a:lnTo>
                  <a:pt x="3218" y="1894"/>
                </a:lnTo>
                <a:lnTo>
                  <a:pt x="3221" y="1880"/>
                </a:lnTo>
                <a:lnTo>
                  <a:pt x="3222" y="1877"/>
                </a:lnTo>
                <a:lnTo>
                  <a:pt x="3224" y="1872"/>
                </a:lnTo>
                <a:lnTo>
                  <a:pt x="3241" y="1773"/>
                </a:lnTo>
                <a:lnTo>
                  <a:pt x="3243" y="1757"/>
                </a:lnTo>
                <a:lnTo>
                  <a:pt x="3245" y="1738"/>
                </a:lnTo>
                <a:lnTo>
                  <a:pt x="3245" y="1718"/>
                </a:lnTo>
                <a:lnTo>
                  <a:pt x="3243" y="1695"/>
                </a:lnTo>
                <a:lnTo>
                  <a:pt x="3240" y="1672"/>
                </a:lnTo>
                <a:lnTo>
                  <a:pt x="3233" y="1648"/>
                </a:lnTo>
                <a:lnTo>
                  <a:pt x="3229" y="1635"/>
                </a:lnTo>
                <a:lnTo>
                  <a:pt x="3224" y="1622"/>
                </a:lnTo>
                <a:lnTo>
                  <a:pt x="3218" y="1611"/>
                </a:lnTo>
                <a:lnTo>
                  <a:pt x="3211" y="1598"/>
                </a:lnTo>
                <a:lnTo>
                  <a:pt x="3202" y="1585"/>
                </a:lnTo>
                <a:lnTo>
                  <a:pt x="3193" y="1573"/>
                </a:lnTo>
                <a:lnTo>
                  <a:pt x="3183" y="1560"/>
                </a:lnTo>
                <a:lnTo>
                  <a:pt x="3171" y="1548"/>
                </a:lnTo>
                <a:lnTo>
                  <a:pt x="3158" y="1537"/>
                </a:lnTo>
                <a:lnTo>
                  <a:pt x="3144" y="1525"/>
                </a:lnTo>
                <a:lnTo>
                  <a:pt x="3127" y="1514"/>
                </a:lnTo>
                <a:lnTo>
                  <a:pt x="3111" y="1504"/>
                </a:lnTo>
                <a:lnTo>
                  <a:pt x="3092" y="1493"/>
                </a:lnTo>
                <a:lnTo>
                  <a:pt x="3072" y="1484"/>
                </a:lnTo>
                <a:lnTo>
                  <a:pt x="3050" y="1475"/>
                </a:lnTo>
                <a:lnTo>
                  <a:pt x="3028" y="1465"/>
                </a:lnTo>
                <a:lnTo>
                  <a:pt x="3002" y="1458"/>
                </a:lnTo>
                <a:lnTo>
                  <a:pt x="2975" y="1450"/>
                </a:lnTo>
                <a:lnTo>
                  <a:pt x="2947" y="1443"/>
                </a:lnTo>
                <a:lnTo>
                  <a:pt x="2916" y="1437"/>
                </a:lnTo>
                <a:lnTo>
                  <a:pt x="2888" y="1432"/>
                </a:lnTo>
                <a:lnTo>
                  <a:pt x="2861" y="1430"/>
                </a:lnTo>
                <a:lnTo>
                  <a:pt x="2837" y="1428"/>
                </a:lnTo>
                <a:lnTo>
                  <a:pt x="2812" y="1428"/>
                </a:lnTo>
                <a:lnTo>
                  <a:pt x="2786" y="1428"/>
                </a:lnTo>
                <a:lnTo>
                  <a:pt x="2761" y="1431"/>
                </a:lnTo>
                <a:lnTo>
                  <a:pt x="2737" y="1436"/>
                </a:lnTo>
                <a:lnTo>
                  <a:pt x="2715" y="1442"/>
                </a:lnTo>
                <a:lnTo>
                  <a:pt x="2693" y="1450"/>
                </a:lnTo>
                <a:lnTo>
                  <a:pt x="2673" y="1461"/>
                </a:lnTo>
                <a:lnTo>
                  <a:pt x="2654" y="1471"/>
                </a:lnTo>
                <a:lnTo>
                  <a:pt x="2636" y="1485"/>
                </a:lnTo>
                <a:lnTo>
                  <a:pt x="2621" y="1500"/>
                </a:lnTo>
                <a:lnTo>
                  <a:pt x="2606" y="1517"/>
                </a:lnTo>
                <a:lnTo>
                  <a:pt x="2593" y="1536"/>
                </a:lnTo>
                <a:lnTo>
                  <a:pt x="2581" y="1555"/>
                </a:lnTo>
                <a:lnTo>
                  <a:pt x="2572" y="1577"/>
                </a:lnTo>
                <a:lnTo>
                  <a:pt x="2562" y="1600"/>
                </a:lnTo>
                <a:lnTo>
                  <a:pt x="2555" y="1625"/>
                </a:lnTo>
                <a:lnTo>
                  <a:pt x="2550" y="1650"/>
                </a:lnTo>
                <a:lnTo>
                  <a:pt x="2550" y="1653"/>
                </a:lnTo>
                <a:lnTo>
                  <a:pt x="2541" y="1469"/>
                </a:lnTo>
                <a:lnTo>
                  <a:pt x="2540" y="1466"/>
                </a:lnTo>
                <a:lnTo>
                  <a:pt x="2540" y="1465"/>
                </a:lnTo>
                <a:lnTo>
                  <a:pt x="2539" y="1446"/>
                </a:lnTo>
                <a:lnTo>
                  <a:pt x="2535" y="1428"/>
                </a:lnTo>
                <a:lnTo>
                  <a:pt x="2531" y="1408"/>
                </a:lnTo>
                <a:lnTo>
                  <a:pt x="2525" y="1388"/>
                </a:lnTo>
                <a:lnTo>
                  <a:pt x="2517" y="1367"/>
                </a:lnTo>
                <a:lnTo>
                  <a:pt x="2506" y="1347"/>
                </a:lnTo>
                <a:lnTo>
                  <a:pt x="2493" y="1327"/>
                </a:lnTo>
                <a:lnTo>
                  <a:pt x="2478" y="1307"/>
                </a:lnTo>
                <a:lnTo>
                  <a:pt x="2470" y="1299"/>
                </a:lnTo>
                <a:lnTo>
                  <a:pt x="2460" y="1289"/>
                </a:lnTo>
                <a:lnTo>
                  <a:pt x="2450" y="1281"/>
                </a:lnTo>
                <a:lnTo>
                  <a:pt x="2439" y="1273"/>
                </a:lnTo>
                <a:lnTo>
                  <a:pt x="2428" y="1265"/>
                </a:lnTo>
                <a:lnTo>
                  <a:pt x="2415" y="1258"/>
                </a:lnTo>
                <a:lnTo>
                  <a:pt x="2402" y="1251"/>
                </a:lnTo>
                <a:lnTo>
                  <a:pt x="2388" y="1245"/>
                </a:lnTo>
                <a:lnTo>
                  <a:pt x="2373" y="1239"/>
                </a:lnTo>
                <a:lnTo>
                  <a:pt x="2356" y="1234"/>
                </a:lnTo>
                <a:lnTo>
                  <a:pt x="2339" y="1230"/>
                </a:lnTo>
                <a:lnTo>
                  <a:pt x="2320" y="1226"/>
                </a:lnTo>
                <a:lnTo>
                  <a:pt x="2301" y="1223"/>
                </a:lnTo>
                <a:lnTo>
                  <a:pt x="2281" y="1221"/>
                </a:lnTo>
                <a:lnTo>
                  <a:pt x="2259" y="1219"/>
                </a:lnTo>
                <a:lnTo>
                  <a:pt x="2237" y="1219"/>
                </a:lnTo>
                <a:lnTo>
                  <a:pt x="2206" y="1220"/>
                </a:lnTo>
                <a:lnTo>
                  <a:pt x="2173" y="1221"/>
                </a:lnTo>
                <a:lnTo>
                  <a:pt x="2145" y="1225"/>
                </a:lnTo>
                <a:lnTo>
                  <a:pt x="2119" y="1228"/>
                </a:lnTo>
                <a:lnTo>
                  <a:pt x="2095" y="1233"/>
                </a:lnTo>
                <a:lnTo>
                  <a:pt x="2071" y="1238"/>
                </a:lnTo>
                <a:lnTo>
                  <a:pt x="2049" y="1244"/>
                </a:lnTo>
                <a:lnTo>
                  <a:pt x="2028" y="1251"/>
                </a:lnTo>
                <a:lnTo>
                  <a:pt x="2009" y="1258"/>
                </a:lnTo>
                <a:lnTo>
                  <a:pt x="1990" y="1265"/>
                </a:lnTo>
                <a:lnTo>
                  <a:pt x="1974" y="1273"/>
                </a:lnTo>
                <a:lnTo>
                  <a:pt x="1959" y="1282"/>
                </a:lnTo>
                <a:lnTo>
                  <a:pt x="1945" y="1292"/>
                </a:lnTo>
                <a:lnTo>
                  <a:pt x="1932" y="1301"/>
                </a:lnTo>
                <a:lnTo>
                  <a:pt x="1919" y="1310"/>
                </a:lnTo>
                <a:lnTo>
                  <a:pt x="1908" y="1321"/>
                </a:lnTo>
                <a:lnTo>
                  <a:pt x="1898" y="1332"/>
                </a:lnTo>
                <a:lnTo>
                  <a:pt x="1890" y="1343"/>
                </a:lnTo>
                <a:lnTo>
                  <a:pt x="1881" y="1354"/>
                </a:lnTo>
                <a:lnTo>
                  <a:pt x="1873" y="1366"/>
                </a:lnTo>
                <a:lnTo>
                  <a:pt x="1867" y="1377"/>
                </a:lnTo>
                <a:lnTo>
                  <a:pt x="1861" y="1388"/>
                </a:lnTo>
                <a:lnTo>
                  <a:pt x="1852" y="1411"/>
                </a:lnTo>
                <a:lnTo>
                  <a:pt x="1846" y="1435"/>
                </a:lnTo>
                <a:lnTo>
                  <a:pt x="1843" y="1458"/>
                </a:lnTo>
                <a:lnTo>
                  <a:pt x="1840" y="1480"/>
                </a:lnTo>
                <a:lnTo>
                  <a:pt x="1840" y="1502"/>
                </a:lnTo>
                <a:lnTo>
                  <a:pt x="1840" y="1521"/>
                </a:lnTo>
                <a:lnTo>
                  <a:pt x="1841" y="1545"/>
                </a:lnTo>
                <a:lnTo>
                  <a:pt x="1838" y="1560"/>
                </a:lnTo>
                <a:lnTo>
                  <a:pt x="1833" y="1572"/>
                </a:lnTo>
                <a:lnTo>
                  <a:pt x="1829" y="1581"/>
                </a:lnTo>
                <a:lnTo>
                  <a:pt x="1825" y="1589"/>
                </a:lnTo>
                <a:lnTo>
                  <a:pt x="1820" y="1595"/>
                </a:lnTo>
                <a:lnTo>
                  <a:pt x="1817" y="1600"/>
                </a:lnTo>
                <a:lnTo>
                  <a:pt x="1809" y="1607"/>
                </a:lnTo>
                <a:lnTo>
                  <a:pt x="1804" y="341"/>
                </a:lnTo>
                <a:lnTo>
                  <a:pt x="1804" y="340"/>
                </a:lnTo>
                <a:lnTo>
                  <a:pt x="1804" y="338"/>
                </a:lnTo>
                <a:lnTo>
                  <a:pt x="1803" y="320"/>
                </a:lnTo>
                <a:lnTo>
                  <a:pt x="1800" y="302"/>
                </a:lnTo>
                <a:lnTo>
                  <a:pt x="1798" y="286"/>
                </a:lnTo>
                <a:lnTo>
                  <a:pt x="1795" y="268"/>
                </a:lnTo>
                <a:lnTo>
                  <a:pt x="1790" y="252"/>
                </a:lnTo>
                <a:lnTo>
                  <a:pt x="1785" y="236"/>
                </a:lnTo>
                <a:lnTo>
                  <a:pt x="1779" y="220"/>
                </a:lnTo>
                <a:lnTo>
                  <a:pt x="1772" y="205"/>
                </a:lnTo>
                <a:lnTo>
                  <a:pt x="1765" y="190"/>
                </a:lnTo>
                <a:lnTo>
                  <a:pt x="1757" y="175"/>
                </a:lnTo>
                <a:lnTo>
                  <a:pt x="1749" y="161"/>
                </a:lnTo>
                <a:lnTo>
                  <a:pt x="1739" y="148"/>
                </a:lnTo>
                <a:lnTo>
                  <a:pt x="1730" y="134"/>
                </a:lnTo>
                <a:lnTo>
                  <a:pt x="1720" y="122"/>
                </a:lnTo>
                <a:lnTo>
                  <a:pt x="1708" y="109"/>
                </a:lnTo>
                <a:lnTo>
                  <a:pt x="1697" y="97"/>
                </a:lnTo>
                <a:lnTo>
                  <a:pt x="1684" y="87"/>
                </a:lnTo>
                <a:lnTo>
                  <a:pt x="1673" y="76"/>
                </a:lnTo>
                <a:lnTo>
                  <a:pt x="1659" y="66"/>
                </a:lnTo>
                <a:lnTo>
                  <a:pt x="1646" y="56"/>
                </a:lnTo>
                <a:lnTo>
                  <a:pt x="1632" y="48"/>
                </a:lnTo>
                <a:lnTo>
                  <a:pt x="1616" y="40"/>
                </a:lnTo>
                <a:lnTo>
                  <a:pt x="1602" y="33"/>
                </a:lnTo>
                <a:lnTo>
                  <a:pt x="1587" y="26"/>
                </a:lnTo>
                <a:lnTo>
                  <a:pt x="1571" y="20"/>
                </a:lnTo>
                <a:lnTo>
                  <a:pt x="1555" y="14"/>
                </a:lnTo>
                <a:lnTo>
                  <a:pt x="1539" y="9"/>
                </a:lnTo>
                <a:lnTo>
                  <a:pt x="1523" y="6"/>
                </a:lnTo>
                <a:lnTo>
                  <a:pt x="1505" y="3"/>
                </a:lnTo>
                <a:lnTo>
                  <a:pt x="1487" y="1"/>
                </a:lnTo>
                <a:lnTo>
                  <a:pt x="1471" y="0"/>
                </a:lnTo>
                <a:lnTo>
                  <a:pt x="1452" y="0"/>
                </a:lnTo>
                <a:lnTo>
                  <a:pt x="1441" y="0"/>
                </a:lnTo>
                <a:lnTo>
                  <a:pt x="1423" y="1"/>
                </a:lnTo>
                <a:lnTo>
                  <a:pt x="1405" y="2"/>
                </a:lnTo>
                <a:lnTo>
                  <a:pt x="1388" y="6"/>
                </a:lnTo>
                <a:lnTo>
                  <a:pt x="1371" y="9"/>
                </a:lnTo>
                <a:lnTo>
                  <a:pt x="1355" y="13"/>
                </a:lnTo>
                <a:lnTo>
                  <a:pt x="1339" y="19"/>
                </a:lnTo>
                <a:lnTo>
                  <a:pt x="1322" y="25"/>
                </a:lnTo>
                <a:lnTo>
                  <a:pt x="1307" y="30"/>
                </a:lnTo>
                <a:lnTo>
                  <a:pt x="1292" y="39"/>
                </a:lnTo>
                <a:lnTo>
                  <a:pt x="1276" y="47"/>
                </a:lnTo>
                <a:lnTo>
                  <a:pt x="1262" y="56"/>
                </a:lnTo>
                <a:lnTo>
                  <a:pt x="1248" y="66"/>
                </a:lnTo>
                <a:lnTo>
                  <a:pt x="1234" y="76"/>
                </a:lnTo>
                <a:lnTo>
                  <a:pt x="1221" y="87"/>
                </a:lnTo>
                <a:lnTo>
                  <a:pt x="1208" y="98"/>
                </a:lnTo>
                <a:lnTo>
                  <a:pt x="1196" y="111"/>
                </a:lnTo>
                <a:lnTo>
                  <a:pt x="1184" y="124"/>
                </a:lnTo>
                <a:lnTo>
                  <a:pt x="1173" y="138"/>
                </a:lnTo>
                <a:lnTo>
                  <a:pt x="1164" y="151"/>
                </a:lnTo>
                <a:lnTo>
                  <a:pt x="1155" y="166"/>
                </a:lnTo>
                <a:lnTo>
                  <a:pt x="1145" y="180"/>
                </a:lnTo>
                <a:lnTo>
                  <a:pt x="1138" y="196"/>
                </a:lnTo>
                <a:lnTo>
                  <a:pt x="1130" y="211"/>
                </a:lnTo>
                <a:lnTo>
                  <a:pt x="1124" y="227"/>
                </a:lnTo>
                <a:lnTo>
                  <a:pt x="1118" y="243"/>
                </a:lnTo>
                <a:lnTo>
                  <a:pt x="1114" y="259"/>
                </a:lnTo>
                <a:lnTo>
                  <a:pt x="1110" y="275"/>
                </a:lnTo>
                <a:lnTo>
                  <a:pt x="1106" y="292"/>
                </a:lnTo>
                <a:lnTo>
                  <a:pt x="1104" y="309"/>
                </a:lnTo>
                <a:lnTo>
                  <a:pt x="1103" y="326"/>
                </a:lnTo>
                <a:lnTo>
                  <a:pt x="1102" y="343"/>
                </a:lnTo>
                <a:lnTo>
                  <a:pt x="1102" y="361"/>
                </a:lnTo>
                <a:lnTo>
                  <a:pt x="1119" y="1965"/>
                </a:lnTo>
                <a:lnTo>
                  <a:pt x="1118" y="2105"/>
                </a:lnTo>
                <a:lnTo>
                  <a:pt x="1116" y="2231"/>
                </a:lnTo>
                <a:lnTo>
                  <a:pt x="1112" y="2342"/>
                </a:lnTo>
                <a:lnTo>
                  <a:pt x="1108" y="2438"/>
                </a:lnTo>
                <a:lnTo>
                  <a:pt x="1101" y="2519"/>
                </a:lnTo>
                <a:lnTo>
                  <a:pt x="1096" y="2554"/>
                </a:lnTo>
                <a:lnTo>
                  <a:pt x="1092" y="2586"/>
                </a:lnTo>
                <a:lnTo>
                  <a:pt x="1088" y="2614"/>
                </a:lnTo>
                <a:lnTo>
                  <a:pt x="1082" y="2637"/>
                </a:lnTo>
                <a:lnTo>
                  <a:pt x="1077" y="2659"/>
                </a:lnTo>
                <a:lnTo>
                  <a:pt x="1071" y="2675"/>
                </a:lnTo>
                <a:lnTo>
                  <a:pt x="1054" y="2662"/>
                </a:lnTo>
                <a:lnTo>
                  <a:pt x="577" y="2287"/>
                </a:lnTo>
                <a:lnTo>
                  <a:pt x="552" y="2268"/>
                </a:lnTo>
                <a:lnTo>
                  <a:pt x="526" y="2252"/>
                </a:lnTo>
                <a:lnTo>
                  <a:pt x="499" y="2238"/>
                </a:lnTo>
                <a:lnTo>
                  <a:pt x="471" y="2226"/>
                </a:lnTo>
                <a:lnTo>
                  <a:pt x="442" y="2217"/>
                </a:lnTo>
                <a:lnTo>
                  <a:pt x="413" y="2211"/>
                </a:lnTo>
                <a:lnTo>
                  <a:pt x="382" y="2206"/>
                </a:lnTo>
                <a:lnTo>
                  <a:pt x="352" y="2205"/>
                </a:lnTo>
                <a:lnTo>
                  <a:pt x="332" y="2205"/>
                </a:lnTo>
                <a:lnTo>
                  <a:pt x="313" y="2207"/>
                </a:lnTo>
                <a:lnTo>
                  <a:pt x="294" y="2210"/>
                </a:lnTo>
                <a:lnTo>
                  <a:pt x="275" y="2213"/>
                </a:lnTo>
                <a:lnTo>
                  <a:pt x="257" y="2218"/>
                </a:lnTo>
                <a:lnTo>
                  <a:pt x="239" y="2224"/>
                </a:lnTo>
                <a:lnTo>
                  <a:pt x="220" y="2229"/>
                </a:lnTo>
                <a:lnTo>
                  <a:pt x="204" y="2238"/>
                </a:lnTo>
                <a:lnTo>
                  <a:pt x="186" y="2246"/>
                </a:lnTo>
                <a:lnTo>
                  <a:pt x="170" y="2255"/>
                </a:lnTo>
                <a:lnTo>
                  <a:pt x="153" y="2266"/>
                </a:lnTo>
                <a:lnTo>
                  <a:pt x="138" y="2276"/>
                </a:lnTo>
                <a:lnTo>
                  <a:pt x="124" y="2288"/>
                </a:lnTo>
                <a:lnTo>
                  <a:pt x="109" y="2301"/>
                </a:lnTo>
                <a:lnTo>
                  <a:pt x="96" y="2315"/>
                </a:lnTo>
                <a:lnTo>
                  <a:pt x="83" y="2329"/>
                </a:lnTo>
                <a:lnTo>
                  <a:pt x="73" y="2343"/>
                </a:lnTo>
                <a:lnTo>
                  <a:pt x="62" y="2357"/>
                </a:lnTo>
                <a:lnTo>
                  <a:pt x="53" y="2371"/>
                </a:lnTo>
                <a:lnTo>
                  <a:pt x="43" y="2387"/>
                </a:lnTo>
                <a:lnTo>
                  <a:pt x="36" y="2402"/>
                </a:lnTo>
                <a:lnTo>
                  <a:pt x="28" y="2417"/>
                </a:lnTo>
                <a:lnTo>
                  <a:pt x="22" y="2432"/>
                </a:lnTo>
                <a:lnTo>
                  <a:pt x="16" y="2449"/>
                </a:lnTo>
                <a:lnTo>
                  <a:pt x="12" y="2465"/>
                </a:lnTo>
                <a:lnTo>
                  <a:pt x="8" y="2482"/>
                </a:lnTo>
                <a:lnTo>
                  <a:pt x="5" y="2499"/>
                </a:lnTo>
                <a:lnTo>
                  <a:pt x="2" y="2516"/>
                </a:lnTo>
                <a:lnTo>
                  <a:pt x="1" y="2533"/>
                </a:lnTo>
                <a:lnTo>
                  <a:pt x="0" y="2551"/>
                </a:lnTo>
                <a:lnTo>
                  <a:pt x="0" y="2567"/>
                </a:lnTo>
                <a:lnTo>
                  <a:pt x="1" y="2585"/>
                </a:lnTo>
                <a:lnTo>
                  <a:pt x="3" y="2602"/>
                </a:lnTo>
                <a:lnTo>
                  <a:pt x="6" y="2620"/>
                </a:lnTo>
                <a:lnTo>
                  <a:pt x="9" y="2636"/>
                </a:lnTo>
                <a:lnTo>
                  <a:pt x="14" y="2654"/>
                </a:lnTo>
                <a:lnTo>
                  <a:pt x="19" y="2670"/>
                </a:lnTo>
                <a:lnTo>
                  <a:pt x="25" y="2685"/>
                </a:lnTo>
                <a:lnTo>
                  <a:pt x="32" y="2702"/>
                </a:lnTo>
                <a:lnTo>
                  <a:pt x="39" y="2717"/>
                </a:lnTo>
                <a:lnTo>
                  <a:pt x="47" y="2732"/>
                </a:lnTo>
                <a:lnTo>
                  <a:pt x="56" y="2746"/>
                </a:lnTo>
                <a:lnTo>
                  <a:pt x="66" y="2760"/>
                </a:lnTo>
                <a:lnTo>
                  <a:pt x="76" y="2775"/>
                </a:lnTo>
                <a:lnTo>
                  <a:pt x="87" y="2787"/>
                </a:lnTo>
                <a:lnTo>
                  <a:pt x="98" y="2800"/>
                </a:lnTo>
                <a:lnTo>
                  <a:pt x="111" y="2812"/>
                </a:lnTo>
                <a:lnTo>
                  <a:pt x="124" y="2824"/>
                </a:lnTo>
                <a:lnTo>
                  <a:pt x="948" y="3520"/>
                </a:lnTo>
                <a:lnTo>
                  <a:pt x="985" y="3582"/>
                </a:lnTo>
                <a:lnTo>
                  <a:pt x="1021" y="3641"/>
                </a:lnTo>
                <a:lnTo>
                  <a:pt x="1058" y="3696"/>
                </a:lnTo>
                <a:lnTo>
                  <a:pt x="1095" y="3747"/>
                </a:lnTo>
                <a:lnTo>
                  <a:pt x="1131" y="3794"/>
                </a:lnTo>
                <a:lnTo>
                  <a:pt x="1167" y="3839"/>
                </a:lnTo>
                <a:lnTo>
                  <a:pt x="1203" y="3880"/>
                </a:lnTo>
                <a:lnTo>
                  <a:pt x="1237" y="3916"/>
                </a:lnTo>
                <a:lnTo>
                  <a:pt x="1271" y="3950"/>
                </a:lnTo>
                <a:lnTo>
                  <a:pt x="1302" y="3982"/>
                </a:lnTo>
                <a:lnTo>
                  <a:pt x="1332" y="4009"/>
                </a:lnTo>
                <a:lnTo>
                  <a:pt x="1361" y="4035"/>
                </a:lnTo>
                <a:lnTo>
                  <a:pt x="1387" y="4056"/>
                </a:lnTo>
                <a:lnTo>
                  <a:pt x="1411" y="4076"/>
                </a:lnTo>
                <a:lnTo>
                  <a:pt x="1452" y="4106"/>
                </a:lnTo>
                <a:lnTo>
                  <a:pt x="1456" y="4472"/>
                </a:lnTo>
                <a:lnTo>
                  <a:pt x="1457" y="4570"/>
                </a:lnTo>
                <a:lnTo>
                  <a:pt x="3111" y="4570"/>
                </a:lnTo>
                <a:lnTo>
                  <a:pt x="3112" y="4473"/>
                </a:lnTo>
                <a:lnTo>
                  <a:pt x="3119" y="4086"/>
                </a:lnTo>
                <a:lnTo>
                  <a:pt x="3606" y="2552"/>
                </a:lnTo>
                <a:lnTo>
                  <a:pt x="3607" y="2549"/>
                </a:lnTo>
                <a:lnTo>
                  <a:pt x="3607" y="2546"/>
                </a:lnTo>
                <a:lnTo>
                  <a:pt x="3620" y="2498"/>
                </a:lnTo>
                <a:lnTo>
                  <a:pt x="3642" y="2408"/>
                </a:lnTo>
                <a:lnTo>
                  <a:pt x="3653" y="2365"/>
                </a:lnTo>
                <a:lnTo>
                  <a:pt x="3662" y="2324"/>
                </a:lnTo>
                <a:lnTo>
                  <a:pt x="3669" y="2285"/>
                </a:lnTo>
                <a:lnTo>
                  <a:pt x="3674" y="2247"/>
                </a:lnTo>
                <a:lnTo>
                  <a:pt x="3677" y="2211"/>
                </a:lnTo>
                <a:lnTo>
                  <a:pt x="3678" y="2177"/>
                </a:lnTo>
                <a:lnTo>
                  <a:pt x="3677" y="2160"/>
                </a:lnTo>
                <a:lnTo>
                  <a:pt x="3676" y="2144"/>
                </a:lnTo>
                <a:lnTo>
                  <a:pt x="3674" y="2127"/>
                </a:lnTo>
                <a:lnTo>
                  <a:pt x="3670" y="2112"/>
                </a:lnTo>
                <a:lnTo>
                  <a:pt x="3667" y="2098"/>
                </a:lnTo>
                <a:lnTo>
                  <a:pt x="3662" y="2083"/>
                </a:lnTo>
                <a:lnTo>
                  <a:pt x="3656" y="2069"/>
                </a:lnTo>
                <a:lnTo>
                  <a:pt x="3650" y="2055"/>
                </a:lnTo>
                <a:lnTo>
                  <a:pt x="3642" y="2042"/>
                </a:lnTo>
                <a:lnTo>
                  <a:pt x="3634" y="2029"/>
                </a:lnTo>
                <a:lnTo>
                  <a:pt x="3624" y="2017"/>
                </a:lnTo>
                <a:lnTo>
                  <a:pt x="3614" y="2004"/>
                </a:lnTo>
                <a:lnTo>
                  <a:pt x="3601" y="1993"/>
                </a:lnTo>
                <a:lnTo>
                  <a:pt x="3588" y="1982"/>
                </a:lnTo>
                <a:lnTo>
                  <a:pt x="3574" y="1972"/>
                </a:lnTo>
                <a:lnTo>
                  <a:pt x="3559" y="196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grpSp>
        <p:nvGrpSpPr>
          <p:cNvPr id="124" name="组合 172"/>
          <p:cNvGrpSpPr/>
          <p:nvPr/>
        </p:nvGrpSpPr>
        <p:grpSpPr>
          <a:xfrm>
            <a:off x="5870995" y="4091209"/>
            <a:ext cx="634084" cy="338554"/>
            <a:chOff x="5037123" y="4976592"/>
            <a:chExt cx="634084" cy="338554"/>
          </a:xfrm>
        </p:grpSpPr>
        <p:sp>
          <p:nvSpPr>
            <p:cNvPr id="125" name="文本框 173"/>
            <p:cNvSpPr txBox="1"/>
            <p:nvPr/>
          </p:nvSpPr>
          <p:spPr>
            <a:xfrm>
              <a:off x="5037123" y="4976592"/>
              <a:ext cx="6340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Tag 3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6" name="矩形 174"/>
            <p:cNvSpPr/>
            <p:nvPr/>
          </p:nvSpPr>
          <p:spPr bwMode="auto">
            <a:xfrm>
              <a:off x="5105401" y="5011858"/>
              <a:ext cx="514962" cy="28068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grpSp>
        <p:nvGrpSpPr>
          <p:cNvPr id="127" name="组合 175"/>
          <p:cNvGrpSpPr/>
          <p:nvPr/>
        </p:nvGrpSpPr>
        <p:grpSpPr>
          <a:xfrm>
            <a:off x="6509978" y="4096560"/>
            <a:ext cx="661463" cy="338554"/>
            <a:chOff x="5037123" y="4976592"/>
            <a:chExt cx="661463" cy="338554"/>
          </a:xfrm>
        </p:grpSpPr>
        <p:sp>
          <p:nvSpPr>
            <p:cNvPr id="128" name="文本框 176"/>
            <p:cNvSpPr txBox="1"/>
            <p:nvPr/>
          </p:nvSpPr>
          <p:spPr>
            <a:xfrm>
              <a:off x="5037123" y="4976592"/>
              <a:ext cx="6614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Tag 4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29" name="矩形 177"/>
            <p:cNvSpPr/>
            <p:nvPr/>
          </p:nvSpPr>
          <p:spPr bwMode="auto">
            <a:xfrm>
              <a:off x="5105401" y="5011858"/>
              <a:ext cx="536786" cy="28068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sp>
        <p:nvSpPr>
          <p:cNvPr id="130" name="文本框 16"/>
          <p:cNvSpPr txBox="1"/>
          <p:nvPr/>
        </p:nvSpPr>
        <p:spPr>
          <a:xfrm>
            <a:off x="7175219" y="4008676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…</a:t>
            </a:r>
            <a:endParaRPr lang="zh-CN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1" name="矩形 255"/>
          <p:cNvSpPr/>
          <p:nvPr/>
        </p:nvSpPr>
        <p:spPr bwMode="auto">
          <a:xfrm>
            <a:off x="8833145" y="5533579"/>
            <a:ext cx="2696963" cy="25037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32" name="KSO_Shape"/>
          <p:cNvSpPr/>
          <p:nvPr/>
        </p:nvSpPr>
        <p:spPr>
          <a:xfrm>
            <a:off x="8394367" y="5463998"/>
            <a:ext cx="385339" cy="385339"/>
          </a:xfrm>
          <a:custGeom>
            <a:avLst/>
            <a:gdLst/>
            <a:ahLst/>
            <a:cxnLst/>
            <a:rect l="l" t="t" r="r" b="b"/>
            <a:pathLst>
              <a:path w="900473" h="900473">
                <a:moveTo>
                  <a:pt x="347074" y="203047"/>
                </a:moveTo>
                <a:lnTo>
                  <a:pt x="692767" y="451973"/>
                </a:lnTo>
                <a:lnTo>
                  <a:pt x="347074" y="700898"/>
                </a:lnTo>
                <a:close/>
                <a:moveTo>
                  <a:pt x="450237" y="63807"/>
                </a:moveTo>
                <a:cubicBezTo>
                  <a:pt x="236817" y="63807"/>
                  <a:pt x="63807" y="236817"/>
                  <a:pt x="63807" y="450237"/>
                </a:cubicBezTo>
                <a:cubicBezTo>
                  <a:pt x="63807" y="663656"/>
                  <a:pt x="236817" y="836666"/>
                  <a:pt x="450237" y="836666"/>
                </a:cubicBezTo>
                <a:cubicBezTo>
                  <a:pt x="663656" y="836666"/>
                  <a:pt x="836666" y="663656"/>
                  <a:pt x="836666" y="450237"/>
                </a:cubicBezTo>
                <a:cubicBezTo>
                  <a:pt x="836666" y="236817"/>
                  <a:pt x="663656" y="63807"/>
                  <a:pt x="450237" y="63807"/>
                </a:cubicBezTo>
                <a:close/>
                <a:moveTo>
                  <a:pt x="450237" y="0"/>
                </a:moveTo>
                <a:cubicBezTo>
                  <a:pt x="698895" y="0"/>
                  <a:pt x="900473" y="201578"/>
                  <a:pt x="900473" y="450237"/>
                </a:cubicBezTo>
                <a:cubicBezTo>
                  <a:pt x="900473" y="698895"/>
                  <a:pt x="698895" y="900473"/>
                  <a:pt x="450237" y="900473"/>
                </a:cubicBezTo>
                <a:cubicBezTo>
                  <a:pt x="201578" y="900473"/>
                  <a:pt x="0" y="698895"/>
                  <a:pt x="0" y="450237"/>
                </a:cubicBezTo>
                <a:cubicBezTo>
                  <a:pt x="0" y="201578"/>
                  <a:pt x="201578" y="0"/>
                  <a:pt x="45023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33" name="矩形 24"/>
          <p:cNvSpPr/>
          <p:nvPr/>
        </p:nvSpPr>
        <p:spPr bwMode="auto">
          <a:xfrm>
            <a:off x="9107835" y="5533579"/>
            <a:ext cx="504908" cy="249099"/>
          </a:xfrm>
          <a:prstGeom prst="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34" name="矩形 257"/>
          <p:cNvSpPr/>
          <p:nvPr/>
        </p:nvSpPr>
        <p:spPr bwMode="auto">
          <a:xfrm>
            <a:off x="10076105" y="5533579"/>
            <a:ext cx="148157" cy="249087"/>
          </a:xfrm>
          <a:prstGeom prst="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35" name="矩形 258"/>
          <p:cNvSpPr/>
          <p:nvPr/>
        </p:nvSpPr>
        <p:spPr bwMode="auto">
          <a:xfrm>
            <a:off x="10645201" y="5533579"/>
            <a:ext cx="286607" cy="249099"/>
          </a:xfrm>
          <a:prstGeom prst="rect">
            <a:avLst/>
          </a:prstGeom>
          <a:gradFill flip="none" rotWithShape="1">
            <a:gsLst>
              <a:gs pos="0">
                <a:srgbClr val="FF66CC">
                  <a:shade val="30000"/>
                  <a:satMod val="115000"/>
                </a:srgbClr>
              </a:gs>
              <a:gs pos="50000">
                <a:srgbClr val="FF66CC">
                  <a:shade val="67500"/>
                  <a:satMod val="115000"/>
                </a:srgbClr>
              </a:gs>
              <a:gs pos="100000">
                <a:srgbClr val="FF66CC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36" name="矩形 260"/>
          <p:cNvSpPr/>
          <p:nvPr/>
        </p:nvSpPr>
        <p:spPr bwMode="auto">
          <a:xfrm>
            <a:off x="8423501" y="3907076"/>
            <a:ext cx="616335" cy="574295"/>
          </a:xfrm>
          <a:prstGeom prst="rect">
            <a:avLst/>
          </a:prstGeom>
          <a:noFill/>
          <a:ln w="19050">
            <a:solidFill>
              <a:srgbClr val="498CC9"/>
            </a:solidFill>
            <a:prstDash val="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37" name="任意多边形 26"/>
          <p:cNvSpPr/>
          <p:nvPr/>
        </p:nvSpPr>
        <p:spPr bwMode="auto">
          <a:xfrm>
            <a:off x="8953500" y="4476750"/>
            <a:ext cx="209550" cy="1057275"/>
          </a:xfrm>
          <a:custGeom>
            <a:avLst/>
            <a:gdLst>
              <a:gd name="connsiteX0" fmla="*/ 0 w 209550"/>
              <a:gd name="connsiteY0" fmla="*/ 0 h 1057275"/>
              <a:gd name="connsiteX1" fmla="*/ 142875 w 209550"/>
              <a:gd name="connsiteY1" fmla="*/ 523875 h 1057275"/>
              <a:gd name="connsiteX2" fmla="*/ 209550 w 209550"/>
              <a:gd name="connsiteY2" fmla="*/ 1057275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" h="1057275">
                <a:moveTo>
                  <a:pt x="0" y="0"/>
                </a:moveTo>
                <a:cubicBezTo>
                  <a:pt x="53975" y="173831"/>
                  <a:pt x="107950" y="347663"/>
                  <a:pt x="142875" y="523875"/>
                </a:cubicBezTo>
                <a:cubicBezTo>
                  <a:pt x="177800" y="700088"/>
                  <a:pt x="193675" y="878681"/>
                  <a:pt x="209550" y="1057275"/>
                </a:cubicBezTo>
              </a:path>
            </a:pathLst>
          </a:custGeom>
          <a:noFill/>
          <a:ln w="19050">
            <a:solidFill>
              <a:srgbClr val="498CC9"/>
            </a:solidFill>
            <a:prstDash val="dash"/>
            <a:bevel/>
            <a:headEnd type="none" w="med" len="med"/>
            <a:tailEnd type="arrow" w="med" len="med"/>
          </a:ln>
          <a:extLst/>
        </p:spPr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8" name="矩形 261"/>
          <p:cNvSpPr/>
          <p:nvPr/>
        </p:nvSpPr>
        <p:spPr bwMode="auto">
          <a:xfrm>
            <a:off x="9658437" y="3907076"/>
            <a:ext cx="616335" cy="574295"/>
          </a:xfrm>
          <a:prstGeom prst="rect">
            <a:avLst/>
          </a:prstGeom>
          <a:noFill/>
          <a:ln w="19050">
            <a:solidFill>
              <a:srgbClr val="498CC9"/>
            </a:solidFill>
            <a:prstDash val="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39" name="任意多边形 31"/>
          <p:cNvSpPr/>
          <p:nvPr/>
        </p:nvSpPr>
        <p:spPr bwMode="auto">
          <a:xfrm>
            <a:off x="10157460" y="4480560"/>
            <a:ext cx="129883" cy="1059180"/>
          </a:xfrm>
          <a:custGeom>
            <a:avLst/>
            <a:gdLst>
              <a:gd name="connsiteX0" fmla="*/ 30480 w 129883"/>
              <a:gd name="connsiteY0" fmla="*/ 0 h 1059180"/>
              <a:gd name="connsiteX1" fmla="*/ 129540 w 129883"/>
              <a:gd name="connsiteY1" fmla="*/ 350520 h 1059180"/>
              <a:gd name="connsiteX2" fmla="*/ 0 w 129883"/>
              <a:gd name="connsiteY2" fmla="*/ 1059180 h 105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883" h="1059180">
                <a:moveTo>
                  <a:pt x="30480" y="0"/>
                </a:moveTo>
                <a:cubicBezTo>
                  <a:pt x="82550" y="86995"/>
                  <a:pt x="134620" y="173990"/>
                  <a:pt x="129540" y="350520"/>
                </a:cubicBezTo>
                <a:cubicBezTo>
                  <a:pt x="124460" y="527050"/>
                  <a:pt x="62230" y="793115"/>
                  <a:pt x="0" y="1059180"/>
                </a:cubicBezTo>
              </a:path>
            </a:pathLst>
          </a:custGeom>
          <a:noFill/>
          <a:ln w="19050">
            <a:solidFill>
              <a:srgbClr val="498CC9"/>
            </a:solidFill>
            <a:prstDash val="dash"/>
            <a:bevel/>
            <a:headEnd type="none" w="med" len="med"/>
            <a:tailEnd type="arrow" w="med" len="med"/>
          </a:ln>
          <a:extLst/>
        </p:spPr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0" name="矩形 262"/>
          <p:cNvSpPr/>
          <p:nvPr/>
        </p:nvSpPr>
        <p:spPr bwMode="auto">
          <a:xfrm>
            <a:off x="10883249" y="3907076"/>
            <a:ext cx="616335" cy="574295"/>
          </a:xfrm>
          <a:prstGeom prst="rect">
            <a:avLst/>
          </a:prstGeom>
          <a:noFill/>
          <a:ln w="19050">
            <a:solidFill>
              <a:srgbClr val="498CC9"/>
            </a:solidFill>
            <a:prstDash val="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41" name="任意多边形 34"/>
          <p:cNvSpPr/>
          <p:nvPr/>
        </p:nvSpPr>
        <p:spPr bwMode="auto">
          <a:xfrm>
            <a:off x="10789920" y="4480560"/>
            <a:ext cx="167640" cy="1051560"/>
          </a:xfrm>
          <a:custGeom>
            <a:avLst/>
            <a:gdLst>
              <a:gd name="connsiteX0" fmla="*/ 167640 w 167640"/>
              <a:gd name="connsiteY0" fmla="*/ 0 h 1051560"/>
              <a:gd name="connsiteX1" fmla="*/ 53340 w 167640"/>
              <a:gd name="connsiteY1" fmla="*/ 480060 h 1051560"/>
              <a:gd name="connsiteX2" fmla="*/ 0 w 167640"/>
              <a:gd name="connsiteY2" fmla="*/ 1051560 h 105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640" h="1051560">
                <a:moveTo>
                  <a:pt x="167640" y="0"/>
                </a:moveTo>
                <a:cubicBezTo>
                  <a:pt x="124460" y="152400"/>
                  <a:pt x="81280" y="304800"/>
                  <a:pt x="53340" y="480060"/>
                </a:cubicBezTo>
                <a:cubicBezTo>
                  <a:pt x="25400" y="655320"/>
                  <a:pt x="12700" y="853440"/>
                  <a:pt x="0" y="1051560"/>
                </a:cubicBezTo>
              </a:path>
            </a:pathLst>
          </a:custGeom>
          <a:noFill/>
          <a:ln w="19050">
            <a:solidFill>
              <a:srgbClr val="498CC9"/>
            </a:solidFill>
            <a:prstDash val="dash"/>
            <a:bevel/>
            <a:headEnd type="none" w="med" len="med"/>
            <a:tailEnd type="arrow" w="med" len="med"/>
          </a:ln>
          <a:extLst/>
        </p:spPr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42" name="组合 263"/>
          <p:cNvGrpSpPr/>
          <p:nvPr/>
        </p:nvGrpSpPr>
        <p:grpSpPr>
          <a:xfrm flipH="1">
            <a:off x="5184565" y="5436239"/>
            <a:ext cx="325819" cy="324174"/>
            <a:chOff x="6240463" y="3265488"/>
            <a:chExt cx="314325" cy="312738"/>
          </a:xfrm>
        </p:grpSpPr>
        <p:sp>
          <p:nvSpPr>
            <p:cNvPr id="143" name="Freeform 248"/>
            <p:cNvSpPr>
              <a:spLocks/>
            </p:cNvSpPr>
            <p:nvPr/>
          </p:nvSpPr>
          <p:spPr bwMode="auto">
            <a:xfrm>
              <a:off x="6253163" y="3271838"/>
              <a:ext cx="301625" cy="306388"/>
            </a:xfrm>
            <a:custGeom>
              <a:avLst/>
              <a:gdLst>
                <a:gd name="T0" fmla="*/ 189 w 193"/>
                <a:gd name="T1" fmla="*/ 107 h 195"/>
                <a:gd name="T2" fmla="*/ 82 w 193"/>
                <a:gd name="T3" fmla="*/ 0 h 195"/>
                <a:gd name="T4" fmla="*/ 37 w 193"/>
                <a:gd name="T5" fmla="*/ 1 h 195"/>
                <a:gd name="T6" fmla="*/ 23 w 193"/>
                <a:gd name="T7" fmla="*/ 15 h 195"/>
                <a:gd name="T8" fmla="*/ 34 w 193"/>
                <a:gd name="T9" fmla="*/ 29 h 195"/>
                <a:gd name="T10" fmla="*/ 42 w 193"/>
                <a:gd name="T11" fmla="*/ 27 h 195"/>
                <a:gd name="T12" fmla="*/ 60 w 193"/>
                <a:gd name="T13" fmla="*/ 45 h 195"/>
                <a:gd name="T14" fmla="*/ 42 w 193"/>
                <a:gd name="T15" fmla="*/ 63 h 195"/>
                <a:gd name="T16" fmla="*/ 24 w 193"/>
                <a:gd name="T17" fmla="*/ 45 h 195"/>
                <a:gd name="T18" fmla="*/ 25 w 193"/>
                <a:gd name="T19" fmla="*/ 39 h 195"/>
                <a:gd name="T20" fmla="*/ 11 w 193"/>
                <a:gd name="T21" fmla="*/ 27 h 195"/>
                <a:gd name="T22" fmla="*/ 0 w 193"/>
                <a:gd name="T23" fmla="*/ 38 h 195"/>
                <a:gd name="T24" fmla="*/ 0 w 193"/>
                <a:gd name="T25" fmla="*/ 84 h 195"/>
                <a:gd name="T26" fmla="*/ 107 w 193"/>
                <a:gd name="T27" fmla="*/ 191 h 195"/>
                <a:gd name="T28" fmla="*/ 115 w 193"/>
                <a:gd name="T29" fmla="*/ 191 h 195"/>
                <a:gd name="T30" fmla="*/ 189 w 193"/>
                <a:gd name="T31" fmla="*/ 117 h 195"/>
                <a:gd name="T32" fmla="*/ 189 w 193"/>
                <a:gd name="T33" fmla="*/ 10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3" h="195">
                  <a:moveTo>
                    <a:pt x="189" y="107"/>
                  </a:moveTo>
                  <a:cubicBezTo>
                    <a:pt x="185" y="103"/>
                    <a:pt x="82" y="0"/>
                    <a:pt x="82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7" y="20"/>
                    <a:pt x="31" y="25"/>
                    <a:pt x="34" y="29"/>
                  </a:cubicBezTo>
                  <a:cubicBezTo>
                    <a:pt x="36" y="28"/>
                    <a:pt x="39" y="27"/>
                    <a:pt x="42" y="27"/>
                  </a:cubicBezTo>
                  <a:cubicBezTo>
                    <a:pt x="52" y="27"/>
                    <a:pt x="60" y="35"/>
                    <a:pt x="60" y="45"/>
                  </a:cubicBezTo>
                  <a:cubicBezTo>
                    <a:pt x="60" y="55"/>
                    <a:pt x="52" y="63"/>
                    <a:pt x="42" y="63"/>
                  </a:cubicBezTo>
                  <a:cubicBezTo>
                    <a:pt x="32" y="63"/>
                    <a:pt x="24" y="55"/>
                    <a:pt x="24" y="45"/>
                  </a:cubicBezTo>
                  <a:cubicBezTo>
                    <a:pt x="24" y="43"/>
                    <a:pt x="25" y="41"/>
                    <a:pt x="25" y="39"/>
                  </a:cubicBezTo>
                  <a:cubicBezTo>
                    <a:pt x="21" y="36"/>
                    <a:pt x="16" y="31"/>
                    <a:pt x="11" y="2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07" y="191"/>
                    <a:pt x="107" y="191"/>
                    <a:pt x="107" y="191"/>
                  </a:cubicBezTo>
                  <a:cubicBezTo>
                    <a:pt x="107" y="191"/>
                    <a:pt x="110" y="195"/>
                    <a:pt x="115" y="191"/>
                  </a:cubicBezTo>
                  <a:cubicBezTo>
                    <a:pt x="119" y="187"/>
                    <a:pt x="189" y="117"/>
                    <a:pt x="189" y="117"/>
                  </a:cubicBezTo>
                  <a:cubicBezTo>
                    <a:pt x="189" y="117"/>
                    <a:pt x="193" y="111"/>
                    <a:pt x="189" y="1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  <p:sp>
          <p:nvSpPr>
            <p:cNvPr id="144" name="Freeform 249"/>
            <p:cNvSpPr>
              <a:spLocks/>
            </p:cNvSpPr>
            <p:nvPr/>
          </p:nvSpPr>
          <p:spPr bwMode="auto">
            <a:xfrm>
              <a:off x="6240463" y="3265488"/>
              <a:ext cx="73025" cy="73025"/>
            </a:xfrm>
            <a:custGeom>
              <a:avLst/>
              <a:gdLst>
                <a:gd name="T0" fmla="*/ 44 w 47"/>
                <a:gd name="T1" fmla="*/ 46 h 46"/>
                <a:gd name="T2" fmla="*/ 44 w 47"/>
                <a:gd name="T3" fmla="*/ 46 h 46"/>
                <a:gd name="T4" fmla="*/ 10 w 47"/>
                <a:gd name="T5" fmla="*/ 0 h 46"/>
                <a:gd name="T6" fmla="*/ 7 w 47"/>
                <a:gd name="T7" fmla="*/ 0 h 46"/>
                <a:gd name="T8" fmla="*/ 1 w 47"/>
                <a:gd name="T9" fmla="*/ 2 h 46"/>
                <a:gd name="T10" fmla="*/ 1 w 47"/>
                <a:gd name="T11" fmla="*/ 9 h 46"/>
                <a:gd name="T12" fmla="*/ 44 w 47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6">
                  <a:moveTo>
                    <a:pt x="44" y="46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47" y="43"/>
                    <a:pt x="31" y="23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0"/>
                    <a:pt x="3" y="0"/>
                    <a:pt x="1" y="2"/>
                  </a:cubicBezTo>
                  <a:cubicBezTo>
                    <a:pt x="0" y="3"/>
                    <a:pt x="0" y="6"/>
                    <a:pt x="1" y="9"/>
                  </a:cubicBezTo>
                  <a:cubicBezTo>
                    <a:pt x="14" y="23"/>
                    <a:pt x="38" y="46"/>
                    <a:pt x="44" y="4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145" name="组合 266"/>
          <p:cNvGrpSpPr/>
          <p:nvPr/>
        </p:nvGrpSpPr>
        <p:grpSpPr>
          <a:xfrm flipH="1">
            <a:off x="6334381" y="5436239"/>
            <a:ext cx="325819" cy="324174"/>
            <a:chOff x="6240463" y="3265488"/>
            <a:chExt cx="314325" cy="312738"/>
          </a:xfrm>
        </p:grpSpPr>
        <p:sp>
          <p:nvSpPr>
            <p:cNvPr id="146" name="Freeform 248"/>
            <p:cNvSpPr>
              <a:spLocks/>
            </p:cNvSpPr>
            <p:nvPr/>
          </p:nvSpPr>
          <p:spPr bwMode="auto">
            <a:xfrm>
              <a:off x="6253163" y="3271838"/>
              <a:ext cx="301625" cy="306388"/>
            </a:xfrm>
            <a:custGeom>
              <a:avLst/>
              <a:gdLst>
                <a:gd name="T0" fmla="*/ 189 w 193"/>
                <a:gd name="T1" fmla="*/ 107 h 195"/>
                <a:gd name="T2" fmla="*/ 82 w 193"/>
                <a:gd name="T3" fmla="*/ 0 h 195"/>
                <a:gd name="T4" fmla="*/ 37 w 193"/>
                <a:gd name="T5" fmla="*/ 1 h 195"/>
                <a:gd name="T6" fmla="*/ 23 w 193"/>
                <a:gd name="T7" fmla="*/ 15 h 195"/>
                <a:gd name="T8" fmla="*/ 34 w 193"/>
                <a:gd name="T9" fmla="*/ 29 h 195"/>
                <a:gd name="T10" fmla="*/ 42 w 193"/>
                <a:gd name="T11" fmla="*/ 27 h 195"/>
                <a:gd name="T12" fmla="*/ 60 w 193"/>
                <a:gd name="T13" fmla="*/ 45 h 195"/>
                <a:gd name="T14" fmla="*/ 42 w 193"/>
                <a:gd name="T15" fmla="*/ 63 h 195"/>
                <a:gd name="T16" fmla="*/ 24 w 193"/>
                <a:gd name="T17" fmla="*/ 45 h 195"/>
                <a:gd name="T18" fmla="*/ 25 w 193"/>
                <a:gd name="T19" fmla="*/ 39 h 195"/>
                <a:gd name="T20" fmla="*/ 11 w 193"/>
                <a:gd name="T21" fmla="*/ 27 h 195"/>
                <a:gd name="T22" fmla="*/ 0 w 193"/>
                <a:gd name="T23" fmla="*/ 38 h 195"/>
                <a:gd name="T24" fmla="*/ 0 w 193"/>
                <a:gd name="T25" fmla="*/ 84 h 195"/>
                <a:gd name="T26" fmla="*/ 107 w 193"/>
                <a:gd name="T27" fmla="*/ 191 h 195"/>
                <a:gd name="T28" fmla="*/ 115 w 193"/>
                <a:gd name="T29" fmla="*/ 191 h 195"/>
                <a:gd name="T30" fmla="*/ 189 w 193"/>
                <a:gd name="T31" fmla="*/ 117 h 195"/>
                <a:gd name="T32" fmla="*/ 189 w 193"/>
                <a:gd name="T33" fmla="*/ 10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3" h="195">
                  <a:moveTo>
                    <a:pt x="189" y="107"/>
                  </a:moveTo>
                  <a:cubicBezTo>
                    <a:pt x="185" y="103"/>
                    <a:pt x="82" y="0"/>
                    <a:pt x="82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7" y="20"/>
                    <a:pt x="31" y="25"/>
                    <a:pt x="34" y="29"/>
                  </a:cubicBezTo>
                  <a:cubicBezTo>
                    <a:pt x="36" y="28"/>
                    <a:pt x="39" y="27"/>
                    <a:pt x="42" y="27"/>
                  </a:cubicBezTo>
                  <a:cubicBezTo>
                    <a:pt x="52" y="27"/>
                    <a:pt x="60" y="35"/>
                    <a:pt x="60" y="45"/>
                  </a:cubicBezTo>
                  <a:cubicBezTo>
                    <a:pt x="60" y="55"/>
                    <a:pt x="52" y="63"/>
                    <a:pt x="42" y="63"/>
                  </a:cubicBezTo>
                  <a:cubicBezTo>
                    <a:pt x="32" y="63"/>
                    <a:pt x="24" y="55"/>
                    <a:pt x="24" y="45"/>
                  </a:cubicBezTo>
                  <a:cubicBezTo>
                    <a:pt x="24" y="43"/>
                    <a:pt x="25" y="41"/>
                    <a:pt x="25" y="39"/>
                  </a:cubicBezTo>
                  <a:cubicBezTo>
                    <a:pt x="21" y="36"/>
                    <a:pt x="16" y="31"/>
                    <a:pt x="11" y="2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07" y="191"/>
                    <a:pt x="107" y="191"/>
                    <a:pt x="107" y="191"/>
                  </a:cubicBezTo>
                  <a:cubicBezTo>
                    <a:pt x="107" y="191"/>
                    <a:pt x="110" y="195"/>
                    <a:pt x="115" y="191"/>
                  </a:cubicBezTo>
                  <a:cubicBezTo>
                    <a:pt x="119" y="187"/>
                    <a:pt x="189" y="117"/>
                    <a:pt x="189" y="117"/>
                  </a:cubicBezTo>
                  <a:cubicBezTo>
                    <a:pt x="189" y="117"/>
                    <a:pt x="193" y="111"/>
                    <a:pt x="189" y="10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  <p:sp>
          <p:nvSpPr>
            <p:cNvPr id="147" name="Freeform 249"/>
            <p:cNvSpPr>
              <a:spLocks/>
            </p:cNvSpPr>
            <p:nvPr/>
          </p:nvSpPr>
          <p:spPr bwMode="auto">
            <a:xfrm>
              <a:off x="6240463" y="3265488"/>
              <a:ext cx="73025" cy="73025"/>
            </a:xfrm>
            <a:custGeom>
              <a:avLst/>
              <a:gdLst>
                <a:gd name="T0" fmla="*/ 44 w 47"/>
                <a:gd name="T1" fmla="*/ 46 h 46"/>
                <a:gd name="T2" fmla="*/ 44 w 47"/>
                <a:gd name="T3" fmla="*/ 46 h 46"/>
                <a:gd name="T4" fmla="*/ 10 w 47"/>
                <a:gd name="T5" fmla="*/ 0 h 46"/>
                <a:gd name="T6" fmla="*/ 7 w 47"/>
                <a:gd name="T7" fmla="*/ 0 h 46"/>
                <a:gd name="T8" fmla="*/ 1 w 47"/>
                <a:gd name="T9" fmla="*/ 2 h 46"/>
                <a:gd name="T10" fmla="*/ 1 w 47"/>
                <a:gd name="T11" fmla="*/ 9 h 46"/>
                <a:gd name="T12" fmla="*/ 44 w 47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6">
                  <a:moveTo>
                    <a:pt x="44" y="46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47" y="43"/>
                    <a:pt x="31" y="23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0"/>
                    <a:pt x="3" y="0"/>
                    <a:pt x="1" y="2"/>
                  </a:cubicBezTo>
                  <a:cubicBezTo>
                    <a:pt x="0" y="3"/>
                    <a:pt x="0" y="6"/>
                    <a:pt x="1" y="9"/>
                  </a:cubicBezTo>
                  <a:cubicBezTo>
                    <a:pt x="14" y="23"/>
                    <a:pt x="38" y="46"/>
                    <a:pt x="44" y="4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148" name="组合 2"/>
          <p:cNvGrpSpPr/>
          <p:nvPr/>
        </p:nvGrpSpPr>
        <p:grpSpPr>
          <a:xfrm>
            <a:off x="8486978" y="3924935"/>
            <a:ext cx="2960984" cy="1138518"/>
            <a:chOff x="8486978" y="3924935"/>
            <a:chExt cx="2960984" cy="1138518"/>
          </a:xfrm>
        </p:grpSpPr>
        <p:grpSp>
          <p:nvGrpSpPr>
            <p:cNvPr id="149" name="组合 183"/>
            <p:cNvGrpSpPr/>
            <p:nvPr/>
          </p:nvGrpSpPr>
          <p:grpSpPr>
            <a:xfrm>
              <a:off x="8486978" y="3924935"/>
              <a:ext cx="2960721" cy="1138518"/>
              <a:chOff x="764854" y="4068312"/>
              <a:chExt cx="4502479" cy="1731386"/>
            </a:xfrm>
          </p:grpSpPr>
          <p:sp>
            <p:nvSpPr>
              <p:cNvPr id="158" name="椭圆 185"/>
              <p:cNvSpPr/>
              <p:nvPr/>
            </p:nvSpPr>
            <p:spPr bwMode="auto">
              <a:xfrm>
                <a:off x="1696538" y="4079865"/>
                <a:ext cx="784535" cy="78453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159" name="KSO_Shape"/>
              <p:cNvSpPr>
                <a:spLocks/>
              </p:cNvSpPr>
              <p:nvPr/>
            </p:nvSpPr>
            <p:spPr bwMode="auto">
              <a:xfrm>
                <a:off x="1807694" y="4270170"/>
                <a:ext cx="433823" cy="415460"/>
              </a:xfrm>
              <a:custGeom>
                <a:avLst/>
                <a:gdLst>
                  <a:gd name="T0" fmla="*/ 803970 w 12269552"/>
                  <a:gd name="T1" fmla="*/ 262762 h 11753851"/>
                  <a:gd name="T2" fmla="*/ 1171916 w 12269552"/>
                  <a:gd name="T3" fmla="*/ 262762 h 11753851"/>
                  <a:gd name="T4" fmla="*/ 1241319 w 12269552"/>
                  <a:gd name="T5" fmla="*/ 290855 h 11753851"/>
                  <a:gd name="T6" fmla="*/ 1475966 w 12269552"/>
                  <a:gd name="T7" fmla="*/ 525518 h 11753851"/>
                  <a:gd name="T8" fmla="*/ 1670404 w 12269552"/>
                  <a:gd name="T9" fmla="*/ 331067 h 11753851"/>
                  <a:gd name="T10" fmla="*/ 1721079 w 12269552"/>
                  <a:gd name="T11" fmla="*/ 312889 h 11753851"/>
                  <a:gd name="T12" fmla="*/ 1800397 w 12269552"/>
                  <a:gd name="T13" fmla="*/ 391661 h 11753851"/>
                  <a:gd name="T14" fmla="*/ 1782220 w 12269552"/>
                  <a:gd name="T15" fmla="*/ 441238 h 11753851"/>
                  <a:gd name="T16" fmla="*/ 1547572 w 12269552"/>
                  <a:gd name="T17" fmla="*/ 678105 h 11753851"/>
                  <a:gd name="T18" fmla="*/ 1419232 w 12269552"/>
                  <a:gd name="T19" fmla="*/ 688571 h 11753851"/>
                  <a:gd name="T20" fmla="*/ 1275469 w 12269552"/>
                  <a:gd name="T21" fmla="*/ 544247 h 11753851"/>
                  <a:gd name="T22" fmla="*/ 1050185 w 12269552"/>
                  <a:gd name="T23" fmla="*/ 804250 h 11753851"/>
                  <a:gd name="T24" fmla="*/ 1256190 w 12269552"/>
                  <a:gd name="T25" fmla="*/ 1010268 h 11753851"/>
                  <a:gd name="T26" fmla="*/ 1274918 w 12269552"/>
                  <a:gd name="T27" fmla="*/ 1130905 h 11753851"/>
                  <a:gd name="T28" fmla="*/ 1159247 w 12269552"/>
                  <a:gd name="T29" fmla="*/ 1646503 h 11753851"/>
                  <a:gd name="T30" fmla="*/ 1063405 w 12269552"/>
                  <a:gd name="T31" fmla="*/ 1724724 h 11753851"/>
                  <a:gd name="T32" fmla="*/ 965360 w 12269552"/>
                  <a:gd name="T33" fmla="*/ 1626672 h 11753851"/>
                  <a:gd name="T34" fmla="*/ 968114 w 12269552"/>
                  <a:gd name="T35" fmla="*/ 1601884 h 11753851"/>
                  <a:gd name="T36" fmla="*/ 1063405 w 12269552"/>
                  <a:gd name="T37" fmla="*/ 1179380 h 11753851"/>
                  <a:gd name="T38" fmla="*/ 828757 w 12269552"/>
                  <a:gd name="T39" fmla="*/ 951327 h 11753851"/>
                  <a:gd name="T40" fmla="*/ 627709 w 12269552"/>
                  <a:gd name="T41" fmla="*/ 1176075 h 11753851"/>
                  <a:gd name="T42" fmla="*/ 508182 w 12269552"/>
                  <a:gd name="T43" fmla="*/ 1213533 h 11753851"/>
                  <a:gd name="T44" fmla="*/ 100027 w 12269552"/>
                  <a:gd name="T45" fmla="*/ 1214084 h 11753851"/>
                  <a:gd name="T46" fmla="*/ 2533 w 12269552"/>
                  <a:gd name="T47" fmla="*/ 1137515 h 11753851"/>
                  <a:gd name="T48" fmla="*/ 75791 w 12269552"/>
                  <a:gd name="T49" fmla="*/ 1020735 h 11753851"/>
                  <a:gd name="T50" fmla="*/ 100578 w 12269552"/>
                  <a:gd name="T51" fmla="*/ 1018531 h 11753851"/>
                  <a:gd name="T52" fmla="*/ 451999 w 12269552"/>
                  <a:gd name="T53" fmla="*/ 1019633 h 11753851"/>
                  <a:gd name="T54" fmla="*/ 971969 w 12269552"/>
                  <a:gd name="T55" fmla="*/ 417001 h 11753851"/>
                  <a:gd name="T56" fmla="*/ 835918 w 12269552"/>
                  <a:gd name="T57" fmla="*/ 416450 h 11753851"/>
                  <a:gd name="T58" fmla="*/ 599617 w 12269552"/>
                  <a:gd name="T59" fmla="*/ 689122 h 11753851"/>
                  <a:gd name="T60" fmla="*/ 541231 w 12269552"/>
                  <a:gd name="T61" fmla="*/ 716664 h 11753851"/>
                  <a:gd name="T62" fmla="*/ 464667 w 12269552"/>
                  <a:gd name="T63" fmla="*/ 640647 h 11753851"/>
                  <a:gd name="T64" fmla="*/ 490556 w 12269552"/>
                  <a:gd name="T65" fmla="*/ 583358 h 11753851"/>
                  <a:gd name="T66" fmla="*/ 745033 w 12269552"/>
                  <a:gd name="T67" fmla="*/ 290304 h 11753851"/>
                  <a:gd name="T68" fmla="*/ 803970 w 12269552"/>
                  <a:gd name="T69" fmla="*/ 262762 h 11753851"/>
                  <a:gd name="T70" fmla="*/ 1357685 w 12269552"/>
                  <a:gd name="T71" fmla="*/ 0 h 11753851"/>
                  <a:gd name="T72" fmla="*/ 1509449 w 12269552"/>
                  <a:gd name="T73" fmla="*/ 151764 h 11753851"/>
                  <a:gd name="T74" fmla="*/ 1357685 w 12269552"/>
                  <a:gd name="T75" fmla="*/ 303527 h 11753851"/>
                  <a:gd name="T76" fmla="*/ 1205921 w 12269552"/>
                  <a:gd name="T77" fmla="*/ 151764 h 11753851"/>
                  <a:gd name="T78" fmla="*/ 1357685 w 12269552"/>
                  <a:gd name="T79" fmla="*/ 0 h 1175385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2269552" h="11753851">
                    <a:moveTo>
                      <a:pt x="5478990" y="1790700"/>
                    </a:moveTo>
                    <a:cubicBezTo>
                      <a:pt x="7986505" y="1790700"/>
                      <a:pt x="7986505" y="1790700"/>
                      <a:pt x="7986505" y="1790700"/>
                    </a:cubicBezTo>
                    <a:cubicBezTo>
                      <a:pt x="8170440" y="1790700"/>
                      <a:pt x="8335605" y="1862026"/>
                      <a:pt x="8459480" y="1982155"/>
                    </a:cubicBezTo>
                    <a:cubicBezTo>
                      <a:pt x="10058584" y="3581364"/>
                      <a:pt x="10058584" y="3581364"/>
                      <a:pt x="10058584" y="3581364"/>
                    </a:cubicBezTo>
                    <a:cubicBezTo>
                      <a:pt x="11383663" y="2256197"/>
                      <a:pt x="11383663" y="2256197"/>
                      <a:pt x="11383663" y="2256197"/>
                    </a:cubicBezTo>
                    <a:cubicBezTo>
                      <a:pt x="11477507" y="2177363"/>
                      <a:pt x="11597628" y="2132315"/>
                      <a:pt x="11729010" y="2132315"/>
                    </a:cubicBezTo>
                    <a:cubicBezTo>
                      <a:pt x="12029311" y="2132315"/>
                      <a:pt x="12269552" y="2372572"/>
                      <a:pt x="12269552" y="2669139"/>
                    </a:cubicBezTo>
                    <a:cubicBezTo>
                      <a:pt x="12269552" y="2796776"/>
                      <a:pt x="12220753" y="2916904"/>
                      <a:pt x="12145678" y="3007000"/>
                    </a:cubicBezTo>
                    <a:cubicBezTo>
                      <a:pt x="10546573" y="4621226"/>
                      <a:pt x="10546573" y="4621226"/>
                      <a:pt x="10546573" y="4621226"/>
                    </a:cubicBezTo>
                    <a:cubicBezTo>
                      <a:pt x="10062338" y="5105494"/>
                      <a:pt x="9671946" y="4692552"/>
                      <a:pt x="9671946" y="4692552"/>
                    </a:cubicBezTo>
                    <a:cubicBezTo>
                      <a:pt x="8692213" y="3709001"/>
                      <a:pt x="8692213" y="3709001"/>
                      <a:pt x="8692213" y="3709001"/>
                    </a:cubicBezTo>
                    <a:cubicBezTo>
                      <a:pt x="7156923" y="5480895"/>
                      <a:pt x="7156923" y="5480895"/>
                      <a:pt x="7156923" y="5480895"/>
                    </a:cubicBezTo>
                    <a:cubicBezTo>
                      <a:pt x="8560831" y="6884896"/>
                      <a:pt x="8560831" y="6884896"/>
                      <a:pt x="8560831" y="6884896"/>
                    </a:cubicBezTo>
                    <a:cubicBezTo>
                      <a:pt x="8560831" y="6884896"/>
                      <a:pt x="8857379" y="7158939"/>
                      <a:pt x="8688459" y="7707025"/>
                    </a:cubicBezTo>
                    <a:cubicBezTo>
                      <a:pt x="7900169" y="11220781"/>
                      <a:pt x="7900169" y="11220781"/>
                      <a:pt x="7900169" y="11220781"/>
                    </a:cubicBezTo>
                    <a:cubicBezTo>
                      <a:pt x="7840108" y="11524856"/>
                      <a:pt x="7569837" y="11753851"/>
                      <a:pt x="7247013" y="11753851"/>
                    </a:cubicBezTo>
                    <a:cubicBezTo>
                      <a:pt x="6879144" y="11753851"/>
                      <a:pt x="6578843" y="11453530"/>
                      <a:pt x="6578843" y="11085637"/>
                    </a:cubicBezTo>
                    <a:cubicBezTo>
                      <a:pt x="6578843" y="11025572"/>
                      <a:pt x="6586351" y="10969262"/>
                      <a:pt x="6597612" y="10916706"/>
                    </a:cubicBezTo>
                    <a:cubicBezTo>
                      <a:pt x="7247013" y="8037378"/>
                      <a:pt x="7247013" y="8037378"/>
                      <a:pt x="7247013" y="8037378"/>
                    </a:cubicBezTo>
                    <a:cubicBezTo>
                      <a:pt x="5647909" y="6483216"/>
                      <a:pt x="5647909" y="6483216"/>
                      <a:pt x="5647909" y="6483216"/>
                    </a:cubicBezTo>
                    <a:cubicBezTo>
                      <a:pt x="4277784" y="8014854"/>
                      <a:pt x="4277784" y="8014854"/>
                      <a:pt x="4277784" y="8014854"/>
                    </a:cubicBezTo>
                    <a:cubicBezTo>
                      <a:pt x="4277784" y="8014854"/>
                      <a:pt x="4056312" y="8288897"/>
                      <a:pt x="3463217" y="8270127"/>
                    </a:cubicBezTo>
                    <a:cubicBezTo>
                      <a:pt x="681676" y="8273881"/>
                      <a:pt x="681676" y="8273881"/>
                      <a:pt x="681676" y="8273881"/>
                    </a:cubicBezTo>
                    <a:cubicBezTo>
                      <a:pt x="370114" y="8277635"/>
                      <a:pt x="88581" y="8067410"/>
                      <a:pt x="17260" y="7752073"/>
                    </a:cubicBezTo>
                    <a:cubicBezTo>
                      <a:pt x="-65323" y="7391688"/>
                      <a:pt x="156149" y="7038811"/>
                      <a:pt x="516511" y="6956222"/>
                    </a:cubicBezTo>
                    <a:cubicBezTo>
                      <a:pt x="572817" y="6944960"/>
                      <a:pt x="629124" y="6941206"/>
                      <a:pt x="685430" y="6941206"/>
                    </a:cubicBezTo>
                    <a:cubicBezTo>
                      <a:pt x="3080333" y="6948714"/>
                      <a:pt x="3080333" y="6948714"/>
                      <a:pt x="3080333" y="6948714"/>
                    </a:cubicBezTo>
                    <a:cubicBezTo>
                      <a:pt x="6623888" y="2841824"/>
                      <a:pt x="6623888" y="2841824"/>
                      <a:pt x="6623888" y="2841824"/>
                    </a:cubicBezTo>
                    <a:lnTo>
                      <a:pt x="5696708" y="2838070"/>
                    </a:lnTo>
                    <a:cubicBezTo>
                      <a:pt x="4086342" y="4696306"/>
                      <a:pt x="4086342" y="4696306"/>
                      <a:pt x="4086342" y="4696306"/>
                    </a:cubicBezTo>
                    <a:cubicBezTo>
                      <a:pt x="3992498" y="4812681"/>
                      <a:pt x="3849855" y="4884007"/>
                      <a:pt x="3688443" y="4884007"/>
                    </a:cubicBezTo>
                    <a:cubicBezTo>
                      <a:pt x="3399403" y="4884007"/>
                      <a:pt x="3166669" y="4651258"/>
                      <a:pt x="3166669" y="4365953"/>
                    </a:cubicBezTo>
                    <a:cubicBezTo>
                      <a:pt x="3166669" y="4208284"/>
                      <a:pt x="3234237" y="4069386"/>
                      <a:pt x="3343097" y="3975536"/>
                    </a:cubicBezTo>
                    <a:cubicBezTo>
                      <a:pt x="5077337" y="1978401"/>
                      <a:pt x="5077337" y="1978401"/>
                      <a:pt x="5077337" y="1978401"/>
                    </a:cubicBezTo>
                    <a:cubicBezTo>
                      <a:pt x="5171181" y="1862026"/>
                      <a:pt x="5313824" y="1790700"/>
                      <a:pt x="5478990" y="1790700"/>
                    </a:cubicBezTo>
                    <a:close/>
                    <a:moveTo>
                      <a:pt x="9252509" y="0"/>
                    </a:moveTo>
                    <a:cubicBezTo>
                      <a:pt x="9823713" y="0"/>
                      <a:pt x="10286766" y="463053"/>
                      <a:pt x="10286766" y="1034257"/>
                    </a:cubicBezTo>
                    <a:cubicBezTo>
                      <a:pt x="10286766" y="1605461"/>
                      <a:pt x="9823713" y="2068514"/>
                      <a:pt x="9252509" y="2068514"/>
                    </a:cubicBezTo>
                    <a:cubicBezTo>
                      <a:pt x="8681305" y="2068514"/>
                      <a:pt x="8218252" y="1605461"/>
                      <a:pt x="8218252" y="1034257"/>
                    </a:cubicBezTo>
                    <a:cubicBezTo>
                      <a:pt x="8218252" y="463053"/>
                      <a:pt x="8681305" y="0"/>
                      <a:pt x="925250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60" name="直接连接符 187"/>
              <p:cNvCxnSpPr/>
              <p:nvPr/>
            </p:nvCxnSpPr>
            <p:spPr>
              <a:xfrm flipH="1">
                <a:off x="2056885" y="4387195"/>
                <a:ext cx="364052" cy="418365"/>
              </a:xfrm>
              <a:prstGeom prst="line">
                <a:avLst/>
              </a:prstGeom>
              <a:ln w="28575">
                <a:solidFill>
                  <a:srgbClr val="D7D7D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椭圆 188"/>
              <p:cNvSpPr/>
              <p:nvPr/>
            </p:nvSpPr>
            <p:spPr bwMode="auto">
              <a:xfrm>
                <a:off x="2629363" y="4079865"/>
                <a:ext cx="784535" cy="78453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162" name="KSO_Shape"/>
              <p:cNvSpPr>
                <a:spLocks/>
              </p:cNvSpPr>
              <p:nvPr/>
            </p:nvSpPr>
            <p:spPr bwMode="auto">
              <a:xfrm>
                <a:off x="2722413" y="4254813"/>
                <a:ext cx="276466" cy="264763"/>
              </a:xfrm>
              <a:custGeom>
                <a:avLst/>
                <a:gdLst>
                  <a:gd name="T0" fmla="*/ 803970 w 12269552"/>
                  <a:gd name="T1" fmla="*/ 262762 h 11753851"/>
                  <a:gd name="T2" fmla="*/ 1171916 w 12269552"/>
                  <a:gd name="T3" fmla="*/ 262762 h 11753851"/>
                  <a:gd name="T4" fmla="*/ 1241319 w 12269552"/>
                  <a:gd name="T5" fmla="*/ 290855 h 11753851"/>
                  <a:gd name="T6" fmla="*/ 1475966 w 12269552"/>
                  <a:gd name="T7" fmla="*/ 525518 h 11753851"/>
                  <a:gd name="T8" fmla="*/ 1670404 w 12269552"/>
                  <a:gd name="T9" fmla="*/ 331067 h 11753851"/>
                  <a:gd name="T10" fmla="*/ 1721079 w 12269552"/>
                  <a:gd name="T11" fmla="*/ 312889 h 11753851"/>
                  <a:gd name="T12" fmla="*/ 1800397 w 12269552"/>
                  <a:gd name="T13" fmla="*/ 391661 h 11753851"/>
                  <a:gd name="T14" fmla="*/ 1782220 w 12269552"/>
                  <a:gd name="T15" fmla="*/ 441238 h 11753851"/>
                  <a:gd name="T16" fmla="*/ 1547572 w 12269552"/>
                  <a:gd name="T17" fmla="*/ 678105 h 11753851"/>
                  <a:gd name="T18" fmla="*/ 1419232 w 12269552"/>
                  <a:gd name="T19" fmla="*/ 688571 h 11753851"/>
                  <a:gd name="T20" fmla="*/ 1275469 w 12269552"/>
                  <a:gd name="T21" fmla="*/ 544247 h 11753851"/>
                  <a:gd name="T22" fmla="*/ 1050185 w 12269552"/>
                  <a:gd name="T23" fmla="*/ 804250 h 11753851"/>
                  <a:gd name="T24" fmla="*/ 1256190 w 12269552"/>
                  <a:gd name="T25" fmla="*/ 1010268 h 11753851"/>
                  <a:gd name="T26" fmla="*/ 1274918 w 12269552"/>
                  <a:gd name="T27" fmla="*/ 1130905 h 11753851"/>
                  <a:gd name="T28" fmla="*/ 1159247 w 12269552"/>
                  <a:gd name="T29" fmla="*/ 1646503 h 11753851"/>
                  <a:gd name="T30" fmla="*/ 1063405 w 12269552"/>
                  <a:gd name="T31" fmla="*/ 1724724 h 11753851"/>
                  <a:gd name="T32" fmla="*/ 965360 w 12269552"/>
                  <a:gd name="T33" fmla="*/ 1626672 h 11753851"/>
                  <a:gd name="T34" fmla="*/ 968114 w 12269552"/>
                  <a:gd name="T35" fmla="*/ 1601884 h 11753851"/>
                  <a:gd name="T36" fmla="*/ 1063405 w 12269552"/>
                  <a:gd name="T37" fmla="*/ 1179380 h 11753851"/>
                  <a:gd name="T38" fmla="*/ 828757 w 12269552"/>
                  <a:gd name="T39" fmla="*/ 951327 h 11753851"/>
                  <a:gd name="T40" fmla="*/ 627709 w 12269552"/>
                  <a:gd name="T41" fmla="*/ 1176075 h 11753851"/>
                  <a:gd name="T42" fmla="*/ 508182 w 12269552"/>
                  <a:gd name="T43" fmla="*/ 1213533 h 11753851"/>
                  <a:gd name="T44" fmla="*/ 100027 w 12269552"/>
                  <a:gd name="T45" fmla="*/ 1214084 h 11753851"/>
                  <a:gd name="T46" fmla="*/ 2533 w 12269552"/>
                  <a:gd name="T47" fmla="*/ 1137515 h 11753851"/>
                  <a:gd name="T48" fmla="*/ 75791 w 12269552"/>
                  <a:gd name="T49" fmla="*/ 1020735 h 11753851"/>
                  <a:gd name="T50" fmla="*/ 100578 w 12269552"/>
                  <a:gd name="T51" fmla="*/ 1018531 h 11753851"/>
                  <a:gd name="T52" fmla="*/ 451999 w 12269552"/>
                  <a:gd name="T53" fmla="*/ 1019633 h 11753851"/>
                  <a:gd name="T54" fmla="*/ 971969 w 12269552"/>
                  <a:gd name="T55" fmla="*/ 417001 h 11753851"/>
                  <a:gd name="T56" fmla="*/ 835918 w 12269552"/>
                  <a:gd name="T57" fmla="*/ 416450 h 11753851"/>
                  <a:gd name="T58" fmla="*/ 599617 w 12269552"/>
                  <a:gd name="T59" fmla="*/ 689122 h 11753851"/>
                  <a:gd name="T60" fmla="*/ 541231 w 12269552"/>
                  <a:gd name="T61" fmla="*/ 716664 h 11753851"/>
                  <a:gd name="T62" fmla="*/ 464667 w 12269552"/>
                  <a:gd name="T63" fmla="*/ 640647 h 11753851"/>
                  <a:gd name="T64" fmla="*/ 490556 w 12269552"/>
                  <a:gd name="T65" fmla="*/ 583358 h 11753851"/>
                  <a:gd name="T66" fmla="*/ 745033 w 12269552"/>
                  <a:gd name="T67" fmla="*/ 290304 h 11753851"/>
                  <a:gd name="T68" fmla="*/ 803970 w 12269552"/>
                  <a:gd name="T69" fmla="*/ 262762 h 11753851"/>
                  <a:gd name="T70" fmla="*/ 1357685 w 12269552"/>
                  <a:gd name="T71" fmla="*/ 0 h 11753851"/>
                  <a:gd name="T72" fmla="*/ 1509449 w 12269552"/>
                  <a:gd name="T73" fmla="*/ 151764 h 11753851"/>
                  <a:gd name="T74" fmla="*/ 1357685 w 12269552"/>
                  <a:gd name="T75" fmla="*/ 303527 h 11753851"/>
                  <a:gd name="T76" fmla="*/ 1205921 w 12269552"/>
                  <a:gd name="T77" fmla="*/ 151764 h 11753851"/>
                  <a:gd name="T78" fmla="*/ 1357685 w 12269552"/>
                  <a:gd name="T79" fmla="*/ 0 h 1175385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2269552" h="11753851">
                    <a:moveTo>
                      <a:pt x="5478990" y="1790700"/>
                    </a:moveTo>
                    <a:cubicBezTo>
                      <a:pt x="7986505" y="1790700"/>
                      <a:pt x="7986505" y="1790700"/>
                      <a:pt x="7986505" y="1790700"/>
                    </a:cubicBezTo>
                    <a:cubicBezTo>
                      <a:pt x="8170440" y="1790700"/>
                      <a:pt x="8335605" y="1862026"/>
                      <a:pt x="8459480" y="1982155"/>
                    </a:cubicBezTo>
                    <a:cubicBezTo>
                      <a:pt x="10058584" y="3581364"/>
                      <a:pt x="10058584" y="3581364"/>
                      <a:pt x="10058584" y="3581364"/>
                    </a:cubicBezTo>
                    <a:cubicBezTo>
                      <a:pt x="11383663" y="2256197"/>
                      <a:pt x="11383663" y="2256197"/>
                      <a:pt x="11383663" y="2256197"/>
                    </a:cubicBezTo>
                    <a:cubicBezTo>
                      <a:pt x="11477507" y="2177363"/>
                      <a:pt x="11597628" y="2132315"/>
                      <a:pt x="11729010" y="2132315"/>
                    </a:cubicBezTo>
                    <a:cubicBezTo>
                      <a:pt x="12029311" y="2132315"/>
                      <a:pt x="12269552" y="2372572"/>
                      <a:pt x="12269552" y="2669139"/>
                    </a:cubicBezTo>
                    <a:cubicBezTo>
                      <a:pt x="12269552" y="2796776"/>
                      <a:pt x="12220753" y="2916904"/>
                      <a:pt x="12145678" y="3007000"/>
                    </a:cubicBezTo>
                    <a:cubicBezTo>
                      <a:pt x="10546573" y="4621226"/>
                      <a:pt x="10546573" y="4621226"/>
                      <a:pt x="10546573" y="4621226"/>
                    </a:cubicBezTo>
                    <a:cubicBezTo>
                      <a:pt x="10062338" y="5105494"/>
                      <a:pt x="9671946" y="4692552"/>
                      <a:pt x="9671946" y="4692552"/>
                    </a:cubicBezTo>
                    <a:cubicBezTo>
                      <a:pt x="8692213" y="3709001"/>
                      <a:pt x="8692213" y="3709001"/>
                      <a:pt x="8692213" y="3709001"/>
                    </a:cubicBezTo>
                    <a:cubicBezTo>
                      <a:pt x="7156923" y="5480895"/>
                      <a:pt x="7156923" y="5480895"/>
                      <a:pt x="7156923" y="5480895"/>
                    </a:cubicBezTo>
                    <a:cubicBezTo>
                      <a:pt x="8560831" y="6884896"/>
                      <a:pt x="8560831" y="6884896"/>
                      <a:pt x="8560831" y="6884896"/>
                    </a:cubicBezTo>
                    <a:cubicBezTo>
                      <a:pt x="8560831" y="6884896"/>
                      <a:pt x="8857379" y="7158939"/>
                      <a:pt x="8688459" y="7707025"/>
                    </a:cubicBezTo>
                    <a:cubicBezTo>
                      <a:pt x="7900169" y="11220781"/>
                      <a:pt x="7900169" y="11220781"/>
                      <a:pt x="7900169" y="11220781"/>
                    </a:cubicBezTo>
                    <a:cubicBezTo>
                      <a:pt x="7840108" y="11524856"/>
                      <a:pt x="7569837" y="11753851"/>
                      <a:pt x="7247013" y="11753851"/>
                    </a:cubicBezTo>
                    <a:cubicBezTo>
                      <a:pt x="6879144" y="11753851"/>
                      <a:pt x="6578843" y="11453530"/>
                      <a:pt x="6578843" y="11085637"/>
                    </a:cubicBezTo>
                    <a:cubicBezTo>
                      <a:pt x="6578843" y="11025572"/>
                      <a:pt x="6586351" y="10969262"/>
                      <a:pt x="6597612" y="10916706"/>
                    </a:cubicBezTo>
                    <a:cubicBezTo>
                      <a:pt x="7247013" y="8037378"/>
                      <a:pt x="7247013" y="8037378"/>
                      <a:pt x="7247013" y="8037378"/>
                    </a:cubicBezTo>
                    <a:cubicBezTo>
                      <a:pt x="5647909" y="6483216"/>
                      <a:pt x="5647909" y="6483216"/>
                      <a:pt x="5647909" y="6483216"/>
                    </a:cubicBezTo>
                    <a:cubicBezTo>
                      <a:pt x="4277784" y="8014854"/>
                      <a:pt x="4277784" y="8014854"/>
                      <a:pt x="4277784" y="8014854"/>
                    </a:cubicBezTo>
                    <a:cubicBezTo>
                      <a:pt x="4277784" y="8014854"/>
                      <a:pt x="4056312" y="8288897"/>
                      <a:pt x="3463217" y="8270127"/>
                    </a:cubicBezTo>
                    <a:cubicBezTo>
                      <a:pt x="681676" y="8273881"/>
                      <a:pt x="681676" y="8273881"/>
                      <a:pt x="681676" y="8273881"/>
                    </a:cubicBezTo>
                    <a:cubicBezTo>
                      <a:pt x="370114" y="8277635"/>
                      <a:pt x="88581" y="8067410"/>
                      <a:pt x="17260" y="7752073"/>
                    </a:cubicBezTo>
                    <a:cubicBezTo>
                      <a:pt x="-65323" y="7391688"/>
                      <a:pt x="156149" y="7038811"/>
                      <a:pt x="516511" y="6956222"/>
                    </a:cubicBezTo>
                    <a:cubicBezTo>
                      <a:pt x="572817" y="6944960"/>
                      <a:pt x="629124" y="6941206"/>
                      <a:pt x="685430" y="6941206"/>
                    </a:cubicBezTo>
                    <a:cubicBezTo>
                      <a:pt x="3080333" y="6948714"/>
                      <a:pt x="3080333" y="6948714"/>
                      <a:pt x="3080333" y="6948714"/>
                    </a:cubicBezTo>
                    <a:cubicBezTo>
                      <a:pt x="6623888" y="2841824"/>
                      <a:pt x="6623888" y="2841824"/>
                      <a:pt x="6623888" y="2841824"/>
                    </a:cubicBezTo>
                    <a:lnTo>
                      <a:pt x="5696708" y="2838070"/>
                    </a:lnTo>
                    <a:cubicBezTo>
                      <a:pt x="4086342" y="4696306"/>
                      <a:pt x="4086342" y="4696306"/>
                      <a:pt x="4086342" y="4696306"/>
                    </a:cubicBezTo>
                    <a:cubicBezTo>
                      <a:pt x="3992498" y="4812681"/>
                      <a:pt x="3849855" y="4884007"/>
                      <a:pt x="3688443" y="4884007"/>
                    </a:cubicBezTo>
                    <a:cubicBezTo>
                      <a:pt x="3399403" y="4884007"/>
                      <a:pt x="3166669" y="4651258"/>
                      <a:pt x="3166669" y="4365953"/>
                    </a:cubicBezTo>
                    <a:cubicBezTo>
                      <a:pt x="3166669" y="4208284"/>
                      <a:pt x="3234237" y="4069386"/>
                      <a:pt x="3343097" y="3975536"/>
                    </a:cubicBezTo>
                    <a:cubicBezTo>
                      <a:pt x="5077337" y="1978401"/>
                      <a:pt x="5077337" y="1978401"/>
                      <a:pt x="5077337" y="1978401"/>
                    </a:cubicBezTo>
                    <a:cubicBezTo>
                      <a:pt x="5171181" y="1862026"/>
                      <a:pt x="5313824" y="1790700"/>
                      <a:pt x="5478990" y="1790700"/>
                    </a:cubicBezTo>
                    <a:close/>
                    <a:moveTo>
                      <a:pt x="9252509" y="0"/>
                    </a:moveTo>
                    <a:cubicBezTo>
                      <a:pt x="9823713" y="0"/>
                      <a:pt x="10286766" y="463053"/>
                      <a:pt x="10286766" y="1034257"/>
                    </a:cubicBezTo>
                    <a:cubicBezTo>
                      <a:pt x="10286766" y="1605461"/>
                      <a:pt x="9823713" y="2068514"/>
                      <a:pt x="9252509" y="2068514"/>
                    </a:cubicBezTo>
                    <a:cubicBezTo>
                      <a:pt x="8681305" y="2068514"/>
                      <a:pt x="8218252" y="1605461"/>
                      <a:pt x="8218252" y="1034257"/>
                    </a:cubicBezTo>
                    <a:cubicBezTo>
                      <a:pt x="8218252" y="463053"/>
                      <a:pt x="8681305" y="0"/>
                      <a:pt x="925250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63" name="直接连接符 190"/>
              <p:cNvCxnSpPr/>
              <p:nvPr/>
            </p:nvCxnSpPr>
            <p:spPr>
              <a:xfrm flipH="1">
                <a:off x="2860646" y="4321425"/>
                <a:ext cx="267240" cy="315713"/>
              </a:xfrm>
              <a:prstGeom prst="line">
                <a:avLst/>
              </a:prstGeom>
              <a:ln w="28575">
                <a:solidFill>
                  <a:srgbClr val="D7D7D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KSO_Shape"/>
              <p:cNvSpPr/>
              <p:nvPr/>
            </p:nvSpPr>
            <p:spPr>
              <a:xfrm>
                <a:off x="3170179" y="4397524"/>
                <a:ext cx="144780" cy="144780"/>
              </a:xfrm>
              <a:prstGeom prst="noSmoking">
                <a:avLst>
                  <a:gd name="adj" fmla="val 14328"/>
                </a:avLst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chemeClr val="tx1"/>
                  </a:solidFill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65" name="直接连接符 192"/>
              <p:cNvCxnSpPr/>
              <p:nvPr/>
            </p:nvCxnSpPr>
            <p:spPr>
              <a:xfrm flipH="1">
                <a:off x="2841420" y="4675896"/>
                <a:ext cx="536760" cy="1"/>
              </a:xfrm>
              <a:prstGeom prst="line">
                <a:avLst/>
              </a:prstGeom>
              <a:ln w="28575">
                <a:solidFill>
                  <a:srgbClr val="D7D7D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接连接符 193"/>
              <p:cNvCxnSpPr/>
              <p:nvPr/>
            </p:nvCxnSpPr>
            <p:spPr>
              <a:xfrm flipH="1">
                <a:off x="3141631" y="4306468"/>
                <a:ext cx="265176" cy="1"/>
              </a:xfrm>
              <a:prstGeom prst="line">
                <a:avLst/>
              </a:prstGeom>
              <a:ln w="28575">
                <a:solidFill>
                  <a:srgbClr val="D7D7D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7" name="组合 194"/>
              <p:cNvGrpSpPr/>
              <p:nvPr/>
            </p:nvGrpSpPr>
            <p:grpSpPr>
              <a:xfrm>
                <a:off x="3557064" y="4068312"/>
                <a:ext cx="784535" cy="784535"/>
                <a:chOff x="4655653" y="1462987"/>
                <a:chExt cx="784535" cy="784535"/>
              </a:xfrm>
            </p:grpSpPr>
            <p:sp>
              <p:nvSpPr>
                <p:cNvPr id="215" name="椭圆 251"/>
                <p:cNvSpPr/>
                <p:nvPr/>
              </p:nvSpPr>
              <p:spPr bwMode="auto">
                <a:xfrm>
                  <a:off x="4655653" y="1462987"/>
                  <a:ext cx="784535" cy="7845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  <a:sym typeface="Calibri" pitchFamily="34" charset="0"/>
                  </a:endParaRPr>
                </a:p>
              </p:txBody>
            </p:sp>
            <p:sp>
              <p:nvSpPr>
                <p:cNvPr id="216" name="KSO_Shape"/>
                <p:cNvSpPr>
                  <a:spLocks/>
                </p:cNvSpPr>
                <p:nvPr/>
              </p:nvSpPr>
              <p:spPr bwMode="auto">
                <a:xfrm>
                  <a:off x="4991101" y="1621405"/>
                  <a:ext cx="379740" cy="359487"/>
                </a:xfrm>
                <a:custGeom>
                  <a:avLst/>
                  <a:gdLst>
                    <a:gd name="T0" fmla="*/ 332558402 w 9644"/>
                    <a:gd name="T1" fmla="*/ 103997713 h 9130"/>
                    <a:gd name="T2" fmla="*/ 336577391 w 9644"/>
                    <a:gd name="T3" fmla="*/ 101618133 h 9130"/>
                    <a:gd name="T4" fmla="*/ 340791542 w 9644"/>
                    <a:gd name="T5" fmla="*/ 98185353 h 9130"/>
                    <a:gd name="T6" fmla="*/ 344108107 w 9644"/>
                    <a:gd name="T7" fmla="*/ 94479593 h 9130"/>
                    <a:gd name="T8" fmla="*/ 346371232 w 9644"/>
                    <a:gd name="T9" fmla="*/ 90656701 h 9130"/>
                    <a:gd name="T10" fmla="*/ 347502696 w 9644"/>
                    <a:gd name="T11" fmla="*/ 86872919 h 9130"/>
                    <a:gd name="T12" fmla="*/ 347385757 w 9644"/>
                    <a:gd name="T13" fmla="*/ 83362116 h 9130"/>
                    <a:gd name="T14" fmla="*/ 306727914 w 9644"/>
                    <a:gd name="T15" fmla="*/ 5266205 h 9130"/>
                    <a:gd name="T16" fmla="*/ 304503899 w 9644"/>
                    <a:gd name="T17" fmla="*/ 2652558 h 9130"/>
                    <a:gd name="T18" fmla="*/ 301265360 w 9644"/>
                    <a:gd name="T19" fmla="*/ 897157 h 9130"/>
                    <a:gd name="T20" fmla="*/ 297246371 w 9644"/>
                    <a:gd name="T21" fmla="*/ 78022 h 9130"/>
                    <a:gd name="T22" fmla="*/ 292603180 w 9644"/>
                    <a:gd name="T23" fmla="*/ 116935 h 9130"/>
                    <a:gd name="T24" fmla="*/ 287530555 w 9644"/>
                    <a:gd name="T25" fmla="*/ 1092311 h 9130"/>
                    <a:gd name="T26" fmla="*/ 282224051 w 9644"/>
                    <a:gd name="T27" fmla="*/ 3003757 h 9130"/>
                    <a:gd name="T28" fmla="*/ 13968881 w 9644"/>
                    <a:gd name="T29" fmla="*/ 143747770 h 9130"/>
                    <a:gd name="T30" fmla="*/ 9247467 w 9644"/>
                    <a:gd name="T31" fmla="*/ 146907571 h 9130"/>
                    <a:gd name="T32" fmla="*/ 5345615 w 9644"/>
                    <a:gd name="T33" fmla="*/ 150418374 h 9130"/>
                    <a:gd name="T34" fmla="*/ 2458288 w 9644"/>
                    <a:gd name="T35" fmla="*/ 154202156 h 9130"/>
                    <a:gd name="T36" fmla="*/ 624399 w 9644"/>
                    <a:gd name="T37" fmla="*/ 158064158 h 9130"/>
                    <a:gd name="T38" fmla="*/ 0 w 9644"/>
                    <a:gd name="T39" fmla="*/ 161731006 h 9130"/>
                    <a:gd name="T40" fmla="*/ 624399 w 9644"/>
                    <a:gd name="T41" fmla="*/ 165124677 h 9130"/>
                    <a:gd name="T42" fmla="*/ 41633257 w 9644"/>
                    <a:gd name="T43" fmla="*/ 243064543 h 9130"/>
                    <a:gd name="T44" fmla="*/ 44286509 w 9644"/>
                    <a:gd name="T45" fmla="*/ 245288078 h 9130"/>
                    <a:gd name="T46" fmla="*/ 47837150 w 9644"/>
                    <a:gd name="T47" fmla="*/ 246692281 h 9130"/>
                    <a:gd name="T48" fmla="*/ 52168239 w 9644"/>
                    <a:gd name="T49" fmla="*/ 247160414 h 9130"/>
                    <a:gd name="T50" fmla="*/ 57006592 w 9644"/>
                    <a:gd name="T51" fmla="*/ 246770303 h 9130"/>
                    <a:gd name="T52" fmla="*/ 62196156 w 9644"/>
                    <a:gd name="T53" fmla="*/ 245405013 h 9130"/>
                    <a:gd name="T54" fmla="*/ 67463746 w 9644"/>
                    <a:gd name="T55" fmla="*/ 243103456 h 9130"/>
                    <a:gd name="T56" fmla="*/ 350468247 w 9644"/>
                    <a:gd name="T57" fmla="*/ 356151352 h 9130"/>
                    <a:gd name="T58" fmla="*/ 62079217 w 9644"/>
                    <a:gd name="T59" fmla="*/ 242128276 h 9130"/>
                    <a:gd name="T60" fmla="*/ 60713480 w 9644"/>
                    <a:gd name="T61" fmla="*/ 242323431 h 9130"/>
                    <a:gd name="T62" fmla="*/ 57474940 w 9644"/>
                    <a:gd name="T63" fmla="*/ 240802096 h 9130"/>
                    <a:gd name="T64" fmla="*/ 52753527 w 9644"/>
                    <a:gd name="T65" fmla="*/ 236511071 h 9130"/>
                    <a:gd name="T66" fmla="*/ 47134923 w 9644"/>
                    <a:gd name="T67" fmla="*/ 229801554 h 9130"/>
                    <a:gd name="T68" fmla="*/ 40969945 w 9644"/>
                    <a:gd name="T69" fmla="*/ 220985436 h 9130"/>
                    <a:gd name="T70" fmla="*/ 34414643 w 9644"/>
                    <a:gd name="T71" fmla="*/ 210492137 h 9130"/>
                    <a:gd name="T72" fmla="*/ 27781513 w 9644"/>
                    <a:gd name="T73" fmla="*/ 198594438 h 9130"/>
                    <a:gd name="T74" fmla="*/ 22865136 w 9644"/>
                    <a:gd name="T75" fmla="*/ 188764031 h 9130"/>
                    <a:gd name="T76" fmla="*/ 17675571 w 9644"/>
                    <a:gd name="T77" fmla="*/ 177256443 h 9130"/>
                    <a:gd name="T78" fmla="*/ 13695694 w 9644"/>
                    <a:gd name="T79" fmla="*/ 166841166 h 9130"/>
                    <a:gd name="T80" fmla="*/ 11081356 w 9644"/>
                    <a:gd name="T81" fmla="*/ 158064158 h 9130"/>
                    <a:gd name="T82" fmla="*/ 9910780 w 9644"/>
                    <a:gd name="T83" fmla="*/ 151276619 h 9130"/>
                    <a:gd name="T84" fmla="*/ 10340018 w 9644"/>
                    <a:gd name="T85" fmla="*/ 146946484 h 9130"/>
                    <a:gd name="T86" fmla="*/ 11159381 w 9644"/>
                    <a:gd name="T87" fmla="*/ 145776348 h 9130"/>
                    <a:gd name="T88" fmla="*/ 12173906 w 9644"/>
                    <a:gd name="T89" fmla="*/ 145464259 h 9130"/>
                    <a:gd name="T90" fmla="*/ 14437032 w 9644"/>
                    <a:gd name="T91" fmla="*/ 146010414 h 9130"/>
                    <a:gd name="T92" fmla="*/ 18729010 w 9644"/>
                    <a:gd name="T93" fmla="*/ 149248041 h 9130"/>
                    <a:gd name="T94" fmla="*/ 23996600 w 9644"/>
                    <a:gd name="T95" fmla="*/ 155021489 h 9130"/>
                    <a:gd name="T96" fmla="*/ 29966614 w 9644"/>
                    <a:gd name="T97" fmla="*/ 163018274 h 9130"/>
                    <a:gd name="T98" fmla="*/ 36443693 w 9644"/>
                    <a:gd name="T99" fmla="*/ 172887395 h 9130"/>
                    <a:gd name="T100" fmla="*/ 43037909 w 9644"/>
                    <a:gd name="T101" fmla="*/ 184317159 h 9130"/>
                    <a:gd name="T102" fmla="*/ 48227473 w 9644"/>
                    <a:gd name="T103" fmla="*/ 194147368 h 9130"/>
                    <a:gd name="T104" fmla="*/ 53846077 w 9644"/>
                    <a:gd name="T105" fmla="*/ 206045067 h 9130"/>
                    <a:gd name="T106" fmla="*/ 58333415 w 9644"/>
                    <a:gd name="T107" fmla="*/ 216967587 h 9130"/>
                    <a:gd name="T108" fmla="*/ 61532843 w 9644"/>
                    <a:gd name="T109" fmla="*/ 226446795 h 9130"/>
                    <a:gd name="T110" fmla="*/ 63249793 w 9644"/>
                    <a:gd name="T111" fmla="*/ 234053469 h 9130"/>
                    <a:gd name="T112" fmla="*/ 63522782 w 9644"/>
                    <a:gd name="T113" fmla="*/ 239436608 h 9130"/>
                    <a:gd name="T114" fmla="*/ 62664505 w 9644"/>
                    <a:gd name="T115" fmla="*/ 241582121 h 913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9644" h="9130">
                      <a:moveTo>
                        <a:pt x="8982" y="2911"/>
                      </a:moveTo>
                      <a:lnTo>
                        <a:pt x="8982" y="5704"/>
                      </a:lnTo>
                      <a:lnTo>
                        <a:pt x="7500" y="5704"/>
                      </a:lnTo>
                      <a:lnTo>
                        <a:pt x="5860" y="4064"/>
                      </a:lnTo>
                      <a:lnTo>
                        <a:pt x="8523" y="2666"/>
                      </a:lnTo>
                      <a:lnTo>
                        <a:pt x="8550" y="2652"/>
                      </a:lnTo>
                      <a:lnTo>
                        <a:pt x="8575" y="2636"/>
                      </a:lnTo>
                      <a:lnTo>
                        <a:pt x="8601" y="2621"/>
                      </a:lnTo>
                      <a:lnTo>
                        <a:pt x="8626" y="2605"/>
                      </a:lnTo>
                      <a:lnTo>
                        <a:pt x="8649" y="2588"/>
                      </a:lnTo>
                      <a:lnTo>
                        <a:pt x="8671" y="2571"/>
                      </a:lnTo>
                      <a:lnTo>
                        <a:pt x="8693" y="2553"/>
                      </a:lnTo>
                      <a:lnTo>
                        <a:pt x="8714" y="2535"/>
                      </a:lnTo>
                      <a:lnTo>
                        <a:pt x="8734" y="2517"/>
                      </a:lnTo>
                      <a:lnTo>
                        <a:pt x="8752" y="2499"/>
                      </a:lnTo>
                      <a:lnTo>
                        <a:pt x="8771" y="2480"/>
                      </a:lnTo>
                      <a:lnTo>
                        <a:pt x="8787" y="2461"/>
                      </a:lnTo>
                      <a:lnTo>
                        <a:pt x="8803" y="2442"/>
                      </a:lnTo>
                      <a:lnTo>
                        <a:pt x="8819" y="2422"/>
                      </a:lnTo>
                      <a:lnTo>
                        <a:pt x="8833" y="2403"/>
                      </a:lnTo>
                      <a:lnTo>
                        <a:pt x="8845" y="2383"/>
                      </a:lnTo>
                      <a:lnTo>
                        <a:pt x="8857" y="2363"/>
                      </a:lnTo>
                      <a:lnTo>
                        <a:pt x="8868" y="2344"/>
                      </a:lnTo>
                      <a:lnTo>
                        <a:pt x="8877" y="2324"/>
                      </a:lnTo>
                      <a:lnTo>
                        <a:pt x="8885" y="2305"/>
                      </a:lnTo>
                      <a:lnTo>
                        <a:pt x="8892" y="2285"/>
                      </a:lnTo>
                      <a:lnTo>
                        <a:pt x="8898" y="2265"/>
                      </a:lnTo>
                      <a:lnTo>
                        <a:pt x="8903" y="2247"/>
                      </a:lnTo>
                      <a:lnTo>
                        <a:pt x="8906" y="2227"/>
                      </a:lnTo>
                      <a:lnTo>
                        <a:pt x="8908" y="2209"/>
                      </a:lnTo>
                      <a:lnTo>
                        <a:pt x="8909" y="2190"/>
                      </a:lnTo>
                      <a:lnTo>
                        <a:pt x="8908" y="2173"/>
                      </a:lnTo>
                      <a:lnTo>
                        <a:pt x="8906" y="2154"/>
                      </a:lnTo>
                      <a:lnTo>
                        <a:pt x="8903" y="2137"/>
                      </a:lnTo>
                      <a:lnTo>
                        <a:pt x="8898" y="2120"/>
                      </a:lnTo>
                      <a:lnTo>
                        <a:pt x="8892" y="2104"/>
                      </a:lnTo>
                      <a:lnTo>
                        <a:pt x="8884" y="2087"/>
                      </a:lnTo>
                      <a:lnTo>
                        <a:pt x="7861" y="135"/>
                      </a:lnTo>
                      <a:lnTo>
                        <a:pt x="7852" y="120"/>
                      </a:lnTo>
                      <a:lnTo>
                        <a:pt x="7841" y="106"/>
                      </a:lnTo>
                      <a:lnTo>
                        <a:pt x="7830" y="93"/>
                      </a:lnTo>
                      <a:lnTo>
                        <a:pt x="7818" y="80"/>
                      </a:lnTo>
                      <a:lnTo>
                        <a:pt x="7804" y="68"/>
                      </a:lnTo>
                      <a:lnTo>
                        <a:pt x="7790" y="58"/>
                      </a:lnTo>
                      <a:lnTo>
                        <a:pt x="7775" y="48"/>
                      </a:lnTo>
                      <a:lnTo>
                        <a:pt x="7757" y="38"/>
                      </a:lnTo>
                      <a:lnTo>
                        <a:pt x="7740" y="31"/>
                      </a:lnTo>
                      <a:lnTo>
                        <a:pt x="7721" y="23"/>
                      </a:lnTo>
                      <a:lnTo>
                        <a:pt x="7703" y="17"/>
                      </a:lnTo>
                      <a:lnTo>
                        <a:pt x="7682" y="12"/>
                      </a:lnTo>
                      <a:lnTo>
                        <a:pt x="7661" y="8"/>
                      </a:lnTo>
                      <a:lnTo>
                        <a:pt x="7640" y="4"/>
                      </a:lnTo>
                      <a:lnTo>
                        <a:pt x="7618" y="2"/>
                      </a:lnTo>
                      <a:lnTo>
                        <a:pt x="7595" y="0"/>
                      </a:lnTo>
                      <a:lnTo>
                        <a:pt x="7572" y="0"/>
                      </a:lnTo>
                      <a:lnTo>
                        <a:pt x="7548" y="0"/>
                      </a:lnTo>
                      <a:lnTo>
                        <a:pt x="7524" y="1"/>
                      </a:lnTo>
                      <a:lnTo>
                        <a:pt x="7499" y="3"/>
                      </a:lnTo>
                      <a:lnTo>
                        <a:pt x="7472" y="7"/>
                      </a:lnTo>
                      <a:lnTo>
                        <a:pt x="7447" y="11"/>
                      </a:lnTo>
                      <a:lnTo>
                        <a:pt x="7421" y="16"/>
                      </a:lnTo>
                      <a:lnTo>
                        <a:pt x="7395" y="22"/>
                      </a:lnTo>
                      <a:lnTo>
                        <a:pt x="7369" y="28"/>
                      </a:lnTo>
                      <a:lnTo>
                        <a:pt x="7342" y="37"/>
                      </a:lnTo>
                      <a:lnTo>
                        <a:pt x="7315" y="46"/>
                      </a:lnTo>
                      <a:lnTo>
                        <a:pt x="7288" y="56"/>
                      </a:lnTo>
                      <a:lnTo>
                        <a:pt x="7261" y="67"/>
                      </a:lnTo>
                      <a:lnTo>
                        <a:pt x="7233" y="77"/>
                      </a:lnTo>
                      <a:lnTo>
                        <a:pt x="7206" y="91"/>
                      </a:lnTo>
                      <a:lnTo>
                        <a:pt x="7179" y="105"/>
                      </a:lnTo>
                      <a:lnTo>
                        <a:pt x="385" y="3671"/>
                      </a:lnTo>
                      <a:lnTo>
                        <a:pt x="358" y="3685"/>
                      </a:lnTo>
                      <a:lnTo>
                        <a:pt x="333" y="3700"/>
                      </a:lnTo>
                      <a:lnTo>
                        <a:pt x="308" y="3715"/>
                      </a:lnTo>
                      <a:lnTo>
                        <a:pt x="284" y="3732"/>
                      </a:lnTo>
                      <a:lnTo>
                        <a:pt x="260" y="3748"/>
                      </a:lnTo>
                      <a:lnTo>
                        <a:pt x="237" y="3766"/>
                      </a:lnTo>
                      <a:lnTo>
                        <a:pt x="215" y="3783"/>
                      </a:lnTo>
                      <a:lnTo>
                        <a:pt x="194" y="3801"/>
                      </a:lnTo>
                      <a:lnTo>
                        <a:pt x="175" y="3819"/>
                      </a:lnTo>
                      <a:lnTo>
                        <a:pt x="156" y="3838"/>
                      </a:lnTo>
                      <a:lnTo>
                        <a:pt x="137" y="3856"/>
                      </a:lnTo>
                      <a:lnTo>
                        <a:pt x="121" y="3876"/>
                      </a:lnTo>
                      <a:lnTo>
                        <a:pt x="105" y="3894"/>
                      </a:lnTo>
                      <a:lnTo>
                        <a:pt x="89" y="3914"/>
                      </a:lnTo>
                      <a:lnTo>
                        <a:pt x="76" y="3934"/>
                      </a:lnTo>
                      <a:lnTo>
                        <a:pt x="63" y="3953"/>
                      </a:lnTo>
                      <a:lnTo>
                        <a:pt x="51" y="3973"/>
                      </a:lnTo>
                      <a:lnTo>
                        <a:pt x="41" y="3993"/>
                      </a:lnTo>
                      <a:lnTo>
                        <a:pt x="32" y="4012"/>
                      </a:lnTo>
                      <a:lnTo>
                        <a:pt x="23" y="4032"/>
                      </a:lnTo>
                      <a:lnTo>
                        <a:pt x="16" y="4052"/>
                      </a:lnTo>
                      <a:lnTo>
                        <a:pt x="10" y="4071"/>
                      </a:lnTo>
                      <a:lnTo>
                        <a:pt x="5" y="4090"/>
                      </a:lnTo>
                      <a:lnTo>
                        <a:pt x="2" y="4109"/>
                      </a:lnTo>
                      <a:lnTo>
                        <a:pt x="0" y="4128"/>
                      </a:lnTo>
                      <a:lnTo>
                        <a:pt x="0" y="4146"/>
                      </a:lnTo>
                      <a:lnTo>
                        <a:pt x="0" y="4164"/>
                      </a:lnTo>
                      <a:lnTo>
                        <a:pt x="2" y="4182"/>
                      </a:lnTo>
                      <a:lnTo>
                        <a:pt x="5" y="4200"/>
                      </a:lnTo>
                      <a:lnTo>
                        <a:pt x="10" y="4216"/>
                      </a:lnTo>
                      <a:lnTo>
                        <a:pt x="16" y="4233"/>
                      </a:lnTo>
                      <a:lnTo>
                        <a:pt x="24" y="4249"/>
                      </a:lnTo>
                      <a:lnTo>
                        <a:pt x="1047" y="6201"/>
                      </a:lnTo>
                      <a:lnTo>
                        <a:pt x="1056" y="6216"/>
                      </a:lnTo>
                      <a:lnTo>
                        <a:pt x="1067" y="6231"/>
                      </a:lnTo>
                      <a:lnTo>
                        <a:pt x="1078" y="6244"/>
                      </a:lnTo>
                      <a:lnTo>
                        <a:pt x="1090" y="6257"/>
                      </a:lnTo>
                      <a:lnTo>
                        <a:pt x="1104" y="6268"/>
                      </a:lnTo>
                      <a:lnTo>
                        <a:pt x="1118" y="6279"/>
                      </a:lnTo>
                      <a:lnTo>
                        <a:pt x="1135" y="6288"/>
                      </a:lnTo>
                      <a:lnTo>
                        <a:pt x="1151" y="6298"/>
                      </a:lnTo>
                      <a:lnTo>
                        <a:pt x="1168" y="6306"/>
                      </a:lnTo>
                      <a:lnTo>
                        <a:pt x="1187" y="6312"/>
                      </a:lnTo>
                      <a:lnTo>
                        <a:pt x="1206" y="6319"/>
                      </a:lnTo>
                      <a:lnTo>
                        <a:pt x="1226" y="6324"/>
                      </a:lnTo>
                      <a:lnTo>
                        <a:pt x="1247" y="6329"/>
                      </a:lnTo>
                      <a:lnTo>
                        <a:pt x="1269" y="6332"/>
                      </a:lnTo>
                      <a:lnTo>
                        <a:pt x="1291" y="6334"/>
                      </a:lnTo>
                      <a:lnTo>
                        <a:pt x="1314" y="6336"/>
                      </a:lnTo>
                      <a:lnTo>
                        <a:pt x="1337" y="6336"/>
                      </a:lnTo>
                      <a:lnTo>
                        <a:pt x="1361" y="6336"/>
                      </a:lnTo>
                      <a:lnTo>
                        <a:pt x="1386" y="6335"/>
                      </a:lnTo>
                      <a:lnTo>
                        <a:pt x="1411" y="6333"/>
                      </a:lnTo>
                      <a:lnTo>
                        <a:pt x="1436" y="6330"/>
                      </a:lnTo>
                      <a:lnTo>
                        <a:pt x="1461" y="6326"/>
                      </a:lnTo>
                      <a:lnTo>
                        <a:pt x="1487" y="6320"/>
                      </a:lnTo>
                      <a:lnTo>
                        <a:pt x="1513" y="6315"/>
                      </a:lnTo>
                      <a:lnTo>
                        <a:pt x="1541" y="6308"/>
                      </a:lnTo>
                      <a:lnTo>
                        <a:pt x="1567" y="6299"/>
                      </a:lnTo>
                      <a:lnTo>
                        <a:pt x="1594" y="6291"/>
                      </a:lnTo>
                      <a:lnTo>
                        <a:pt x="1620" y="6281"/>
                      </a:lnTo>
                      <a:lnTo>
                        <a:pt x="1647" y="6270"/>
                      </a:lnTo>
                      <a:lnTo>
                        <a:pt x="1675" y="6258"/>
                      </a:lnTo>
                      <a:lnTo>
                        <a:pt x="1702" y="6246"/>
                      </a:lnTo>
                      <a:lnTo>
                        <a:pt x="1729" y="6232"/>
                      </a:lnTo>
                      <a:lnTo>
                        <a:pt x="5273" y="4371"/>
                      </a:lnTo>
                      <a:lnTo>
                        <a:pt x="6831" y="5931"/>
                      </a:lnTo>
                      <a:lnTo>
                        <a:pt x="6831" y="6336"/>
                      </a:lnTo>
                      <a:lnTo>
                        <a:pt x="8982" y="6336"/>
                      </a:lnTo>
                      <a:lnTo>
                        <a:pt x="8982" y="9130"/>
                      </a:lnTo>
                      <a:lnTo>
                        <a:pt x="9644" y="9130"/>
                      </a:lnTo>
                      <a:lnTo>
                        <a:pt x="9644" y="2911"/>
                      </a:lnTo>
                      <a:lnTo>
                        <a:pt x="8982" y="2911"/>
                      </a:lnTo>
                      <a:close/>
                      <a:moveTo>
                        <a:pt x="1591" y="6207"/>
                      </a:moveTo>
                      <a:lnTo>
                        <a:pt x="1591" y="6207"/>
                      </a:lnTo>
                      <a:lnTo>
                        <a:pt x="1584" y="6210"/>
                      </a:lnTo>
                      <a:lnTo>
                        <a:pt x="1578" y="6211"/>
                      </a:lnTo>
                      <a:lnTo>
                        <a:pt x="1571" y="6212"/>
                      </a:lnTo>
                      <a:lnTo>
                        <a:pt x="1563" y="6213"/>
                      </a:lnTo>
                      <a:lnTo>
                        <a:pt x="1556" y="6212"/>
                      </a:lnTo>
                      <a:lnTo>
                        <a:pt x="1548" y="6211"/>
                      </a:lnTo>
                      <a:lnTo>
                        <a:pt x="1532" y="6205"/>
                      </a:lnTo>
                      <a:lnTo>
                        <a:pt x="1513" y="6198"/>
                      </a:lnTo>
                      <a:lnTo>
                        <a:pt x="1494" y="6187"/>
                      </a:lnTo>
                      <a:lnTo>
                        <a:pt x="1473" y="6173"/>
                      </a:lnTo>
                      <a:lnTo>
                        <a:pt x="1450" y="6156"/>
                      </a:lnTo>
                      <a:lnTo>
                        <a:pt x="1427" y="6137"/>
                      </a:lnTo>
                      <a:lnTo>
                        <a:pt x="1403" y="6115"/>
                      </a:lnTo>
                      <a:lnTo>
                        <a:pt x="1378" y="6090"/>
                      </a:lnTo>
                      <a:lnTo>
                        <a:pt x="1352" y="6063"/>
                      </a:lnTo>
                      <a:lnTo>
                        <a:pt x="1325" y="6033"/>
                      </a:lnTo>
                      <a:lnTo>
                        <a:pt x="1296" y="6001"/>
                      </a:lnTo>
                      <a:lnTo>
                        <a:pt x="1268" y="5967"/>
                      </a:lnTo>
                      <a:lnTo>
                        <a:pt x="1238" y="5929"/>
                      </a:lnTo>
                      <a:lnTo>
                        <a:pt x="1208" y="5891"/>
                      </a:lnTo>
                      <a:lnTo>
                        <a:pt x="1177" y="5850"/>
                      </a:lnTo>
                      <a:lnTo>
                        <a:pt x="1146" y="5807"/>
                      </a:lnTo>
                      <a:lnTo>
                        <a:pt x="1114" y="5761"/>
                      </a:lnTo>
                      <a:lnTo>
                        <a:pt x="1082" y="5714"/>
                      </a:lnTo>
                      <a:lnTo>
                        <a:pt x="1050" y="5665"/>
                      </a:lnTo>
                      <a:lnTo>
                        <a:pt x="1016" y="5615"/>
                      </a:lnTo>
                      <a:lnTo>
                        <a:pt x="983" y="5563"/>
                      </a:lnTo>
                      <a:lnTo>
                        <a:pt x="949" y="5509"/>
                      </a:lnTo>
                      <a:lnTo>
                        <a:pt x="915" y="5454"/>
                      </a:lnTo>
                      <a:lnTo>
                        <a:pt x="882" y="5396"/>
                      </a:lnTo>
                      <a:lnTo>
                        <a:pt x="848" y="5338"/>
                      </a:lnTo>
                      <a:lnTo>
                        <a:pt x="814" y="5278"/>
                      </a:lnTo>
                      <a:lnTo>
                        <a:pt x="780" y="5217"/>
                      </a:lnTo>
                      <a:lnTo>
                        <a:pt x="746" y="5155"/>
                      </a:lnTo>
                      <a:lnTo>
                        <a:pt x="712" y="5091"/>
                      </a:lnTo>
                      <a:lnTo>
                        <a:pt x="679" y="5027"/>
                      </a:lnTo>
                      <a:lnTo>
                        <a:pt x="647" y="4964"/>
                      </a:lnTo>
                      <a:lnTo>
                        <a:pt x="615" y="4902"/>
                      </a:lnTo>
                      <a:lnTo>
                        <a:pt x="586" y="4839"/>
                      </a:lnTo>
                      <a:lnTo>
                        <a:pt x="556" y="4778"/>
                      </a:lnTo>
                      <a:lnTo>
                        <a:pt x="529" y="4718"/>
                      </a:lnTo>
                      <a:lnTo>
                        <a:pt x="503" y="4658"/>
                      </a:lnTo>
                      <a:lnTo>
                        <a:pt x="477" y="4600"/>
                      </a:lnTo>
                      <a:lnTo>
                        <a:pt x="453" y="4544"/>
                      </a:lnTo>
                      <a:lnTo>
                        <a:pt x="430" y="4487"/>
                      </a:lnTo>
                      <a:lnTo>
                        <a:pt x="408" y="4432"/>
                      </a:lnTo>
                      <a:lnTo>
                        <a:pt x="388" y="4379"/>
                      </a:lnTo>
                      <a:lnTo>
                        <a:pt x="369" y="4328"/>
                      </a:lnTo>
                      <a:lnTo>
                        <a:pt x="351" y="4277"/>
                      </a:lnTo>
                      <a:lnTo>
                        <a:pt x="335" y="4228"/>
                      </a:lnTo>
                      <a:lnTo>
                        <a:pt x="320" y="4181"/>
                      </a:lnTo>
                      <a:lnTo>
                        <a:pt x="307" y="4137"/>
                      </a:lnTo>
                      <a:lnTo>
                        <a:pt x="295" y="4093"/>
                      </a:lnTo>
                      <a:lnTo>
                        <a:pt x="284" y="4052"/>
                      </a:lnTo>
                      <a:lnTo>
                        <a:pt x="275" y="4012"/>
                      </a:lnTo>
                      <a:lnTo>
                        <a:pt x="267" y="3976"/>
                      </a:lnTo>
                      <a:lnTo>
                        <a:pt x="261" y="3941"/>
                      </a:lnTo>
                      <a:lnTo>
                        <a:pt x="256" y="3909"/>
                      </a:lnTo>
                      <a:lnTo>
                        <a:pt x="254" y="3878"/>
                      </a:lnTo>
                      <a:lnTo>
                        <a:pt x="253" y="3851"/>
                      </a:lnTo>
                      <a:lnTo>
                        <a:pt x="253" y="3826"/>
                      </a:lnTo>
                      <a:lnTo>
                        <a:pt x="255" y="3803"/>
                      </a:lnTo>
                      <a:lnTo>
                        <a:pt x="259" y="3783"/>
                      </a:lnTo>
                      <a:lnTo>
                        <a:pt x="265" y="3767"/>
                      </a:lnTo>
                      <a:lnTo>
                        <a:pt x="268" y="3759"/>
                      </a:lnTo>
                      <a:lnTo>
                        <a:pt x="272" y="3753"/>
                      </a:lnTo>
                      <a:lnTo>
                        <a:pt x="276" y="3747"/>
                      </a:lnTo>
                      <a:lnTo>
                        <a:pt x="281" y="3742"/>
                      </a:lnTo>
                      <a:lnTo>
                        <a:pt x="286" y="3737"/>
                      </a:lnTo>
                      <a:lnTo>
                        <a:pt x="292" y="3734"/>
                      </a:lnTo>
                      <a:lnTo>
                        <a:pt x="298" y="3732"/>
                      </a:lnTo>
                      <a:lnTo>
                        <a:pt x="304" y="3730"/>
                      </a:lnTo>
                      <a:lnTo>
                        <a:pt x="312" y="3729"/>
                      </a:lnTo>
                      <a:lnTo>
                        <a:pt x="319" y="3729"/>
                      </a:lnTo>
                      <a:lnTo>
                        <a:pt x="326" y="3729"/>
                      </a:lnTo>
                      <a:lnTo>
                        <a:pt x="335" y="3730"/>
                      </a:lnTo>
                      <a:lnTo>
                        <a:pt x="351" y="3735"/>
                      </a:lnTo>
                      <a:lnTo>
                        <a:pt x="370" y="3743"/>
                      </a:lnTo>
                      <a:lnTo>
                        <a:pt x="389" y="3754"/>
                      </a:lnTo>
                      <a:lnTo>
                        <a:pt x="410" y="3768"/>
                      </a:lnTo>
                      <a:lnTo>
                        <a:pt x="432" y="3784"/>
                      </a:lnTo>
                      <a:lnTo>
                        <a:pt x="455" y="3804"/>
                      </a:lnTo>
                      <a:lnTo>
                        <a:pt x="480" y="3826"/>
                      </a:lnTo>
                      <a:lnTo>
                        <a:pt x="505" y="3851"/>
                      </a:lnTo>
                      <a:lnTo>
                        <a:pt x="531" y="3878"/>
                      </a:lnTo>
                      <a:lnTo>
                        <a:pt x="559" y="3907"/>
                      </a:lnTo>
                      <a:lnTo>
                        <a:pt x="586" y="3940"/>
                      </a:lnTo>
                      <a:lnTo>
                        <a:pt x="615" y="3974"/>
                      </a:lnTo>
                      <a:lnTo>
                        <a:pt x="645" y="4011"/>
                      </a:lnTo>
                      <a:lnTo>
                        <a:pt x="674" y="4050"/>
                      </a:lnTo>
                      <a:lnTo>
                        <a:pt x="705" y="4091"/>
                      </a:lnTo>
                      <a:lnTo>
                        <a:pt x="736" y="4134"/>
                      </a:lnTo>
                      <a:lnTo>
                        <a:pt x="768" y="4179"/>
                      </a:lnTo>
                      <a:lnTo>
                        <a:pt x="801" y="4226"/>
                      </a:lnTo>
                      <a:lnTo>
                        <a:pt x="834" y="4275"/>
                      </a:lnTo>
                      <a:lnTo>
                        <a:pt x="866" y="4325"/>
                      </a:lnTo>
                      <a:lnTo>
                        <a:pt x="900" y="4378"/>
                      </a:lnTo>
                      <a:lnTo>
                        <a:pt x="934" y="4432"/>
                      </a:lnTo>
                      <a:lnTo>
                        <a:pt x="968" y="4488"/>
                      </a:lnTo>
                      <a:lnTo>
                        <a:pt x="1002" y="4545"/>
                      </a:lnTo>
                      <a:lnTo>
                        <a:pt x="1035" y="4604"/>
                      </a:lnTo>
                      <a:lnTo>
                        <a:pt x="1069" y="4664"/>
                      </a:lnTo>
                      <a:lnTo>
                        <a:pt x="1103" y="4725"/>
                      </a:lnTo>
                      <a:lnTo>
                        <a:pt x="1137" y="4787"/>
                      </a:lnTo>
                      <a:lnTo>
                        <a:pt x="1171" y="4850"/>
                      </a:lnTo>
                      <a:lnTo>
                        <a:pt x="1203" y="4914"/>
                      </a:lnTo>
                      <a:lnTo>
                        <a:pt x="1236" y="4977"/>
                      </a:lnTo>
                      <a:lnTo>
                        <a:pt x="1267" y="5040"/>
                      </a:lnTo>
                      <a:lnTo>
                        <a:pt x="1297" y="5101"/>
                      </a:lnTo>
                      <a:lnTo>
                        <a:pt x="1326" y="5162"/>
                      </a:lnTo>
                      <a:lnTo>
                        <a:pt x="1354" y="5223"/>
                      </a:lnTo>
                      <a:lnTo>
                        <a:pt x="1380" y="5282"/>
                      </a:lnTo>
                      <a:lnTo>
                        <a:pt x="1405" y="5340"/>
                      </a:lnTo>
                      <a:lnTo>
                        <a:pt x="1429" y="5398"/>
                      </a:lnTo>
                      <a:lnTo>
                        <a:pt x="1452" y="5454"/>
                      </a:lnTo>
                      <a:lnTo>
                        <a:pt x="1474" y="5508"/>
                      </a:lnTo>
                      <a:lnTo>
                        <a:pt x="1495" y="5562"/>
                      </a:lnTo>
                      <a:lnTo>
                        <a:pt x="1513" y="5614"/>
                      </a:lnTo>
                      <a:lnTo>
                        <a:pt x="1532" y="5664"/>
                      </a:lnTo>
                      <a:lnTo>
                        <a:pt x="1548" y="5712"/>
                      </a:lnTo>
                      <a:lnTo>
                        <a:pt x="1562" y="5759"/>
                      </a:lnTo>
                      <a:lnTo>
                        <a:pt x="1577" y="5805"/>
                      </a:lnTo>
                      <a:lnTo>
                        <a:pt x="1589" y="5848"/>
                      </a:lnTo>
                      <a:lnTo>
                        <a:pt x="1599" y="5889"/>
                      </a:lnTo>
                      <a:lnTo>
                        <a:pt x="1608" y="5928"/>
                      </a:lnTo>
                      <a:lnTo>
                        <a:pt x="1616" y="5965"/>
                      </a:lnTo>
                      <a:lnTo>
                        <a:pt x="1621" y="6000"/>
                      </a:lnTo>
                      <a:lnTo>
                        <a:pt x="1626" y="6033"/>
                      </a:lnTo>
                      <a:lnTo>
                        <a:pt x="1629" y="6063"/>
                      </a:lnTo>
                      <a:lnTo>
                        <a:pt x="1630" y="6091"/>
                      </a:lnTo>
                      <a:lnTo>
                        <a:pt x="1630" y="6115"/>
                      </a:lnTo>
                      <a:lnTo>
                        <a:pt x="1628" y="6138"/>
                      </a:lnTo>
                      <a:lnTo>
                        <a:pt x="1623" y="6157"/>
                      </a:lnTo>
                      <a:lnTo>
                        <a:pt x="1618" y="6174"/>
                      </a:lnTo>
                      <a:lnTo>
                        <a:pt x="1615" y="6181"/>
                      </a:lnTo>
                      <a:lnTo>
                        <a:pt x="1610" y="6188"/>
                      </a:lnTo>
                      <a:lnTo>
                        <a:pt x="1606" y="6193"/>
                      </a:lnTo>
                      <a:lnTo>
                        <a:pt x="1602" y="6199"/>
                      </a:lnTo>
                      <a:lnTo>
                        <a:pt x="1596" y="6203"/>
                      </a:lnTo>
                      <a:lnTo>
                        <a:pt x="1591" y="620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17" name="KSO_Shape"/>
                <p:cNvSpPr>
                  <a:spLocks/>
                </p:cNvSpPr>
                <p:nvPr/>
              </p:nvSpPr>
              <p:spPr bwMode="auto">
                <a:xfrm>
                  <a:off x="5029968" y="1781463"/>
                  <a:ext cx="220780" cy="338792"/>
                </a:xfrm>
                <a:custGeom>
                  <a:avLst/>
                  <a:gdLst>
                    <a:gd name="T0" fmla="*/ 744744 w 1433513"/>
                    <a:gd name="T1" fmla="*/ 0 h 2200275"/>
                    <a:gd name="T2" fmla="*/ 852724 w 1433513"/>
                    <a:gd name="T3" fmla="*/ 8733 h 2200275"/>
                    <a:gd name="T4" fmla="*/ 882101 w 1433513"/>
                    <a:gd name="T5" fmla="*/ 38505 h 2200275"/>
                    <a:gd name="T6" fmla="*/ 891231 w 1433513"/>
                    <a:gd name="T7" fmla="*/ 746296 h 2200275"/>
                    <a:gd name="T8" fmla="*/ 895201 w 1433513"/>
                    <a:gd name="T9" fmla="*/ 767335 h 2200275"/>
                    <a:gd name="T10" fmla="*/ 913066 w 1433513"/>
                    <a:gd name="T11" fmla="*/ 781626 h 2200275"/>
                    <a:gd name="T12" fmla="*/ 936885 w 1433513"/>
                    <a:gd name="T13" fmla="*/ 774083 h 2200275"/>
                    <a:gd name="T14" fmla="*/ 942839 w 1433513"/>
                    <a:gd name="T15" fmla="*/ 751853 h 2200275"/>
                    <a:gd name="T16" fmla="*/ 946015 w 1433513"/>
                    <a:gd name="T17" fmla="*/ 142907 h 2200275"/>
                    <a:gd name="T18" fmla="*/ 969437 w 1433513"/>
                    <a:gd name="T19" fmla="*/ 108371 h 2200275"/>
                    <a:gd name="T20" fmla="*/ 1008739 w 1433513"/>
                    <a:gd name="T21" fmla="*/ 92096 h 2200275"/>
                    <a:gd name="T22" fmla="*/ 1117513 w 1433513"/>
                    <a:gd name="T23" fmla="*/ 97653 h 2200275"/>
                    <a:gd name="T24" fmla="*/ 1150066 w 1433513"/>
                    <a:gd name="T25" fmla="*/ 123853 h 2200275"/>
                    <a:gd name="T26" fmla="*/ 1162372 w 1433513"/>
                    <a:gd name="T27" fmla="*/ 164741 h 2200275"/>
                    <a:gd name="T28" fmla="*/ 1164754 w 1433513"/>
                    <a:gd name="T29" fmla="*/ 764159 h 2200275"/>
                    <a:gd name="T30" fmla="*/ 1179839 w 1433513"/>
                    <a:gd name="T31" fmla="*/ 780038 h 2200275"/>
                    <a:gd name="T32" fmla="*/ 1204453 w 1433513"/>
                    <a:gd name="T33" fmla="*/ 775671 h 2200275"/>
                    <a:gd name="T34" fmla="*/ 1213980 w 1433513"/>
                    <a:gd name="T35" fmla="*/ 751853 h 2200275"/>
                    <a:gd name="T36" fmla="*/ 1219935 w 1433513"/>
                    <a:gd name="T37" fmla="*/ 269937 h 2200275"/>
                    <a:gd name="T38" fmla="*/ 1246136 w 1433513"/>
                    <a:gd name="T39" fmla="*/ 237385 h 2200275"/>
                    <a:gd name="T40" fmla="*/ 1287423 w 1433513"/>
                    <a:gd name="T41" fmla="*/ 225079 h 2200275"/>
                    <a:gd name="T42" fmla="*/ 1395402 w 1433513"/>
                    <a:gd name="T43" fmla="*/ 233416 h 2200275"/>
                    <a:gd name="T44" fmla="*/ 1425176 w 1433513"/>
                    <a:gd name="T45" fmla="*/ 263585 h 2200275"/>
                    <a:gd name="T46" fmla="*/ 1433513 w 1433513"/>
                    <a:gd name="T47" fmla="*/ 746296 h 2200275"/>
                    <a:gd name="T48" fmla="*/ 1408900 w 1433513"/>
                    <a:gd name="T49" fmla="*/ 1133337 h 2200275"/>
                    <a:gd name="T50" fmla="*/ 1375156 w 1433513"/>
                    <a:gd name="T51" fmla="*/ 1323881 h 2200275"/>
                    <a:gd name="T52" fmla="*/ 1333076 w 1433513"/>
                    <a:gd name="T53" fmla="*/ 1485049 h 2200275"/>
                    <a:gd name="T54" fmla="*/ 1269161 w 1433513"/>
                    <a:gd name="T55" fmla="*/ 1663684 h 2200275"/>
                    <a:gd name="T56" fmla="*/ 218739 w 1433513"/>
                    <a:gd name="T57" fmla="*/ 1293712 h 2200275"/>
                    <a:gd name="T58" fmla="*/ 22628 w 1433513"/>
                    <a:gd name="T59" fmla="*/ 815765 h 2200275"/>
                    <a:gd name="T60" fmla="*/ 3176 w 1433513"/>
                    <a:gd name="T61" fmla="*/ 743120 h 2200275"/>
                    <a:gd name="T62" fmla="*/ 794 w 1433513"/>
                    <a:gd name="T63" fmla="*/ 688736 h 2200275"/>
                    <a:gd name="T64" fmla="*/ 13497 w 1433513"/>
                    <a:gd name="T65" fmla="*/ 649039 h 2200275"/>
                    <a:gd name="T66" fmla="*/ 38507 w 1433513"/>
                    <a:gd name="T67" fmla="*/ 621648 h 2200275"/>
                    <a:gd name="T68" fmla="*/ 75427 w 1433513"/>
                    <a:gd name="T69" fmla="*/ 602594 h 2200275"/>
                    <a:gd name="T70" fmla="*/ 125447 w 1433513"/>
                    <a:gd name="T71" fmla="*/ 600609 h 2200275"/>
                    <a:gd name="T72" fmla="*/ 172291 w 1433513"/>
                    <a:gd name="T73" fmla="*/ 620061 h 2200275"/>
                    <a:gd name="T74" fmla="*/ 217945 w 1433513"/>
                    <a:gd name="T75" fmla="*/ 666506 h 2200275"/>
                    <a:gd name="T76" fmla="*/ 310839 w 1433513"/>
                    <a:gd name="T77" fmla="*/ 806238 h 2200275"/>
                    <a:gd name="T78" fmla="*/ 363242 w 1433513"/>
                    <a:gd name="T79" fmla="*/ 869355 h 2200275"/>
                    <a:gd name="T80" fmla="*/ 389443 w 1433513"/>
                    <a:gd name="T81" fmla="*/ 864592 h 2200275"/>
                    <a:gd name="T82" fmla="*/ 400161 w 1433513"/>
                    <a:gd name="T83" fmla="*/ 829262 h 2200275"/>
                    <a:gd name="T84" fmla="*/ 405719 w 1433513"/>
                    <a:gd name="T85" fmla="*/ 138938 h 2200275"/>
                    <a:gd name="T86" fmla="*/ 432317 w 1433513"/>
                    <a:gd name="T87" fmla="*/ 107181 h 2200275"/>
                    <a:gd name="T88" fmla="*/ 473603 w 1433513"/>
                    <a:gd name="T89" fmla="*/ 94478 h 2200275"/>
                    <a:gd name="T90" fmla="*/ 581583 w 1433513"/>
                    <a:gd name="T91" fmla="*/ 103211 h 2200275"/>
                    <a:gd name="T92" fmla="*/ 610960 w 1433513"/>
                    <a:gd name="T93" fmla="*/ 132586 h 2200275"/>
                    <a:gd name="T94" fmla="*/ 620091 w 1433513"/>
                    <a:gd name="T95" fmla="*/ 746296 h 2200275"/>
                    <a:gd name="T96" fmla="*/ 622076 w 1433513"/>
                    <a:gd name="T97" fmla="*/ 767335 h 2200275"/>
                    <a:gd name="T98" fmla="*/ 639940 w 1433513"/>
                    <a:gd name="T99" fmla="*/ 781626 h 2200275"/>
                    <a:gd name="T100" fmla="*/ 665744 w 1433513"/>
                    <a:gd name="T101" fmla="*/ 774083 h 2200275"/>
                    <a:gd name="T102" fmla="*/ 671699 w 1433513"/>
                    <a:gd name="T103" fmla="*/ 751853 h 2200275"/>
                    <a:gd name="T104" fmla="*/ 674875 w 1433513"/>
                    <a:gd name="T105" fmla="*/ 51208 h 2200275"/>
                    <a:gd name="T106" fmla="*/ 697900 w 1433513"/>
                    <a:gd name="T107" fmla="*/ 16672 h 2200275"/>
                    <a:gd name="T108" fmla="*/ 736804 w 1433513"/>
                    <a:gd name="T109" fmla="*/ 397 h 2200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433513" h="2200275">
                      <a:moveTo>
                        <a:pt x="425139" y="1866900"/>
                      </a:moveTo>
                      <a:lnTo>
                        <a:pt x="1246493" y="1866900"/>
                      </a:lnTo>
                      <a:lnTo>
                        <a:pt x="1320800" y="2200275"/>
                      </a:lnTo>
                      <a:lnTo>
                        <a:pt x="355600" y="2200275"/>
                      </a:lnTo>
                      <a:lnTo>
                        <a:pt x="425139" y="1866900"/>
                      </a:lnTo>
                      <a:close/>
                      <a:moveTo>
                        <a:pt x="744744" y="0"/>
                      </a:moveTo>
                      <a:lnTo>
                        <a:pt x="817789" y="0"/>
                      </a:lnTo>
                      <a:lnTo>
                        <a:pt x="825332" y="397"/>
                      </a:lnTo>
                      <a:lnTo>
                        <a:pt x="832875" y="1191"/>
                      </a:lnTo>
                      <a:lnTo>
                        <a:pt x="839623" y="3572"/>
                      </a:lnTo>
                      <a:lnTo>
                        <a:pt x="846372" y="5557"/>
                      </a:lnTo>
                      <a:lnTo>
                        <a:pt x="852724" y="8733"/>
                      </a:lnTo>
                      <a:lnTo>
                        <a:pt x="858679" y="12306"/>
                      </a:lnTo>
                      <a:lnTo>
                        <a:pt x="864236" y="16672"/>
                      </a:lnTo>
                      <a:lnTo>
                        <a:pt x="869397" y="21436"/>
                      </a:lnTo>
                      <a:lnTo>
                        <a:pt x="874161" y="26596"/>
                      </a:lnTo>
                      <a:lnTo>
                        <a:pt x="878528" y="32154"/>
                      </a:lnTo>
                      <a:lnTo>
                        <a:pt x="882101" y="38505"/>
                      </a:lnTo>
                      <a:lnTo>
                        <a:pt x="885674" y="44857"/>
                      </a:lnTo>
                      <a:lnTo>
                        <a:pt x="887659" y="51208"/>
                      </a:lnTo>
                      <a:lnTo>
                        <a:pt x="889247" y="58354"/>
                      </a:lnTo>
                      <a:lnTo>
                        <a:pt x="890834" y="65499"/>
                      </a:lnTo>
                      <a:lnTo>
                        <a:pt x="891231" y="73438"/>
                      </a:lnTo>
                      <a:lnTo>
                        <a:pt x="891231" y="746296"/>
                      </a:lnTo>
                      <a:lnTo>
                        <a:pt x="891231" y="747884"/>
                      </a:lnTo>
                      <a:lnTo>
                        <a:pt x="891231" y="751853"/>
                      </a:lnTo>
                      <a:lnTo>
                        <a:pt x="892025" y="757411"/>
                      </a:lnTo>
                      <a:lnTo>
                        <a:pt x="892819" y="760983"/>
                      </a:lnTo>
                      <a:lnTo>
                        <a:pt x="893613" y="764159"/>
                      </a:lnTo>
                      <a:lnTo>
                        <a:pt x="895201" y="767335"/>
                      </a:lnTo>
                      <a:lnTo>
                        <a:pt x="896789" y="770908"/>
                      </a:lnTo>
                      <a:lnTo>
                        <a:pt x="899568" y="774083"/>
                      </a:lnTo>
                      <a:lnTo>
                        <a:pt x="901950" y="776465"/>
                      </a:lnTo>
                      <a:lnTo>
                        <a:pt x="905126" y="778847"/>
                      </a:lnTo>
                      <a:lnTo>
                        <a:pt x="908699" y="780435"/>
                      </a:lnTo>
                      <a:lnTo>
                        <a:pt x="913066" y="781626"/>
                      </a:lnTo>
                      <a:lnTo>
                        <a:pt x="918226" y="782023"/>
                      </a:lnTo>
                      <a:lnTo>
                        <a:pt x="923387" y="781626"/>
                      </a:lnTo>
                      <a:lnTo>
                        <a:pt x="927754" y="780435"/>
                      </a:lnTo>
                      <a:lnTo>
                        <a:pt x="931327" y="778847"/>
                      </a:lnTo>
                      <a:lnTo>
                        <a:pt x="934503" y="776465"/>
                      </a:lnTo>
                      <a:lnTo>
                        <a:pt x="936885" y="774083"/>
                      </a:lnTo>
                      <a:lnTo>
                        <a:pt x="939267" y="770908"/>
                      </a:lnTo>
                      <a:lnTo>
                        <a:pt x="940458" y="767335"/>
                      </a:lnTo>
                      <a:lnTo>
                        <a:pt x="941649" y="764159"/>
                      </a:lnTo>
                      <a:lnTo>
                        <a:pt x="942045" y="760983"/>
                      </a:lnTo>
                      <a:lnTo>
                        <a:pt x="942443" y="757411"/>
                      </a:lnTo>
                      <a:lnTo>
                        <a:pt x="942839" y="751853"/>
                      </a:lnTo>
                      <a:lnTo>
                        <a:pt x="942839" y="747884"/>
                      </a:lnTo>
                      <a:lnTo>
                        <a:pt x="942443" y="746296"/>
                      </a:lnTo>
                      <a:lnTo>
                        <a:pt x="942443" y="164741"/>
                      </a:lnTo>
                      <a:lnTo>
                        <a:pt x="942839" y="157595"/>
                      </a:lnTo>
                      <a:lnTo>
                        <a:pt x="944427" y="150053"/>
                      </a:lnTo>
                      <a:lnTo>
                        <a:pt x="946015" y="142907"/>
                      </a:lnTo>
                      <a:lnTo>
                        <a:pt x="948794" y="136556"/>
                      </a:lnTo>
                      <a:lnTo>
                        <a:pt x="951573" y="129808"/>
                      </a:lnTo>
                      <a:lnTo>
                        <a:pt x="955146" y="123853"/>
                      </a:lnTo>
                      <a:lnTo>
                        <a:pt x="959513" y="118296"/>
                      </a:lnTo>
                      <a:lnTo>
                        <a:pt x="964277" y="113135"/>
                      </a:lnTo>
                      <a:lnTo>
                        <a:pt x="969437" y="108371"/>
                      </a:lnTo>
                      <a:lnTo>
                        <a:pt x="974995" y="104005"/>
                      </a:lnTo>
                      <a:lnTo>
                        <a:pt x="980950" y="100432"/>
                      </a:lnTo>
                      <a:lnTo>
                        <a:pt x="987302" y="97653"/>
                      </a:lnTo>
                      <a:lnTo>
                        <a:pt x="994448" y="94875"/>
                      </a:lnTo>
                      <a:lnTo>
                        <a:pt x="1001196" y="93287"/>
                      </a:lnTo>
                      <a:lnTo>
                        <a:pt x="1008739" y="92096"/>
                      </a:lnTo>
                      <a:lnTo>
                        <a:pt x="1015885" y="91699"/>
                      </a:lnTo>
                      <a:lnTo>
                        <a:pt x="1089327" y="91699"/>
                      </a:lnTo>
                      <a:lnTo>
                        <a:pt x="1096870" y="92096"/>
                      </a:lnTo>
                      <a:lnTo>
                        <a:pt x="1104015" y="93287"/>
                      </a:lnTo>
                      <a:lnTo>
                        <a:pt x="1111161" y="94875"/>
                      </a:lnTo>
                      <a:lnTo>
                        <a:pt x="1117513" y="97653"/>
                      </a:lnTo>
                      <a:lnTo>
                        <a:pt x="1123865" y="100432"/>
                      </a:lnTo>
                      <a:lnTo>
                        <a:pt x="1130216" y="104005"/>
                      </a:lnTo>
                      <a:lnTo>
                        <a:pt x="1135774" y="108371"/>
                      </a:lnTo>
                      <a:lnTo>
                        <a:pt x="1140935" y="113135"/>
                      </a:lnTo>
                      <a:lnTo>
                        <a:pt x="1145699" y="118296"/>
                      </a:lnTo>
                      <a:lnTo>
                        <a:pt x="1150066" y="123853"/>
                      </a:lnTo>
                      <a:lnTo>
                        <a:pt x="1153639" y="129808"/>
                      </a:lnTo>
                      <a:lnTo>
                        <a:pt x="1156814" y="136556"/>
                      </a:lnTo>
                      <a:lnTo>
                        <a:pt x="1158799" y="142907"/>
                      </a:lnTo>
                      <a:lnTo>
                        <a:pt x="1161181" y="150053"/>
                      </a:lnTo>
                      <a:lnTo>
                        <a:pt x="1161975" y="157595"/>
                      </a:lnTo>
                      <a:lnTo>
                        <a:pt x="1162372" y="164741"/>
                      </a:lnTo>
                      <a:lnTo>
                        <a:pt x="1162372" y="746296"/>
                      </a:lnTo>
                      <a:lnTo>
                        <a:pt x="1162372" y="747884"/>
                      </a:lnTo>
                      <a:lnTo>
                        <a:pt x="1162372" y="751853"/>
                      </a:lnTo>
                      <a:lnTo>
                        <a:pt x="1163166" y="757411"/>
                      </a:lnTo>
                      <a:lnTo>
                        <a:pt x="1163563" y="760586"/>
                      </a:lnTo>
                      <a:lnTo>
                        <a:pt x="1164754" y="764159"/>
                      </a:lnTo>
                      <a:lnTo>
                        <a:pt x="1165945" y="766938"/>
                      </a:lnTo>
                      <a:lnTo>
                        <a:pt x="1167533" y="770114"/>
                      </a:lnTo>
                      <a:lnTo>
                        <a:pt x="1169915" y="772892"/>
                      </a:lnTo>
                      <a:lnTo>
                        <a:pt x="1172694" y="775671"/>
                      </a:lnTo>
                      <a:lnTo>
                        <a:pt x="1175870" y="778450"/>
                      </a:lnTo>
                      <a:lnTo>
                        <a:pt x="1179839" y="780038"/>
                      </a:lnTo>
                      <a:lnTo>
                        <a:pt x="1184206" y="780832"/>
                      </a:lnTo>
                      <a:lnTo>
                        <a:pt x="1189367" y="781229"/>
                      </a:lnTo>
                      <a:lnTo>
                        <a:pt x="1194131" y="780832"/>
                      </a:lnTo>
                      <a:lnTo>
                        <a:pt x="1197704" y="780038"/>
                      </a:lnTo>
                      <a:lnTo>
                        <a:pt x="1201277" y="778450"/>
                      </a:lnTo>
                      <a:lnTo>
                        <a:pt x="1204453" y="775671"/>
                      </a:lnTo>
                      <a:lnTo>
                        <a:pt x="1206835" y="772892"/>
                      </a:lnTo>
                      <a:lnTo>
                        <a:pt x="1208819" y="770114"/>
                      </a:lnTo>
                      <a:lnTo>
                        <a:pt x="1210407" y="766938"/>
                      </a:lnTo>
                      <a:lnTo>
                        <a:pt x="1211598" y="764159"/>
                      </a:lnTo>
                      <a:lnTo>
                        <a:pt x="1213186" y="757411"/>
                      </a:lnTo>
                      <a:lnTo>
                        <a:pt x="1213980" y="751853"/>
                      </a:lnTo>
                      <a:lnTo>
                        <a:pt x="1213980" y="746296"/>
                      </a:lnTo>
                      <a:lnTo>
                        <a:pt x="1213980" y="298121"/>
                      </a:lnTo>
                      <a:lnTo>
                        <a:pt x="1214377" y="290579"/>
                      </a:lnTo>
                      <a:lnTo>
                        <a:pt x="1215568" y="283433"/>
                      </a:lnTo>
                      <a:lnTo>
                        <a:pt x="1217156" y="276288"/>
                      </a:lnTo>
                      <a:lnTo>
                        <a:pt x="1219935" y="269937"/>
                      </a:lnTo>
                      <a:lnTo>
                        <a:pt x="1222714" y="263585"/>
                      </a:lnTo>
                      <a:lnTo>
                        <a:pt x="1226684" y="257234"/>
                      </a:lnTo>
                      <a:lnTo>
                        <a:pt x="1230654" y="251676"/>
                      </a:lnTo>
                      <a:lnTo>
                        <a:pt x="1235417" y="246516"/>
                      </a:lnTo>
                      <a:lnTo>
                        <a:pt x="1240578" y="241752"/>
                      </a:lnTo>
                      <a:lnTo>
                        <a:pt x="1246136" y="237385"/>
                      </a:lnTo>
                      <a:lnTo>
                        <a:pt x="1252091" y="233416"/>
                      </a:lnTo>
                      <a:lnTo>
                        <a:pt x="1258840" y="230637"/>
                      </a:lnTo>
                      <a:lnTo>
                        <a:pt x="1265588" y="227858"/>
                      </a:lnTo>
                      <a:lnTo>
                        <a:pt x="1272734" y="226270"/>
                      </a:lnTo>
                      <a:lnTo>
                        <a:pt x="1279880" y="225476"/>
                      </a:lnTo>
                      <a:lnTo>
                        <a:pt x="1287423" y="225079"/>
                      </a:lnTo>
                      <a:lnTo>
                        <a:pt x="1360865" y="225079"/>
                      </a:lnTo>
                      <a:lnTo>
                        <a:pt x="1368011" y="225476"/>
                      </a:lnTo>
                      <a:lnTo>
                        <a:pt x="1375156" y="226270"/>
                      </a:lnTo>
                      <a:lnTo>
                        <a:pt x="1382302" y="227858"/>
                      </a:lnTo>
                      <a:lnTo>
                        <a:pt x="1389051" y="230637"/>
                      </a:lnTo>
                      <a:lnTo>
                        <a:pt x="1395402" y="233416"/>
                      </a:lnTo>
                      <a:lnTo>
                        <a:pt x="1401357" y="237385"/>
                      </a:lnTo>
                      <a:lnTo>
                        <a:pt x="1406915" y="241752"/>
                      </a:lnTo>
                      <a:lnTo>
                        <a:pt x="1412473" y="246516"/>
                      </a:lnTo>
                      <a:lnTo>
                        <a:pt x="1416840" y="251676"/>
                      </a:lnTo>
                      <a:lnTo>
                        <a:pt x="1421207" y="257234"/>
                      </a:lnTo>
                      <a:lnTo>
                        <a:pt x="1425176" y="263585"/>
                      </a:lnTo>
                      <a:lnTo>
                        <a:pt x="1427955" y="269937"/>
                      </a:lnTo>
                      <a:lnTo>
                        <a:pt x="1430734" y="276288"/>
                      </a:lnTo>
                      <a:lnTo>
                        <a:pt x="1432322" y="283433"/>
                      </a:lnTo>
                      <a:lnTo>
                        <a:pt x="1433116" y="290579"/>
                      </a:lnTo>
                      <a:lnTo>
                        <a:pt x="1433513" y="298121"/>
                      </a:lnTo>
                      <a:lnTo>
                        <a:pt x="1433513" y="746296"/>
                      </a:lnTo>
                      <a:lnTo>
                        <a:pt x="1425573" y="955497"/>
                      </a:lnTo>
                      <a:lnTo>
                        <a:pt x="1423191" y="992018"/>
                      </a:lnTo>
                      <a:lnTo>
                        <a:pt x="1420809" y="1028538"/>
                      </a:lnTo>
                      <a:lnTo>
                        <a:pt x="1417237" y="1064265"/>
                      </a:lnTo>
                      <a:lnTo>
                        <a:pt x="1413267" y="1099198"/>
                      </a:lnTo>
                      <a:lnTo>
                        <a:pt x="1408900" y="1133337"/>
                      </a:lnTo>
                      <a:lnTo>
                        <a:pt x="1404136" y="1167080"/>
                      </a:lnTo>
                      <a:lnTo>
                        <a:pt x="1398975" y="1199631"/>
                      </a:lnTo>
                      <a:lnTo>
                        <a:pt x="1393815" y="1231785"/>
                      </a:lnTo>
                      <a:lnTo>
                        <a:pt x="1387860" y="1263145"/>
                      </a:lnTo>
                      <a:lnTo>
                        <a:pt x="1381905" y="1294109"/>
                      </a:lnTo>
                      <a:lnTo>
                        <a:pt x="1375156" y="1323881"/>
                      </a:lnTo>
                      <a:lnTo>
                        <a:pt x="1368407" y="1352860"/>
                      </a:lnTo>
                      <a:lnTo>
                        <a:pt x="1361659" y="1380647"/>
                      </a:lnTo>
                      <a:lnTo>
                        <a:pt x="1354513" y="1408435"/>
                      </a:lnTo>
                      <a:lnTo>
                        <a:pt x="1347367" y="1434635"/>
                      </a:lnTo>
                      <a:lnTo>
                        <a:pt x="1340221" y="1460437"/>
                      </a:lnTo>
                      <a:lnTo>
                        <a:pt x="1333076" y="1485049"/>
                      </a:lnTo>
                      <a:lnTo>
                        <a:pt x="1325136" y="1508470"/>
                      </a:lnTo>
                      <a:lnTo>
                        <a:pt x="1317990" y="1531494"/>
                      </a:lnTo>
                      <a:lnTo>
                        <a:pt x="1310448" y="1553724"/>
                      </a:lnTo>
                      <a:lnTo>
                        <a:pt x="1296156" y="1594612"/>
                      </a:lnTo>
                      <a:lnTo>
                        <a:pt x="1282659" y="1631133"/>
                      </a:lnTo>
                      <a:lnTo>
                        <a:pt x="1269161" y="1663684"/>
                      </a:lnTo>
                      <a:lnTo>
                        <a:pt x="1257252" y="1692265"/>
                      </a:lnTo>
                      <a:lnTo>
                        <a:pt x="1246533" y="1716083"/>
                      </a:lnTo>
                      <a:lnTo>
                        <a:pt x="1238196" y="1735138"/>
                      </a:lnTo>
                      <a:lnTo>
                        <a:pt x="418025" y="1735138"/>
                      </a:lnTo>
                      <a:lnTo>
                        <a:pt x="344186" y="1570397"/>
                      </a:lnTo>
                      <a:lnTo>
                        <a:pt x="218739" y="1293712"/>
                      </a:lnTo>
                      <a:lnTo>
                        <a:pt x="161176" y="1155171"/>
                      </a:lnTo>
                      <a:lnTo>
                        <a:pt x="103216" y="1016233"/>
                      </a:lnTo>
                      <a:lnTo>
                        <a:pt x="38904" y="859828"/>
                      </a:lnTo>
                      <a:lnTo>
                        <a:pt x="32950" y="844346"/>
                      </a:lnTo>
                      <a:lnTo>
                        <a:pt x="27392" y="830056"/>
                      </a:lnTo>
                      <a:lnTo>
                        <a:pt x="22628" y="815765"/>
                      </a:lnTo>
                      <a:lnTo>
                        <a:pt x="17864" y="802268"/>
                      </a:lnTo>
                      <a:lnTo>
                        <a:pt x="13894" y="789565"/>
                      </a:lnTo>
                      <a:lnTo>
                        <a:pt x="10321" y="776862"/>
                      </a:lnTo>
                      <a:lnTo>
                        <a:pt x="7542" y="765350"/>
                      </a:lnTo>
                      <a:lnTo>
                        <a:pt x="5161" y="754235"/>
                      </a:lnTo>
                      <a:lnTo>
                        <a:pt x="3176" y="743120"/>
                      </a:lnTo>
                      <a:lnTo>
                        <a:pt x="1985" y="732799"/>
                      </a:lnTo>
                      <a:lnTo>
                        <a:pt x="397" y="723272"/>
                      </a:lnTo>
                      <a:lnTo>
                        <a:pt x="0" y="713744"/>
                      </a:lnTo>
                      <a:lnTo>
                        <a:pt x="0" y="705408"/>
                      </a:lnTo>
                      <a:lnTo>
                        <a:pt x="0" y="696675"/>
                      </a:lnTo>
                      <a:lnTo>
                        <a:pt x="794" y="688736"/>
                      </a:lnTo>
                      <a:lnTo>
                        <a:pt x="2382" y="681193"/>
                      </a:lnTo>
                      <a:lnTo>
                        <a:pt x="3573" y="674048"/>
                      </a:lnTo>
                      <a:lnTo>
                        <a:pt x="5161" y="667299"/>
                      </a:lnTo>
                      <a:lnTo>
                        <a:pt x="7939" y="660948"/>
                      </a:lnTo>
                      <a:lnTo>
                        <a:pt x="10321" y="654597"/>
                      </a:lnTo>
                      <a:lnTo>
                        <a:pt x="13497" y="649039"/>
                      </a:lnTo>
                      <a:lnTo>
                        <a:pt x="17070" y="643878"/>
                      </a:lnTo>
                      <a:lnTo>
                        <a:pt x="20246" y="638718"/>
                      </a:lnTo>
                      <a:lnTo>
                        <a:pt x="24613" y="633954"/>
                      </a:lnTo>
                      <a:lnTo>
                        <a:pt x="28980" y="629588"/>
                      </a:lnTo>
                      <a:lnTo>
                        <a:pt x="33743" y="625221"/>
                      </a:lnTo>
                      <a:lnTo>
                        <a:pt x="38507" y="621648"/>
                      </a:lnTo>
                      <a:lnTo>
                        <a:pt x="43668" y="618076"/>
                      </a:lnTo>
                      <a:lnTo>
                        <a:pt x="49226" y="614503"/>
                      </a:lnTo>
                      <a:lnTo>
                        <a:pt x="54784" y="610930"/>
                      </a:lnTo>
                      <a:lnTo>
                        <a:pt x="61135" y="608152"/>
                      </a:lnTo>
                      <a:lnTo>
                        <a:pt x="67487" y="604976"/>
                      </a:lnTo>
                      <a:lnTo>
                        <a:pt x="75427" y="602594"/>
                      </a:lnTo>
                      <a:lnTo>
                        <a:pt x="83367" y="600212"/>
                      </a:lnTo>
                      <a:lnTo>
                        <a:pt x="91703" y="599021"/>
                      </a:lnTo>
                      <a:lnTo>
                        <a:pt x="100437" y="598227"/>
                      </a:lnTo>
                      <a:lnTo>
                        <a:pt x="108377" y="598624"/>
                      </a:lnTo>
                      <a:lnTo>
                        <a:pt x="117110" y="599021"/>
                      </a:lnTo>
                      <a:lnTo>
                        <a:pt x="125447" y="600609"/>
                      </a:lnTo>
                      <a:lnTo>
                        <a:pt x="133387" y="602594"/>
                      </a:lnTo>
                      <a:lnTo>
                        <a:pt x="141723" y="604976"/>
                      </a:lnTo>
                      <a:lnTo>
                        <a:pt x="150060" y="608152"/>
                      </a:lnTo>
                      <a:lnTo>
                        <a:pt x="157603" y="612121"/>
                      </a:lnTo>
                      <a:lnTo>
                        <a:pt x="165146" y="615694"/>
                      </a:lnTo>
                      <a:lnTo>
                        <a:pt x="172291" y="620061"/>
                      </a:lnTo>
                      <a:lnTo>
                        <a:pt x="179040" y="625221"/>
                      </a:lnTo>
                      <a:lnTo>
                        <a:pt x="185392" y="630382"/>
                      </a:lnTo>
                      <a:lnTo>
                        <a:pt x="191347" y="636336"/>
                      </a:lnTo>
                      <a:lnTo>
                        <a:pt x="200874" y="646260"/>
                      </a:lnTo>
                      <a:lnTo>
                        <a:pt x="209608" y="656184"/>
                      </a:lnTo>
                      <a:lnTo>
                        <a:pt x="217945" y="666506"/>
                      </a:lnTo>
                      <a:lnTo>
                        <a:pt x="225487" y="676827"/>
                      </a:lnTo>
                      <a:lnTo>
                        <a:pt x="233824" y="688339"/>
                      </a:lnTo>
                      <a:lnTo>
                        <a:pt x="242161" y="701439"/>
                      </a:lnTo>
                      <a:lnTo>
                        <a:pt x="261613" y="731211"/>
                      </a:lnTo>
                      <a:lnTo>
                        <a:pt x="288211" y="772892"/>
                      </a:lnTo>
                      <a:lnTo>
                        <a:pt x="310839" y="806238"/>
                      </a:lnTo>
                      <a:lnTo>
                        <a:pt x="329100" y="832437"/>
                      </a:lnTo>
                      <a:lnTo>
                        <a:pt x="342995" y="851889"/>
                      </a:lnTo>
                      <a:lnTo>
                        <a:pt x="348156" y="857843"/>
                      </a:lnTo>
                      <a:lnTo>
                        <a:pt x="353316" y="863004"/>
                      </a:lnTo>
                      <a:lnTo>
                        <a:pt x="358478" y="866973"/>
                      </a:lnTo>
                      <a:lnTo>
                        <a:pt x="363242" y="869355"/>
                      </a:lnTo>
                      <a:lnTo>
                        <a:pt x="368402" y="870943"/>
                      </a:lnTo>
                      <a:lnTo>
                        <a:pt x="372769" y="871737"/>
                      </a:lnTo>
                      <a:lnTo>
                        <a:pt x="377533" y="870943"/>
                      </a:lnTo>
                      <a:lnTo>
                        <a:pt x="381900" y="869752"/>
                      </a:lnTo>
                      <a:lnTo>
                        <a:pt x="385870" y="867767"/>
                      </a:lnTo>
                      <a:lnTo>
                        <a:pt x="389443" y="864592"/>
                      </a:lnTo>
                      <a:lnTo>
                        <a:pt x="392221" y="860622"/>
                      </a:lnTo>
                      <a:lnTo>
                        <a:pt x="395000" y="855461"/>
                      </a:lnTo>
                      <a:lnTo>
                        <a:pt x="396985" y="850301"/>
                      </a:lnTo>
                      <a:lnTo>
                        <a:pt x="398573" y="843949"/>
                      </a:lnTo>
                      <a:lnTo>
                        <a:pt x="399764" y="837201"/>
                      </a:lnTo>
                      <a:lnTo>
                        <a:pt x="400161" y="829262"/>
                      </a:lnTo>
                      <a:lnTo>
                        <a:pt x="400161" y="746296"/>
                      </a:lnTo>
                      <a:lnTo>
                        <a:pt x="400161" y="167519"/>
                      </a:lnTo>
                      <a:lnTo>
                        <a:pt x="400558" y="160374"/>
                      </a:lnTo>
                      <a:lnTo>
                        <a:pt x="401749" y="152832"/>
                      </a:lnTo>
                      <a:lnTo>
                        <a:pt x="403337" y="146083"/>
                      </a:lnTo>
                      <a:lnTo>
                        <a:pt x="405719" y="138938"/>
                      </a:lnTo>
                      <a:lnTo>
                        <a:pt x="409292" y="132586"/>
                      </a:lnTo>
                      <a:lnTo>
                        <a:pt x="412468" y="126632"/>
                      </a:lnTo>
                      <a:lnTo>
                        <a:pt x="416835" y="121074"/>
                      </a:lnTo>
                      <a:lnTo>
                        <a:pt x="421598" y="115517"/>
                      </a:lnTo>
                      <a:lnTo>
                        <a:pt x="426759" y="110753"/>
                      </a:lnTo>
                      <a:lnTo>
                        <a:pt x="432317" y="107181"/>
                      </a:lnTo>
                      <a:lnTo>
                        <a:pt x="438669" y="103211"/>
                      </a:lnTo>
                      <a:lnTo>
                        <a:pt x="445020" y="100035"/>
                      </a:lnTo>
                      <a:lnTo>
                        <a:pt x="451372" y="97653"/>
                      </a:lnTo>
                      <a:lnTo>
                        <a:pt x="458518" y="95669"/>
                      </a:lnTo>
                      <a:lnTo>
                        <a:pt x="465664" y="94875"/>
                      </a:lnTo>
                      <a:lnTo>
                        <a:pt x="473603" y="94478"/>
                      </a:lnTo>
                      <a:lnTo>
                        <a:pt x="546649" y="94478"/>
                      </a:lnTo>
                      <a:lnTo>
                        <a:pt x="554191" y="94875"/>
                      </a:lnTo>
                      <a:lnTo>
                        <a:pt x="561337" y="95669"/>
                      </a:lnTo>
                      <a:lnTo>
                        <a:pt x="568483" y="97653"/>
                      </a:lnTo>
                      <a:lnTo>
                        <a:pt x="574835" y="100035"/>
                      </a:lnTo>
                      <a:lnTo>
                        <a:pt x="581583" y="103211"/>
                      </a:lnTo>
                      <a:lnTo>
                        <a:pt x="587538" y="107181"/>
                      </a:lnTo>
                      <a:lnTo>
                        <a:pt x="593096" y="110753"/>
                      </a:lnTo>
                      <a:lnTo>
                        <a:pt x="598257" y="115517"/>
                      </a:lnTo>
                      <a:lnTo>
                        <a:pt x="603021" y="121074"/>
                      </a:lnTo>
                      <a:lnTo>
                        <a:pt x="607387" y="126632"/>
                      </a:lnTo>
                      <a:lnTo>
                        <a:pt x="610960" y="132586"/>
                      </a:lnTo>
                      <a:lnTo>
                        <a:pt x="613739" y="138938"/>
                      </a:lnTo>
                      <a:lnTo>
                        <a:pt x="616518" y="146083"/>
                      </a:lnTo>
                      <a:lnTo>
                        <a:pt x="618106" y="152832"/>
                      </a:lnTo>
                      <a:lnTo>
                        <a:pt x="619297" y="160374"/>
                      </a:lnTo>
                      <a:lnTo>
                        <a:pt x="620091" y="167519"/>
                      </a:lnTo>
                      <a:lnTo>
                        <a:pt x="620091" y="746296"/>
                      </a:lnTo>
                      <a:lnTo>
                        <a:pt x="619297" y="747884"/>
                      </a:lnTo>
                      <a:lnTo>
                        <a:pt x="619297" y="751853"/>
                      </a:lnTo>
                      <a:lnTo>
                        <a:pt x="620091" y="757411"/>
                      </a:lnTo>
                      <a:lnTo>
                        <a:pt x="620488" y="760983"/>
                      </a:lnTo>
                      <a:lnTo>
                        <a:pt x="620885" y="764159"/>
                      </a:lnTo>
                      <a:lnTo>
                        <a:pt x="622076" y="767335"/>
                      </a:lnTo>
                      <a:lnTo>
                        <a:pt x="623664" y="770908"/>
                      </a:lnTo>
                      <a:lnTo>
                        <a:pt x="625649" y="774083"/>
                      </a:lnTo>
                      <a:lnTo>
                        <a:pt x="628031" y="776465"/>
                      </a:lnTo>
                      <a:lnTo>
                        <a:pt x="631603" y="778847"/>
                      </a:lnTo>
                      <a:lnTo>
                        <a:pt x="635176" y="780435"/>
                      </a:lnTo>
                      <a:lnTo>
                        <a:pt x="639940" y="781626"/>
                      </a:lnTo>
                      <a:lnTo>
                        <a:pt x="645101" y="782023"/>
                      </a:lnTo>
                      <a:lnTo>
                        <a:pt x="650659" y="781626"/>
                      </a:lnTo>
                      <a:lnTo>
                        <a:pt x="655423" y="780435"/>
                      </a:lnTo>
                      <a:lnTo>
                        <a:pt x="659789" y="778847"/>
                      </a:lnTo>
                      <a:lnTo>
                        <a:pt x="662965" y="776465"/>
                      </a:lnTo>
                      <a:lnTo>
                        <a:pt x="665744" y="774083"/>
                      </a:lnTo>
                      <a:lnTo>
                        <a:pt x="667729" y="770908"/>
                      </a:lnTo>
                      <a:lnTo>
                        <a:pt x="669317" y="767335"/>
                      </a:lnTo>
                      <a:lnTo>
                        <a:pt x="670508" y="764159"/>
                      </a:lnTo>
                      <a:lnTo>
                        <a:pt x="671302" y="760983"/>
                      </a:lnTo>
                      <a:lnTo>
                        <a:pt x="671699" y="757411"/>
                      </a:lnTo>
                      <a:lnTo>
                        <a:pt x="671699" y="751853"/>
                      </a:lnTo>
                      <a:lnTo>
                        <a:pt x="671699" y="747884"/>
                      </a:lnTo>
                      <a:lnTo>
                        <a:pt x="671302" y="746296"/>
                      </a:lnTo>
                      <a:lnTo>
                        <a:pt x="671302" y="73438"/>
                      </a:lnTo>
                      <a:lnTo>
                        <a:pt x="671699" y="65499"/>
                      </a:lnTo>
                      <a:lnTo>
                        <a:pt x="672890" y="58354"/>
                      </a:lnTo>
                      <a:lnTo>
                        <a:pt x="674875" y="51208"/>
                      </a:lnTo>
                      <a:lnTo>
                        <a:pt x="677257" y="44857"/>
                      </a:lnTo>
                      <a:lnTo>
                        <a:pt x="680433" y="38505"/>
                      </a:lnTo>
                      <a:lnTo>
                        <a:pt x="684005" y="32154"/>
                      </a:lnTo>
                      <a:lnTo>
                        <a:pt x="687975" y="26596"/>
                      </a:lnTo>
                      <a:lnTo>
                        <a:pt x="692739" y="21436"/>
                      </a:lnTo>
                      <a:lnTo>
                        <a:pt x="697900" y="16672"/>
                      </a:lnTo>
                      <a:lnTo>
                        <a:pt x="703855" y="12306"/>
                      </a:lnTo>
                      <a:lnTo>
                        <a:pt x="709809" y="8733"/>
                      </a:lnTo>
                      <a:lnTo>
                        <a:pt x="716161" y="5557"/>
                      </a:lnTo>
                      <a:lnTo>
                        <a:pt x="722910" y="3572"/>
                      </a:lnTo>
                      <a:lnTo>
                        <a:pt x="730056" y="1191"/>
                      </a:lnTo>
                      <a:lnTo>
                        <a:pt x="736804" y="397"/>
                      </a:lnTo>
                      <a:lnTo>
                        <a:pt x="744744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18" name="KSO_Shape"/>
                <p:cNvSpPr>
                  <a:spLocks/>
                </p:cNvSpPr>
                <p:nvPr/>
              </p:nvSpPr>
              <p:spPr bwMode="auto">
                <a:xfrm rot="17939076">
                  <a:off x="4803294" y="1765614"/>
                  <a:ext cx="183184" cy="281101"/>
                </a:xfrm>
                <a:custGeom>
                  <a:avLst/>
                  <a:gdLst>
                    <a:gd name="T0" fmla="*/ 125565407 w 16896"/>
                    <a:gd name="T1" fmla="*/ 125601089 h 25920"/>
                    <a:gd name="T2" fmla="*/ 125565407 w 16896"/>
                    <a:gd name="T3" fmla="*/ 125601089 h 25920"/>
                    <a:gd name="T4" fmla="*/ 125565407 w 16896"/>
                    <a:gd name="T5" fmla="*/ 125601089 h 25920"/>
                    <a:gd name="T6" fmla="*/ 125565407 w 16896"/>
                    <a:gd name="T7" fmla="*/ 125601089 h 25920"/>
                    <a:gd name="T8" fmla="*/ 125565407 w 16896"/>
                    <a:gd name="T9" fmla="*/ 125601089 h 25920"/>
                    <a:gd name="T10" fmla="*/ 125565407 w 16896"/>
                    <a:gd name="T11" fmla="*/ 125601089 h 25920"/>
                    <a:gd name="T12" fmla="*/ 125565407 w 16896"/>
                    <a:gd name="T13" fmla="*/ 125601089 h 25920"/>
                    <a:gd name="T14" fmla="*/ 125565407 w 16896"/>
                    <a:gd name="T15" fmla="*/ 125601089 h 25920"/>
                    <a:gd name="T16" fmla="*/ 125565407 w 16896"/>
                    <a:gd name="T17" fmla="*/ 125601089 h 25920"/>
                    <a:gd name="T18" fmla="*/ 125565407 w 16896"/>
                    <a:gd name="T19" fmla="*/ 125601089 h 25920"/>
                    <a:gd name="T20" fmla="*/ 125565407 w 16896"/>
                    <a:gd name="T21" fmla="*/ 125601089 h 25920"/>
                    <a:gd name="T22" fmla="*/ 125565407 w 16896"/>
                    <a:gd name="T23" fmla="*/ 125601089 h 25920"/>
                    <a:gd name="T24" fmla="*/ 125565407 w 16896"/>
                    <a:gd name="T25" fmla="*/ 125601089 h 25920"/>
                    <a:gd name="T26" fmla="*/ 125565407 w 16896"/>
                    <a:gd name="T27" fmla="*/ 125601089 h 25920"/>
                    <a:gd name="T28" fmla="*/ 125565407 w 16896"/>
                    <a:gd name="T29" fmla="*/ 125601089 h 25920"/>
                    <a:gd name="T30" fmla="*/ 125565407 w 16896"/>
                    <a:gd name="T31" fmla="*/ 125601089 h 25920"/>
                    <a:gd name="T32" fmla="*/ 125565407 w 16896"/>
                    <a:gd name="T33" fmla="*/ 125601089 h 25920"/>
                    <a:gd name="T34" fmla="*/ 125565407 w 16896"/>
                    <a:gd name="T35" fmla="*/ 125601089 h 25920"/>
                    <a:gd name="T36" fmla="*/ 125565407 w 16896"/>
                    <a:gd name="T37" fmla="*/ 125601089 h 25920"/>
                    <a:gd name="T38" fmla="*/ 125565407 w 16896"/>
                    <a:gd name="T39" fmla="*/ 125601089 h 25920"/>
                    <a:gd name="T40" fmla="*/ 125565407 w 16896"/>
                    <a:gd name="T41" fmla="*/ 125601089 h 25920"/>
                    <a:gd name="T42" fmla="*/ 125565407 w 16896"/>
                    <a:gd name="T43" fmla="*/ 125601089 h 25920"/>
                    <a:gd name="T44" fmla="*/ 125565407 w 16896"/>
                    <a:gd name="T45" fmla="*/ 125601089 h 25920"/>
                    <a:gd name="T46" fmla="*/ 125565407 w 16896"/>
                    <a:gd name="T47" fmla="*/ 125601089 h 25920"/>
                    <a:gd name="T48" fmla="*/ 125565407 w 16896"/>
                    <a:gd name="T49" fmla="*/ 125601089 h 25920"/>
                    <a:gd name="T50" fmla="*/ 125565407 w 16896"/>
                    <a:gd name="T51" fmla="*/ 125601089 h 25920"/>
                    <a:gd name="T52" fmla="*/ 125565407 w 16896"/>
                    <a:gd name="T53" fmla="*/ 125601089 h 25920"/>
                    <a:gd name="T54" fmla="*/ 125565407 w 16896"/>
                    <a:gd name="T55" fmla="*/ 125601089 h 25920"/>
                    <a:gd name="T56" fmla="*/ 125565407 w 16896"/>
                    <a:gd name="T57" fmla="*/ 125601089 h 25920"/>
                    <a:gd name="T58" fmla="*/ 125565407 w 16896"/>
                    <a:gd name="T59" fmla="*/ 125601089 h 25920"/>
                    <a:gd name="T60" fmla="*/ 125565407 w 16896"/>
                    <a:gd name="T61" fmla="*/ 125601089 h 25920"/>
                    <a:gd name="T62" fmla="*/ 125565407 w 16896"/>
                    <a:gd name="T63" fmla="*/ 125601089 h 25920"/>
                    <a:gd name="T64" fmla="*/ 125565407 w 16896"/>
                    <a:gd name="T65" fmla="*/ 125601089 h 25920"/>
                    <a:gd name="T66" fmla="*/ 125565407 w 16896"/>
                    <a:gd name="T67" fmla="*/ 125601089 h 25920"/>
                    <a:gd name="T68" fmla="*/ 125565407 w 16896"/>
                    <a:gd name="T69" fmla="*/ 125601089 h 25920"/>
                    <a:gd name="T70" fmla="*/ 125565407 w 16896"/>
                    <a:gd name="T71" fmla="*/ 125601089 h 25920"/>
                    <a:gd name="T72" fmla="*/ 125565407 w 16896"/>
                    <a:gd name="T73" fmla="*/ 125601089 h 25920"/>
                    <a:gd name="T74" fmla="*/ 125565407 w 16896"/>
                    <a:gd name="T75" fmla="*/ 125601089 h 25920"/>
                    <a:gd name="T76" fmla="*/ 125565407 w 16896"/>
                    <a:gd name="T77" fmla="*/ 125601089 h 25920"/>
                    <a:gd name="T78" fmla="*/ 125565407 w 16896"/>
                    <a:gd name="T79" fmla="*/ 125601089 h 25920"/>
                    <a:gd name="T80" fmla="*/ 125565407 w 16896"/>
                    <a:gd name="T81" fmla="*/ 125601089 h 25920"/>
                    <a:gd name="T82" fmla="*/ 125565407 w 16896"/>
                    <a:gd name="T83" fmla="*/ 125601089 h 25920"/>
                    <a:gd name="T84" fmla="*/ 125565407 w 16896"/>
                    <a:gd name="T85" fmla="*/ 125601089 h 25920"/>
                    <a:gd name="T86" fmla="*/ 125565407 w 16896"/>
                    <a:gd name="T87" fmla="*/ 125601089 h 25920"/>
                    <a:gd name="T88" fmla="*/ 125565407 w 16896"/>
                    <a:gd name="T89" fmla="*/ 125601089 h 25920"/>
                    <a:gd name="T90" fmla="*/ 125565407 w 16896"/>
                    <a:gd name="T91" fmla="*/ 125601089 h 25920"/>
                    <a:gd name="T92" fmla="*/ 125565407 w 16896"/>
                    <a:gd name="T93" fmla="*/ 125601089 h 25920"/>
                    <a:gd name="T94" fmla="*/ 125565407 w 16896"/>
                    <a:gd name="T95" fmla="*/ 125601089 h 25920"/>
                    <a:gd name="T96" fmla="*/ 125565407 w 16896"/>
                    <a:gd name="T97" fmla="*/ 125601089 h 25920"/>
                    <a:gd name="T98" fmla="*/ 125565407 w 16896"/>
                    <a:gd name="T99" fmla="*/ 125601089 h 25920"/>
                    <a:gd name="T100" fmla="*/ 125565407 w 16896"/>
                    <a:gd name="T101" fmla="*/ 125601089 h 25920"/>
                    <a:gd name="T102" fmla="*/ 125565407 w 16896"/>
                    <a:gd name="T103" fmla="*/ 125601089 h 25920"/>
                    <a:gd name="T104" fmla="*/ 125565407 w 16896"/>
                    <a:gd name="T105" fmla="*/ 125601089 h 25920"/>
                    <a:gd name="T106" fmla="*/ 125565407 w 16896"/>
                    <a:gd name="T107" fmla="*/ 125601089 h 25920"/>
                    <a:gd name="T108" fmla="*/ 125565407 w 16896"/>
                    <a:gd name="T109" fmla="*/ 125601089 h 25920"/>
                    <a:gd name="T110" fmla="*/ 125565407 w 16896"/>
                    <a:gd name="T111" fmla="*/ 125601089 h 25920"/>
                    <a:gd name="T112" fmla="*/ 125565407 w 16896"/>
                    <a:gd name="T113" fmla="*/ 125601089 h 25920"/>
                    <a:gd name="T114" fmla="*/ 125565407 w 16896"/>
                    <a:gd name="T115" fmla="*/ 125601089 h 25920"/>
                    <a:gd name="T116" fmla="*/ 125565407 w 16896"/>
                    <a:gd name="T117" fmla="*/ 125601089 h 25920"/>
                    <a:gd name="T118" fmla="*/ 125565407 w 16896"/>
                    <a:gd name="T119" fmla="*/ 125601089 h 25920"/>
                    <a:gd name="T120" fmla="*/ 125565407 w 16896"/>
                    <a:gd name="T121" fmla="*/ 125601089 h 2592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6896" h="25920">
                      <a:moveTo>
                        <a:pt x="8525" y="11175"/>
                      </a:moveTo>
                      <a:lnTo>
                        <a:pt x="8525" y="11175"/>
                      </a:lnTo>
                      <a:lnTo>
                        <a:pt x="8647" y="11097"/>
                      </a:lnTo>
                      <a:lnTo>
                        <a:pt x="8768" y="11020"/>
                      </a:lnTo>
                      <a:lnTo>
                        <a:pt x="8891" y="10945"/>
                      </a:lnTo>
                      <a:lnTo>
                        <a:pt x="9015" y="10874"/>
                      </a:lnTo>
                      <a:lnTo>
                        <a:pt x="9139" y="10804"/>
                      </a:lnTo>
                      <a:lnTo>
                        <a:pt x="9264" y="10736"/>
                      </a:lnTo>
                      <a:lnTo>
                        <a:pt x="9389" y="10672"/>
                      </a:lnTo>
                      <a:lnTo>
                        <a:pt x="9515" y="10609"/>
                      </a:lnTo>
                      <a:lnTo>
                        <a:pt x="9763" y="11147"/>
                      </a:lnTo>
                      <a:lnTo>
                        <a:pt x="10010" y="11686"/>
                      </a:lnTo>
                      <a:lnTo>
                        <a:pt x="10254" y="12223"/>
                      </a:lnTo>
                      <a:lnTo>
                        <a:pt x="10496" y="12760"/>
                      </a:lnTo>
                      <a:lnTo>
                        <a:pt x="10509" y="12788"/>
                      </a:lnTo>
                      <a:lnTo>
                        <a:pt x="10523" y="12815"/>
                      </a:lnTo>
                      <a:lnTo>
                        <a:pt x="10539" y="12842"/>
                      </a:lnTo>
                      <a:lnTo>
                        <a:pt x="10554" y="12868"/>
                      </a:lnTo>
                      <a:lnTo>
                        <a:pt x="10571" y="12893"/>
                      </a:lnTo>
                      <a:lnTo>
                        <a:pt x="10589" y="12918"/>
                      </a:lnTo>
                      <a:lnTo>
                        <a:pt x="10608" y="12940"/>
                      </a:lnTo>
                      <a:lnTo>
                        <a:pt x="10627" y="12963"/>
                      </a:lnTo>
                      <a:lnTo>
                        <a:pt x="10647" y="12986"/>
                      </a:lnTo>
                      <a:lnTo>
                        <a:pt x="10667" y="13007"/>
                      </a:lnTo>
                      <a:lnTo>
                        <a:pt x="10689" y="13028"/>
                      </a:lnTo>
                      <a:lnTo>
                        <a:pt x="10712" y="13047"/>
                      </a:lnTo>
                      <a:lnTo>
                        <a:pt x="10735" y="13067"/>
                      </a:lnTo>
                      <a:lnTo>
                        <a:pt x="10759" y="13085"/>
                      </a:lnTo>
                      <a:lnTo>
                        <a:pt x="10783" y="13102"/>
                      </a:lnTo>
                      <a:lnTo>
                        <a:pt x="10808" y="13118"/>
                      </a:lnTo>
                      <a:lnTo>
                        <a:pt x="10835" y="13134"/>
                      </a:lnTo>
                      <a:lnTo>
                        <a:pt x="10861" y="13148"/>
                      </a:lnTo>
                      <a:lnTo>
                        <a:pt x="10888" y="13162"/>
                      </a:lnTo>
                      <a:lnTo>
                        <a:pt x="10915" y="13175"/>
                      </a:lnTo>
                      <a:lnTo>
                        <a:pt x="10943" y="13187"/>
                      </a:lnTo>
                      <a:lnTo>
                        <a:pt x="10971" y="13198"/>
                      </a:lnTo>
                      <a:lnTo>
                        <a:pt x="11000" y="13208"/>
                      </a:lnTo>
                      <a:lnTo>
                        <a:pt x="11030" y="13216"/>
                      </a:lnTo>
                      <a:lnTo>
                        <a:pt x="11060" y="13224"/>
                      </a:lnTo>
                      <a:lnTo>
                        <a:pt x="11091" y="13231"/>
                      </a:lnTo>
                      <a:lnTo>
                        <a:pt x="11121" y="13237"/>
                      </a:lnTo>
                      <a:lnTo>
                        <a:pt x="11152" y="13242"/>
                      </a:lnTo>
                      <a:lnTo>
                        <a:pt x="11184" y="13246"/>
                      </a:lnTo>
                      <a:lnTo>
                        <a:pt x="11215" y="13248"/>
                      </a:lnTo>
                      <a:lnTo>
                        <a:pt x="11247" y="13250"/>
                      </a:lnTo>
                      <a:lnTo>
                        <a:pt x="11279" y="13250"/>
                      </a:lnTo>
                      <a:lnTo>
                        <a:pt x="11314" y="13250"/>
                      </a:lnTo>
                      <a:lnTo>
                        <a:pt x="11350" y="13248"/>
                      </a:lnTo>
                      <a:lnTo>
                        <a:pt x="11384" y="13245"/>
                      </a:lnTo>
                      <a:lnTo>
                        <a:pt x="11420" y="13240"/>
                      </a:lnTo>
                      <a:lnTo>
                        <a:pt x="11454" y="13236"/>
                      </a:lnTo>
                      <a:lnTo>
                        <a:pt x="11489" y="13227"/>
                      </a:lnTo>
                      <a:lnTo>
                        <a:pt x="11522" y="13219"/>
                      </a:lnTo>
                      <a:lnTo>
                        <a:pt x="11557" y="13210"/>
                      </a:lnTo>
                      <a:lnTo>
                        <a:pt x="11590" y="13200"/>
                      </a:lnTo>
                      <a:lnTo>
                        <a:pt x="11622" y="13188"/>
                      </a:lnTo>
                      <a:lnTo>
                        <a:pt x="11654" y="13176"/>
                      </a:lnTo>
                      <a:lnTo>
                        <a:pt x="11686" y="13161"/>
                      </a:lnTo>
                      <a:lnTo>
                        <a:pt x="11718" y="13146"/>
                      </a:lnTo>
                      <a:lnTo>
                        <a:pt x="11749" y="13130"/>
                      </a:lnTo>
                      <a:lnTo>
                        <a:pt x="11779" y="13113"/>
                      </a:lnTo>
                      <a:lnTo>
                        <a:pt x="11809" y="13094"/>
                      </a:lnTo>
                      <a:lnTo>
                        <a:pt x="11833" y="13079"/>
                      </a:lnTo>
                      <a:lnTo>
                        <a:pt x="11857" y="13062"/>
                      </a:lnTo>
                      <a:lnTo>
                        <a:pt x="11881" y="13045"/>
                      </a:lnTo>
                      <a:lnTo>
                        <a:pt x="11904" y="13027"/>
                      </a:lnTo>
                      <a:lnTo>
                        <a:pt x="11927" y="13008"/>
                      </a:lnTo>
                      <a:lnTo>
                        <a:pt x="11949" y="12989"/>
                      </a:lnTo>
                      <a:lnTo>
                        <a:pt x="11970" y="12968"/>
                      </a:lnTo>
                      <a:lnTo>
                        <a:pt x="11992" y="12947"/>
                      </a:lnTo>
                      <a:lnTo>
                        <a:pt x="12011" y="12927"/>
                      </a:lnTo>
                      <a:lnTo>
                        <a:pt x="12031" y="12904"/>
                      </a:lnTo>
                      <a:lnTo>
                        <a:pt x="12050" y="12882"/>
                      </a:lnTo>
                      <a:lnTo>
                        <a:pt x="12068" y="12859"/>
                      </a:lnTo>
                      <a:lnTo>
                        <a:pt x="12086" y="12835"/>
                      </a:lnTo>
                      <a:lnTo>
                        <a:pt x="12103" y="12811"/>
                      </a:lnTo>
                      <a:lnTo>
                        <a:pt x="12119" y="12786"/>
                      </a:lnTo>
                      <a:lnTo>
                        <a:pt x="12134" y="12760"/>
                      </a:lnTo>
                      <a:lnTo>
                        <a:pt x="12437" y="12244"/>
                      </a:lnTo>
                      <a:lnTo>
                        <a:pt x="12737" y="11725"/>
                      </a:lnTo>
                      <a:lnTo>
                        <a:pt x="13037" y="11207"/>
                      </a:lnTo>
                      <a:lnTo>
                        <a:pt x="13334" y="10687"/>
                      </a:lnTo>
                      <a:lnTo>
                        <a:pt x="13629" y="10167"/>
                      </a:lnTo>
                      <a:lnTo>
                        <a:pt x="13924" y="9646"/>
                      </a:lnTo>
                      <a:lnTo>
                        <a:pt x="14217" y="9125"/>
                      </a:lnTo>
                      <a:lnTo>
                        <a:pt x="14508" y="8603"/>
                      </a:lnTo>
                      <a:lnTo>
                        <a:pt x="14797" y="8079"/>
                      </a:lnTo>
                      <a:lnTo>
                        <a:pt x="15085" y="7556"/>
                      </a:lnTo>
                      <a:lnTo>
                        <a:pt x="15372" y="7031"/>
                      </a:lnTo>
                      <a:lnTo>
                        <a:pt x="15658" y="6505"/>
                      </a:lnTo>
                      <a:lnTo>
                        <a:pt x="15942" y="5981"/>
                      </a:lnTo>
                      <a:lnTo>
                        <a:pt x="16226" y="5454"/>
                      </a:lnTo>
                      <a:lnTo>
                        <a:pt x="16508" y="4928"/>
                      </a:lnTo>
                      <a:lnTo>
                        <a:pt x="16789" y="4400"/>
                      </a:lnTo>
                      <a:lnTo>
                        <a:pt x="16812" y="4355"/>
                      </a:lnTo>
                      <a:lnTo>
                        <a:pt x="16832" y="4308"/>
                      </a:lnTo>
                      <a:lnTo>
                        <a:pt x="16849" y="4261"/>
                      </a:lnTo>
                      <a:lnTo>
                        <a:pt x="16864" y="4213"/>
                      </a:lnTo>
                      <a:lnTo>
                        <a:pt x="16875" y="4165"/>
                      </a:lnTo>
                      <a:lnTo>
                        <a:pt x="16885" y="4115"/>
                      </a:lnTo>
                      <a:lnTo>
                        <a:pt x="16891" y="4067"/>
                      </a:lnTo>
                      <a:lnTo>
                        <a:pt x="16895" y="4018"/>
                      </a:lnTo>
                      <a:lnTo>
                        <a:pt x="16896" y="3967"/>
                      </a:lnTo>
                      <a:lnTo>
                        <a:pt x="16895" y="3918"/>
                      </a:lnTo>
                      <a:lnTo>
                        <a:pt x="16890" y="3868"/>
                      </a:lnTo>
                      <a:lnTo>
                        <a:pt x="16888" y="3844"/>
                      </a:lnTo>
                      <a:lnTo>
                        <a:pt x="16883" y="3820"/>
                      </a:lnTo>
                      <a:lnTo>
                        <a:pt x="16879" y="3795"/>
                      </a:lnTo>
                      <a:lnTo>
                        <a:pt x="16874" y="3771"/>
                      </a:lnTo>
                      <a:lnTo>
                        <a:pt x="16868" y="3747"/>
                      </a:lnTo>
                      <a:lnTo>
                        <a:pt x="16862" y="3723"/>
                      </a:lnTo>
                      <a:lnTo>
                        <a:pt x="16855" y="3699"/>
                      </a:lnTo>
                      <a:lnTo>
                        <a:pt x="16847" y="3676"/>
                      </a:lnTo>
                      <a:lnTo>
                        <a:pt x="16837" y="3652"/>
                      </a:lnTo>
                      <a:lnTo>
                        <a:pt x="16828" y="3629"/>
                      </a:lnTo>
                      <a:lnTo>
                        <a:pt x="16818" y="3606"/>
                      </a:lnTo>
                      <a:lnTo>
                        <a:pt x="16808" y="3583"/>
                      </a:lnTo>
                      <a:lnTo>
                        <a:pt x="16796" y="3560"/>
                      </a:lnTo>
                      <a:lnTo>
                        <a:pt x="16785" y="3538"/>
                      </a:lnTo>
                      <a:lnTo>
                        <a:pt x="16772" y="3516"/>
                      </a:lnTo>
                      <a:lnTo>
                        <a:pt x="16759" y="3495"/>
                      </a:lnTo>
                      <a:lnTo>
                        <a:pt x="16732" y="3454"/>
                      </a:lnTo>
                      <a:lnTo>
                        <a:pt x="16702" y="3414"/>
                      </a:lnTo>
                      <a:lnTo>
                        <a:pt x="16670" y="3376"/>
                      </a:lnTo>
                      <a:lnTo>
                        <a:pt x="16637" y="3340"/>
                      </a:lnTo>
                      <a:lnTo>
                        <a:pt x="16601" y="3306"/>
                      </a:lnTo>
                      <a:lnTo>
                        <a:pt x="16563" y="3274"/>
                      </a:lnTo>
                      <a:lnTo>
                        <a:pt x="16524" y="3244"/>
                      </a:lnTo>
                      <a:lnTo>
                        <a:pt x="16483" y="3216"/>
                      </a:lnTo>
                      <a:lnTo>
                        <a:pt x="16440" y="3190"/>
                      </a:lnTo>
                      <a:lnTo>
                        <a:pt x="16419" y="3179"/>
                      </a:lnTo>
                      <a:lnTo>
                        <a:pt x="16397" y="3167"/>
                      </a:lnTo>
                      <a:lnTo>
                        <a:pt x="16374" y="3156"/>
                      </a:lnTo>
                      <a:lnTo>
                        <a:pt x="16351" y="3145"/>
                      </a:lnTo>
                      <a:lnTo>
                        <a:pt x="16328" y="3136"/>
                      </a:lnTo>
                      <a:lnTo>
                        <a:pt x="16304" y="3127"/>
                      </a:lnTo>
                      <a:lnTo>
                        <a:pt x="16280" y="3119"/>
                      </a:lnTo>
                      <a:lnTo>
                        <a:pt x="16256" y="3111"/>
                      </a:lnTo>
                      <a:lnTo>
                        <a:pt x="11200" y="1575"/>
                      </a:lnTo>
                      <a:lnTo>
                        <a:pt x="6147" y="39"/>
                      </a:lnTo>
                      <a:lnTo>
                        <a:pt x="6122" y="32"/>
                      </a:lnTo>
                      <a:lnTo>
                        <a:pt x="6097" y="25"/>
                      </a:lnTo>
                      <a:lnTo>
                        <a:pt x="6070" y="20"/>
                      </a:lnTo>
                      <a:lnTo>
                        <a:pt x="6045" y="15"/>
                      </a:lnTo>
                      <a:lnTo>
                        <a:pt x="6020" y="10"/>
                      </a:lnTo>
                      <a:lnTo>
                        <a:pt x="5993" y="7"/>
                      </a:lnTo>
                      <a:lnTo>
                        <a:pt x="5968" y="5"/>
                      </a:lnTo>
                      <a:lnTo>
                        <a:pt x="5943" y="2"/>
                      </a:lnTo>
                      <a:lnTo>
                        <a:pt x="5917" y="1"/>
                      </a:lnTo>
                      <a:lnTo>
                        <a:pt x="5891" y="0"/>
                      </a:lnTo>
                      <a:lnTo>
                        <a:pt x="5866" y="0"/>
                      </a:lnTo>
                      <a:lnTo>
                        <a:pt x="5840" y="1"/>
                      </a:lnTo>
                      <a:lnTo>
                        <a:pt x="5814" y="2"/>
                      </a:lnTo>
                      <a:lnTo>
                        <a:pt x="5789" y="5"/>
                      </a:lnTo>
                      <a:lnTo>
                        <a:pt x="5764" y="8"/>
                      </a:lnTo>
                      <a:lnTo>
                        <a:pt x="5739" y="11"/>
                      </a:lnTo>
                      <a:lnTo>
                        <a:pt x="5713" y="16"/>
                      </a:lnTo>
                      <a:lnTo>
                        <a:pt x="5688" y="21"/>
                      </a:lnTo>
                      <a:lnTo>
                        <a:pt x="5663" y="26"/>
                      </a:lnTo>
                      <a:lnTo>
                        <a:pt x="5639" y="33"/>
                      </a:lnTo>
                      <a:lnTo>
                        <a:pt x="5615" y="40"/>
                      </a:lnTo>
                      <a:lnTo>
                        <a:pt x="5590" y="47"/>
                      </a:lnTo>
                      <a:lnTo>
                        <a:pt x="5565" y="56"/>
                      </a:lnTo>
                      <a:lnTo>
                        <a:pt x="5542" y="64"/>
                      </a:lnTo>
                      <a:lnTo>
                        <a:pt x="5518" y="75"/>
                      </a:lnTo>
                      <a:lnTo>
                        <a:pt x="5495" y="85"/>
                      </a:lnTo>
                      <a:lnTo>
                        <a:pt x="5471" y="95"/>
                      </a:lnTo>
                      <a:lnTo>
                        <a:pt x="5450" y="108"/>
                      </a:lnTo>
                      <a:lnTo>
                        <a:pt x="5427" y="119"/>
                      </a:lnTo>
                      <a:lnTo>
                        <a:pt x="5405" y="132"/>
                      </a:lnTo>
                      <a:lnTo>
                        <a:pt x="5382" y="146"/>
                      </a:lnTo>
                      <a:lnTo>
                        <a:pt x="5361" y="160"/>
                      </a:lnTo>
                      <a:lnTo>
                        <a:pt x="5336" y="178"/>
                      </a:lnTo>
                      <a:lnTo>
                        <a:pt x="5311" y="196"/>
                      </a:lnTo>
                      <a:lnTo>
                        <a:pt x="5287" y="216"/>
                      </a:lnTo>
                      <a:lnTo>
                        <a:pt x="5263" y="236"/>
                      </a:lnTo>
                      <a:lnTo>
                        <a:pt x="5240" y="258"/>
                      </a:lnTo>
                      <a:lnTo>
                        <a:pt x="5218" y="280"/>
                      </a:lnTo>
                      <a:lnTo>
                        <a:pt x="5196" y="303"/>
                      </a:lnTo>
                      <a:lnTo>
                        <a:pt x="5174" y="327"/>
                      </a:lnTo>
                      <a:lnTo>
                        <a:pt x="5152" y="354"/>
                      </a:lnTo>
                      <a:lnTo>
                        <a:pt x="5132" y="381"/>
                      </a:lnTo>
                      <a:lnTo>
                        <a:pt x="5112" y="409"/>
                      </a:lnTo>
                      <a:lnTo>
                        <a:pt x="5094" y="437"/>
                      </a:lnTo>
                      <a:lnTo>
                        <a:pt x="5077" y="467"/>
                      </a:lnTo>
                      <a:lnTo>
                        <a:pt x="5059" y="496"/>
                      </a:lnTo>
                      <a:lnTo>
                        <a:pt x="5044" y="526"/>
                      </a:lnTo>
                      <a:lnTo>
                        <a:pt x="5031" y="557"/>
                      </a:lnTo>
                      <a:lnTo>
                        <a:pt x="5018" y="588"/>
                      </a:lnTo>
                      <a:lnTo>
                        <a:pt x="5007" y="619"/>
                      </a:lnTo>
                      <a:lnTo>
                        <a:pt x="4995" y="651"/>
                      </a:lnTo>
                      <a:lnTo>
                        <a:pt x="4986" y="682"/>
                      </a:lnTo>
                      <a:lnTo>
                        <a:pt x="4978" y="714"/>
                      </a:lnTo>
                      <a:lnTo>
                        <a:pt x="4971" y="746"/>
                      </a:lnTo>
                      <a:lnTo>
                        <a:pt x="4965" y="779"/>
                      </a:lnTo>
                      <a:lnTo>
                        <a:pt x="4961" y="812"/>
                      </a:lnTo>
                      <a:lnTo>
                        <a:pt x="4957" y="845"/>
                      </a:lnTo>
                      <a:lnTo>
                        <a:pt x="4955" y="878"/>
                      </a:lnTo>
                      <a:lnTo>
                        <a:pt x="4954" y="910"/>
                      </a:lnTo>
                      <a:lnTo>
                        <a:pt x="4954" y="944"/>
                      </a:lnTo>
                      <a:lnTo>
                        <a:pt x="4955" y="977"/>
                      </a:lnTo>
                      <a:lnTo>
                        <a:pt x="4957" y="1010"/>
                      </a:lnTo>
                      <a:lnTo>
                        <a:pt x="4961" y="1043"/>
                      </a:lnTo>
                      <a:lnTo>
                        <a:pt x="4965" y="1076"/>
                      </a:lnTo>
                      <a:lnTo>
                        <a:pt x="4971" y="1109"/>
                      </a:lnTo>
                      <a:lnTo>
                        <a:pt x="4979" y="1141"/>
                      </a:lnTo>
                      <a:lnTo>
                        <a:pt x="4987" y="1173"/>
                      </a:lnTo>
                      <a:lnTo>
                        <a:pt x="4996" y="1205"/>
                      </a:lnTo>
                      <a:lnTo>
                        <a:pt x="5008" y="1237"/>
                      </a:lnTo>
                      <a:lnTo>
                        <a:pt x="5020" y="1270"/>
                      </a:lnTo>
                      <a:lnTo>
                        <a:pt x="5033" y="1301"/>
                      </a:lnTo>
                      <a:lnTo>
                        <a:pt x="5048" y="1332"/>
                      </a:lnTo>
                      <a:lnTo>
                        <a:pt x="5630" y="2512"/>
                      </a:lnTo>
                      <a:lnTo>
                        <a:pt x="6209" y="3691"/>
                      </a:lnTo>
                      <a:lnTo>
                        <a:pt x="6054" y="3817"/>
                      </a:lnTo>
                      <a:lnTo>
                        <a:pt x="5901" y="3945"/>
                      </a:lnTo>
                      <a:lnTo>
                        <a:pt x="5749" y="4076"/>
                      </a:lnTo>
                      <a:lnTo>
                        <a:pt x="5600" y="4208"/>
                      </a:lnTo>
                      <a:lnTo>
                        <a:pt x="5452" y="4343"/>
                      </a:lnTo>
                      <a:lnTo>
                        <a:pt x="5306" y="4478"/>
                      </a:lnTo>
                      <a:lnTo>
                        <a:pt x="5162" y="4616"/>
                      </a:lnTo>
                      <a:lnTo>
                        <a:pt x="5018" y="4756"/>
                      </a:lnTo>
                      <a:lnTo>
                        <a:pt x="4877" y="4896"/>
                      </a:lnTo>
                      <a:lnTo>
                        <a:pt x="4738" y="5039"/>
                      </a:lnTo>
                      <a:lnTo>
                        <a:pt x="4600" y="5183"/>
                      </a:lnTo>
                      <a:lnTo>
                        <a:pt x="4465" y="5329"/>
                      </a:lnTo>
                      <a:lnTo>
                        <a:pt x="4331" y="5477"/>
                      </a:lnTo>
                      <a:lnTo>
                        <a:pt x="4199" y="5625"/>
                      </a:lnTo>
                      <a:lnTo>
                        <a:pt x="4069" y="5775"/>
                      </a:lnTo>
                      <a:lnTo>
                        <a:pt x="3941" y="5928"/>
                      </a:lnTo>
                      <a:lnTo>
                        <a:pt x="3813" y="6082"/>
                      </a:lnTo>
                      <a:lnTo>
                        <a:pt x="3689" y="6237"/>
                      </a:lnTo>
                      <a:lnTo>
                        <a:pt x="3566" y="6393"/>
                      </a:lnTo>
                      <a:lnTo>
                        <a:pt x="3445" y="6551"/>
                      </a:lnTo>
                      <a:lnTo>
                        <a:pt x="3327" y="6711"/>
                      </a:lnTo>
                      <a:lnTo>
                        <a:pt x="3208" y="6871"/>
                      </a:lnTo>
                      <a:lnTo>
                        <a:pt x="3094" y="7033"/>
                      </a:lnTo>
                      <a:lnTo>
                        <a:pt x="2980" y="7196"/>
                      </a:lnTo>
                      <a:lnTo>
                        <a:pt x="2869" y="7362"/>
                      </a:lnTo>
                      <a:lnTo>
                        <a:pt x="2760" y="7528"/>
                      </a:lnTo>
                      <a:lnTo>
                        <a:pt x="2652" y="7696"/>
                      </a:lnTo>
                      <a:lnTo>
                        <a:pt x="2546" y="7864"/>
                      </a:lnTo>
                      <a:lnTo>
                        <a:pt x="2443" y="8034"/>
                      </a:lnTo>
                      <a:lnTo>
                        <a:pt x="2341" y="8205"/>
                      </a:lnTo>
                      <a:lnTo>
                        <a:pt x="2242" y="8379"/>
                      </a:lnTo>
                      <a:lnTo>
                        <a:pt x="2145" y="8552"/>
                      </a:lnTo>
                      <a:lnTo>
                        <a:pt x="2048" y="8726"/>
                      </a:lnTo>
                      <a:lnTo>
                        <a:pt x="1955" y="8903"/>
                      </a:lnTo>
                      <a:lnTo>
                        <a:pt x="1864" y="9080"/>
                      </a:lnTo>
                      <a:lnTo>
                        <a:pt x="1774" y="9258"/>
                      </a:lnTo>
                      <a:lnTo>
                        <a:pt x="1687" y="9437"/>
                      </a:lnTo>
                      <a:lnTo>
                        <a:pt x="1602" y="9618"/>
                      </a:lnTo>
                      <a:lnTo>
                        <a:pt x="1518" y="9800"/>
                      </a:lnTo>
                      <a:lnTo>
                        <a:pt x="1437" y="9982"/>
                      </a:lnTo>
                      <a:lnTo>
                        <a:pt x="1359" y="10166"/>
                      </a:lnTo>
                      <a:lnTo>
                        <a:pt x="1282" y="10350"/>
                      </a:lnTo>
                      <a:lnTo>
                        <a:pt x="1206" y="10536"/>
                      </a:lnTo>
                      <a:lnTo>
                        <a:pt x="1134" y="10722"/>
                      </a:lnTo>
                      <a:lnTo>
                        <a:pt x="1064" y="10910"/>
                      </a:lnTo>
                      <a:lnTo>
                        <a:pt x="995" y="11098"/>
                      </a:lnTo>
                      <a:lnTo>
                        <a:pt x="928" y="11286"/>
                      </a:lnTo>
                      <a:lnTo>
                        <a:pt x="865" y="11477"/>
                      </a:lnTo>
                      <a:lnTo>
                        <a:pt x="803" y="11667"/>
                      </a:lnTo>
                      <a:lnTo>
                        <a:pt x="744" y="11859"/>
                      </a:lnTo>
                      <a:lnTo>
                        <a:pt x="686" y="12052"/>
                      </a:lnTo>
                      <a:lnTo>
                        <a:pt x="631" y="12245"/>
                      </a:lnTo>
                      <a:lnTo>
                        <a:pt x="578" y="12439"/>
                      </a:lnTo>
                      <a:lnTo>
                        <a:pt x="528" y="12634"/>
                      </a:lnTo>
                      <a:lnTo>
                        <a:pt x="479" y="12829"/>
                      </a:lnTo>
                      <a:lnTo>
                        <a:pt x="433" y="13025"/>
                      </a:lnTo>
                      <a:lnTo>
                        <a:pt x="389" y="13223"/>
                      </a:lnTo>
                      <a:lnTo>
                        <a:pt x="348" y="13420"/>
                      </a:lnTo>
                      <a:lnTo>
                        <a:pt x="308" y="13618"/>
                      </a:lnTo>
                      <a:lnTo>
                        <a:pt x="271" y="13816"/>
                      </a:lnTo>
                      <a:lnTo>
                        <a:pt x="236" y="14016"/>
                      </a:lnTo>
                      <a:lnTo>
                        <a:pt x="204" y="14216"/>
                      </a:lnTo>
                      <a:lnTo>
                        <a:pt x="174" y="14417"/>
                      </a:lnTo>
                      <a:lnTo>
                        <a:pt x="146" y="14618"/>
                      </a:lnTo>
                      <a:lnTo>
                        <a:pt x="122" y="14816"/>
                      </a:lnTo>
                      <a:lnTo>
                        <a:pt x="99" y="15014"/>
                      </a:lnTo>
                      <a:lnTo>
                        <a:pt x="79" y="15211"/>
                      </a:lnTo>
                      <a:lnTo>
                        <a:pt x="61" y="15409"/>
                      </a:lnTo>
                      <a:lnTo>
                        <a:pt x="46" y="15606"/>
                      </a:lnTo>
                      <a:lnTo>
                        <a:pt x="32" y="15802"/>
                      </a:lnTo>
                      <a:lnTo>
                        <a:pt x="22" y="15997"/>
                      </a:lnTo>
                      <a:lnTo>
                        <a:pt x="13" y="16194"/>
                      </a:lnTo>
                      <a:lnTo>
                        <a:pt x="7" y="16388"/>
                      </a:lnTo>
                      <a:lnTo>
                        <a:pt x="2" y="16583"/>
                      </a:lnTo>
                      <a:lnTo>
                        <a:pt x="0" y="16777"/>
                      </a:lnTo>
                      <a:lnTo>
                        <a:pt x="1" y="16970"/>
                      </a:lnTo>
                      <a:lnTo>
                        <a:pt x="3" y="17163"/>
                      </a:lnTo>
                      <a:lnTo>
                        <a:pt x="8" y="17355"/>
                      </a:lnTo>
                      <a:lnTo>
                        <a:pt x="15" y="17546"/>
                      </a:lnTo>
                      <a:lnTo>
                        <a:pt x="24" y="17738"/>
                      </a:lnTo>
                      <a:lnTo>
                        <a:pt x="36" y="17927"/>
                      </a:lnTo>
                      <a:lnTo>
                        <a:pt x="49" y="18116"/>
                      </a:lnTo>
                      <a:lnTo>
                        <a:pt x="65" y="18306"/>
                      </a:lnTo>
                      <a:lnTo>
                        <a:pt x="84" y="18493"/>
                      </a:lnTo>
                      <a:lnTo>
                        <a:pt x="103" y="18680"/>
                      </a:lnTo>
                      <a:lnTo>
                        <a:pt x="126" y="18866"/>
                      </a:lnTo>
                      <a:lnTo>
                        <a:pt x="150" y="19052"/>
                      </a:lnTo>
                      <a:lnTo>
                        <a:pt x="178" y="19237"/>
                      </a:lnTo>
                      <a:lnTo>
                        <a:pt x="207" y="19420"/>
                      </a:lnTo>
                      <a:lnTo>
                        <a:pt x="238" y="19603"/>
                      </a:lnTo>
                      <a:lnTo>
                        <a:pt x="271" y="19786"/>
                      </a:lnTo>
                      <a:lnTo>
                        <a:pt x="305" y="19966"/>
                      </a:lnTo>
                      <a:lnTo>
                        <a:pt x="343" y="20146"/>
                      </a:lnTo>
                      <a:lnTo>
                        <a:pt x="382" y="20325"/>
                      </a:lnTo>
                      <a:lnTo>
                        <a:pt x="425" y="20503"/>
                      </a:lnTo>
                      <a:lnTo>
                        <a:pt x="468" y="20680"/>
                      </a:lnTo>
                      <a:lnTo>
                        <a:pt x="514" y="20855"/>
                      </a:lnTo>
                      <a:lnTo>
                        <a:pt x="561" y="21030"/>
                      </a:lnTo>
                      <a:lnTo>
                        <a:pt x="612" y="21203"/>
                      </a:lnTo>
                      <a:lnTo>
                        <a:pt x="663" y="21375"/>
                      </a:lnTo>
                      <a:lnTo>
                        <a:pt x="717" y="21546"/>
                      </a:lnTo>
                      <a:lnTo>
                        <a:pt x="773" y="21716"/>
                      </a:lnTo>
                      <a:lnTo>
                        <a:pt x="832" y="21885"/>
                      </a:lnTo>
                      <a:lnTo>
                        <a:pt x="892" y="22053"/>
                      </a:lnTo>
                      <a:lnTo>
                        <a:pt x="954" y="22219"/>
                      </a:lnTo>
                      <a:lnTo>
                        <a:pt x="1018" y="22384"/>
                      </a:lnTo>
                      <a:lnTo>
                        <a:pt x="1084" y="22547"/>
                      </a:lnTo>
                      <a:lnTo>
                        <a:pt x="1152" y="22709"/>
                      </a:lnTo>
                      <a:lnTo>
                        <a:pt x="1223" y="22871"/>
                      </a:lnTo>
                      <a:lnTo>
                        <a:pt x="1296" y="23030"/>
                      </a:lnTo>
                      <a:lnTo>
                        <a:pt x="1369" y="23188"/>
                      </a:lnTo>
                      <a:lnTo>
                        <a:pt x="1446" y="23345"/>
                      </a:lnTo>
                      <a:lnTo>
                        <a:pt x="1524" y="23500"/>
                      </a:lnTo>
                      <a:lnTo>
                        <a:pt x="1604" y="23653"/>
                      </a:lnTo>
                      <a:lnTo>
                        <a:pt x="1686" y="23806"/>
                      </a:lnTo>
                      <a:lnTo>
                        <a:pt x="1769" y="23956"/>
                      </a:lnTo>
                      <a:lnTo>
                        <a:pt x="1856" y="24105"/>
                      </a:lnTo>
                      <a:lnTo>
                        <a:pt x="1944" y="24252"/>
                      </a:lnTo>
                      <a:lnTo>
                        <a:pt x="2033" y="24398"/>
                      </a:lnTo>
                      <a:lnTo>
                        <a:pt x="2125" y="24542"/>
                      </a:lnTo>
                      <a:lnTo>
                        <a:pt x="2218" y="24685"/>
                      </a:lnTo>
                      <a:lnTo>
                        <a:pt x="2315" y="24826"/>
                      </a:lnTo>
                      <a:lnTo>
                        <a:pt x="2412" y="24965"/>
                      </a:lnTo>
                      <a:lnTo>
                        <a:pt x="2511" y="25103"/>
                      </a:lnTo>
                      <a:lnTo>
                        <a:pt x="2612" y="25238"/>
                      </a:lnTo>
                      <a:lnTo>
                        <a:pt x="2715" y="25371"/>
                      </a:lnTo>
                      <a:lnTo>
                        <a:pt x="2819" y="25503"/>
                      </a:lnTo>
                      <a:lnTo>
                        <a:pt x="2926" y="25634"/>
                      </a:lnTo>
                      <a:lnTo>
                        <a:pt x="2953" y="25664"/>
                      </a:lnTo>
                      <a:lnTo>
                        <a:pt x="2980" y="25693"/>
                      </a:lnTo>
                      <a:lnTo>
                        <a:pt x="3009" y="25719"/>
                      </a:lnTo>
                      <a:lnTo>
                        <a:pt x="3037" y="25744"/>
                      </a:lnTo>
                      <a:lnTo>
                        <a:pt x="3067" y="25768"/>
                      </a:lnTo>
                      <a:lnTo>
                        <a:pt x="3098" y="25790"/>
                      </a:lnTo>
                      <a:lnTo>
                        <a:pt x="3129" y="25810"/>
                      </a:lnTo>
                      <a:lnTo>
                        <a:pt x="3161" y="25828"/>
                      </a:lnTo>
                      <a:lnTo>
                        <a:pt x="3195" y="25845"/>
                      </a:lnTo>
                      <a:lnTo>
                        <a:pt x="3228" y="25860"/>
                      </a:lnTo>
                      <a:lnTo>
                        <a:pt x="3262" y="25874"/>
                      </a:lnTo>
                      <a:lnTo>
                        <a:pt x="3297" y="25886"/>
                      </a:lnTo>
                      <a:lnTo>
                        <a:pt x="3331" y="25896"/>
                      </a:lnTo>
                      <a:lnTo>
                        <a:pt x="3367" y="25904"/>
                      </a:lnTo>
                      <a:lnTo>
                        <a:pt x="3401" y="25911"/>
                      </a:lnTo>
                      <a:lnTo>
                        <a:pt x="3437" y="25915"/>
                      </a:lnTo>
                      <a:lnTo>
                        <a:pt x="3474" y="25919"/>
                      </a:lnTo>
                      <a:lnTo>
                        <a:pt x="3509" y="25920"/>
                      </a:lnTo>
                      <a:lnTo>
                        <a:pt x="3546" y="25920"/>
                      </a:lnTo>
                      <a:lnTo>
                        <a:pt x="3581" y="25918"/>
                      </a:lnTo>
                      <a:lnTo>
                        <a:pt x="3617" y="25914"/>
                      </a:lnTo>
                      <a:lnTo>
                        <a:pt x="3654" y="25909"/>
                      </a:lnTo>
                      <a:lnTo>
                        <a:pt x="3689" y="25902"/>
                      </a:lnTo>
                      <a:lnTo>
                        <a:pt x="3725" y="25892"/>
                      </a:lnTo>
                      <a:lnTo>
                        <a:pt x="3760" y="25881"/>
                      </a:lnTo>
                      <a:lnTo>
                        <a:pt x="3796" y="25868"/>
                      </a:lnTo>
                      <a:lnTo>
                        <a:pt x="3830" y="25855"/>
                      </a:lnTo>
                      <a:lnTo>
                        <a:pt x="3865" y="25838"/>
                      </a:lnTo>
                      <a:lnTo>
                        <a:pt x="3899" y="25820"/>
                      </a:lnTo>
                      <a:lnTo>
                        <a:pt x="3933" y="25801"/>
                      </a:lnTo>
                      <a:lnTo>
                        <a:pt x="3966" y="25779"/>
                      </a:lnTo>
                      <a:lnTo>
                        <a:pt x="3998" y="25755"/>
                      </a:lnTo>
                      <a:lnTo>
                        <a:pt x="4004" y="25750"/>
                      </a:lnTo>
                      <a:lnTo>
                        <a:pt x="4011" y="25746"/>
                      </a:lnTo>
                      <a:lnTo>
                        <a:pt x="4016" y="25741"/>
                      </a:lnTo>
                      <a:lnTo>
                        <a:pt x="4022" y="25735"/>
                      </a:lnTo>
                      <a:lnTo>
                        <a:pt x="4052" y="25710"/>
                      </a:lnTo>
                      <a:lnTo>
                        <a:pt x="4081" y="25684"/>
                      </a:lnTo>
                      <a:lnTo>
                        <a:pt x="4107" y="25656"/>
                      </a:lnTo>
                      <a:lnTo>
                        <a:pt x="4133" y="25627"/>
                      </a:lnTo>
                      <a:lnTo>
                        <a:pt x="4157" y="25597"/>
                      </a:lnTo>
                      <a:lnTo>
                        <a:pt x="4182" y="25566"/>
                      </a:lnTo>
                      <a:lnTo>
                        <a:pt x="4203" y="25534"/>
                      </a:lnTo>
                      <a:lnTo>
                        <a:pt x="4224" y="25501"/>
                      </a:lnTo>
                      <a:lnTo>
                        <a:pt x="4244" y="25468"/>
                      </a:lnTo>
                      <a:lnTo>
                        <a:pt x="4262" y="25433"/>
                      </a:lnTo>
                      <a:lnTo>
                        <a:pt x="4279" y="25399"/>
                      </a:lnTo>
                      <a:lnTo>
                        <a:pt x="4294" y="25363"/>
                      </a:lnTo>
                      <a:lnTo>
                        <a:pt x="4309" y="25327"/>
                      </a:lnTo>
                      <a:lnTo>
                        <a:pt x="4322" y="25290"/>
                      </a:lnTo>
                      <a:lnTo>
                        <a:pt x="4333" y="25252"/>
                      </a:lnTo>
                      <a:lnTo>
                        <a:pt x="4343" y="25214"/>
                      </a:lnTo>
                      <a:lnTo>
                        <a:pt x="4351" y="25176"/>
                      </a:lnTo>
                      <a:lnTo>
                        <a:pt x="4359" y="25137"/>
                      </a:lnTo>
                      <a:lnTo>
                        <a:pt x="4365" y="25098"/>
                      </a:lnTo>
                      <a:lnTo>
                        <a:pt x="4370" y="25059"/>
                      </a:lnTo>
                      <a:lnTo>
                        <a:pt x="4372" y="25020"/>
                      </a:lnTo>
                      <a:lnTo>
                        <a:pt x="4374" y="24981"/>
                      </a:lnTo>
                      <a:lnTo>
                        <a:pt x="4374" y="24942"/>
                      </a:lnTo>
                      <a:lnTo>
                        <a:pt x="4373" y="24902"/>
                      </a:lnTo>
                      <a:lnTo>
                        <a:pt x="4370" y="24863"/>
                      </a:lnTo>
                      <a:lnTo>
                        <a:pt x="4365" y="24824"/>
                      </a:lnTo>
                      <a:lnTo>
                        <a:pt x="4359" y="24784"/>
                      </a:lnTo>
                      <a:lnTo>
                        <a:pt x="4353" y="24746"/>
                      </a:lnTo>
                      <a:lnTo>
                        <a:pt x="4343" y="24707"/>
                      </a:lnTo>
                      <a:lnTo>
                        <a:pt x="4333" y="24668"/>
                      </a:lnTo>
                      <a:lnTo>
                        <a:pt x="4320" y="24630"/>
                      </a:lnTo>
                      <a:lnTo>
                        <a:pt x="4307" y="24592"/>
                      </a:lnTo>
                      <a:lnTo>
                        <a:pt x="4260" y="24470"/>
                      </a:lnTo>
                      <a:lnTo>
                        <a:pt x="4215" y="24347"/>
                      </a:lnTo>
                      <a:lnTo>
                        <a:pt x="4171" y="24225"/>
                      </a:lnTo>
                      <a:lnTo>
                        <a:pt x="4130" y="24102"/>
                      </a:lnTo>
                      <a:lnTo>
                        <a:pt x="4090" y="23979"/>
                      </a:lnTo>
                      <a:lnTo>
                        <a:pt x="4051" y="23855"/>
                      </a:lnTo>
                      <a:lnTo>
                        <a:pt x="4014" y="23732"/>
                      </a:lnTo>
                      <a:lnTo>
                        <a:pt x="3978" y="23608"/>
                      </a:lnTo>
                      <a:lnTo>
                        <a:pt x="3945" y="23485"/>
                      </a:lnTo>
                      <a:lnTo>
                        <a:pt x="3913" y="23361"/>
                      </a:lnTo>
                      <a:lnTo>
                        <a:pt x="3882" y="23237"/>
                      </a:lnTo>
                      <a:lnTo>
                        <a:pt x="3853" y="23113"/>
                      </a:lnTo>
                      <a:lnTo>
                        <a:pt x="3826" y="22989"/>
                      </a:lnTo>
                      <a:lnTo>
                        <a:pt x="3801" y="22865"/>
                      </a:lnTo>
                      <a:lnTo>
                        <a:pt x="3776" y="22741"/>
                      </a:lnTo>
                      <a:lnTo>
                        <a:pt x="3754" y="22617"/>
                      </a:lnTo>
                      <a:lnTo>
                        <a:pt x="3732" y="22493"/>
                      </a:lnTo>
                      <a:lnTo>
                        <a:pt x="3712" y="22369"/>
                      </a:lnTo>
                      <a:lnTo>
                        <a:pt x="3694" y="22246"/>
                      </a:lnTo>
                      <a:lnTo>
                        <a:pt x="3678" y="22122"/>
                      </a:lnTo>
                      <a:lnTo>
                        <a:pt x="3662" y="21998"/>
                      </a:lnTo>
                      <a:lnTo>
                        <a:pt x="3648" y="21874"/>
                      </a:lnTo>
                      <a:lnTo>
                        <a:pt x="3636" y="21750"/>
                      </a:lnTo>
                      <a:lnTo>
                        <a:pt x="3625" y="21626"/>
                      </a:lnTo>
                      <a:lnTo>
                        <a:pt x="3616" y="21502"/>
                      </a:lnTo>
                      <a:lnTo>
                        <a:pt x="3608" y="21378"/>
                      </a:lnTo>
                      <a:lnTo>
                        <a:pt x="3601" y="21254"/>
                      </a:lnTo>
                      <a:lnTo>
                        <a:pt x="3596" y="21131"/>
                      </a:lnTo>
                      <a:lnTo>
                        <a:pt x="3593" y="21007"/>
                      </a:lnTo>
                      <a:lnTo>
                        <a:pt x="3591" y="20884"/>
                      </a:lnTo>
                      <a:lnTo>
                        <a:pt x="3589" y="20760"/>
                      </a:lnTo>
                      <a:lnTo>
                        <a:pt x="3589" y="20637"/>
                      </a:lnTo>
                      <a:lnTo>
                        <a:pt x="3592" y="20514"/>
                      </a:lnTo>
                      <a:lnTo>
                        <a:pt x="3595" y="20392"/>
                      </a:lnTo>
                      <a:lnTo>
                        <a:pt x="3600" y="20269"/>
                      </a:lnTo>
                      <a:lnTo>
                        <a:pt x="3605" y="20147"/>
                      </a:lnTo>
                      <a:lnTo>
                        <a:pt x="3612" y="20024"/>
                      </a:lnTo>
                      <a:lnTo>
                        <a:pt x="3620" y="19903"/>
                      </a:lnTo>
                      <a:lnTo>
                        <a:pt x="3631" y="19781"/>
                      </a:lnTo>
                      <a:lnTo>
                        <a:pt x="3642" y="19659"/>
                      </a:lnTo>
                      <a:lnTo>
                        <a:pt x="3654" y="19539"/>
                      </a:lnTo>
                      <a:lnTo>
                        <a:pt x="3667" y="19417"/>
                      </a:lnTo>
                      <a:lnTo>
                        <a:pt x="3682" y="19297"/>
                      </a:lnTo>
                      <a:lnTo>
                        <a:pt x="3698" y="19176"/>
                      </a:lnTo>
                      <a:lnTo>
                        <a:pt x="3716" y="19055"/>
                      </a:lnTo>
                      <a:lnTo>
                        <a:pt x="3735" y="18936"/>
                      </a:lnTo>
                      <a:lnTo>
                        <a:pt x="3755" y="18817"/>
                      </a:lnTo>
                      <a:lnTo>
                        <a:pt x="3775" y="18697"/>
                      </a:lnTo>
                      <a:lnTo>
                        <a:pt x="3798" y="18578"/>
                      </a:lnTo>
                      <a:lnTo>
                        <a:pt x="3821" y="18460"/>
                      </a:lnTo>
                      <a:lnTo>
                        <a:pt x="3846" y="18341"/>
                      </a:lnTo>
                      <a:lnTo>
                        <a:pt x="3872" y="18223"/>
                      </a:lnTo>
                      <a:lnTo>
                        <a:pt x="3899" y="18106"/>
                      </a:lnTo>
                      <a:lnTo>
                        <a:pt x="3927" y="17989"/>
                      </a:lnTo>
                      <a:lnTo>
                        <a:pt x="3957" y="17872"/>
                      </a:lnTo>
                      <a:lnTo>
                        <a:pt x="3988" y="17756"/>
                      </a:lnTo>
                      <a:lnTo>
                        <a:pt x="4019" y="17640"/>
                      </a:lnTo>
                      <a:lnTo>
                        <a:pt x="4052" y="17525"/>
                      </a:lnTo>
                      <a:lnTo>
                        <a:pt x="4085" y="17409"/>
                      </a:lnTo>
                      <a:lnTo>
                        <a:pt x="4120" y="17296"/>
                      </a:lnTo>
                      <a:lnTo>
                        <a:pt x="4156" y="17181"/>
                      </a:lnTo>
                      <a:lnTo>
                        <a:pt x="4193" y="17067"/>
                      </a:lnTo>
                      <a:lnTo>
                        <a:pt x="4231" y="16955"/>
                      </a:lnTo>
                      <a:lnTo>
                        <a:pt x="4271" y="16842"/>
                      </a:lnTo>
                      <a:lnTo>
                        <a:pt x="4311" y="16730"/>
                      </a:lnTo>
                      <a:lnTo>
                        <a:pt x="4353" y="16618"/>
                      </a:lnTo>
                      <a:lnTo>
                        <a:pt x="4394" y="16507"/>
                      </a:lnTo>
                      <a:lnTo>
                        <a:pt x="4437" y="16397"/>
                      </a:lnTo>
                      <a:lnTo>
                        <a:pt x="4482" y="16287"/>
                      </a:lnTo>
                      <a:lnTo>
                        <a:pt x="4527" y="16178"/>
                      </a:lnTo>
                      <a:lnTo>
                        <a:pt x="4574" y="16069"/>
                      </a:lnTo>
                      <a:lnTo>
                        <a:pt x="4621" y="15961"/>
                      </a:lnTo>
                      <a:lnTo>
                        <a:pt x="4669" y="15853"/>
                      </a:lnTo>
                      <a:lnTo>
                        <a:pt x="4719" y="15746"/>
                      </a:lnTo>
                      <a:lnTo>
                        <a:pt x="4769" y="15639"/>
                      </a:lnTo>
                      <a:lnTo>
                        <a:pt x="4820" y="15534"/>
                      </a:lnTo>
                      <a:lnTo>
                        <a:pt x="4871" y="15428"/>
                      </a:lnTo>
                      <a:lnTo>
                        <a:pt x="4925" y="15324"/>
                      </a:lnTo>
                      <a:lnTo>
                        <a:pt x="4979" y="15220"/>
                      </a:lnTo>
                      <a:lnTo>
                        <a:pt x="5033" y="15117"/>
                      </a:lnTo>
                      <a:lnTo>
                        <a:pt x="5089" y="15015"/>
                      </a:lnTo>
                      <a:lnTo>
                        <a:pt x="5145" y="14913"/>
                      </a:lnTo>
                      <a:lnTo>
                        <a:pt x="5203" y="14812"/>
                      </a:lnTo>
                      <a:lnTo>
                        <a:pt x="5261" y="14712"/>
                      </a:lnTo>
                      <a:lnTo>
                        <a:pt x="5320" y="14612"/>
                      </a:lnTo>
                      <a:lnTo>
                        <a:pt x="5381" y="14513"/>
                      </a:lnTo>
                      <a:lnTo>
                        <a:pt x="5442" y="14414"/>
                      </a:lnTo>
                      <a:lnTo>
                        <a:pt x="5502" y="14317"/>
                      </a:lnTo>
                      <a:lnTo>
                        <a:pt x="5565" y="14220"/>
                      </a:lnTo>
                      <a:lnTo>
                        <a:pt x="5629" y="14125"/>
                      </a:lnTo>
                      <a:lnTo>
                        <a:pt x="5692" y="14030"/>
                      </a:lnTo>
                      <a:lnTo>
                        <a:pt x="5757" y="13936"/>
                      </a:lnTo>
                      <a:lnTo>
                        <a:pt x="5822" y="13843"/>
                      </a:lnTo>
                      <a:lnTo>
                        <a:pt x="5889" y="13750"/>
                      </a:lnTo>
                      <a:lnTo>
                        <a:pt x="5956" y="13658"/>
                      </a:lnTo>
                      <a:lnTo>
                        <a:pt x="6023" y="13567"/>
                      </a:lnTo>
                      <a:lnTo>
                        <a:pt x="6092" y="13478"/>
                      </a:lnTo>
                      <a:lnTo>
                        <a:pt x="6161" y="13388"/>
                      </a:lnTo>
                      <a:lnTo>
                        <a:pt x="6231" y="13300"/>
                      </a:lnTo>
                      <a:lnTo>
                        <a:pt x="6302" y="13213"/>
                      </a:lnTo>
                      <a:lnTo>
                        <a:pt x="6373" y="13126"/>
                      </a:lnTo>
                      <a:lnTo>
                        <a:pt x="6446" y="13040"/>
                      </a:lnTo>
                      <a:lnTo>
                        <a:pt x="6518" y="12957"/>
                      </a:lnTo>
                      <a:lnTo>
                        <a:pt x="6591" y="12873"/>
                      </a:lnTo>
                      <a:lnTo>
                        <a:pt x="6666" y="12790"/>
                      </a:lnTo>
                      <a:lnTo>
                        <a:pt x="6740" y="12709"/>
                      </a:lnTo>
                      <a:lnTo>
                        <a:pt x="6815" y="12627"/>
                      </a:lnTo>
                      <a:lnTo>
                        <a:pt x="6892" y="12548"/>
                      </a:lnTo>
                      <a:lnTo>
                        <a:pt x="6968" y="12469"/>
                      </a:lnTo>
                      <a:lnTo>
                        <a:pt x="7045" y="12391"/>
                      </a:lnTo>
                      <a:lnTo>
                        <a:pt x="7123" y="12314"/>
                      </a:lnTo>
                      <a:lnTo>
                        <a:pt x="7201" y="12238"/>
                      </a:lnTo>
                      <a:lnTo>
                        <a:pt x="7280" y="12163"/>
                      </a:lnTo>
                      <a:lnTo>
                        <a:pt x="7359" y="12090"/>
                      </a:lnTo>
                      <a:lnTo>
                        <a:pt x="7439" y="12018"/>
                      </a:lnTo>
                      <a:lnTo>
                        <a:pt x="7520" y="11946"/>
                      </a:lnTo>
                      <a:lnTo>
                        <a:pt x="7601" y="11875"/>
                      </a:lnTo>
                      <a:lnTo>
                        <a:pt x="7683" y="11806"/>
                      </a:lnTo>
                      <a:lnTo>
                        <a:pt x="7764" y="11737"/>
                      </a:lnTo>
                      <a:lnTo>
                        <a:pt x="7847" y="11671"/>
                      </a:lnTo>
                      <a:lnTo>
                        <a:pt x="7930" y="11604"/>
                      </a:lnTo>
                      <a:lnTo>
                        <a:pt x="8014" y="11540"/>
                      </a:lnTo>
                      <a:lnTo>
                        <a:pt x="8098" y="11477"/>
                      </a:lnTo>
                      <a:lnTo>
                        <a:pt x="8182" y="11414"/>
                      </a:lnTo>
                      <a:lnTo>
                        <a:pt x="8267" y="11353"/>
                      </a:lnTo>
                      <a:lnTo>
                        <a:pt x="8353" y="11292"/>
                      </a:lnTo>
                      <a:lnTo>
                        <a:pt x="8439" y="11234"/>
                      </a:lnTo>
                      <a:lnTo>
                        <a:pt x="8525" y="1117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68" name="组合 195"/>
              <p:cNvGrpSpPr/>
              <p:nvPr/>
            </p:nvGrpSpPr>
            <p:grpSpPr>
              <a:xfrm>
                <a:off x="4482798" y="4068313"/>
                <a:ext cx="784535" cy="784535"/>
                <a:chOff x="5995490" y="1448534"/>
                <a:chExt cx="784535" cy="784535"/>
              </a:xfrm>
            </p:grpSpPr>
            <p:sp>
              <p:nvSpPr>
                <p:cNvPr id="212" name="椭圆 248"/>
                <p:cNvSpPr/>
                <p:nvPr/>
              </p:nvSpPr>
              <p:spPr bwMode="auto">
                <a:xfrm>
                  <a:off x="5995490" y="1448534"/>
                  <a:ext cx="784535" cy="7845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  <a:sym typeface="Calibri" pitchFamily="34" charset="0"/>
                  </a:endParaRPr>
                </a:p>
              </p:txBody>
            </p:sp>
            <p:sp>
              <p:nvSpPr>
                <p:cNvPr id="213" name="KSO_Shape"/>
                <p:cNvSpPr>
                  <a:spLocks/>
                </p:cNvSpPr>
                <p:nvPr/>
              </p:nvSpPr>
              <p:spPr bwMode="auto">
                <a:xfrm>
                  <a:off x="6256016" y="1647525"/>
                  <a:ext cx="379740" cy="359487"/>
                </a:xfrm>
                <a:custGeom>
                  <a:avLst/>
                  <a:gdLst>
                    <a:gd name="T0" fmla="*/ 332558402 w 9644"/>
                    <a:gd name="T1" fmla="*/ 103997713 h 9130"/>
                    <a:gd name="T2" fmla="*/ 336577391 w 9644"/>
                    <a:gd name="T3" fmla="*/ 101618133 h 9130"/>
                    <a:gd name="T4" fmla="*/ 340791542 w 9644"/>
                    <a:gd name="T5" fmla="*/ 98185353 h 9130"/>
                    <a:gd name="T6" fmla="*/ 344108107 w 9644"/>
                    <a:gd name="T7" fmla="*/ 94479593 h 9130"/>
                    <a:gd name="T8" fmla="*/ 346371232 w 9644"/>
                    <a:gd name="T9" fmla="*/ 90656701 h 9130"/>
                    <a:gd name="T10" fmla="*/ 347502696 w 9644"/>
                    <a:gd name="T11" fmla="*/ 86872919 h 9130"/>
                    <a:gd name="T12" fmla="*/ 347385757 w 9644"/>
                    <a:gd name="T13" fmla="*/ 83362116 h 9130"/>
                    <a:gd name="T14" fmla="*/ 306727914 w 9644"/>
                    <a:gd name="T15" fmla="*/ 5266205 h 9130"/>
                    <a:gd name="T16" fmla="*/ 304503899 w 9644"/>
                    <a:gd name="T17" fmla="*/ 2652558 h 9130"/>
                    <a:gd name="T18" fmla="*/ 301265360 w 9644"/>
                    <a:gd name="T19" fmla="*/ 897157 h 9130"/>
                    <a:gd name="T20" fmla="*/ 297246371 w 9644"/>
                    <a:gd name="T21" fmla="*/ 78022 h 9130"/>
                    <a:gd name="T22" fmla="*/ 292603180 w 9644"/>
                    <a:gd name="T23" fmla="*/ 116935 h 9130"/>
                    <a:gd name="T24" fmla="*/ 287530555 w 9644"/>
                    <a:gd name="T25" fmla="*/ 1092311 h 9130"/>
                    <a:gd name="T26" fmla="*/ 282224051 w 9644"/>
                    <a:gd name="T27" fmla="*/ 3003757 h 9130"/>
                    <a:gd name="T28" fmla="*/ 13968881 w 9644"/>
                    <a:gd name="T29" fmla="*/ 143747770 h 9130"/>
                    <a:gd name="T30" fmla="*/ 9247467 w 9644"/>
                    <a:gd name="T31" fmla="*/ 146907571 h 9130"/>
                    <a:gd name="T32" fmla="*/ 5345615 w 9644"/>
                    <a:gd name="T33" fmla="*/ 150418374 h 9130"/>
                    <a:gd name="T34" fmla="*/ 2458288 w 9644"/>
                    <a:gd name="T35" fmla="*/ 154202156 h 9130"/>
                    <a:gd name="T36" fmla="*/ 624399 w 9644"/>
                    <a:gd name="T37" fmla="*/ 158064158 h 9130"/>
                    <a:gd name="T38" fmla="*/ 0 w 9644"/>
                    <a:gd name="T39" fmla="*/ 161731006 h 9130"/>
                    <a:gd name="T40" fmla="*/ 624399 w 9644"/>
                    <a:gd name="T41" fmla="*/ 165124677 h 9130"/>
                    <a:gd name="T42" fmla="*/ 41633257 w 9644"/>
                    <a:gd name="T43" fmla="*/ 243064543 h 9130"/>
                    <a:gd name="T44" fmla="*/ 44286509 w 9644"/>
                    <a:gd name="T45" fmla="*/ 245288078 h 9130"/>
                    <a:gd name="T46" fmla="*/ 47837150 w 9644"/>
                    <a:gd name="T47" fmla="*/ 246692281 h 9130"/>
                    <a:gd name="T48" fmla="*/ 52168239 w 9644"/>
                    <a:gd name="T49" fmla="*/ 247160414 h 9130"/>
                    <a:gd name="T50" fmla="*/ 57006592 w 9644"/>
                    <a:gd name="T51" fmla="*/ 246770303 h 9130"/>
                    <a:gd name="T52" fmla="*/ 62196156 w 9644"/>
                    <a:gd name="T53" fmla="*/ 245405013 h 9130"/>
                    <a:gd name="T54" fmla="*/ 67463746 w 9644"/>
                    <a:gd name="T55" fmla="*/ 243103456 h 9130"/>
                    <a:gd name="T56" fmla="*/ 350468247 w 9644"/>
                    <a:gd name="T57" fmla="*/ 356151352 h 9130"/>
                    <a:gd name="T58" fmla="*/ 62079217 w 9644"/>
                    <a:gd name="T59" fmla="*/ 242128276 h 9130"/>
                    <a:gd name="T60" fmla="*/ 60713480 w 9644"/>
                    <a:gd name="T61" fmla="*/ 242323431 h 9130"/>
                    <a:gd name="T62" fmla="*/ 57474940 w 9644"/>
                    <a:gd name="T63" fmla="*/ 240802096 h 9130"/>
                    <a:gd name="T64" fmla="*/ 52753527 w 9644"/>
                    <a:gd name="T65" fmla="*/ 236511071 h 9130"/>
                    <a:gd name="T66" fmla="*/ 47134923 w 9644"/>
                    <a:gd name="T67" fmla="*/ 229801554 h 9130"/>
                    <a:gd name="T68" fmla="*/ 40969945 w 9644"/>
                    <a:gd name="T69" fmla="*/ 220985436 h 9130"/>
                    <a:gd name="T70" fmla="*/ 34414643 w 9644"/>
                    <a:gd name="T71" fmla="*/ 210492137 h 9130"/>
                    <a:gd name="T72" fmla="*/ 27781513 w 9644"/>
                    <a:gd name="T73" fmla="*/ 198594438 h 9130"/>
                    <a:gd name="T74" fmla="*/ 22865136 w 9644"/>
                    <a:gd name="T75" fmla="*/ 188764031 h 9130"/>
                    <a:gd name="T76" fmla="*/ 17675571 w 9644"/>
                    <a:gd name="T77" fmla="*/ 177256443 h 9130"/>
                    <a:gd name="T78" fmla="*/ 13695694 w 9644"/>
                    <a:gd name="T79" fmla="*/ 166841166 h 9130"/>
                    <a:gd name="T80" fmla="*/ 11081356 w 9644"/>
                    <a:gd name="T81" fmla="*/ 158064158 h 9130"/>
                    <a:gd name="T82" fmla="*/ 9910780 w 9644"/>
                    <a:gd name="T83" fmla="*/ 151276619 h 9130"/>
                    <a:gd name="T84" fmla="*/ 10340018 w 9644"/>
                    <a:gd name="T85" fmla="*/ 146946484 h 9130"/>
                    <a:gd name="T86" fmla="*/ 11159381 w 9644"/>
                    <a:gd name="T87" fmla="*/ 145776348 h 9130"/>
                    <a:gd name="T88" fmla="*/ 12173906 w 9644"/>
                    <a:gd name="T89" fmla="*/ 145464259 h 9130"/>
                    <a:gd name="T90" fmla="*/ 14437032 w 9644"/>
                    <a:gd name="T91" fmla="*/ 146010414 h 9130"/>
                    <a:gd name="T92" fmla="*/ 18729010 w 9644"/>
                    <a:gd name="T93" fmla="*/ 149248041 h 9130"/>
                    <a:gd name="T94" fmla="*/ 23996600 w 9644"/>
                    <a:gd name="T95" fmla="*/ 155021489 h 9130"/>
                    <a:gd name="T96" fmla="*/ 29966614 w 9644"/>
                    <a:gd name="T97" fmla="*/ 163018274 h 9130"/>
                    <a:gd name="T98" fmla="*/ 36443693 w 9644"/>
                    <a:gd name="T99" fmla="*/ 172887395 h 9130"/>
                    <a:gd name="T100" fmla="*/ 43037909 w 9644"/>
                    <a:gd name="T101" fmla="*/ 184317159 h 9130"/>
                    <a:gd name="T102" fmla="*/ 48227473 w 9644"/>
                    <a:gd name="T103" fmla="*/ 194147368 h 9130"/>
                    <a:gd name="T104" fmla="*/ 53846077 w 9644"/>
                    <a:gd name="T105" fmla="*/ 206045067 h 9130"/>
                    <a:gd name="T106" fmla="*/ 58333415 w 9644"/>
                    <a:gd name="T107" fmla="*/ 216967587 h 9130"/>
                    <a:gd name="T108" fmla="*/ 61532843 w 9644"/>
                    <a:gd name="T109" fmla="*/ 226446795 h 9130"/>
                    <a:gd name="T110" fmla="*/ 63249793 w 9644"/>
                    <a:gd name="T111" fmla="*/ 234053469 h 9130"/>
                    <a:gd name="T112" fmla="*/ 63522782 w 9644"/>
                    <a:gd name="T113" fmla="*/ 239436608 h 9130"/>
                    <a:gd name="T114" fmla="*/ 62664505 w 9644"/>
                    <a:gd name="T115" fmla="*/ 241582121 h 913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9644" h="9130">
                      <a:moveTo>
                        <a:pt x="8982" y="2911"/>
                      </a:moveTo>
                      <a:lnTo>
                        <a:pt x="8982" y="5704"/>
                      </a:lnTo>
                      <a:lnTo>
                        <a:pt x="7500" y="5704"/>
                      </a:lnTo>
                      <a:lnTo>
                        <a:pt x="5860" y="4064"/>
                      </a:lnTo>
                      <a:lnTo>
                        <a:pt x="8523" y="2666"/>
                      </a:lnTo>
                      <a:lnTo>
                        <a:pt x="8550" y="2652"/>
                      </a:lnTo>
                      <a:lnTo>
                        <a:pt x="8575" y="2636"/>
                      </a:lnTo>
                      <a:lnTo>
                        <a:pt x="8601" y="2621"/>
                      </a:lnTo>
                      <a:lnTo>
                        <a:pt x="8626" y="2605"/>
                      </a:lnTo>
                      <a:lnTo>
                        <a:pt x="8649" y="2588"/>
                      </a:lnTo>
                      <a:lnTo>
                        <a:pt x="8671" y="2571"/>
                      </a:lnTo>
                      <a:lnTo>
                        <a:pt x="8693" y="2553"/>
                      </a:lnTo>
                      <a:lnTo>
                        <a:pt x="8714" y="2535"/>
                      </a:lnTo>
                      <a:lnTo>
                        <a:pt x="8734" y="2517"/>
                      </a:lnTo>
                      <a:lnTo>
                        <a:pt x="8752" y="2499"/>
                      </a:lnTo>
                      <a:lnTo>
                        <a:pt x="8771" y="2480"/>
                      </a:lnTo>
                      <a:lnTo>
                        <a:pt x="8787" y="2461"/>
                      </a:lnTo>
                      <a:lnTo>
                        <a:pt x="8803" y="2442"/>
                      </a:lnTo>
                      <a:lnTo>
                        <a:pt x="8819" y="2422"/>
                      </a:lnTo>
                      <a:lnTo>
                        <a:pt x="8833" y="2403"/>
                      </a:lnTo>
                      <a:lnTo>
                        <a:pt x="8845" y="2383"/>
                      </a:lnTo>
                      <a:lnTo>
                        <a:pt x="8857" y="2363"/>
                      </a:lnTo>
                      <a:lnTo>
                        <a:pt x="8868" y="2344"/>
                      </a:lnTo>
                      <a:lnTo>
                        <a:pt x="8877" y="2324"/>
                      </a:lnTo>
                      <a:lnTo>
                        <a:pt x="8885" y="2305"/>
                      </a:lnTo>
                      <a:lnTo>
                        <a:pt x="8892" y="2285"/>
                      </a:lnTo>
                      <a:lnTo>
                        <a:pt x="8898" y="2265"/>
                      </a:lnTo>
                      <a:lnTo>
                        <a:pt x="8903" y="2247"/>
                      </a:lnTo>
                      <a:lnTo>
                        <a:pt x="8906" y="2227"/>
                      </a:lnTo>
                      <a:lnTo>
                        <a:pt x="8908" y="2209"/>
                      </a:lnTo>
                      <a:lnTo>
                        <a:pt x="8909" y="2190"/>
                      </a:lnTo>
                      <a:lnTo>
                        <a:pt x="8908" y="2173"/>
                      </a:lnTo>
                      <a:lnTo>
                        <a:pt x="8906" y="2154"/>
                      </a:lnTo>
                      <a:lnTo>
                        <a:pt x="8903" y="2137"/>
                      </a:lnTo>
                      <a:lnTo>
                        <a:pt x="8898" y="2120"/>
                      </a:lnTo>
                      <a:lnTo>
                        <a:pt x="8892" y="2104"/>
                      </a:lnTo>
                      <a:lnTo>
                        <a:pt x="8884" y="2087"/>
                      </a:lnTo>
                      <a:lnTo>
                        <a:pt x="7861" y="135"/>
                      </a:lnTo>
                      <a:lnTo>
                        <a:pt x="7852" y="120"/>
                      </a:lnTo>
                      <a:lnTo>
                        <a:pt x="7841" y="106"/>
                      </a:lnTo>
                      <a:lnTo>
                        <a:pt x="7830" y="93"/>
                      </a:lnTo>
                      <a:lnTo>
                        <a:pt x="7818" y="80"/>
                      </a:lnTo>
                      <a:lnTo>
                        <a:pt x="7804" y="68"/>
                      </a:lnTo>
                      <a:lnTo>
                        <a:pt x="7790" y="58"/>
                      </a:lnTo>
                      <a:lnTo>
                        <a:pt x="7775" y="48"/>
                      </a:lnTo>
                      <a:lnTo>
                        <a:pt x="7757" y="38"/>
                      </a:lnTo>
                      <a:lnTo>
                        <a:pt x="7740" y="31"/>
                      </a:lnTo>
                      <a:lnTo>
                        <a:pt x="7721" y="23"/>
                      </a:lnTo>
                      <a:lnTo>
                        <a:pt x="7703" y="17"/>
                      </a:lnTo>
                      <a:lnTo>
                        <a:pt x="7682" y="12"/>
                      </a:lnTo>
                      <a:lnTo>
                        <a:pt x="7661" y="8"/>
                      </a:lnTo>
                      <a:lnTo>
                        <a:pt x="7640" y="4"/>
                      </a:lnTo>
                      <a:lnTo>
                        <a:pt x="7618" y="2"/>
                      </a:lnTo>
                      <a:lnTo>
                        <a:pt x="7595" y="0"/>
                      </a:lnTo>
                      <a:lnTo>
                        <a:pt x="7572" y="0"/>
                      </a:lnTo>
                      <a:lnTo>
                        <a:pt x="7548" y="0"/>
                      </a:lnTo>
                      <a:lnTo>
                        <a:pt x="7524" y="1"/>
                      </a:lnTo>
                      <a:lnTo>
                        <a:pt x="7499" y="3"/>
                      </a:lnTo>
                      <a:lnTo>
                        <a:pt x="7472" y="7"/>
                      </a:lnTo>
                      <a:lnTo>
                        <a:pt x="7447" y="11"/>
                      </a:lnTo>
                      <a:lnTo>
                        <a:pt x="7421" y="16"/>
                      </a:lnTo>
                      <a:lnTo>
                        <a:pt x="7395" y="22"/>
                      </a:lnTo>
                      <a:lnTo>
                        <a:pt x="7369" y="28"/>
                      </a:lnTo>
                      <a:lnTo>
                        <a:pt x="7342" y="37"/>
                      </a:lnTo>
                      <a:lnTo>
                        <a:pt x="7315" y="46"/>
                      </a:lnTo>
                      <a:lnTo>
                        <a:pt x="7288" y="56"/>
                      </a:lnTo>
                      <a:lnTo>
                        <a:pt x="7261" y="67"/>
                      </a:lnTo>
                      <a:lnTo>
                        <a:pt x="7233" y="77"/>
                      </a:lnTo>
                      <a:lnTo>
                        <a:pt x="7206" y="91"/>
                      </a:lnTo>
                      <a:lnTo>
                        <a:pt x="7179" y="105"/>
                      </a:lnTo>
                      <a:lnTo>
                        <a:pt x="385" y="3671"/>
                      </a:lnTo>
                      <a:lnTo>
                        <a:pt x="358" y="3685"/>
                      </a:lnTo>
                      <a:lnTo>
                        <a:pt x="333" y="3700"/>
                      </a:lnTo>
                      <a:lnTo>
                        <a:pt x="308" y="3715"/>
                      </a:lnTo>
                      <a:lnTo>
                        <a:pt x="284" y="3732"/>
                      </a:lnTo>
                      <a:lnTo>
                        <a:pt x="260" y="3748"/>
                      </a:lnTo>
                      <a:lnTo>
                        <a:pt x="237" y="3766"/>
                      </a:lnTo>
                      <a:lnTo>
                        <a:pt x="215" y="3783"/>
                      </a:lnTo>
                      <a:lnTo>
                        <a:pt x="194" y="3801"/>
                      </a:lnTo>
                      <a:lnTo>
                        <a:pt x="175" y="3819"/>
                      </a:lnTo>
                      <a:lnTo>
                        <a:pt x="156" y="3838"/>
                      </a:lnTo>
                      <a:lnTo>
                        <a:pt x="137" y="3856"/>
                      </a:lnTo>
                      <a:lnTo>
                        <a:pt x="121" y="3876"/>
                      </a:lnTo>
                      <a:lnTo>
                        <a:pt x="105" y="3894"/>
                      </a:lnTo>
                      <a:lnTo>
                        <a:pt x="89" y="3914"/>
                      </a:lnTo>
                      <a:lnTo>
                        <a:pt x="76" y="3934"/>
                      </a:lnTo>
                      <a:lnTo>
                        <a:pt x="63" y="3953"/>
                      </a:lnTo>
                      <a:lnTo>
                        <a:pt x="51" y="3973"/>
                      </a:lnTo>
                      <a:lnTo>
                        <a:pt x="41" y="3993"/>
                      </a:lnTo>
                      <a:lnTo>
                        <a:pt x="32" y="4012"/>
                      </a:lnTo>
                      <a:lnTo>
                        <a:pt x="23" y="4032"/>
                      </a:lnTo>
                      <a:lnTo>
                        <a:pt x="16" y="4052"/>
                      </a:lnTo>
                      <a:lnTo>
                        <a:pt x="10" y="4071"/>
                      </a:lnTo>
                      <a:lnTo>
                        <a:pt x="5" y="4090"/>
                      </a:lnTo>
                      <a:lnTo>
                        <a:pt x="2" y="4109"/>
                      </a:lnTo>
                      <a:lnTo>
                        <a:pt x="0" y="4128"/>
                      </a:lnTo>
                      <a:lnTo>
                        <a:pt x="0" y="4146"/>
                      </a:lnTo>
                      <a:lnTo>
                        <a:pt x="0" y="4164"/>
                      </a:lnTo>
                      <a:lnTo>
                        <a:pt x="2" y="4182"/>
                      </a:lnTo>
                      <a:lnTo>
                        <a:pt x="5" y="4200"/>
                      </a:lnTo>
                      <a:lnTo>
                        <a:pt x="10" y="4216"/>
                      </a:lnTo>
                      <a:lnTo>
                        <a:pt x="16" y="4233"/>
                      </a:lnTo>
                      <a:lnTo>
                        <a:pt x="24" y="4249"/>
                      </a:lnTo>
                      <a:lnTo>
                        <a:pt x="1047" y="6201"/>
                      </a:lnTo>
                      <a:lnTo>
                        <a:pt x="1056" y="6216"/>
                      </a:lnTo>
                      <a:lnTo>
                        <a:pt x="1067" y="6231"/>
                      </a:lnTo>
                      <a:lnTo>
                        <a:pt x="1078" y="6244"/>
                      </a:lnTo>
                      <a:lnTo>
                        <a:pt x="1090" y="6257"/>
                      </a:lnTo>
                      <a:lnTo>
                        <a:pt x="1104" y="6268"/>
                      </a:lnTo>
                      <a:lnTo>
                        <a:pt x="1118" y="6279"/>
                      </a:lnTo>
                      <a:lnTo>
                        <a:pt x="1135" y="6288"/>
                      </a:lnTo>
                      <a:lnTo>
                        <a:pt x="1151" y="6298"/>
                      </a:lnTo>
                      <a:lnTo>
                        <a:pt x="1168" y="6306"/>
                      </a:lnTo>
                      <a:lnTo>
                        <a:pt x="1187" y="6312"/>
                      </a:lnTo>
                      <a:lnTo>
                        <a:pt x="1206" y="6319"/>
                      </a:lnTo>
                      <a:lnTo>
                        <a:pt x="1226" y="6324"/>
                      </a:lnTo>
                      <a:lnTo>
                        <a:pt x="1247" y="6329"/>
                      </a:lnTo>
                      <a:lnTo>
                        <a:pt x="1269" y="6332"/>
                      </a:lnTo>
                      <a:lnTo>
                        <a:pt x="1291" y="6334"/>
                      </a:lnTo>
                      <a:lnTo>
                        <a:pt x="1314" y="6336"/>
                      </a:lnTo>
                      <a:lnTo>
                        <a:pt x="1337" y="6336"/>
                      </a:lnTo>
                      <a:lnTo>
                        <a:pt x="1361" y="6336"/>
                      </a:lnTo>
                      <a:lnTo>
                        <a:pt x="1386" y="6335"/>
                      </a:lnTo>
                      <a:lnTo>
                        <a:pt x="1411" y="6333"/>
                      </a:lnTo>
                      <a:lnTo>
                        <a:pt x="1436" y="6330"/>
                      </a:lnTo>
                      <a:lnTo>
                        <a:pt x="1461" y="6326"/>
                      </a:lnTo>
                      <a:lnTo>
                        <a:pt x="1487" y="6320"/>
                      </a:lnTo>
                      <a:lnTo>
                        <a:pt x="1513" y="6315"/>
                      </a:lnTo>
                      <a:lnTo>
                        <a:pt x="1541" y="6308"/>
                      </a:lnTo>
                      <a:lnTo>
                        <a:pt x="1567" y="6299"/>
                      </a:lnTo>
                      <a:lnTo>
                        <a:pt x="1594" y="6291"/>
                      </a:lnTo>
                      <a:lnTo>
                        <a:pt x="1620" y="6281"/>
                      </a:lnTo>
                      <a:lnTo>
                        <a:pt x="1647" y="6270"/>
                      </a:lnTo>
                      <a:lnTo>
                        <a:pt x="1675" y="6258"/>
                      </a:lnTo>
                      <a:lnTo>
                        <a:pt x="1702" y="6246"/>
                      </a:lnTo>
                      <a:lnTo>
                        <a:pt x="1729" y="6232"/>
                      </a:lnTo>
                      <a:lnTo>
                        <a:pt x="5273" y="4371"/>
                      </a:lnTo>
                      <a:lnTo>
                        <a:pt x="6831" y="5931"/>
                      </a:lnTo>
                      <a:lnTo>
                        <a:pt x="6831" y="6336"/>
                      </a:lnTo>
                      <a:lnTo>
                        <a:pt x="8982" y="6336"/>
                      </a:lnTo>
                      <a:lnTo>
                        <a:pt x="8982" y="9130"/>
                      </a:lnTo>
                      <a:lnTo>
                        <a:pt x="9644" y="9130"/>
                      </a:lnTo>
                      <a:lnTo>
                        <a:pt x="9644" y="2911"/>
                      </a:lnTo>
                      <a:lnTo>
                        <a:pt x="8982" y="2911"/>
                      </a:lnTo>
                      <a:close/>
                      <a:moveTo>
                        <a:pt x="1591" y="6207"/>
                      </a:moveTo>
                      <a:lnTo>
                        <a:pt x="1591" y="6207"/>
                      </a:lnTo>
                      <a:lnTo>
                        <a:pt x="1584" y="6210"/>
                      </a:lnTo>
                      <a:lnTo>
                        <a:pt x="1578" y="6211"/>
                      </a:lnTo>
                      <a:lnTo>
                        <a:pt x="1571" y="6212"/>
                      </a:lnTo>
                      <a:lnTo>
                        <a:pt x="1563" y="6213"/>
                      </a:lnTo>
                      <a:lnTo>
                        <a:pt x="1556" y="6212"/>
                      </a:lnTo>
                      <a:lnTo>
                        <a:pt x="1548" y="6211"/>
                      </a:lnTo>
                      <a:lnTo>
                        <a:pt x="1532" y="6205"/>
                      </a:lnTo>
                      <a:lnTo>
                        <a:pt x="1513" y="6198"/>
                      </a:lnTo>
                      <a:lnTo>
                        <a:pt x="1494" y="6187"/>
                      </a:lnTo>
                      <a:lnTo>
                        <a:pt x="1473" y="6173"/>
                      </a:lnTo>
                      <a:lnTo>
                        <a:pt x="1450" y="6156"/>
                      </a:lnTo>
                      <a:lnTo>
                        <a:pt x="1427" y="6137"/>
                      </a:lnTo>
                      <a:lnTo>
                        <a:pt x="1403" y="6115"/>
                      </a:lnTo>
                      <a:lnTo>
                        <a:pt x="1378" y="6090"/>
                      </a:lnTo>
                      <a:lnTo>
                        <a:pt x="1352" y="6063"/>
                      </a:lnTo>
                      <a:lnTo>
                        <a:pt x="1325" y="6033"/>
                      </a:lnTo>
                      <a:lnTo>
                        <a:pt x="1296" y="6001"/>
                      </a:lnTo>
                      <a:lnTo>
                        <a:pt x="1268" y="5967"/>
                      </a:lnTo>
                      <a:lnTo>
                        <a:pt x="1238" y="5929"/>
                      </a:lnTo>
                      <a:lnTo>
                        <a:pt x="1208" y="5891"/>
                      </a:lnTo>
                      <a:lnTo>
                        <a:pt x="1177" y="5850"/>
                      </a:lnTo>
                      <a:lnTo>
                        <a:pt x="1146" y="5807"/>
                      </a:lnTo>
                      <a:lnTo>
                        <a:pt x="1114" y="5761"/>
                      </a:lnTo>
                      <a:lnTo>
                        <a:pt x="1082" y="5714"/>
                      </a:lnTo>
                      <a:lnTo>
                        <a:pt x="1050" y="5665"/>
                      </a:lnTo>
                      <a:lnTo>
                        <a:pt x="1016" y="5615"/>
                      </a:lnTo>
                      <a:lnTo>
                        <a:pt x="983" y="5563"/>
                      </a:lnTo>
                      <a:lnTo>
                        <a:pt x="949" y="5509"/>
                      </a:lnTo>
                      <a:lnTo>
                        <a:pt x="915" y="5454"/>
                      </a:lnTo>
                      <a:lnTo>
                        <a:pt x="882" y="5396"/>
                      </a:lnTo>
                      <a:lnTo>
                        <a:pt x="848" y="5338"/>
                      </a:lnTo>
                      <a:lnTo>
                        <a:pt x="814" y="5278"/>
                      </a:lnTo>
                      <a:lnTo>
                        <a:pt x="780" y="5217"/>
                      </a:lnTo>
                      <a:lnTo>
                        <a:pt x="746" y="5155"/>
                      </a:lnTo>
                      <a:lnTo>
                        <a:pt x="712" y="5091"/>
                      </a:lnTo>
                      <a:lnTo>
                        <a:pt x="679" y="5027"/>
                      </a:lnTo>
                      <a:lnTo>
                        <a:pt x="647" y="4964"/>
                      </a:lnTo>
                      <a:lnTo>
                        <a:pt x="615" y="4902"/>
                      </a:lnTo>
                      <a:lnTo>
                        <a:pt x="586" y="4839"/>
                      </a:lnTo>
                      <a:lnTo>
                        <a:pt x="556" y="4778"/>
                      </a:lnTo>
                      <a:lnTo>
                        <a:pt x="529" y="4718"/>
                      </a:lnTo>
                      <a:lnTo>
                        <a:pt x="503" y="4658"/>
                      </a:lnTo>
                      <a:lnTo>
                        <a:pt x="477" y="4600"/>
                      </a:lnTo>
                      <a:lnTo>
                        <a:pt x="453" y="4544"/>
                      </a:lnTo>
                      <a:lnTo>
                        <a:pt x="430" y="4487"/>
                      </a:lnTo>
                      <a:lnTo>
                        <a:pt x="408" y="4432"/>
                      </a:lnTo>
                      <a:lnTo>
                        <a:pt x="388" y="4379"/>
                      </a:lnTo>
                      <a:lnTo>
                        <a:pt x="369" y="4328"/>
                      </a:lnTo>
                      <a:lnTo>
                        <a:pt x="351" y="4277"/>
                      </a:lnTo>
                      <a:lnTo>
                        <a:pt x="335" y="4228"/>
                      </a:lnTo>
                      <a:lnTo>
                        <a:pt x="320" y="4181"/>
                      </a:lnTo>
                      <a:lnTo>
                        <a:pt x="307" y="4137"/>
                      </a:lnTo>
                      <a:lnTo>
                        <a:pt x="295" y="4093"/>
                      </a:lnTo>
                      <a:lnTo>
                        <a:pt x="284" y="4052"/>
                      </a:lnTo>
                      <a:lnTo>
                        <a:pt x="275" y="4012"/>
                      </a:lnTo>
                      <a:lnTo>
                        <a:pt x="267" y="3976"/>
                      </a:lnTo>
                      <a:lnTo>
                        <a:pt x="261" y="3941"/>
                      </a:lnTo>
                      <a:lnTo>
                        <a:pt x="256" y="3909"/>
                      </a:lnTo>
                      <a:lnTo>
                        <a:pt x="254" y="3878"/>
                      </a:lnTo>
                      <a:lnTo>
                        <a:pt x="253" y="3851"/>
                      </a:lnTo>
                      <a:lnTo>
                        <a:pt x="253" y="3826"/>
                      </a:lnTo>
                      <a:lnTo>
                        <a:pt x="255" y="3803"/>
                      </a:lnTo>
                      <a:lnTo>
                        <a:pt x="259" y="3783"/>
                      </a:lnTo>
                      <a:lnTo>
                        <a:pt x="265" y="3767"/>
                      </a:lnTo>
                      <a:lnTo>
                        <a:pt x="268" y="3759"/>
                      </a:lnTo>
                      <a:lnTo>
                        <a:pt x="272" y="3753"/>
                      </a:lnTo>
                      <a:lnTo>
                        <a:pt x="276" y="3747"/>
                      </a:lnTo>
                      <a:lnTo>
                        <a:pt x="281" y="3742"/>
                      </a:lnTo>
                      <a:lnTo>
                        <a:pt x="286" y="3737"/>
                      </a:lnTo>
                      <a:lnTo>
                        <a:pt x="292" y="3734"/>
                      </a:lnTo>
                      <a:lnTo>
                        <a:pt x="298" y="3732"/>
                      </a:lnTo>
                      <a:lnTo>
                        <a:pt x="304" y="3730"/>
                      </a:lnTo>
                      <a:lnTo>
                        <a:pt x="312" y="3729"/>
                      </a:lnTo>
                      <a:lnTo>
                        <a:pt x="319" y="3729"/>
                      </a:lnTo>
                      <a:lnTo>
                        <a:pt x="326" y="3729"/>
                      </a:lnTo>
                      <a:lnTo>
                        <a:pt x="335" y="3730"/>
                      </a:lnTo>
                      <a:lnTo>
                        <a:pt x="351" y="3735"/>
                      </a:lnTo>
                      <a:lnTo>
                        <a:pt x="370" y="3743"/>
                      </a:lnTo>
                      <a:lnTo>
                        <a:pt x="389" y="3754"/>
                      </a:lnTo>
                      <a:lnTo>
                        <a:pt x="410" y="3768"/>
                      </a:lnTo>
                      <a:lnTo>
                        <a:pt x="432" y="3784"/>
                      </a:lnTo>
                      <a:lnTo>
                        <a:pt x="455" y="3804"/>
                      </a:lnTo>
                      <a:lnTo>
                        <a:pt x="480" y="3826"/>
                      </a:lnTo>
                      <a:lnTo>
                        <a:pt x="505" y="3851"/>
                      </a:lnTo>
                      <a:lnTo>
                        <a:pt x="531" y="3878"/>
                      </a:lnTo>
                      <a:lnTo>
                        <a:pt x="559" y="3907"/>
                      </a:lnTo>
                      <a:lnTo>
                        <a:pt x="586" y="3940"/>
                      </a:lnTo>
                      <a:lnTo>
                        <a:pt x="615" y="3974"/>
                      </a:lnTo>
                      <a:lnTo>
                        <a:pt x="645" y="4011"/>
                      </a:lnTo>
                      <a:lnTo>
                        <a:pt x="674" y="4050"/>
                      </a:lnTo>
                      <a:lnTo>
                        <a:pt x="705" y="4091"/>
                      </a:lnTo>
                      <a:lnTo>
                        <a:pt x="736" y="4134"/>
                      </a:lnTo>
                      <a:lnTo>
                        <a:pt x="768" y="4179"/>
                      </a:lnTo>
                      <a:lnTo>
                        <a:pt x="801" y="4226"/>
                      </a:lnTo>
                      <a:lnTo>
                        <a:pt x="834" y="4275"/>
                      </a:lnTo>
                      <a:lnTo>
                        <a:pt x="866" y="4325"/>
                      </a:lnTo>
                      <a:lnTo>
                        <a:pt x="900" y="4378"/>
                      </a:lnTo>
                      <a:lnTo>
                        <a:pt x="934" y="4432"/>
                      </a:lnTo>
                      <a:lnTo>
                        <a:pt x="968" y="4488"/>
                      </a:lnTo>
                      <a:lnTo>
                        <a:pt x="1002" y="4545"/>
                      </a:lnTo>
                      <a:lnTo>
                        <a:pt x="1035" y="4604"/>
                      </a:lnTo>
                      <a:lnTo>
                        <a:pt x="1069" y="4664"/>
                      </a:lnTo>
                      <a:lnTo>
                        <a:pt x="1103" y="4725"/>
                      </a:lnTo>
                      <a:lnTo>
                        <a:pt x="1137" y="4787"/>
                      </a:lnTo>
                      <a:lnTo>
                        <a:pt x="1171" y="4850"/>
                      </a:lnTo>
                      <a:lnTo>
                        <a:pt x="1203" y="4914"/>
                      </a:lnTo>
                      <a:lnTo>
                        <a:pt x="1236" y="4977"/>
                      </a:lnTo>
                      <a:lnTo>
                        <a:pt x="1267" y="5040"/>
                      </a:lnTo>
                      <a:lnTo>
                        <a:pt x="1297" y="5101"/>
                      </a:lnTo>
                      <a:lnTo>
                        <a:pt x="1326" y="5162"/>
                      </a:lnTo>
                      <a:lnTo>
                        <a:pt x="1354" y="5223"/>
                      </a:lnTo>
                      <a:lnTo>
                        <a:pt x="1380" y="5282"/>
                      </a:lnTo>
                      <a:lnTo>
                        <a:pt x="1405" y="5340"/>
                      </a:lnTo>
                      <a:lnTo>
                        <a:pt x="1429" y="5398"/>
                      </a:lnTo>
                      <a:lnTo>
                        <a:pt x="1452" y="5454"/>
                      </a:lnTo>
                      <a:lnTo>
                        <a:pt x="1474" y="5508"/>
                      </a:lnTo>
                      <a:lnTo>
                        <a:pt x="1495" y="5562"/>
                      </a:lnTo>
                      <a:lnTo>
                        <a:pt x="1513" y="5614"/>
                      </a:lnTo>
                      <a:lnTo>
                        <a:pt x="1532" y="5664"/>
                      </a:lnTo>
                      <a:lnTo>
                        <a:pt x="1548" y="5712"/>
                      </a:lnTo>
                      <a:lnTo>
                        <a:pt x="1562" y="5759"/>
                      </a:lnTo>
                      <a:lnTo>
                        <a:pt x="1577" y="5805"/>
                      </a:lnTo>
                      <a:lnTo>
                        <a:pt x="1589" y="5848"/>
                      </a:lnTo>
                      <a:lnTo>
                        <a:pt x="1599" y="5889"/>
                      </a:lnTo>
                      <a:lnTo>
                        <a:pt x="1608" y="5928"/>
                      </a:lnTo>
                      <a:lnTo>
                        <a:pt x="1616" y="5965"/>
                      </a:lnTo>
                      <a:lnTo>
                        <a:pt x="1621" y="6000"/>
                      </a:lnTo>
                      <a:lnTo>
                        <a:pt x="1626" y="6033"/>
                      </a:lnTo>
                      <a:lnTo>
                        <a:pt x="1629" y="6063"/>
                      </a:lnTo>
                      <a:lnTo>
                        <a:pt x="1630" y="6091"/>
                      </a:lnTo>
                      <a:lnTo>
                        <a:pt x="1630" y="6115"/>
                      </a:lnTo>
                      <a:lnTo>
                        <a:pt x="1628" y="6138"/>
                      </a:lnTo>
                      <a:lnTo>
                        <a:pt x="1623" y="6157"/>
                      </a:lnTo>
                      <a:lnTo>
                        <a:pt x="1618" y="6174"/>
                      </a:lnTo>
                      <a:lnTo>
                        <a:pt x="1615" y="6181"/>
                      </a:lnTo>
                      <a:lnTo>
                        <a:pt x="1610" y="6188"/>
                      </a:lnTo>
                      <a:lnTo>
                        <a:pt x="1606" y="6193"/>
                      </a:lnTo>
                      <a:lnTo>
                        <a:pt x="1602" y="6199"/>
                      </a:lnTo>
                      <a:lnTo>
                        <a:pt x="1596" y="6203"/>
                      </a:lnTo>
                      <a:lnTo>
                        <a:pt x="1591" y="620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14" name="KSO_Shape"/>
                <p:cNvSpPr>
                  <a:spLocks/>
                </p:cNvSpPr>
                <p:nvPr/>
              </p:nvSpPr>
              <p:spPr bwMode="auto">
                <a:xfrm flipH="1">
                  <a:off x="6172799" y="1714526"/>
                  <a:ext cx="220780" cy="338792"/>
                </a:xfrm>
                <a:custGeom>
                  <a:avLst/>
                  <a:gdLst>
                    <a:gd name="T0" fmla="*/ 744744 w 1433513"/>
                    <a:gd name="T1" fmla="*/ 0 h 2200275"/>
                    <a:gd name="T2" fmla="*/ 852724 w 1433513"/>
                    <a:gd name="T3" fmla="*/ 8733 h 2200275"/>
                    <a:gd name="T4" fmla="*/ 882101 w 1433513"/>
                    <a:gd name="T5" fmla="*/ 38505 h 2200275"/>
                    <a:gd name="T6" fmla="*/ 891231 w 1433513"/>
                    <a:gd name="T7" fmla="*/ 746296 h 2200275"/>
                    <a:gd name="T8" fmla="*/ 895201 w 1433513"/>
                    <a:gd name="T9" fmla="*/ 767335 h 2200275"/>
                    <a:gd name="T10" fmla="*/ 913066 w 1433513"/>
                    <a:gd name="T11" fmla="*/ 781626 h 2200275"/>
                    <a:gd name="T12" fmla="*/ 936885 w 1433513"/>
                    <a:gd name="T13" fmla="*/ 774083 h 2200275"/>
                    <a:gd name="T14" fmla="*/ 942839 w 1433513"/>
                    <a:gd name="T15" fmla="*/ 751853 h 2200275"/>
                    <a:gd name="T16" fmla="*/ 946015 w 1433513"/>
                    <a:gd name="T17" fmla="*/ 142907 h 2200275"/>
                    <a:gd name="T18" fmla="*/ 969437 w 1433513"/>
                    <a:gd name="T19" fmla="*/ 108371 h 2200275"/>
                    <a:gd name="T20" fmla="*/ 1008739 w 1433513"/>
                    <a:gd name="T21" fmla="*/ 92096 h 2200275"/>
                    <a:gd name="T22" fmla="*/ 1117513 w 1433513"/>
                    <a:gd name="T23" fmla="*/ 97653 h 2200275"/>
                    <a:gd name="T24" fmla="*/ 1150066 w 1433513"/>
                    <a:gd name="T25" fmla="*/ 123853 h 2200275"/>
                    <a:gd name="T26" fmla="*/ 1162372 w 1433513"/>
                    <a:gd name="T27" fmla="*/ 164741 h 2200275"/>
                    <a:gd name="T28" fmla="*/ 1164754 w 1433513"/>
                    <a:gd name="T29" fmla="*/ 764159 h 2200275"/>
                    <a:gd name="T30" fmla="*/ 1179839 w 1433513"/>
                    <a:gd name="T31" fmla="*/ 780038 h 2200275"/>
                    <a:gd name="T32" fmla="*/ 1204453 w 1433513"/>
                    <a:gd name="T33" fmla="*/ 775671 h 2200275"/>
                    <a:gd name="T34" fmla="*/ 1213980 w 1433513"/>
                    <a:gd name="T35" fmla="*/ 751853 h 2200275"/>
                    <a:gd name="T36" fmla="*/ 1219935 w 1433513"/>
                    <a:gd name="T37" fmla="*/ 269937 h 2200275"/>
                    <a:gd name="T38" fmla="*/ 1246136 w 1433513"/>
                    <a:gd name="T39" fmla="*/ 237385 h 2200275"/>
                    <a:gd name="T40" fmla="*/ 1287423 w 1433513"/>
                    <a:gd name="T41" fmla="*/ 225079 h 2200275"/>
                    <a:gd name="T42" fmla="*/ 1395402 w 1433513"/>
                    <a:gd name="T43" fmla="*/ 233416 h 2200275"/>
                    <a:gd name="T44" fmla="*/ 1425176 w 1433513"/>
                    <a:gd name="T45" fmla="*/ 263585 h 2200275"/>
                    <a:gd name="T46" fmla="*/ 1433513 w 1433513"/>
                    <a:gd name="T47" fmla="*/ 746296 h 2200275"/>
                    <a:gd name="T48" fmla="*/ 1408900 w 1433513"/>
                    <a:gd name="T49" fmla="*/ 1133337 h 2200275"/>
                    <a:gd name="T50" fmla="*/ 1375156 w 1433513"/>
                    <a:gd name="T51" fmla="*/ 1323881 h 2200275"/>
                    <a:gd name="T52" fmla="*/ 1333076 w 1433513"/>
                    <a:gd name="T53" fmla="*/ 1485049 h 2200275"/>
                    <a:gd name="T54" fmla="*/ 1269161 w 1433513"/>
                    <a:gd name="T55" fmla="*/ 1663684 h 2200275"/>
                    <a:gd name="T56" fmla="*/ 218739 w 1433513"/>
                    <a:gd name="T57" fmla="*/ 1293712 h 2200275"/>
                    <a:gd name="T58" fmla="*/ 22628 w 1433513"/>
                    <a:gd name="T59" fmla="*/ 815765 h 2200275"/>
                    <a:gd name="T60" fmla="*/ 3176 w 1433513"/>
                    <a:gd name="T61" fmla="*/ 743120 h 2200275"/>
                    <a:gd name="T62" fmla="*/ 794 w 1433513"/>
                    <a:gd name="T63" fmla="*/ 688736 h 2200275"/>
                    <a:gd name="T64" fmla="*/ 13497 w 1433513"/>
                    <a:gd name="T65" fmla="*/ 649039 h 2200275"/>
                    <a:gd name="T66" fmla="*/ 38507 w 1433513"/>
                    <a:gd name="T67" fmla="*/ 621648 h 2200275"/>
                    <a:gd name="T68" fmla="*/ 75427 w 1433513"/>
                    <a:gd name="T69" fmla="*/ 602594 h 2200275"/>
                    <a:gd name="T70" fmla="*/ 125447 w 1433513"/>
                    <a:gd name="T71" fmla="*/ 600609 h 2200275"/>
                    <a:gd name="T72" fmla="*/ 172291 w 1433513"/>
                    <a:gd name="T73" fmla="*/ 620061 h 2200275"/>
                    <a:gd name="T74" fmla="*/ 217945 w 1433513"/>
                    <a:gd name="T75" fmla="*/ 666506 h 2200275"/>
                    <a:gd name="T76" fmla="*/ 310839 w 1433513"/>
                    <a:gd name="T77" fmla="*/ 806238 h 2200275"/>
                    <a:gd name="T78" fmla="*/ 363242 w 1433513"/>
                    <a:gd name="T79" fmla="*/ 869355 h 2200275"/>
                    <a:gd name="T80" fmla="*/ 389443 w 1433513"/>
                    <a:gd name="T81" fmla="*/ 864592 h 2200275"/>
                    <a:gd name="T82" fmla="*/ 400161 w 1433513"/>
                    <a:gd name="T83" fmla="*/ 829262 h 2200275"/>
                    <a:gd name="T84" fmla="*/ 405719 w 1433513"/>
                    <a:gd name="T85" fmla="*/ 138938 h 2200275"/>
                    <a:gd name="T86" fmla="*/ 432317 w 1433513"/>
                    <a:gd name="T87" fmla="*/ 107181 h 2200275"/>
                    <a:gd name="T88" fmla="*/ 473603 w 1433513"/>
                    <a:gd name="T89" fmla="*/ 94478 h 2200275"/>
                    <a:gd name="T90" fmla="*/ 581583 w 1433513"/>
                    <a:gd name="T91" fmla="*/ 103211 h 2200275"/>
                    <a:gd name="T92" fmla="*/ 610960 w 1433513"/>
                    <a:gd name="T93" fmla="*/ 132586 h 2200275"/>
                    <a:gd name="T94" fmla="*/ 620091 w 1433513"/>
                    <a:gd name="T95" fmla="*/ 746296 h 2200275"/>
                    <a:gd name="T96" fmla="*/ 622076 w 1433513"/>
                    <a:gd name="T97" fmla="*/ 767335 h 2200275"/>
                    <a:gd name="T98" fmla="*/ 639940 w 1433513"/>
                    <a:gd name="T99" fmla="*/ 781626 h 2200275"/>
                    <a:gd name="T100" fmla="*/ 665744 w 1433513"/>
                    <a:gd name="T101" fmla="*/ 774083 h 2200275"/>
                    <a:gd name="T102" fmla="*/ 671699 w 1433513"/>
                    <a:gd name="T103" fmla="*/ 751853 h 2200275"/>
                    <a:gd name="T104" fmla="*/ 674875 w 1433513"/>
                    <a:gd name="T105" fmla="*/ 51208 h 2200275"/>
                    <a:gd name="T106" fmla="*/ 697900 w 1433513"/>
                    <a:gd name="T107" fmla="*/ 16672 h 2200275"/>
                    <a:gd name="T108" fmla="*/ 736804 w 1433513"/>
                    <a:gd name="T109" fmla="*/ 397 h 2200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433513" h="2200275">
                      <a:moveTo>
                        <a:pt x="425139" y="1866900"/>
                      </a:moveTo>
                      <a:lnTo>
                        <a:pt x="1246493" y="1866900"/>
                      </a:lnTo>
                      <a:lnTo>
                        <a:pt x="1320800" y="2200275"/>
                      </a:lnTo>
                      <a:lnTo>
                        <a:pt x="355600" y="2200275"/>
                      </a:lnTo>
                      <a:lnTo>
                        <a:pt x="425139" y="1866900"/>
                      </a:lnTo>
                      <a:close/>
                      <a:moveTo>
                        <a:pt x="744744" y="0"/>
                      </a:moveTo>
                      <a:lnTo>
                        <a:pt x="817789" y="0"/>
                      </a:lnTo>
                      <a:lnTo>
                        <a:pt x="825332" y="397"/>
                      </a:lnTo>
                      <a:lnTo>
                        <a:pt x="832875" y="1191"/>
                      </a:lnTo>
                      <a:lnTo>
                        <a:pt x="839623" y="3572"/>
                      </a:lnTo>
                      <a:lnTo>
                        <a:pt x="846372" y="5557"/>
                      </a:lnTo>
                      <a:lnTo>
                        <a:pt x="852724" y="8733"/>
                      </a:lnTo>
                      <a:lnTo>
                        <a:pt x="858679" y="12306"/>
                      </a:lnTo>
                      <a:lnTo>
                        <a:pt x="864236" y="16672"/>
                      </a:lnTo>
                      <a:lnTo>
                        <a:pt x="869397" y="21436"/>
                      </a:lnTo>
                      <a:lnTo>
                        <a:pt x="874161" y="26596"/>
                      </a:lnTo>
                      <a:lnTo>
                        <a:pt x="878528" y="32154"/>
                      </a:lnTo>
                      <a:lnTo>
                        <a:pt x="882101" y="38505"/>
                      </a:lnTo>
                      <a:lnTo>
                        <a:pt x="885674" y="44857"/>
                      </a:lnTo>
                      <a:lnTo>
                        <a:pt x="887659" y="51208"/>
                      </a:lnTo>
                      <a:lnTo>
                        <a:pt x="889247" y="58354"/>
                      </a:lnTo>
                      <a:lnTo>
                        <a:pt x="890834" y="65499"/>
                      </a:lnTo>
                      <a:lnTo>
                        <a:pt x="891231" y="73438"/>
                      </a:lnTo>
                      <a:lnTo>
                        <a:pt x="891231" y="746296"/>
                      </a:lnTo>
                      <a:lnTo>
                        <a:pt x="891231" y="747884"/>
                      </a:lnTo>
                      <a:lnTo>
                        <a:pt x="891231" y="751853"/>
                      </a:lnTo>
                      <a:lnTo>
                        <a:pt x="892025" y="757411"/>
                      </a:lnTo>
                      <a:lnTo>
                        <a:pt x="892819" y="760983"/>
                      </a:lnTo>
                      <a:lnTo>
                        <a:pt x="893613" y="764159"/>
                      </a:lnTo>
                      <a:lnTo>
                        <a:pt x="895201" y="767335"/>
                      </a:lnTo>
                      <a:lnTo>
                        <a:pt x="896789" y="770908"/>
                      </a:lnTo>
                      <a:lnTo>
                        <a:pt x="899568" y="774083"/>
                      </a:lnTo>
                      <a:lnTo>
                        <a:pt x="901950" y="776465"/>
                      </a:lnTo>
                      <a:lnTo>
                        <a:pt x="905126" y="778847"/>
                      </a:lnTo>
                      <a:lnTo>
                        <a:pt x="908699" y="780435"/>
                      </a:lnTo>
                      <a:lnTo>
                        <a:pt x="913066" y="781626"/>
                      </a:lnTo>
                      <a:lnTo>
                        <a:pt x="918226" y="782023"/>
                      </a:lnTo>
                      <a:lnTo>
                        <a:pt x="923387" y="781626"/>
                      </a:lnTo>
                      <a:lnTo>
                        <a:pt x="927754" y="780435"/>
                      </a:lnTo>
                      <a:lnTo>
                        <a:pt x="931327" y="778847"/>
                      </a:lnTo>
                      <a:lnTo>
                        <a:pt x="934503" y="776465"/>
                      </a:lnTo>
                      <a:lnTo>
                        <a:pt x="936885" y="774083"/>
                      </a:lnTo>
                      <a:lnTo>
                        <a:pt x="939267" y="770908"/>
                      </a:lnTo>
                      <a:lnTo>
                        <a:pt x="940458" y="767335"/>
                      </a:lnTo>
                      <a:lnTo>
                        <a:pt x="941649" y="764159"/>
                      </a:lnTo>
                      <a:lnTo>
                        <a:pt x="942045" y="760983"/>
                      </a:lnTo>
                      <a:lnTo>
                        <a:pt x="942443" y="757411"/>
                      </a:lnTo>
                      <a:lnTo>
                        <a:pt x="942839" y="751853"/>
                      </a:lnTo>
                      <a:lnTo>
                        <a:pt x="942839" y="747884"/>
                      </a:lnTo>
                      <a:lnTo>
                        <a:pt x="942443" y="746296"/>
                      </a:lnTo>
                      <a:lnTo>
                        <a:pt x="942443" y="164741"/>
                      </a:lnTo>
                      <a:lnTo>
                        <a:pt x="942839" y="157595"/>
                      </a:lnTo>
                      <a:lnTo>
                        <a:pt x="944427" y="150053"/>
                      </a:lnTo>
                      <a:lnTo>
                        <a:pt x="946015" y="142907"/>
                      </a:lnTo>
                      <a:lnTo>
                        <a:pt x="948794" y="136556"/>
                      </a:lnTo>
                      <a:lnTo>
                        <a:pt x="951573" y="129808"/>
                      </a:lnTo>
                      <a:lnTo>
                        <a:pt x="955146" y="123853"/>
                      </a:lnTo>
                      <a:lnTo>
                        <a:pt x="959513" y="118296"/>
                      </a:lnTo>
                      <a:lnTo>
                        <a:pt x="964277" y="113135"/>
                      </a:lnTo>
                      <a:lnTo>
                        <a:pt x="969437" y="108371"/>
                      </a:lnTo>
                      <a:lnTo>
                        <a:pt x="974995" y="104005"/>
                      </a:lnTo>
                      <a:lnTo>
                        <a:pt x="980950" y="100432"/>
                      </a:lnTo>
                      <a:lnTo>
                        <a:pt x="987302" y="97653"/>
                      </a:lnTo>
                      <a:lnTo>
                        <a:pt x="994448" y="94875"/>
                      </a:lnTo>
                      <a:lnTo>
                        <a:pt x="1001196" y="93287"/>
                      </a:lnTo>
                      <a:lnTo>
                        <a:pt x="1008739" y="92096"/>
                      </a:lnTo>
                      <a:lnTo>
                        <a:pt x="1015885" y="91699"/>
                      </a:lnTo>
                      <a:lnTo>
                        <a:pt x="1089327" y="91699"/>
                      </a:lnTo>
                      <a:lnTo>
                        <a:pt x="1096870" y="92096"/>
                      </a:lnTo>
                      <a:lnTo>
                        <a:pt x="1104015" y="93287"/>
                      </a:lnTo>
                      <a:lnTo>
                        <a:pt x="1111161" y="94875"/>
                      </a:lnTo>
                      <a:lnTo>
                        <a:pt x="1117513" y="97653"/>
                      </a:lnTo>
                      <a:lnTo>
                        <a:pt x="1123865" y="100432"/>
                      </a:lnTo>
                      <a:lnTo>
                        <a:pt x="1130216" y="104005"/>
                      </a:lnTo>
                      <a:lnTo>
                        <a:pt x="1135774" y="108371"/>
                      </a:lnTo>
                      <a:lnTo>
                        <a:pt x="1140935" y="113135"/>
                      </a:lnTo>
                      <a:lnTo>
                        <a:pt x="1145699" y="118296"/>
                      </a:lnTo>
                      <a:lnTo>
                        <a:pt x="1150066" y="123853"/>
                      </a:lnTo>
                      <a:lnTo>
                        <a:pt x="1153639" y="129808"/>
                      </a:lnTo>
                      <a:lnTo>
                        <a:pt x="1156814" y="136556"/>
                      </a:lnTo>
                      <a:lnTo>
                        <a:pt x="1158799" y="142907"/>
                      </a:lnTo>
                      <a:lnTo>
                        <a:pt x="1161181" y="150053"/>
                      </a:lnTo>
                      <a:lnTo>
                        <a:pt x="1161975" y="157595"/>
                      </a:lnTo>
                      <a:lnTo>
                        <a:pt x="1162372" y="164741"/>
                      </a:lnTo>
                      <a:lnTo>
                        <a:pt x="1162372" y="746296"/>
                      </a:lnTo>
                      <a:lnTo>
                        <a:pt x="1162372" y="747884"/>
                      </a:lnTo>
                      <a:lnTo>
                        <a:pt x="1162372" y="751853"/>
                      </a:lnTo>
                      <a:lnTo>
                        <a:pt x="1163166" y="757411"/>
                      </a:lnTo>
                      <a:lnTo>
                        <a:pt x="1163563" y="760586"/>
                      </a:lnTo>
                      <a:lnTo>
                        <a:pt x="1164754" y="764159"/>
                      </a:lnTo>
                      <a:lnTo>
                        <a:pt x="1165945" y="766938"/>
                      </a:lnTo>
                      <a:lnTo>
                        <a:pt x="1167533" y="770114"/>
                      </a:lnTo>
                      <a:lnTo>
                        <a:pt x="1169915" y="772892"/>
                      </a:lnTo>
                      <a:lnTo>
                        <a:pt x="1172694" y="775671"/>
                      </a:lnTo>
                      <a:lnTo>
                        <a:pt x="1175870" y="778450"/>
                      </a:lnTo>
                      <a:lnTo>
                        <a:pt x="1179839" y="780038"/>
                      </a:lnTo>
                      <a:lnTo>
                        <a:pt x="1184206" y="780832"/>
                      </a:lnTo>
                      <a:lnTo>
                        <a:pt x="1189367" y="781229"/>
                      </a:lnTo>
                      <a:lnTo>
                        <a:pt x="1194131" y="780832"/>
                      </a:lnTo>
                      <a:lnTo>
                        <a:pt x="1197704" y="780038"/>
                      </a:lnTo>
                      <a:lnTo>
                        <a:pt x="1201277" y="778450"/>
                      </a:lnTo>
                      <a:lnTo>
                        <a:pt x="1204453" y="775671"/>
                      </a:lnTo>
                      <a:lnTo>
                        <a:pt x="1206835" y="772892"/>
                      </a:lnTo>
                      <a:lnTo>
                        <a:pt x="1208819" y="770114"/>
                      </a:lnTo>
                      <a:lnTo>
                        <a:pt x="1210407" y="766938"/>
                      </a:lnTo>
                      <a:lnTo>
                        <a:pt x="1211598" y="764159"/>
                      </a:lnTo>
                      <a:lnTo>
                        <a:pt x="1213186" y="757411"/>
                      </a:lnTo>
                      <a:lnTo>
                        <a:pt x="1213980" y="751853"/>
                      </a:lnTo>
                      <a:lnTo>
                        <a:pt x="1213980" y="746296"/>
                      </a:lnTo>
                      <a:lnTo>
                        <a:pt x="1213980" y="298121"/>
                      </a:lnTo>
                      <a:lnTo>
                        <a:pt x="1214377" y="290579"/>
                      </a:lnTo>
                      <a:lnTo>
                        <a:pt x="1215568" y="283433"/>
                      </a:lnTo>
                      <a:lnTo>
                        <a:pt x="1217156" y="276288"/>
                      </a:lnTo>
                      <a:lnTo>
                        <a:pt x="1219935" y="269937"/>
                      </a:lnTo>
                      <a:lnTo>
                        <a:pt x="1222714" y="263585"/>
                      </a:lnTo>
                      <a:lnTo>
                        <a:pt x="1226684" y="257234"/>
                      </a:lnTo>
                      <a:lnTo>
                        <a:pt x="1230654" y="251676"/>
                      </a:lnTo>
                      <a:lnTo>
                        <a:pt x="1235417" y="246516"/>
                      </a:lnTo>
                      <a:lnTo>
                        <a:pt x="1240578" y="241752"/>
                      </a:lnTo>
                      <a:lnTo>
                        <a:pt x="1246136" y="237385"/>
                      </a:lnTo>
                      <a:lnTo>
                        <a:pt x="1252091" y="233416"/>
                      </a:lnTo>
                      <a:lnTo>
                        <a:pt x="1258840" y="230637"/>
                      </a:lnTo>
                      <a:lnTo>
                        <a:pt x="1265588" y="227858"/>
                      </a:lnTo>
                      <a:lnTo>
                        <a:pt x="1272734" y="226270"/>
                      </a:lnTo>
                      <a:lnTo>
                        <a:pt x="1279880" y="225476"/>
                      </a:lnTo>
                      <a:lnTo>
                        <a:pt x="1287423" y="225079"/>
                      </a:lnTo>
                      <a:lnTo>
                        <a:pt x="1360865" y="225079"/>
                      </a:lnTo>
                      <a:lnTo>
                        <a:pt x="1368011" y="225476"/>
                      </a:lnTo>
                      <a:lnTo>
                        <a:pt x="1375156" y="226270"/>
                      </a:lnTo>
                      <a:lnTo>
                        <a:pt x="1382302" y="227858"/>
                      </a:lnTo>
                      <a:lnTo>
                        <a:pt x="1389051" y="230637"/>
                      </a:lnTo>
                      <a:lnTo>
                        <a:pt x="1395402" y="233416"/>
                      </a:lnTo>
                      <a:lnTo>
                        <a:pt x="1401357" y="237385"/>
                      </a:lnTo>
                      <a:lnTo>
                        <a:pt x="1406915" y="241752"/>
                      </a:lnTo>
                      <a:lnTo>
                        <a:pt x="1412473" y="246516"/>
                      </a:lnTo>
                      <a:lnTo>
                        <a:pt x="1416840" y="251676"/>
                      </a:lnTo>
                      <a:lnTo>
                        <a:pt x="1421207" y="257234"/>
                      </a:lnTo>
                      <a:lnTo>
                        <a:pt x="1425176" y="263585"/>
                      </a:lnTo>
                      <a:lnTo>
                        <a:pt x="1427955" y="269937"/>
                      </a:lnTo>
                      <a:lnTo>
                        <a:pt x="1430734" y="276288"/>
                      </a:lnTo>
                      <a:lnTo>
                        <a:pt x="1432322" y="283433"/>
                      </a:lnTo>
                      <a:lnTo>
                        <a:pt x="1433116" y="290579"/>
                      </a:lnTo>
                      <a:lnTo>
                        <a:pt x="1433513" y="298121"/>
                      </a:lnTo>
                      <a:lnTo>
                        <a:pt x="1433513" y="746296"/>
                      </a:lnTo>
                      <a:lnTo>
                        <a:pt x="1425573" y="955497"/>
                      </a:lnTo>
                      <a:lnTo>
                        <a:pt x="1423191" y="992018"/>
                      </a:lnTo>
                      <a:lnTo>
                        <a:pt x="1420809" y="1028538"/>
                      </a:lnTo>
                      <a:lnTo>
                        <a:pt x="1417237" y="1064265"/>
                      </a:lnTo>
                      <a:lnTo>
                        <a:pt x="1413267" y="1099198"/>
                      </a:lnTo>
                      <a:lnTo>
                        <a:pt x="1408900" y="1133337"/>
                      </a:lnTo>
                      <a:lnTo>
                        <a:pt x="1404136" y="1167080"/>
                      </a:lnTo>
                      <a:lnTo>
                        <a:pt x="1398975" y="1199631"/>
                      </a:lnTo>
                      <a:lnTo>
                        <a:pt x="1393815" y="1231785"/>
                      </a:lnTo>
                      <a:lnTo>
                        <a:pt x="1387860" y="1263145"/>
                      </a:lnTo>
                      <a:lnTo>
                        <a:pt x="1381905" y="1294109"/>
                      </a:lnTo>
                      <a:lnTo>
                        <a:pt x="1375156" y="1323881"/>
                      </a:lnTo>
                      <a:lnTo>
                        <a:pt x="1368407" y="1352860"/>
                      </a:lnTo>
                      <a:lnTo>
                        <a:pt x="1361659" y="1380647"/>
                      </a:lnTo>
                      <a:lnTo>
                        <a:pt x="1354513" y="1408435"/>
                      </a:lnTo>
                      <a:lnTo>
                        <a:pt x="1347367" y="1434635"/>
                      </a:lnTo>
                      <a:lnTo>
                        <a:pt x="1340221" y="1460437"/>
                      </a:lnTo>
                      <a:lnTo>
                        <a:pt x="1333076" y="1485049"/>
                      </a:lnTo>
                      <a:lnTo>
                        <a:pt x="1325136" y="1508470"/>
                      </a:lnTo>
                      <a:lnTo>
                        <a:pt x="1317990" y="1531494"/>
                      </a:lnTo>
                      <a:lnTo>
                        <a:pt x="1310448" y="1553724"/>
                      </a:lnTo>
                      <a:lnTo>
                        <a:pt x="1296156" y="1594612"/>
                      </a:lnTo>
                      <a:lnTo>
                        <a:pt x="1282659" y="1631133"/>
                      </a:lnTo>
                      <a:lnTo>
                        <a:pt x="1269161" y="1663684"/>
                      </a:lnTo>
                      <a:lnTo>
                        <a:pt x="1257252" y="1692265"/>
                      </a:lnTo>
                      <a:lnTo>
                        <a:pt x="1246533" y="1716083"/>
                      </a:lnTo>
                      <a:lnTo>
                        <a:pt x="1238196" y="1735138"/>
                      </a:lnTo>
                      <a:lnTo>
                        <a:pt x="418025" y="1735138"/>
                      </a:lnTo>
                      <a:lnTo>
                        <a:pt x="344186" y="1570397"/>
                      </a:lnTo>
                      <a:lnTo>
                        <a:pt x="218739" y="1293712"/>
                      </a:lnTo>
                      <a:lnTo>
                        <a:pt x="161176" y="1155171"/>
                      </a:lnTo>
                      <a:lnTo>
                        <a:pt x="103216" y="1016233"/>
                      </a:lnTo>
                      <a:lnTo>
                        <a:pt x="38904" y="859828"/>
                      </a:lnTo>
                      <a:lnTo>
                        <a:pt x="32950" y="844346"/>
                      </a:lnTo>
                      <a:lnTo>
                        <a:pt x="27392" y="830056"/>
                      </a:lnTo>
                      <a:lnTo>
                        <a:pt x="22628" y="815765"/>
                      </a:lnTo>
                      <a:lnTo>
                        <a:pt x="17864" y="802268"/>
                      </a:lnTo>
                      <a:lnTo>
                        <a:pt x="13894" y="789565"/>
                      </a:lnTo>
                      <a:lnTo>
                        <a:pt x="10321" y="776862"/>
                      </a:lnTo>
                      <a:lnTo>
                        <a:pt x="7542" y="765350"/>
                      </a:lnTo>
                      <a:lnTo>
                        <a:pt x="5161" y="754235"/>
                      </a:lnTo>
                      <a:lnTo>
                        <a:pt x="3176" y="743120"/>
                      </a:lnTo>
                      <a:lnTo>
                        <a:pt x="1985" y="732799"/>
                      </a:lnTo>
                      <a:lnTo>
                        <a:pt x="397" y="723272"/>
                      </a:lnTo>
                      <a:lnTo>
                        <a:pt x="0" y="713744"/>
                      </a:lnTo>
                      <a:lnTo>
                        <a:pt x="0" y="705408"/>
                      </a:lnTo>
                      <a:lnTo>
                        <a:pt x="0" y="696675"/>
                      </a:lnTo>
                      <a:lnTo>
                        <a:pt x="794" y="688736"/>
                      </a:lnTo>
                      <a:lnTo>
                        <a:pt x="2382" y="681193"/>
                      </a:lnTo>
                      <a:lnTo>
                        <a:pt x="3573" y="674048"/>
                      </a:lnTo>
                      <a:lnTo>
                        <a:pt x="5161" y="667299"/>
                      </a:lnTo>
                      <a:lnTo>
                        <a:pt x="7939" y="660948"/>
                      </a:lnTo>
                      <a:lnTo>
                        <a:pt x="10321" y="654597"/>
                      </a:lnTo>
                      <a:lnTo>
                        <a:pt x="13497" y="649039"/>
                      </a:lnTo>
                      <a:lnTo>
                        <a:pt x="17070" y="643878"/>
                      </a:lnTo>
                      <a:lnTo>
                        <a:pt x="20246" y="638718"/>
                      </a:lnTo>
                      <a:lnTo>
                        <a:pt x="24613" y="633954"/>
                      </a:lnTo>
                      <a:lnTo>
                        <a:pt x="28980" y="629588"/>
                      </a:lnTo>
                      <a:lnTo>
                        <a:pt x="33743" y="625221"/>
                      </a:lnTo>
                      <a:lnTo>
                        <a:pt x="38507" y="621648"/>
                      </a:lnTo>
                      <a:lnTo>
                        <a:pt x="43668" y="618076"/>
                      </a:lnTo>
                      <a:lnTo>
                        <a:pt x="49226" y="614503"/>
                      </a:lnTo>
                      <a:lnTo>
                        <a:pt x="54784" y="610930"/>
                      </a:lnTo>
                      <a:lnTo>
                        <a:pt x="61135" y="608152"/>
                      </a:lnTo>
                      <a:lnTo>
                        <a:pt x="67487" y="604976"/>
                      </a:lnTo>
                      <a:lnTo>
                        <a:pt x="75427" y="602594"/>
                      </a:lnTo>
                      <a:lnTo>
                        <a:pt x="83367" y="600212"/>
                      </a:lnTo>
                      <a:lnTo>
                        <a:pt x="91703" y="599021"/>
                      </a:lnTo>
                      <a:lnTo>
                        <a:pt x="100437" y="598227"/>
                      </a:lnTo>
                      <a:lnTo>
                        <a:pt x="108377" y="598624"/>
                      </a:lnTo>
                      <a:lnTo>
                        <a:pt x="117110" y="599021"/>
                      </a:lnTo>
                      <a:lnTo>
                        <a:pt x="125447" y="600609"/>
                      </a:lnTo>
                      <a:lnTo>
                        <a:pt x="133387" y="602594"/>
                      </a:lnTo>
                      <a:lnTo>
                        <a:pt x="141723" y="604976"/>
                      </a:lnTo>
                      <a:lnTo>
                        <a:pt x="150060" y="608152"/>
                      </a:lnTo>
                      <a:lnTo>
                        <a:pt x="157603" y="612121"/>
                      </a:lnTo>
                      <a:lnTo>
                        <a:pt x="165146" y="615694"/>
                      </a:lnTo>
                      <a:lnTo>
                        <a:pt x="172291" y="620061"/>
                      </a:lnTo>
                      <a:lnTo>
                        <a:pt x="179040" y="625221"/>
                      </a:lnTo>
                      <a:lnTo>
                        <a:pt x="185392" y="630382"/>
                      </a:lnTo>
                      <a:lnTo>
                        <a:pt x="191347" y="636336"/>
                      </a:lnTo>
                      <a:lnTo>
                        <a:pt x="200874" y="646260"/>
                      </a:lnTo>
                      <a:lnTo>
                        <a:pt x="209608" y="656184"/>
                      </a:lnTo>
                      <a:lnTo>
                        <a:pt x="217945" y="666506"/>
                      </a:lnTo>
                      <a:lnTo>
                        <a:pt x="225487" y="676827"/>
                      </a:lnTo>
                      <a:lnTo>
                        <a:pt x="233824" y="688339"/>
                      </a:lnTo>
                      <a:lnTo>
                        <a:pt x="242161" y="701439"/>
                      </a:lnTo>
                      <a:lnTo>
                        <a:pt x="261613" y="731211"/>
                      </a:lnTo>
                      <a:lnTo>
                        <a:pt x="288211" y="772892"/>
                      </a:lnTo>
                      <a:lnTo>
                        <a:pt x="310839" y="806238"/>
                      </a:lnTo>
                      <a:lnTo>
                        <a:pt x="329100" y="832437"/>
                      </a:lnTo>
                      <a:lnTo>
                        <a:pt x="342995" y="851889"/>
                      </a:lnTo>
                      <a:lnTo>
                        <a:pt x="348156" y="857843"/>
                      </a:lnTo>
                      <a:lnTo>
                        <a:pt x="353316" y="863004"/>
                      </a:lnTo>
                      <a:lnTo>
                        <a:pt x="358478" y="866973"/>
                      </a:lnTo>
                      <a:lnTo>
                        <a:pt x="363242" y="869355"/>
                      </a:lnTo>
                      <a:lnTo>
                        <a:pt x="368402" y="870943"/>
                      </a:lnTo>
                      <a:lnTo>
                        <a:pt x="372769" y="871737"/>
                      </a:lnTo>
                      <a:lnTo>
                        <a:pt x="377533" y="870943"/>
                      </a:lnTo>
                      <a:lnTo>
                        <a:pt x="381900" y="869752"/>
                      </a:lnTo>
                      <a:lnTo>
                        <a:pt x="385870" y="867767"/>
                      </a:lnTo>
                      <a:lnTo>
                        <a:pt x="389443" y="864592"/>
                      </a:lnTo>
                      <a:lnTo>
                        <a:pt x="392221" y="860622"/>
                      </a:lnTo>
                      <a:lnTo>
                        <a:pt x="395000" y="855461"/>
                      </a:lnTo>
                      <a:lnTo>
                        <a:pt x="396985" y="850301"/>
                      </a:lnTo>
                      <a:lnTo>
                        <a:pt x="398573" y="843949"/>
                      </a:lnTo>
                      <a:lnTo>
                        <a:pt x="399764" y="837201"/>
                      </a:lnTo>
                      <a:lnTo>
                        <a:pt x="400161" y="829262"/>
                      </a:lnTo>
                      <a:lnTo>
                        <a:pt x="400161" y="746296"/>
                      </a:lnTo>
                      <a:lnTo>
                        <a:pt x="400161" y="167519"/>
                      </a:lnTo>
                      <a:lnTo>
                        <a:pt x="400558" y="160374"/>
                      </a:lnTo>
                      <a:lnTo>
                        <a:pt x="401749" y="152832"/>
                      </a:lnTo>
                      <a:lnTo>
                        <a:pt x="403337" y="146083"/>
                      </a:lnTo>
                      <a:lnTo>
                        <a:pt x="405719" y="138938"/>
                      </a:lnTo>
                      <a:lnTo>
                        <a:pt x="409292" y="132586"/>
                      </a:lnTo>
                      <a:lnTo>
                        <a:pt x="412468" y="126632"/>
                      </a:lnTo>
                      <a:lnTo>
                        <a:pt x="416835" y="121074"/>
                      </a:lnTo>
                      <a:lnTo>
                        <a:pt x="421598" y="115517"/>
                      </a:lnTo>
                      <a:lnTo>
                        <a:pt x="426759" y="110753"/>
                      </a:lnTo>
                      <a:lnTo>
                        <a:pt x="432317" y="107181"/>
                      </a:lnTo>
                      <a:lnTo>
                        <a:pt x="438669" y="103211"/>
                      </a:lnTo>
                      <a:lnTo>
                        <a:pt x="445020" y="100035"/>
                      </a:lnTo>
                      <a:lnTo>
                        <a:pt x="451372" y="97653"/>
                      </a:lnTo>
                      <a:lnTo>
                        <a:pt x="458518" y="95669"/>
                      </a:lnTo>
                      <a:lnTo>
                        <a:pt x="465664" y="94875"/>
                      </a:lnTo>
                      <a:lnTo>
                        <a:pt x="473603" y="94478"/>
                      </a:lnTo>
                      <a:lnTo>
                        <a:pt x="546649" y="94478"/>
                      </a:lnTo>
                      <a:lnTo>
                        <a:pt x="554191" y="94875"/>
                      </a:lnTo>
                      <a:lnTo>
                        <a:pt x="561337" y="95669"/>
                      </a:lnTo>
                      <a:lnTo>
                        <a:pt x="568483" y="97653"/>
                      </a:lnTo>
                      <a:lnTo>
                        <a:pt x="574835" y="100035"/>
                      </a:lnTo>
                      <a:lnTo>
                        <a:pt x="581583" y="103211"/>
                      </a:lnTo>
                      <a:lnTo>
                        <a:pt x="587538" y="107181"/>
                      </a:lnTo>
                      <a:lnTo>
                        <a:pt x="593096" y="110753"/>
                      </a:lnTo>
                      <a:lnTo>
                        <a:pt x="598257" y="115517"/>
                      </a:lnTo>
                      <a:lnTo>
                        <a:pt x="603021" y="121074"/>
                      </a:lnTo>
                      <a:lnTo>
                        <a:pt x="607387" y="126632"/>
                      </a:lnTo>
                      <a:lnTo>
                        <a:pt x="610960" y="132586"/>
                      </a:lnTo>
                      <a:lnTo>
                        <a:pt x="613739" y="138938"/>
                      </a:lnTo>
                      <a:lnTo>
                        <a:pt x="616518" y="146083"/>
                      </a:lnTo>
                      <a:lnTo>
                        <a:pt x="618106" y="152832"/>
                      </a:lnTo>
                      <a:lnTo>
                        <a:pt x="619297" y="160374"/>
                      </a:lnTo>
                      <a:lnTo>
                        <a:pt x="620091" y="167519"/>
                      </a:lnTo>
                      <a:lnTo>
                        <a:pt x="620091" y="746296"/>
                      </a:lnTo>
                      <a:lnTo>
                        <a:pt x="619297" y="747884"/>
                      </a:lnTo>
                      <a:lnTo>
                        <a:pt x="619297" y="751853"/>
                      </a:lnTo>
                      <a:lnTo>
                        <a:pt x="620091" y="757411"/>
                      </a:lnTo>
                      <a:lnTo>
                        <a:pt x="620488" y="760983"/>
                      </a:lnTo>
                      <a:lnTo>
                        <a:pt x="620885" y="764159"/>
                      </a:lnTo>
                      <a:lnTo>
                        <a:pt x="622076" y="767335"/>
                      </a:lnTo>
                      <a:lnTo>
                        <a:pt x="623664" y="770908"/>
                      </a:lnTo>
                      <a:lnTo>
                        <a:pt x="625649" y="774083"/>
                      </a:lnTo>
                      <a:lnTo>
                        <a:pt x="628031" y="776465"/>
                      </a:lnTo>
                      <a:lnTo>
                        <a:pt x="631603" y="778847"/>
                      </a:lnTo>
                      <a:lnTo>
                        <a:pt x="635176" y="780435"/>
                      </a:lnTo>
                      <a:lnTo>
                        <a:pt x="639940" y="781626"/>
                      </a:lnTo>
                      <a:lnTo>
                        <a:pt x="645101" y="782023"/>
                      </a:lnTo>
                      <a:lnTo>
                        <a:pt x="650659" y="781626"/>
                      </a:lnTo>
                      <a:lnTo>
                        <a:pt x="655423" y="780435"/>
                      </a:lnTo>
                      <a:lnTo>
                        <a:pt x="659789" y="778847"/>
                      </a:lnTo>
                      <a:lnTo>
                        <a:pt x="662965" y="776465"/>
                      </a:lnTo>
                      <a:lnTo>
                        <a:pt x="665744" y="774083"/>
                      </a:lnTo>
                      <a:lnTo>
                        <a:pt x="667729" y="770908"/>
                      </a:lnTo>
                      <a:lnTo>
                        <a:pt x="669317" y="767335"/>
                      </a:lnTo>
                      <a:lnTo>
                        <a:pt x="670508" y="764159"/>
                      </a:lnTo>
                      <a:lnTo>
                        <a:pt x="671302" y="760983"/>
                      </a:lnTo>
                      <a:lnTo>
                        <a:pt x="671699" y="757411"/>
                      </a:lnTo>
                      <a:lnTo>
                        <a:pt x="671699" y="751853"/>
                      </a:lnTo>
                      <a:lnTo>
                        <a:pt x="671699" y="747884"/>
                      </a:lnTo>
                      <a:lnTo>
                        <a:pt x="671302" y="746296"/>
                      </a:lnTo>
                      <a:lnTo>
                        <a:pt x="671302" y="73438"/>
                      </a:lnTo>
                      <a:lnTo>
                        <a:pt x="671699" y="65499"/>
                      </a:lnTo>
                      <a:lnTo>
                        <a:pt x="672890" y="58354"/>
                      </a:lnTo>
                      <a:lnTo>
                        <a:pt x="674875" y="51208"/>
                      </a:lnTo>
                      <a:lnTo>
                        <a:pt x="677257" y="44857"/>
                      </a:lnTo>
                      <a:lnTo>
                        <a:pt x="680433" y="38505"/>
                      </a:lnTo>
                      <a:lnTo>
                        <a:pt x="684005" y="32154"/>
                      </a:lnTo>
                      <a:lnTo>
                        <a:pt x="687975" y="26596"/>
                      </a:lnTo>
                      <a:lnTo>
                        <a:pt x="692739" y="21436"/>
                      </a:lnTo>
                      <a:lnTo>
                        <a:pt x="697900" y="16672"/>
                      </a:lnTo>
                      <a:lnTo>
                        <a:pt x="703855" y="12306"/>
                      </a:lnTo>
                      <a:lnTo>
                        <a:pt x="709809" y="8733"/>
                      </a:lnTo>
                      <a:lnTo>
                        <a:pt x="716161" y="5557"/>
                      </a:lnTo>
                      <a:lnTo>
                        <a:pt x="722910" y="3572"/>
                      </a:lnTo>
                      <a:lnTo>
                        <a:pt x="730056" y="1191"/>
                      </a:lnTo>
                      <a:lnTo>
                        <a:pt x="736804" y="397"/>
                      </a:lnTo>
                      <a:lnTo>
                        <a:pt x="744744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169" name="组合 196"/>
              <p:cNvGrpSpPr/>
              <p:nvPr/>
            </p:nvGrpSpPr>
            <p:grpSpPr>
              <a:xfrm>
                <a:off x="764854" y="5015163"/>
                <a:ext cx="784535" cy="784535"/>
                <a:chOff x="2631386" y="2467375"/>
                <a:chExt cx="784535" cy="784535"/>
              </a:xfrm>
            </p:grpSpPr>
            <p:sp>
              <p:nvSpPr>
                <p:cNvPr id="208" name="椭圆 244"/>
                <p:cNvSpPr/>
                <p:nvPr/>
              </p:nvSpPr>
              <p:spPr bwMode="auto">
                <a:xfrm>
                  <a:off x="2631386" y="2467375"/>
                  <a:ext cx="784535" cy="7845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  <a:sym typeface="Calibri" pitchFamily="34" charset="0"/>
                  </a:endParaRPr>
                </a:p>
              </p:txBody>
            </p:sp>
            <p:sp>
              <p:nvSpPr>
                <p:cNvPr id="209" name="KSO_Shape"/>
                <p:cNvSpPr>
                  <a:spLocks/>
                </p:cNvSpPr>
                <p:nvPr/>
              </p:nvSpPr>
              <p:spPr bwMode="auto">
                <a:xfrm>
                  <a:off x="2719156" y="2650977"/>
                  <a:ext cx="232868" cy="40973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932881" h="1643327">
                      <a:moveTo>
                        <a:pt x="545128" y="842833"/>
                      </a:moveTo>
                      <a:lnTo>
                        <a:pt x="539574" y="844421"/>
                      </a:lnTo>
                      <a:lnTo>
                        <a:pt x="534284" y="846009"/>
                      </a:lnTo>
                      <a:lnTo>
                        <a:pt x="528465" y="847067"/>
                      </a:lnTo>
                      <a:lnTo>
                        <a:pt x="522646" y="848391"/>
                      </a:lnTo>
                      <a:lnTo>
                        <a:pt x="517092" y="849184"/>
                      </a:lnTo>
                      <a:lnTo>
                        <a:pt x="511008" y="849978"/>
                      </a:lnTo>
                      <a:lnTo>
                        <a:pt x="498841" y="851301"/>
                      </a:lnTo>
                      <a:lnTo>
                        <a:pt x="486410" y="851566"/>
                      </a:lnTo>
                      <a:lnTo>
                        <a:pt x="473979" y="851831"/>
                      </a:lnTo>
                      <a:lnTo>
                        <a:pt x="461812" y="851566"/>
                      </a:lnTo>
                      <a:lnTo>
                        <a:pt x="450174" y="851037"/>
                      </a:lnTo>
                      <a:lnTo>
                        <a:pt x="439065" y="849978"/>
                      </a:lnTo>
                      <a:lnTo>
                        <a:pt x="428485" y="848920"/>
                      </a:lnTo>
                      <a:lnTo>
                        <a:pt x="410764" y="846803"/>
                      </a:lnTo>
                      <a:lnTo>
                        <a:pt x="398333" y="845215"/>
                      </a:lnTo>
                      <a:lnTo>
                        <a:pt x="392249" y="844421"/>
                      </a:lnTo>
                      <a:lnTo>
                        <a:pt x="390398" y="844950"/>
                      </a:lnTo>
                      <a:lnTo>
                        <a:pt x="389340" y="845480"/>
                      </a:lnTo>
                      <a:lnTo>
                        <a:pt x="388282" y="846274"/>
                      </a:lnTo>
                      <a:lnTo>
                        <a:pt x="387753" y="847332"/>
                      </a:lnTo>
                      <a:lnTo>
                        <a:pt x="387488" y="848655"/>
                      </a:lnTo>
                      <a:lnTo>
                        <a:pt x="387488" y="849449"/>
                      </a:lnTo>
                      <a:lnTo>
                        <a:pt x="387488" y="850243"/>
                      </a:lnTo>
                      <a:lnTo>
                        <a:pt x="468689" y="968001"/>
                      </a:lnTo>
                      <a:lnTo>
                        <a:pt x="470011" y="968531"/>
                      </a:lnTo>
                      <a:lnTo>
                        <a:pt x="471069" y="969060"/>
                      </a:lnTo>
                      <a:lnTo>
                        <a:pt x="472127" y="969325"/>
                      </a:lnTo>
                      <a:lnTo>
                        <a:pt x="473714" y="969325"/>
                      </a:lnTo>
                      <a:lnTo>
                        <a:pt x="475037" y="969060"/>
                      </a:lnTo>
                      <a:lnTo>
                        <a:pt x="476624" y="968795"/>
                      </a:lnTo>
                      <a:lnTo>
                        <a:pt x="479798" y="967737"/>
                      </a:lnTo>
                      <a:lnTo>
                        <a:pt x="549625" y="852095"/>
                      </a:lnTo>
                      <a:lnTo>
                        <a:pt x="550154" y="849714"/>
                      </a:lnTo>
                      <a:lnTo>
                        <a:pt x="550154" y="848655"/>
                      </a:lnTo>
                      <a:lnTo>
                        <a:pt x="549889" y="847332"/>
                      </a:lnTo>
                      <a:lnTo>
                        <a:pt x="549360" y="846009"/>
                      </a:lnTo>
                      <a:lnTo>
                        <a:pt x="548567" y="844950"/>
                      </a:lnTo>
                      <a:lnTo>
                        <a:pt x="546980" y="843627"/>
                      </a:lnTo>
                      <a:lnTo>
                        <a:pt x="545128" y="842833"/>
                      </a:lnTo>
                      <a:close/>
                      <a:moveTo>
                        <a:pt x="462870" y="0"/>
                      </a:moveTo>
                      <a:lnTo>
                        <a:pt x="469218" y="0"/>
                      </a:lnTo>
                      <a:lnTo>
                        <a:pt x="475566" y="0"/>
                      </a:lnTo>
                      <a:lnTo>
                        <a:pt x="481649" y="265"/>
                      </a:lnTo>
                      <a:lnTo>
                        <a:pt x="487733" y="794"/>
                      </a:lnTo>
                      <a:lnTo>
                        <a:pt x="493816" y="1323"/>
                      </a:lnTo>
                      <a:lnTo>
                        <a:pt x="499635" y="2117"/>
                      </a:lnTo>
                      <a:lnTo>
                        <a:pt x="511008" y="4234"/>
                      </a:lnTo>
                      <a:lnTo>
                        <a:pt x="521588" y="6880"/>
                      </a:lnTo>
                      <a:lnTo>
                        <a:pt x="531639" y="10056"/>
                      </a:lnTo>
                      <a:lnTo>
                        <a:pt x="541425" y="13496"/>
                      </a:lnTo>
                      <a:lnTo>
                        <a:pt x="550947" y="17465"/>
                      </a:lnTo>
                      <a:lnTo>
                        <a:pt x="559676" y="22229"/>
                      </a:lnTo>
                      <a:lnTo>
                        <a:pt x="568404" y="26727"/>
                      </a:lnTo>
                      <a:lnTo>
                        <a:pt x="576603" y="32020"/>
                      </a:lnTo>
                      <a:lnTo>
                        <a:pt x="584009" y="37048"/>
                      </a:lnTo>
                      <a:lnTo>
                        <a:pt x="591151" y="42605"/>
                      </a:lnTo>
                      <a:lnTo>
                        <a:pt x="597763" y="48162"/>
                      </a:lnTo>
                      <a:lnTo>
                        <a:pt x="604111" y="53984"/>
                      </a:lnTo>
                      <a:lnTo>
                        <a:pt x="610195" y="59806"/>
                      </a:lnTo>
                      <a:lnTo>
                        <a:pt x="615749" y="65627"/>
                      </a:lnTo>
                      <a:lnTo>
                        <a:pt x="621039" y="71184"/>
                      </a:lnTo>
                      <a:lnTo>
                        <a:pt x="625535" y="76742"/>
                      </a:lnTo>
                      <a:lnTo>
                        <a:pt x="630032" y="82299"/>
                      </a:lnTo>
                      <a:lnTo>
                        <a:pt x="637702" y="92619"/>
                      </a:lnTo>
                      <a:lnTo>
                        <a:pt x="643786" y="101881"/>
                      </a:lnTo>
                      <a:lnTo>
                        <a:pt x="648811" y="109555"/>
                      </a:lnTo>
                      <a:lnTo>
                        <a:pt x="652250" y="115112"/>
                      </a:lnTo>
                      <a:lnTo>
                        <a:pt x="654101" y="118817"/>
                      </a:lnTo>
                      <a:lnTo>
                        <a:pt x="654895" y="119611"/>
                      </a:lnTo>
                      <a:lnTo>
                        <a:pt x="655159" y="119611"/>
                      </a:lnTo>
                      <a:lnTo>
                        <a:pt x="655953" y="119082"/>
                      </a:lnTo>
                      <a:lnTo>
                        <a:pt x="657275" y="118288"/>
                      </a:lnTo>
                      <a:lnTo>
                        <a:pt x="662829" y="116171"/>
                      </a:lnTo>
                      <a:lnTo>
                        <a:pt x="671293" y="113525"/>
                      </a:lnTo>
                      <a:lnTo>
                        <a:pt x="676583" y="112201"/>
                      </a:lnTo>
                      <a:lnTo>
                        <a:pt x="682138" y="110878"/>
                      </a:lnTo>
                      <a:lnTo>
                        <a:pt x="688750" y="109820"/>
                      </a:lnTo>
                      <a:lnTo>
                        <a:pt x="695892" y="108761"/>
                      </a:lnTo>
                      <a:lnTo>
                        <a:pt x="703297" y="107967"/>
                      </a:lnTo>
                      <a:lnTo>
                        <a:pt x="711497" y="107438"/>
                      </a:lnTo>
                      <a:lnTo>
                        <a:pt x="719696" y="107174"/>
                      </a:lnTo>
                      <a:lnTo>
                        <a:pt x="728689" y="107438"/>
                      </a:lnTo>
                      <a:lnTo>
                        <a:pt x="737947" y="107703"/>
                      </a:lnTo>
                      <a:lnTo>
                        <a:pt x="747468" y="108761"/>
                      </a:lnTo>
                      <a:lnTo>
                        <a:pt x="757255" y="110349"/>
                      </a:lnTo>
                      <a:lnTo>
                        <a:pt x="767570" y="112731"/>
                      </a:lnTo>
                      <a:lnTo>
                        <a:pt x="777886" y="115642"/>
                      </a:lnTo>
                      <a:lnTo>
                        <a:pt x="788201" y="119082"/>
                      </a:lnTo>
                      <a:lnTo>
                        <a:pt x="799045" y="123051"/>
                      </a:lnTo>
                      <a:lnTo>
                        <a:pt x="804071" y="125697"/>
                      </a:lnTo>
                      <a:lnTo>
                        <a:pt x="809625" y="128344"/>
                      </a:lnTo>
                      <a:lnTo>
                        <a:pt x="814915" y="130725"/>
                      </a:lnTo>
                      <a:lnTo>
                        <a:pt x="820205" y="133901"/>
                      </a:lnTo>
                      <a:lnTo>
                        <a:pt x="825760" y="137076"/>
                      </a:lnTo>
                      <a:lnTo>
                        <a:pt x="831049" y="140781"/>
                      </a:lnTo>
                      <a:lnTo>
                        <a:pt x="836604" y="144486"/>
                      </a:lnTo>
                      <a:lnTo>
                        <a:pt x="841629" y="148455"/>
                      </a:lnTo>
                      <a:lnTo>
                        <a:pt x="847184" y="152689"/>
                      </a:lnTo>
                      <a:lnTo>
                        <a:pt x="852474" y="157452"/>
                      </a:lnTo>
                      <a:lnTo>
                        <a:pt x="857764" y="161951"/>
                      </a:lnTo>
                      <a:lnTo>
                        <a:pt x="863054" y="167244"/>
                      </a:lnTo>
                      <a:lnTo>
                        <a:pt x="868344" y="172536"/>
                      </a:lnTo>
                      <a:lnTo>
                        <a:pt x="873369" y="178358"/>
                      </a:lnTo>
                      <a:lnTo>
                        <a:pt x="878659" y="183915"/>
                      </a:lnTo>
                      <a:lnTo>
                        <a:pt x="883684" y="190266"/>
                      </a:lnTo>
                      <a:lnTo>
                        <a:pt x="888710" y="196617"/>
                      </a:lnTo>
                      <a:lnTo>
                        <a:pt x="893735" y="203762"/>
                      </a:lnTo>
                      <a:lnTo>
                        <a:pt x="898496" y="210907"/>
                      </a:lnTo>
                      <a:lnTo>
                        <a:pt x="903257" y="218316"/>
                      </a:lnTo>
                      <a:lnTo>
                        <a:pt x="908283" y="226255"/>
                      </a:lnTo>
                      <a:lnTo>
                        <a:pt x="912779" y="234194"/>
                      </a:lnTo>
                      <a:lnTo>
                        <a:pt x="916217" y="243456"/>
                      </a:lnTo>
                      <a:lnTo>
                        <a:pt x="919391" y="252718"/>
                      </a:lnTo>
                      <a:lnTo>
                        <a:pt x="922036" y="261980"/>
                      </a:lnTo>
                      <a:lnTo>
                        <a:pt x="924152" y="271506"/>
                      </a:lnTo>
                      <a:lnTo>
                        <a:pt x="925739" y="281033"/>
                      </a:lnTo>
                      <a:lnTo>
                        <a:pt x="927326" y="290295"/>
                      </a:lnTo>
                      <a:lnTo>
                        <a:pt x="928384" y="299821"/>
                      </a:lnTo>
                      <a:lnTo>
                        <a:pt x="928913" y="309348"/>
                      </a:lnTo>
                      <a:lnTo>
                        <a:pt x="929178" y="318610"/>
                      </a:lnTo>
                      <a:lnTo>
                        <a:pt x="929178" y="327871"/>
                      </a:lnTo>
                      <a:lnTo>
                        <a:pt x="928913" y="336869"/>
                      </a:lnTo>
                      <a:lnTo>
                        <a:pt x="928384" y="345866"/>
                      </a:lnTo>
                      <a:lnTo>
                        <a:pt x="927855" y="354863"/>
                      </a:lnTo>
                      <a:lnTo>
                        <a:pt x="926533" y="363596"/>
                      </a:lnTo>
                      <a:lnTo>
                        <a:pt x="925475" y="371799"/>
                      </a:lnTo>
                      <a:lnTo>
                        <a:pt x="924417" y="380003"/>
                      </a:lnTo>
                      <a:lnTo>
                        <a:pt x="922830" y="388206"/>
                      </a:lnTo>
                      <a:lnTo>
                        <a:pt x="921243" y="395616"/>
                      </a:lnTo>
                      <a:lnTo>
                        <a:pt x="917804" y="410170"/>
                      </a:lnTo>
                      <a:lnTo>
                        <a:pt x="913837" y="423137"/>
                      </a:lnTo>
                      <a:lnTo>
                        <a:pt x="909870" y="434251"/>
                      </a:lnTo>
                      <a:lnTo>
                        <a:pt x="906167" y="443778"/>
                      </a:lnTo>
                      <a:lnTo>
                        <a:pt x="902728" y="451452"/>
                      </a:lnTo>
                      <a:lnTo>
                        <a:pt x="899819" y="457009"/>
                      </a:lnTo>
                      <a:lnTo>
                        <a:pt x="898232" y="458861"/>
                      </a:lnTo>
                      <a:lnTo>
                        <a:pt x="897174" y="460184"/>
                      </a:lnTo>
                      <a:lnTo>
                        <a:pt x="900348" y="464683"/>
                      </a:lnTo>
                      <a:lnTo>
                        <a:pt x="903522" y="469711"/>
                      </a:lnTo>
                      <a:lnTo>
                        <a:pt x="906696" y="475004"/>
                      </a:lnTo>
                      <a:lnTo>
                        <a:pt x="909605" y="480561"/>
                      </a:lnTo>
                      <a:lnTo>
                        <a:pt x="912515" y="486382"/>
                      </a:lnTo>
                      <a:lnTo>
                        <a:pt x="915159" y="492733"/>
                      </a:lnTo>
                      <a:lnTo>
                        <a:pt x="917804" y="499084"/>
                      </a:lnTo>
                      <a:lnTo>
                        <a:pt x="919920" y="505700"/>
                      </a:lnTo>
                      <a:lnTo>
                        <a:pt x="922301" y="512580"/>
                      </a:lnTo>
                      <a:lnTo>
                        <a:pt x="924417" y="519990"/>
                      </a:lnTo>
                      <a:lnTo>
                        <a:pt x="926268" y="527399"/>
                      </a:lnTo>
                      <a:lnTo>
                        <a:pt x="927855" y="535074"/>
                      </a:lnTo>
                      <a:lnTo>
                        <a:pt x="929178" y="543012"/>
                      </a:lnTo>
                      <a:lnTo>
                        <a:pt x="930765" y="550951"/>
                      </a:lnTo>
                      <a:lnTo>
                        <a:pt x="931558" y="559155"/>
                      </a:lnTo>
                      <a:lnTo>
                        <a:pt x="932352" y="567623"/>
                      </a:lnTo>
                      <a:lnTo>
                        <a:pt x="932616" y="576091"/>
                      </a:lnTo>
                      <a:lnTo>
                        <a:pt x="932881" y="584559"/>
                      </a:lnTo>
                      <a:lnTo>
                        <a:pt x="932616" y="593556"/>
                      </a:lnTo>
                      <a:lnTo>
                        <a:pt x="932352" y="602289"/>
                      </a:lnTo>
                      <a:lnTo>
                        <a:pt x="931558" y="611550"/>
                      </a:lnTo>
                      <a:lnTo>
                        <a:pt x="930500" y="620548"/>
                      </a:lnTo>
                      <a:lnTo>
                        <a:pt x="928913" y="629810"/>
                      </a:lnTo>
                      <a:lnTo>
                        <a:pt x="927326" y="639072"/>
                      </a:lnTo>
                      <a:lnTo>
                        <a:pt x="924946" y="648333"/>
                      </a:lnTo>
                      <a:lnTo>
                        <a:pt x="922301" y="657860"/>
                      </a:lnTo>
                      <a:lnTo>
                        <a:pt x="919391" y="667387"/>
                      </a:lnTo>
                      <a:lnTo>
                        <a:pt x="915953" y="676648"/>
                      </a:lnTo>
                      <a:lnTo>
                        <a:pt x="912250" y="686175"/>
                      </a:lnTo>
                      <a:lnTo>
                        <a:pt x="907754" y="695701"/>
                      </a:lnTo>
                      <a:lnTo>
                        <a:pt x="902993" y="705228"/>
                      </a:lnTo>
                      <a:lnTo>
                        <a:pt x="897703" y="714490"/>
                      </a:lnTo>
                      <a:lnTo>
                        <a:pt x="893471" y="720841"/>
                      </a:lnTo>
                      <a:lnTo>
                        <a:pt x="888974" y="726927"/>
                      </a:lnTo>
                      <a:lnTo>
                        <a:pt x="884478" y="732749"/>
                      </a:lnTo>
                      <a:lnTo>
                        <a:pt x="879717" y="738042"/>
                      </a:lnTo>
                      <a:lnTo>
                        <a:pt x="875220" y="743599"/>
                      </a:lnTo>
                      <a:lnTo>
                        <a:pt x="870724" y="748627"/>
                      </a:lnTo>
                      <a:lnTo>
                        <a:pt x="865699" y="753390"/>
                      </a:lnTo>
                      <a:lnTo>
                        <a:pt x="860673" y="758153"/>
                      </a:lnTo>
                      <a:lnTo>
                        <a:pt x="855648" y="762652"/>
                      </a:lnTo>
                      <a:lnTo>
                        <a:pt x="850622" y="766886"/>
                      </a:lnTo>
                      <a:lnTo>
                        <a:pt x="845332" y="770855"/>
                      </a:lnTo>
                      <a:lnTo>
                        <a:pt x="840307" y="774825"/>
                      </a:lnTo>
                      <a:lnTo>
                        <a:pt x="835017" y="778265"/>
                      </a:lnTo>
                      <a:lnTo>
                        <a:pt x="829991" y="781705"/>
                      </a:lnTo>
                      <a:lnTo>
                        <a:pt x="819147" y="788056"/>
                      </a:lnTo>
                      <a:lnTo>
                        <a:pt x="808567" y="793878"/>
                      </a:lnTo>
                      <a:lnTo>
                        <a:pt x="797723" y="798906"/>
                      </a:lnTo>
                      <a:lnTo>
                        <a:pt x="787143" y="803404"/>
                      </a:lnTo>
                      <a:lnTo>
                        <a:pt x="776299" y="807374"/>
                      </a:lnTo>
                      <a:lnTo>
                        <a:pt x="765983" y="810549"/>
                      </a:lnTo>
                      <a:lnTo>
                        <a:pt x="755668" y="813460"/>
                      </a:lnTo>
                      <a:lnTo>
                        <a:pt x="745088" y="815577"/>
                      </a:lnTo>
                      <a:lnTo>
                        <a:pt x="735037" y="817429"/>
                      </a:lnTo>
                      <a:lnTo>
                        <a:pt x="725251" y="818753"/>
                      </a:lnTo>
                      <a:lnTo>
                        <a:pt x="715993" y="820076"/>
                      </a:lnTo>
                      <a:lnTo>
                        <a:pt x="706736" y="820870"/>
                      </a:lnTo>
                      <a:lnTo>
                        <a:pt x="698008" y="821399"/>
                      </a:lnTo>
                      <a:lnTo>
                        <a:pt x="689808" y="821399"/>
                      </a:lnTo>
                      <a:lnTo>
                        <a:pt x="682138" y="821663"/>
                      </a:lnTo>
                      <a:lnTo>
                        <a:pt x="668119" y="821134"/>
                      </a:lnTo>
                      <a:lnTo>
                        <a:pt x="656746" y="820340"/>
                      </a:lnTo>
                      <a:lnTo>
                        <a:pt x="648018" y="819282"/>
                      </a:lnTo>
                      <a:lnTo>
                        <a:pt x="640876" y="818223"/>
                      </a:lnTo>
                      <a:lnTo>
                        <a:pt x="549360" y="1012194"/>
                      </a:lnTo>
                      <a:lnTo>
                        <a:pt x="552270" y="1641739"/>
                      </a:lnTo>
                      <a:lnTo>
                        <a:pt x="398862" y="1643327"/>
                      </a:lnTo>
                      <a:lnTo>
                        <a:pt x="393572" y="1015634"/>
                      </a:lnTo>
                      <a:lnTo>
                        <a:pt x="285392" y="813989"/>
                      </a:lnTo>
                      <a:lnTo>
                        <a:pt x="271374" y="815048"/>
                      </a:lnTo>
                      <a:lnTo>
                        <a:pt x="258149" y="815842"/>
                      </a:lnTo>
                      <a:lnTo>
                        <a:pt x="245189" y="815842"/>
                      </a:lnTo>
                      <a:lnTo>
                        <a:pt x="232493" y="815842"/>
                      </a:lnTo>
                      <a:lnTo>
                        <a:pt x="220062" y="815048"/>
                      </a:lnTo>
                      <a:lnTo>
                        <a:pt x="207895" y="813989"/>
                      </a:lnTo>
                      <a:lnTo>
                        <a:pt x="196257" y="812137"/>
                      </a:lnTo>
                      <a:lnTo>
                        <a:pt x="185148" y="810284"/>
                      </a:lnTo>
                      <a:lnTo>
                        <a:pt x="174039" y="807638"/>
                      </a:lnTo>
                      <a:lnTo>
                        <a:pt x="163459" y="804727"/>
                      </a:lnTo>
                      <a:lnTo>
                        <a:pt x="152879" y="801023"/>
                      </a:lnTo>
                      <a:lnTo>
                        <a:pt x="142829" y="797053"/>
                      </a:lnTo>
                      <a:lnTo>
                        <a:pt x="133307" y="792555"/>
                      </a:lnTo>
                      <a:lnTo>
                        <a:pt x="124049" y="787791"/>
                      </a:lnTo>
                      <a:lnTo>
                        <a:pt x="114792" y="782499"/>
                      </a:lnTo>
                      <a:lnTo>
                        <a:pt x="106064" y="776677"/>
                      </a:lnTo>
                      <a:lnTo>
                        <a:pt x="98129" y="770326"/>
                      </a:lnTo>
                      <a:lnTo>
                        <a:pt x="89929" y="763710"/>
                      </a:lnTo>
                      <a:lnTo>
                        <a:pt x="82259" y="756301"/>
                      </a:lnTo>
                      <a:lnTo>
                        <a:pt x="74853" y="748891"/>
                      </a:lnTo>
                      <a:lnTo>
                        <a:pt x="67711" y="740688"/>
                      </a:lnTo>
                      <a:lnTo>
                        <a:pt x="61099" y="732484"/>
                      </a:lnTo>
                      <a:lnTo>
                        <a:pt x="54751" y="723487"/>
                      </a:lnTo>
                      <a:lnTo>
                        <a:pt x="48668" y="713961"/>
                      </a:lnTo>
                      <a:lnTo>
                        <a:pt x="42849" y="704170"/>
                      </a:lnTo>
                      <a:lnTo>
                        <a:pt x="37294" y="693849"/>
                      </a:lnTo>
                      <a:lnTo>
                        <a:pt x="32533" y="683264"/>
                      </a:lnTo>
                      <a:lnTo>
                        <a:pt x="27508" y="671885"/>
                      </a:lnTo>
                      <a:lnTo>
                        <a:pt x="23276" y="660506"/>
                      </a:lnTo>
                      <a:lnTo>
                        <a:pt x="18780" y="648333"/>
                      </a:lnTo>
                      <a:lnTo>
                        <a:pt x="15077" y="635896"/>
                      </a:lnTo>
                      <a:lnTo>
                        <a:pt x="11638" y="623194"/>
                      </a:lnTo>
                      <a:lnTo>
                        <a:pt x="10051" y="613403"/>
                      </a:lnTo>
                      <a:lnTo>
                        <a:pt x="8464" y="603082"/>
                      </a:lnTo>
                      <a:lnTo>
                        <a:pt x="7935" y="593291"/>
                      </a:lnTo>
                      <a:lnTo>
                        <a:pt x="7406" y="583500"/>
                      </a:lnTo>
                      <a:lnTo>
                        <a:pt x="7406" y="573444"/>
                      </a:lnTo>
                      <a:lnTo>
                        <a:pt x="7935" y="563389"/>
                      </a:lnTo>
                      <a:lnTo>
                        <a:pt x="8993" y="553068"/>
                      </a:lnTo>
                      <a:lnTo>
                        <a:pt x="10845" y="542748"/>
                      </a:lnTo>
                      <a:lnTo>
                        <a:pt x="12961" y="532427"/>
                      </a:lnTo>
                      <a:lnTo>
                        <a:pt x="15341" y="521842"/>
                      </a:lnTo>
                      <a:lnTo>
                        <a:pt x="18780" y="511522"/>
                      </a:lnTo>
                      <a:lnTo>
                        <a:pt x="22747" y="500937"/>
                      </a:lnTo>
                      <a:lnTo>
                        <a:pt x="27243" y="490087"/>
                      </a:lnTo>
                      <a:lnTo>
                        <a:pt x="32269" y="479502"/>
                      </a:lnTo>
                      <a:lnTo>
                        <a:pt x="38352" y="468652"/>
                      </a:lnTo>
                      <a:lnTo>
                        <a:pt x="44700" y="457803"/>
                      </a:lnTo>
                      <a:lnTo>
                        <a:pt x="39939" y="450923"/>
                      </a:lnTo>
                      <a:lnTo>
                        <a:pt x="35443" y="444307"/>
                      </a:lnTo>
                      <a:lnTo>
                        <a:pt x="30946" y="437162"/>
                      </a:lnTo>
                      <a:lnTo>
                        <a:pt x="27243" y="430282"/>
                      </a:lnTo>
                      <a:lnTo>
                        <a:pt x="23540" y="423401"/>
                      </a:lnTo>
                      <a:lnTo>
                        <a:pt x="20102" y="416521"/>
                      </a:lnTo>
                      <a:lnTo>
                        <a:pt x="16928" y="409112"/>
                      </a:lnTo>
                      <a:lnTo>
                        <a:pt x="14019" y="402231"/>
                      </a:lnTo>
                      <a:lnTo>
                        <a:pt x="11109" y="395086"/>
                      </a:lnTo>
                      <a:lnTo>
                        <a:pt x="8729" y="387942"/>
                      </a:lnTo>
                      <a:lnTo>
                        <a:pt x="6877" y="380797"/>
                      </a:lnTo>
                      <a:lnTo>
                        <a:pt x="5026" y="373652"/>
                      </a:lnTo>
                      <a:lnTo>
                        <a:pt x="3174" y="366242"/>
                      </a:lnTo>
                      <a:lnTo>
                        <a:pt x="2116" y="358833"/>
                      </a:lnTo>
                      <a:lnTo>
                        <a:pt x="1323" y="351688"/>
                      </a:lnTo>
                      <a:lnTo>
                        <a:pt x="794" y="344278"/>
                      </a:lnTo>
                      <a:lnTo>
                        <a:pt x="0" y="336604"/>
                      </a:lnTo>
                      <a:lnTo>
                        <a:pt x="0" y="329459"/>
                      </a:lnTo>
                      <a:lnTo>
                        <a:pt x="529" y="321785"/>
                      </a:lnTo>
                      <a:lnTo>
                        <a:pt x="1058" y="314111"/>
                      </a:lnTo>
                      <a:lnTo>
                        <a:pt x="1852" y="306701"/>
                      </a:lnTo>
                      <a:lnTo>
                        <a:pt x="2910" y="299027"/>
                      </a:lnTo>
                      <a:lnTo>
                        <a:pt x="4761" y="291353"/>
                      </a:lnTo>
                      <a:lnTo>
                        <a:pt x="6348" y="283414"/>
                      </a:lnTo>
                      <a:lnTo>
                        <a:pt x="8729" y="275740"/>
                      </a:lnTo>
                      <a:lnTo>
                        <a:pt x="11374" y="267801"/>
                      </a:lnTo>
                      <a:lnTo>
                        <a:pt x="14283" y="260127"/>
                      </a:lnTo>
                      <a:lnTo>
                        <a:pt x="17457" y="251924"/>
                      </a:lnTo>
                      <a:lnTo>
                        <a:pt x="20896" y="244250"/>
                      </a:lnTo>
                      <a:lnTo>
                        <a:pt x="24598" y="236046"/>
                      </a:lnTo>
                      <a:lnTo>
                        <a:pt x="29095" y="227843"/>
                      </a:lnTo>
                      <a:lnTo>
                        <a:pt x="33591" y="219904"/>
                      </a:lnTo>
                      <a:lnTo>
                        <a:pt x="39410" y="210378"/>
                      </a:lnTo>
                      <a:lnTo>
                        <a:pt x="45494" y="201116"/>
                      </a:lnTo>
                      <a:lnTo>
                        <a:pt x="51577" y="192383"/>
                      </a:lnTo>
                      <a:lnTo>
                        <a:pt x="57661" y="184180"/>
                      </a:lnTo>
                      <a:lnTo>
                        <a:pt x="64008" y="176770"/>
                      </a:lnTo>
                      <a:lnTo>
                        <a:pt x="70356" y="169625"/>
                      </a:lnTo>
                      <a:lnTo>
                        <a:pt x="76704" y="163010"/>
                      </a:lnTo>
                      <a:lnTo>
                        <a:pt x="83317" y="156923"/>
                      </a:lnTo>
                      <a:lnTo>
                        <a:pt x="89929" y="151101"/>
                      </a:lnTo>
                      <a:lnTo>
                        <a:pt x="96806" y="145809"/>
                      </a:lnTo>
                      <a:lnTo>
                        <a:pt x="103948" y="141046"/>
                      </a:lnTo>
                      <a:lnTo>
                        <a:pt x="110824" y="136547"/>
                      </a:lnTo>
                      <a:lnTo>
                        <a:pt x="117966" y="132578"/>
                      </a:lnTo>
                      <a:lnTo>
                        <a:pt x="125107" y="128873"/>
                      </a:lnTo>
                      <a:lnTo>
                        <a:pt x="132513" y="125697"/>
                      </a:lnTo>
                      <a:lnTo>
                        <a:pt x="139655" y="122786"/>
                      </a:lnTo>
                      <a:lnTo>
                        <a:pt x="147061" y="120140"/>
                      </a:lnTo>
                      <a:lnTo>
                        <a:pt x="154731" y="117759"/>
                      </a:lnTo>
                      <a:lnTo>
                        <a:pt x="162137" y="116171"/>
                      </a:lnTo>
                      <a:lnTo>
                        <a:pt x="170072" y="114583"/>
                      </a:lnTo>
                      <a:lnTo>
                        <a:pt x="177742" y="113525"/>
                      </a:lnTo>
                      <a:lnTo>
                        <a:pt x="185677" y="112731"/>
                      </a:lnTo>
                      <a:lnTo>
                        <a:pt x="193347" y="111937"/>
                      </a:lnTo>
                      <a:lnTo>
                        <a:pt x="201547" y="111672"/>
                      </a:lnTo>
                      <a:lnTo>
                        <a:pt x="209482" y="111672"/>
                      </a:lnTo>
                      <a:lnTo>
                        <a:pt x="217681" y="111937"/>
                      </a:lnTo>
                      <a:lnTo>
                        <a:pt x="225881" y="112731"/>
                      </a:lnTo>
                      <a:lnTo>
                        <a:pt x="234080" y="113525"/>
                      </a:lnTo>
                      <a:lnTo>
                        <a:pt x="242279" y="114318"/>
                      </a:lnTo>
                      <a:lnTo>
                        <a:pt x="250479" y="115642"/>
                      </a:lnTo>
                      <a:lnTo>
                        <a:pt x="258943" y="116965"/>
                      </a:lnTo>
                      <a:lnTo>
                        <a:pt x="267407" y="118817"/>
                      </a:lnTo>
                      <a:lnTo>
                        <a:pt x="270316" y="113789"/>
                      </a:lnTo>
                      <a:lnTo>
                        <a:pt x="273755" y="107967"/>
                      </a:lnTo>
                      <a:lnTo>
                        <a:pt x="278515" y="100822"/>
                      </a:lnTo>
                      <a:lnTo>
                        <a:pt x="284863" y="91825"/>
                      </a:lnTo>
                      <a:lnTo>
                        <a:pt x="293063" y="82034"/>
                      </a:lnTo>
                      <a:lnTo>
                        <a:pt x="297295" y="76742"/>
                      </a:lnTo>
                      <a:lnTo>
                        <a:pt x="302585" y="71449"/>
                      </a:lnTo>
                      <a:lnTo>
                        <a:pt x="307875" y="66157"/>
                      </a:lnTo>
                      <a:lnTo>
                        <a:pt x="313694" y="60599"/>
                      </a:lnTo>
                      <a:lnTo>
                        <a:pt x="319777" y="55042"/>
                      </a:lnTo>
                      <a:lnTo>
                        <a:pt x="326389" y="49485"/>
                      </a:lnTo>
                      <a:lnTo>
                        <a:pt x="333266" y="44457"/>
                      </a:lnTo>
                      <a:lnTo>
                        <a:pt x="340672" y="38900"/>
                      </a:lnTo>
                      <a:lnTo>
                        <a:pt x="348607" y="33872"/>
                      </a:lnTo>
                      <a:lnTo>
                        <a:pt x="356542" y="29109"/>
                      </a:lnTo>
                      <a:lnTo>
                        <a:pt x="365270" y="24346"/>
                      </a:lnTo>
                      <a:lnTo>
                        <a:pt x="374263" y="19847"/>
                      </a:lnTo>
                      <a:lnTo>
                        <a:pt x="383785" y="15878"/>
                      </a:lnTo>
                      <a:lnTo>
                        <a:pt x="393836" y="11908"/>
                      </a:lnTo>
                      <a:lnTo>
                        <a:pt x="404416" y="8733"/>
                      </a:lnTo>
                      <a:lnTo>
                        <a:pt x="414996" y="5822"/>
                      </a:lnTo>
                      <a:lnTo>
                        <a:pt x="426369" y="3705"/>
                      </a:lnTo>
                      <a:lnTo>
                        <a:pt x="438007" y="1852"/>
                      </a:lnTo>
                      <a:lnTo>
                        <a:pt x="450174" y="529"/>
                      </a:lnTo>
                      <a:lnTo>
                        <a:pt x="46287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210" name="图片 24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01" t="7786" r="8744" b="7634"/>
                <a:stretch/>
              </p:blipFill>
              <p:spPr>
                <a:xfrm>
                  <a:off x="2991734" y="2588417"/>
                  <a:ext cx="381831" cy="534861"/>
                </a:xfrm>
                <a:prstGeom prst="rect">
                  <a:avLst/>
                </a:prstGeom>
              </p:spPr>
            </p:pic>
            <p:sp>
              <p:nvSpPr>
                <p:cNvPr id="211" name="KSO_Shape"/>
                <p:cNvSpPr/>
                <p:nvPr/>
              </p:nvSpPr>
              <p:spPr>
                <a:xfrm>
                  <a:off x="2936672" y="2882936"/>
                  <a:ext cx="173961" cy="133370"/>
                </a:xfrm>
                <a:custGeom>
                  <a:avLst/>
                  <a:gdLst>
                    <a:gd name="connsiteX0" fmla="*/ 4710315 w 7544313"/>
                    <a:gd name="connsiteY0" fmla="*/ 0 h 5784389"/>
                    <a:gd name="connsiteX1" fmla="*/ 5164538 w 7544313"/>
                    <a:gd name="connsiteY1" fmla="*/ 188144 h 5784389"/>
                    <a:gd name="connsiteX2" fmla="*/ 7343753 w 7544313"/>
                    <a:gd name="connsiteY2" fmla="*/ 2367358 h 5784389"/>
                    <a:gd name="connsiteX3" fmla="*/ 7428050 w 7544313"/>
                    <a:gd name="connsiteY3" fmla="*/ 2469120 h 5784389"/>
                    <a:gd name="connsiteX4" fmla="*/ 7438311 w 7544313"/>
                    <a:gd name="connsiteY4" fmla="*/ 2487626 h 5784389"/>
                    <a:gd name="connsiteX5" fmla="*/ 7479289 w 7544313"/>
                    <a:gd name="connsiteY5" fmla="*/ 2563973 h 5784389"/>
                    <a:gd name="connsiteX6" fmla="*/ 7544313 w 7544313"/>
                    <a:gd name="connsiteY6" fmla="*/ 2891210 h 5784389"/>
                    <a:gd name="connsiteX7" fmla="*/ 7479289 w 7544313"/>
                    <a:gd name="connsiteY7" fmla="*/ 3218447 h 5784389"/>
                    <a:gd name="connsiteX8" fmla="*/ 7454433 w 7544313"/>
                    <a:gd name="connsiteY8" fmla="*/ 3276193 h 5784389"/>
                    <a:gd name="connsiteX9" fmla="*/ 7421357 w 7544313"/>
                    <a:gd name="connsiteY9" fmla="*/ 3318247 h 5784389"/>
                    <a:gd name="connsiteX10" fmla="*/ 7325947 w 7544313"/>
                    <a:gd name="connsiteY10" fmla="*/ 3417030 h 5784389"/>
                    <a:gd name="connsiteX11" fmla="*/ 5146732 w 7544313"/>
                    <a:gd name="connsiteY11" fmla="*/ 5596244 h 5784389"/>
                    <a:gd name="connsiteX12" fmla="*/ 4238287 w 7544313"/>
                    <a:gd name="connsiteY12" fmla="*/ 5596244 h 5784389"/>
                    <a:gd name="connsiteX13" fmla="*/ 4238287 w 7544313"/>
                    <a:gd name="connsiteY13" fmla="*/ 4687801 h 5784389"/>
                    <a:gd name="connsiteX14" fmla="*/ 5378425 w 7544313"/>
                    <a:gd name="connsiteY14" fmla="*/ 3547663 h 5784389"/>
                    <a:gd name="connsiteX15" fmla="*/ 642367 w 7544313"/>
                    <a:gd name="connsiteY15" fmla="*/ 3547663 h 5784389"/>
                    <a:gd name="connsiteX16" fmla="*/ 0 w 7544313"/>
                    <a:gd name="connsiteY16" fmla="*/ 2905296 h 5784389"/>
                    <a:gd name="connsiteX17" fmla="*/ 642367 w 7544313"/>
                    <a:gd name="connsiteY17" fmla="*/ 2262930 h 5784389"/>
                    <a:gd name="connsiteX18" fmla="*/ 5422435 w 7544313"/>
                    <a:gd name="connsiteY18" fmla="*/ 2262930 h 5784389"/>
                    <a:gd name="connsiteX19" fmla="*/ 4256093 w 7544313"/>
                    <a:gd name="connsiteY19" fmla="*/ 1096587 h 5784389"/>
                    <a:gd name="connsiteX20" fmla="*/ 4256093 w 7544313"/>
                    <a:gd name="connsiteY20" fmla="*/ 188144 h 5784389"/>
                    <a:gd name="connsiteX21" fmla="*/ 4710315 w 7544313"/>
                    <a:gd name="connsiteY21" fmla="*/ 0 h 5784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544313" h="5784389">
                      <a:moveTo>
                        <a:pt x="4710315" y="0"/>
                      </a:moveTo>
                      <a:cubicBezTo>
                        <a:pt x="4874713" y="0"/>
                        <a:pt x="5039107" y="62713"/>
                        <a:pt x="5164538" y="188144"/>
                      </a:cubicBezTo>
                      <a:lnTo>
                        <a:pt x="7343753" y="2367358"/>
                      </a:lnTo>
                      <a:cubicBezTo>
                        <a:pt x="7375110" y="2398716"/>
                        <a:pt x="7403341" y="2432905"/>
                        <a:pt x="7428050" y="2469120"/>
                      </a:cubicBezTo>
                      <a:lnTo>
                        <a:pt x="7438311" y="2487626"/>
                      </a:lnTo>
                      <a:lnTo>
                        <a:pt x="7479289" y="2563973"/>
                      </a:lnTo>
                      <a:cubicBezTo>
                        <a:pt x="7520342" y="2657385"/>
                        <a:pt x="7544313" y="2769994"/>
                        <a:pt x="7544313" y="2891210"/>
                      </a:cubicBezTo>
                      <a:cubicBezTo>
                        <a:pt x="7544313" y="3012426"/>
                        <a:pt x="7520342" y="3125035"/>
                        <a:pt x="7479289" y="3218447"/>
                      </a:cubicBezTo>
                      <a:lnTo>
                        <a:pt x="7454433" y="3276193"/>
                      </a:lnTo>
                      <a:lnTo>
                        <a:pt x="7421357" y="3318247"/>
                      </a:lnTo>
                      <a:cubicBezTo>
                        <a:pt x="7391886" y="3351882"/>
                        <a:pt x="7357304" y="3385674"/>
                        <a:pt x="7325947" y="3417030"/>
                      </a:cubicBezTo>
                      <a:lnTo>
                        <a:pt x="5146732" y="5596244"/>
                      </a:lnTo>
                      <a:cubicBezTo>
                        <a:pt x="4895873" y="5847104"/>
                        <a:pt x="4489147" y="5847104"/>
                        <a:pt x="4238287" y="5596244"/>
                      </a:cubicBezTo>
                      <a:cubicBezTo>
                        <a:pt x="3987430" y="5345384"/>
                        <a:pt x="3987430" y="4938661"/>
                        <a:pt x="4238287" y="4687801"/>
                      </a:cubicBezTo>
                      <a:lnTo>
                        <a:pt x="5378425" y="3547663"/>
                      </a:lnTo>
                      <a:lnTo>
                        <a:pt x="642367" y="3547663"/>
                      </a:lnTo>
                      <a:cubicBezTo>
                        <a:pt x="287598" y="3547663"/>
                        <a:pt x="0" y="3260065"/>
                        <a:pt x="0" y="2905296"/>
                      </a:cubicBezTo>
                      <a:cubicBezTo>
                        <a:pt x="0" y="2550527"/>
                        <a:pt x="287598" y="2262930"/>
                        <a:pt x="642367" y="2262930"/>
                      </a:cubicBezTo>
                      <a:lnTo>
                        <a:pt x="5422435" y="2262930"/>
                      </a:lnTo>
                      <a:lnTo>
                        <a:pt x="4256093" y="1096587"/>
                      </a:lnTo>
                      <a:cubicBezTo>
                        <a:pt x="4005235" y="845727"/>
                        <a:pt x="4005235" y="439004"/>
                        <a:pt x="4256093" y="188144"/>
                      </a:cubicBezTo>
                      <a:cubicBezTo>
                        <a:pt x="4381524" y="62713"/>
                        <a:pt x="4545918" y="0"/>
                        <a:pt x="4710315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chemeClr val="tx1"/>
                    </a:solidFill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70" name="椭圆 199"/>
              <p:cNvSpPr/>
              <p:nvPr/>
            </p:nvSpPr>
            <p:spPr bwMode="auto">
              <a:xfrm>
                <a:off x="3557064" y="5013761"/>
                <a:ext cx="784535" cy="78453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grpSp>
            <p:nvGrpSpPr>
              <p:cNvPr id="171" name="组合 200"/>
              <p:cNvGrpSpPr/>
              <p:nvPr/>
            </p:nvGrpSpPr>
            <p:grpSpPr>
              <a:xfrm>
                <a:off x="3683845" y="5192278"/>
                <a:ext cx="530975" cy="409323"/>
                <a:chOff x="2766356" y="2671479"/>
                <a:chExt cx="530975" cy="409323"/>
              </a:xfrm>
            </p:grpSpPr>
            <p:sp>
              <p:nvSpPr>
                <p:cNvPr id="198" name="KSO_Shape"/>
                <p:cNvSpPr/>
                <p:nvPr/>
              </p:nvSpPr>
              <p:spPr>
                <a:xfrm>
                  <a:off x="2812681" y="2675264"/>
                  <a:ext cx="73097" cy="65527"/>
                </a:xfrm>
                <a:prstGeom prst="halfFrame">
                  <a:avLst>
                    <a:gd name="adj1" fmla="val 25908"/>
                    <a:gd name="adj2" fmla="val 28218"/>
                  </a:avLst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chemeClr val="tx1"/>
                    </a:solidFill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99" name="KSO_Shape"/>
                <p:cNvSpPr/>
                <p:nvPr/>
              </p:nvSpPr>
              <p:spPr>
                <a:xfrm rot="16200000">
                  <a:off x="2808896" y="2818822"/>
                  <a:ext cx="73097" cy="65527"/>
                </a:xfrm>
                <a:prstGeom prst="halfFrame">
                  <a:avLst>
                    <a:gd name="adj1" fmla="val 25908"/>
                    <a:gd name="adj2" fmla="val 28218"/>
                  </a:avLst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chemeClr val="tx1"/>
                    </a:solidFill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00" name="KSO_Shape"/>
                <p:cNvSpPr/>
                <p:nvPr/>
              </p:nvSpPr>
              <p:spPr>
                <a:xfrm rot="10800000">
                  <a:off x="2985694" y="2822607"/>
                  <a:ext cx="73097" cy="65527"/>
                </a:xfrm>
                <a:prstGeom prst="halfFrame">
                  <a:avLst>
                    <a:gd name="adj1" fmla="val 25908"/>
                    <a:gd name="adj2" fmla="val 28218"/>
                  </a:avLst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chemeClr val="tx1"/>
                    </a:solidFill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01" name="KSO_Shape"/>
                <p:cNvSpPr/>
                <p:nvPr/>
              </p:nvSpPr>
              <p:spPr>
                <a:xfrm rot="5400000">
                  <a:off x="2985695" y="2675264"/>
                  <a:ext cx="73097" cy="65527"/>
                </a:xfrm>
                <a:prstGeom prst="halfFrame">
                  <a:avLst>
                    <a:gd name="adj1" fmla="val 25908"/>
                    <a:gd name="adj2" fmla="val 28218"/>
                  </a:avLst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dirty="0">
                    <a:solidFill>
                      <a:schemeClr val="tx1"/>
                    </a:solidFill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02" name="KSO_Shape"/>
                <p:cNvSpPr>
                  <a:spLocks/>
                </p:cNvSpPr>
                <p:nvPr/>
              </p:nvSpPr>
              <p:spPr bwMode="auto">
                <a:xfrm>
                  <a:off x="2766356" y="2681686"/>
                  <a:ext cx="530975" cy="399116"/>
                </a:xfrm>
                <a:custGeom>
                  <a:avLst/>
                  <a:gdLst>
                    <a:gd name="T0" fmla="*/ 2147483646 w 108"/>
                    <a:gd name="T1" fmla="*/ 2147483646 h 81"/>
                    <a:gd name="T2" fmla="*/ 2147483646 w 108"/>
                    <a:gd name="T3" fmla="*/ 2147483646 h 81"/>
                    <a:gd name="T4" fmla="*/ 2147483646 w 108"/>
                    <a:gd name="T5" fmla="*/ 2147483646 h 81"/>
                    <a:gd name="T6" fmla="*/ 2147483646 w 108"/>
                    <a:gd name="T7" fmla="*/ 2147483646 h 81"/>
                    <a:gd name="T8" fmla="*/ 2147483646 w 108"/>
                    <a:gd name="T9" fmla="*/ 2147483646 h 81"/>
                    <a:gd name="T10" fmla="*/ 2147483646 w 108"/>
                    <a:gd name="T11" fmla="*/ 2147483646 h 81"/>
                    <a:gd name="T12" fmla="*/ 2147483646 w 108"/>
                    <a:gd name="T13" fmla="*/ 2147483646 h 81"/>
                    <a:gd name="T14" fmla="*/ 2147483646 w 108"/>
                    <a:gd name="T15" fmla="*/ 2147483646 h 81"/>
                    <a:gd name="T16" fmla="*/ 2147483646 w 108"/>
                    <a:gd name="T17" fmla="*/ 2147483646 h 81"/>
                    <a:gd name="T18" fmla="*/ 2147483646 w 108"/>
                    <a:gd name="T19" fmla="*/ 2147483646 h 81"/>
                    <a:gd name="T20" fmla="*/ 2147483646 w 108"/>
                    <a:gd name="T21" fmla="*/ 2147483646 h 81"/>
                    <a:gd name="T22" fmla="*/ 2147483646 w 108"/>
                    <a:gd name="T23" fmla="*/ 2147483646 h 81"/>
                    <a:gd name="T24" fmla="*/ 2147483646 w 108"/>
                    <a:gd name="T25" fmla="*/ 2147483646 h 81"/>
                    <a:gd name="T26" fmla="*/ 2147483646 w 108"/>
                    <a:gd name="T27" fmla="*/ 2147483646 h 81"/>
                    <a:gd name="T28" fmla="*/ 2147483646 w 108"/>
                    <a:gd name="T29" fmla="*/ 2147483646 h 81"/>
                    <a:gd name="T30" fmla="*/ 0 w 108"/>
                    <a:gd name="T31" fmla="*/ 2147483646 h 81"/>
                    <a:gd name="T32" fmla="*/ 2147483646 w 108"/>
                    <a:gd name="T33" fmla="*/ 2147483646 h 81"/>
                    <a:gd name="T34" fmla="*/ 2147483646 w 108"/>
                    <a:gd name="T35" fmla="*/ 2147483646 h 81"/>
                    <a:gd name="T36" fmla="*/ 2147483646 w 108"/>
                    <a:gd name="T37" fmla="*/ 2147483646 h 81"/>
                    <a:gd name="T38" fmla="*/ 2147483646 w 108"/>
                    <a:gd name="T39" fmla="*/ 2147483646 h 81"/>
                    <a:gd name="T40" fmla="*/ 2147483646 w 108"/>
                    <a:gd name="T41" fmla="*/ 2147483646 h 81"/>
                    <a:gd name="T42" fmla="*/ 2147483646 w 108"/>
                    <a:gd name="T43" fmla="*/ 2147483646 h 81"/>
                    <a:gd name="T44" fmla="*/ 2147483646 w 108"/>
                    <a:gd name="T45" fmla="*/ 2147483646 h 81"/>
                    <a:gd name="T46" fmla="*/ 2147483646 w 108"/>
                    <a:gd name="T47" fmla="*/ 2147483646 h 81"/>
                    <a:gd name="T48" fmla="*/ 2147483646 w 108"/>
                    <a:gd name="T49" fmla="*/ 2147483646 h 81"/>
                    <a:gd name="T50" fmla="*/ 2147483646 w 108"/>
                    <a:gd name="T51" fmla="*/ 2147483646 h 81"/>
                    <a:gd name="T52" fmla="*/ 2147483646 w 108"/>
                    <a:gd name="T53" fmla="*/ 2147483646 h 81"/>
                    <a:gd name="T54" fmla="*/ 2147483646 w 108"/>
                    <a:gd name="T55" fmla="*/ 2147483646 h 81"/>
                    <a:gd name="T56" fmla="*/ 2147483646 w 108"/>
                    <a:gd name="T57" fmla="*/ 2147483646 h 81"/>
                    <a:gd name="T58" fmla="*/ 2147483646 w 108"/>
                    <a:gd name="T59" fmla="*/ 2147483646 h 81"/>
                    <a:gd name="T60" fmla="*/ 2147483646 w 108"/>
                    <a:gd name="T61" fmla="*/ 2147483646 h 81"/>
                    <a:gd name="T62" fmla="*/ 2147483646 w 108"/>
                    <a:gd name="T63" fmla="*/ 2147483646 h 81"/>
                    <a:gd name="T64" fmla="*/ 2147483646 w 108"/>
                    <a:gd name="T65" fmla="*/ 2147483646 h 81"/>
                    <a:gd name="T66" fmla="*/ 2147483646 w 108"/>
                    <a:gd name="T67" fmla="*/ 2147483646 h 81"/>
                    <a:gd name="T68" fmla="*/ 2147483646 w 108"/>
                    <a:gd name="T69" fmla="*/ 2147483646 h 81"/>
                    <a:gd name="T70" fmla="*/ 2147483646 w 108"/>
                    <a:gd name="T71" fmla="*/ 2147483646 h 81"/>
                    <a:gd name="T72" fmla="*/ 2147483646 w 108"/>
                    <a:gd name="T73" fmla="*/ 2147483646 h 81"/>
                    <a:gd name="T74" fmla="*/ 2147483646 w 108"/>
                    <a:gd name="T75" fmla="*/ 2147483646 h 81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08" h="81">
                      <a:moveTo>
                        <a:pt x="3" y="54"/>
                      </a:moveTo>
                      <a:cubicBezTo>
                        <a:pt x="9" y="51"/>
                        <a:pt x="15" y="49"/>
                        <a:pt x="21" y="47"/>
                      </a:cubicBezTo>
                      <a:cubicBezTo>
                        <a:pt x="23" y="45"/>
                        <a:pt x="24" y="44"/>
                        <a:pt x="26" y="43"/>
                      </a:cubicBezTo>
                      <a:cubicBezTo>
                        <a:pt x="35" y="62"/>
                        <a:pt x="35" y="62"/>
                        <a:pt x="35" y="62"/>
                      </a:cubicBezTo>
                      <a:cubicBezTo>
                        <a:pt x="43" y="43"/>
                        <a:pt x="43" y="43"/>
                        <a:pt x="43" y="43"/>
                      </a:cubicBezTo>
                      <a:cubicBezTo>
                        <a:pt x="45" y="44"/>
                        <a:pt x="46" y="46"/>
                        <a:pt x="48" y="47"/>
                      </a:cubicBezTo>
                      <a:cubicBezTo>
                        <a:pt x="60" y="51"/>
                        <a:pt x="60" y="51"/>
                        <a:pt x="60" y="51"/>
                      </a:cubicBezTo>
                      <a:cubicBezTo>
                        <a:pt x="60" y="51"/>
                        <a:pt x="61" y="50"/>
                        <a:pt x="61" y="50"/>
                      </a:cubicBezTo>
                      <a:cubicBezTo>
                        <a:pt x="65" y="48"/>
                        <a:pt x="69" y="47"/>
                        <a:pt x="72" y="46"/>
                      </a:cubicBezTo>
                      <a:cubicBezTo>
                        <a:pt x="75" y="52"/>
                        <a:pt x="79" y="57"/>
                        <a:pt x="84" y="60"/>
                      </a:cubicBezTo>
                      <a:cubicBezTo>
                        <a:pt x="89" y="57"/>
                        <a:pt x="93" y="52"/>
                        <a:pt x="96" y="46"/>
                      </a:cubicBezTo>
                      <a:cubicBezTo>
                        <a:pt x="99" y="47"/>
                        <a:pt x="102" y="48"/>
                        <a:pt x="105" y="48"/>
                      </a:cubicBezTo>
                      <a:cubicBezTo>
                        <a:pt x="108" y="53"/>
                        <a:pt x="108" y="64"/>
                        <a:pt x="108" y="71"/>
                      </a:cubicBezTo>
                      <a:cubicBezTo>
                        <a:pt x="70" y="71"/>
                        <a:pt x="70" y="71"/>
                        <a:pt x="70" y="71"/>
                      </a:cubicBezTo>
                      <a:cubicBezTo>
                        <a:pt x="70" y="74"/>
                        <a:pt x="70" y="77"/>
                        <a:pt x="70" y="81"/>
                      </a:cubicBezTo>
                      <a:cubicBezTo>
                        <a:pt x="47" y="81"/>
                        <a:pt x="24" y="81"/>
                        <a:pt x="0" y="81"/>
                      </a:cubicBezTo>
                      <a:cubicBezTo>
                        <a:pt x="0" y="68"/>
                        <a:pt x="1" y="58"/>
                        <a:pt x="3" y="54"/>
                      </a:cubicBezTo>
                      <a:close/>
                      <a:moveTo>
                        <a:pt x="74" y="26"/>
                      </a:moveTo>
                      <a:cubicBezTo>
                        <a:pt x="79" y="27"/>
                        <a:pt x="89" y="26"/>
                        <a:pt x="94" y="24"/>
                      </a:cubicBezTo>
                      <a:cubicBezTo>
                        <a:pt x="94" y="27"/>
                        <a:pt x="94" y="32"/>
                        <a:pt x="92" y="37"/>
                      </a:cubicBezTo>
                      <a:cubicBezTo>
                        <a:pt x="91" y="39"/>
                        <a:pt x="90" y="40"/>
                        <a:pt x="89" y="41"/>
                      </a:cubicBezTo>
                      <a:cubicBezTo>
                        <a:pt x="99" y="42"/>
                        <a:pt x="99" y="42"/>
                        <a:pt x="99" y="42"/>
                      </a:cubicBezTo>
                      <a:cubicBezTo>
                        <a:pt x="99" y="42"/>
                        <a:pt x="98" y="33"/>
                        <a:pt x="98" y="31"/>
                      </a:cubicBezTo>
                      <a:cubicBezTo>
                        <a:pt x="102" y="2"/>
                        <a:pt x="65" y="2"/>
                        <a:pt x="69" y="31"/>
                      </a:cubicBezTo>
                      <a:cubicBezTo>
                        <a:pt x="69" y="33"/>
                        <a:pt x="68" y="42"/>
                        <a:pt x="68" y="42"/>
                      </a:cubicBezTo>
                      <a:cubicBezTo>
                        <a:pt x="78" y="41"/>
                        <a:pt x="78" y="41"/>
                        <a:pt x="78" y="41"/>
                      </a:cubicBezTo>
                      <a:cubicBezTo>
                        <a:pt x="77" y="40"/>
                        <a:pt x="76" y="39"/>
                        <a:pt x="75" y="37"/>
                      </a:cubicBezTo>
                      <a:cubicBezTo>
                        <a:pt x="74" y="33"/>
                        <a:pt x="73" y="29"/>
                        <a:pt x="74" y="26"/>
                      </a:cubicBezTo>
                      <a:cubicBezTo>
                        <a:pt x="74" y="26"/>
                        <a:pt x="74" y="26"/>
                        <a:pt x="74" y="26"/>
                      </a:cubicBezTo>
                      <a:close/>
                      <a:moveTo>
                        <a:pt x="22" y="30"/>
                      </a:moveTo>
                      <a:cubicBezTo>
                        <a:pt x="21" y="25"/>
                        <a:pt x="21" y="21"/>
                        <a:pt x="23" y="15"/>
                      </a:cubicBezTo>
                      <a:cubicBezTo>
                        <a:pt x="29" y="11"/>
                        <a:pt x="37" y="17"/>
                        <a:pt x="47" y="15"/>
                      </a:cubicBezTo>
                      <a:cubicBezTo>
                        <a:pt x="48" y="20"/>
                        <a:pt x="48" y="24"/>
                        <a:pt x="48" y="31"/>
                      </a:cubicBezTo>
                      <a:cubicBezTo>
                        <a:pt x="48" y="31"/>
                        <a:pt x="52" y="27"/>
                        <a:pt x="52" y="25"/>
                      </a:cubicBezTo>
                      <a:cubicBezTo>
                        <a:pt x="53" y="22"/>
                        <a:pt x="52" y="10"/>
                        <a:pt x="50" y="8"/>
                      </a:cubicBezTo>
                      <a:cubicBezTo>
                        <a:pt x="45" y="0"/>
                        <a:pt x="26" y="0"/>
                        <a:pt x="20" y="6"/>
                      </a:cubicBezTo>
                      <a:cubicBezTo>
                        <a:pt x="18" y="8"/>
                        <a:pt x="16" y="25"/>
                        <a:pt x="18" y="27"/>
                      </a:cubicBezTo>
                      <a:cubicBezTo>
                        <a:pt x="20" y="29"/>
                        <a:pt x="22" y="30"/>
                        <a:pt x="22" y="3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03" name="组合 238"/>
                <p:cNvGrpSpPr/>
                <p:nvPr/>
              </p:nvGrpSpPr>
              <p:grpSpPr>
                <a:xfrm>
                  <a:off x="3071388" y="2722796"/>
                  <a:ext cx="209562" cy="184481"/>
                  <a:chOff x="4670706" y="3682369"/>
                  <a:chExt cx="246110" cy="216655"/>
                </a:xfr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</p:grpSpPr>
              <p:sp>
                <p:nvSpPr>
                  <p:cNvPr id="204" name="KSO_Shape"/>
                  <p:cNvSpPr/>
                  <p:nvPr/>
                </p:nvSpPr>
                <p:spPr>
                  <a:xfrm>
                    <a:off x="4670706" y="3686154"/>
                    <a:ext cx="73097" cy="65527"/>
                  </a:xfrm>
                  <a:prstGeom prst="halfFrame">
                    <a:avLst>
                      <a:gd name="adj1" fmla="val 25908"/>
                      <a:gd name="adj2" fmla="val 28218"/>
                    </a:avLst>
                  </a:prstGeom>
                  <a:grpFill/>
                  <a:ln>
                    <a:noFill/>
                  </a:ln>
                </p:spPr>
                <p:txBody>
                  <a:bodyPr anchor="ctr" anchorCtr="1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chemeClr val="tx1"/>
                      </a:solidFill>
                      <a:latin typeface="Segoe UI Light" panose="020B0502040204020203" pitchFamily="34" charset="0"/>
                      <a:ea typeface="宋体" panose="02010600030101010101" pitchFamily="2" charset="-122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05" name="KSO_Shape"/>
                  <p:cNvSpPr/>
                  <p:nvPr/>
                </p:nvSpPr>
                <p:spPr>
                  <a:xfrm rot="16200000">
                    <a:off x="4666921" y="3829712"/>
                    <a:ext cx="73097" cy="65527"/>
                  </a:xfrm>
                  <a:prstGeom prst="halfFrame">
                    <a:avLst>
                      <a:gd name="adj1" fmla="val 25908"/>
                      <a:gd name="adj2" fmla="val 28218"/>
                    </a:avLst>
                  </a:prstGeom>
                  <a:grpFill/>
                  <a:ln>
                    <a:noFill/>
                  </a:ln>
                </p:spPr>
                <p:txBody>
                  <a:bodyPr anchor="ctr" anchorCtr="1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chemeClr val="tx1"/>
                      </a:solidFill>
                      <a:latin typeface="Segoe UI Light" panose="020B0502040204020203" pitchFamily="34" charset="0"/>
                      <a:ea typeface="宋体" panose="02010600030101010101" pitchFamily="2" charset="-122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06" name="KSO_Shape"/>
                  <p:cNvSpPr/>
                  <p:nvPr/>
                </p:nvSpPr>
                <p:spPr>
                  <a:xfrm rot="10800000">
                    <a:off x="4843719" y="3833497"/>
                    <a:ext cx="73097" cy="65527"/>
                  </a:xfrm>
                  <a:prstGeom prst="halfFrame">
                    <a:avLst>
                      <a:gd name="adj1" fmla="val 25908"/>
                      <a:gd name="adj2" fmla="val 28218"/>
                    </a:avLst>
                  </a:prstGeom>
                  <a:grpFill/>
                  <a:ln>
                    <a:noFill/>
                  </a:ln>
                </p:spPr>
                <p:txBody>
                  <a:bodyPr anchor="ctr" anchorCtr="1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>
                      <a:solidFill>
                        <a:schemeClr val="tx1"/>
                      </a:solidFill>
                      <a:latin typeface="Segoe UI Light" panose="020B0502040204020203" pitchFamily="34" charset="0"/>
                      <a:ea typeface="宋体" panose="02010600030101010101" pitchFamily="2" charset="-122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207" name="KSO_Shape"/>
                  <p:cNvSpPr/>
                  <p:nvPr/>
                </p:nvSpPr>
                <p:spPr>
                  <a:xfrm rot="5400000">
                    <a:off x="4843720" y="3686154"/>
                    <a:ext cx="73097" cy="65527"/>
                  </a:xfrm>
                  <a:prstGeom prst="halfFrame">
                    <a:avLst>
                      <a:gd name="adj1" fmla="val 25908"/>
                      <a:gd name="adj2" fmla="val 28218"/>
                    </a:avLst>
                  </a:prstGeom>
                  <a:grpFill/>
                  <a:ln>
                    <a:noFill/>
                  </a:ln>
                </p:spPr>
                <p:txBody>
                  <a:bodyPr anchor="ctr" anchorCtr="1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dirty="0">
                      <a:solidFill>
                        <a:schemeClr val="tx1"/>
                      </a:solidFill>
                      <a:latin typeface="Segoe UI Light" panose="020B0502040204020203" pitchFamily="34" charset="0"/>
                      <a:ea typeface="宋体" panose="02010600030101010101" pitchFamily="2" charset="-122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cxnSp>
            <p:nvCxnSpPr>
              <p:cNvPr id="172" name="直接连接符 201"/>
              <p:cNvCxnSpPr>
                <a:stCxn id="186" idx="7"/>
                <a:endCxn id="186" idx="5"/>
              </p:cNvCxnSpPr>
              <p:nvPr/>
            </p:nvCxnSpPr>
            <p:spPr>
              <a:xfrm>
                <a:off x="1434497" y="4200524"/>
                <a:ext cx="0" cy="554751"/>
              </a:xfrm>
              <a:prstGeom prst="line">
                <a:avLst/>
              </a:prstGeom>
              <a:ln w="12700">
                <a:solidFill>
                  <a:srgbClr val="CFCFC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3" name="组合 202"/>
              <p:cNvGrpSpPr/>
              <p:nvPr/>
            </p:nvGrpSpPr>
            <p:grpSpPr>
              <a:xfrm>
                <a:off x="764854" y="4085632"/>
                <a:ext cx="784535" cy="784535"/>
                <a:chOff x="4840907" y="2907277"/>
                <a:chExt cx="784535" cy="784535"/>
              </a:xfrm>
            </p:grpSpPr>
            <p:sp>
              <p:nvSpPr>
                <p:cNvPr id="186" name="椭圆 218"/>
                <p:cNvSpPr/>
                <p:nvPr/>
              </p:nvSpPr>
              <p:spPr bwMode="auto">
                <a:xfrm>
                  <a:off x="4840907" y="2907277"/>
                  <a:ext cx="784535" cy="7845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  <a:sym typeface="Calibri" pitchFamily="34" charset="0"/>
                  </a:endParaRPr>
                </a:p>
              </p:txBody>
            </p:sp>
            <p:cxnSp>
              <p:nvCxnSpPr>
                <p:cNvPr id="187" name="直接连接符 219"/>
                <p:cNvCxnSpPr/>
                <p:nvPr/>
              </p:nvCxnSpPr>
              <p:spPr>
                <a:xfrm flipH="1">
                  <a:off x="4955799" y="3028519"/>
                  <a:ext cx="554751" cy="0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220"/>
                <p:cNvCxnSpPr/>
                <p:nvPr/>
              </p:nvCxnSpPr>
              <p:spPr>
                <a:xfrm flipH="1">
                  <a:off x="4840907" y="3299545"/>
                  <a:ext cx="784535" cy="0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221"/>
                <p:cNvCxnSpPr/>
                <p:nvPr/>
              </p:nvCxnSpPr>
              <p:spPr>
                <a:xfrm flipH="1">
                  <a:off x="4955798" y="3562073"/>
                  <a:ext cx="554751" cy="0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222"/>
                <p:cNvCxnSpPr/>
                <p:nvPr/>
              </p:nvCxnSpPr>
              <p:spPr>
                <a:xfrm flipH="1">
                  <a:off x="5233175" y="2907277"/>
                  <a:ext cx="0" cy="784535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223"/>
                <p:cNvCxnSpPr/>
                <p:nvPr/>
              </p:nvCxnSpPr>
              <p:spPr>
                <a:xfrm flipH="1">
                  <a:off x="4955799" y="3022169"/>
                  <a:ext cx="0" cy="554751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接连接符 224"/>
                <p:cNvCxnSpPr/>
                <p:nvPr/>
              </p:nvCxnSpPr>
              <p:spPr>
                <a:xfrm flipH="1">
                  <a:off x="4867275" y="3155950"/>
                  <a:ext cx="730250" cy="0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直接连接符 225"/>
                <p:cNvCxnSpPr/>
                <p:nvPr/>
              </p:nvCxnSpPr>
              <p:spPr>
                <a:xfrm flipH="1">
                  <a:off x="4867275" y="3434363"/>
                  <a:ext cx="730250" cy="0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直接连接符 226"/>
                <p:cNvCxnSpPr/>
                <p:nvPr/>
              </p:nvCxnSpPr>
              <p:spPr>
                <a:xfrm>
                  <a:off x="5098256" y="2932831"/>
                  <a:ext cx="0" cy="733425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直接连接符 227"/>
                <p:cNvCxnSpPr/>
                <p:nvPr/>
              </p:nvCxnSpPr>
              <p:spPr>
                <a:xfrm>
                  <a:off x="5367337" y="2932831"/>
                  <a:ext cx="0" cy="733425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6" name="KSO_Shape"/>
                <p:cNvSpPr>
                  <a:spLocks/>
                </p:cNvSpPr>
                <p:nvPr/>
              </p:nvSpPr>
              <p:spPr bwMode="auto">
                <a:xfrm>
                  <a:off x="5037888" y="3080802"/>
                  <a:ext cx="484377" cy="47307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5833534" h="5697984">
                      <a:moveTo>
                        <a:pt x="4116344" y="2028563"/>
                      </a:moveTo>
                      <a:lnTo>
                        <a:pt x="4115715" y="2034106"/>
                      </a:lnTo>
                      <a:lnTo>
                        <a:pt x="4105639" y="2083992"/>
                      </a:lnTo>
                      <a:lnTo>
                        <a:pt x="4085489" y="2122793"/>
                      </a:lnTo>
                      <a:lnTo>
                        <a:pt x="4055263" y="2161593"/>
                      </a:lnTo>
                      <a:lnTo>
                        <a:pt x="4025038" y="2189308"/>
                      </a:lnTo>
                      <a:lnTo>
                        <a:pt x="3989775" y="2211480"/>
                      </a:lnTo>
                      <a:lnTo>
                        <a:pt x="3959549" y="2223952"/>
                      </a:lnTo>
                      <a:lnTo>
                        <a:pt x="3959549" y="2244737"/>
                      </a:lnTo>
                      <a:lnTo>
                        <a:pt x="3964587" y="2266909"/>
                      </a:lnTo>
                      <a:lnTo>
                        <a:pt x="3974662" y="2289081"/>
                      </a:lnTo>
                      <a:lnTo>
                        <a:pt x="3989775" y="2311252"/>
                      </a:lnTo>
                      <a:lnTo>
                        <a:pt x="4004887" y="2327881"/>
                      </a:lnTo>
                      <a:lnTo>
                        <a:pt x="4161053" y="2460911"/>
                      </a:lnTo>
                      <a:lnTo>
                        <a:pt x="4352482" y="2189308"/>
                      </a:lnTo>
                      <a:lnTo>
                        <a:pt x="4196316" y="2056277"/>
                      </a:lnTo>
                      <a:lnTo>
                        <a:pt x="4176166" y="2045192"/>
                      </a:lnTo>
                      <a:lnTo>
                        <a:pt x="4156015" y="2034106"/>
                      </a:lnTo>
                      <a:lnTo>
                        <a:pt x="4135865" y="2028563"/>
                      </a:lnTo>
                      <a:lnTo>
                        <a:pt x="4116344" y="2028563"/>
                      </a:lnTo>
                      <a:close/>
                      <a:moveTo>
                        <a:pt x="2040226" y="1191580"/>
                      </a:moveTo>
                      <a:lnTo>
                        <a:pt x="2125865" y="1191580"/>
                      </a:lnTo>
                      <a:lnTo>
                        <a:pt x="2211504" y="1202666"/>
                      </a:lnTo>
                      <a:lnTo>
                        <a:pt x="2292105" y="1224838"/>
                      </a:lnTo>
                      <a:lnTo>
                        <a:pt x="2332406" y="1241466"/>
                      </a:lnTo>
                      <a:lnTo>
                        <a:pt x="2372707" y="1258095"/>
                      </a:lnTo>
                      <a:lnTo>
                        <a:pt x="2398150" y="1274092"/>
                      </a:lnTo>
                      <a:lnTo>
                        <a:pt x="3989775" y="1768045"/>
                      </a:lnTo>
                      <a:lnTo>
                        <a:pt x="4025038" y="1790217"/>
                      </a:lnTo>
                      <a:lnTo>
                        <a:pt x="4060301" y="1823474"/>
                      </a:lnTo>
                      <a:lnTo>
                        <a:pt x="4085489" y="1856732"/>
                      </a:lnTo>
                      <a:lnTo>
                        <a:pt x="4091442" y="1869834"/>
                      </a:lnTo>
                      <a:lnTo>
                        <a:pt x="4100602" y="1867818"/>
                      </a:lnTo>
                      <a:lnTo>
                        <a:pt x="4145940" y="1862275"/>
                      </a:lnTo>
                      <a:lnTo>
                        <a:pt x="4196316" y="1873361"/>
                      </a:lnTo>
                      <a:lnTo>
                        <a:pt x="4241655" y="1889989"/>
                      </a:lnTo>
                      <a:lnTo>
                        <a:pt x="4281955" y="1923247"/>
                      </a:lnTo>
                      <a:lnTo>
                        <a:pt x="4443158" y="2061820"/>
                      </a:lnTo>
                      <a:lnTo>
                        <a:pt x="4785715" y="1585128"/>
                      </a:lnTo>
                      <a:lnTo>
                        <a:pt x="4800827" y="1568499"/>
                      </a:lnTo>
                      <a:lnTo>
                        <a:pt x="4815940" y="1557414"/>
                      </a:lnTo>
                      <a:lnTo>
                        <a:pt x="4836091" y="1546328"/>
                      </a:lnTo>
                      <a:lnTo>
                        <a:pt x="4856241" y="1540785"/>
                      </a:lnTo>
                      <a:lnTo>
                        <a:pt x="4876391" y="1540785"/>
                      </a:lnTo>
                      <a:lnTo>
                        <a:pt x="4896542" y="1546328"/>
                      </a:lnTo>
                      <a:lnTo>
                        <a:pt x="4916692" y="1551871"/>
                      </a:lnTo>
                      <a:lnTo>
                        <a:pt x="4931805" y="1568499"/>
                      </a:lnTo>
                      <a:lnTo>
                        <a:pt x="5793233" y="2305709"/>
                      </a:lnTo>
                      <a:lnTo>
                        <a:pt x="5808346" y="2322338"/>
                      </a:lnTo>
                      <a:lnTo>
                        <a:pt x="5818421" y="2344510"/>
                      </a:lnTo>
                      <a:lnTo>
                        <a:pt x="5828497" y="2361139"/>
                      </a:lnTo>
                      <a:lnTo>
                        <a:pt x="5833534" y="2383311"/>
                      </a:lnTo>
                      <a:lnTo>
                        <a:pt x="5833534" y="2405482"/>
                      </a:lnTo>
                      <a:lnTo>
                        <a:pt x="5828497" y="2427654"/>
                      </a:lnTo>
                      <a:lnTo>
                        <a:pt x="5823459" y="2449826"/>
                      </a:lnTo>
                      <a:lnTo>
                        <a:pt x="5808346" y="2471997"/>
                      </a:lnTo>
                      <a:lnTo>
                        <a:pt x="4755489" y="3946417"/>
                      </a:lnTo>
                      <a:lnTo>
                        <a:pt x="4740376" y="3963046"/>
                      </a:lnTo>
                      <a:lnTo>
                        <a:pt x="4725264" y="3979675"/>
                      </a:lnTo>
                      <a:lnTo>
                        <a:pt x="4705113" y="3985218"/>
                      </a:lnTo>
                      <a:lnTo>
                        <a:pt x="4684963" y="3990761"/>
                      </a:lnTo>
                      <a:lnTo>
                        <a:pt x="4664812" y="3990761"/>
                      </a:lnTo>
                      <a:lnTo>
                        <a:pt x="4644662" y="3985218"/>
                      </a:lnTo>
                      <a:lnTo>
                        <a:pt x="4624512" y="3979675"/>
                      </a:lnTo>
                      <a:lnTo>
                        <a:pt x="4609399" y="3968589"/>
                      </a:lnTo>
                      <a:lnTo>
                        <a:pt x="3747970" y="3225836"/>
                      </a:lnTo>
                      <a:lnTo>
                        <a:pt x="3732857" y="3209207"/>
                      </a:lnTo>
                      <a:lnTo>
                        <a:pt x="3722782" y="3192579"/>
                      </a:lnTo>
                      <a:lnTo>
                        <a:pt x="3712707" y="3170407"/>
                      </a:lnTo>
                      <a:lnTo>
                        <a:pt x="3707669" y="3148235"/>
                      </a:lnTo>
                      <a:lnTo>
                        <a:pt x="3707669" y="3126063"/>
                      </a:lnTo>
                      <a:lnTo>
                        <a:pt x="3712707" y="3103892"/>
                      </a:lnTo>
                      <a:lnTo>
                        <a:pt x="3717745" y="3081720"/>
                      </a:lnTo>
                      <a:lnTo>
                        <a:pt x="3732857" y="3065091"/>
                      </a:lnTo>
                      <a:lnTo>
                        <a:pt x="4070376" y="2588399"/>
                      </a:lnTo>
                      <a:lnTo>
                        <a:pt x="3909173" y="2444283"/>
                      </a:lnTo>
                      <a:lnTo>
                        <a:pt x="3873910" y="2405482"/>
                      </a:lnTo>
                      <a:lnTo>
                        <a:pt x="3843684" y="2361139"/>
                      </a:lnTo>
                      <a:lnTo>
                        <a:pt x="3823534" y="2311252"/>
                      </a:lnTo>
                      <a:lnTo>
                        <a:pt x="3813459" y="2261366"/>
                      </a:lnTo>
                      <a:lnTo>
                        <a:pt x="3813459" y="2211480"/>
                      </a:lnTo>
                      <a:lnTo>
                        <a:pt x="3813729" y="2209996"/>
                      </a:lnTo>
                      <a:lnTo>
                        <a:pt x="2614518" y="1836763"/>
                      </a:lnTo>
                      <a:lnTo>
                        <a:pt x="2913586" y="3090555"/>
                      </a:lnTo>
                      <a:lnTo>
                        <a:pt x="3697594" y="4212478"/>
                      </a:lnTo>
                      <a:lnTo>
                        <a:pt x="3705792" y="4227513"/>
                      </a:lnTo>
                      <a:lnTo>
                        <a:pt x="4740376" y="4373223"/>
                      </a:lnTo>
                      <a:lnTo>
                        <a:pt x="4790752" y="4389852"/>
                      </a:lnTo>
                      <a:lnTo>
                        <a:pt x="4836091" y="4412024"/>
                      </a:lnTo>
                      <a:lnTo>
                        <a:pt x="4876391" y="4445281"/>
                      </a:lnTo>
                      <a:lnTo>
                        <a:pt x="4906617" y="4484082"/>
                      </a:lnTo>
                      <a:lnTo>
                        <a:pt x="4936842" y="4528425"/>
                      </a:lnTo>
                      <a:lnTo>
                        <a:pt x="4951955" y="4578312"/>
                      </a:lnTo>
                      <a:lnTo>
                        <a:pt x="4962030" y="4633741"/>
                      </a:lnTo>
                      <a:lnTo>
                        <a:pt x="4956993" y="4689171"/>
                      </a:lnTo>
                      <a:lnTo>
                        <a:pt x="4946918" y="4744600"/>
                      </a:lnTo>
                      <a:lnTo>
                        <a:pt x="4926767" y="4794486"/>
                      </a:lnTo>
                      <a:lnTo>
                        <a:pt x="4896542" y="4838830"/>
                      </a:lnTo>
                      <a:lnTo>
                        <a:pt x="4861279" y="4872087"/>
                      </a:lnTo>
                      <a:lnTo>
                        <a:pt x="4820978" y="4905345"/>
                      </a:lnTo>
                      <a:lnTo>
                        <a:pt x="4775639" y="4921974"/>
                      </a:lnTo>
                      <a:lnTo>
                        <a:pt x="4725264" y="4933060"/>
                      </a:lnTo>
                      <a:lnTo>
                        <a:pt x="4674888" y="4933060"/>
                      </a:lnTo>
                      <a:lnTo>
                        <a:pt x="3415489" y="4750143"/>
                      </a:lnTo>
                      <a:lnTo>
                        <a:pt x="3365113" y="4739057"/>
                      </a:lnTo>
                      <a:lnTo>
                        <a:pt x="3319775" y="4711342"/>
                      </a:lnTo>
                      <a:lnTo>
                        <a:pt x="3279474" y="4683628"/>
                      </a:lnTo>
                      <a:lnTo>
                        <a:pt x="3276115" y="4679317"/>
                      </a:lnTo>
                      <a:lnTo>
                        <a:pt x="3259324" y="4666999"/>
                      </a:lnTo>
                      <a:lnTo>
                        <a:pt x="3234136" y="4639284"/>
                      </a:lnTo>
                      <a:lnTo>
                        <a:pt x="3213985" y="4617112"/>
                      </a:lnTo>
                      <a:lnTo>
                        <a:pt x="2502629" y="3593564"/>
                      </a:lnTo>
                      <a:lnTo>
                        <a:pt x="2483534" y="3602756"/>
                      </a:lnTo>
                      <a:lnTo>
                        <a:pt x="2317294" y="3669271"/>
                      </a:lnTo>
                      <a:lnTo>
                        <a:pt x="2191354" y="3724700"/>
                      </a:lnTo>
                      <a:lnTo>
                        <a:pt x="2004963" y="3802301"/>
                      </a:lnTo>
                      <a:lnTo>
                        <a:pt x="1732933" y="3918703"/>
                      </a:lnTo>
                      <a:lnTo>
                        <a:pt x="1380301" y="4073905"/>
                      </a:lnTo>
                      <a:lnTo>
                        <a:pt x="1571730" y="4916431"/>
                      </a:lnTo>
                      <a:lnTo>
                        <a:pt x="1586842" y="4971860"/>
                      </a:lnTo>
                      <a:lnTo>
                        <a:pt x="1617068" y="5104890"/>
                      </a:lnTo>
                      <a:lnTo>
                        <a:pt x="1637218" y="5182492"/>
                      </a:lnTo>
                      <a:lnTo>
                        <a:pt x="1647293" y="5265636"/>
                      </a:lnTo>
                      <a:lnTo>
                        <a:pt x="1652331" y="5343237"/>
                      </a:lnTo>
                      <a:lnTo>
                        <a:pt x="1647293" y="5415295"/>
                      </a:lnTo>
                      <a:lnTo>
                        <a:pt x="1627143" y="5498439"/>
                      </a:lnTo>
                      <a:lnTo>
                        <a:pt x="1617068" y="5537239"/>
                      </a:lnTo>
                      <a:lnTo>
                        <a:pt x="1601955" y="5570497"/>
                      </a:lnTo>
                      <a:lnTo>
                        <a:pt x="1586842" y="5598211"/>
                      </a:lnTo>
                      <a:lnTo>
                        <a:pt x="1566692" y="5620383"/>
                      </a:lnTo>
                      <a:lnTo>
                        <a:pt x="1546542" y="5642555"/>
                      </a:lnTo>
                      <a:lnTo>
                        <a:pt x="1526391" y="5659184"/>
                      </a:lnTo>
                      <a:lnTo>
                        <a:pt x="1506241" y="5675813"/>
                      </a:lnTo>
                      <a:lnTo>
                        <a:pt x="1481053" y="5686898"/>
                      </a:lnTo>
                      <a:lnTo>
                        <a:pt x="1450827" y="5692441"/>
                      </a:lnTo>
                      <a:lnTo>
                        <a:pt x="1425639" y="5697984"/>
                      </a:lnTo>
                      <a:lnTo>
                        <a:pt x="1360151" y="5697984"/>
                      </a:lnTo>
                      <a:lnTo>
                        <a:pt x="1294662" y="5686898"/>
                      </a:lnTo>
                      <a:lnTo>
                        <a:pt x="1259399" y="5681355"/>
                      </a:lnTo>
                      <a:lnTo>
                        <a:pt x="1234211" y="5664727"/>
                      </a:lnTo>
                      <a:lnTo>
                        <a:pt x="1203985" y="5642555"/>
                      </a:lnTo>
                      <a:lnTo>
                        <a:pt x="1178797" y="5620383"/>
                      </a:lnTo>
                      <a:lnTo>
                        <a:pt x="1158647" y="5592669"/>
                      </a:lnTo>
                      <a:lnTo>
                        <a:pt x="1143534" y="5564954"/>
                      </a:lnTo>
                      <a:lnTo>
                        <a:pt x="1133459" y="5537239"/>
                      </a:lnTo>
                      <a:lnTo>
                        <a:pt x="1123384" y="5515067"/>
                      </a:lnTo>
                      <a:lnTo>
                        <a:pt x="780827" y="4012933"/>
                      </a:lnTo>
                      <a:lnTo>
                        <a:pt x="780827" y="3996304"/>
                      </a:lnTo>
                      <a:lnTo>
                        <a:pt x="765714" y="3940874"/>
                      </a:lnTo>
                      <a:lnTo>
                        <a:pt x="765714" y="3885445"/>
                      </a:lnTo>
                      <a:lnTo>
                        <a:pt x="770752" y="3830016"/>
                      </a:lnTo>
                      <a:lnTo>
                        <a:pt x="785865" y="3774587"/>
                      </a:lnTo>
                      <a:lnTo>
                        <a:pt x="811053" y="3730243"/>
                      </a:lnTo>
                      <a:lnTo>
                        <a:pt x="841278" y="3685900"/>
                      </a:lnTo>
                      <a:lnTo>
                        <a:pt x="881579" y="3647099"/>
                      </a:lnTo>
                      <a:lnTo>
                        <a:pt x="926917" y="3619384"/>
                      </a:lnTo>
                      <a:lnTo>
                        <a:pt x="2045264" y="3015205"/>
                      </a:lnTo>
                      <a:lnTo>
                        <a:pt x="1808497" y="2028563"/>
                      </a:lnTo>
                      <a:lnTo>
                        <a:pt x="1299700" y="2544055"/>
                      </a:lnTo>
                      <a:lnTo>
                        <a:pt x="1264436" y="2577313"/>
                      </a:lnTo>
                      <a:lnTo>
                        <a:pt x="1254361" y="2582856"/>
                      </a:lnTo>
                      <a:lnTo>
                        <a:pt x="1244286" y="2588399"/>
                      </a:lnTo>
                      <a:lnTo>
                        <a:pt x="1224136" y="2599485"/>
                      </a:lnTo>
                      <a:lnTo>
                        <a:pt x="1214060" y="2605028"/>
                      </a:lnTo>
                      <a:lnTo>
                        <a:pt x="1173760" y="2616114"/>
                      </a:lnTo>
                      <a:lnTo>
                        <a:pt x="1133459" y="2621657"/>
                      </a:lnTo>
                      <a:lnTo>
                        <a:pt x="1093158" y="2616114"/>
                      </a:lnTo>
                      <a:lnTo>
                        <a:pt x="1047820" y="2605028"/>
                      </a:lnTo>
                      <a:lnTo>
                        <a:pt x="1012557" y="2582856"/>
                      </a:lnTo>
                      <a:lnTo>
                        <a:pt x="95714" y="2039649"/>
                      </a:lnTo>
                      <a:lnTo>
                        <a:pt x="60451" y="2006391"/>
                      </a:lnTo>
                      <a:lnTo>
                        <a:pt x="35263" y="1973134"/>
                      </a:lnTo>
                      <a:lnTo>
                        <a:pt x="15113" y="1928790"/>
                      </a:lnTo>
                      <a:lnTo>
                        <a:pt x="5038" y="1884447"/>
                      </a:lnTo>
                      <a:lnTo>
                        <a:pt x="0" y="1840103"/>
                      </a:lnTo>
                      <a:lnTo>
                        <a:pt x="5038" y="1795760"/>
                      </a:lnTo>
                      <a:lnTo>
                        <a:pt x="15113" y="1751416"/>
                      </a:lnTo>
                      <a:lnTo>
                        <a:pt x="35263" y="1707073"/>
                      </a:lnTo>
                      <a:lnTo>
                        <a:pt x="65489" y="1668272"/>
                      </a:lnTo>
                      <a:lnTo>
                        <a:pt x="95714" y="1640558"/>
                      </a:lnTo>
                      <a:lnTo>
                        <a:pt x="136015" y="1618386"/>
                      </a:lnTo>
                      <a:lnTo>
                        <a:pt x="176316" y="1607300"/>
                      </a:lnTo>
                      <a:lnTo>
                        <a:pt x="216617" y="1601757"/>
                      </a:lnTo>
                      <a:lnTo>
                        <a:pt x="261955" y="1607300"/>
                      </a:lnTo>
                      <a:lnTo>
                        <a:pt x="302256" y="1618386"/>
                      </a:lnTo>
                      <a:lnTo>
                        <a:pt x="337519" y="1640558"/>
                      </a:lnTo>
                      <a:lnTo>
                        <a:pt x="1081691" y="2081462"/>
                      </a:lnTo>
                      <a:lnTo>
                        <a:pt x="1692632" y="1418840"/>
                      </a:lnTo>
                      <a:lnTo>
                        <a:pt x="1763158" y="1346782"/>
                      </a:lnTo>
                      <a:lnTo>
                        <a:pt x="1828647" y="1280267"/>
                      </a:lnTo>
                      <a:lnTo>
                        <a:pt x="1863910" y="1258095"/>
                      </a:lnTo>
                      <a:lnTo>
                        <a:pt x="1899173" y="1235923"/>
                      </a:lnTo>
                      <a:lnTo>
                        <a:pt x="1934436" y="1219295"/>
                      </a:lnTo>
                      <a:lnTo>
                        <a:pt x="1969699" y="1208209"/>
                      </a:lnTo>
                      <a:lnTo>
                        <a:pt x="2004963" y="1197123"/>
                      </a:lnTo>
                      <a:lnTo>
                        <a:pt x="2040226" y="1191580"/>
                      </a:lnTo>
                      <a:close/>
                      <a:moveTo>
                        <a:pt x="3057820" y="731517"/>
                      </a:moveTo>
                      <a:lnTo>
                        <a:pt x="3148496" y="731517"/>
                      </a:lnTo>
                      <a:lnTo>
                        <a:pt x="3244211" y="737059"/>
                      </a:lnTo>
                      <a:lnTo>
                        <a:pt x="3339925" y="748145"/>
                      </a:lnTo>
                      <a:lnTo>
                        <a:pt x="3430602" y="764774"/>
                      </a:lnTo>
                      <a:lnTo>
                        <a:pt x="3662331" y="809118"/>
                      </a:lnTo>
                      <a:lnTo>
                        <a:pt x="3768121" y="836832"/>
                      </a:lnTo>
                      <a:lnTo>
                        <a:pt x="3798346" y="847918"/>
                      </a:lnTo>
                      <a:lnTo>
                        <a:pt x="3813459" y="859004"/>
                      </a:lnTo>
                      <a:lnTo>
                        <a:pt x="3828572" y="903347"/>
                      </a:lnTo>
                      <a:lnTo>
                        <a:pt x="3843684" y="997577"/>
                      </a:lnTo>
                      <a:lnTo>
                        <a:pt x="3873910" y="1186037"/>
                      </a:lnTo>
                      <a:lnTo>
                        <a:pt x="3808421" y="1213752"/>
                      </a:lnTo>
                      <a:lnTo>
                        <a:pt x="3742933" y="1235923"/>
                      </a:lnTo>
                      <a:lnTo>
                        <a:pt x="3677444" y="1263638"/>
                      </a:lnTo>
                      <a:lnTo>
                        <a:pt x="3611955" y="1291353"/>
                      </a:lnTo>
                      <a:lnTo>
                        <a:pt x="3586767" y="1252552"/>
                      </a:lnTo>
                      <a:lnTo>
                        <a:pt x="3561579" y="1219295"/>
                      </a:lnTo>
                      <a:lnTo>
                        <a:pt x="3526316" y="1186037"/>
                      </a:lnTo>
                      <a:lnTo>
                        <a:pt x="3496090" y="1158322"/>
                      </a:lnTo>
                      <a:lnTo>
                        <a:pt x="3455790" y="1130608"/>
                      </a:lnTo>
                      <a:lnTo>
                        <a:pt x="3415489" y="1108436"/>
                      </a:lnTo>
                      <a:lnTo>
                        <a:pt x="3334887" y="1064093"/>
                      </a:lnTo>
                      <a:lnTo>
                        <a:pt x="3244211" y="1030835"/>
                      </a:lnTo>
                      <a:lnTo>
                        <a:pt x="3153534" y="1003120"/>
                      </a:lnTo>
                      <a:lnTo>
                        <a:pt x="3067895" y="980949"/>
                      </a:lnTo>
                      <a:lnTo>
                        <a:pt x="2987293" y="969863"/>
                      </a:lnTo>
                      <a:lnTo>
                        <a:pt x="2881504" y="958777"/>
                      </a:lnTo>
                      <a:lnTo>
                        <a:pt x="2765639" y="958777"/>
                      </a:lnTo>
                      <a:lnTo>
                        <a:pt x="2644737" y="964320"/>
                      </a:lnTo>
                      <a:lnTo>
                        <a:pt x="2523835" y="980949"/>
                      </a:lnTo>
                      <a:lnTo>
                        <a:pt x="2397895" y="1008663"/>
                      </a:lnTo>
                      <a:lnTo>
                        <a:pt x="2282030" y="1047464"/>
                      </a:lnTo>
                      <a:lnTo>
                        <a:pt x="2226617" y="1069635"/>
                      </a:lnTo>
                      <a:lnTo>
                        <a:pt x="2176241" y="1091807"/>
                      </a:lnTo>
                      <a:lnTo>
                        <a:pt x="2125865" y="1119522"/>
                      </a:lnTo>
                      <a:lnTo>
                        <a:pt x="2080527" y="1147236"/>
                      </a:lnTo>
                      <a:lnTo>
                        <a:pt x="1984812" y="1113979"/>
                      </a:lnTo>
                      <a:lnTo>
                        <a:pt x="2065414" y="1058550"/>
                      </a:lnTo>
                      <a:lnTo>
                        <a:pt x="2146015" y="1008663"/>
                      </a:lnTo>
                      <a:lnTo>
                        <a:pt x="2231654" y="958777"/>
                      </a:lnTo>
                      <a:lnTo>
                        <a:pt x="2317294" y="914433"/>
                      </a:lnTo>
                      <a:lnTo>
                        <a:pt x="2402933" y="875633"/>
                      </a:lnTo>
                      <a:lnTo>
                        <a:pt x="2493609" y="842375"/>
                      </a:lnTo>
                      <a:lnTo>
                        <a:pt x="2584286" y="814661"/>
                      </a:lnTo>
                      <a:lnTo>
                        <a:pt x="2680000" y="786946"/>
                      </a:lnTo>
                      <a:lnTo>
                        <a:pt x="2770677" y="764774"/>
                      </a:lnTo>
                      <a:lnTo>
                        <a:pt x="2866391" y="748145"/>
                      </a:lnTo>
                      <a:lnTo>
                        <a:pt x="2962105" y="737059"/>
                      </a:lnTo>
                      <a:lnTo>
                        <a:pt x="3057820" y="731517"/>
                      </a:lnTo>
                      <a:close/>
                      <a:moveTo>
                        <a:pt x="1435100" y="0"/>
                      </a:moveTo>
                      <a:cubicBezTo>
                        <a:pt x="1809181" y="0"/>
                        <a:pt x="2112433" y="303252"/>
                        <a:pt x="2112433" y="677333"/>
                      </a:cubicBezTo>
                      <a:cubicBezTo>
                        <a:pt x="2112433" y="1051414"/>
                        <a:pt x="1809181" y="1354666"/>
                        <a:pt x="1435100" y="1354666"/>
                      </a:cubicBezTo>
                      <a:cubicBezTo>
                        <a:pt x="1061019" y="1354666"/>
                        <a:pt x="757767" y="1051414"/>
                        <a:pt x="757767" y="677333"/>
                      </a:cubicBezTo>
                      <a:cubicBezTo>
                        <a:pt x="757767" y="303252"/>
                        <a:pt x="1061019" y="0"/>
                        <a:pt x="143510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197" name="直接连接符 271"/>
                <p:cNvCxnSpPr/>
                <p:nvPr/>
              </p:nvCxnSpPr>
              <p:spPr>
                <a:xfrm flipH="1">
                  <a:off x="5510550" y="3022169"/>
                  <a:ext cx="0" cy="554752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4" name="椭圆 203"/>
              <p:cNvSpPr/>
              <p:nvPr/>
            </p:nvSpPr>
            <p:spPr bwMode="auto">
              <a:xfrm>
                <a:off x="1692312" y="5011366"/>
                <a:ext cx="784535" cy="78453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175" name="KSO_Shape"/>
              <p:cNvSpPr>
                <a:spLocks/>
              </p:cNvSpPr>
              <p:nvPr/>
            </p:nvSpPr>
            <p:spPr bwMode="auto">
              <a:xfrm>
                <a:off x="2171969" y="5334199"/>
                <a:ext cx="171047" cy="159359"/>
              </a:xfrm>
              <a:custGeom>
                <a:avLst/>
                <a:gdLst>
                  <a:gd name="T0" fmla="*/ 1333062 w 4783"/>
                  <a:gd name="T1" fmla="*/ 0 h 4454"/>
                  <a:gd name="T2" fmla="*/ 565566 w 4783"/>
                  <a:gd name="T3" fmla="*/ 384673 h 4454"/>
                  <a:gd name="T4" fmla="*/ 179627 w 4783"/>
                  <a:gd name="T5" fmla="*/ 385072 h 4454"/>
                  <a:gd name="T6" fmla="*/ 151349 w 4783"/>
                  <a:gd name="T7" fmla="*/ 389058 h 4454"/>
                  <a:gd name="T8" fmla="*/ 124265 w 4783"/>
                  <a:gd name="T9" fmla="*/ 396234 h 4454"/>
                  <a:gd name="T10" fmla="*/ 99173 w 4783"/>
                  <a:gd name="T11" fmla="*/ 407794 h 4454"/>
                  <a:gd name="T12" fmla="*/ 76073 w 4783"/>
                  <a:gd name="T13" fmla="*/ 422543 h 4454"/>
                  <a:gd name="T14" fmla="*/ 55362 w 4783"/>
                  <a:gd name="T15" fmla="*/ 440481 h 4454"/>
                  <a:gd name="T16" fmla="*/ 37837 w 4783"/>
                  <a:gd name="T17" fmla="*/ 461209 h 4454"/>
                  <a:gd name="T18" fmla="*/ 22702 w 4783"/>
                  <a:gd name="T19" fmla="*/ 484330 h 4454"/>
                  <a:gd name="T20" fmla="*/ 11550 w 4783"/>
                  <a:gd name="T21" fmla="*/ 509044 h 4454"/>
                  <a:gd name="T22" fmla="*/ 3983 w 4783"/>
                  <a:gd name="T23" fmla="*/ 536151 h 4454"/>
                  <a:gd name="T24" fmla="*/ 0 w 4783"/>
                  <a:gd name="T25" fmla="*/ 564852 h 4454"/>
                  <a:gd name="T26" fmla="*/ 0 w 4783"/>
                  <a:gd name="T27" fmla="*/ 1585731 h 4454"/>
                  <a:gd name="T28" fmla="*/ 1991 w 4783"/>
                  <a:gd name="T29" fmla="*/ 1614432 h 4454"/>
                  <a:gd name="T30" fmla="*/ 8364 w 4783"/>
                  <a:gd name="T31" fmla="*/ 1641938 h 4454"/>
                  <a:gd name="T32" fmla="*/ 18719 w 4783"/>
                  <a:gd name="T33" fmla="*/ 1667848 h 4454"/>
                  <a:gd name="T34" fmla="*/ 32261 w 4783"/>
                  <a:gd name="T35" fmla="*/ 1691766 h 4454"/>
                  <a:gd name="T36" fmla="*/ 49387 w 4783"/>
                  <a:gd name="T37" fmla="*/ 1712893 h 4454"/>
                  <a:gd name="T38" fmla="*/ 69302 w 4783"/>
                  <a:gd name="T39" fmla="*/ 1731628 h 4454"/>
                  <a:gd name="T40" fmla="*/ 91207 w 4783"/>
                  <a:gd name="T41" fmla="*/ 1747972 h 4454"/>
                  <a:gd name="T42" fmla="*/ 115503 w 4783"/>
                  <a:gd name="T43" fmla="*/ 1760329 h 4454"/>
                  <a:gd name="T44" fmla="*/ 142188 w 4783"/>
                  <a:gd name="T45" fmla="*/ 1769498 h 4454"/>
                  <a:gd name="T46" fmla="*/ 170068 w 4783"/>
                  <a:gd name="T47" fmla="*/ 1774281 h 4454"/>
                  <a:gd name="T48" fmla="*/ 1715416 w 4783"/>
                  <a:gd name="T49" fmla="*/ 1775477 h 4454"/>
                  <a:gd name="T50" fmla="*/ 1734534 w 4783"/>
                  <a:gd name="T51" fmla="*/ 1774281 h 4454"/>
                  <a:gd name="T52" fmla="*/ 1762812 w 4783"/>
                  <a:gd name="T53" fmla="*/ 1769498 h 4454"/>
                  <a:gd name="T54" fmla="*/ 1789099 w 4783"/>
                  <a:gd name="T55" fmla="*/ 1760329 h 4454"/>
                  <a:gd name="T56" fmla="*/ 1813394 w 4783"/>
                  <a:gd name="T57" fmla="*/ 1747972 h 4454"/>
                  <a:gd name="T58" fmla="*/ 1835698 w 4783"/>
                  <a:gd name="T59" fmla="*/ 1731628 h 4454"/>
                  <a:gd name="T60" fmla="*/ 1855613 w 4783"/>
                  <a:gd name="T61" fmla="*/ 1712893 h 4454"/>
                  <a:gd name="T62" fmla="*/ 1872341 w 4783"/>
                  <a:gd name="T63" fmla="*/ 1691766 h 4454"/>
                  <a:gd name="T64" fmla="*/ 1885882 w 4783"/>
                  <a:gd name="T65" fmla="*/ 1667848 h 4454"/>
                  <a:gd name="T66" fmla="*/ 1896238 w 4783"/>
                  <a:gd name="T67" fmla="*/ 1641938 h 4454"/>
                  <a:gd name="T68" fmla="*/ 1902610 w 4783"/>
                  <a:gd name="T69" fmla="*/ 1614432 h 4454"/>
                  <a:gd name="T70" fmla="*/ 1905000 w 4783"/>
                  <a:gd name="T71" fmla="*/ 1585731 h 4454"/>
                  <a:gd name="T72" fmla="*/ 1904602 w 4783"/>
                  <a:gd name="T73" fmla="*/ 564852 h 4454"/>
                  <a:gd name="T74" fmla="*/ 1900619 w 4783"/>
                  <a:gd name="T75" fmla="*/ 536151 h 4454"/>
                  <a:gd name="T76" fmla="*/ 1893450 w 4783"/>
                  <a:gd name="T77" fmla="*/ 509044 h 4454"/>
                  <a:gd name="T78" fmla="*/ 1881899 w 4783"/>
                  <a:gd name="T79" fmla="*/ 484330 h 4454"/>
                  <a:gd name="T80" fmla="*/ 1867163 w 4783"/>
                  <a:gd name="T81" fmla="*/ 461209 h 4454"/>
                  <a:gd name="T82" fmla="*/ 1849240 w 4783"/>
                  <a:gd name="T83" fmla="*/ 440481 h 4454"/>
                  <a:gd name="T84" fmla="*/ 1828529 w 4783"/>
                  <a:gd name="T85" fmla="*/ 422543 h 4454"/>
                  <a:gd name="T86" fmla="*/ 1805429 w 4783"/>
                  <a:gd name="T87" fmla="*/ 407794 h 4454"/>
                  <a:gd name="T88" fmla="*/ 1780337 w 4783"/>
                  <a:gd name="T89" fmla="*/ 396234 h 4454"/>
                  <a:gd name="T90" fmla="*/ 1753651 w 4783"/>
                  <a:gd name="T91" fmla="*/ 389058 h 4454"/>
                  <a:gd name="T92" fmla="*/ 1724975 w 4783"/>
                  <a:gd name="T93" fmla="*/ 385072 h 4454"/>
                  <a:gd name="T94" fmla="*/ 752361 w 4783"/>
                  <a:gd name="T95" fmla="*/ 186955 h 4454"/>
                  <a:gd name="T96" fmla="*/ 1146664 w 4783"/>
                  <a:gd name="T97" fmla="*/ 186955 h 4454"/>
                  <a:gd name="T98" fmla="*/ 752361 w 4783"/>
                  <a:gd name="T99" fmla="*/ 384673 h 445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4783" h="4454">
                    <a:moveTo>
                      <a:pt x="4307" y="965"/>
                    </a:moveTo>
                    <a:lnTo>
                      <a:pt x="3347" y="965"/>
                    </a:lnTo>
                    <a:lnTo>
                      <a:pt x="3347" y="0"/>
                    </a:lnTo>
                    <a:lnTo>
                      <a:pt x="3114" y="0"/>
                    </a:lnTo>
                    <a:lnTo>
                      <a:pt x="1420" y="0"/>
                    </a:lnTo>
                    <a:lnTo>
                      <a:pt x="1420" y="965"/>
                    </a:lnTo>
                    <a:lnTo>
                      <a:pt x="476" y="965"/>
                    </a:lnTo>
                    <a:lnTo>
                      <a:pt x="451" y="966"/>
                    </a:lnTo>
                    <a:lnTo>
                      <a:pt x="427" y="968"/>
                    </a:lnTo>
                    <a:lnTo>
                      <a:pt x="404" y="971"/>
                    </a:lnTo>
                    <a:lnTo>
                      <a:pt x="380" y="976"/>
                    </a:lnTo>
                    <a:lnTo>
                      <a:pt x="357" y="980"/>
                    </a:lnTo>
                    <a:lnTo>
                      <a:pt x="334" y="987"/>
                    </a:lnTo>
                    <a:lnTo>
                      <a:pt x="312" y="994"/>
                    </a:lnTo>
                    <a:lnTo>
                      <a:pt x="290" y="1003"/>
                    </a:lnTo>
                    <a:lnTo>
                      <a:pt x="270" y="1013"/>
                    </a:lnTo>
                    <a:lnTo>
                      <a:pt x="249" y="1023"/>
                    </a:lnTo>
                    <a:lnTo>
                      <a:pt x="229" y="1035"/>
                    </a:lnTo>
                    <a:lnTo>
                      <a:pt x="209" y="1047"/>
                    </a:lnTo>
                    <a:lnTo>
                      <a:pt x="191" y="1060"/>
                    </a:lnTo>
                    <a:lnTo>
                      <a:pt x="174" y="1074"/>
                    </a:lnTo>
                    <a:lnTo>
                      <a:pt x="156" y="1089"/>
                    </a:lnTo>
                    <a:lnTo>
                      <a:pt x="139" y="1105"/>
                    </a:lnTo>
                    <a:lnTo>
                      <a:pt x="124" y="1121"/>
                    </a:lnTo>
                    <a:lnTo>
                      <a:pt x="109" y="1139"/>
                    </a:lnTo>
                    <a:lnTo>
                      <a:pt x="95" y="1157"/>
                    </a:lnTo>
                    <a:lnTo>
                      <a:pt x="81" y="1176"/>
                    </a:lnTo>
                    <a:lnTo>
                      <a:pt x="69" y="1194"/>
                    </a:lnTo>
                    <a:lnTo>
                      <a:pt x="57" y="1215"/>
                    </a:lnTo>
                    <a:lnTo>
                      <a:pt x="47" y="1234"/>
                    </a:lnTo>
                    <a:lnTo>
                      <a:pt x="37" y="1256"/>
                    </a:lnTo>
                    <a:lnTo>
                      <a:pt x="29" y="1277"/>
                    </a:lnTo>
                    <a:lnTo>
                      <a:pt x="21" y="1300"/>
                    </a:lnTo>
                    <a:lnTo>
                      <a:pt x="15" y="1322"/>
                    </a:lnTo>
                    <a:lnTo>
                      <a:pt x="10" y="1345"/>
                    </a:lnTo>
                    <a:lnTo>
                      <a:pt x="5" y="1368"/>
                    </a:lnTo>
                    <a:lnTo>
                      <a:pt x="3" y="1393"/>
                    </a:lnTo>
                    <a:lnTo>
                      <a:pt x="0" y="1417"/>
                    </a:lnTo>
                    <a:lnTo>
                      <a:pt x="0" y="1441"/>
                    </a:lnTo>
                    <a:lnTo>
                      <a:pt x="0" y="3978"/>
                    </a:lnTo>
                    <a:lnTo>
                      <a:pt x="0" y="4002"/>
                    </a:lnTo>
                    <a:lnTo>
                      <a:pt x="3" y="4027"/>
                    </a:lnTo>
                    <a:lnTo>
                      <a:pt x="5" y="4050"/>
                    </a:lnTo>
                    <a:lnTo>
                      <a:pt x="10" y="4074"/>
                    </a:lnTo>
                    <a:lnTo>
                      <a:pt x="15" y="4096"/>
                    </a:lnTo>
                    <a:lnTo>
                      <a:pt x="21" y="4119"/>
                    </a:lnTo>
                    <a:lnTo>
                      <a:pt x="29" y="4141"/>
                    </a:lnTo>
                    <a:lnTo>
                      <a:pt x="37" y="4163"/>
                    </a:lnTo>
                    <a:lnTo>
                      <a:pt x="47" y="4184"/>
                    </a:lnTo>
                    <a:lnTo>
                      <a:pt x="57" y="4204"/>
                    </a:lnTo>
                    <a:lnTo>
                      <a:pt x="69" y="4224"/>
                    </a:lnTo>
                    <a:lnTo>
                      <a:pt x="81" y="4244"/>
                    </a:lnTo>
                    <a:lnTo>
                      <a:pt x="95" y="4262"/>
                    </a:lnTo>
                    <a:lnTo>
                      <a:pt x="109" y="4281"/>
                    </a:lnTo>
                    <a:lnTo>
                      <a:pt x="124" y="4297"/>
                    </a:lnTo>
                    <a:lnTo>
                      <a:pt x="139" y="4314"/>
                    </a:lnTo>
                    <a:lnTo>
                      <a:pt x="156" y="4329"/>
                    </a:lnTo>
                    <a:lnTo>
                      <a:pt x="174" y="4344"/>
                    </a:lnTo>
                    <a:lnTo>
                      <a:pt x="191" y="4359"/>
                    </a:lnTo>
                    <a:lnTo>
                      <a:pt x="209" y="4372"/>
                    </a:lnTo>
                    <a:lnTo>
                      <a:pt x="229" y="4385"/>
                    </a:lnTo>
                    <a:lnTo>
                      <a:pt x="249" y="4396"/>
                    </a:lnTo>
                    <a:lnTo>
                      <a:pt x="270" y="4407"/>
                    </a:lnTo>
                    <a:lnTo>
                      <a:pt x="290" y="4416"/>
                    </a:lnTo>
                    <a:lnTo>
                      <a:pt x="312" y="4425"/>
                    </a:lnTo>
                    <a:lnTo>
                      <a:pt x="334" y="4432"/>
                    </a:lnTo>
                    <a:lnTo>
                      <a:pt x="357" y="4439"/>
                    </a:lnTo>
                    <a:lnTo>
                      <a:pt x="380" y="4444"/>
                    </a:lnTo>
                    <a:lnTo>
                      <a:pt x="404" y="4448"/>
                    </a:lnTo>
                    <a:lnTo>
                      <a:pt x="427" y="4451"/>
                    </a:lnTo>
                    <a:lnTo>
                      <a:pt x="451" y="4453"/>
                    </a:lnTo>
                    <a:lnTo>
                      <a:pt x="476" y="4454"/>
                    </a:lnTo>
                    <a:lnTo>
                      <a:pt x="4307" y="4454"/>
                    </a:lnTo>
                    <a:lnTo>
                      <a:pt x="4331" y="4453"/>
                    </a:lnTo>
                    <a:lnTo>
                      <a:pt x="4355" y="4451"/>
                    </a:lnTo>
                    <a:lnTo>
                      <a:pt x="4378" y="4448"/>
                    </a:lnTo>
                    <a:lnTo>
                      <a:pt x="4403" y="4444"/>
                    </a:lnTo>
                    <a:lnTo>
                      <a:pt x="4426" y="4439"/>
                    </a:lnTo>
                    <a:lnTo>
                      <a:pt x="4448" y="4432"/>
                    </a:lnTo>
                    <a:lnTo>
                      <a:pt x="4470" y="4425"/>
                    </a:lnTo>
                    <a:lnTo>
                      <a:pt x="4492" y="4416"/>
                    </a:lnTo>
                    <a:lnTo>
                      <a:pt x="4512" y="4407"/>
                    </a:lnTo>
                    <a:lnTo>
                      <a:pt x="4533" y="4396"/>
                    </a:lnTo>
                    <a:lnTo>
                      <a:pt x="4553" y="4385"/>
                    </a:lnTo>
                    <a:lnTo>
                      <a:pt x="4572" y="4372"/>
                    </a:lnTo>
                    <a:lnTo>
                      <a:pt x="4591" y="4359"/>
                    </a:lnTo>
                    <a:lnTo>
                      <a:pt x="4609" y="4344"/>
                    </a:lnTo>
                    <a:lnTo>
                      <a:pt x="4627" y="4329"/>
                    </a:lnTo>
                    <a:lnTo>
                      <a:pt x="4643" y="4314"/>
                    </a:lnTo>
                    <a:lnTo>
                      <a:pt x="4659" y="4297"/>
                    </a:lnTo>
                    <a:lnTo>
                      <a:pt x="4674" y="4281"/>
                    </a:lnTo>
                    <a:lnTo>
                      <a:pt x="4688" y="4262"/>
                    </a:lnTo>
                    <a:lnTo>
                      <a:pt x="4701" y="4244"/>
                    </a:lnTo>
                    <a:lnTo>
                      <a:pt x="4713" y="4224"/>
                    </a:lnTo>
                    <a:lnTo>
                      <a:pt x="4725" y="4204"/>
                    </a:lnTo>
                    <a:lnTo>
                      <a:pt x="4735" y="4184"/>
                    </a:lnTo>
                    <a:lnTo>
                      <a:pt x="4745" y="4163"/>
                    </a:lnTo>
                    <a:lnTo>
                      <a:pt x="4754" y="4141"/>
                    </a:lnTo>
                    <a:lnTo>
                      <a:pt x="4761" y="4119"/>
                    </a:lnTo>
                    <a:lnTo>
                      <a:pt x="4768" y="4096"/>
                    </a:lnTo>
                    <a:lnTo>
                      <a:pt x="4772" y="4074"/>
                    </a:lnTo>
                    <a:lnTo>
                      <a:pt x="4777" y="4050"/>
                    </a:lnTo>
                    <a:lnTo>
                      <a:pt x="4779" y="4027"/>
                    </a:lnTo>
                    <a:lnTo>
                      <a:pt x="4782" y="4002"/>
                    </a:lnTo>
                    <a:lnTo>
                      <a:pt x="4783" y="3978"/>
                    </a:lnTo>
                    <a:lnTo>
                      <a:pt x="4783" y="1441"/>
                    </a:lnTo>
                    <a:lnTo>
                      <a:pt x="4782" y="1417"/>
                    </a:lnTo>
                    <a:lnTo>
                      <a:pt x="4779" y="1393"/>
                    </a:lnTo>
                    <a:lnTo>
                      <a:pt x="4777" y="1368"/>
                    </a:lnTo>
                    <a:lnTo>
                      <a:pt x="4772" y="1345"/>
                    </a:lnTo>
                    <a:lnTo>
                      <a:pt x="4768" y="1322"/>
                    </a:lnTo>
                    <a:lnTo>
                      <a:pt x="4761" y="1300"/>
                    </a:lnTo>
                    <a:lnTo>
                      <a:pt x="4754" y="1277"/>
                    </a:lnTo>
                    <a:lnTo>
                      <a:pt x="4745" y="1256"/>
                    </a:lnTo>
                    <a:lnTo>
                      <a:pt x="4735" y="1234"/>
                    </a:lnTo>
                    <a:lnTo>
                      <a:pt x="4725" y="1215"/>
                    </a:lnTo>
                    <a:lnTo>
                      <a:pt x="4713" y="1194"/>
                    </a:lnTo>
                    <a:lnTo>
                      <a:pt x="4701" y="1176"/>
                    </a:lnTo>
                    <a:lnTo>
                      <a:pt x="4688" y="1157"/>
                    </a:lnTo>
                    <a:lnTo>
                      <a:pt x="4674" y="1139"/>
                    </a:lnTo>
                    <a:lnTo>
                      <a:pt x="4659" y="1121"/>
                    </a:lnTo>
                    <a:lnTo>
                      <a:pt x="4643" y="1105"/>
                    </a:lnTo>
                    <a:lnTo>
                      <a:pt x="4627" y="1089"/>
                    </a:lnTo>
                    <a:lnTo>
                      <a:pt x="4609" y="1074"/>
                    </a:lnTo>
                    <a:lnTo>
                      <a:pt x="4591" y="1060"/>
                    </a:lnTo>
                    <a:lnTo>
                      <a:pt x="4572" y="1047"/>
                    </a:lnTo>
                    <a:lnTo>
                      <a:pt x="4553" y="1035"/>
                    </a:lnTo>
                    <a:lnTo>
                      <a:pt x="4533" y="1023"/>
                    </a:lnTo>
                    <a:lnTo>
                      <a:pt x="4512" y="1013"/>
                    </a:lnTo>
                    <a:lnTo>
                      <a:pt x="4492" y="1003"/>
                    </a:lnTo>
                    <a:lnTo>
                      <a:pt x="4470" y="994"/>
                    </a:lnTo>
                    <a:lnTo>
                      <a:pt x="4448" y="987"/>
                    </a:lnTo>
                    <a:lnTo>
                      <a:pt x="4426" y="980"/>
                    </a:lnTo>
                    <a:lnTo>
                      <a:pt x="4403" y="976"/>
                    </a:lnTo>
                    <a:lnTo>
                      <a:pt x="4378" y="971"/>
                    </a:lnTo>
                    <a:lnTo>
                      <a:pt x="4355" y="968"/>
                    </a:lnTo>
                    <a:lnTo>
                      <a:pt x="4331" y="966"/>
                    </a:lnTo>
                    <a:lnTo>
                      <a:pt x="4307" y="965"/>
                    </a:lnTo>
                    <a:close/>
                    <a:moveTo>
                      <a:pt x="1889" y="469"/>
                    </a:moveTo>
                    <a:lnTo>
                      <a:pt x="1889" y="469"/>
                    </a:lnTo>
                    <a:lnTo>
                      <a:pt x="2879" y="469"/>
                    </a:lnTo>
                    <a:lnTo>
                      <a:pt x="2879" y="965"/>
                    </a:lnTo>
                    <a:lnTo>
                      <a:pt x="1889" y="965"/>
                    </a:lnTo>
                    <a:lnTo>
                      <a:pt x="1889" y="46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76" name="直接连接符 205"/>
              <p:cNvCxnSpPr/>
              <p:nvPr/>
            </p:nvCxnSpPr>
            <p:spPr>
              <a:xfrm flipH="1">
                <a:off x="1882768" y="5246617"/>
                <a:ext cx="267240" cy="315713"/>
              </a:xfrm>
              <a:prstGeom prst="line">
                <a:avLst/>
              </a:prstGeom>
              <a:ln w="28575">
                <a:solidFill>
                  <a:srgbClr val="D7D7D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接连接符 206"/>
              <p:cNvCxnSpPr/>
              <p:nvPr/>
            </p:nvCxnSpPr>
            <p:spPr>
              <a:xfrm flipH="1">
                <a:off x="1863542" y="5601088"/>
                <a:ext cx="536760" cy="1"/>
              </a:xfrm>
              <a:prstGeom prst="line">
                <a:avLst/>
              </a:prstGeom>
              <a:ln w="28575">
                <a:solidFill>
                  <a:srgbClr val="D7D7D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接连接符 207"/>
              <p:cNvCxnSpPr/>
              <p:nvPr/>
            </p:nvCxnSpPr>
            <p:spPr>
              <a:xfrm flipH="1">
                <a:off x="2163753" y="5231660"/>
                <a:ext cx="265176" cy="1"/>
              </a:xfrm>
              <a:prstGeom prst="line">
                <a:avLst/>
              </a:prstGeom>
              <a:ln w="28575">
                <a:solidFill>
                  <a:srgbClr val="D7D7D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KSO_Shape"/>
              <p:cNvSpPr>
                <a:spLocks/>
              </p:cNvSpPr>
              <p:nvPr/>
            </p:nvSpPr>
            <p:spPr bwMode="auto">
              <a:xfrm flipH="1">
                <a:off x="1831841" y="5132141"/>
                <a:ext cx="134537" cy="284233"/>
              </a:xfrm>
              <a:custGeom>
                <a:avLst/>
                <a:gdLst/>
                <a:ahLst/>
                <a:cxnLst/>
                <a:rect l="0" t="0" r="r" b="b"/>
                <a:pathLst>
                  <a:path w="1558925" h="3292476">
                    <a:moveTo>
                      <a:pt x="1055688" y="141288"/>
                    </a:moveTo>
                    <a:lnTo>
                      <a:pt x="1078548" y="151445"/>
                    </a:lnTo>
                    <a:lnTo>
                      <a:pt x="1100773" y="161919"/>
                    </a:lnTo>
                    <a:lnTo>
                      <a:pt x="1122363" y="172076"/>
                    </a:lnTo>
                    <a:lnTo>
                      <a:pt x="1143635" y="182551"/>
                    </a:lnTo>
                    <a:lnTo>
                      <a:pt x="1163955" y="192708"/>
                    </a:lnTo>
                    <a:lnTo>
                      <a:pt x="1183958" y="202864"/>
                    </a:lnTo>
                    <a:lnTo>
                      <a:pt x="1203008" y="213021"/>
                    </a:lnTo>
                    <a:lnTo>
                      <a:pt x="1221740" y="223178"/>
                    </a:lnTo>
                    <a:lnTo>
                      <a:pt x="1240155" y="233335"/>
                    </a:lnTo>
                    <a:lnTo>
                      <a:pt x="1257300" y="243175"/>
                    </a:lnTo>
                    <a:lnTo>
                      <a:pt x="1274128" y="253014"/>
                    </a:lnTo>
                    <a:lnTo>
                      <a:pt x="1290955" y="263171"/>
                    </a:lnTo>
                    <a:lnTo>
                      <a:pt x="1306513" y="272693"/>
                    </a:lnTo>
                    <a:lnTo>
                      <a:pt x="1322070" y="282850"/>
                    </a:lnTo>
                    <a:lnTo>
                      <a:pt x="1336675" y="292690"/>
                    </a:lnTo>
                    <a:lnTo>
                      <a:pt x="1350963" y="302212"/>
                    </a:lnTo>
                    <a:lnTo>
                      <a:pt x="1365250" y="312686"/>
                    </a:lnTo>
                    <a:lnTo>
                      <a:pt x="1378903" y="322843"/>
                    </a:lnTo>
                    <a:lnTo>
                      <a:pt x="1392238" y="333000"/>
                    </a:lnTo>
                    <a:lnTo>
                      <a:pt x="1405255" y="343157"/>
                    </a:lnTo>
                    <a:lnTo>
                      <a:pt x="1417003" y="353631"/>
                    </a:lnTo>
                    <a:lnTo>
                      <a:pt x="1429068" y="363788"/>
                    </a:lnTo>
                    <a:lnTo>
                      <a:pt x="1440498" y="373945"/>
                    </a:lnTo>
                    <a:lnTo>
                      <a:pt x="1450975" y="384737"/>
                    </a:lnTo>
                    <a:lnTo>
                      <a:pt x="1461453" y="395211"/>
                    </a:lnTo>
                    <a:lnTo>
                      <a:pt x="1471295" y="406003"/>
                    </a:lnTo>
                    <a:lnTo>
                      <a:pt x="1480503" y="416477"/>
                    </a:lnTo>
                    <a:lnTo>
                      <a:pt x="1489393" y="427587"/>
                    </a:lnTo>
                    <a:lnTo>
                      <a:pt x="1497965" y="438696"/>
                    </a:lnTo>
                    <a:lnTo>
                      <a:pt x="1505903" y="449805"/>
                    </a:lnTo>
                    <a:lnTo>
                      <a:pt x="1513523" y="461231"/>
                    </a:lnTo>
                    <a:lnTo>
                      <a:pt x="1520508" y="472658"/>
                    </a:lnTo>
                    <a:lnTo>
                      <a:pt x="1524635" y="480276"/>
                    </a:lnTo>
                    <a:lnTo>
                      <a:pt x="1529080" y="488528"/>
                    </a:lnTo>
                    <a:lnTo>
                      <a:pt x="1533208" y="496463"/>
                    </a:lnTo>
                    <a:lnTo>
                      <a:pt x="1536700" y="504398"/>
                    </a:lnTo>
                    <a:lnTo>
                      <a:pt x="1540193" y="512651"/>
                    </a:lnTo>
                    <a:lnTo>
                      <a:pt x="1543368" y="520903"/>
                    </a:lnTo>
                    <a:lnTo>
                      <a:pt x="1545908" y="529156"/>
                    </a:lnTo>
                    <a:lnTo>
                      <a:pt x="1548765" y="537726"/>
                    </a:lnTo>
                    <a:lnTo>
                      <a:pt x="1550988" y="546296"/>
                    </a:lnTo>
                    <a:lnTo>
                      <a:pt x="1552893" y="554866"/>
                    </a:lnTo>
                    <a:lnTo>
                      <a:pt x="1554798" y="563436"/>
                    </a:lnTo>
                    <a:lnTo>
                      <a:pt x="1556385" y="572005"/>
                    </a:lnTo>
                    <a:lnTo>
                      <a:pt x="1557338" y="580575"/>
                    </a:lnTo>
                    <a:lnTo>
                      <a:pt x="1558290" y="589780"/>
                    </a:lnTo>
                    <a:lnTo>
                      <a:pt x="1558608" y="598350"/>
                    </a:lnTo>
                    <a:lnTo>
                      <a:pt x="1558925" y="606920"/>
                    </a:lnTo>
                    <a:lnTo>
                      <a:pt x="1558608" y="615172"/>
                    </a:lnTo>
                    <a:lnTo>
                      <a:pt x="1558290" y="623425"/>
                    </a:lnTo>
                    <a:lnTo>
                      <a:pt x="1557655" y="631995"/>
                    </a:lnTo>
                    <a:lnTo>
                      <a:pt x="1556703" y="639930"/>
                    </a:lnTo>
                    <a:lnTo>
                      <a:pt x="1555433" y="647865"/>
                    </a:lnTo>
                    <a:lnTo>
                      <a:pt x="1553528" y="655800"/>
                    </a:lnTo>
                    <a:lnTo>
                      <a:pt x="1551940" y="663418"/>
                    </a:lnTo>
                    <a:lnTo>
                      <a:pt x="1550035" y="671036"/>
                    </a:lnTo>
                    <a:lnTo>
                      <a:pt x="1547813" y="678653"/>
                    </a:lnTo>
                    <a:lnTo>
                      <a:pt x="1545273" y="685954"/>
                    </a:lnTo>
                    <a:lnTo>
                      <a:pt x="1542733" y="693254"/>
                    </a:lnTo>
                    <a:lnTo>
                      <a:pt x="1539558" y="700554"/>
                    </a:lnTo>
                    <a:lnTo>
                      <a:pt x="1536700" y="707537"/>
                    </a:lnTo>
                    <a:lnTo>
                      <a:pt x="1533525" y="714203"/>
                    </a:lnTo>
                    <a:lnTo>
                      <a:pt x="1530033" y="720868"/>
                    </a:lnTo>
                    <a:lnTo>
                      <a:pt x="1526540" y="727533"/>
                    </a:lnTo>
                    <a:lnTo>
                      <a:pt x="1518920" y="739912"/>
                    </a:lnTo>
                    <a:lnTo>
                      <a:pt x="1510665" y="751974"/>
                    </a:lnTo>
                    <a:lnTo>
                      <a:pt x="1502410" y="763083"/>
                    </a:lnTo>
                    <a:lnTo>
                      <a:pt x="1493838" y="774192"/>
                    </a:lnTo>
                    <a:lnTo>
                      <a:pt x="1484948" y="784031"/>
                    </a:lnTo>
                    <a:lnTo>
                      <a:pt x="1475105" y="793871"/>
                    </a:lnTo>
                    <a:lnTo>
                      <a:pt x="1465898" y="803393"/>
                    </a:lnTo>
                    <a:lnTo>
                      <a:pt x="1456055" y="811963"/>
                    </a:lnTo>
                    <a:lnTo>
                      <a:pt x="1445895" y="820533"/>
                    </a:lnTo>
                    <a:lnTo>
                      <a:pt x="1436053" y="828468"/>
                    </a:lnTo>
                    <a:lnTo>
                      <a:pt x="1425893" y="836086"/>
                    </a:lnTo>
                    <a:lnTo>
                      <a:pt x="1415415" y="843703"/>
                    </a:lnTo>
                    <a:lnTo>
                      <a:pt x="1404938" y="850686"/>
                    </a:lnTo>
                    <a:lnTo>
                      <a:pt x="1394143" y="857669"/>
                    </a:lnTo>
                    <a:lnTo>
                      <a:pt x="1383665" y="864335"/>
                    </a:lnTo>
                    <a:lnTo>
                      <a:pt x="1372870" y="870683"/>
                    </a:lnTo>
                    <a:lnTo>
                      <a:pt x="1362075" y="877031"/>
                    </a:lnTo>
                    <a:lnTo>
                      <a:pt x="1351280" y="882744"/>
                    </a:lnTo>
                    <a:lnTo>
                      <a:pt x="1329690" y="893853"/>
                    </a:lnTo>
                    <a:lnTo>
                      <a:pt x="1307783" y="904328"/>
                    </a:lnTo>
                    <a:lnTo>
                      <a:pt x="1286193" y="913850"/>
                    </a:lnTo>
                    <a:lnTo>
                      <a:pt x="1267143" y="921785"/>
                    </a:lnTo>
                    <a:lnTo>
                      <a:pt x="1248410" y="929085"/>
                    </a:lnTo>
                    <a:lnTo>
                      <a:pt x="1229678" y="936068"/>
                    </a:lnTo>
                    <a:lnTo>
                      <a:pt x="1211580" y="942733"/>
                    </a:lnTo>
                    <a:lnTo>
                      <a:pt x="1194118" y="948764"/>
                    </a:lnTo>
                    <a:lnTo>
                      <a:pt x="1177290" y="954160"/>
                    </a:lnTo>
                    <a:lnTo>
                      <a:pt x="1161098" y="959238"/>
                    </a:lnTo>
                    <a:lnTo>
                      <a:pt x="1145540" y="963682"/>
                    </a:lnTo>
                    <a:lnTo>
                      <a:pt x="1145540" y="1585477"/>
                    </a:lnTo>
                    <a:lnTo>
                      <a:pt x="1145540" y="1860666"/>
                    </a:lnTo>
                    <a:lnTo>
                      <a:pt x="1145540" y="3112508"/>
                    </a:lnTo>
                    <a:lnTo>
                      <a:pt x="1145223" y="3121713"/>
                    </a:lnTo>
                    <a:lnTo>
                      <a:pt x="1144588" y="3130917"/>
                    </a:lnTo>
                    <a:lnTo>
                      <a:pt x="1143635" y="3139805"/>
                    </a:lnTo>
                    <a:lnTo>
                      <a:pt x="1142048" y="3148692"/>
                    </a:lnTo>
                    <a:lnTo>
                      <a:pt x="1140143" y="3157262"/>
                    </a:lnTo>
                    <a:lnTo>
                      <a:pt x="1137603" y="3166149"/>
                    </a:lnTo>
                    <a:lnTo>
                      <a:pt x="1134745" y="3174402"/>
                    </a:lnTo>
                    <a:lnTo>
                      <a:pt x="1131253" y="3182654"/>
                    </a:lnTo>
                    <a:lnTo>
                      <a:pt x="1128078" y="3190589"/>
                    </a:lnTo>
                    <a:lnTo>
                      <a:pt x="1123950" y="3198207"/>
                    </a:lnTo>
                    <a:lnTo>
                      <a:pt x="1119823" y="3205825"/>
                    </a:lnTo>
                    <a:lnTo>
                      <a:pt x="1114743" y="3213125"/>
                    </a:lnTo>
                    <a:lnTo>
                      <a:pt x="1109663" y="3220108"/>
                    </a:lnTo>
                    <a:lnTo>
                      <a:pt x="1104583" y="3226773"/>
                    </a:lnTo>
                    <a:lnTo>
                      <a:pt x="1098868" y="3233439"/>
                    </a:lnTo>
                    <a:lnTo>
                      <a:pt x="1092835" y="3239787"/>
                    </a:lnTo>
                    <a:lnTo>
                      <a:pt x="1086803" y="3245818"/>
                    </a:lnTo>
                    <a:lnTo>
                      <a:pt x="1080135" y="3251531"/>
                    </a:lnTo>
                    <a:lnTo>
                      <a:pt x="1073150" y="3256609"/>
                    </a:lnTo>
                    <a:lnTo>
                      <a:pt x="1066165" y="3261688"/>
                    </a:lnTo>
                    <a:lnTo>
                      <a:pt x="1058863" y="3266449"/>
                    </a:lnTo>
                    <a:lnTo>
                      <a:pt x="1051560" y="3270575"/>
                    </a:lnTo>
                    <a:lnTo>
                      <a:pt x="1043623" y="3274701"/>
                    </a:lnTo>
                    <a:lnTo>
                      <a:pt x="1035685" y="3278193"/>
                    </a:lnTo>
                    <a:lnTo>
                      <a:pt x="1027748" y="3281684"/>
                    </a:lnTo>
                    <a:lnTo>
                      <a:pt x="1019175" y="3284224"/>
                    </a:lnTo>
                    <a:lnTo>
                      <a:pt x="1010920" y="3287080"/>
                    </a:lnTo>
                    <a:lnTo>
                      <a:pt x="1002030" y="3288985"/>
                    </a:lnTo>
                    <a:lnTo>
                      <a:pt x="993140" y="3290254"/>
                    </a:lnTo>
                    <a:lnTo>
                      <a:pt x="984250" y="3291524"/>
                    </a:lnTo>
                    <a:lnTo>
                      <a:pt x="975043" y="3292159"/>
                    </a:lnTo>
                    <a:lnTo>
                      <a:pt x="965518" y="3292476"/>
                    </a:lnTo>
                    <a:lnTo>
                      <a:pt x="956310" y="3292159"/>
                    </a:lnTo>
                    <a:lnTo>
                      <a:pt x="947420" y="3291524"/>
                    </a:lnTo>
                    <a:lnTo>
                      <a:pt x="938213" y="3290254"/>
                    </a:lnTo>
                    <a:lnTo>
                      <a:pt x="929323" y="3288985"/>
                    </a:lnTo>
                    <a:lnTo>
                      <a:pt x="920750" y="3287080"/>
                    </a:lnTo>
                    <a:lnTo>
                      <a:pt x="912178" y="3284224"/>
                    </a:lnTo>
                    <a:lnTo>
                      <a:pt x="903923" y="3281684"/>
                    </a:lnTo>
                    <a:lnTo>
                      <a:pt x="895985" y="3278193"/>
                    </a:lnTo>
                    <a:lnTo>
                      <a:pt x="887730" y="3274701"/>
                    </a:lnTo>
                    <a:lnTo>
                      <a:pt x="879793" y="3270575"/>
                    </a:lnTo>
                    <a:lnTo>
                      <a:pt x="872173" y="3266449"/>
                    </a:lnTo>
                    <a:lnTo>
                      <a:pt x="865188" y="3261688"/>
                    </a:lnTo>
                    <a:lnTo>
                      <a:pt x="857885" y="3256609"/>
                    </a:lnTo>
                    <a:lnTo>
                      <a:pt x="851218" y="3251531"/>
                    </a:lnTo>
                    <a:lnTo>
                      <a:pt x="844550" y="3245818"/>
                    </a:lnTo>
                    <a:lnTo>
                      <a:pt x="838518" y="3239787"/>
                    </a:lnTo>
                    <a:lnTo>
                      <a:pt x="832485" y="3233439"/>
                    </a:lnTo>
                    <a:lnTo>
                      <a:pt x="826770" y="3226773"/>
                    </a:lnTo>
                    <a:lnTo>
                      <a:pt x="821373" y="3220108"/>
                    </a:lnTo>
                    <a:lnTo>
                      <a:pt x="816293" y="3213125"/>
                    </a:lnTo>
                    <a:lnTo>
                      <a:pt x="811848" y="3205825"/>
                    </a:lnTo>
                    <a:lnTo>
                      <a:pt x="807403" y="3198207"/>
                    </a:lnTo>
                    <a:lnTo>
                      <a:pt x="803593" y="3190589"/>
                    </a:lnTo>
                    <a:lnTo>
                      <a:pt x="799783" y="3182654"/>
                    </a:lnTo>
                    <a:lnTo>
                      <a:pt x="796925" y="3174402"/>
                    </a:lnTo>
                    <a:lnTo>
                      <a:pt x="793750" y="3166149"/>
                    </a:lnTo>
                    <a:lnTo>
                      <a:pt x="791528" y="3157262"/>
                    </a:lnTo>
                    <a:lnTo>
                      <a:pt x="789623" y="3148692"/>
                    </a:lnTo>
                    <a:lnTo>
                      <a:pt x="787718" y="3139805"/>
                    </a:lnTo>
                    <a:lnTo>
                      <a:pt x="786765" y="3130917"/>
                    </a:lnTo>
                    <a:lnTo>
                      <a:pt x="785813" y="3121713"/>
                    </a:lnTo>
                    <a:lnTo>
                      <a:pt x="785813" y="3112508"/>
                    </a:lnTo>
                    <a:lnTo>
                      <a:pt x="785813" y="1973345"/>
                    </a:lnTo>
                    <a:lnTo>
                      <a:pt x="718503" y="1973345"/>
                    </a:lnTo>
                    <a:lnTo>
                      <a:pt x="718503" y="3112508"/>
                    </a:lnTo>
                    <a:lnTo>
                      <a:pt x="718185" y="3121713"/>
                    </a:lnTo>
                    <a:lnTo>
                      <a:pt x="717550" y="3130917"/>
                    </a:lnTo>
                    <a:lnTo>
                      <a:pt x="715963" y="3139805"/>
                    </a:lnTo>
                    <a:lnTo>
                      <a:pt x="714693" y="3148692"/>
                    </a:lnTo>
                    <a:lnTo>
                      <a:pt x="712788" y="3157262"/>
                    </a:lnTo>
                    <a:lnTo>
                      <a:pt x="710248" y="3166149"/>
                    </a:lnTo>
                    <a:lnTo>
                      <a:pt x="707390" y="3174402"/>
                    </a:lnTo>
                    <a:lnTo>
                      <a:pt x="704215" y="3182654"/>
                    </a:lnTo>
                    <a:lnTo>
                      <a:pt x="700405" y="3190589"/>
                    </a:lnTo>
                    <a:lnTo>
                      <a:pt x="696595" y="3198207"/>
                    </a:lnTo>
                    <a:lnTo>
                      <a:pt x="692150" y="3205825"/>
                    </a:lnTo>
                    <a:lnTo>
                      <a:pt x="687388" y="3213125"/>
                    </a:lnTo>
                    <a:lnTo>
                      <a:pt x="682625" y="3220108"/>
                    </a:lnTo>
                    <a:lnTo>
                      <a:pt x="677228" y="3226773"/>
                    </a:lnTo>
                    <a:lnTo>
                      <a:pt x="671513" y="3233439"/>
                    </a:lnTo>
                    <a:lnTo>
                      <a:pt x="665480" y="3239787"/>
                    </a:lnTo>
                    <a:lnTo>
                      <a:pt x="659448" y="3245818"/>
                    </a:lnTo>
                    <a:lnTo>
                      <a:pt x="652780" y="3251531"/>
                    </a:lnTo>
                    <a:lnTo>
                      <a:pt x="646113" y="3256609"/>
                    </a:lnTo>
                    <a:lnTo>
                      <a:pt x="639128" y="3261688"/>
                    </a:lnTo>
                    <a:lnTo>
                      <a:pt x="631825" y="3266449"/>
                    </a:lnTo>
                    <a:lnTo>
                      <a:pt x="624205" y="3270575"/>
                    </a:lnTo>
                    <a:lnTo>
                      <a:pt x="616585" y="3274701"/>
                    </a:lnTo>
                    <a:lnTo>
                      <a:pt x="608330" y="3278193"/>
                    </a:lnTo>
                    <a:lnTo>
                      <a:pt x="600075" y="3281684"/>
                    </a:lnTo>
                    <a:lnTo>
                      <a:pt x="591820" y="3284224"/>
                    </a:lnTo>
                    <a:lnTo>
                      <a:pt x="583248" y="3287080"/>
                    </a:lnTo>
                    <a:lnTo>
                      <a:pt x="574675" y="3288985"/>
                    </a:lnTo>
                    <a:lnTo>
                      <a:pt x="565468" y="3290254"/>
                    </a:lnTo>
                    <a:lnTo>
                      <a:pt x="556578" y="3291524"/>
                    </a:lnTo>
                    <a:lnTo>
                      <a:pt x="547688" y="3292159"/>
                    </a:lnTo>
                    <a:lnTo>
                      <a:pt x="538480" y="3292476"/>
                    </a:lnTo>
                    <a:lnTo>
                      <a:pt x="528955" y="3292159"/>
                    </a:lnTo>
                    <a:lnTo>
                      <a:pt x="520065" y="3291524"/>
                    </a:lnTo>
                    <a:lnTo>
                      <a:pt x="510858" y="3290254"/>
                    </a:lnTo>
                    <a:lnTo>
                      <a:pt x="502285" y="3288985"/>
                    </a:lnTo>
                    <a:lnTo>
                      <a:pt x="493395" y="3287080"/>
                    </a:lnTo>
                    <a:lnTo>
                      <a:pt x="484823" y="3284224"/>
                    </a:lnTo>
                    <a:lnTo>
                      <a:pt x="476568" y="3281684"/>
                    </a:lnTo>
                    <a:lnTo>
                      <a:pt x="468313" y="3278193"/>
                    </a:lnTo>
                    <a:lnTo>
                      <a:pt x="460375" y="3274701"/>
                    </a:lnTo>
                    <a:lnTo>
                      <a:pt x="452755" y="3270575"/>
                    </a:lnTo>
                    <a:lnTo>
                      <a:pt x="445135" y="3266449"/>
                    </a:lnTo>
                    <a:lnTo>
                      <a:pt x="437833" y="3261688"/>
                    </a:lnTo>
                    <a:lnTo>
                      <a:pt x="430848" y="3256609"/>
                    </a:lnTo>
                    <a:lnTo>
                      <a:pt x="423863" y="3251531"/>
                    </a:lnTo>
                    <a:lnTo>
                      <a:pt x="417513" y="3245818"/>
                    </a:lnTo>
                    <a:lnTo>
                      <a:pt x="411163" y="3239787"/>
                    </a:lnTo>
                    <a:lnTo>
                      <a:pt x="405130" y="3233439"/>
                    </a:lnTo>
                    <a:lnTo>
                      <a:pt x="399415" y="3226773"/>
                    </a:lnTo>
                    <a:lnTo>
                      <a:pt x="394018" y="3220108"/>
                    </a:lnTo>
                    <a:lnTo>
                      <a:pt x="389255" y="3213125"/>
                    </a:lnTo>
                    <a:lnTo>
                      <a:pt x="384493" y="3205825"/>
                    </a:lnTo>
                    <a:lnTo>
                      <a:pt x="380365" y="3198207"/>
                    </a:lnTo>
                    <a:lnTo>
                      <a:pt x="376238" y="3190589"/>
                    </a:lnTo>
                    <a:lnTo>
                      <a:pt x="372428" y="3182654"/>
                    </a:lnTo>
                    <a:lnTo>
                      <a:pt x="369253" y="3174402"/>
                    </a:lnTo>
                    <a:lnTo>
                      <a:pt x="366713" y="3166149"/>
                    </a:lnTo>
                    <a:lnTo>
                      <a:pt x="363855" y="3157262"/>
                    </a:lnTo>
                    <a:lnTo>
                      <a:pt x="361950" y="3148692"/>
                    </a:lnTo>
                    <a:lnTo>
                      <a:pt x="360680" y="3139805"/>
                    </a:lnTo>
                    <a:lnTo>
                      <a:pt x="359410" y="3130917"/>
                    </a:lnTo>
                    <a:lnTo>
                      <a:pt x="358775" y="3121713"/>
                    </a:lnTo>
                    <a:lnTo>
                      <a:pt x="358140" y="3112508"/>
                    </a:lnTo>
                    <a:lnTo>
                      <a:pt x="358140" y="1860666"/>
                    </a:lnTo>
                    <a:lnTo>
                      <a:pt x="358140" y="1585477"/>
                    </a:lnTo>
                    <a:lnTo>
                      <a:pt x="358140" y="1022084"/>
                    </a:lnTo>
                    <a:lnTo>
                      <a:pt x="353060" y="1026845"/>
                    </a:lnTo>
                    <a:lnTo>
                      <a:pt x="347345" y="1031924"/>
                    </a:lnTo>
                    <a:lnTo>
                      <a:pt x="341948" y="1037637"/>
                    </a:lnTo>
                    <a:lnTo>
                      <a:pt x="336233" y="1043351"/>
                    </a:lnTo>
                    <a:lnTo>
                      <a:pt x="330518" y="1050016"/>
                    </a:lnTo>
                    <a:lnTo>
                      <a:pt x="324803" y="1057316"/>
                    </a:lnTo>
                    <a:lnTo>
                      <a:pt x="319088" y="1065251"/>
                    </a:lnTo>
                    <a:lnTo>
                      <a:pt x="313373" y="1073821"/>
                    </a:lnTo>
                    <a:lnTo>
                      <a:pt x="307658" y="1082709"/>
                    </a:lnTo>
                    <a:lnTo>
                      <a:pt x="302260" y="1092548"/>
                    </a:lnTo>
                    <a:lnTo>
                      <a:pt x="296545" y="1103340"/>
                    </a:lnTo>
                    <a:lnTo>
                      <a:pt x="290830" y="1115084"/>
                    </a:lnTo>
                    <a:lnTo>
                      <a:pt x="285433" y="1127145"/>
                    </a:lnTo>
                    <a:lnTo>
                      <a:pt x="280353" y="1140476"/>
                    </a:lnTo>
                    <a:lnTo>
                      <a:pt x="274955" y="1154759"/>
                    </a:lnTo>
                    <a:lnTo>
                      <a:pt x="269875" y="1169677"/>
                    </a:lnTo>
                    <a:lnTo>
                      <a:pt x="266065" y="1182691"/>
                    </a:lnTo>
                    <a:lnTo>
                      <a:pt x="261938" y="1196339"/>
                    </a:lnTo>
                    <a:lnTo>
                      <a:pt x="258128" y="1210305"/>
                    </a:lnTo>
                    <a:lnTo>
                      <a:pt x="254953" y="1225223"/>
                    </a:lnTo>
                    <a:lnTo>
                      <a:pt x="251778" y="1240776"/>
                    </a:lnTo>
                    <a:lnTo>
                      <a:pt x="248603" y="1256646"/>
                    </a:lnTo>
                    <a:lnTo>
                      <a:pt x="246063" y="1273786"/>
                    </a:lnTo>
                    <a:lnTo>
                      <a:pt x="243205" y="1291243"/>
                    </a:lnTo>
                    <a:lnTo>
                      <a:pt x="240983" y="1309970"/>
                    </a:lnTo>
                    <a:lnTo>
                      <a:pt x="239078" y="1329014"/>
                    </a:lnTo>
                    <a:lnTo>
                      <a:pt x="237490" y="1348693"/>
                    </a:lnTo>
                    <a:lnTo>
                      <a:pt x="235585" y="1369325"/>
                    </a:lnTo>
                    <a:lnTo>
                      <a:pt x="234633" y="1390591"/>
                    </a:lnTo>
                    <a:lnTo>
                      <a:pt x="233680" y="1412809"/>
                    </a:lnTo>
                    <a:lnTo>
                      <a:pt x="233045" y="1435979"/>
                    </a:lnTo>
                    <a:lnTo>
                      <a:pt x="233045" y="1459467"/>
                    </a:lnTo>
                    <a:lnTo>
                      <a:pt x="233363" y="1488351"/>
                    </a:lnTo>
                    <a:lnTo>
                      <a:pt x="233998" y="1517870"/>
                    </a:lnTo>
                    <a:lnTo>
                      <a:pt x="235268" y="1548658"/>
                    </a:lnTo>
                    <a:lnTo>
                      <a:pt x="237173" y="1580716"/>
                    </a:lnTo>
                    <a:lnTo>
                      <a:pt x="239395" y="1614043"/>
                    </a:lnTo>
                    <a:lnTo>
                      <a:pt x="242253" y="1648005"/>
                    </a:lnTo>
                    <a:lnTo>
                      <a:pt x="246063" y="1683555"/>
                    </a:lnTo>
                    <a:lnTo>
                      <a:pt x="250190" y="1720374"/>
                    </a:lnTo>
                    <a:lnTo>
                      <a:pt x="254953" y="1758145"/>
                    </a:lnTo>
                    <a:lnTo>
                      <a:pt x="260668" y="1797185"/>
                    </a:lnTo>
                    <a:lnTo>
                      <a:pt x="266700" y="1837496"/>
                    </a:lnTo>
                    <a:lnTo>
                      <a:pt x="273685" y="1879076"/>
                    </a:lnTo>
                    <a:lnTo>
                      <a:pt x="281305" y="1921925"/>
                    </a:lnTo>
                    <a:lnTo>
                      <a:pt x="289243" y="1966044"/>
                    </a:lnTo>
                    <a:lnTo>
                      <a:pt x="298450" y="2011433"/>
                    </a:lnTo>
                    <a:lnTo>
                      <a:pt x="307975" y="2058409"/>
                    </a:lnTo>
                    <a:lnTo>
                      <a:pt x="309245" y="2064440"/>
                    </a:lnTo>
                    <a:lnTo>
                      <a:pt x="310198" y="2070153"/>
                    </a:lnTo>
                    <a:lnTo>
                      <a:pt x="310515" y="2076184"/>
                    </a:lnTo>
                    <a:lnTo>
                      <a:pt x="310833" y="2081579"/>
                    </a:lnTo>
                    <a:lnTo>
                      <a:pt x="310833" y="2087610"/>
                    </a:lnTo>
                    <a:lnTo>
                      <a:pt x="310515" y="2093323"/>
                    </a:lnTo>
                    <a:lnTo>
                      <a:pt x="309880" y="2099037"/>
                    </a:lnTo>
                    <a:lnTo>
                      <a:pt x="308928" y="2104750"/>
                    </a:lnTo>
                    <a:lnTo>
                      <a:pt x="307340" y="2110146"/>
                    </a:lnTo>
                    <a:lnTo>
                      <a:pt x="306070" y="2115542"/>
                    </a:lnTo>
                    <a:lnTo>
                      <a:pt x="304483" y="2120938"/>
                    </a:lnTo>
                    <a:lnTo>
                      <a:pt x="302578" y="2126333"/>
                    </a:lnTo>
                    <a:lnTo>
                      <a:pt x="300038" y="2131412"/>
                    </a:lnTo>
                    <a:lnTo>
                      <a:pt x="297815" y="2136490"/>
                    </a:lnTo>
                    <a:lnTo>
                      <a:pt x="295275" y="2141251"/>
                    </a:lnTo>
                    <a:lnTo>
                      <a:pt x="292100" y="2146013"/>
                    </a:lnTo>
                    <a:lnTo>
                      <a:pt x="288925" y="2150774"/>
                    </a:lnTo>
                    <a:lnTo>
                      <a:pt x="285433" y="2155217"/>
                    </a:lnTo>
                    <a:lnTo>
                      <a:pt x="281940" y="2159344"/>
                    </a:lnTo>
                    <a:lnTo>
                      <a:pt x="278130" y="2163470"/>
                    </a:lnTo>
                    <a:lnTo>
                      <a:pt x="274320" y="2167279"/>
                    </a:lnTo>
                    <a:lnTo>
                      <a:pt x="269875" y="2171405"/>
                    </a:lnTo>
                    <a:lnTo>
                      <a:pt x="265748" y="2174579"/>
                    </a:lnTo>
                    <a:lnTo>
                      <a:pt x="261303" y="2178388"/>
                    </a:lnTo>
                    <a:lnTo>
                      <a:pt x="256223" y="2181244"/>
                    </a:lnTo>
                    <a:lnTo>
                      <a:pt x="251778" y="2184418"/>
                    </a:lnTo>
                    <a:lnTo>
                      <a:pt x="246380" y="2186958"/>
                    </a:lnTo>
                    <a:lnTo>
                      <a:pt x="241300" y="2189180"/>
                    </a:lnTo>
                    <a:lnTo>
                      <a:pt x="235585" y="2191719"/>
                    </a:lnTo>
                    <a:lnTo>
                      <a:pt x="230505" y="2193623"/>
                    </a:lnTo>
                    <a:lnTo>
                      <a:pt x="224473" y="2195210"/>
                    </a:lnTo>
                    <a:lnTo>
                      <a:pt x="218758" y="2196480"/>
                    </a:lnTo>
                    <a:lnTo>
                      <a:pt x="212408" y="2198067"/>
                    </a:lnTo>
                    <a:lnTo>
                      <a:pt x="206375" y="2198702"/>
                    </a:lnTo>
                    <a:lnTo>
                      <a:pt x="200025" y="2199336"/>
                    </a:lnTo>
                    <a:lnTo>
                      <a:pt x="194310" y="2199336"/>
                    </a:lnTo>
                    <a:lnTo>
                      <a:pt x="189230" y="2199336"/>
                    </a:lnTo>
                    <a:lnTo>
                      <a:pt x="184150" y="2199019"/>
                    </a:lnTo>
                    <a:lnTo>
                      <a:pt x="179070" y="2198384"/>
                    </a:lnTo>
                    <a:lnTo>
                      <a:pt x="174308" y="2197749"/>
                    </a:lnTo>
                    <a:lnTo>
                      <a:pt x="169545" y="2196480"/>
                    </a:lnTo>
                    <a:lnTo>
                      <a:pt x="164465" y="2195210"/>
                    </a:lnTo>
                    <a:lnTo>
                      <a:pt x="160020" y="2193941"/>
                    </a:lnTo>
                    <a:lnTo>
                      <a:pt x="155258" y="2192671"/>
                    </a:lnTo>
                    <a:lnTo>
                      <a:pt x="151130" y="2191084"/>
                    </a:lnTo>
                    <a:lnTo>
                      <a:pt x="146368" y="2188862"/>
                    </a:lnTo>
                    <a:lnTo>
                      <a:pt x="141923" y="2186958"/>
                    </a:lnTo>
                    <a:lnTo>
                      <a:pt x="137795" y="2184736"/>
                    </a:lnTo>
                    <a:lnTo>
                      <a:pt x="133350" y="2181879"/>
                    </a:lnTo>
                    <a:lnTo>
                      <a:pt x="129223" y="2179340"/>
                    </a:lnTo>
                    <a:lnTo>
                      <a:pt x="125413" y="2176801"/>
                    </a:lnTo>
                    <a:lnTo>
                      <a:pt x="121603" y="2173627"/>
                    </a:lnTo>
                    <a:lnTo>
                      <a:pt x="117793" y="2170770"/>
                    </a:lnTo>
                    <a:lnTo>
                      <a:pt x="113983" y="2167279"/>
                    </a:lnTo>
                    <a:lnTo>
                      <a:pt x="110808" y="2164105"/>
                    </a:lnTo>
                    <a:lnTo>
                      <a:pt x="107315" y="2160296"/>
                    </a:lnTo>
                    <a:lnTo>
                      <a:pt x="104140" y="2156804"/>
                    </a:lnTo>
                    <a:lnTo>
                      <a:pt x="101283" y="2152678"/>
                    </a:lnTo>
                    <a:lnTo>
                      <a:pt x="98425" y="2148869"/>
                    </a:lnTo>
                    <a:lnTo>
                      <a:pt x="95568" y="2144743"/>
                    </a:lnTo>
                    <a:lnTo>
                      <a:pt x="93028" y="2140617"/>
                    </a:lnTo>
                    <a:lnTo>
                      <a:pt x="90805" y="2136173"/>
                    </a:lnTo>
                    <a:lnTo>
                      <a:pt x="88583" y="2131412"/>
                    </a:lnTo>
                    <a:lnTo>
                      <a:pt x="86678" y="2126968"/>
                    </a:lnTo>
                    <a:lnTo>
                      <a:pt x="84455" y="2122207"/>
                    </a:lnTo>
                    <a:lnTo>
                      <a:pt x="83185" y="2117129"/>
                    </a:lnTo>
                    <a:lnTo>
                      <a:pt x="81598" y="2112368"/>
                    </a:lnTo>
                    <a:lnTo>
                      <a:pt x="80645" y="2107289"/>
                    </a:lnTo>
                    <a:lnTo>
                      <a:pt x="70168" y="2058091"/>
                    </a:lnTo>
                    <a:lnTo>
                      <a:pt x="60643" y="2010163"/>
                    </a:lnTo>
                    <a:lnTo>
                      <a:pt x="52070" y="1963822"/>
                    </a:lnTo>
                    <a:lnTo>
                      <a:pt x="44133" y="1918116"/>
                    </a:lnTo>
                    <a:lnTo>
                      <a:pt x="36830" y="1873997"/>
                    </a:lnTo>
                    <a:lnTo>
                      <a:pt x="30163" y="1830830"/>
                    </a:lnTo>
                    <a:lnTo>
                      <a:pt x="24130" y="1788933"/>
                    </a:lnTo>
                    <a:lnTo>
                      <a:pt x="19050" y="1747988"/>
                    </a:lnTo>
                    <a:lnTo>
                      <a:pt x="14288" y="1708630"/>
                    </a:lnTo>
                    <a:lnTo>
                      <a:pt x="10478" y="1669589"/>
                    </a:lnTo>
                    <a:lnTo>
                      <a:pt x="7303" y="1632135"/>
                    </a:lnTo>
                    <a:lnTo>
                      <a:pt x="4763" y="1595634"/>
                    </a:lnTo>
                    <a:lnTo>
                      <a:pt x="2858" y="1560084"/>
                    </a:lnTo>
                    <a:lnTo>
                      <a:pt x="1270" y="1525487"/>
                    </a:lnTo>
                    <a:lnTo>
                      <a:pt x="318" y="1491843"/>
                    </a:lnTo>
                    <a:lnTo>
                      <a:pt x="0" y="1459467"/>
                    </a:lnTo>
                    <a:lnTo>
                      <a:pt x="0" y="1439153"/>
                    </a:lnTo>
                    <a:lnTo>
                      <a:pt x="318" y="1418840"/>
                    </a:lnTo>
                    <a:lnTo>
                      <a:pt x="1270" y="1399161"/>
                    </a:lnTo>
                    <a:lnTo>
                      <a:pt x="1905" y="1380116"/>
                    </a:lnTo>
                    <a:lnTo>
                      <a:pt x="2858" y="1360755"/>
                    </a:lnTo>
                    <a:lnTo>
                      <a:pt x="4128" y="1342028"/>
                    </a:lnTo>
                    <a:lnTo>
                      <a:pt x="5398" y="1323936"/>
                    </a:lnTo>
                    <a:lnTo>
                      <a:pt x="6985" y="1305844"/>
                    </a:lnTo>
                    <a:lnTo>
                      <a:pt x="9208" y="1288704"/>
                    </a:lnTo>
                    <a:lnTo>
                      <a:pt x="11113" y="1271247"/>
                    </a:lnTo>
                    <a:lnTo>
                      <a:pt x="13335" y="1254424"/>
                    </a:lnTo>
                    <a:lnTo>
                      <a:pt x="15875" y="1237919"/>
                    </a:lnTo>
                    <a:lnTo>
                      <a:pt x="18415" y="1221414"/>
                    </a:lnTo>
                    <a:lnTo>
                      <a:pt x="21273" y="1205861"/>
                    </a:lnTo>
                    <a:lnTo>
                      <a:pt x="24448" y="1190309"/>
                    </a:lnTo>
                    <a:lnTo>
                      <a:pt x="27623" y="1175073"/>
                    </a:lnTo>
                    <a:lnTo>
                      <a:pt x="31115" y="1160155"/>
                    </a:lnTo>
                    <a:lnTo>
                      <a:pt x="34608" y="1145555"/>
                    </a:lnTo>
                    <a:lnTo>
                      <a:pt x="38418" y="1131272"/>
                    </a:lnTo>
                    <a:lnTo>
                      <a:pt x="42228" y="1117306"/>
                    </a:lnTo>
                    <a:lnTo>
                      <a:pt x="46355" y="1103657"/>
                    </a:lnTo>
                    <a:lnTo>
                      <a:pt x="50483" y="1090326"/>
                    </a:lnTo>
                    <a:lnTo>
                      <a:pt x="55245" y="1077313"/>
                    </a:lnTo>
                    <a:lnTo>
                      <a:pt x="59690" y="1064617"/>
                    </a:lnTo>
                    <a:lnTo>
                      <a:pt x="64453" y="1052238"/>
                    </a:lnTo>
                    <a:lnTo>
                      <a:pt x="69533" y="1039859"/>
                    </a:lnTo>
                    <a:lnTo>
                      <a:pt x="74613" y="1027798"/>
                    </a:lnTo>
                    <a:lnTo>
                      <a:pt x="80010" y="1016689"/>
                    </a:lnTo>
                    <a:lnTo>
                      <a:pt x="85090" y="1004945"/>
                    </a:lnTo>
                    <a:lnTo>
                      <a:pt x="90805" y="994153"/>
                    </a:lnTo>
                    <a:lnTo>
                      <a:pt x="96520" y="983044"/>
                    </a:lnTo>
                    <a:lnTo>
                      <a:pt x="102553" y="972887"/>
                    </a:lnTo>
                    <a:lnTo>
                      <a:pt x="108585" y="962413"/>
                    </a:lnTo>
                    <a:lnTo>
                      <a:pt x="114300" y="952573"/>
                    </a:lnTo>
                    <a:lnTo>
                      <a:pt x="120650" y="942416"/>
                    </a:lnTo>
                    <a:lnTo>
                      <a:pt x="127000" y="933211"/>
                    </a:lnTo>
                    <a:lnTo>
                      <a:pt x="133668" y="924324"/>
                    </a:lnTo>
                    <a:lnTo>
                      <a:pt x="140335" y="915119"/>
                    </a:lnTo>
                    <a:lnTo>
                      <a:pt x="147003" y="906549"/>
                    </a:lnTo>
                    <a:lnTo>
                      <a:pt x="153988" y="898297"/>
                    </a:lnTo>
                    <a:lnTo>
                      <a:pt x="160973" y="890362"/>
                    </a:lnTo>
                    <a:lnTo>
                      <a:pt x="167958" y="882744"/>
                    </a:lnTo>
                    <a:lnTo>
                      <a:pt x="175260" y="875126"/>
                    </a:lnTo>
                    <a:lnTo>
                      <a:pt x="182245" y="867826"/>
                    </a:lnTo>
                    <a:lnTo>
                      <a:pt x="189548" y="860843"/>
                    </a:lnTo>
                    <a:lnTo>
                      <a:pt x="196850" y="854178"/>
                    </a:lnTo>
                    <a:lnTo>
                      <a:pt x="204153" y="847830"/>
                    </a:lnTo>
                    <a:lnTo>
                      <a:pt x="211773" y="841482"/>
                    </a:lnTo>
                    <a:lnTo>
                      <a:pt x="219075" y="835451"/>
                    </a:lnTo>
                    <a:lnTo>
                      <a:pt x="226695" y="829738"/>
                    </a:lnTo>
                    <a:lnTo>
                      <a:pt x="233998" y="824342"/>
                    </a:lnTo>
                    <a:lnTo>
                      <a:pt x="241618" y="819263"/>
                    </a:lnTo>
                    <a:lnTo>
                      <a:pt x="249238" y="814185"/>
                    </a:lnTo>
                    <a:lnTo>
                      <a:pt x="256540" y="809741"/>
                    </a:lnTo>
                    <a:lnTo>
                      <a:pt x="271463" y="800536"/>
                    </a:lnTo>
                    <a:lnTo>
                      <a:pt x="286385" y="792919"/>
                    </a:lnTo>
                    <a:lnTo>
                      <a:pt x="301625" y="785936"/>
                    </a:lnTo>
                    <a:lnTo>
                      <a:pt x="315913" y="779905"/>
                    </a:lnTo>
                    <a:lnTo>
                      <a:pt x="330200" y="774827"/>
                    </a:lnTo>
                    <a:lnTo>
                      <a:pt x="339408" y="771653"/>
                    </a:lnTo>
                    <a:lnTo>
                      <a:pt x="348298" y="768796"/>
                    </a:lnTo>
                    <a:lnTo>
                      <a:pt x="357188" y="766574"/>
                    </a:lnTo>
                    <a:lnTo>
                      <a:pt x="366078" y="764035"/>
                    </a:lnTo>
                    <a:lnTo>
                      <a:pt x="374650" y="762131"/>
                    </a:lnTo>
                    <a:lnTo>
                      <a:pt x="382905" y="760544"/>
                    </a:lnTo>
                    <a:lnTo>
                      <a:pt x="398463" y="757687"/>
                    </a:lnTo>
                    <a:lnTo>
                      <a:pt x="413385" y="755782"/>
                    </a:lnTo>
                    <a:lnTo>
                      <a:pt x="427038" y="754830"/>
                    </a:lnTo>
                    <a:lnTo>
                      <a:pt x="439420" y="754195"/>
                    </a:lnTo>
                    <a:lnTo>
                      <a:pt x="450215" y="753878"/>
                    </a:lnTo>
                    <a:lnTo>
                      <a:pt x="456883" y="753878"/>
                    </a:lnTo>
                    <a:lnTo>
                      <a:pt x="463868" y="753243"/>
                    </a:lnTo>
                    <a:lnTo>
                      <a:pt x="470853" y="752926"/>
                    </a:lnTo>
                    <a:lnTo>
                      <a:pt x="1032828" y="752926"/>
                    </a:lnTo>
                    <a:lnTo>
                      <a:pt x="1039178" y="751339"/>
                    </a:lnTo>
                    <a:lnTo>
                      <a:pt x="1052513" y="747847"/>
                    </a:lnTo>
                    <a:lnTo>
                      <a:pt x="1068388" y="743404"/>
                    </a:lnTo>
                    <a:lnTo>
                      <a:pt x="1086168" y="738643"/>
                    </a:lnTo>
                    <a:lnTo>
                      <a:pt x="1105218" y="732612"/>
                    </a:lnTo>
                    <a:lnTo>
                      <a:pt x="1125855" y="726264"/>
                    </a:lnTo>
                    <a:lnTo>
                      <a:pt x="1147128" y="718646"/>
                    </a:lnTo>
                    <a:lnTo>
                      <a:pt x="1168718" y="710711"/>
                    </a:lnTo>
                    <a:lnTo>
                      <a:pt x="1190308" y="701506"/>
                    </a:lnTo>
                    <a:lnTo>
                      <a:pt x="1211898" y="692302"/>
                    </a:lnTo>
                    <a:lnTo>
                      <a:pt x="1222058" y="687223"/>
                    </a:lnTo>
                    <a:lnTo>
                      <a:pt x="1232535" y="682462"/>
                    </a:lnTo>
                    <a:lnTo>
                      <a:pt x="1242060" y="677066"/>
                    </a:lnTo>
                    <a:lnTo>
                      <a:pt x="1251585" y="671670"/>
                    </a:lnTo>
                    <a:lnTo>
                      <a:pt x="1261110" y="666592"/>
                    </a:lnTo>
                    <a:lnTo>
                      <a:pt x="1269683" y="661196"/>
                    </a:lnTo>
                    <a:lnTo>
                      <a:pt x="1280478" y="653896"/>
                    </a:lnTo>
                    <a:lnTo>
                      <a:pt x="1290638" y="646913"/>
                    </a:lnTo>
                    <a:lnTo>
                      <a:pt x="1299210" y="639930"/>
                    </a:lnTo>
                    <a:lnTo>
                      <a:pt x="1306513" y="633264"/>
                    </a:lnTo>
                    <a:lnTo>
                      <a:pt x="1312863" y="627234"/>
                    </a:lnTo>
                    <a:lnTo>
                      <a:pt x="1317625" y="621520"/>
                    </a:lnTo>
                    <a:lnTo>
                      <a:pt x="1321435" y="617077"/>
                    </a:lnTo>
                    <a:lnTo>
                      <a:pt x="1323340" y="612951"/>
                    </a:lnTo>
                    <a:lnTo>
                      <a:pt x="1324928" y="610094"/>
                    </a:lnTo>
                    <a:lnTo>
                      <a:pt x="1325880" y="608190"/>
                    </a:lnTo>
                    <a:lnTo>
                      <a:pt x="1325880" y="606920"/>
                    </a:lnTo>
                    <a:lnTo>
                      <a:pt x="1325880" y="605650"/>
                    </a:lnTo>
                    <a:lnTo>
                      <a:pt x="1324928" y="602794"/>
                    </a:lnTo>
                    <a:lnTo>
                      <a:pt x="1324293" y="600254"/>
                    </a:lnTo>
                    <a:lnTo>
                      <a:pt x="1323023" y="597398"/>
                    </a:lnTo>
                    <a:lnTo>
                      <a:pt x="1321435" y="593589"/>
                    </a:lnTo>
                    <a:lnTo>
                      <a:pt x="1319213" y="589463"/>
                    </a:lnTo>
                    <a:lnTo>
                      <a:pt x="1315720" y="584384"/>
                    </a:lnTo>
                    <a:lnTo>
                      <a:pt x="1312228" y="578354"/>
                    </a:lnTo>
                    <a:lnTo>
                      <a:pt x="1307148" y="572005"/>
                    </a:lnTo>
                    <a:lnTo>
                      <a:pt x="1301433" y="565340"/>
                    </a:lnTo>
                    <a:lnTo>
                      <a:pt x="1294448" y="557722"/>
                    </a:lnTo>
                    <a:lnTo>
                      <a:pt x="1286828" y="549787"/>
                    </a:lnTo>
                    <a:lnTo>
                      <a:pt x="1278255" y="541535"/>
                    </a:lnTo>
                    <a:lnTo>
                      <a:pt x="1268413" y="532647"/>
                    </a:lnTo>
                    <a:lnTo>
                      <a:pt x="1253808" y="520269"/>
                    </a:lnTo>
                    <a:lnTo>
                      <a:pt x="1237298" y="507572"/>
                    </a:lnTo>
                    <a:lnTo>
                      <a:pt x="1218883" y="493924"/>
                    </a:lnTo>
                    <a:lnTo>
                      <a:pt x="1198563" y="480276"/>
                    </a:lnTo>
                    <a:lnTo>
                      <a:pt x="1176020" y="465675"/>
                    </a:lnTo>
                    <a:lnTo>
                      <a:pt x="1151573" y="451074"/>
                    </a:lnTo>
                    <a:lnTo>
                      <a:pt x="1125220" y="435522"/>
                    </a:lnTo>
                    <a:lnTo>
                      <a:pt x="1096328" y="419969"/>
                    </a:lnTo>
                    <a:lnTo>
                      <a:pt x="1097915" y="414256"/>
                    </a:lnTo>
                    <a:lnTo>
                      <a:pt x="1099185" y="408860"/>
                    </a:lnTo>
                    <a:lnTo>
                      <a:pt x="1101090" y="400290"/>
                    </a:lnTo>
                    <a:lnTo>
                      <a:pt x="1102678" y="391720"/>
                    </a:lnTo>
                    <a:lnTo>
                      <a:pt x="1104583" y="382833"/>
                    </a:lnTo>
                    <a:lnTo>
                      <a:pt x="1105535" y="373945"/>
                    </a:lnTo>
                    <a:lnTo>
                      <a:pt x="1106488" y="365375"/>
                    </a:lnTo>
                    <a:lnTo>
                      <a:pt x="1107440" y="356805"/>
                    </a:lnTo>
                    <a:lnTo>
                      <a:pt x="1108075" y="348236"/>
                    </a:lnTo>
                    <a:lnTo>
                      <a:pt x="1108393" y="339666"/>
                    </a:lnTo>
                    <a:lnTo>
                      <a:pt x="1108710" y="330778"/>
                    </a:lnTo>
                    <a:lnTo>
                      <a:pt x="1108710" y="322208"/>
                    </a:lnTo>
                    <a:lnTo>
                      <a:pt x="1108393" y="313639"/>
                    </a:lnTo>
                    <a:lnTo>
                      <a:pt x="1107758" y="305069"/>
                    </a:lnTo>
                    <a:lnTo>
                      <a:pt x="1107440" y="296499"/>
                    </a:lnTo>
                    <a:lnTo>
                      <a:pt x="1106488" y="287611"/>
                    </a:lnTo>
                    <a:lnTo>
                      <a:pt x="1105535" y="279041"/>
                    </a:lnTo>
                    <a:lnTo>
                      <a:pt x="1104265" y="270472"/>
                    </a:lnTo>
                    <a:lnTo>
                      <a:pt x="1102360" y="262219"/>
                    </a:lnTo>
                    <a:lnTo>
                      <a:pt x="1100773" y="253649"/>
                    </a:lnTo>
                    <a:lnTo>
                      <a:pt x="1098868" y="245079"/>
                    </a:lnTo>
                    <a:lnTo>
                      <a:pt x="1096963" y="236827"/>
                    </a:lnTo>
                    <a:lnTo>
                      <a:pt x="1094423" y="228574"/>
                    </a:lnTo>
                    <a:lnTo>
                      <a:pt x="1091883" y="220322"/>
                    </a:lnTo>
                    <a:lnTo>
                      <a:pt x="1089343" y="212069"/>
                    </a:lnTo>
                    <a:lnTo>
                      <a:pt x="1086168" y="204134"/>
                    </a:lnTo>
                    <a:lnTo>
                      <a:pt x="1083310" y="195564"/>
                    </a:lnTo>
                    <a:lnTo>
                      <a:pt x="1079818" y="187629"/>
                    </a:lnTo>
                    <a:lnTo>
                      <a:pt x="1076325" y="179694"/>
                    </a:lnTo>
                    <a:lnTo>
                      <a:pt x="1072515" y="171759"/>
                    </a:lnTo>
                    <a:lnTo>
                      <a:pt x="1068705" y="164141"/>
                    </a:lnTo>
                    <a:lnTo>
                      <a:pt x="1064578" y="156523"/>
                    </a:lnTo>
                    <a:lnTo>
                      <a:pt x="1059815" y="148588"/>
                    </a:lnTo>
                    <a:lnTo>
                      <a:pt x="1055688" y="141288"/>
                    </a:lnTo>
                    <a:close/>
                    <a:moveTo>
                      <a:pt x="743895" y="0"/>
                    </a:moveTo>
                    <a:lnTo>
                      <a:pt x="752158" y="0"/>
                    </a:lnTo>
                    <a:lnTo>
                      <a:pt x="760421" y="0"/>
                    </a:lnTo>
                    <a:lnTo>
                      <a:pt x="768366" y="318"/>
                    </a:lnTo>
                    <a:lnTo>
                      <a:pt x="776629" y="636"/>
                    </a:lnTo>
                    <a:lnTo>
                      <a:pt x="784892" y="1589"/>
                    </a:lnTo>
                    <a:lnTo>
                      <a:pt x="792837" y="2543"/>
                    </a:lnTo>
                    <a:lnTo>
                      <a:pt x="801100" y="3814"/>
                    </a:lnTo>
                    <a:lnTo>
                      <a:pt x="809681" y="5085"/>
                    </a:lnTo>
                    <a:lnTo>
                      <a:pt x="817944" y="6674"/>
                    </a:lnTo>
                    <a:lnTo>
                      <a:pt x="826207" y="8263"/>
                    </a:lnTo>
                    <a:lnTo>
                      <a:pt x="840191" y="12077"/>
                    </a:lnTo>
                    <a:lnTo>
                      <a:pt x="853857" y="16208"/>
                    </a:lnTo>
                    <a:lnTo>
                      <a:pt x="867204" y="20975"/>
                    </a:lnTo>
                    <a:lnTo>
                      <a:pt x="880235" y="26378"/>
                    </a:lnTo>
                    <a:lnTo>
                      <a:pt x="892947" y="31781"/>
                    </a:lnTo>
                    <a:lnTo>
                      <a:pt x="905341" y="38137"/>
                    </a:lnTo>
                    <a:lnTo>
                      <a:pt x="917736" y="44811"/>
                    </a:lnTo>
                    <a:lnTo>
                      <a:pt x="929177" y="52121"/>
                    </a:lnTo>
                    <a:lnTo>
                      <a:pt x="940618" y="59748"/>
                    </a:lnTo>
                    <a:lnTo>
                      <a:pt x="951424" y="68011"/>
                    </a:lnTo>
                    <a:lnTo>
                      <a:pt x="962229" y="76592"/>
                    </a:lnTo>
                    <a:lnTo>
                      <a:pt x="972399" y="85490"/>
                    </a:lnTo>
                    <a:lnTo>
                      <a:pt x="982251" y="94707"/>
                    </a:lnTo>
                    <a:lnTo>
                      <a:pt x="991785" y="104559"/>
                    </a:lnTo>
                    <a:lnTo>
                      <a:pt x="1000684" y="114729"/>
                    </a:lnTo>
                    <a:lnTo>
                      <a:pt x="1008947" y="125216"/>
                    </a:lnTo>
                    <a:lnTo>
                      <a:pt x="1014667" y="132208"/>
                    </a:lnTo>
                    <a:lnTo>
                      <a:pt x="1020070" y="139518"/>
                    </a:lnTo>
                    <a:lnTo>
                      <a:pt x="1025155" y="147145"/>
                    </a:lnTo>
                    <a:lnTo>
                      <a:pt x="1029604" y="154455"/>
                    </a:lnTo>
                    <a:lnTo>
                      <a:pt x="1034371" y="162400"/>
                    </a:lnTo>
                    <a:lnTo>
                      <a:pt x="1039139" y="170027"/>
                    </a:lnTo>
                    <a:lnTo>
                      <a:pt x="1043270" y="177973"/>
                    </a:lnTo>
                    <a:lnTo>
                      <a:pt x="1047402" y="185918"/>
                    </a:lnTo>
                    <a:lnTo>
                      <a:pt x="1050897" y="194181"/>
                    </a:lnTo>
                    <a:lnTo>
                      <a:pt x="1054711" y="202444"/>
                    </a:lnTo>
                    <a:lnTo>
                      <a:pt x="1057889" y="211025"/>
                    </a:lnTo>
                    <a:lnTo>
                      <a:pt x="1061067" y="219288"/>
                    </a:lnTo>
                    <a:lnTo>
                      <a:pt x="1063928" y="227868"/>
                    </a:lnTo>
                    <a:lnTo>
                      <a:pt x="1066470" y="236449"/>
                    </a:lnTo>
                    <a:lnTo>
                      <a:pt x="1069013" y="245030"/>
                    </a:lnTo>
                    <a:lnTo>
                      <a:pt x="1071237" y="254247"/>
                    </a:lnTo>
                    <a:lnTo>
                      <a:pt x="1072826" y="263145"/>
                    </a:lnTo>
                    <a:lnTo>
                      <a:pt x="1074733" y="271726"/>
                    </a:lnTo>
                    <a:lnTo>
                      <a:pt x="1076322" y="280942"/>
                    </a:lnTo>
                    <a:lnTo>
                      <a:pt x="1077276" y="290159"/>
                    </a:lnTo>
                    <a:lnTo>
                      <a:pt x="1078229" y="299057"/>
                    </a:lnTo>
                    <a:lnTo>
                      <a:pt x="1078865" y="308274"/>
                    </a:lnTo>
                    <a:lnTo>
                      <a:pt x="1079182" y="317808"/>
                    </a:lnTo>
                    <a:lnTo>
                      <a:pt x="1079500" y="327025"/>
                    </a:lnTo>
                    <a:lnTo>
                      <a:pt x="1079182" y="336241"/>
                    </a:lnTo>
                    <a:lnTo>
                      <a:pt x="1078865" y="345457"/>
                    </a:lnTo>
                    <a:lnTo>
                      <a:pt x="1078229" y="354992"/>
                    </a:lnTo>
                    <a:lnTo>
                      <a:pt x="1077593" y="364208"/>
                    </a:lnTo>
                    <a:lnTo>
                      <a:pt x="1076322" y="373742"/>
                    </a:lnTo>
                    <a:lnTo>
                      <a:pt x="1074733" y="383277"/>
                    </a:lnTo>
                    <a:lnTo>
                      <a:pt x="1072826" y="392493"/>
                    </a:lnTo>
                    <a:lnTo>
                      <a:pt x="1070919" y="402027"/>
                    </a:lnTo>
                    <a:lnTo>
                      <a:pt x="1069966" y="405841"/>
                    </a:lnTo>
                    <a:lnTo>
                      <a:pt x="1068059" y="414104"/>
                    </a:lnTo>
                    <a:lnTo>
                      <a:pt x="1065517" y="422049"/>
                    </a:lnTo>
                    <a:lnTo>
                      <a:pt x="1062974" y="429994"/>
                    </a:lnTo>
                    <a:lnTo>
                      <a:pt x="1060432" y="437622"/>
                    </a:lnTo>
                    <a:lnTo>
                      <a:pt x="1057571" y="445249"/>
                    </a:lnTo>
                    <a:lnTo>
                      <a:pt x="1054711" y="453194"/>
                    </a:lnTo>
                    <a:lnTo>
                      <a:pt x="1051215" y="460822"/>
                    </a:lnTo>
                    <a:lnTo>
                      <a:pt x="1048037" y="468131"/>
                    </a:lnTo>
                    <a:lnTo>
                      <a:pt x="1044224" y="475441"/>
                    </a:lnTo>
                    <a:lnTo>
                      <a:pt x="1040728" y="482433"/>
                    </a:lnTo>
                    <a:lnTo>
                      <a:pt x="1032782" y="496416"/>
                    </a:lnTo>
                    <a:lnTo>
                      <a:pt x="1024519" y="510082"/>
                    </a:lnTo>
                    <a:lnTo>
                      <a:pt x="1014985" y="522794"/>
                    </a:lnTo>
                    <a:lnTo>
                      <a:pt x="1005451" y="535189"/>
                    </a:lnTo>
                    <a:lnTo>
                      <a:pt x="994963" y="547266"/>
                    </a:lnTo>
                    <a:lnTo>
                      <a:pt x="984476" y="558389"/>
                    </a:lnTo>
                    <a:lnTo>
                      <a:pt x="973035" y="569512"/>
                    </a:lnTo>
                    <a:lnTo>
                      <a:pt x="961276" y="579682"/>
                    </a:lnTo>
                    <a:lnTo>
                      <a:pt x="949199" y="589534"/>
                    </a:lnTo>
                    <a:lnTo>
                      <a:pt x="936169" y="598433"/>
                    </a:lnTo>
                    <a:lnTo>
                      <a:pt x="923139" y="607013"/>
                    </a:lnTo>
                    <a:lnTo>
                      <a:pt x="909473" y="614959"/>
                    </a:lnTo>
                    <a:lnTo>
                      <a:pt x="896125" y="621950"/>
                    </a:lnTo>
                    <a:lnTo>
                      <a:pt x="881824" y="628624"/>
                    </a:lnTo>
                    <a:lnTo>
                      <a:pt x="867204" y="634663"/>
                    </a:lnTo>
                    <a:lnTo>
                      <a:pt x="852585" y="639748"/>
                    </a:lnTo>
                    <a:lnTo>
                      <a:pt x="837331" y="644197"/>
                    </a:lnTo>
                    <a:lnTo>
                      <a:pt x="822076" y="648011"/>
                    </a:lnTo>
                    <a:lnTo>
                      <a:pt x="806503" y="650871"/>
                    </a:lnTo>
                    <a:lnTo>
                      <a:pt x="790931" y="653413"/>
                    </a:lnTo>
                    <a:lnTo>
                      <a:pt x="775040" y="655002"/>
                    </a:lnTo>
                    <a:lnTo>
                      <a:pt x="758832" y="655638"/>
                    </a:lnTo>
                    <a:lnTo>
                      <a:pt x="750887" y="655638"/>
                    </a:lnTo>
                    <a:lnTo>
                      <a:pt x="742624" y="655638"/>
                    </a:lnTo>
                    <a:lnTo>
                      <a:pt x="734679" y="655320"/>
                    </a:lnTo>
                    <a:lnTo>
                      <a:pt x="726415" y="654685"/>
                    </a:lnTo>
                    <a:lnTo>
                      <a:pt x="718470" y="654049"/>
                    </a:lnTo>
                    <a:lnTo>
                      <a:pt x="710207" y="653096"/>
                    </a:lnTo>
                    <a:lnTo>
                      <a:pt x="702262" y="651507"/>
                    </a:lnTo>
                    <a:lnTo>
                      <a:pt x="693681" y="650235"/>
                    </a:lnTo>
                    <a:lnTo>
                      <a:pt x="685418" y="648964"/>
                    </a:lnTo>
                    <a:lnTo>
                      <a:pt x="677473" y="647057"/>
                    </a:lnTo>
                    <a:lnTo>
                      <a:pt x="669210" y="644833"/>
                    </a:lnTo>
                    <a:lnTo>
                      <a:pt x="661265" y="642608"/>
                    </a:lnTo>
                    <a:lnTo>
                      <a:pt x="653002" y="640383"/>
                    </a:lnTo>
                    <a:lnTo>
                      <a:pt x="645374" y="637523"/>
                    </a:lnTo>
                    <a:lnTo>
                      <a:pt x="637111" y="634981"/>
                    </a:lnTo>
                    <a:lnTo>
                      <a:pt x="629484" y="632120"/>
                    </a:lnTo>
                    <a:lnTo>
                      <a:pt x="621857" y="628942"/>
                    </a:lnTo>
                    <a:lnTo>
                      <a:pt x="614547" y="625764"/>
                    </a:lnTo>
                    <a:lnTo>
                      <a:pt x="607237" y="621950"/>
                    </a:lnTo>
                    <a:lnTo>
                      <a:pt x="599928" y="618455"/>
                    </a:lnTo>
                    <a:lnTo>
                      <a:pt x="592618" y="614641"/>
                    </a:lnTo>
                    <a:lnTo>
                      <a:pt x="585627" y="610827"/>
                    </a:lnTo>
                    <a:lnTo>
                      <a:pt x="571961" y="601929"/>
                    </a:lnTo>
                    <a:lnTo>
                      <a:pt x="559248" y="593030"/>
                    </a:lnTo>
                    <a:lnTo>
                      <a:pt x="546536" y="583496"/>
                    </a:lnTo>
                    <a:lnTo>
                      <a:pt x="534142" y="573008"/>
                    </a:lnTo>
                    <a:lnTo>
                      <a:pt x="522383" y="562202"/>
                    </a:lnTo>
                    <a:lnTo>
                      <a:pt x="511577" y="550761"/>
                    </a:lnTo>
                    <a:lnTo>
                      <a:pt x="501407" y="539320"/>
                    </a:lnTo>
                    <a:lnTo>
                      <a:pt x="491238" y="526926"/>
                    </a:lnTo>
                    <a:lnTo>
                      <a:pt x="482021" y="513896"/>
                    </a:lnTo>
                    <a:lnTo>
                      <a:pt x="473440" y="500866"/>
                    </a:lnTo>
                    <a:lnTo>
                      <a:pt x="465495" y="487200"/>
                    </a:lnTo>
                    <a:lnTo>
                      <a:pt x="457868" y="473216"/>
                    </a:lnTo>
                    <a:lnTo>
                      <a:pt x="451512" y="458915"/>
                    </a:lnTo>
                    <a:lnTo>
                      <a:pt x="445473" y="444614"/>
                    </a:lnTo>
                    <a:lnTo>
                      <a:pt x="440070" y="429677"/>
                    </a:lnTo>
                    <a:lnTo>
                      <a:pt x="435621" y="414422"/>
                    </a:lnTo>
                    <a:lnTo>
                      <a:pt x="431807" y="399167"/>
                    </a:lnTo>
                    <a:lnTo>
                      <a:pt x="428629" y="383594"/>
                    </a:lnTo>
                    <a:lnTo>
                      <a:pt x="426405" y="367704"/>
                    </a:lnTo>
                    <a:lnTo>
                      <a:pt x="424816" y="351496"/>
                    </a:lnTo>
                    <a:lnTo>
                      <a:pt x="424498" y="343551"/>
                    </a:lnTo>
                    <a:lnTo>
                      <a:pt x="424180" y="335605"/>
                    </a:lnTo>
                    <a:lnTo>
                      <a:pt x="423862" y="327342"/>
                    </a:lnTo>
                    <a:lnTo>
                      <a:pt x="424180" y="319397"/>
                    </a:lnTo>
                    <a:lnTo>
                      <a:pt x="424498" y="311134"/>
                    </a:lnTo>
                    <a:lnTo>
                      <a:pt x="424816" y="303189"/>
                    </a:lnTo>
                    <a:lnTo>
                      <a:pt x="425769" y="294608"/>
                    </a:lnTo>
                    <a:lnTo>
                      <a:pt x="426405" y="286345"/>
                    </a:lnTo>
                    <a:lnTo>
                      <a:pt x="427676" y="278082"/>
                    </a:lnTo>
                    <a:lnTo>
                      <a:pt x="428947" y="269819"/>
                    </a:lnTo>
                    <a:lnTo>
                      <a:pt x="430854" y="261874"/>
                    </a:lnTo>
                    <a:lnTo>
                      <a:pt x="432443" y="253611"/>
                    </a:lnTo>
                    <a:lnTo>
                      <a:pt x="434350" y="245030"/>
                    </a:lnTo>
                    <a:lnTo>
                      <a:pt x="436892" y="237085"/>
                    </a:lnTo>
                    <a:lnTo>
                      <a:pt x="439117" y="229140"/>
                    </a:lnTo>
                    <a:lnTo>
                      <a:pt x="441659" y="221194"/>
                    </a:lnTo>
                    <a:lnTo>
                      <a:pt x="444520" y="213249"/>
                    </a:lnTo>
                    <a:lnTo>
                      <a:pt x="447380" y="205622"/>
                    </a:lnTo>
                    <a:lnTo>
                      <a:pt x="450558" y="197994"/>
                    </a:lnTo>
                    <a:lnTo>
                      <a:pt x="454054" y="190685"/>
                    </a:lnTo>
                    <a:lnTo>
                      <a:pt x="457232" y="183375"/>
                    </a:lnTo>
                    <a:lnTo>
                      <a:pt x="461046" y="176066"/>
                    </a:lnTo>
                    <a:lnTo>
                      <a:pt x="464859" y="169074"/>
                    </a:lnTo>
                    <a:lnTo>
                      <a:pt x="468991" y="161764"/>
                    </a:lnTo>
                    <a:lnTo>
                      <a:pt x="477254" y="148099"/>
                    </a:lnTo>
                    <a:lnTo>
                      <a:pt x="486470" y="135068"/>
                    </a:lnTo>
                    <a:lnTo>
                      <a:pt x="496322" y="122356"/>
                    </a:lnTo>
                    <a:lnTo>
                      <a:pt x="506492" y="109962"/>
                    </a:lnTo>
                    <a:lnTo>
                      <a:pt x="517298" y="98521"/>
                    </a:lnTo>
                    <a:lnTo>
                      <a:pt x="528421" y="87397"/>
                    </a:lnTo>
                    <a:lnTo>
                      <a:pt x="540498" y="77227"/>
                    </a:lnTo>
                    <a:lnTo>
                      <a:pt x="552892" y="67058"/>
                    </a:lnTo>
                    <a:lnTo>
                      <a:pt x="565287" y="57841"/>
                    </a:lnTo>
                    <a:lnTo>
                      <a:pt x="578635" y="49578"/>
                    </a:lnTo>
                    <a:lnTo>
                      <a:pt x="591983" y="41633"/>
                    </a:lnTo>
                    <a:lnTo>
                      <a:pt x="605966" y="34006"/>
                    </a:lnTo>
                    <a:lnTo>
                      <a:pt x="620268" y="27332"/>
                    </a:lnTo>
                    <a:lnTo>
                      <a:pt x="634887" y="21293"/>
                    </a:lnTo>
                    <a:lnTo>
                      <a:pt x="649824" y="16208"/>
                    </a:lnTo>
                    <a:lnTo>
                      <a:pt x="664761" y="11759"/>
                    </a:lnTo>
                    <a:lnTo>
                      <a:pt x="680651" y="7627"/>
                    </a:lnTo>
                    <a:lnTo>
                      <a:pt x="696224" y="4767"/>
                    </a:lnTo>
                    <a:lnTo>
                      <a:pt x="711796" y="2225"/>
                    </a:lnTo>
                    <a:lnTo>
                      <a:pt x="727687" y="636"/>
                    </a:lnTo>
                    <a:lnTo>
                      <a:pt x="735632" y="318"/>
                    </a:lnTo>
                    <a:lnTo>
                      <a:pt x="743895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180" name="椭圆 209"/>
              <p:cNvSpPr/>
              <p:nvPr/>
            </p:nvSpPr>
            <p:spPr bwMode="auto">
              <a:xfrm>
                <a:off x="2629363" y="5011366"/>
                <a:ext cx="784535" cy="78453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181" name="KSO_Shape"/>
              <p:cNvSpPr>
                <a:spLocks/>
              </p:cNvSpPr>
              <p:nvPr/>
            </p:nvSpPr>
            <p:spPr bwMode="auto">
              <a:xfrm>
                <a:off x="3109020" y="5334199"/>
                <a:ext cx="171047" cy="159359"/>
              </a:xfrm>
              <a:custGeom>
                <a:avLst/>
                <a:gdLst>
                  <a:gd name="T0" fmla="*/ 1333062 w 4783"/>
                  <a:gd name="T1" fmla="*/ 0 h 4454"/>
                  <a:gd name="T2" fmla="*/ 565566 w 4783"/>
                  <a:gd name="T3" fmla="*/ 384673 h 4454"/>
                  <a:gd name="T4" fmla="*/ 179627 w 4783"/>
                  <a:gd name="T5" fmla="*/ 385072 h 4454"/>
                  <a:gd name="T6" fmla="*/ 151349 w 4783"/>
                  <a:gd name="T7" fmla="*/ 389058 h 4454"/>
                  <a:gd name="T8" fmla="*/ 124265 w 4783"/>
                  <a:gd name="T9" fmla="*/ 396234 h 4454"/>
                  <a:gd name="T10" fmla="*/ 99173 w 4783"/>
                  <a:gd name="T11" fmla="*/ 407794 h 4454"/>
                  <a:gd name="T12" fmla="*/ 76073 w 4783"/>
                  <a:gd name="T13" fmla="*/ 422543 h 4454"/>
                  <a:gd name="T14" fmla="*/ 55362 w 4783"/>
                  <a:gd name="T15" fmla="*/ 440481 h 4454"/>
                  <a:gd name="T16" fmla="*/ 37837 w 4783"/>
                  <a:gd name="T17" fmla="*/ 461209 h 4454"/>
                  <a:gd name="T18" fmla="*/ 22702 w 4783"/>
                  <a:gd name="T19" fmla="*/ 484330 h 4454"/>
                  <a:gd name="T20" fmla="*/ 11550 w 4783"/>
                  <a:gd name="T21" fmla="*/ 509044 h 4454"/>
                  <a:gd name="T22" fmla="*/ 3983 w 4783"/>
                  <a:gd name="T23" fmla="*/ 536151 h 4454"/>
                  <a:gd name="T24" fmla="*/ 0 w 4783"/>
                  <a:gd name="T25" fmla="*/ 564852 h 4454"/>
                  <a:gd name="T26" fmla="*/ 0 w 4783"/>
                  <a:gd name="T27" fmla="*/ 1585731 h 4454"/>
                  <a:gd name="T28" fmla="*/ 1991 w 4783"/>
                  <a:gd name="T29" fmla="*/ 1614432 h 4454"/>
                  <a:gd name="T30" fmla="*/ 8364 w 4783"/>
                  <a:gd name="T31" fmla="*/ 1641938 h 4454"/>
                  <a:gd name="T32" fmla="*/ 18719 w 4783"/>
                  <a:gd name="T33" fmla="*/ 1667848 h 4454"/>
                  <a:gd name="T34" fmla="*/ 32261 w 4783"/>
                  <a:gd name="T35" fmla="*/ 1691766 h 4454"/>
                  <a:gd name="T36" fmla="*/ 49387 w 4783"/>
                  <a:gd name="T37" fmla="*/ 1712893 h 4454"/>
                  <a:gd name="T38" fmla="*/ 69302 w 4783"/>
                  <a:gd name="T39" fmla="*/ 1731628 h 4454"/>
                  <a:gd name="T40" fmla="*/ 91207 w 4783"/>
                  <a:gd name="T41" fmla="*/ 1747972 h 4454"/>
                  <a:gd name="T42" fmla="*/ 115503 w 4783"/>
                  <a:gd name="T43" fmla="*/ 1760329 h 4454"/>
                  <a:gd name="T44" fmla="*/ 142188 w 4783"/>
                  <a:gd name="T45" fmla="*/ 1769498 h 4454"/>
                  <a:gd name="T46" fmla="*/ 170068 w 4783"/>
                  <a:gd name="T47" fmla="*/ 1774281 h 4454"/>
                  <a:gd name="T48" fmla="*/ 1715416 w 4783"/>
                  <a:gd name="T49" fmla="*/ 1775477 h 4454"/>
                  <a:gd name="T50" fmla="*/ 1734534 w 4783"/>
                  <a:gd name="T51" fmla="*/ 1774281 h 4454"/>
                  <a:gd name="T52" fmla="*/ 1762812 w 4783"/>
                  <a:gd name="T53" fmla="*/ 1769498 h 4454"/>
                  <a:gd name="T54" fmla="*/ 1789099 w 4783"/>
                  <a:gd name="T55" fmla="*/ 1760329 h 4454"/>
                  <a:gd name="T56" fmla="*/ 1813394 w 4783"/>
                  <a:gd name="T57" fmla="*/ 1747972 h 4454"/>
                  <a:gd name="T58" fmla="*/ 1835698 w 4783"/>
                  <a:gd name="T59" fmla="*/ 1731628 h 4454"/>
                  <a:gd name="T60" fmla="*/ 1855613 w 4783"/>
                  <a:gd name="T61" fmla="*/ 1712893 h 4454"/>
                  <a:gd name="T62" fmla="*/ 1872341 w 4783"/>
                  <a:gd name="T63" fmla="*/ 1691766 h 4454"/>
                  <a:gd name="T64" fmla="*/ 1885882 w 4783"/>
                  <a:gd name="T65" fmla="*/ 1667848 h 4454"/>
                  <a:gd name="T66" fmla="*/ 1896238 w 4783"/>
                  <a:gd name="T67" fmla="*/ 1641938 h 4454"/>
                  <a:gd name="T68" fmla="*/ 1902610 w 4783"/>
                  <a:gd name="T69" fmla="*/ 1614432 h 4454"/>
                  <a:gd name="T70" fmla="*/ 1905000 w 4783"/>
                  <a:gd name="T71" fmla="*/ 1585731 h 4454"/>
                  <a:gd name="T72" fmla="*/ 1904602 w 4783"/>
                  <a:gd name="T73" fmla="*/ 564852 h 4454"/>
                  <a:gd name="T74" fmla="*/ 1900619 w 4783"/>
                  <a:gd name="T75" fmla="*/ 536151 h 4454"/>
                  <a:gd name="T76" fmla="*/ 1893450 w 4783"/>
                  <a:gd name="T77" fmla="*/ 509044 h 4454"/>
                  <a:gd name="T78" fmla="*/ 1881899 w 4783"/>
                  <a:gd name="T79" fmla="*/ 484330 h 4454"/>
                  <a:gd name="T80" fmla="*/ 1867163 w 4783"/>
                  <a:gd name="T81" fmla="*/ 461209 h 4454"/>
                  <a:gd name="T82" fmla="*/ 1849240 w 4783"/>
                  <a:gd name="T83" fmla="*/ 440481 h 4454"/>
                  <a:gd name="T84" fmla="*/ 1828529 w 4783"/>
                  <a:gd name="T85" fmla="*/ 422543 h 4454"/>
                  <a:gd name="T86" fmla="*/ 1805429 w 4783"/>
                  <a:gd name="T87" fmla="*/ 407794 h 4454"/>
                  <a:gd name="T88" fmla="*/ 1780337 w 4783"/>
                  <a:gd name="T89" fmla="*/ 396234 h 4454"/>
                  <a:gd name="T90" fmla="*/ 1753651 w 4783"/>
                  <a:gd name="T91" fmla="*/ 389058 h 4454"/>
                  <a:gd name="T92" fmla="*/ 1724975 w 4783"/>
                  <a:gd name="T93" fmla="*/ 385072 h 4454"/>
                  <a:gd name="T94" fmla="*/ 752361 w 4783"/>
                  <a:gd name="T95" fmla="*/ 186955 h 4454"/>
                  <a:gd name="T96" fmla="*/ 1146664 w 4783"/>
                  <a:gd name="T97" fmla="*/ 186955 h 4454"/>
                  <a:gd name="T98" fmla="*/ 752361 w 4783"/>
                  <a:gd name="T99" fmla="*/ 384673 h 445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4783" h="4454">
                    <a:moveTo>
                      <a:pt x="4307" y="965"/>
                    </a:moveTo>
                    <a:lnTo>
                      <a:pt x="3347" y="965"/>
                    </a:lnTo>
                    <a:lnTo>
                      <a:pt x="3347" y="0"/>
                    </a:lnTo>
                    <a:lnTo>
                      <a:pt x="3114" y="0"/>
                    </a:lnTo>
                    <a:lnTo>
                      <a:pt x="1420" y="0"/>
                    </a:lnTo>
                    <a:lnTo>
                      <a:pt x="1420" y="965"/>
                    </a:lnTo>
                    <a:lnTo>
                      <a:pt x="476" y="965"/>
                    </a:lnTo>
                    <a:lnTo>
                      <a:pt x="451" y="966"/>
                    </a:lnTo>
                    <a:lnTo>
                      <a:pt x="427" y="968"/>
                    </a:lnTo>
                    <a:lnTo>
                      <a:pt x="404" y="971"/>
                    </a:lnTo>
                    <a:lnTo>
                      <a:pt x="380" y="976"/>
                    </a:lnTo>
                    <a:lnTo>
                      <a:pt x="357" y="980"/>
                    </a:lnTo>
                    <a:lnTo>
                      <a:pt x="334" y="987"/>
                    </a:lnTo>
                    <a:lnTo>
                      <a:pt x="312" y="994"/>
                    </a:lnTo>
                    <a:lnTo>
                      <a:pt x="290" y="1003"/>
                    </a:lnTo>
                    <a:lnTo>
                      <a:pt x="270" y="1013"/>
                    </a:lnTo>
                    <a:lnTo>
                      <a:pt x="249" y="1023"/>
                    </a:lnTo>
                    <a:lnTo>
                      <a:pt x="229" y="1035"/>
                    </a:lnTo>
                    <a:lnTo>
                      <a:pt x="209" y="1047"/>
                    </a:lnTo>
                    <a:lnTo>
                      <a:pt x="191" y="1060"/>
                    </a:lnTo>
                    <a:lnTo>
                      <a:pt x="174" y="1074"/>
                    </a:lnTo>
                    <a:lnTo>
                      <a:pt x="156" y="1089"/>
                    </a:lnTo>
                    <a:lnTo>
                      <a:pt x="139" y="1105"/>
                    </a:lnTo>
                    <a:lnTo>
                      <a:pt x="124" y="1121"/>
                    </a:lnTo>
                    <a:lnTo>
                      <a:pt x="109" y="1139"/>
                    </a:lnTo>
                    <a:lnTo>
                      <a:pt x="95" y="1157"/>
                    </a:lnTo>
                    <a:lnTo>
                      <a:pt x="81" y="1176"/>
                    </a:lnTo>
                    <a:lnTo>
                      <a:pt x="69" y="1194"/>
                    </a:lnTo>
                    <a:lnTo>
                      <a:pt x="57" y="1215"/>
                    </a:lnTo>
                    <a:lnTo>
                      <a:pt x="47" y="1234"/>
                    </a:lnTo>
                    <a:lnTo>
                      <a:pt x="37" y="1256"/>
                    </a:lnTo>
                    <a:lnTo>
                      <a:pt x="29" y="1277"/>
                    </a:lnTo>
                    <a:lnTo>
                      <a:pt x="21" y="1300"/>
                    </a:lnTo>
                    <a:lnTo>
                      <a:pt x="15" y="1322"/>
                    </a:lnTo>
                    <a:lnTo>
                      <a:pt x="10" y="1345"/>
                    </a:lnTo>
                    <a:lnTo>
                      <a:pt x="5" y="1368"/>
                    </a:lnTo>
                    <a:lnTo>
                      <a:pt x="3" y="1393"/>
                    </a:lnTo>
                    <a:lnTo>
                      <a:pt x="0" y="1417"/>
                    </a:lnTo>
                    <a:lnTo>
                      <a:pt x="0" y="1441"/>
                    </a:lnTo>
                    <a:lnTo>
                      <a:pt x="0" y="3978"/>
                    </a:lnTo>
                    <a:lnTo>
                      <a:pt x="0" y="4002"/>
                    </a:lnTo>
                    <a:lnTo>
                      <a:pt x="3" y="4027"/>
                    </a:lnTo>
                    <a:lnTo>
                      <a:pt x="5" y="4050"/>
                    </a:lnTo>
                    <a:lnTo>
                      <a:pt x="10" y="4074"/>
                    </a:lnTo>
                    <a:lnTo>
                      <a:pt x="15" y="4096"/>
                    </a:lnTo>
                    <a:lnTo>
                      <a:pt x="21" y="4119"/>
                    </a:lnTo>
                    <a:lnTo>
                      <a:pt x="29" y="4141"/>
                    </a:lnTo>
                    <a:lnTo>
                      <a:pt x="37" y="4163"/>
                    </a:lnTo>
                    <a:lnTo>
                      <a:pt x="47" y="4184"/>
                    </a:lnTo>
                    <a:lnTo>
                      <a:pt x="57" y="4204"/>
                    </a:lnTo>
                    <a:lnTo>
                      <a:pt x="69" y="4224"/>
                    </a:lnTo>
                    <a:lnTo>
                      <a:pt x="81" y="4244"/>
                    </a:lnTo>
                    <a:lnTo>
                      <a:pt x="95" y="4262"/>
                    </a:lnTo>
                    <a:lnTo>
                      <a:pt x="109" y="4281"/>
                    </a:lnTo>
                    <a:lnTo>
                      <a:pt x="124" y="4297"/>
                    </a:lnTo>
                    <a:lnTo>
                      <a:pt x="139" y="4314"/>
                    </a:lnTo>
                    <a:lnTo>
                      <a:pt x="156" y="4329"/>
                    </a:lnTo>
                    <a:lnTo>
                      <a:pt x="174" y="4344"/>
                    </a:lnTo>
                    <a:lnTo>
                      <a:pt x="191" y="4359"/>
                    </a:lnTo>
                    <a:lnTo>
                      <a:pt x="209" y="4372"/>
                    </a:lnTo>
                    <a:lnTo>
                      <a:pt x="229" y="4385"/>
                    </a:lnTo>
                    <a:lnTo>
                      <a:pt x="249" y="4396"/>
                    </a:lnTo>
                    <a:lnTo>
                      <a:pt x="270" y="4407"/>
                    </a:lnTo>
                    <a:lnTo>
                      <a:pt x="290" y="4416"/>
                    </a:lnTo>
                    <a:lnTo>
                      <a:pt x="312" y="4425"/>
                    </a:lnTo>
                    <a:lnTo>
                      <a:pt x="334" y="4432"/>
                    </a:lnTo>
                    <a:lnTo>
                      <a:pt x="357" y="4439"/>
                    </a:lnTo>
                    <a:lnTo>
                      <a:pt x="380" y="4444"/>
                    </a:lnTo>
                    <a:lnTo>
                      <a:pt x="404" y="4448"/>
                    </a:lnTo>
                    <a:lnTo>
                      <a:pt x="427" y="4451"/>
                    </a:lnTo>
                    <a:lnTo>
                      <a:pt x="451" y="4453"/>
                    </a:lnTo>
                    <a:lnTo>
                      <a:pt x="476" y="4454"/>
                    </a:lnTo>
                    <a:lnTo>
                      <a:pt x="4307" y="4454"/>
                    </a:lnTo>
                    <a:lnTo>
                      <a:pt x="4331" y="4453"/>
                    </a:lnTo>
                    <a:lnTo>
                      <a:pt x="4355" y="4451"/>
                    </a:lnTo>
                    <a:lnTo>
                      <a:pt x="4378" y="4448"/>
                    </a:lnTo>
                    <a:lnTo>
                      <a:pt x="4403" y="4444"/>
                    </a:lnTo>
                    <a:lnTo>
                      <a:pt x="4426" y="4439"/>
                    </a:lnTo>
                    <a:lnTo>
                      <a:pt x="4448" y="4432"/>
                    </a:lnTo>
                    <a:lnTo>
                      <a:pt x="4470" y="4425"/>
                    </a:lnTo>
                    <a:lnTo>
                      <a:pt x="4492" y="4416"/>
                    </a:lnTo>
                    <a:lnTo>
                      <a:pt x="4512" y="4407"/>
                    </a:lnTo>
                    <a:lnTo>
                      <a:pt x="4533" y="4396"/>
                    </a:lnTo>
                    <a:lnTo>
                      <a:pt x="4553" y="4385"/>
                    </a:lnTo>
                    <a:lnTo>
                      <a:pt x="4572" y="4372"/>
                    </a:lnTo>
                    <a:lnTo>
                      <a:pt x="4591" y="4359"/>
                    </a:lnTo>
                    <a:lnTo>
                      <a:pt x="4609" y="4344"/>
                    </a:lnTo>
                    <a:lnTo>
                      <a:pt x="4627" y="4329"/>
                    </a:lnTo>
                    <a:lnTo>
                      <a:pt x="4643" y="4314"/>
                    </a:lnTo>
                    <a:lnTo>
                      <a:pt x="4659" y="4297"/>
                    </a:lnTo>
                    <a:lnTo>
                      <a:pt x="4674" y="4281"/>
                    </a:lnTo>
                    <a:lnTo>
                      <a:pt x="4688" y="4262"/>
                    </a:lnTo>
                    <a:lnTo>
                      <a:pt x="4701" y="4244"/>
                    </a:lnTo>
                    <a:lnTo>
                      <a:pt x="4713" y="4224"/>
                    </a:lnTo>
                    <a:lnTo>
                      <a:pt x="4725" y="4204"/>
                    </a:lnTo>
                    <a:lnTo>
                      <a:pt x="4735" y="4184"/>
                    </a:lnTo>
                    <a:lnTo>
                      <a:pt x="4745" y="4163"/>
                    </a:lnTo>
                    <a:lnTo>
                      <a:pt x="4754" y="4141"/>
                    </a:lnTo>
                    <a:lnTo>
                      <a:pt x="4761" y="4119"/>
                    </a:lnTo>
                    <a:lnTo>
                      <a:pt x="4768" y="4096"/>
                    </a:lnTo>
                    <a:lnTo>
                      <a:pt x="4772" y="4074"/>
                    </a:lnTo>
                    <a:lnTo>
                      <a:pt x="4777" y="4050"/>
                    </a:lnTo>
                    <a:lnTo>
                      <a:pt x="4779" y="4027"/>
                    </a:lnTo>
                    <a:lnTo>
                      <a:pt x="4782" y="4002"/>
                    </a:lnTo>
                    <a:lnTo>
                      <a:pt x="4783" y="3978"/>
                    </a:lnTo>
                    <a:lnTo>
                      <a:pt x="4783" y="1441"/>
                    </a:lnTo>
                    <a:lnTo>
                      <a:pt x="4782" y="1417"/>
                    </a:lnTo>
                    <a:lnTo>
                      <a:pt x="4779" y="1393"/>
                    </a:lnTo>
                    <a:lnTo>
                      <a:pt x="4777" y="1368"/>
                    </a:lnTo>
                    <a:lnTo>
                      <a:pt x="4772" y="1345"/>
                    </a:lnTo>
                    <a:lnTo>
                      <a:pt x="4768" y="1322"/>
                    </a:lnTo>
                    <a:lnTo>
                      <a:pt x="4761" y="1300"/>
                    </a:lnTo>
                    <a:lnTo>
                      <a:pt x="4754" y="1277"/>
                    </a:lnTo>
                    <a:lnTo>
                      <a:pt x="4745" y="1256"/>
                    </a:lnTo>
                    <a:lnTo>
                      <a:pt x="4735" y="1234"/>
                    </a:lnTo>
                    <a:lnTo>
                      <a:pt x="4725" y="1215"/>
                    </a:lnTo>
                    <a:lnTo>
                      <a:pt x="4713" y="1194"/>
                    </a:lnTo>
                    <a:lnTo>
                      <a:pt x="4701" y="1176"/>
                    </a:lnTo>
                    <a:lnTo>
                      <a:pt x="4688" y="1157"/>
                    </a:lnTo>
                    <a:lnTo>
                      <a:pt x="4674" y="1139"/>
                    </a:lnTo>
                    <a:lnTo>
                      <a:pt x="4659" y="1121"/>
                    </a:lnTo>
                    <a:lnTo>
                      <a:pt x="4643" y="1105"/>
                    </a:lnTo>
                    <a:lnTo>
                      <a:pt x="4627" y="1089"/>
                    </a:lnTo>
                    <a:lnTo>
                      <a:pt x="4609" y="1074"/>
                    </a:lnTo>
                    <a:lnTo>
                      <a:pt x="4591" y="1060"/>
                    </a:lnTo>
                    <a:lnTo>
                      <a:pt x="4572" y="1047"/>
                    </a:lnTo>
                    <a:lnTo>
                      <a:pt x="4553" y="1035"/>
                    </a:lnTo>
                    <a:lnTo>
                      <a:pt x="4533" y="1023"/>
                    </a:lnTo>
                    <a:lnTo>
                      <a:pt x="4512" y="1013"/>
                    </a:lnTo>
                    <a:lnTo>
                      <a:pt x="4492" y="1003"/>
                    </a:lnTo>
                    <a:lnTo>
                      <a:pt x="4470" y="994"/>
                    </a:lnTo>
                    <a:lnTo>
                      <a:pt x="4448" y="987"/>
                    </a:lnTo>
                    <a:lnTo>
                      <a:pt x="4426" y="980"/>
                    </a:lnTo>
                    <a:lnTo>
                      <a:pt x="4403" y="976"/>
                    </a:lnTo>
                    <a:lnTo>
                      <a:pt x="4378" y="971"/>
                    </a:lnTo>
                    <a:lnTo>
                      <a:pt x="4355" y="968"/>
                    </a:lnTo>
                    <a:lnTo>
                      <a:pt x="4331" y="966"/>
                    </a:lnTo>
                    <a:lnTo>
                      <a:pt x="4307" y="965"/>
                    </a:lnTo>
                    <a:close/>
                    <a:moveTo>
                      <a:pt x="1889" y="469"/>
                    </a:moveTo>
                    <a:lnTo>
                      <a:pt x="1889" y="469"/>
                    </a:lnTo>
                    <a:lnTo>
                      <a:pt x="2879" y="469"/>
                    </a:lnTo>
                    <a:lnTo>
                      <a:pt x="2879" y="965"/>
                    </a:lnTo>
                    <a:lnTo>
                      <a:pt x="1889" y="965"/>
                    </a:lnTo>
                    <a:lnTo>
                      <a:pt x="1889" y="469"/>
                    </a:lnTo>
                    <a:close/>
                  </a:path>
                </a:pathLst>
              </a:custGeom>
              <a:noFill/>
              <a:ln w="9525">
                <a:solidFill>
                  <a:srgbClr val="DEDEDE"/>
                </a:solidFill>
                <a:prstDash val="sysDash"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182" name="直接连接符 211"/>
              <p:cNvCxnSpPr/>
              <p:nvPr/>
            </p:nvCxnSpPr>
            <p:spPr>
              <a:xfrm flipH="1">
                <a:off x="2819819" y="5246617"/>
                <a:ext cx="267240" cy="315713"/>
              </a:xfrm>
              <a:prstGeom prst="line">
                <a:avLst/>
              </a:prstGeom>
              <a:ln w="28575">
                <a:solidFill>
                  <a:srgbClr val="D7D7D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连接符 212"/>
              <p:cNvCxnSpPr/>
              <p:nvPr/>
            </p:nvCxnSpPr>
            <p:spPr>
              <a:xfrm flipH="1">
                <a:off x="2800593" y="5601088"/>
                <a:ext cx="536760" cy="1"/>
              </a:xfrm>
              <a:prstGeom prst="line">
                <a:avLst/>
              </a:prstGeom>
              <a:ln w="28575">
                <a:solidFill>
                  <a:srgbClr val="D7D7D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接连接符 213"/>
              <p:cNvCxnSpPr/>
              <p:nvPr/>
            </p:nvCxnSpPr>
            <p:spPr>
              <a:xfrm flipH="1">
                <a:off x="3100804" y="5231660"/>
                <a:ext cx="265176" cy="1"/>
              </a:xfrm>
              <a:prstGeom prst="line">
                <a:avLst/>
              </a:prstGeom>
              <a:ln w="28575">
                <a:solidFill>
                  <a:srgbClr val="D7D7D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KSO_Shape"/>
              <p:cNvSpPr>
                <a:spLocks/>
              </p:cNvSpPr>
              <p:nvPr/>
            </p:nvSpPr>
            <p:spPr bwMode="auto">
              <a:xfrm>
                <a:off x="2728955" y="5144460"/>
                <a:ext cx="258525" cy="252494"/>
              </a:xfrm>
              <a:custGeom>
                <a:avLst/>
                <a:gdLst/>
                <a:ahLst/>
                <a:cxnLst/>
                <a:rect l="0" t="0" r="r" b="b"/>
                <a:pathLst>
                  <a:path w="5833534" h="5697984">
                    <a:moveTo>
                      <a:pt x="4116344" y="2028563"/>
                    </a:moveTo>
                    <a:lnTo>
                      <a:pt x="4115715" y="2034106"/>
                    </a:lnTo>
                    <a:lnTo>
                      <a:pt x="4105639" y="2083992"/>
                    </a:lnTo>
                    <a:lnTo>
                      <a:pt x="4085489" y="2122793"/>
                    </a:lnTo>
                    <a:lnTo>
                      <a:pt x="4055263" y="2161593"/>
                    </a:lnTo>
                    <a:lnTo>
                      <a:pt x="4025038" y="2189308"/>
                    </a:lnTo>
                    <a:lnTo>
                      <a:pt x="3989775" y="2211480"/>
                    </a:lnTo>
                    <a:lnTo>
                      <a:pt x="3959549" y="2223952"/>
                    </a:lnTo>
                    <a:lnTo>
                      <a:pt x="3959549" y="2244737"/>
                    </a:lnTo>
                    <a:lnTo>
                      <a:pt x="3964587" y="2266909"/>
                    </a:lnTo>
                    <a:lnTo>
                      <a:pt x="3974662" y="2289081"/>
                    </a:lnTo>
                    <a:lnTo>
                      <a:pt x="3989775" y="2311252"/>
                    </a:lnTo>
                    <a:lnTo>
                      <a:pt x="4004887" y="2327881"/>
                    </a:lnTo>
                    <a:lnTo>
                      <a:pt x="4161053" y="2460911"/>
                    </a:lnTo>
                    <a:lnTo>
                      <a:pt x="4352482" y="2189308"/>
                    </a:lnTo>
                    <a:lnTo>
                      <a:pt x="4196316" y="2056277"/>
                    </a:lnTo>
                    <a:lnTo>
                      <a:pt x="4176166" y="2045192"/>
                    </a:lnTo>
                    <a:lnTo>
                      <a:pt x="4156015" y="2034106"/>
                    </a:lnTo>
                    <a:lnTo>
                      <a:pt x="4135865" y="2028563"/>
                    </a:lnTo>
                    <a:lnTo>
                      <a:pt x="4116344" y="2028563"/>
                    </a:lnTo>
                    <a:close/>
                    <a:moveTo>
                      <a:pt x="2040226" y="1191580"/>
                    </a:moveTo>
                    <a:lnTo>
                      <a:pt x="2125865" y="1191580"/>
                    </a:lnTo>
                    <a:lnTo>
                      <a:pt x="2211504" y="1202666"/>
                    </a:lnTo>
                    <a:lnTo>
                      <a:pt x="2292105" y="1224838"/>
                    </a:lnTo>
                    <a:lnTo>
                      <a:pt x="2332406" y="1241466"/>
                    </a:lnTo>
                    <a:lnTo>
                      <a:pt x="2372707" y="1258095"/>
                    </a:lnTo>
                    <a:lnTo>
                      <a:pt x="2398150" y="1274092"/>
                    </a:lnTo>
                    <a:lnTo>
                      <a:pt x="3989775" y="1768045"/>
                    </a:lnTo>
                    <a:lnTo>
                      <a:pt x="4025038" y="1790217"/>
                    </a:lnTo>
                    <a:lnTo>
                      <a:pt x="4060301" y="1823474"/>
                    </a:lnTo>
                    <a:lnTo>
                      <a:pt x="4085489" y="1856732"/>
                    </a:lnTo>
                    <a:lnTo>
                      <a:pt x="4091442" y="1869834"/>
                    </a:lnTo>
                    <a:lnTo>
                      <a:pt x="4100602" y="1867818"/>
                    </a:lnTo>
                    <a:lnTo>
                      <a:pt x="4145940" y="1862275"/>
                    </a:lnTo>
                    <a:lnTo>
                      <a:pt x="4196316" y="1873361"/>
                    </a:lnTo>
                    <a:lnTo>
                      <a:pt x="4241655" y="1889989"/>
                    </a:lnTo>
                    <a:lnTo>
                      <a:pt x="4281955" y="1923247"/>
                    </a:lnTo>
                    <a:lnTo>
                      <a:pt x="4443158" y="2061820"/>
                    </a:lnTo>
                    <a:lnTo>
                      <a:pt x="4785715" y="1585128"/>
                    </a:lnTo>
                    <a:lnTo>
                      <a:pt x="4800827" y="1568499"/>
                    </a:lnTo>
                    <a:lnTo>
                      <a:pt x="4815940" y="1557414"/>
                    </a:lnTo>
                    <a:lnTo>
                      <a:pt x="4836091" y="1546328"/>
                    </a:lnTo>
                    <a:lnTo>
                      <a:pt x="4856241" y="1540785"/>
                    </a:lnTo>
                    <a:lnTo>
                      <a:pt x="4876391" y="1540785"/>
                    </a:lnTo>
                    <a:lnTo>
                      <a:pt x="4896542" y="1546328"/>
                    </a:lnTo>
                    <a:lnTo>
                      <a:pt x="4916692" y="1551871"/>
                    </a:lnTo>
                    <a:lnTo>
                      <a:pt x="4931805" y="1568499"/>
                    </a:lnTo>
                    <a:lnTo>
                      <a:pt x="5793233" y="2305709"/>
                    </a:lnTo>
                    <a:lnTo>
                      <a:pt x="5808346" y="2322338"/>
                    </a:lnTo>
                    <a:lnTo>
                      <a:pt x="5818421" y="2344510"/>
                    </a:lnTo>
                    <a:lnTo>
                      <a:pt x="5828497" y="2361139"/>
                    </a:lnTo>
                    <a:lnTo>
                      <a:pt x="5833534" y="2383311"/>
                    </a:lnTo>
                    <a:lnTo>
                      <a:pt x="5833534" y="2405482"/>
                    </a:lnTo>
                    <a:lnTo>
                      <a:pt x="5828497" y="2427654"/>
                    </a:lnTo>
                    <a:lnTo>
                      <a:pt x="5823459" y="2449826"/>
                    </a:lnTo>
                    <a:lnTo>
                      <a:pt x="5808346" y="2471997"/>
                    </a:lnTo>
                    <a:lnTo>
                      <a:pt x="4755489" y="3946417"/>
                    </a:lnTo>
                    <a:lnTo>
                      <a:pt x="4740376" y="3963046"/>
                    </a:lnTo>
                    <a:lnTo>
                      <a:pt x="4725264" y="3979675"/>
                    </a:lnTo>
                    <a:lnTo>
                      <a:pt x="4705113" y="3985218"/>
                    </a:lnTo>
                    <a:lnTo>
                      <a:pt x="4684963" y="3990761"/>
                    </a:lnTo>
                    <a:lnTo>
                      <a:pt x="4664812" y="3990761"/>
                    </a:lnTo>
                    <a:lnTo>
                      <a:pt x="4644662" y="3985218"/>
                    </a:lnTo>
                    <a:lnTo>
                      <a:pt x="4624512" y="3979675"/>
                    </a:lnTo>
                    <a:lnTo>
                      <a:pt x="4609399" y="3968589"/>
                    </a:lnTo>
                    <a:lnTo>
                      <a:pt x="3747970" y="3225836"/>
                    </a:lnTo>
                    <a:lnTo>
                      <a:pt x="3732857" y="3209207"/>
                    </a:lnTo>
                    <a:lnTo>
                      <a:pt x="3722782" y="3192579"/>
                    </a:lnTo>
                    <a:lnTo>
                      <a:pt x="3712707" y="3170407"/>
                    </a:lnTo>
                    <a:lnTo>
                      <a:pt x="3707669" y="3148235"/>
                    </a:lnTo>
                    <a:lnTo>
                      <a:pt x="3707669" y="3126063"/>
                    </a:lnTo>
                    <a:lnTo>
                      <a:pt x="3712707" y="3103892"/>
                    </a:lnTo>
                    <a:lnTo>
                      <a:pt x="3717745" y="3081720"/>
                    </a:lnTo>
                    <a:lnTo>
                      <a:pt x="3732857" y="3065091"/>
                    </a:lnTo>
                    <a:lnTo>
                      <a:pt x="4070376" y="2588399"/>
                    </a:lnTo>
                    <a:lnTo>
                      <a:pt x="3909173" y="2444283"/>
                    </a:lnTo>
                    <a:lnTo>
                      <a:pt x="3873910" y="2405482"/>
                    </a:lnTo>
                    <a:lnTo>
                      <a:pt x="3843684" y="2361139"/>
                    </a:lnTo>
                    <a:lnTo>
                      <a:pt x="3823534" y="2311252"/>
                    </a:lnTo>
                    <a:lnTo>
                      <a:pt x="3813459" y="2261366"/>
                    </a:lnTo>
                    <a:lnTo>
                      <a:pt x="3813459" y="2211480"/>
                    </a:lnTo>
                    <a:lnTo>
                      <a:pt x="3813729" y="2209996"/>
                    </a:lnTo>
                    <a:lnTo>
                      <a:pt x="2614518" y="1836763"/>
                    </a:lnTo>
                    <a:lnTo>
                      <a:pt x="2913586" y="3090555"/>
                    </a:lnTo>
                    <a:lnTo>
                      <a:pt x="3697594" y="4212478"/>
                    </a:lnTo>
                    <a:lnTo>
                      <a:pt x="3705792" y="4227513"/>
                    </a:lnTo>
                    <a:lnTo>
                      <a:pt x="4740376" y="4373223"/>
                    </a:lnTo>
                    <a:lnTo>
                      <a:pt x="4790752" y="4389852"/>
                    </a:lnTo>
                    <a:lnTo>
                      <a:pt x="4836091" y="4412024"/>
                    </a:lnTo>
                    <a:lnTo>
                      <a:pt x="4876391" y="4445281"/>
                    </a:lnTo>
                    <a:lnTo>
                      <a:pt x="4906617" y="4484082"/>
                    </a:lnTo>
                    <a:lnTo>
                      <a:pt x="4936842" y="4528425"/>
                    </a:lnTo>
                    <a:lnTo>
                      <a:pt x="4951955" y="4578312"/>
                    </a:lnTo>
                    <a:lnTo>
                      <a:pt x="4962030" y="4633741"/>
                    </a:lnTo>
                    <a:lnTo>
                      <a:pt x="4956993" y="4689171"/>
                    </a:lnTo>
                    <a:lnTo>
                      <a:pt x="4946918" y="4744600"/>
                    </a:lnTo>
                    <a:lnTo>
                      <a:pt x="4926767" y="4794486"/>
                    </a:lnTo>
                    <a:lnTo>
                      <a:pt x="4896542" y="4838830"/>
                    </a:lnTo>
                    <a:lnTo>
                      <a:pt x="4861279" y="4872087"/>
                    </a:lnTo>
                    <a:lnTo>
                      <a:pt x="4820978" y="4905345"/>
                    </a:lnTo>
                    <a:lnTo>
                      <a:pt x="4775639" y="4921974"/>
                    </a:lnTo>
                    <a:lnTo>
                      <a:pt x="4725264" y="4933060"/>
                    </a:lnTo>
                    <a:lnTo>
                      <a:pt x="4674888" y="4933060"/>
                    </a:lnTo>
                    <a:lnTo>
                      <a:pt x="3415489" y="4750143"/>
                    </a:lnTo>
                    <a:lnTo>
                      <a:pt x="3365113" y="4739057"/>
                    </a:lnTo>
                    <a:lnTo>
                      <a:pt x="3319775" y="4711342"/>
                    </a:lnTo>
                    <a:lnTo>
                      <a:pt x="3279474" y="4683628"/>
                    </a:lnTo>
                    <a:lnTo>
                      <a:pt x="3276115" y="4679317"/>
                    </a:lnTo>
                    <a:lnTo>
                      <a:pt x="3259324" y="4666999"/>
                    </a:lnTo>
                    <a:lnTo>
                      <a:pt x="3234136" y="4639284"/>
                    </a:lnTo>
                    <a:lnTo>
                      <a:pt x="3213985" y="4617112"/>
                    </a:lnTo>
                    <a:lnTo>
                      <a:pt x="2502629" y="3593564"/>
                    </a:lnTo>
                    <a:lnTo>
                      <a:pt x="2483534" y="3602756"/>
                    </a:lnTo>
                    <a:lnTo>
                      <a:pt x="2317294" y="3669271"/>
                    </a:lnTo>
                    <a:lnTo>
                      <a:pt x="2191354" y="3724700"/>
                    </a:lnTo>
                    <a:lnTo>
                      <a:pt x="2004963" y="3802301"/>
                    </a:lnTo>
                    <a:lnTo>
                      <a:pt x="1732933" y="3918703"/>
                    </a:lnTo>
                    <a:lnTo>
                      <a:pt x="1380301" y="4073905"/>
                    </a:lnTo>
                    <a:lnTo>
                      <a:pt x="1571730" y="4916431"/>
                    </a:lnTo>
                    <a:lnTo>
                      <a:pt x="1586842" y="4971860"/>
                    </a:lnTo>
                    <a:lnTo>
                      <a:pt x="1617068" y="5104890"/>
                    </a:lnTo>
                    <a:lnTo>
                      <a:pt x="1637218" y="5182492"/>
                    </a:lnTo>
                    <a:lnTo>
                      <a:pt x="1647293" y="5265636"/>
                    </a:lnTo>
                    <a:lnTo>
                      <a:pt x="1652331" y="5343237"/>
                    </a:lnTo>
                    <a:lnTo>
                      <a:pt x="1647293" y="5415295"/>
                    </a:lnTo>
                    <a:lnTo>
                      <a:pt x="1627143" y="5498439"/>
                    </a:lnTo>
                    <a:lnTo>
                      <a:pt x="1617068" y="5537239"/>
                    </a:lnTo>
                    <a:lnTo>
                      <a:pt x="1601955" y="5570497"/>
                    </a:lnTo>
                    <a:lnTo>
                      <a:pt x="1586842" y="5598211"/>
                    </a:lnTo>
                    <a:lnTo>
                      <a:pt x="1566692" y="5620383"/>
                    </a:lnTo>
                    <a:lnTo>
                      <a:pt x="1546542" y="5642555"/>
                    </a:lnTo>
                    <a:lnTo>
                      <a:pt x="1526391" y="5659184"/>
                    </a:lnTo>
                    <a:lnTo>
                      <a:pt x="1506241" y="5675813"/>
                    </a:lnTo>
                    <a:lnTo>
                      <a:pt x="1481053" y="5686898"/>
                    </a:lnTo>
                    <a:lnTo>
                      <a:pt x="1450827" y="5692441"/>
                    </a:lnTo>
                    <a:lnTo>
                      <a:pt x="1425639" y="5697984"/>
                    </a:lnTo>
                    <a:lnTo>
                      <a:pt x="1360151" y="5697984"/>
                    </a:lnTo>
                    <a:lnTo>
                      <a:pt x="1294662" y="5686898"/>
                    </a:lnTo>
                    <a:lnTo>
                      <a:pt x="1259399" y="5681355"/>
                    </a:lnTo>
                    <a:lnTo>
                      <a:pt x="1234211" y="5664727"/>
                    </a:lnTo>
                    <a:lnTo>
                      <a:pt x="1203985" y="5642555"/>
                    </a:lnTo>
                    <a:lnTo>
                      <a:pt x="1178797" y="5620383"/>
                    </a:lnTo>
                    <a:lnTo>
                      <a:pt x="1158647" y="5592669"/>
                    </a:lnTo>
                    <a:lnTo>
                      <a:pt x="1143534" y="5564954"/>
                    </a:lnTo>
                    <a:lnTo>
                      <a:pt x="1133459" y="5537239"/>
                    </a:lnTo>
                    <a:lnTo>
                      <a:pt x="1123384" y="5515067"/>
                    </a:lnTo>
                    <a:lnTo>
                      <a:pt x="780827" y="4012933"/>
                    </a:lnTo>
                    <a:lnTo>
                      <a:pt x="780827" y="3996304"/>
                    </a:lnTo>
                    <a:lnTo>
                      <a:pt x="765714" y="3940874"/>
                    </a:lnTo>
                    <a:lnTo>
                      <a:pt x="765714" y="3885445"/>
                    </a:lnTo>
                    <a:lnTo>
                      <a:pt x="770752" y="3830016"/>
                    </a:lnTo>
                    <a:lnTo>
                      <a:pt x="785865" y="3774587"/>
                    </a:lnTo>
                    <a:lnTo>
                      <a:pt x="811053" y="3730243"/>
                    </a:lnTo>
                    <a:lnTo>
                      <a:pt x="841278" y="3685900"/>
                    </a:lnTo>
                    <a:lnTo>
                      <a:pt x="881579" y="3647099"/>
                    </a:lnTo>
                    <a:lnTo>
                      <a:pt x="926917" y="3619384"/>
                    </a:lnTo>
                    <a:lnTo>
                      <a:pt x="2045264" y="3015205"/>
                    </a:lnTo>
                    <a:lnTo>
                      <a:pt x="1808497" y="2028563"/>
                    </a:lnTo>
                    <a:lnTo>
                      <a:pt x="1299700" y="2544055"/>
                    </a:lnTo>
                    <a:lnTo>
                      <a:pt x="1264436" y="2577313"/>
                    </a:lnTo>
                    <a:lnTo>
                      <a:pt x="1254361" y="2582856"/>
                    </a:lnTo>
                    <a:lnTo>
                      <a:pt x="1244286" y="2588399"/>
                    </a:lnTo>
                    <a:lnTo>
                      <a:pt x="1224136" y="2599485"/>
                    </a:lnTo>
                    <a:lnTo>
                      <a:pt x="1214060" y="2605028"/>
                    </a:lnTo>
                    <a:lnTo>
                      <a:pt x="1173760" y="2616114"/>
                    </a:lnTo>
                    <a:lnTo>
                      <a:pt x="1133459" y="2621657"/>
                    </a:lnTo>
                    <a:lnTo>
                      <a:pt x="1093158" y="2616114"/>
                    </a:lnTo>
                    <a:lnTo>
                      <a:pt x="1047820" y="2605028"/>
                    </a:lnTo>
                    <a:lnTo>
                      <a:pt x="1012557" y="2582856"/>
                    </a:lnTo>
                    <a:lnTo>
                      <a:pt x="95714" y="2039649"/>
                    </a:lnTo>
                    <a:lnTo>
                      <a:pt x="60451" y="2006391"/>
                    </a:lnTo>
                    <a:lnTo>
                      <a:pt x="35263" y="1973134"/>
                    </a:lnTo>
                    <a:lnTo>
                      <a:pt x="15113" y="1928790"/>
                    </a:lnTo>
                    <a:lnTo>
                      <a:pt x="5038" y="1884447"/>
                    </a:lnTo>
                    <a:lnTo>
                      <a:pt x="0" y="1840103"/>
                    </a:lnTo>
                    <a:lnTo>
                      <a:pt x="5038" y="1795760"/>
                    </a:lnTo>
                    <a:lnTo>
                      <a:pt x="15113" y="1751416"/>
                    </a:lnTo>
                    <a:lnTo>
                      <a:pt x="35263" y="1707073"/>
                    </a:lnTo>
                    <a:lnTo>
                      <a:pt x="65489" y="1668272"/>
                    </a:lnTo>
                    <a:lnTo>
                      <a:pt x="95714" y="1640558"/>
                    </a:lnTo>
                    <a:lnTo>
                      <a:pt x="136015" y="1618386"/>
                    </a:lnTo>
                    <a:lnTo>
                      <a:pt x="176316" y="1607300"/>
                    </a:lnTo>
                    <a:lnTo>
                      <a:pt x="216617" y="1601757"/>
                    </a:lnTo>
                    <a:lnTo>
                      <a:pt x="261955" y="1607300"/>
                    </a:lnTo>
                    <a:lnTo>
                      <a:pt x="302256" y="1618386"/>
                    </a:lnTo>
                    <a:lnTo>
                      <a:pt x="337519" y="1640558"/>
                    </a:lnTo>
                    <a:lnTo>
                      <a:pt x="1081691" y="2081462"/>
                    </a:lnTo>
                    <a:lnTo>
                      <a:pt x="1692632" y="1418840"/>
                    </a:lnTo>
                    <a:lnTo>
                      <a:pt x="1763158" y="1346782"/>
                    </a:lnTo>
                    <a:lnTo>
                      <a:pt x="1828647" y="1280267"/>
                    </a:lnTo>
                    <a:lnTo>
                      <a:pt x="1863910" y="1258095"/>
                    </a:lnTo>
                    <a:lnTo>
                      <a:pt x="1899173" y="1235923"/>
                    </a:lnTo>
                    <a:lnTo>
                      <a:pt x="1934436" y="1219295"/>
                    </a:lnTo>
                    <a:lnTo>
                      <a:pt x="1969699" y="1208209"/>
                    </a:lnTo>
                    <a:lnTo>
                      <a:pt x="2004963" y="1197123"/>
                    </a:lnTo>
                    <a:lnTo>
                      <a:pt x="2040226" y="1191580"/>
                    </a:lnTo>
                    <a:close/>
                    <a:moveTo>
                      <a:pt x="3057820" y="731517"/>
                    </a:moveTo>
                    <a:lnTo>
                      <a:pt x="3148496" y="731517"/>
                    </a:lnTo>
                    <a:lnTo>
                      <a:pt x="3244211" y="737059"/>
                    </a:lnTo>
                    <a:lnTo>
                      <a:pt x="3339925" y="748145"/>
                    </a:lnTo>
                    <a:lnTo>
                      <a:pt x="3430602" y="764774"/>
                    </a:lnTo>
                    <a:lnTo>
                      <a:pt x="3662331" y="809118"/>
                    </a:lnTo>
                    <a:lnTo>
                      <a:pt x="3768121" y="836832"/>
                    </a:lnTo>
                    <a:lnTo>
                      <a:pt x="3798346" y="847918"/>
                    </a:lnTo>
                    <a:lnTo>
                      <a:pt x="3813459" y="859004"/>
                    </a:lnTo>
                    <a:lnTo>
                      <a:pt x="3828572" y="903347"/>
                    </a:lnTo>
                    <a:lnTo>
                      <a:pt x="3843684" y="997577"/>
                    </a:lnTo>
                    <a:lnTo>
                      <a:pt x="3873910" y="1186037"/>
                    </a:lnTo>
                    <a:lnTo>
                      <a:pt x="3808421" y="1213752"/>
                    </a:lnTo>
                    <a:lnTo>
                      <a:pt x="3742933" y="1235923"/>
                    </a:lnTo>
                    <a:lnTo>
                      <a:pt x="3677444" y="1263638"/>
                    </a:lnTo>
                    <a:lnTo>
                      <a:pt x="3611955" y="1291353"/>
                    </a:lnTo>
                    <a:lnTo>
                      <a:pt x="3586767" y="1252552"/>
                    </a:lnTo>
                    <a:lnTo>
                      <a:pt x="3561579" y="1219295"/>
                    </a:lnTo>
                    <a:lnTo>
                      <a:pt x="3526316" y="1186037"/>
                    </a:lnTo>
                    <a:lnTo>
                      <a:pt x="3496090" y="1158322"/>
                    </a:lnTo>
                    <a:lnTo>
                      <a:pt x="3455790" y="1130608"/>
                    </a:lnTo>
                    <a:lnTo>
                      <a:pt x="3415489" y="1108436"/>
                    </a:lnTo>
                    <a:lnTo>
                      <a:pt x="3334887" y="1064093"/>
                    </a:lnTo>
                    <a:lnTo>
                      <a:pt x="3244211" y="1030835"/>
                    </a:lnTo>
                    <a:lnTo>
                      <a:pt x="3153534" y="1003120"/>
                    </a:lnTo>
                    <a:lnTo>
                      <a:pt x="3067895" y="980949"/>
                    </a:lnTo>
                    <a:lnTo>
                      <a:pt x="2987293" y="969863"/>
                    </a:lnTo>
                    <a:lnTo>
                      <a:pt x="2881504" y="958777"/>
                    </a:lnTo>
                    <a:lnTo>
                      <a:pt x="2765639" y="958777"/>
                    </a:lnTo>
                    <a:lnTo>
                      <a:pt x="2644737" y="964320"/>
                    </a:lnTo>
                    <a:lnTo>
                      <a:pt x="2523835" y="980949"/>
                    </a:lnTo>
                    <a:lnTo>
                      <a:pt x="2397895" y="1008663"/>
                    </a:lnTo>
                    <a:lnTo>
                      <a:pt x="2282030" y="1047464"/>
                    </a:lnTo>
                    <a:lnTo>
                      <a:pt x="2226617" y="1069635"/>
                    </a:lnTo>
                    <a:lnTo>
                      <a:pt x="2176241" y="1091807"/>
                    </a:lnTo>
                    <a:lnTo>
                      <a:pt x="2125865" y="1119522"/>
                    </a:lnTo>
                    <a:lnTo>
                      <a:pt x="2080527" y="1147236"/>
                    </a:lnTo>
                    <a:lnTo>
                      <a:pt x="1984812" y="1113979"/>
                    </a:lnTo>
                    <a:lnTo>
                      <a:pt x="2065414" y="1058550"/>
                    </a:lnTo>
                    <a:lnTo>
                      <a:pt x="2146015" y="1008663"/>
                    </a:lnTo>
                    <a:lnTo>
                      <a:pt x="2231654" y="958777"/>
                    </a:lnTo>
                    <a:lnTo>
                      <a:pt x="2317294" y="914433"/>
                    </a:lnTo>
                    <a:lnTo>
                      <a:pt x="2402933" y="875633"/>
                    </a:lnTo>
                    <a:lnTo>
                      <a:pt x="2493609" y="842375"/>
                    </a:lnTo>
                    <a:lnTo>
                      <a:pt x="2584286" y="814661"/>
                    </a:lnTo>
                    <a:lnTo>
                      <a:pt x="2680000" y="786946"/>
                    </a:lnTo>
                    <a:lnTo>
                      <a:pt x="2770677" y="764774"/>
                    </a:lnTo>
                    <a:lnTo>
                      <a:pt x="2866391" y="748145"/>
                    </a:lnTo>
                    <a:lnTo>
                      <a:pt x="2962105" y="737059"/>
                    </a:lnTo>
                    <a:lnTo>
                      <a:pt x="3057820" y="731517"/>
                    </a:lnTo>
                    <a:close/>
                    <a:moveTo>
                      <a:pt x="1435100" y="0"/>
                    </a:moveTo>
                    <a:cubicBezTo>
                      <a:pt x="1809181" y="0"/>
                      <a:pt x="2112433" y="303252"/>
                      <a:pt x="2112433" y="677333"/>
                    </a:cubicBezTo>
                    <a:cubicBezTo>
                      <a:pt x="2112433" y="1051414"/>
                      <a:pt x="1809181" y="1354666"/>
                      <a:pt x="1435100" y="1354666"/>
                    </a:cubicBezTo>
                    <a:cubicBezTo>
                      <a:pt x="1061019" y="1354666"/>
                      <a:pt x="757767" y="1051414"/>
                      <a:pt x="757767" y="677333"/>
                    </a:cubicBezTo>
                    <a:cubicBezTo>
                      <a:pt x="757767" y="303252"/>
                      <a:pt x="1061019" y="0"/>
                      <a:pt x="143510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50" name="组合 272"/>
            <p:cNvGrpSpPr/>
            <p:nvPr/>
          </p:nvGrpSpPr>
          <p:grpSpPr>
            <a:xfrm>
              <a:off x="10938863" y="4551857"/>
              <a:ext cx="509099" cy="509099"/>
              <a:chOff x="1942189" y="2293540"/>
              <a:chExt cx="784535" cy="784535"/>
            </a:xfrm>
          </p:grpSpPr>
          <p:grpSp>
            <p:nvGrpSpPr>
              <p:cNvPr id="151" name="组合 273"/>
              <p:cNvGrpSpPr/>
              <p:nvPr/>
            </p:nvGrpSpPr>
            <p:grpSpPr>
              <a:xfrm>
                <a:off x="1942189" y="2293540"/>
                <a:ext cx="784535" cy="784535"/>
                <a:chOff x="4482798" y="2388721"/>
                <a:chExt cx="784535" cy="784535"/>
              </a:xfrm>
            </p:grpSpPr>
            <p:sp>
              <p:nvSpPr>
                <p:cNvPr id="153" name="椭圆 275"/>
                <p:cNvSpPr/>
                <p:nvPr/>
              </p:nvSpPr>
              <p:spPr bwMode="auto">
                <a:xfrm>
                  <a:off x="4482798" y="2388721"/>
                  <a:ext cx="784535" cy="7845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  <a:sym typeface="Calibri" pitchFamily="34" charset="0"/>
                  </a:endParaRPr>
                </a:p>
              </p:txBody>
            </p:sp>
            <p:sp>
              <p:nvSpPr>
                <p:cNvPr id="154" name="KSO_Shape"/>
                <p:cNvSpPr>
                  <a:spLocks/>
                </p:cNvSpPr>
                <p:nvPr/>
              </p:nvSpPr>
              <p:spPr bwMode="auto">
                <a:xfrm>
                  <a:off x="4852321" y="2740674"/>
                  <a:ext cx="342303" cy="327814"/>
                </a:xfrm>
                <a:custGeom>
                  <a:avLst/>
                  <a:gdLst>
                    <a:gd name="T0" fmla="*/ 803970 w 12269552"/>
                    <a:gd name="T1" fmla="*/ 262762 h 11753851"/>
                    <a:gd name="T2" fmla="*/ 1171916 w 12269552"/>
                    <a:gd name="T3" fmla="*/ 262762 h 11753851"/>
                    <a:gd name="T4" fmla="*/ 1241319 w 12269552"/>
                    <a:gd name="T5" fmla="*/ 290855 h 11753851"/>
                    <a:gd name="T6" fmla="*/ 1475966 w 12269552"/>
                    <a:gd name="T7" fmla="*/ 525518 h 11753851"/>
                    <a:gd name="T8" fmla="*/ 1670404 w 12269552"/>
                    <a:gd name="T9" fmla="*/ 331067 h 11753851"/>
                    <a:gd name="T10" fmla="*/ 1721079 w 12269552"/>
                    <a:gd name="T11" fmla="*/ 312889 h 11753851"/>
                    <a:gd name="T12" fmla="*/ 1800397 w 12269552"/>
                    <a:gd name="T13" fmla="*/ 391661 h 11753851"/>
                    <a:gd name="T14" fmla="*/ 1782220 w 12269552"/>
                    <a:gd name="T15" fmla="*/ 441238 h 11753851"/>
                    <a:gd name="T16" fmla="*/ 1547572 w 12269552"/>
                    <a:gd name="T17" fmla="*/ 678105 h 11753851"/>
                    <a:gd name="T18" fmla="*/ 1419232 w 12269552"/>
                    <a:gd name="T19" fmla="*/ 688571 h 11753851"/>
                    <a:gd name="T20" fmla="*/ 1275469 w 12269552"/>
                    <a:gd name="T21" fmla="*/ 544247 h 11753851"/>
                    <a:gd name="T22" fmla="*/ 1050185 w 12269552"/>
                    <a:gd name="T23" fmla="*/ 804250 h 11753851"/>
                    <a:gd name="T24" fmla="*/ 1256190 w 12269552"/>
                    <a:gd name="T25" fmla="*/ 1010268 h 11753851"/>
                    <a:gd name="T26" fmla="*/ 1274918 w 12269552"/>
                    <a:gd name="T27" fmla="*/ 1130905 h 11753851"/>
                    <a:gd name="T28" fmla="*/ 1159247 w 12269552"/>
                    <a:gd name="T29" fmla="*/ 1646503 h 11753851"/>
                    <a:gd name="T30" fmla="*/ 1063405 w 12269552"/>
                    <a:gd name="T31" fmla="*/ 1724724 h 11753851"/>
                    <a:gd name="T32" fmla="*/ 965360 w 12269552"/>
                    <a:gd name="T33" fmla="*/ 1626672 h 11753851"/>
                    <a:gd name="T34" fmla="*/ 968114 w 12269552"/>
                    <a:gd name="T35" fmla="*/ 1601884 h 11753851"/>
                    <a:gd name="T36" fmla="*/ 1063405 w 12269552"/>
                    <a:gd name="T37" fmla="*/ 1179380 h 11753851"/>
                    <a:gd name="T38" fmla="*/ 828757 w 12269552"/>
                    <a:gd name="T39" fmla="*/ 951327 h 11753851"/>
                    <a:gd name="T40" fmla="*/ 627709 w 12269552"/>
                    <a:gd name="T41" fmla="*/ 1176075 h 11753851"/>
                    <a:gd name="T42" fmla="*/ 508182 w 12269552"/>
                    <a:gd name="T43" fmla="*/ 1213533 h 11753851"/>
                    <a:gd name="T44" fmla="*/ 100027 w 12269552"/>
                    <a:gd name="T45" fmla="*/ 1214084 h 11753851"/>
                    <a:gd name="T46" fmla="*/ 2533 w 12269552"/>
                    <a:gd name="T47" fmla="*/ 1137515 h 11753851"/>
                    <a:gd name="T48" fmla="*/ 75791 w 12269552"/>
                    <a:gd name="T49" fmla="*/ 1020735 h 11753851"/>
                    <a:gd name="T50" fmla="*/ 100578 w 12269552"/>
                    <a:gd name="T51" fmla="*/ 1018531 h 11753851"/>
                    <a:gd name="T52" fmla="*/ 451999 w 12269552"/>
                    <a:gd name="T53" fmla="*/ 1019633 h 11753851"/>
                    <a:gd name="T54" fmla="*/ 971969 w 12269552"/>
                    <a:gd name="T55" fmla="*/ 417001 h 11753851"/>
                    <a:gd name="T56" fmla="*/ 835918 w 12269552"/>
                    <a:gd name="T57" fmla="*/ 416450 h 11753851"/>
                    <a:gd name="T58" fmla="*/ 599617 w 12269552"/>
                    <a:gd name="T59" fmla="*/ 689122 h 11753851"/>
                    <a:gd name="T60" fmla="*/ 541231 w 12269552"/>
                    <a:gd name="T61" fmla="*/ 716664 h 11753851"/>
                    <a:gd name="T62" fmla="*/ 464667 w 12269552"/>
                    <a:gd name="T63" fmla="*/ 640647 h 11753851"/>
                    <a:gd name="T64" fmla="*/ 490556 w 12269552"/>
                    <a:gd name="T65" fmla="*/ 583358 h 11753851"/>
                    <a:gd name="T66" fmla="*/ 745033 w 12269552"/>
                    <a:gd name="T67" fmla="*/ 290304 h 11753851"/>
                    <a:gd name="T68" fmla="*/ 803970 w 12269552"/>
                    <a:gd name="T69" fmla="*/ 262762 h 11753851"/>
                    <a:gd name="T70" fmla="*/ 1357685 w 12269552"/>
                    <a:gd name="T71" fmla="*/ 0 h 11753851"/>
                    <a:gd name="T72" fmla="*/ 1509449 w 12269552"/>
                    <a:gd name="T73" fmla="*/ 151764 h 11753851"/>
                    <a:gd name="T74" fmla="*/ 1357685 w 12269552"/>
                    <a:gd name="T75" fmla="*/ 303527 h 11753851"/>
                    <a:gd name="T76" fmla="*/ 1205921 w 12269552"/>
                    <a:gd name="T77" fmla="*/ 151764 h 11753851"/>
                    <a:gd name="T78" fmla="*/ 1357685 w 12269552"/>
                    <a:gd name="T79" fmla="*/ 0 h 1175385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2269552" h="11753851">
                      <a:moveTo>
                        <a:pt x="5478990" y="1790700"/>
                      </a:moveTo>
                      <a:cubicBezTo>
                        <a:pt x="7986505" y="1790700"/>
                        <a:pt x="7986505" y="1790700"/>
                        <a:pt x="7986505" y="1790700"/>
                      </a:cubicBezTo>
                      <a:cubicBezTo>
                        <a:pt x="8170440" y="1790700"/>
                        <a:pt x="8335605" y="1862026"/>
                        <a:pt x="8459480" y="1982155"/>
                      </a:cubicBezTo>
                      <a:cubicBezTo>
                        <a:pt x="10058584" y="3581364"/>
                        <a:pt x="10058584" y="3581364"/>
                        <a:pt x="10058584" y="3581364"/>
                      </a:cubicBezTo>
                      <a:cubicBezTo>
                        <a:pt x="11383663" y="2256197"/>
                        <a:pt x="11383663" y="2256197"/>
                        <a:pt x="11383663" y="2256197"/>
                      </a:cubicBezTo>
                      <a:cubicBezTo>
                        <a:pt x="11477507" y="2177363"/>
                        <a:pt x="11597628" y="2132315"/>
                        <a:pt x="11729010" y="2132315"/>
                      </a:cubicBezTo>
                      <a:cubicBezTo>
                        <a:pt x="12029311" y="2132315"/>
                        <a:pt x="12269552" y="2372572"/>
                        <a:pt x="12269552" y="2669139"/>
                      </a:cubicBezTo>
                      <a:cubicBezTo>
                        <a:pt x="12269552" y="2796776"/>
                        <a:pt x="12220753" y="2916904"/>
                        <a:pt x="12145678" y="3007000"/>
                      </a:cubicBezTo>
                      <a:cubicBezTo>
                        <a:pt x="10546573" y="4621226"/>
                        <a:pt x="10546573" y="4621226"/>
                        <a:pt x="10546573" y="4621226"/>
                      </a:cubicBezTo>
                      <a:cubicBezTo>
                        <a:pt x="10062338" y="5105494"/>
                        <a:pt x="9671946" y="4692552"/>
                        <a:pt x="9671946" y="4692552"/>
                      </a:cubicBezTo>
                      <a:cubicBezTo>
                        <a:pt x="8692213" y="3709001"/>
                        <a:pt x="8692213" y="3709001"/>
                        <a:pt x="8692213" y="3709001"/>
                      </a:cubicBezTo>
                      <a:cubicBezTo>
                        <a:pt x="7156923" y="5480895"/>
                        <a:pt x="7156923" y="5480895"/>
                        <a:pt x="7156923" y="5480895"/>
                      </a:cubicBezTo>
                      <a:cubicBezTo>
                        <a:pt x="8560831" y="6884896"/>
                        <a:pt x="8560831" y="6884896"/>
                        <a:pt x="8560831" y="6884896"/>
                      </a:cubicBezTo>
                      <a:cubicBezTo>
                        <a:pt x="8560831" y="6884896"/>
                        <a:pt x="8857379" y="7158939"/>
                        <a:pt x="8688459" y="7707025"/>
                      </a:cubicBezTo>
                      <a:cubicBezTo>
                        <a:pt x="7900169" y="11220781"/>
                        <a:pt x="7900169" y="11220781"/>
                        <a:pt x="7900169" y="11220781"/>
                      </a:cubicBezTo>
                      <a:cubicBezTo>
                        <a:pt x="7840108" y="11524856"/>
                        <a:pt x="7569837" y="11753851"/>
                        <a:pt x="7247013" y="11753851"/>
                      </a:cubicBezTo>
                      <a:cubicBezTo>
                        <a:pt x="6879144" y="11753851"/>
                        <a:pt x="6578843" y="11453530"/>
                        <a:pt x="6578843" y="11085637"/>
                      </a:cubicBezTo>
                      <a:cubicBezTo>
                        <a:pt x="6578843" y="11025572"/>
                        <a:pt x="6586351" y="10969262"/>
                        <a:pt x="6597612" y="10916706"/>
                      </a:cubicBezTo>
                      <a:cubicBezTo>
                        <a:pt x="7247013" y="8037378"/>
                        <a:pt x="7247013" y="8037378"/>
                        <a:pt x="7247013" y="8037378"/>
                      </a:cubicBezTo>
                      <a:cubicBezTo>
                        <a:pt x="5647909" y="6483216"/>
                        <a:pt x="5647909" y="6483216"/>
                        <a:pt x="5647909" y="6483216"/>
                      </a:cubicBezTo>
                      <a:cubicBezTo>
                        <a:pt x="4277784" y="8014854"/>
                        <a:pt x="4277784" y="8014854"/>
                        <a:pt x="4277784" y="8014854"/>
                      </a:cubicBezTo>
                      <a:cubicBezTo>
                        <a:pt x="4277784" y="8014854"/>
                        <a:pt x="4056312" y="8288897"/>
                        <a:pt x="3463217" y="8270127"/>
                      </a:cubicBezTo>
                      <a:cubicBezTo>
                        <a:pt x="681676" y="8273881"/>
                        <a:pt x="681676" y="8273881"/>
                        <a:pt x="681676" y="8273881"/>
                      </a:cubicBezTo>
                      <a:cubicBezTo>
                        <a:pt x="370114" y="8277635"/>
                        <a:pt x="88581" y="8067410"/>
                        <a:pt x="17260" y="7752073"/>
                      </a:cubicBezTo>
                      <a:cubicBezTo>
                        <a:pt x="-65323" y="7391688"/>
                        <a:pt x="156149" y="7038811"/>
                        <a:pt x="516511" y="6956222"/>
                      </a:cubicBezTo>
                      <a:cubicBezTo>
                        <a:pt x="572817" y="6944960"/>
                        <a:pt x="629124" y="6941206"/>
                        <a:pt x="685430" y="6941206"/>
                      </a:cubicBezTo>
                      <a:cubicBezTo>
                        <a:pt x="3080333" y="6948714"/>
                        <a:pt x="3080333" y="6948714"/>
                        <a:pt x="3080333" y="6948714"/>
                      </a:cubicBezTo>
                      <a:cubicBezTo>
                        <a:pt x="6623888" y="2841824"/>
                        <a:pt x="6623888" y="2841824"/>
                        <a:pt x="6623888" y="2841824"/>
                      </a:cubicBezTo>
                      <a:lnTo>
                        <a:pt x="5696708" y="2838070"/>
                      </a:lnTo>
                      <a:cubicBezTo>
                        <a:pt x="4086342" y="4696306"/>
                        <a:pt x="4086342" y="4696306"/>
                        <a:pt x="4086342" y="4696306"/>
                      </a:cubicBezTo>
                      <a:cubicBezTo>
                        <a:pt x="3992498" y="4812681"/>
                        <a:pt x="3849855" y="4884007"/>
                        <a:pt x="3688443" y="4884007"/>
                      </a:cubicBezTo>
                      <a:cubicBezTo>
                        <a:pt x="3399403" y="4884007"/>
                        <a:pt x="3166669" y="4651258"/>
                        <a:pt x="3166669" y="4365953"/>
                      </a:cubicBezTo>
                      <a:cubicBezTo>
                        <a:pt x="3166669" y="4208284"/>
                        <a:pt x="3234237" y="4069386"/>
                        <a:pt x="3343097" y="3975536"/>
                      </a:cubicBezTo>
                      <a:cubicBezTo>
                        <a:pt x="5077337" y="1978401"/>
                        <a:pt x="5077337" y="1978401"/>
                        <a:pt x="5077337" y="1978401"/>
                      </a:cubicBezTo>
                      <a:cubicBezTo>
                        <a:pt x="5171181" y="1862026"/>
                        <a:pt x="5313824" y="1790700"/>
                        <a:pt x="5478990" y="1790700"/>
                      </a:cubicBezTo>
                      <a:close/>
                      <a:moveTo>
                        <a:pt x="9252509" y="0"/>
                      </a:moveTo>
                      <a:cubicBezTo>
                        <a:pt x="9823713" y="0"/>
                        <a:pt x="10286766" y="463053"/>
                        <a:pt x="10286766" y="1034257"/>
                      </a:cubicBezTo>
                      <a:cubicBezTo>
                        <a:pt x="10286766" y="1605461"/>
                        <a:pt x="9823713" y="2068514"/>
                        <a:pt x="9252509" y="2068514"/>
                      </a:cubicBezTo>
                      <a:cubicBezTo>
                        <a:pt x="8681305" y="2068514"/>
                        <a:pt x="8218252" y="1605461"/>
                        <a:pt x="8218252" y="1034257"/>
                      </a:cubicBezTo>
                      <a:cubicBezTo>
                        <a:pt x="8218252" y="463053"/>
                        <a:pt x="8681305" y="0"/>
                        <a:pt x="925250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55" name="KSO_Shape"/>
                <p:cNvSpPr/>
                <p:nvPr/>
              </p:nvSpPr>
              <p:spPr>
                <a:xfrm rot="4737359">
                  <a:off x="4740871" y="2695089"/>
                  <a:ext cx="204023" cy="140095"/>
                </a:xfrm>
                <a:custGeom>
                  <a:avLst/>
                  <a:gdLst>
                    <a:gd name="connsiteX0" fmla="*/ 1720704 w 1721074"/>
                    <a:gd name="connsiteY0" fmla="*/ 0 h 1180530"/>
                    <a:gd name="connsiteX1" fmla="*/ 1721074 w 1721074"/>
                    <a:gd name="connsiteY1" fmla="*/ 328961 h 1180530"/>
                    <a:gd name="connsiteX2" fmla="*/ 1609393 w 1721074"/>
                    <a:gd name="connsiteY2" fmla="*/ 253106 h 1180530"/>
                    <a:gd name="connsiteX3" fmla="*/ 1153934 w 1721074"/>
                    <a:gd name="connsiteY3" fmla="*/ 933995 h 1180530"/>
                    <a:gd name="connsiteX4" fmla="*/ 899597 w 1721074"/>
                    <a:gd name="connsiteY4" fmla="*/ 519521 h 1180530"/>
                    <a:gd name="connsiteX5" fmla="*/ 532223 w 1721074"/>
                    <a:gd name="connsiteY5" fmla="*/ 1009354 h 1180530"/>
                    <a:gd name="connsiteX6" fmla="*/ 292016 w 1721074"/>
                    <a:gd name="connsiteY6" fmla="*/ 792697 h 1180530"/>
                    <a:gd name="connsiteX7" fmla="*/ 0 w 1721074"/>
                    <a:gd name="connsiteY7" fmla="*/ 1180530 h 1180530"/>
                    <a:gd name="connsiteX8" fmla="*/ 0 w 1721074"/>
                    <a:gd name="connsiteY8" fmla="*/ 996382 h 1180530"/>
                    <a:gd name="connsiteX9" fmla="*/ 277886 w 1721074"/>
                    <a:gd name="connsiteY9" fmla="*/ 613720 h 1180530"/>
                    <a:gd name="connsiteX10" fmla="*/ 503963 w 1721074"/>
                    <a:gd name="connsiteY10" fmla="*/ 839796 h 1180530"/>
                    <a:gd name="connsiteX11" fmla="*/ 923147 w 1721074"/>
                    <a:gd name="connsiteY11" fmla="*/ 316994 h 1180530"/>
                    <a:gd name="connsiteX12" fmla="*/ 1158644 w 1721074"/>
                    <a:gd name="connsiteY12" fmla="*/ 731468 h 1180530"/>
                    <a:gd name="connsiteX13" fmla="*/ 1529274 w 1721074"/>
                    <a:gd name="connsiteY13" fmla="*/ 198688 h 1180530"/>
                    <a:gd name="connsiteX14" fmla="*/ 1414772 w 1721074"/>
                    <a:gd name="connsiteY14" fmla="*/ 120917 h 1180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21074" h="1180530">
                      <a:moveTo>
                        <a:pt x="1720704" y="0"/>
                      </a:moveTo>
                      <a:lnTo>
                        <a:pt x="1721074" y="328961"/>
                      </a:lnTo>
                      <a:lnTo>
                        <a:pt x="1609393" y="253106"/>
                      </a:lnTo>
                      <a:lnTo>
                        <a:pt x="1153934" y="933995"/>
                      </a:lnTo>
                      <a:lnTo>
                        <a:pt x="899597" y="519521"/>
                      </a:lnTo>
                      <a:lnTo>
                        <a:pt x="532223" y="1009354"/>
                      </a:lnTo>
                      <a:lnTo>
                        <a:pt x="292016" y="792697"/>
                      </a:lnTo>
                      <a:lnTo>
                        <a:pt x="0" y="1180530"/>
                      </a:lnTo>
                      <a:lnTo>
                        <a:pt x="0" y="996382"/>
                      </a:lnTo>
                      <a:lnTo>
                        <a:pt x="277886" y="613720"/>
                      </a:lnTo>
                      <a:lnTo>
                        <a:pt x="503963" y="839796"/>
                      </a:lnTo>
                      <a:lnTo>
                        <a:pt x="923147" y="316994"/>
                      </a:lnTo>
                      <a:lnTo>
                        <a:pt x="1158644" y="731468"/>
                      </a:lnTo>
                      <a:lnTo>
                        <a:pt x="1529274" y="198688"/>
                      </a:lnTo>
                      <a:lnTo>
                        <a:pt x="1414772" y="12091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chemeClr val="tx1"/>
                    </a:solidFill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156" name="直接连接符 278"/>
                <p:cNvCxnSpPr/>
                <p:nvPr/>
              </p:nvCxnSpPr>
              <p:spPr>
                <a:xfrm>
                  <a:off x="4792433" y="2635906"/>
                  <a:ext cx="436003" cy="3039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279"/>
                <p:cNvCxnSpPr>
                  <a:endCxn id="153" idx="4"/>
                </p:cNvCxnSpPr>
                <p:nvPr/>
              </p:nvCxnSpPr>
              <p:spPr>
                <a:xfrm>
                  <a:off x="4743324" y="2711554"/>
                  <a:ext cx="131742" cy="461702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2" name="KSO_Shape"/>
              <p:cNvSpPr>
                <a:spLocks/>
              </p:cNvSpPr>
              <p:nvPr/>
            </p:nvSpPr>
            <p:spPr bwMode="auto">
              <a:xfrm>
                <a:off x="2020322" y="2468608"/>
                <a:ext cx="228837" cy="150270"/>
              </a:xfrm>
              <a:custGeom>
                <a:avLst/>
                <a:gdLst>
                  <a:gd name="T0" fmla="*/ 2063590 w 3919538"/>
                  <a:gd name="T1" fmla="*/ 1723549 h 2576513"/>
                  <a:gd name="T2" fmla="*/ 2128031 w 3919538"/>
                  <a:gd name="T3" fmla="*/ 1818977 h 2576513"/>
                  <a:gd name="T4" fmla="*/ 2116098 w 3919538"/>
                  <a:gd name="T5" fmla="*/ 1936975 h 2576513"/>
                  <a:gd name="T6" fmla="*/ 2034950 w 3919538"/>
                  <a:gd name="T7" fmla="*/ 2018149 h 2576513"/>
                  <a:gd name="T8" fmla="*/ 1916013 w 3919538"/>
                  <a:gd name="T9" fmla="*/ 2030028 h 2576513"/>
                  <a:gd name="T10" fmla="*/ 1820147 w 3919538"/>
                  <a:gd name="T11" fmla="*/ 1965485 h 2576513"/>
                  <a:gd name="T12" fmla="*/ 1785937 w 3919538"/>
                  <a:gd name="T13" fmla="*/ 1853426 h 2576513"/>
                  <a:gd name="T14" fmla="*/ 1831285 w 3919538"/>
                  <a:gd name="T15" fmla="*/ 1745723 h 2576513"/>
                  <a:gd name="T16" fmla="*/ 1933117 w 3919538"/>
                  <a:gd name="T17" fmla="*/ 1691080 h 2576513"/>
                  <a:gd name="T18" fmla="*/ 1839700 w 3919538"/>
                  <a:gd name="T19" fmla="*/ 1430186 h 2576513"/>
                  <a:gd name="T20" fmla="*/ 1649971 w 3919538"/>
                  <a:gd name="T21" fmla="*/ 1542158 h 2576513"/>
                  <a:gd name="T22" fmla="*/ 1538436 w 3919538"/>
                  <a:gd name="T23" fmla="*/ 1731956 h 2576513"/>
                  <a:gd name="T24" fmla="*/ 1523352 w 3919538"/>
                  <a:gd name="T25" fmla="*/ 1885620 h 2576513"/>
                  <a:gd name="T26" fmla="*/ 1560663 w 3919538"/>
                  <a:gd name="T27" fmla="*/ 2032137 h 2576513"/>
                  <a:gd name="T28" fmla="*/ 1751186 w 3919538"/>
                  <a:gd name="T29" fmla="*/ 2237022 h 2576513"/>
                  <a:gd name="T30" fmla="*/ 1904002 w 3919538"/>
                  <a:gd name="T31" fmla="*/ 2286656 h 2576513"/>
                  <a:gd name="T32" fmla="*/ 2058801 w 3919538"/>
                  <a:gd name="T33" fmla="*/ 2278714 h 2576513"/>
                  <a:gd name="T34" fmla="*/ 2238607 w 3919538"/>
                  <a:gd name="T35" fmla="*/ 2189772 h 2576513"/>
                  <a:gd name="T36" fmla="*/ 2374752 w 3919538"/>
                  <a:gd name="T37" fmla="*/ 1992430 h 2576513"/>
                  <a:gd name="T38" fmla="*/ 2397773 w 3919538"/>
                  <a:gd name="T39" fmla="*/ 1840751 h 2576513"/>
                  <a:gd name="T40" fmla="*/ 2367210 w 3919538"/>
                  <a:gd name="T41" fmla="*/ 1691058 h 2576513"/>
                  <a:gd name="T42" fmla="*/ 2204869 w 3919538"/>
                  <a:gd name="T43" fmla="*/ 1488555 h 2576513"/>
                  <a:gd name="T44" fmla="*/ 2037368 w 3919538"/>
                  <a:gd name="T45" fmla="*/ 1420259 h 2576513"/>
                  <a:gd name="T46" fmla="*/ 3615929 w 3919538"/>
                  <a:gd name="T47" fmla="*/ 1002547 h 2576513"/>
                  <a:gd name="T48" fmla="*/ 3565916 w 3919538"/>
                  <a:gd name="T49" fmla="*/ 1331714 h 2576513"/>
                  <a:gd name="T50" fmla="*/ 3334907 w 3919538"/>
                  <a:gd name="T51" fmla="*/ 1844722 h 2576513"/>
                  <a:gd name="T52" fmla="*/ 2951877 w 3919538"/>
                  <a:gd name="T53" fmla="*/ 2246552 h 2576513"/>
                  <a:gd name="T54" fmla="*/ 2452945 w 3919538"/>
                  <a:gd name="T55" fmla="*/ 2501865 h 2576513"/>
                  <a:gd name="T56" fmla="*/ 2087380 w 3919538"/>
                  <a:gd name="T57" fmla="*/ 2570954 h 2576513"/>
                  <a:gd name="T58" fmla="*/ 1790482 w 3919538"/>
                  <a:gd name="T59" fmla="*/ 2567778 h 2576513"/>
                  <a:gd name="T60" fmla="*/ 1389986 w 3919538"/>
                  <a:gd name="T61" fmla="*/ 2475261 h 2576513"/>
                  <a:gd name="T62" fmla="*/ 905344 w 3919538"/>
                  <a:gd name="T63" fmla="*/ 2197316 h 2576513"/>
                  <a:gd name="T64" fmla="*/ 541366 w 3919538"/>
                  <a:gd name="T65" fmla="*/ 1777221 h 2576513"/>
                  <a:gd name="T66" fmla="*/ 335363 w 3919538"/>
                  <a:gd name="T67" fmla="*/ 1251507 h 2576513"/>
                  <a:gd name="T68" fmla="*/ 302022 w 3919538"/>
                  <a:gd name="T69" fmla="*/ 959664 h 2576513"/>
                  <a:gd name="T70" fmla="*/ 2383873 w 3919538"/>
                  <a:gd name="T71" fmla="*/ 148296 h 2576513"/>
                  <a:gd name="T72" fmla="*/ 2393796 w 3919538"/>
                  <a:gd name="T73" fmla="*/ 735135 h 2576513"/>
                  <a:gd name="T74" fmla="*/ 2466828 w 3919538"/>
                  <a:gd name="T75" fmla="*/ 741876 h 2576513"/>
                  <a:gd name="T76" fmla="*/ 2489453 w 3919538"/>
                  <a:gd name="T77" fmla="*/ 159002 h 2576513"/>
                  <a:gd name="T78" fmla="*/ 2197323 w 3919538"/>
                  <a:gd name="T79" fmla="*/ 118161 h 2576513"/>
                  <a:gd name="T80" fmla="*/ 2140564 w 3919538"/>
                  <a:gd name="T81" fmla="*/ 164156 h 2576513"/>
                  <a:gd name="T82" fmla="*/ 2169539 w 3919538"/>
                  <a:gd name="T83" fmla="*/ 744652 h 2576513"/>
                  <a:gd name="T84" fmla="*/ 2241380 w 3919538"/>
                  <a:gd name="T85" fmla="*/ 730774 h 2576513"/>
                  <a:gd name="T86" fmla="*/ 2244953 w 3919538"/>
                  <a:gd name="T87" fmla="*/ 143538 h 2576513"/>
                  <a:gd name="T88" fmla="*/ 1942503 w 3919538"/>
                  <a:gd name="T89" fmla="*/ 120936 h 2576513"/>
                  <a:gd name="T90" fmla="*/ 1901621 w 3919538"/>
                  <a:gd name="T91" fmla="*/ 693898 h 2576513"/>
                  <a:gd name="T92" fmla="*/ 1947663 w 3919538"/>
                  <a:gd name="T93" fmla="*/ 750600 h 2576513"/>
                  <a:gd name="T94" fmla="*/ 2012757 w 3919538"/>
                  <a:gd name="T95" fmla="*/ 716499 h 2576513"/>
                  <a:gd name="T96" fmla="*/ 1996087 w 3919538"/>
                  <a:gd name="T97" fmla="*/ 131642 h 2576513"/>
                  <a:gd name="T98" fmla="*/ 1689668 w 3919538"/>
                  <a:gd name="T99" fmla="*/ 128074 h 2576513"/>
                  <a:gd name="T100" fmla="*/ 1667044 w 3919538"/>
                  <a:gd name="T101" fmla="*/ 711345 h 2576513"/>
                  <a:gd name="T102" fmla="*/ 1727772 w 3919538"/>
                  <a:gd name="T103" fmla="*/ 751393 h 2576513"/>
                  <a:gd name="T104" fmla="*/ 1779371 w 3919538"/>
                  <a:gd name="T105" fmla="*/ 700242 h 2576513"/>
                  <a:gd name="T106" fmla="*/ 1744442 w 3919538"/>
                  <a:gd name="T107" fmla="*/ 122919 h 2576513"/>
                  <a:gd name="T108" fmla="*/ 1440008 w 3919538"/>
                  <a:gd name="T109" fmla="*/ 139176 h 2576513"/>
                  <a:gd name="T110" fmla="*/ 1436833 w 3919538"/>
                  <a:gd name="T111" fmla="*/ 726412 h 2576513"/>
                  <a:gd name="T112" fmla="*/ 1506690 w 3919538"/>
                  <a:gd name="T113" fmla="*/ 747427 h 2576513"/>
                  <a:gd name="T114" fmla="*/ 1542016 w 3919538"/>
                  <a:gd name="T115" fmla="*/ 170104 h 2576513"/>
                  <a:gd name="T116" fmla="*/ 1490417 w 3919538"/>
                  <a:gd name="T117" fmla="*/ 118557 h 2576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19538" h="2576513">
                    <a:moveTo>
                      <a:pt x="1959769" y="1689100"/>
                    </a:moveTo>
                    <a:lnTo>
                      <a:pt x="1968520" y="1689496"/>
                    </a:lnTo>
                    <a:lnTo>
                      <a:pt x="1977271" y="1689892"/>
                    </a:lnTo>
                    <a:lnTo>
                      <a:pt x="1986022" y="1691080"/>
                    </a:lnTo>
                    <a:lnTo>
                      <a:pt x="1994774" y="1692664"/>
                    </a:lnTo>
                    <a:lnTo>
                      <a:pt x="2003127" y="1694644"/>
                    </a:lnTo>
                    <a:lnTo>
                      <a:pt x="2011083" y="1697019"/>
                    </a:lnTo>
                    <a:lnTo>
                      <a:pt x="2019436" y="1699791"/>
                    </a:lnTo>
                    <a:lnTo>
                      <a:pt x="2027392" y="1702959"/>
                    </a:lnTo>
                    <a:lnTo>
                      <a:pt x="2034950" y="1706523"/>
                    </a:lnTo>
                    <a:lnTo>
                      <a:pt x="2042508" y="1710086"/>
                    </a:lnTo>
                    <a:lnTo>
                      <a:pt x="2050066" y="1714046"/>
                    </a:lnTo>
                    <a:lnTo>
                      <a:pt x="2056828" y="1718798"/>
                    </a:lnTo>
                    <a:lnTo>
                      <a:pt x="2063590" y="1723549"/>
                    </a:lnTo>
                    <a:lnTo>
                      <a:pt x="2070353" y="1728697"/>
                    </a:lnTo>
                    <a:lnTo>
                      <a:pt x="2076717" y="1733844"/>
                    </a:lnTo>
                    <a:lnTo>
                      <a:pt x="2082286" y="1740180"/>
                    </a:lnTo>
                    <a:lnTo>
                      <a:pt x="2088651" y="1745723"/>
                    </a:lnTo>
                    <a:lnTo>
                      <a:pt x="2093822" y="1752059"/>
                    </a:lnTo>
                    <a:lnTo>
                      <a:pt x="2098993" y="1758790"/>
                    </a:lnTo>
                    <a:lnTo>
                      <a:pt x="2103766" y="1765522"/>
                    </a:lnTo>
                    <a:lnTo>
                      <a:pt x="2108540" y="1772253"/>
                    </a:lnTo>
                    <a:lnTo>
                      <a:pt x="2112518" y="1779776"/>
                    </a:lnTo>
                    <a:lnTo>
                      <a:pt x="2116098" y="1787300"/>
                    </a:lnTo>
                    <a:lnTo>
                      <a:pt x="2119678" y="1794823"/>
                    </a:lnTo>
                    <a:lnTo>
                      <a:pt x="2122860" y="1802743"/>
                    </a:lnTo>
                    <a:lnTo>
                      <a:pt x="2125645" y="1811058"/>
                    </a:lnTo>
                    <a:lnTo>
                      <a:pt x="2128031" y="1818977"/>
                    </a:lnTo>
                    <a:lnTo>
                      <a:pt x="2130020" y="1827292"/>
                    </a:lnTo>
                    <a:lnTo>
                      <a:pt x="2131611" y="1836004"/>
                    </a:lnTo>
                    <a:lnTo>
                      <a:pt x="2132805" y="1844715"/>
                    </a:lnTo>
                    <a:lnTo>
                      <a:pt x="2133202" y="1853426"/>
                    </a:lnTo>
                    <a:lnTo>
                      <a:pt x="2133600" y="1862138"/>
                    </a:lnTo>
                    <a:lnTo>
                      <a:pt x="2133202" y="1870849"/>
                    </a:lnTo>
                    <a:lnTo>
                      <a:pt x="2132805" y="1879956"/>
                    </a:lnTo>
                    <a:lnTo>
                      <a:pt x="2131611" y="1888667"/>
                    </a:lnTo>
                    <a:lnTo>
                      <a:pt x="2130020" y="1896983"/>
                    </a:lnTo>
                    <a:lnTo>
                      <a:pt x="2128031" y="1905694"/>
                    </a:lnTo>
                    <a:lnTo>
                      <a:pt x="2125645" y="1913613"/>
                    </a:lnTo>
                    <a:lnTo>
                      <a:pt x="2122860" y="1921533"/>
                    </a:lnTo>
                    <a:lnTo>
                      <a:pt x="2119678" y="1929848"/>
                    </a:lnTo>
                    <a:lnTo>
                      <a:pt x="2116098" y="1936975"/>
                    </a:lnTo>
                    <a:lnTo>
                      <a:pt x="2112518" y="1944895"/>
                    </a:lnTo>
                    <a:lnTo>
                      <a:pt x="2108540" y="1951626"/>
                    </a:lnTo>
                    <a:lnTo>
                      <a:pt x="2103766" y="1959149"/>
                    </a:lnTo>
                    <a:lnTo>
                      <a:pt x="2098993" y="1965485"/>
                    </a:lnTo>
                    <a:lnTo>
                      <a:pt x="2093822" y="1972216"/>
                    </a:lnTo>
                    <a:lnTo>
                      <a:pt x="2088651" y="1978552"/>
                    </a:lnTo>
                    <a:lnTo>
                      <a:pt x="2082286" y="1984491"/>
                    </a:lnTo>
                    <a:lnTo>
                      <a:pt x="2076717" y="1990035"/>
                    </a:lnTo>
                    <a:lnTo>
                      <a:pt x="2070353" y="1995974"/>
                    </a:lnTo>
                    <a:lnTo>
                      <a:pt x="2063590" y="2001122"/>
                    </a:lnTo>
                    <a:lnTo>
                      <a:pt x="2056828" y="2005874"/>
                    </a:lnTo>
                    <a:lnTo>
                      <a:pt x="2050066" y="2010229"/>
                    </a:lnTo>
                    <a:lnTo>
                      <a:pt x="2042508" y="2014585"/>
                    </a:lnTo>
                    <a:lnTo>
                      <a:pt x="2034950" y="2018149"/>
                    </a:lnTo>
                    <a:lnTo>
                      <a:pt x="2027392" y="2021712"/>
                    </a:lnTo>
                    <a:lnTo>
                      <a:pt x="2019436" y="2024880"/>
                    </a:lnTo>
                    <a:lnTo>
                      <a:pt x="2011083" y="2027256"/>
                    </a:lnTo>
                    <a:lnTo>
                      <a:pt x="2003127" y="2030028"/>
                    </a:lnTo>
                    <a:lnTo>
                      <a:pt x="1994774" y="2031611"/>
                    </a:lnTo>
                    <a:lnTo>
                      <a:pt x="1986022" y="2033591"/>
                    </a:lnTo>
                    <a:lnTo>
                      <a:pt x="1977271" y="2034383"/>
                    </a:lnTo>
                    <a:lnTo>
                      <a:pt x="1968520" y="2035175"/>
                    </a:lnTo>
                    <a:lnTo>
                      <a:pt x="1959769" y="2035175"/>
                    </a:lnTo>
                    <a:lnTo>
                      <a:pt x="1951017" y="2035175"/>
                    </a:lnTo>
                    <a:lnTo>
                      <a:pt x="1941868" y="2034383"/>
                    </a:lnTo>
                    <a:lnTo>
                      <a:pt x="1933117" y="2033591"/>
                    </a:lnTo>
                    <a:lnTo>
                      <a:pt x="1924764" y="2031611"/>
                    </a:lnTo>
                    <a:lnTo>
                      <a:pt x="1916013" y="2030028"/>
                    </a:lnTo>
                    <a:lnTo>
                      <a:pt x="1908057" y="2027256"/>
                    </a:lnTo>
                    <a:lnTo>
                      <a:pt x="1900101" y="2024880"/>
                    </a:lnTo>
                    <a:lnTo>
                      <a:pt x="1891748" y="2021712"/>
                    </a:lnTo>
                    <a:lnTo>
                      <a:pt x="1884588" y="2018149"/>
                    </a:lnTo>
                    <a:lnTo>
                      <a:pt x="1876632" y="2014585"/>
                    </a:lnTo>
                    <a:lnTo>
                      <a:pt x="1869870" y="2010229"/>
                    </a:lnTo>
                    <a:lnTo>
                      <a:pt x="1862312" y="2005874"/>
                    </a:lnTo>
                    <a:lnTo>
                      <a:pt x="1855947" y="2001122"/>
                    </a:lnTo>
                    <a:lnTo>
                      <a:pt x="1848787" y="1995974"/>
                    </a:lnTo>
                    <a:lnTo>
                      <a:pt x="1842820" y="1990035"/>
                    </a:lnTo>
                    <a:lnTo>
                      <a:pt x="1836854" y="1984491"/>
                    </a:lnTo>
                    <a:lnTo>
                      <a:pt x="1831285" y="1978552"/>
                    </a:lnTo>
                    <a:lnTo>
                      <a:pt x="1825318" y="1972216"/>
                    </a:lnTo>
                    <a:lnTo>
                      <a:pt x="1820147" y="1965485"/>
                    </a:lnTo>
                    <a:lnTo>
                      <a:pt x="1815373" y="1959149"/>
                    </a:lnTo>
                    <a:lnTo>
                      <a:pt x="1810998" y="1951626"/>
                    </a:lnTo>
                    <a:lnTo>
                      <a:pt x="1807020" y="1944895"/>
                    </a:lnTo>
                    <a:lnTo>
                      <a:pt x="1803042" y="1936975"/>
                    </a:lnTo>
                    <a:lnTo>
                      <a:pt x="1799462" y="1929848"/>
                    </a:lnTo>
                    <a:lnTo>
                      <a:pt x="1796280" y="1921533"/>
                    </a:lnTo>
                    <a:lnTo>
                      <a:pt x="1793893" y="1913613"/>
                    </a:lnTo>
                    <a:lnTo>
                      <a:pt x="1791108" y="1905694"/>
                    </a:lnTo>
                    <a:lnTo>
                      <a:pt x="1789517" y="1896983"/>
                    </a:lnTo>
                    <a:lnTo>
                      <a:pt x="1787926" y="1888667"/>
                    </a:lnTo>
                    <a:lnTo>
                      <a:pt x="1786733" y="1879956"/>
                    </a:lnTo>
                    <a:lnTo>
                      <a:pt x="1785937" y="1870849"/>
                    </a:lnTo>
                    <a:lnTo>
                      <a:pt x="1785937" y="1862138"/>
                    </a:lnTo>
                    <a:lnTo>
                      <a:pt x="1785937" y="1853426"/>
                    </a:lnTo>
                    <a:lnTo>
                      <a:pt x="1786733" y="1844715"/>
                    </a:lnTo>
                    <a:lnTo>
                      <a:pt x="1787926" y="1836004"/>
                    </a:lnTo>
                    <a:lnTo>
                      <a:pt x="1789517" y="1827292"/>
                    </a:lnTo>
                    <a:lnTo>
                      <a:pt x="1791108" y="1818977"/>
                    </a:lnTo>
                    <a:lnTo>
                      <a:pt x="1793893" y="1811058"/>
                    </a:lnTo>
                    <a:lnTo>
                      <a:pt x="1796280" y="1802743"/>
                    </a:lnTo>
                    <a:lnTo>
                      <a:pt x="1799462" y="1794823"/>
                    </a:lnTo>
                    <a:lnTo>
                      <a:pt x="1803042" y="1787300"/>
                    </a:lnTo>
                    <a:lnTo>
                      <a:pt x="1807020" y="1779776"/>
                    </a:lnTo>
                    <a:lnTo>
                      <a:pt x="1810998" y="1772253"/>
                    </a:lnTo>
                    <a:lnTo>
                      <a:pt x="1815373" y="1765522"/>
                    </a:lnTo>
                    <a:lnTo>
                      <a:pt x="1820147" y="1758790"/>
                    </a:lnTo>
                    <a:lnTo>
                      <a:pt x="1825318" y="1752059"/>
                    </a:lnTo>
                    <a:lnTo>
                      <a:pt x="1831285" y="1745723"/>
                    </a:lnTo>
                    <a:lnTo>
                      <a:pt x="1836854" y="1740180"/>
                    </a:lnTo>
                    <a:lnTo>
                      <a:pt x="1842820" y="1733844"/>
                    </a:lnTo>
                    <a:lnTo>
                      <a:pt x="1848787" y="1728697"/>
                    </a:lnTo>
                    <a:lnTo>
                      <a:pt x="1855947" y="1723549"/>
                    </a:lnTo>
                    <a:lnTo>
                      <a:pt x="1862312" y="1718798"/>
                    </a:lnTo>
                    <a:lnTo>
                      <a:pt x="1869870" y="1714046"/>
                    </a:lnTo>
                    <a:lnTo>
                      <a:pt x="1876632" y="1710086"/>
                    </a:lnTo>
                    <a:lnTo>
                      <a:pt x="1884588" y="1706523"/>
                    </a:lnTo>
                    <a:lnTo>
                      <a:pt x="1891748" y="1702959"/>
                    </a:lnTo>
                    <a:lnTo>
                      <a:pt x="1900101" y="1699791"/>
                    </a:lnTo>
                    <a:lnTo>
                      <a:pt x="1908057" y="1697019"/>
                    </a:lnTo>
                    <a:lnTo>
                      <a:pt x="1916013" y="1694644"/>
                    </a:lnTo>
                    <a:lnTo>
                      <a:pt x="1924764" y="1692664"/>
                    </a:lnTo>
                    <a:lnTo>
                      <a:pt x="1933117" y="1691080"/>
                    </a:lnTo>
                    <a:lnTo>
                      <a:pt x="1941868" y="1689892"/>
                    </a:lnTo>
                    <a:lnTo>
                      <a:pt x="1951017" y="1689496"/>
                    </a:lnTo>
                    <a:lnTo>
                      <a:pt x="1959769" y="1689100"/>
                    </a:lnTo>
                    <a:close/>
                    <a:moveTo>
                      <a:pt x="1948457" y="1413906"/>
                    </a:moveTo>
                    <a:lnTo>
                      <a:pt x="1937343" y="1414303"/>
                    </a:lnTo>
                    <a:lnTo>
                      <a:pt x="1925832" y="1415098"/>
                    </a:lnTo>
                    <a:lnTo>
                      <a:pt x="1915115" y="1415892"/>
                    </a:lnTo>
                    <a:lnTo>
                      <a:pt x="1904002" y="1417480"/>
                    </a:lnTo>
                    <a:lnTo>
                      <a:pt x="1893285" y="1418671"/>
                    </a:lnTo>
                    <a:lnTo>
                      <a:pt x="1882171" y="1420259"/>
                    </a:lnTo>
                    <a:lnTo>
                      <a:pt x="1871454" y="1422642"/>
                    </a:lnTo>
                    <a:lnTo>
                      <a:pt x="1861134" y="1424627"/>
                    </a:lnTo>
                    <a:lnTo>
                      <a:pt x="1850814" y="1427407"/>
                    </a:lnTo>
                    <a:lnTo>
                      <a:pt x="1839700" y="1430186"/>
                    </a:lnTo>
                    <a:lnTo>
                      <a:pt x="1829777" y="1433363"/>
                    </a:lnTo>
                    <a:lnTo>
                      <a:pt x="1819457" y="1436936"/>
                    </a:lnTo>
                    <a:lnTo>
                      <a:pt x="1809534" y="1440510"/>
                    </a:lnTo>
                    <a:lnTo>
                      <a:pt x="1799214" y="1444083"/>
                    </a:lnTo>
                    <a:lnTo>
                      <a:pt x="1789688" y="1448054"/>
                    </a:lnTo>
                    <a:lnTo>
                      <a:pt x="1779764" y="1452422"/>
                    </a:lnTo>
                    <a:lnTo>
                      <a:pt x="1770238" y="1456789"/>
                    </a:lnTo>
                    <a:lnTo>
                      <a:pt x="1751186" y="1466716"/>
                    </a:lnTo>
                    <a:lnTo>
                      <a:pt x="1732928" y="1477040"/>
                    </a:lnTo>
                    <a:lnTo>
                      <a:pt x="1715066" y="1488555"/>
                    </a:lnTo>
                    <a:lnTo>
                      <a:pt x="1697998" y="1500467"/>
                    </a:lnTo>
                    <a:lnTo>
                      <a:pt x="1681328" y="1513967"/>
                    </a:lnTo>
                    <a:lnTo>
                      <a:pt x="1665451" y="1527467"/>
                    </a:lnTo>
                    <a:lnTo>
                      <a:pt x="1649971" y="1542158"/>
                    </a:lnTo>
                    <a:lnTo>
                      <a:pt x="1635682" y="1557247"/>
                    </a:lnTo>
                    <a:lnTo>
                      <a:pt x="1622186" y="1573526"/>
                    </a:lnTo>
                    <a:lnTo>
                      <a:pt x="1609088" y="1589806"/>
                    </a:lnTo>
                    <a:lnTo>
                      <a:pt x="1596783" y="1606880"/>
                    </a:lnTo>
                    <a:lnTo>
                      <a:pt x="1585272" y="1624351"/>
                    </a:lnTo>
                    <a:lnTo>
                      <a:pt x="1574952" y="1643013"/>
                    </a:lnTo>
                    <a:lnTo>
                      <a:pt x="1565426" y="1661675"/>
                    </a:lnTo>
                    <a:lnTo>
                      <a:pt x="1560663" y="1671602"/>
                    </a:lnTo>
                    <a:lnTo>
                      <a:pt x="1556297" y="1681131"/>
                    </a:lnTo>
                    <a:lnTo>
                      <a:pt x="1552328" y="1691058"/>
                    </a:lnTo>
                    <a:lnTo>
                      <a:pt x="1548359" y="1700985"/>
                    </a:lnTo>
                    <a:lnTo>
                      <a:pt x="1544786" y="1711705"/>
                    </a:lnTo>
                    <a:lnTo>
                      <a:pt x="1541611" y="1721632"/>
                    </a:lnTo>
                    <a:lnTo>
                      <a:pt x="1538436" y="1731956"/>
                    </a:lnTo>
                    <a:lnTo>
                      <a:pt x="1535657" y="1742279"/>
                    </a:lnTo>
                    <a:lnTo>
                      <a:pt x="1533276" y="1752603"/>
                    </a:lnTo>
                    <a:lnTo>
                      <a:pt x="1530894" y="1763721"/>
                    </a:lnTo>
                    <a:lnTo>
                      <a:pt x="1528909" y="1774442"/>
                    </a:lnTo>
                    <a:lnTo>
                      <a:pt x="1527322" y="1785162"/>
                    </a:lnTo>
                    <a:lnTo>
                      <a:pt x="1525337" y="1795883"/>
                    </a:lnTo>
                    <a:lnTo>
                      <a:pt x="1524146" y="1807001"/>
                    </a:lnTo>
                    <a:lnTo>
                      <a:pt x="1523352" y="1818119"/>
                    </a:lnTo>
                    <a:lnTo>
                      <a:pt x="1522559" y="1829237"/>
                    </a:lnTo>
                    <a:lnTo>
                      <a:pt x="1522162" y="1840751"/>
                    </a:lnTo>
                    <a:lnTo>
                      <a:pt x="1522162" y="1851869"/>
                    </a:lnTo>
                    <a:lnTo>
                      <a:pt x="1522162" y="1863384"/>
                    </a:lnTo>
                    <a:lnTo>
                      <a:pt x="1522559" y="1874502"/>
                    </a:lnTo>
                    <a:lnTo>
                      <a:pt x="1523352" y="1885620"/>
                    </a:lnTo>
                    <a:lnTo>
                      <a:pt x="1524146" y="1896738"/>
                    </a:lnTo>
                    <a:lnTo>
                      <a:pt x="1525337" y="1907855"/>
                    </a:lnTo>
                    <a:lnTo>
                      <a:pt x="1527322" y="1918576"/>
                    </a:lnTo>
                    <a:lnTo>
                      <a:pt x="1528909" y="1929297"/>
                    </a:lnTo>
                    <a:lnTo>
                      <a:pt x="1530894" y="1940415"/>
                    </a:lnTo>
                    <a:lnTo>
                      <a:pt x="1533276" y="1950738"/>
                    </a:lnTo>
                    <a:lnTo>
                      <a:pt x="1535657" y="1961459"/>
                    </a:lnTo>
                    <a:lnTo>
                      <a:pt x="1538436" y="1971783"/>
                    </a:lnTo>
                    <a:lnTo>
                      <a:pt x="1541611" y="1982504"/>
                    </a:lnTo>
                    <a:lnTo>
                      <a:pt x="1544786" y="1992430"/>
                    </a:lnTo>
                    <a:lnTo>
                      <a:pt x="1548359" y="2002754"/>
                    </a:lnTo>
                    <a:lnTo>
                      <a:pt x="1552328" y="2012681"/>
                    </a:lnTo>
                    <a:lnTo>
                      <a:pt x="1556297" y="2022210"/>
                    </a:lnTo>
                    <a:lnTo>
                      <a:pt x="1560663" y="2032137"/>
                    </a:lnTo>
                    <a:lnTo>
                      <a:pt x="1565426" y="2041666"/>
                    </a:lnTo>
                    <a:lnTo>
                      <a:pt x="1574952" y="2060725"/>
                    </a:lnTo>
                    <a:lnTo>
                      <a:pt x="1585272" y="2078990"/>
                    </a:lnTo>
                    <a:lnTo>
                      <a:pt x="1596783" y="2096858"/>
                    </a:lnTo>
                    <a:lnTo>
                      <a:pt x="1609088" y="2113932"/>
                    </a:lnTo>
                    <a:lnTo>
                      <a:pt x="1622186" y="2130609"/>
                    </a:lnTo>
                    <a:lnTo>
                      <a:pt x="1635682" y="2146492"/>
                    </a:lnTo>
                    <a:lnTo>
                      <a:pt x="1649971" y="2161580"/>
                    </a:lnTo>
                    <a:lnTo>
                      <a:pt x="1665451" y="2175874"/>
                    </a:lnTo>
                    <a:lnTo>
                      <a:pt x="1681328" y="2189772"/>
                    </a:lnTo>
                    <a:lnTo>
                      <a:pt x="1697998" y="2202875"/>
                    </a:lnTo>
                    <a:lnTo>
                      <a:pt x="1715066" y="2215184"/>
                    </a:lnTo>
                    <a:lnTo>
                      <a:pt x="1732928" y="2226699"/>
                    </a:lnTo>
                    <a:lnTo>
                      <a:pt x="1751186" y="2237022"/>
                    </a:lnTo>
                    <a:lnTo>
                      <a:pt x="1770238" y="2246552"/>
                    </a:lnTo>
                    <a:lnTo>
                      <a:pt x="1779764" y="2251317"/>
                    </a:lnTo>
                    <a:lnTo>
                      <a:pt x="1789688" y="2255684"/>
                    </a:lnTo>
                    <a:lnTo>
                      <a:pt x="1799214" y="2259655"/>
                    </a:lnTo>
                    <a:lnTo>
                      <a:pt x="1809534" y="2263626"/>
                    </a:lnTo>
                    <a:lnTo>
                      <a:pt x="1819457" y="2266802"/>
                    </a:lnTo>
                    <a:lnTo>
                      <a:pt x="1829777" y="2270376"/>
                    </a:lnTo>
                    <a:lnTo>
                      <a:pt x="1839700" y="2273552"/>
                    </a:lnTo>
                    <a:lnTo>
                      <a:pt x="1850814" y="2275935"/>
                    </a:lnTo>
                    <a:lnTo>
                      <a:pt x="1861134" y="2278714"/>
                    </a:lnTo>
                    <a:lnTo>
                      <a:pt x="1871454" y="2281097"/>
                    </a:lnTo>
                    <a:lnTo>
                      <a:pt x="1882171" y="2283082"/>
                    </a:lnTo>
                    <a:lnTo>
                      <a:pt x="1893285" y="2284670"/>
                    </a:lnTo>
                    <a:lnTo>
                      <a:pt x="1904002" y="2286656"/>
                    </a:lnTo>
                    <a:lnTo>
                      <a:pt x="1915115" y="2287847"/>
                    </a:lnTo>
                    <a:lnTo>
                      <a:pt x="1925832" y="2288641"/>
                    </a:lnTo>
                    <a:lnTo>
                      <a:pt x="1937343" y="2289435"/>
                    </a:lnTo>
                    <a:lnTo>
                      <a:pt x="1948457" y="2289832"/>
                    </a:lnTo>
                    <a:lnTo>
                      <a:pt x="1959968" y="2289832"/>
                    </a:lnTo>
                    <a:lnTo>
                      <a:pt x="1971081" y="2289832"/>
                    </a:lnTo>
                    <a:lnTo>
                      <a:pt x="1982195" y="2289435"/>
                    </a:lnTo>
                    <a:lnTo>
                      <a:pt x="1993706" y="2288641"/>
                    </a:lnTo>
                    <a:lnTo>
                      <a:pt x="2004820" y="2287847"/>
                    </a:lnTo>
                    <a:lnTo>
                      <a:pt x="2015537" y="2286656"/>
                    </a:lnTo>
                    <a:lnTo>
                      <a:pt x="2026651" y="2284670"/>
                    </a:lnTo>
                    <a:lnTo>
                      <a:pt x="2037368" y="2283082"/>
                    </a:lnTo>
                    <a:lnTo>
                      <a:pt x="2048084" y="2281097"/>
                    </a:lnTo>
                    <a:lnTo>
                      <a:pt x="2058801" y="2278714"/>
                    </a:lnTo>
                    <a:lnTo>
                      <a:pt x="2069518" y="2275935"/>
                    </a:lnTo>
                    <a:lnTo>
                      <a:pt x="2079838" y="2273552"/>
                    </a:lnTo>
                    <a:lnTo>
                      <a:pt x="2090158" y="2270376"/>
                    </a:lnTo>
                    <a:lnTo>
                      <a:pt x="2100478" y="2266802"/>
                    </a:lnTo>
                    <a:lnTo>
                      <a:pt x="2110401" y="2263626"/>
                    </a:lnTo>
                    <a:lnTo>
                      <a:pt x="2120324" y="2259655"/>
                    </a:lnTo>
                    <a:lnTo>
                      <a:pt x="2130247" y="2255684"/>
                    </a:lnTo>
                    <a:lnTo>
                      <a:pt x="2139774" y="2251317"/>
                    </a:lnTo>
                    <a:lnTo>
                      <a:pt x="2150094" y="2246552"/>
                    </a:lnTo>
                    <a:lnTo>
                      <a:pt x="2168352" y="2237022"/>
                    </a:lnTo>
                    <a:lnTo>
                      <a:pt x="2187007" y="2226699"/>
                    </a:lnTo>
                    <a:lnTo>
                      <a:pt x="2204869" y="2215184"/>
                    </a:lnTo>
                    <a:lnTo>
                      <a:pt x="2221937" y="2202875"/>
                    </a:lnTo>
                    <a:lnTo>
                      <a:pt x="2238607" y="2189772"/>
                    </a:lnTo>
                    <a:lnTo>
                      <a:pt x="2254087" y="2175874"/>
                    </a:lnTo>
                    <a:lnTo>
                      <a:pt x="2269567" y="2161580"/>
                    </a:lnTo>
                    <a:lnTo>
                      <a:pt x="2284253" y="2146492"/>
                    </a:lnTo>
                    <a:lnTo>
                      <a:pt x="2298146" y="2130609"/>
                    </a:lnTo>
                    <a:lnTo>
                      <a:pt x="2310847" y="2113932"/>
                    </a:lnTo>
                    <a:lnTo>
                      <a:pt x="2323152" y="2096858"/>
                    </a:lnTo>
                    <a:lnTo>
                      <a:pt x="2334266" y="2078990"/>
                    </a:lnTo>
                    <a:lnTo>
                      <a:pt x="2344983" y="2060725"/>
                    </a:lnTo>
                    <a:lnTo>
                      <a:pt x="2354906" y="2041666"/>
                    </a:lnTo>
                    <a:lnTo>
                      <a:pt x="2359272" y="2032137"/>
                    </a:lnTo>
                    <a:lnTo>
                      <a:pt x="2363241" y="2022210"/>
                    </a:lnTo>
                    <a:lnTo>
                      <a:pt x="2367210" y="2012681"/>
                    </a:lnTo>
                    <a:lnTo>
                      <a:pt x="2371179" y="2002754"/>
                    </a:lnTo>
                    <a:lnTo>
                      <a:pt x="2374752" y="1992430"/>
                    </a:lnTo>
                    <a:lnTo>
                      <a:pt x="2378324" y="1982504"/>
                    </a:lnTo>
                    <a:lnTo>
                      <a:pt x="2381102" y="1971783"/>
                    </a:lnTo>
                    <a:lnTo>
                      <a:pt x="2384278" y="1961459"/>
                    </a:lnTo>
                    <a:lnTo>
                      <a:pt x="2386659" y="1950738"/>
                    </a:lnTo>
                    <a:lnTo>
                      <a:pt x="2389041" y="1940415"/>
                    </a:lnTo>
                    <a:lnTo>
                      <a:pt x="2391026" y="1929297"/>
                    </a:lnTo>
                    <a:lnTo>
                      <a:pt x="2393010" y="1918576"/>
                    </a:lnTo>
                    <a:lnTo>
                      <a:pt x="2394201" y="1907855"/>
                    </a:lnTo>
                    <a:lnTo>
                      <a:pt x="2395392" y="1896738"/>
                    </a:lnTo>
                    <a:lnTo>
                      <a:pt x="2396582" y="1885620"/>
                    </a:lnTo>
                    <a:lnTo>
                      <a:pt x="2397376" y="1874502"/>
                    </a:lnTo>
                    <a:lnTo>
                      <a:pt x="2397773" y="1863384"/>
                    </a:lnTo>
                    <a:lnTo>
                      <a:pt x="2397773" y="1851869"/>
                    </a:lnTo>
                    <a:lnTo>
                      <a:pt x="2397773" y="1840751"/>
                    </a:lnTo>
                    <a:lnTo>
                      <a:pt x="2397376" y="1829237"/>
                    </a:lnTo>
                    <a:lnTo>
                      <a:pt x="2396582" y="1818119"/>
                    </a:lnTo>
                    <a:lnTo>
                      <a:pt x="2395392" y="1807001"/>
                    </a:lnTo>
                    <a:lnTo>
                      <a:pt x="2394201" y="1795883"/>
                    </a:lnTo>
                    <a:lnTo>
                      <a:pt x="2393010" y="1785162"/>
                    </a:lnTo>
                    <a:lnTo>
                      <a:pt x="2391026" y="1774442"/>
                    </a:lnTo>
                    <a:lnTo>
                      <a:pt x="2389041" y="1763721"/>
                    </a:lnTo>
                    <a:lnTo>
                      <a:pt x="2386659" y="1752603"/>
                    </a:lnTo>
                    <a:lnTo>
                      <a:pt x="2384278" y="1742279"/>
                    </a:lnTo>
                    <a:lnTo>
                      <a:pt x="2381102" y="1731956"/>
                    </a:lnTo>
                    <a:lnTo>
                      <a:pt x="2378324" y="1721632"/>
                    </a:lnTo>
                    <a:lnTo>
                      <a:pt x="2374752" y="1711705"/>
                    </a:lnTo>
                    <a:lnTo>
                      <a:pt x="2371179" y="1700985"/>
                    </a:lnTo>
                    <a:lnTo>
                      <a:pt x="2367210" y="1691058"/>
                    </a:lnTo>
                    <a:lnTo>
                      <a:pt x="2363241" y="1681131"/>
                    </a:lnTo>
                    <a:lnTo>
                      <a:pt x="2359272" y="1671602"/>
                    </a:lnTo>
                    <a:lnTo>
                      <a:pt x="2354906" y="1661675"/>
                    </a:lnTo>
                    <a:lnTo>
                      <a:pt x="2344983" y="1643013"/>
                    </a:lnTo>
                    <a:lnTo>
                      <a:pt x="2334266" y="1624351"/>
                    </a:lnTo>
                    <a:lnTo>
                      <a:pt x="2323152" y="1606880"/>
                    </a:lnTo>
                    <a:lnTo>
                      <a:pt x="2310847" y="1589806"/>
                    </a:lnTo>
                    <a:lnTo>
                      <a:pt x="2298146" y="1573526"/>
                    </a:lnTo>
                    <a:lnTo>
                      <a:pt x="2284253" y="1557247"/>
                    </a:lnTo>
                    <a:lnTo>
                      <a:pt x="2269567" y="1542158"/>
                    </a:lnTo>
                    <a:lnTo>
                      <a:pt x="2254087" y="1527467"/>
                    </a:lnTo>
                    <a:lnTo>
                      <a:pt x="2238607" y="1513967"/>
                    </a:lnTo>
                    <a:lnTo>
                      <a:pt x="2221937" y="1500467"/>
                    </a:lnTo>
                    <a:lnTo>
                      <a:pt x="2204869" y="1488555"/>
                    </a:lnTo>
                    <a:lnTo>
                      <a:pt x="2187007" y="1477040"/>
                    </a:lnTo>
                    <a:lnTo>
                      <a:pt x="2168352" y="1466716"/>
                    </a:lnTo>
                    <a:lnTo>
                      <a:pt x="2150094" y="1456789"/>
                    </a:lnTo>
                    <a:lnTo>
                      <a:pt x="2139774" y="1452422"/>
                    </a:lnTo>
                    <a:lnTo>
                      <a:pt x="2130247" y="1448054"/>
                    </a:lnTo>
                    <a:lnTo>
                      <a:pt x="2120324" y="1444083"/>
                    </a:lnTo>
                    <a:lnTo>
                      <a:pt x="2110401" y="1440510"/>
                    </a:lnTo>
                    <a:lnTo>
                      <a:pt x="2100478" y="1436936"/>
                    </a:lnTo>
                    <a:lnTo>
                      <a:pt x="2090158" y="1433363"/>
                    </a:lnTo>
                    <a:lnTo>
                      <a:pt x="2079838" y="1430186"/>
                    </a:lnTo>
                    <a:lnTo>
                      <a:pt x="2069518" y="1427407"/>
                    </a:lnTo>
                    <a:lnTo>
                      <a:pt x="2058801" y="1424627"/>
                    </a:lnTo>
                    <a:lnTo>
                      <a:pt x="2048084" y="1422642"/>
                    </a:lnTo>
                    <a:lnTo>
                      <a:pt x="2037368" y="1420259"/>
                    </a:lnTo>
                    <a:lnTo>
                      <a:pt x="2026651" y="1418671"/>
                    </a:lnTo>
                    <a:lnTo>
                      <a:pt x="2015537" y="1417480"/>
                    </a:lnTo>
                    <a:lnTo>
                      <a:pt x="2004820" y="1415892"/>
                    </a:lnTo>
                    <a:lnTo>
                      <a:pt x="1993706" y="1415098"/>
                    </a:lnTo>
                    <a:lnTo>
                      <a:pt x="1982195" y="1414303"/>
                    </a:lnTo>
                    <a:lnTo>
                      <a:pt x="1971081" y="1413906"/>
                    </a:lnTo>
                    <a:lnTo>
                      <a:pt x="1959968" y="1413906"/>
                    </a:lnTo>
                    <a:lnTo>
                      <a:pt x="1948457" y="1413906"/>
                    </a:lnTo>
                    <a:close/>
                    <a:moveTo>
                      <a:pt x="301625" y="917575"/>
                    </a:moveTo>
                    <a:lnTo>
                      <a:pt x="3617913" y="917575"/>
                    </a:lnTo>
                    <a:lnTo>
                      <a:pt x="3617913" y="938619"/>
                    </a:lnTo>
                    <a:lnTo>
                      <a:pt x="3617516" y="959664"/>
                    </a:lnTo>
                    <a:lnTo>
                      <a:pt x="3617119" y="981502"/>
                    </a:lnTo>
                    <a:lnTo>
                      <a:pt x="3615929" y="1002547"/>
                    </a:lnTo>
                    <a:lnTo>
                      <a:pt x="3614738" y="1023591"/>
                    </a:lnTo>
                    <a:lnTo>
                      <a:pt x="3613150" y="1044636"/>
                    </a:lnTo>
                    <a:lnTo>
                      <a:pt x="3611562" y="1066077"/>
                    </a:lnTo>
                    <a:lnTo>
                      <a:pt x="3609578" y="1086725"/>
                    </a:lnTo>
                    <a:lnTo>
                      <a:pt x="3607196" y="1107769"/>
                    </a:lnTo>
                    <a:lnTo>
                      <a:pt x="3604815" y="1128417"/>
                    </a:lnTo>
                    <a:lnTo>
                      <a:pt x="3602036" y="1149064"/>
                    </a:lnTo>
                    <a:lnTo>
                      <a:pt x="3598861" y="1170108"/>
                    </a:lnTo>
                    <a:lnTo>
                      <a:pt x="3595685" y="1190359"/>
                    </a:lnTo>
                    <a:lnTo>
                      <a:pt x="3592510" y="1210609"/>
                    </a:lnTo>
                    <a:lnTo>
                      <a:pt x="3588541" y="1231256"/>
                    </a:lnTo>
                    <a:lnTo>
                      <a:pt x="3584572" y="1251507"/>
                    </a:lnTo>
                    <a:lnTo>
                      <a:pt x="3575442" y="1291610"/>
                    </a:lnTo>
                    <a:lnTo>
                      <a:pt x="3565916" y="1331714"/>
                    </a:lnTo>
                    <a:lnTo>
                      <a:pt x="3555199" y="1371420"/>
                    </a:lnTo>
                    <a:lnTo>
                      <a:pt x="3543292" y="1410333"/>
                    </a:lnTo>
                    <a:lnTo>
                      <a:pt x="3530987" y="1449245"/>
                    </a:lnTo>
                    <a:lnTo>
                      <a:pt x="3517492" y="1487363"/>
                    </a:lnTo>
                    <a:lnTo>
                      <a:pt x="3503203" y="1525879"/>
                    </a:lnTo>
                    <a:lnTo>
                      <a:pt x="3487723" y="1562806"/>
                    </a:lnTo>
                    <a:lnTo>
                      <a:pt x="3471449" y="1599733"/>
                    </a:lnTo>
                    <a:lnTo>
                      <a:pt x="3454778" y="1636660"/>
                    </a:lnTo>
                    <a:lnTo>
                      <a:pt x="3436916" y="1672396"/>
                    </a:lnTo>
                    <a:lnTo>
                      <a:pt x="3417864" y="1708132"/>
                    </a:lnTo>
                    <a:lnTo>
                      <a:pt x="3398415" y="1743073"/>
                    </a:lnTo>
                    <a:lnTo>
                      <a:pt x="3378172" y="1777221"/>
                    </a:lnTo>
                    <a:lnTo>
                      <a:pt x="3356738" y="1811369"/>
                    </a:lnTo>
                    <a:lnTo>
                      <a:pt x="3334907" y="1844722"/>
                    </a:lnTo>
                    <a:lnTo>
                      <a:pt x="3312283" y="1877679"/>
                    </a:lnTo>
                    <a:lnTo>
                      <a:pt x="3288864" y="1909841"/>
                    </a:lnTo>
                    <a:lnTo>
                      <a:pt x="3264652" y="1941606"/>
                    </a:lnTo>
                    <a:lnTo>
                      <a:pt x="3239646" y="1972180"/>
                    </a:lnTo>
                    <a:lnTo>
                      <a:pt x="3213846" y="2002754"/>
                    </a:lnTo>
                    <a:lnTo>
                      <a:pt x="3187649" y="2032534"/>
                    </a:lnTo>
                    <a:lnTo>
                      <a:pt x="3160261" y="2061520"/>
                    </a:lnTo>
                    <a:lnTo>
                      <a:pt x="3132477" y="2090108"/>
                    </a:lnTo>
                    <a:lnTo>
                      <a:pt x="3103898" y="2117903"/>
                    </a:lnTo>
                    <a:lnTo>
                      <a:pt x="3074923" y="2145300"/>
                    </a:lnTo>
                    <a:lnTo>
                      <a:pt x="3045154" y="2171507"/>
                    </a:lnTo>
                    <a:lnTo>
                      <a:pt x="3014591" y="2197316"/>
                    </a:lnTo>
                    <a:lnTo>
                      <a:pt x="2983631" y="2222331"/>
                    </a:lnTo>
                    <a:lnTo>
                      <a:pt x="2951877" y="2246552"/>
                    </a:lnTo>
                    <a:lnTo>
                      <a:pt x="2919726" y="2269979"/>
                    </a:lnTo>
                    <a:lnTo>
                      <a:pt x="2886782" y="2293009"/>
                    </a:lnTo>
                    <a:lnTo>
                      <a:pt x="2853440" y="2314847"/>
                    </a:lnTo>
                    <a:lnTo>
                      <a:pt x="2819702" y="2335892"/>
                    </a:lnTo>
                    <a:lnTo>
                      <a:pt x="2785170" y="2356142"/>
                    </a:lnTo>
                    <a:lnTo>
                      <a:pt x="2750240" y="2375995"/>
                    </a:lnTo>
                    <a:lnTo>
                      <a:pt x="2714517" y="2394657"/>
                    </a:lnTo>
                    <a:lnTo>
                      <a:pt x="2678794" y="2412525"/>
                    </a:lnTo>
                    <a:lnTo>
                      <a:pt x="2642277" y="2429599"/>
                    </a:lnTo>
                    <a:lnTo>
                      <a:pt x="2605364" y="2445879"/>
                    </a:lnTo>
                    <a:lnTo>
                      <a:pt x="2567656" y="2460967"/>
                    </a:lnTo>
                    <a:lnTo>
                      <a:pt x="2529948" y="2475261"/>
                    </a:lnTo>
                    <a:lnTo>
                      <a:pt x="2491447" y="2488762"/>
                    </a:lnTo>
                    <a:lnTo>
                      <a:pt x="2452945" y="2501865"/>
                    </a:lnTo>
                    <a:lnTo>
                      <a:pt x="2414047" y="2512983"/>
                    </a:lnTo>
                    <a:lnTo>
                      <a:pt x="2374355" y="2524100"/>
                    </a:lnTo>
                    <a:lnTo>
                      <a:pt x="2334266" y="2534027"/>
                    </a:lnTo>
                    <a:lnTo>
                      <a:pt x="2294176" y="2542365"/>
                    </a:lnTo>
                    <a:lnTo>
                      <a:pt x="2273933" y="2546336"/>
                    </a:lnTo>
                    <a:lnTo>
                      <a:pt x="2253293" y="2550307"/>
                    </a:lnTo>
                    <a:lnTo>
                      <a:pt x="2233050" y="2553880"/>
                    </a:lnTo>
                    <a:lnTo>
                      <a:pt x="2212410" y="2557454"/>
                    </a:lnTo>
                    <a:lnTo>
                      <a:pt x="2191770" y="2560233"/>
                    </a:lnTo>
                    <a:lnTo>
                      <a:pt x="2171130" y="2563013"/>
                    </a:lnTo>
                    <a:lnTo>
                      <a:pt x="2150490" y="2565395"/>
                    </a:lnTo>
                    <a:lnTo>
                      <a:pt x="2129454" y="2567778"/>
                    </a:lnTo>
                    <a:lnTo>
                      <a:pt x="2108417" y="2569366"/>
                    </a:lnTo>
                    <a:lnTo>
                      <a:pt x="2087380" y="2570954"/>
                    </a:lnTo>
                    <a:lnTo>
                      <a:pt x="2066343" y="2572939"/>
                    </a:lnTo>
                    <a:lnTo>
                      <a:pt x="2045306" y="2574131"/>
                    </a:lnTo>
                    <a:lnTo>
                      <a:pt x="2023872" y="2574925"/>
                    </a:lnTo>
                    <a:lnTo>
                      <a:pt x="2002835" y="2575322"/>
                    </a:lnTo>
                    <a:lnTo>
                      <a:pt x="1981401" y="2575719"/>
                    </a:lnTo>
                    <a:lnTo>
                      <a:pt x="1959968" y="2576513"/>
                    </a:lnTo>
                    <a:lnTo>
                      <a:pt x="1938534" y="2575719"/>
                    </a:lnTo>
                    <a:lnTo>
                      <a:pt x="1917100" y="2575322"/>
                    </a:lnTo>
                    <a:lnTo>
                      <a:pt x="1895666" y="2574925"/>
                    </a:lnTo>
                    <a:lnTo>
                      <a:pt x="1874629" y="2574131"/>
                    </a:lnTo>
                    <a:lnTo>
                      <a:pt x="1853195" y="2572939"/>
                    </a:lnTo>
                    <a:lnTo>
                      <a:pt x="1832556" y="2570954"/>
                    </a:lnTo>
                    <a:lnTo>
                      <a:pt x="1811122" y="2569366"/>
                    </a:lnTo>
                    <a:lnTo>
                      <a:pt x="1790482" y="2567778"/>
                    </a:lnTo>
                    <a:lnTo>
                      <a:pt x="1769841" y="2565395"/>
                    </a:lnTo>
                    <a:lnTo>
                      <a:pt x="1748804" y="2563013"/>
                    </a:lnTo>
                    <a:lnTo>
                      <a:pt x="1728164" y="2560233"/>
                    </a:lnTo>
                    <a:lnTo>
                      <a:pt x="1707525" y="2557454"/>
                    </a:lnTo>
                    <a:lnTo>
                      <a:pt x="1686885" y="2553880"/>
                    </a:lnTo>
                    <a:lnTo>
                      <a:pt x="1666245" y="2550307"/>
                    </a:lnTo>
                    <a:lnTo>
                      <a:pt x="1646002" y="2546336"/>
                    </a:lnTo>
                    <a:lnTo>
                      <a:pt x="1625758" y="2542365"/>
                    </a:lnTo>
                    <a:lnTo>
                      <a:pt x="1585272" y="2534027"/>
                    </a:lnTo>
                    <a:lnTo>
                      <a:pt x="1545183" y="2524100"/>
                    </a:lnTo>
                    <a:lnTo>
                      <a:pt x="1505888" y="2512983"/>
                    </a:lnTo>
                    <a:lnTo>
                      <a:pt x="1466989" y="2501865"/>
                    </a:lnTo>
                    <a:lnTo>
                      <a:pt x="1428091" y="2488762"/>
                    </a:lnTo>
                    <a:lnTo>
                      <a:pt x="1389986" y="2475261"/>
                    </a:lnTo>
                    <a:lnTo>
                      <a:pt x="1351882" y="2460967"/>
                    </a:lnTo>
                    <a:lnTo>
                      <a:pt x="1314571" y="2445879"/>
                    </a:lnTo>
                    <a:lnTo>
                      <a:pt x="1277260" y="2429599"/>
                    </a:lnTo>
                    <a:lnTo>
                      <a:pt x="1240744" y="2412525"/>
                    </a:lnTo>
                    <a:lnTo>
                      <a:pt x="1205021" y="2394657"/>
                    </a:lnTo>
                    <a:lnTo>
                      <a:pt x="1169298" y="2375995"/>
                    </a:lnTo>
                    <a:lnTo>
                      <a:pt x="1134368" y="2356142"/>
                    </a:lnTo>
                    <a:lnTo>
                      <a:pt x="1100233" y="2335892"/>
                    </a:lnTo>
                    <a:lnTo>
                      <a:pt x="1066098" y="2314847"/>
                    </a:lnTo>
                    <a:lnTo>
                      <a:pt x="1032756" y="2293009"/>
                    </a:lnTo>
                    <a:lnTo>
                      <a:pt x="1000208" y="2269979"/>
                    </a:lnTo>
                    <a:lnTo>
                      <a:pt x="967661" y="2246552"/>
                    </a:lnTo>
                    <a:lnTo>
                      <a:pt x="935907" y="2222331"/>
                    </a:lnTo>
                    <a:lnTo>
                      <a:pt x="905344" y="2197316"/>
                    </a:lnTo>
                    <a:lnTo>
                      <a:pt x="874384" y="2171507"/>
                    </a:lnTo>
                    <a:lnTo>
                      <a:pt x="845012" y="2145300"/>
                    </a:lnTo>
                    <a:lnTo>
                      <a:pt x="815639" y="2117903"/>
                    </a:lnTo>
                    <a:lnTo>
                      <a:pt x="787458" y="2090108"/>
                    </a:lnTo>
                    <a:lnTo>
                      <a:pt x="759276" y="2061520"/>
                    </a:lnTo>
                    <a:lnTo>
                      <a:pt x="732683" y="2032534"/>
                    </a:lnTo>
                    <a:lnTo>
                      <a:pt x="706089" y="2002754"/>
                    </a:lnTo>
                    <a:lnTo>
                      <a:pt x="680289" y="1972180"/>
                    </a:lnTo>
                    <a:lnTo>
                      <a:pt x="655283" y="1941606"/>
                    </a:lnTo>
                    <a:lnTo>
                      <a:pt x="631070" y="1909841"/>
                    </a:lnTo>
                    <a:lnTo>
                      <a:pt x="607652" y="1877679"/>
                    </a:lnTo>
                    <a:lnTo>
                      <a:pt x="585027" y="1844722"/>
                    </a:lnTo>
                    <a:lnTo>
                      <a:pt x="562800" y="1811369"/>
                    </a:lnTo>
                    <a:lnTo>
                      <a:pt x="541366" y="1777221"/>
                    </a:lnTo>
                    <a:lnTo>
                      <a:pt x="521123" y="1743073"/>
                    </a:lnTo>
                    <a:lnTo>
                      <a:pt x="501674" y="1708132"/>
                    </a:lnTo>
                    <a:lnTo>
                      <a:pt x="483018" y="1672396"/>
                    </a:lnTo>
                    <a:lnTo>
                      <a:pt x="465157" y="1636660"/>
                    </a:lnTo>
                    <a:lnTo>
                      <a:pt x="448089" y="1599733"/>
                    </a:lnTo>
                    <a:lnTo>
                      <a:pt x="431815" y="1562806"/>
                    </a:lnTo>
                    <a:lnTo>
                      <a:pt x="416732" y="1525879"/>
                    </a:lnTo>
                    <a:lnTo>
                      <a:pt x="402046" y="1487363"/>
                    </a:lnTo>
                    <a:lnTo>
                      <a:pt x="388551" y="1449245"/>
                    </a:lnTo>
                    <a:lnTo>
                      <a:pt x="376246" y="1410333"/>
                    </a:lnTo>
                    <a:lnTo>
                      <a:pt x="364339" y="1371420"/>
                    </a:lnTo>
                    <a:lnTo>
                      <a:pt x="354019" y="1331714"/>
                    </a:lnTo>
                    <a:lnTo>
                      <a:pt x="344096" y="1291610"/>
                    </a:lnTo>
                    <a:lnTo>
                      <a:pt x="335363" y="1251507"/>
                    </a:lnTo>
                    <a:lnTo>
                      <a:pt x="331394" y="1231256"/>
                    </a:lnTo>
                    <a:lnTo>
                      <a:pt x="327822" y="1210609"/>
                    </a:lnTo>
                    <a:lnTo>
                      <a:pt x="324249" y="1190359"/>
                    </a:lnTo>
                    <a:lnTo>
                      <a:pt x="320677" y="1170108"/>
                    </a:lnTo>
                    <a:lnTo>
                      <a:pt x="317502" y="1149064"/>
                    </a:lnTo>
                    <a:lnTo>
                      <a:pt x="315120" y="1128417"/>
                    </a:lnTo>
                    <a:lnTo>
                      <a:pt x="312342" y="1107769"/>
                    </a:lnTo>
                    <a:lnTo>
                      <a:pt x="310357" y="1086725"/>
                    </a:lnTo>
                    <a:lnTo>
                      <a:pt x="307976" y="1066077"/>
                    </a:lnTo>
                    <a:lnTo>
                      <a:pt x="306388" y="1044636"/>
                    </a:lnTo>
                    <a:lnTo>
                      <a:pt x="305197" y="1023591"/>
                    </a:lnTo>
                    <a:lnTo>
                      <a:pt x="303609" y="1002547"/>
                    </a:lnTo>
                    <a:lnTo>
                      <a:pt x="302816" y="981502"/>
                    </a:lnTo>
                    <a:lnTo>
                      <a:pt x="302022" y="959664"/>
                    </a:lnTo>
                    <a:lnTo>
                      <a:pt x="301625" y="938619"/>
                    </a:lnTo>
                    <a:lnTo>
                      <a:pt x="301625" y="917575"/>
                    </a:lnTo>
                    <a:close/>
                    <a:moveTo>
                      <a:pt x="2434281" y="118161"/>
                    </a:moveTo>
                    <a:lnTo>
                      <a:pt x="2428724" y="118557"/>
                    </a:lnTo>
                    <a:lnTo>
                      <a:pt x="2422771" y="119350"/>
                    </a:lnTo>
                    <a:lnTo>
                      <a:pt x="2417611" y="120936"/>
                    </a:lnTo>
                    <a:lnTo>
                      <a:pt x="2412054" y="122919"/>
                    </a:lnTo>
                    <a:lnTo>
                      <a:pt x="2407291" y="124902"/>
                    </a:lnTo>
                    <a:lnTo>
                      <a:pt x="2402528" y="128074"/>
                    </a:lnTo>
                    <a:lnTo>
                      <a:pt x="2397765" y="131642"/>
                    </a:lnTo>
                    <a:lnTo>
                      <a:pt x="2393796" y="135211"/>
                    </a:lnTo>
                    <a:lnTo>
                      <a:pt x="2389827" y="139176"/>
                    </a:lnTo>
                    <a:lnTo>
                      <a:pt x="2386651" y="143538"/>
                    </a:lnTo>
                    <a:lnTo>
                      <a:pt x="2383873" y="148296"/>
                    </a:lnTo>
                    <a:lnTo>
                      <a:pt x="2381095" y="153054"/>
                    </a:lnTo>
                    <a:lnTo>
                      <a:pt x="2379507" y="159002"/>
                    </a:lnTo>
                    <a:lnTo>
                      <a:pt x="2378316" y="164156"/>
                    </a:lnTo>
                    <a:lnTo>
                      <a:pt x="2377126" y="170104"/>
                    </a:lnTo>
                    <a:lnTo>
                      <a:pt x="2376729" y="175655"/>
                    </a:lnTo>
                    <a:lnTo>
                      <a:pt x="2376729" y="693898"/>
                    </a:lnTo>
                    <a:lnTo>
                      <a:pt x="2377126" y="700242"/>
                    </a:lnTo>
                    <a:lnTo>
                      <a:pt x="2378316" y="705793"/>
                    </a:lnTo>
                    <a:lnTo>
                      <a:pt x="2379507" y="711345"/>
                    </a:lnTo>
                    <a:lnTo>
                      <a:pt x="2381095" y="716499"/>
                    </a:lnTo>
                    <a:lnTo>
                      <a:pt x="2383873" y="721654"/>
                    </a:lnTo>
                    <a:lnTo>
                      <a:pt x="2386651" y="726412"/>
                    </a:lnTo>
                    <a:lnTo>
                      <a:pt x="2389827" y="730774"/>
                    </a:lnTo>
                    <a:lnTo>
                      <a:pt x="2393796" y="735135"/>
                    </a:lnTo>
                    <a:lnTo>
                      <a:pt x="2397765" y="738704"/>
                    </a:lnTo>
                    <a:lnTo>
                      <a:pt x="2402528" y="741876"/>
                    </a:lnTo>
                    <a:lnTo>
                      <a:pt x="2407291" y="744652"/>
                    </a:lnTo>
                    <a:lnTo>
                      <a:pt x="2412054" y="747427"/>
                    </a:lnTo>
                    <a:lnTo>
                      <a:pt x="2417611" y="749410"/>
                    </a:lnTo>
                    <a:lnTo>
                      <a:pt x="2422771" y="750600"/>
                    </a:lnTo>
                    <a:lnTo>
                      <a:pt x="2428724" y="751393"/>
                    </a:lnTo>
                    <a:lnTo>
                      <a:pt x="2434281" y="752186"/>
                    </a:lnTo>
                    <a:lnTo>
                      <a:pt x="2440632" y="751393"/>
                    </a:lnTo>
                    <a:lnTo>
                      <a:pt x="2446189" y="750600"/>
                    </a:lnTo>
                    <a:lnTo>
                      <a:pt x="2451746" y="749410"/>
                    </a:lnTo>
                    <a:lnTo>
                      <a:pt x="2456905" y="747427"/>
                    </a:lnTo>
                    <a:lnTo>
                      <a:pt x="2462065" y="744652"/>
                    </a:lnTo>
                    <a:lnTo>
                      <a:pt x="2466828" y="741876"/>
                    </a:lnTo>
                    <a:lnTo>
                      <a:pt x="2471194" y="738704"/>
                    </a:lnTo>
                    <a:lnTo>
                      <a:pt x="2475164" y="735135"/>
                    </a:lnTo>
                    <a:lnTo>
                      <a:pt x="2479133" y="730774"/>
                    </a:lnTo>
                    <a:lnTo>
                      <a:pt x="2482705" y="726412"/>
                    </a:lnTo>
                    <a:lnTo>
                      <a:pt x="2485086" y="721654"/>
                    </a:lnTo>
                    <a:lnTo>
                      <a:pt x="2487865" y="716499"/>
                    </a:lnTo>
                    <a:lnTo>
                      <a:pt x="2489453" y="711345"/>
                    </a:lnTo>
                    <a:lnTo>
                      <a:pt x="2491040" y="705793"/>
                    </a:lnTo>
                    <a:lnTo>
                      <a:pt x="2492231" y="700242"/>
                    </a:lnTo>
                    <a:lnTo>
                      <a:pt x="2492231" y="693898"/>
                    </a:lnTo>
                    <a:lnTo>
                      <a:pt x="2492231" y="175655"/>
                    </a:lnTo>
                    <a:lnTo>
                      <a:pt x="2492231" y="170104"/>
                    </a:lnTo>
                    <a:lnTo>
                      <a:pt x="2491040" y="164156"/>
                    </a:lnTo>
                    <a:lnTo>
                      <a:pt x="2489453" y="159002"/>
                    </a:lnTo>
                    <a:lnTo>
                      <a:pt x="2487865" y="153054"/>
                    </a:lnTo>
                    <a:lnTo>
                      <a:pt x="2485086" y="148296"/>
                    </a:lnTo>
                    <a:lnTo>
                      <a:pt x="2482705" y="143538"/>
                    </a:lnTo>
                    <a:lnTo>
                      <a:pt x="2479133" y="139176"/>
                    </a:lnTo>
                    <a:lnTo>
                      <a:pt x="2475164" y="135211"/>
                    </a:lnTo>
                    <a:lnTo>
                      <a:pt x="2471194" y="131642"/>
                    </a:lnTo>
                    <a:lnTo>
                      <a:pt x="2466828" y="128074"/>
                    </a:lnTo>
                    <a:lnTo>
                      <a:pt x="2462065" y="124902"/>
                    </a:lnTo>
                    <a:lnTo>
                      <a:pt x="2456905" y="122919"/>
                    </a:lnTo>
                    <a:lnTo>
                      <a:pt x="2451746" y="120936"/>
                    </a:lnTo>
                    <a:lnTo>
                      <a:pt x="2446189" y="119350"/>
                    </a:lnTo>
                    <a:lnTo>
                      <a:pt x="2440632" y="118557"/>
                    </a:lnTo>
                    <a:lnTo>
                      <a:pt x="2434281" y="118161"/>
                    </a:lnTo>
                    <a:close/>
                    <a:moveTo>
                      <a:pt x="2197323" y="118161"/>
                    </a:moveTo>
                    <a:lnTo>
                      <a:pt x="2190972" y="118557"/>
                    </a:lnTo>
                    <a:lnTo>
                      <a:pt x="2185415" y="119350"/>
                    </a:lnTo>
                    <a:lnTo>
                      <a:pt x="2179859" y="120936"/>
                    </a:lnTo>
                    <a:lnTo>
                      <a:pt x="2174699" y="122919"/>
                    </a:lnTo>
                    <a:lnTo>
                      <a:pt x="2169539" y="124902"/>
                    </a:lnTo>
                    <a:lnTo>
                      <a:pt x="2164776" y="128074"/>
                    </a:lnTo>
                    <a:lnTo>
                      <a:pt x="2160410" y="131642"/>
                    </a:lnTo>
                    <a:lnTo>
                      <a:pt x="2156441" y="135211"/>
                    </a:lnTo>
                    <a:lnTo>
                      <a:pt x="2152471" y="139176"/>
                    </a:lnTo>
                    <a:lnTo>
                      <a:pt x="2148899" y="143538"/>
                    </a:lnTo>
                    <a:lnTo>
                      <a:pt x="2146518" y="148296"/>
                    </a:lnTo>
                    <a:lnTo>
                      <a:pt x="2143739" y="153054"/>
                    </a:lnTo>
                    <a:lnTo>
                      <a:pt x="2142152" y="159002"/>
                    </a:lnTo>
                    <a:lnTo>
                      <a:pt x="2140564" y="164156"/>
                    </a:lnTo>
                    <a:lnTo>
                      <a:pt x="2139373" y="170104"/>
                    </a:lnTo>
                    <a:lnTo>
                      <a:pt x="2139373" y="175655"/>
                    </a:lnTo>
                    <a:lnTo>
                      <a:pt x="2139373" y="693898"/>
                    </a:lnTo>
                    <a:lnTo>
                      <a:pt x="2139373" y="700242"/>
                    </a:lnTo>
                    <a:lnTo>
                      <a:pt x="2140564" y="705793"/>
                    </a:lnTo>
                    <a:lnTo>
                      <a:pt x="2142152" y="711345"/>
                    </a:lnTo>
                    <a:lnTo>
                      <a:pt x="2143739" y="716499"/>
                    </a:lnTo>
                    <a:lnTo>
                      <a:pt x="2146518" y="721654"/>
                    </a:lnTo>
                    <a:lnTo>
                      <a:pt x="2148899" y="726412"/>
                    </a:lnTo>
                    <a:lnTo>
                      <a:pt x="2152471" y="730774"/>
                    </a:lnTo>
                    <a:lnTo>
                      <a:pt x="2156441" y="735135"/>
                    </a:lnTo>
                    <a:lnTo>
                      <a:pt x="2160410" y="738704"/>
                    </a:lnTo>
                    <a:lnTo>
                      <a:pt x="2164776" y="741876"/>
                    </a:lnTo>
                    <a:lnTo>
                      <a:pt x="2169539" y="744652"/>
                    </a:lnTo>
                    <a:lnTo>
                      <a:pt x="2174699" y="747427"/>
                    </a:lnTo>
                    <a:lnTo>
                      <a:pt x="2179859" y="749410"/>
                    </a:lnTo>
                    <a:lnTo>
                      <a:pt x="2185415" y="750600"/>
                    </a:lnTo>
                    <a:lnTo>
                      <a:pt x="2190972" y="751393"/>
                    </a:lnTo>
                    <a:lnTo>
                      <a:pt x="2197323" y="752186"/>
                    </a:lnTo>
                    <a:lnTo>
                      <a:pt x="2202880" y="751393"/>
                    </a:lnTo>
                    <a:lnTo>
                      <a:pt x="2208833" y="750600"/>
                    </a:lnTo>
                    <a:lnTo>
                      <a:pt x="2213993" y="749410"/>
                    </a:lnTo>
                    <a:lnTo>
                      <a:pt x="2219550" y="747427"/>
                    </a:lnTo>
                    <a:lnTo>
                      <a:pt x="2224313" y="744652"/>
                    </a:lnTo>
                    <a:lnTo>
                      <a:pt x="2229076" y="741876"/>
                    </a:lnTo>
                    <a:lnTo>
                      <a:pt x="2233442" y="738704"/>
                    </a:lnTo>
                    <a:lnTo>
                      <a:pt x="2237808" y="735135"/>
                    </a:lnTo>
                    <a:lnTo>
                      <a:pt x="2241380" y="730774"/>
                    </a:lnTo>
                    <a:lnTo>
                      <a:pt x="2244953" y="726412"/>
                    </a:lnTo>
                    <a:lnTo>
                      <a:pt x="2247731" y="721654"/>
                    </a:lnTo>
                    <a:lnTo>
                      <a:pt x="2250113" y="716499"/>
                    </a:lnTo>
                    <a:lnTo>
                      <a:pt x="2252097" y="711345"/>
                    </a:lnTo>
                    <a:lnTo>
                      <a:pt x="2253288" y="705793"/>
                    </a:lnTo>
                    <a:lnTo>
                      <a:pt x="2254479" y="700242"/>
                    </a:lnTo>
                    <a:lnTo>
                      <a:pt x="2254876" y="693898"/>
                    </a:lnTo>
                    <a:lnTo>
                      <a:pt x="2254876" y="175655"/>
                    </a:lnTo>
                    <a:lnTo>
                      <a:pt x="2254479" y="170104"/>
                    </a:lnTo>
                    <a:lnTo>
                      <a:pt x="2253288" y="164156"/>
                    </a:lnTo>
                    <a:lnTo>
                      <a:pt x="2252097" y="159002"/>
                    </a:lnTo>
                    <a:lnTo>
                      <a:pt x="2250113" y="153054"/>
                    </a:lnTo>
                    <a:lnTo>
                      <a:pt x="2247731" y="148296"/>
                    </a:lnTo>
                    <a:lnTo>
                      <a:pt x="2244953" y="143538"/>
                    </a:lnTo>
                    <a:lnTo>
                      <a:pt x="2241380" y="139176"/>
                    </a:lnTo>
                    <a:lnTo>
                      <a:pt x="2237808" y="135211"/>
                    </a:lnTo>
                    <a:lnTo>
                      <a:pt x="2233442" y="131642"/>
                    </a:lnTo>
                    <a:lnTo>
                      <a:pt x="2229076" y="128074"/>
                    </a:lnTo>
                    <a:lnTo>
                      <a:pt x="2224313" y="124902"/>
                    </a:lnTo>
                    <a:lnTo>
                      <a:pt x="2219550" y="122919"/>
                    </a:lnTo>
                    <a:lnTo>
                      <a:pt x="2213993" y="120936"/>
                    </a:lnTo>
                    <a:lnTo>
                      <a:pt x="2208833" y="119350"/>
                    </a:lnTo>
                    <a:lnTo>
                      <a:pt x="2202880" y="118557"/>
                    </a:lnTo>
                    <a:lnTo>
                      <a:pt x="2197323" y="118161"/>
                    </a:lnTo>
                    <a:close/>
                    <a:moveTo>
                      <a:pt x="1959571" y="118161"/>
                    </a:moveTo>
                    <a:lnTo>
                      <a:pt x="1953617" y="118557"/>
                    </a:lnTo>
                    <a:lnTo>
                      <a:pt x="1947663" y="119350"/>
                    </a:lnTo>
                    <a:lnTo>
                      <a:pt x="1942503" y="120936"/>
                    </a:lnTo>
                    <a:lnTo>
                      <a:pt x="1936947" y="122919"/>
                    </a:lnTo>
                    <a:lnTo>
                      <a:pt x="1932184" y="124902"/>
                    </a:lnTo>
                    <a:lnTo>
                      <a:pt x="1927421" y="128074"/>
                    </a:lnTo>
                    <a:lnTo>
                      <a:pt x="1923055" y="131642"/>
                    </a:lnTo>
                    <a:lnTo>
                      <a:pt x="1918688" y="135211"/>
                    </a:lnTo>
                    <a:lnTo>
                      <a:pt x="1915116" y="139176"/>
                    </a:lnTo>
                    <a:lnTo>
                      <a:pt x="1911941" y="143538"/>
                    </a:lnTo>
                    <a:lnTo>
                      <a:pt x="1908766" y="148296"/>
                    </a:lnTo>
                    <a:lnTo>
                      <a:pt x="1906384" y="153054"/>
                    </a:lnTo>
                    <a:lnTo>
                      <a:pt x="1904400" y="159002"/>
                    </a:lnTo>
                    <a:lnTo>
                      <a:pt x="1903209" y="164156"/>
                    </a:lnTo>
                    <a:lnTo>
                      <a:pt x="1902415" y="170104"/>
                    </a:lnTo>
                    <a:lnTo>
                      <a:pt x="1901621" y="175655"/>
                    </a:lnTo>
                    <a:lnTo>
                      <a:pt x="1901621" y="693898"/>
                    </a:lnTo>
                    <a:lnTo>
                      <a:pt x="1902415" y="700242"/>
                    </a:lnTo>
                    <a:lnTo>
                      <a:pt x="1903209" y="705793"/>
                    </a:lnTo>
                    <a:lnTo>
                      <a:pt x="1904400" y="711345"/>
                    </a:lnTo>
                    <a:lnTo>
                      <a:pt x="1906384" y="716499"/>
                    </a:lnTo>
                    <a:lnTo>
                      <a:pt x="1908766" y="721654"/>
                    </a:lnTo>
                    <a:lnTo>
                      <a:pt x="1911941" y="726412"/>
                    </a:lnTo>
                    <a:lnTo>
                      <a:pt x="1915116" y="730774"/>
                    </a:lnTo>
                    <a:lnTo>
                      <a:pt x="1918688" y="735135"/>
                    </a:lnTo>
                    <a:lnTo>
                      <a:pt x="1923055" y="738704"/>
                    </a:lnTo>
                    <a:lnTo>
                      <a:pt x="1927421" y="741876"/>
                    </a:lnTo>
                    <a:lnTo>
                      <a:pt x="1932184" y="744652"/>
                    </a:lnTo>
                    <a:lnTo>
                      <a:pt x="1936947" y="747427"/>
                    </a:lnTo>
                    <a:lnTo>
                      <a:pt x="1942503" y="749410"/>
                    </a:lnTo>
                    <a:lnTo>
                      <a:pt x="1947663" y="750600"/>
                    </a:lnTo>
                    <a:lnTo>
                      <a:pt x="1953617" y="751393"/>
                    </a:lnTo>
                    <a:lnTo>
                      <a:pt x="1959571" y="752186"/>
                    </a:lnTo>
                    <a:lnTo>
                      <a:pt x="1965524" y="751393"/>
                    </a:lnTo>
                    <a:lnTo>
                      <a:pt x="1971081" y="750600"/>
                    </a:lnTo>
                    <a:lnTo>
                      <a:pt x="1976638" y="749410"/>
                    </a:lnTo>
                    <a:lnTo>
                      <a:pt x="1981798" y="747427"/>
                    </a:lnTo>
                    <a:lnTo>
                      <a:pt x="1986958" y="744652"/>
                    </a:lnTo>
                    <a:lnTo>
                      <a:pt x="1991721" y="741876"/>
                    </a:lnTo>
                    <a:lnTo>
                      <a:pt x="1996087" y="738704"/>
                    </a:lnTo>
                    <a:lnTo>
                      <a:pt x="2000056" y="735135"/>
                    </a:lnTo>
                    <a:lnTo>
                      <a:pt x="2004025" y="730774"/>
                    </a:lnTo>
                    <a:lnTo>
                      <a:pt x="2007597" y="726412"/>
                    </a:lnTo>
                    <a:lnTo>
                      <a:pt x="2009979" y="721654"/>
                    </a:lnTo>
                    <a:lnTo>
                      <a:pt x="2012757" y="716499"/>
                    </a:lnTo>
                    <a:lnTo>
                      <a:pt x="2014345" y="711345"/>
                    </a:lnTo>
                    <a:lnTo>
                      <a:pt x="2016330" y="705793"/>
                    </a:lnTo>
                    <a:lnTo>
                      <a:pt x="2017123" y="700242"/>
                    </a:lnTo>
                    <a:lnTo>
                      <a:pt x="2017123" y="693898"/>
                    </a:lnTo>
                    <a:lnTo>
                      <a:pt x="2017123" y="175655"/>
                    </a:lnTo>
                    <a:lnTo>
                      <a:pt x="2017123" y="170104"/>
                    </a:lnTo>
                    <a:lnTo>
                      <a:pt x="2016330" y="164156"/>
                    </a:lnTo>
                    <a:lnTo>
                      <a:pt x="2014345" y="159002"/>
                    </a:lnTo>
                    <a:lnTo>
                      <a:pt x="2012757" y="153054"/>
                    </a:lnTo>
                    <a:lnTo>
                      <a:pt x="2009979" y="148296"/>
                    </a:lnTo>
                    <a:lnTo>
                      <a:pt x="2007597" y="143538"/>
                    </a:lnTo>
                    <a:lnTo>
                      <a:pt x="2004025" y="139176"/>
                    </a:lnTo>
                    <a:lnTo>
                      <a:pt x="2000056" y="135211"/>
                    </a:lnTo>
                    <a:lnTo>
                      <a:pt x="1996087" y="131642"/>
                    </a:lnTo>
                    <a:lnTo>
                      <a:pt x="1991721" y="128074"/>
                    </a:lnTo>
                    <a:lnTo>
                      <a:pt x="1986958" y="124902"/>
                    </a:lnTo>
                    <a:lnTo>
                      <a:pt x="1981798" y="122919"/>
                    </a:lnTo>
                    <a:lnTo>
                      <a:pt x="1976638" y="120936"/>
                    </a:lnTo>
                    <a:lnTo>
                      <a:pt x="1971081" y="119350"/>
                    </a:lnTo>
                    <a:lnTo>
                      <a:pt x="1965524" y="118557"/>
                    </a:lnTo>
                    <a:lnTo>
                      <a:pt x="1959571" y="118161"/>
                    </a:lnTo>
                    <a:close/>
                    <a:moveTo>
                      <a:pt x="1722215" y="118161"/>
                    </a:moveTo>
                    <a:lnTo>
                      <a:pt x="1715864" y="118557"/>
                    </a:lnTo>
                    <a:lnTo>
                      <a:pt x="1710308" y="119350"/>
                    </a:lnTo>
                    <a:lnTo>
                      <a:pt x="1704751" y="120936"/>
                    </a:lnTo>
                    <a:lnTo>
                      <a:pt x="1699591" y="122919"/>
                    </a:lnTo>
                    <a:lnTo>
                      <a:pt x="1694431" y="124902"/>
                    </a:lnTo>
                    <a:lnTo>
                      <a:pt x="1689668" y="128074"/>
                    </a:lnTo>
                    <a:lnTo>
                      <a:pt x="1685302" y="131642"/>
                    </a:lnTo>
                    <a:lnTo>
                      <a:pt x="1681333" y="135211"/>
                    </a:lnTo>
                    <a:lnTo>
                      <a:pt x="1677364" y="139176"/>
                    </a:lnTo>
                    <a:lnTo>
                      <a:pt x="1674188" y="143538"/>
                    </a:lnTo>
                    <a:lnTo>
                      <a:pt x="1671410" y="148296"/>
                    </a:lnTo>
                    <a:lnTo>
                      <a:pt x="1669028" y="153054"/>
                    </a:lnTo>
                    <a:lnTo>
                      <a:pt x="1667044" y="159002"/>
                    </a:lnTo>
                    <a:lnTo>
                      <a:pt x="1665456" y="164156"/>
                    </a:lnTo>
                    <a:lnTo>
                      <a:pt x="1664662" y="170104"/>
                    </a:lnTo>
                    <a:lnTo>
                      <a:pt x="1664662" y="175655"/>
                    </a:lnTo>
                    <a:lnTo>
                      <a:pt x="1664662" y="693898"/>
                    </a:lnTo>
                    <a:lnTo>
                      <a:pt x="1664662" y="700242"/>
                    </a:lnTo>
                    <a:lnTo>
                      <a:pt x="1665456" y="705793"/>
                    </a:lnTo>
                    <a:lnTo>
                      <a:pt x="1667044" y="711345"/>
                    </a:lnTo>
                    <a:lnTo>
                      <a:pt x="1669028" y="716499"/>
                    </a:lnTo>
                    <a:lnTo>
                      <a:pt x="1671410" y="721654"/>
                    </a:lnTo>
                    <a:lnTo>
                      <a:pt x="1674188" y="726412"/>
                    </a:lnTo>
                    <a:lnTo>
                      <a:pt x="1677364" y="730774"/>
                    </a:lnTo>
                    <a:lnTo>
                      <a:pt x="1681333" y="735135"/>
                    </a:lnTo>
                    <a:lnTo>
                      <a:pt x="1685302" y="738704"/>
                    </a:lnTo>
                    <a:lnTo>
                      <a:pt x="1689668" y="741876"/>
                    </a:lnTo>
                    <a:lnTo>
                      <a:pt x="1694431" y="744652"/>
                    </a:lnTo>
                    <a:lnTo>
                      <a:pt x="1699591" y="747427"/>
                    </a:lnTo>
                    <a:lnTo>
                      <a:pt x="1704751" y="749410"/>
                    </a:lnTo>
                    <a:lnTo>
                      <a:pt x="1710308" y="750600"/>
                    </a:lnTo>
                    <a:lnTo>
                      <a:pt x="1715864" y="751393"/>
                    </a:lnTo>
                    <a:lnTo>
                      <a:pt x="1722215" y="752186"/>
                    </a:lnTo>
                    <a:lnTo>
                      <a:pt x="1727772" y="751393"/>
                    </a:lnTo>
                    <a:lnTo>
                      <a:pt x="1733726" y="750600"/>
                    </a:lnTo>
                    <a:lnTo>
                      <a:pt x="1738885" y="749410"/>
                    </a:lnTo>
                    <a:lnTo>
                      <a:pt x="1744442" y="747427"/>
                    </a:lnTo>
                    <a:lnTo>
                      <a:pt x="1749205" y="744652"/>
                    </a:lnTo>
                    <a:lnTo>
                      <a:pt x="1753968" y="741876"/>
                    </a:lnTo>
                    <a:lnTo>
                      <a:pt x="1758334" y="738704"/>
                    </a:lnTo>
                    <a:lnTo>
                      <a:pt x="1762700" y="735135"/>
                    </a:lnTo>
                    <a:lnTo>
                      <a:pt x="1766273" y="730774"/>
                    </a:lnTo>
                    <a:lnTo>
                      <a:pt x="1769845" y="726412"/>
                    </a:lnTo>
                    <a:lnTo>
                      <a:pt x="1772623" y="721654"/>
                    </a:lnTo>
                    <a:lnTo>
                      <a:pt x="1775005" y="716499"/>
                    </a:lnTo>
                    <a:lnTo>
                      <a:pt x="1776989" y="711345"/>
                    </a:lnTo>
                    <a:lnTo>
                      <a:pt x="1778577" y="705793"/>
                    </a:lnTo>
                    <a:lnTo>
                      <a:pt x="1779371" y="700242"/>
                    </a:lnTo>
                    <a:lnTo>
                      <a:pt x="1779768" y="693898"/>
                    </a:lnTo>
                    <a:lnTo>
                      <a:pt x="1779768" y="175655"/>
                    </a:lnTo>
                    <a:lnTo>
                      <a:pt x="1779371" y="170104"/>
                    </a:lnTo>
                    <a:lnTo>
                      <a:pt x="1778577" y="164156"/>
                    </a:lnTo>
                    <a:lnTo>
                      <a:pt x="1776989" y="159002"/>
                    </a:lnTo>
                    <a:lnTo>
                      <a:pt x="1775005" y="153054"/>
                    </a:lnTo>
                    <a:lnTo>
                      <a:pt x="1772623" y="148296"/>
                    </a:lnTo>
                    <a:lnTo>
                      <a:pt x="1769845" y="143538"/>
                    </a:lnTo>
                    <a:lnTo>
                      <a:pt x="1766273" y="139176"/>
                    </a:lnTo>
                    <a:lnTo>
                      <a:pt x="1762700" y="135211"/>
                    </a:lnTo>
                    <a:lnTo>
                      <a:pt x="1758334" y="131642"/>
                    </a:lnTo>
                    <a:lnTo>
                      <a:pt x="1753968" y="128074"/>
                    </a:lnTo>
                    <a:lnTo>
                      <a:pt x="1749205" y="124902"/>
                    </a:lnTo>
                    <a:lnTo>
                      <a:pt x="1744442" y="122919"/>
                    </a:lnTo>
                    <a:lnTo>
                      <a:pt x="1738885" y="120936"/>
                    </a:lnTo>
                    <a:lnTo>
                      <a:pt x="1733726" y="119350"/>
                    </a:lnTo>
                    <a:lnTo>
                      <a:pt x="1727772" y="118557"/>
                    </a:lnTo>
                    <a:lnTo>
                      <a:pt x="1722215" y="118161"/>
                    </a:lnTo>
                    <a:close/>
                    <a:moveTo>
                      <a:pt x="1484463" y="118161"/>
                    </a:moveTo>
                    <a:lnTo>
                      <a:pt x="1478906" y="118557"/>
                    </a:lnTo>
                    <a:lnTo>
                      <a:pt x="1472952" y="119350"/>
                    </a:lnTo>
                    <a:lnTo>
                      <a:pt x="1467395" y="120936"/>
                    </a:lnTo>
                    <a:lnTo>
                      <a:pt x="1462236" y="122919"/>
                    </a:lnTo>
                    <a:lnTo>
                      <a:pt x="1457076" y="124902"/>
                    </a:lnTo>
                    <a:lnTo>
                      <a:pt x="1452313" y="128074"/>
                    </a:lnTo>
                    <a:lnTo>
                      <a:pt x="1447947" y="131642"/>
                    </a:lnTo>
                    <a:lnTo>
                      <a:pt x="1443581" y="135211"/>
                    </a:lnTo>
                    <a:lnTo>
                      <a:pt x="1440008" y="139176"/>
                    </a:lnTo>
                    <a:lnTo>
                      <a:pt x="1436833" y="143538"/>
                    </a:lnTo>
                    <a:lnTo>
                      <a:pt x="1433658" y="148296"/>
                    </a:lnTo>
                    <a:lnTo>
                      <a:pt x="1431673" y="153054"/>
                    </a:lnTo>
                    <a:lnTo>
                      <a:pt x="1429292" y="159002"/>
                    </a:lnTo>
                    <a:lnTo>
                      <a:pt x="1428101" y="164156"/>
                    </a:lnTo>
                    <a:lnTo>
                      <a:pt x="1427307" y="170104"/>
                    </a:lnTo>
                    <a:lnTo>
                      <a:pt x="1426910" y="175655"/>
                    </a:lnTo>
                    <a:lnTo>
                      <a:pt x="1426910" y="693898"/>
                    </a:lnTo>
                    <a:lnTo>
                      <a:pt x="1427307" y="700242"/>
                    </a:lnTo>
                    <a:lnTo>
                      <a:pt x="1428101" y="705793"/>
                    </a:lnTo>
                    <a:lnTo>
                      <a:pt x="1429292" y="711345"/>
                    </a:lnTo>
                    <a:lnTo>
                      <a:pt x="1431673" y="716499"/>
                    </a:lnTo>
                    <a:lnTo>
                      <a:pt x="1433658" y="721654"/>
                    </a:lnTo>
                    <a:lnTo>
                      <a:pt x="1436833" y="726412"/>
                    </a:lnTo>
                    <a:lnTo>
                      <a:pt x="1440008" y="730774"/>
                    </a:lnTo>
                    <a:lnTo>
                      <a:pt x="1443581" y="735135"/>
                    </a:lnTo>
                    <a:lnTo>
                      <a:pt x="1447947" y="738704"/>
                    </a:lnTo>
                    <a:lnTo>
                      <a:pt x="1452313" y="741876"/>
                    </a:lnTo>
                    <a:lnTo>
                      <a:pt x="1457076" y="744652"/>
                    </a:lnTo>
                    <a:lnTo>
                      <a:pt x="1462236" y="747427"/>
                    </a:lnTo>
                    <a:lnTo>
                      <a:pt x="1467395" y="749410"/>
                    </a:lnTo>
                    <a:lnTo>
                      <a:pt x="1472952" y="750600"/>
                    </a:lnTo>
                    <a:lnTo>
                      <a:pt x="1478906" y="751393"/>
                    </a:lnTo>
                    <a:lnTo>
                      <a:pt x="1484463" y="752186"/>
                    </a:lnTo>
                    <a:lnTo>
                      <a:pt x="1490417" y="751393"/>
                    </a:lnTo>
                    <a:lnTo>
                      <a:pt x="1495973" y="750600"/>
                    </a:lnTo>
                    <a:lnTo>
                      <a:pt x="1501530" y="749410"/>
                    </a:lnTo>
                    <a:lnTo>
                      <a:pt x="1506690" y="747427"/>
                    </a:lnTo>
                    <a:lnTo>
                      <a:pt x="1512247" y="744652"/>
                    </a:lnTo>
                    <a:lnTo>
                      <a:pt x="1517010" y="741876"/>
                    </a:lnTo>
                    <a:lnTo>
                      <a:pt x="1520979" y="738704"/>
                    </a:lnTo>
                    <a:lnTo>
                      <a:pt x="1524948" y="735135"/>
                    </a:lnTo>
                    <a:lnTo>
                      <a:pt x="1528917" y="730774"/>
                    </a:lnTo>
                    <a:lnTo>
                      <a:pt x="1532490" y="726412"/>
                    </a:lnTo>
                    <a:lnTo>
                      <a:pt x="1534871" y="721654"/>
                    </a:lnTo>
                    <a:lnTo>
                      <a:pt x="1537649" y="716499"/>
                    </a:lnTo>
                    <a:lnTo>
                      <a:pt x="1539237" y="711345"/>
                    </a:lnTo>
                    <a:lnTo>
                      <a:pt x="1541222" y="705793"/>
                    </a:lnTo>
                    <a:lnTo>
                      <a:pt x="1542016" y="700242"/>
                    </a:lnTo>
                    <a:lnTo>
                      <a:pt x="1542016" y="693898"/>
                    </a:lnTo>
                    <a:lnTo>
                      <a:pt x="1542016" y="175655"/>
                    </a:lnTo>
                    <a:lnTo>
                      <a:pt x="1542016" y="170104"/>
                    </a:lnTo>
                    <a:lnTo>
                      <a:pt x="1541222" y="164156"/>
                    </a:lnTo>
                    <a:lnTo>
                      <a:pt x="1539237" y="159002"/>
                    </a:lnTo>
                    <a:lnTo>
                      <a:pt x="1537649" y="153054"/>
                    </a:lnTo>
                    <a:lnTo>
                      <a:pt x="1534871" y="148296"/>
                    </a:lnTo>
                    <a:lnTo>
                      <a:pt x="1532490" y="143538"/>
                    </a:lnTo>
                    <a:lnTo>
                      <a:pt x="1528917" y="139176"/>
                    </a:lnTo>
                    <a:lnTo>
                      <a:pt x="1524948" y="135211"/>
                    </a:lnTo>
                    <a:lnTo>
                      <a:pt x="1520979" y="131642"/>
                    </a:lnTo>
                    <a:lnTo>
                      <a:pt x="1517010" y="128074"/>
                    </a:lnTo>
                    <a:lnTo>
                      <a:pt x="1512247" y="124902"/>
                    </a:lnTo>
                    <a:lnTo>
                      <a:pt x="1506690" y="122919"/>
                    </a:lnTo>
                    <a:lnTo>
                      <a:pt x="1501530" y="120936"/>
                    </a:lnTo>
                    <a:lnTo>
                      <a:pt x="1495973" y="119350"/>
                    </a:lnTo>
                    <a:lnTo>
                      <a:pt x="1490417" y="118557"/>
                    </a:lnTo>
                    <a:lnTo>
                      <a:pt x="1484463" y="118161"/>
                    </a:lnTo>
                    <a:close/>
                    <a:moveTo>
                      <a:pt x="0" y="0"/>
                    </a:moveTo>
                    <a:lnTo>
                      <a:pt x="3919538" y="0"/>
                    </a:lnTo>
                    <a:lnTo>
                      <a:pt x="3919538" y="869950"/>
                    </a:lnTo>
                    <a:lnTo>
                      <a:pt x="0" y="86995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</p:grpSp>
      </p:grpSp>
      <p:sp>
        <p:nvSpPr>
          <p:cNvPr id="219" name="KSO_Shape"/>
          <p:cNvSpPr/>
          <p:nvPr/>
        </p:nvSpPr>
        <p:spPr>
          <a:xfrm>
            <a:off x="11189753" y="5185413"/>
            <a:ext cx="280222" cy="285456"/>
          </a:xfrm>
          <a:custGeom>
            <a:avLst/>
            <a:gdLst>
              <a:gd name="connsiteX0" fmla="*/ 150612 w 405200"/>
              <a:gd name="connsiteY0" fmla="*/ 52389 h 413075"/>
              <a:gd name="connsiteX1" fmla="*/ 52389 w 405200"/>
              <a:gd name="connsiteY1" fmla="*/ 150612 h 413075"/>
              <a:gd name="connsiteX2" fmla="*/ 150612 w 405200"/>
              <a:gd name="connsiteY2" fmla="*/ 248836 h 413075"/>
              <a:gd name="connsiteX3" fmla="*/ 248836 w 405200"/>
              <a:gd name="connsiteY3" fmla="*/ 150612 h 413075"/>
              <a:gd name="connsiteX4" fmla="*/ 150612 w 405200"/>
              <a:gd name="connsiteY4" fmla="*/ 52389 h 413075"/>
              <a:gd name="connsiteX5" fmla="*/ 150612 w 405200"/>
              <a:gd name="connsiteY5" fmla="*/ 0 h 413075"/>
              <a:gd name="connsiteX6" fmla="*/ 301225 w 405200"/>
              <a:gd name="connsiteY6" fmla="*/ 150612 h 413075"/>
              <a:gd name="connsiteX7" fmla="*/ 276789 w 405200"/>
              <a:gd name="connsiteY7" fmla="*/ 232452 h 413075"/>
              <a:gd name="connsiteX8" fmla="*/ 279486 w 405200"/>
              <a:gd name="connsiteY8" fmla="*/ 234307 h 413075"/>
              <a:gd name="connsiteX9" fmla="*/ 395404 w 405200"/>
              <a:gd name="connsiteY9" fmla="*/ 354065 h 413075"/>
              <a:gd name="connsiteX10" fmla="*/ 394603 w 405200"/>
              <a:gd name="connsiteY10" fmla="*/ 403280 h 413075"/>
              <a:gd name="connsiteX11" fmla="*/ 345389 w 405200"/>
              <a:gd name="connsiteY11" fmla="*/ 402478 h 413075"/>
              <a:gd name="connsiteX12" fmla="*/ 229470 w 405200"/>
              <a:gd name="connsiteY12" fmla="*/ 282720 h 413075"/>
              <a:gd name="connsiteX13" fmla="*/ 227420 w 405200"/>
              <a:gd name="connsiteY13" fmla="*/ 279520 h 413075"/>
              <a:gd name="connsiteX14" fmla="*/ 150612 w 405200"/>
              <a:gd name="connsiteY14" fmla="*/ 301225 h 413075"/>
              <a:gd name="connsiteX15" fmla="*/ 0 w 405200"/>
              <a:gd name="connsiteY15" fmla="*/ 150612 h 413075"/>
              <a:gd name="connsiteX16" fmla="*/ 150612 w 405200"/>
              <a:gd name="connsiteY16" fmla="*/ 0 h 41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5200" h="413075">
                <a:moveTo>
                  <a:pt x="150612" y="52389"/>
                </a:moveTo>
                <a:cubicBezTo>
                  <a:pt x="96365" y="52389"/>
                  <a:pt x="52389" y="96365"/>
                  <a:pt x="52389" y="150612"/>
                </a:cubicBezTo>
                <a:cubicBezTo>
                  <a:pt x="52389" y="204860"/>
                  <a:pt x="96365" y="248836"/>
                  <a:pt x="150612" y="248836"/>
                </a:cubicBezTo>
                <a:cubicBezTo>
                  <a:pt x="204860" y="248836"/>
                  <a:pt x="248836" y="204860"/>
                  <a:pt x="248836" y="150612"/>
                </a:cubicBezTo>
                <a:cubicBezTo>
                  <a:pt x="248836" y="96365"/>
                  <a:pt x="204860" y="52389"/>
                  <a:pt x="150612" y="52389"/>
                </a:cubicBezTo>
                <a:close/>
                <a:moveTo>
                  <a:pt x="150612" y="0"/>
                </a:moveTo>
                <a:cubicBezTo>
                  <a:pt x="233793" y="0"/>
                  <a:pt x="301225" y="67431"/>
                  <a:pt x="301225" y="150612"/>
                </a:cubicBezTo>
                <a:cubicBezTo>
                  <a:pt x="301225" y="180842"/>
                  <a:pt x="292319" y="208992"/>
                  <a:pt x="276789" y="232452"/>
                </a:cubicBezTo>
                <a:cubicBezTo>
                  <a:pt x="277931" y="232774"/>
                  <a:pt x="278722" y="233519"/>
                  <a:pt x="279486" y="234307"/>
                </a:cubicBezTo>
                <a:lnTo>
                  <a:pt x="395404" y="354065"/>
                </a:lnTo>
                <a:cubicBezTo>
                  <a:pt x="408773" y="367877"/>
                  <a:pt x="408414" y="389911"/>
                  <a:pt x="394603" y="403280"/>
                </a:cubicBezTo>
                <a:cubicBezTo>
                  <a:pt x="380791" y="416648"/>
                  <a:pt x="358757" y="416289"/>
                  <a:pt x="345389" y="402478"/>
                </a:cubicBezTo>
                <a:lnTo>
                  <a:pt x="229470" y="282720"/>
                </a:lnTo>
                <a:lnTo>
                  <a:pt x="227420" y="279520"/>
                </a:lnTo>
                <a:cubicBezTo>
                  <a:pt x="205163" y="293486"/>
                  <a:pt x="178791" y="301225"/>
                  <a:pt x="150612" y="301225"/>
                </a:cubicBezTo>
                <a:cubicBezTo>
                  <a:pt x="67431" y="301225"/>
                  <a:pt x="0" y="233793"/>
                  <a:pt x="0" y="150612"/>
                </a:cubicBezTo>
                <a:cubicBezTo>
                  <a:pt x="0" y="67431"/>
                  <a:pt x="67431" y="0"/>
                  <a:pt x="15061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pic>
        <p:nvPicPr>
          <p:cNvPr id="222" name="Picture 2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75" y="1167973"/>
            <a:ext cx="898882" cy="3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8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-0.10521 -0.1544 " pathEditMode="relative" rAng="0" ptsTypes="AA">
                                      <p:cBhvr>
                                        <p:cTn id="11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21 -0.1544 L -0.00443 -0.1544 " pathEditMode="relative" rAng="0" ptsTypes="AA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50"/>
                            </p:stCondLst>
                            <p:childTnLst>
                              <p:par>
                                <p:cTn id="12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12904 0.18496 " pathEditMode="relative" rAng="0" ptsTypes="AA">
                                      <p:cBhvr>
                                        <p:cTn id="12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350"/>
                            </p:stCondLst>
                            <p:childTnLst>
                              <p:par>
                                <p:cTn id="13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1544 L -0.13086 -0.10648 " pathEditMode="relative" rAng="0" ptsTypes="AA">
                                      <p:cBhvr>
                                        <p:cTn id="1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850"/>
                            </p:stCondLst>
                            <p:childTnLst>
                              <p:par>
                                <p:cTn id="134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86 -0.10648 L -0.07435 -0.10648 " pathEditMode="relative" rAng="0" ptsTypes="AA">
                                      <p:cBhvr>
                                        <p:cTn id="135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15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450"/>
                            </p:stCondLst>
                            <p:childTnLst>
                              <p:par>
                                <p:cTn id="14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-0.04453 0.13264 " pathEditMode="relative" rAng="0" ptsTypes="AA">
                                      <p:cBhvr>
                                        <p:cTn id="145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7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750"/>
                            </p:stCondLst>
                            <p:childTnLst>
                              <p:par>
                                <p:cTn id="147" presetID="42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35 -0.10648 L -0.16654 -0.05047 " pathEditMode="relative" rAng="0" ptsTypes="AA">
                                      <p:cBhvr>
                                        <p:cTn id="1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250"/>
                            </p:stCondLst>
                            <p:childTnLst>
                              <p:par>
                                <p:cTn id="150" presetID="42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654 -0.05047 L 0.00325 -0.05093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-23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75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050"/>
                            </p:stCondLst>
                            <p:childTnLst>
                              <p:par>
                                <p:cTn id="16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04102 0.07592 " pathEditMode="relative" rAng="0" ptsTypes="AA">
                                      <p:cBhvr>
                                        <p:cTn id="161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3796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42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5093 L -2.5E-6 1.11111E-6 " pathEditMode="relative" rAng="0" ptsTypes="AA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3958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02 0.07592 L 0.03437 0.07592 " pathEditMode="relative" rAng="0" ptsTypes="AA">
                                      <p:cBhvr>
                                        <p:cTn id="1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3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4453 0.13264 L 0.06744 0.13194 " pathEditMode="relative" rAng="0" ptsTypes="AA">
                                      <p:cBhvr>
                                        <p:cTn id="1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-46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2904 0.18496 L 0.02057 0.18426 " pathEditMode="relative" rAng="0" ptsTypes="AA">
                                      <p:cBhvr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-46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3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500"/>
                            </p:stCondLst>
                            <p:childTnLst>
                              <p:par>
                                <p:cTn id="186" presetID="2" presetClass="exit" presetSubtype="3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27" presetClass="emph" presetSubtype="0" repeatCount="indefinite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3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4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5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00"/>
                            </p:stCondLst>
                            <p:childTnLst>
                              <p:par>
                                <p:cTn id="3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00"/>
                            </p:stCondLst>
                            <p:childTnLst>
                              <p:par>
                                <p:cTn id="3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11419 -0.06551 " pathEditMode="relative" rAng="0" ptsTypes="AA">
                                      <p:cBhvr>
                                        <p:cTn id="3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6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3" presetID="42" presetClass="path" presetSubtype="0" accel="50000" decel="50000" fill="hold" grpId="3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11419 -0.06551 L 0.00221 -0.06458 " pathEditMode="relative" rAng="0" ptsTypes="AA">
                                      <p:cBhvr>
                                        <p:cTn id="3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100"/>
                            </p:stCondLst>
                            <p:childTnLst>
                              <p:par>
                                <p:cTn id="33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7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8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9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0" dur="25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600"/>
                            </p:stCondLst>
                            <p:childTnLst>
                              <p:par>
                                <p:cTn id="342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6458 L 0 -4.07407E-6 " pathEditMode="relative" rAng="0" ptsTypes="AA">
                                      <p:cBhvr>
                                        <p:cTn id="3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3218"/>
                                    </p:animMotion>
                                  </p:childTnLst>
                                </p:cTn>
                              </p:par>
                              <p:par>
                                <p:cTn id="344" presetID="8" presetClass="emph" presetSubtype="0" repeatCount="indefinite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0.02982 7.40741E-7 " pathEditMode="relative" rAng="0" ptsTypes="AA">
                                      <p:cBhvr>
                                        <p:cTn id="38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500"/>
                            </p:stCondLst>
                            <p:childTnLst>
                              <p:par>
                                <p:cTn id="38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7" dur="1000" autoRev="1" fill="remov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animClr clrSpc="rgb" dir="cw">
                                      <p:cBhvr>
                                        <p:cTn id="408" dur="1000" autoRev="1" fill="remove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09" dur="1000" autoRev="1" fill="remove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0" dur="1000" autoRev="1" fill="remove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7.40741E-7 L 0.12461 7.40741E-7 " pathEditMode="relative" rAng="0" ptsTypes="AA">
                                      <p:cBhvr>
                                        <p:cTn id="4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000"/>
                            </p:stCondLst>
                            <p:childTnLst>
                              <p:par>
                                <p:cTn id="4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5" dur="1000" autoRev="1" fill="remov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animClr clrSpc="rgb" dir="cw">
                                      <p:cBhvr>
                                        <p:cTn id="436" dur="1000" autoRev="1" fill="remov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37" dur="1000" autoRev="1" fill="remov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8" dur="1000" autoRev="1" fill="remove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61 7.40741E-7 L 0.20599 -0.00046 " pathEditMode="relative" rAng="0" ptsTypes="AA">
                                      <p:cBhvr>
                                        <p:cTn id="442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23"/>
                                    </p:animMotion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500"/>
                            </p:stCondLst>
                            <p:childTnLst>
                              <p:par>
                                <p:cTn id="45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0" dur="125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1" dur="125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2" dur="125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125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750"/>
                            </p:stCondLst>
                            <p:childTnLst>
                              <p:par>
                                <p:cTn id="465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6" dur="125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7" dur="125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8" dur="125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9" dur="125" autoRev="1" fill="remov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000"/>
                            </p:stCondLst>
                            <p:childTnLst>
                              <p:par>
                                <p:cTn id="471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99 -0.00046 L 0.02982 7.40741E-7 " pathEditMode="relative" rAng="0" ptsTypes="AA">
                                      <p:cBhvr>
                                        <p:cTn id="47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19714 -0.1412 " pathEditMode="relative" rAng="0" ptsTypes="AA">
                                      <p:cBhvr>
                                        <p:cTn id="50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500"/>
                            </p:stCondLst>
                            <p:childTnLst>
                              <p:par>
                                <p:cTn id="504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5" dur="250" autoRev="1" fill="remov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6" dur="250" autoRev="1" fill="remov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7" dur="250" autoRev="1" fill="remov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8" dur="250" autoRev="1" fill="remov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1000"/>
                            </p:stCondLst>
                            <p:childTnLst>
                              <p:par>
                                <p:cTn id="5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14 -0.1412 L -0.09284 -0.13819 " pathEditMode="relative" rAng="0" ptsTypes="AA">
                                      <p:cBhvr>
                                        <p:cTn id="52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500"/>
                            </p:stCondLst>
                            <p:childTnLst>
                              <p:par>
                                <p:cTn id="524" presetID="27" presetClass="emph" presetSubtype="0" fill="remove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5" dur="250" autoRev="1" fill="remov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6" dur="250" autoRev="1" fill="remov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7" dur="250" autoRev="1" fill="remov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8" dur="250" autoRev="1" fill="remov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000"/>
                            </p:stCondLst>
                            <p:childTnLst>
                              <p:par>
                                <p:cTn id="5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42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84 -0.13819 L 0.00755 -0.13727 " pathEditMode="relative" rAng="0" ptsTypes="AA">
                                      <p:cBhvr>
                                        <p:cTn id="54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500"/>
                            </p:stCondLst>
                            <p:childTnLst>
                              <p:par>
                                <p:cTn id="544" presetID="27" presetClass="emph" presetSubtype="0" fill="remove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5" dur="250" autoRev="1" fill="remov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6" dur="250" autoRev="1" fill="remov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7" dur="250" autoRev="1" fill="remov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8" dur="250" autoRev="1" fill="remove"/>
                                        <p:tgtEl>
                                          <p:spTgt spid="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9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500"/>
                            </p:stCondLst>
                            <p:childTnLst>
                              <p:par>
                                <p:cTn id="563" presetID="27" presetClass="emph" presetSubtype="0" repeatCount="indefinite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4" dur="100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5" dur="100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6" dur="100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7" dur="100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9" dur="100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0" dur="100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1" dur="100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2" dur="100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4" dur="100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5" dur="100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6" dur="100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7" dur="100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9" grpId="0"/>
      <p:bldP spid="20" grpId="0"/>
      <p:bldP spid="21" grpId="0"/>
      <p:bldP spid="22" grpId="0" animBg="1"/>
      <p:bldP spid="22" grpId="1" animBg="1"/>
      <p:bldP spid="23" grpId="0" animBg="1"/>
      <p:bldP spid="24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1" grpId="1" animBg="1"/>
      <p:bldP spid="31" grpId="2" animBg="1"/>
      <p:bldP spid="31" grpId="3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8" grpId="1" animBg="1"/>
      <p:bldP spid="38" grpId="2" animBg="1"/>
      <p:bldP spid="38" grpId="3" animBg="1"/>
      <p:bldP spid="38" grpId="4" animBg="1"/>
      <p:bldP spid="38" grpId="5" animBg="1"/>
      <p:bldP spid="38" grpId="6" animBg="1"/>
      <p:bldP spid="38" grpId="7" animBg="1"/>
      <p:bldP spid="38" grpId="8" animBg="1"/>
      <p:bldP spid="39" grpId="0" animBg="1"/>
      <p:bldP spid="39" grpId="1" animBg="1"/>
      <p:bldP spid="39" grpId="2" animBg="1"/>
      <p:bldP spid="39" grpId="3" animBg="1"/>
      <p:bldP spid="40" grpId="0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3" grpId="0" animBg="1"/>
      <p:bldP spid="43" grpId="1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70" grpId="0" animBg="1"/>
      <p:bldP spid="70" grpId="1" animBg="1"/>
      <p:bldP spid="70" grpId="2" animBg="1"/>
      <p:bldP spid="70" grpId="3" animBg="1"/>
      <p:bldP spid="70" grpId="4" animBg="1"/>
      <p:bldP spid="70" grpId="5" animBg="1"/>
      <p:bldP spid="94" grpId="0" animBg="1"/>
      <p:bldP spid="94" grpId="1" animBg="1"/>
      <p:bldP spid="95" grpId="0" animBg="1"/>
      <p:bldP spid="95" grpId="1" animBg="1"/>
      <p:bldP spid="97" grpId="0" animBg="1"/>
      <p:bldP spid="98" grpId="0" animBg="1"/>
      <p:bldP spid="99" grpId="0" animBg="1"/>
      <p:bldP spid="99" grpId="1" animBg="1"/>
      <p:bldP spid="100" grpId="0" animBg="1"/>
      <p:bldP spid="100" grpId="1" animBg="1"/>
      <p:bldP spid="109" grpId="0" animBg="1"/>
      <p:bldP spid="109" grpId="1" animBg="1"/>
      <p:bldP spid="109" grpId="2" animBg="1"/>
      <p:bldP spid="109" grpId="3" animBg="1"/>
      <p:bldP spid="109" grpId="4" animBg="1"/>
      <p:bldP spid="122" grpId="0" animBg="1"/>
      <p:bldP spid="123" grpId="0" animBg="1"/>
      <p:bldP spid="123" grpId="1" animBg="1"/>
      <p:bldP spid="123" grpId="2" animBg="1"/>
      <p:bldP spid="130" grpId="0"/>
      <p:bldP spid="131" grpId="0" animBg="1"/>
      <p:bldP spid="132" grpId="0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219" grpId="0" animBg="1"/>
      <p:bldP spid="219" grpId="1" animBg="1"/>
      <p:bldP spid="219" grpId="2" animBg="1"/>
      <p:bldP spid="219" grpId="3" animBg="1"/>
      <p:bldP spid="219" grpId="4" animBg="1"/>
      <p:bldP spid="219" grpId="5" animBg="1"/>
      <p:bldP spid="219" grpId="6" animBg="1"/>
      <p:bldP spid="219" grpId="7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32694" y="108153"/>
            <a:ext cx="42885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</a:t>
            </a:r>
            <a:r>
              <a:rPr lang="es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larm Linkage</a:t>
            </a:r>
          </a:p>
        </p:txBody>
      </p:sp>
      <p:grpSp>
        <p:nvGrpSpPr>
          <p:cNvPr id="3" name="组合 176"/>
          <p:cNvGrpSpPr/>
          <p:nvPr/>
        </p:nvGrpSpPr>
        <p:grpSpPr>
          <a:xfrm>
            <a:off x="1513898" y="1482052"/>
            <a:ext cx="5981574" cy="5191730"/>
            <a:chOff x="182377" y="846213"/>
            <a:chExt cx="6794701" cy="5897487"/>
          </a:xfrm>
        </p:grpSpPr>
        <p:grpSp>
          <p:nvGrpSpPr>
            <p:cNvPr id="4" name="组合 12"/>
            <p:cNvGrpSpPr/>
            <p:nvPr/>
          </p:nvGrpSpPr>
          <p:grpSpPr>
            <a:xfrm>
              <a:off x="1849438" y="5180328"/>
              <a:ext cx="1695624" cy="1061011"/>
              <a:chOff x="42896" y="131259"/>
              <a:chExt cx="1695624" cy="1061011"/>
            </a:xfrm>
          </p:grpSpPr>
          <p:grpSp>
            <p:nvGrpSpPr>
              <p:cNvPr id="150" name="组合 13"/>
              <p:cNvGrpSpPr/>
              <p:nvPr/>
            </p:nvGrpSpPr>
            <p:grpSpPr>
              <a:xfrm>
                <a:off x="400244" y="131259"/>
                <a:ext cx="784535" cy="784535"/>
                <a:chOff x="1696538" y="1457220"/>
                <a:chExt cx="784535" cy="784535"/>
              </a:xfrm>
            </p:grpSpPr>
            <p:sp>
              <p:nvSpPr>
                <p:cNvPr id="152" name="椭圆 15"/>
                <p:cNvSpPr/>
                <p:nvPr/>
              </p:nvSpPr>
              <p:spPr bwMode="auto">
                <a:xfrm>
                  <a:off x="1696538" y="1457220"/>
                  <a:ext cx="784535" cy="7845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  <a:sym typeface="Calibri" pitchFamily="34" charset="0"/>
                  </a:endParaRPr>
                </a:p>
              </p:txBody>
            </p:sp>
            <p:sp>
              <p:nvSpPr>
                <p:cNvPr id="153" name="KSO_Shape"/>
                <p:cNvSpPr>
                  <a:spLocks/>
                </p:cNvSpPr>
                <p:nvPr/>
              </p:nvSpPr>
              <p:spPr bwMode="auto">
                <a:xfrm>
                  <a:off x="1807694" y="1647525"/>
                  <a:ext cx="433823" cy="415460"/>
                </a:xfrm>
                <a:custGeom>
                  <a:avLst/>
                  <a:gdLst>
                    <a:gd name="T0" fmla="*/ 803970 w 12269552"/>
                    <a:gd name="T1" fmla="*/ 262762 h 11753851"/>
                    <a:gd name="T2" fmla="*/ 1171916 w 12269552"/>
                    <a:gd name="T3" fmla="*/ 262762 h 11753851"/>
                    <a:gd name="T4" fmla="*/ 1241319 w 12269552"/>
                    <a:gd name="T5" fmla="*/ 290855 h 11753851"/>
                    <a:gd name="T6" fmla="*/ 1475966 w 12269552"/>
                    <a:gd name="T7" fmla="*/ 525518 h 11753851"/>
                    <a:gd name="T8" fmla="*/ 1670404 w 12269552"/>
                    <a:gd name="T9" fmla="*/ 331067 h 11753851"/>
                    <a:gd name="T10" fmla="*/ 1721079 w 12269552"/>
                    <a:gd name="T11" fmla="*/ 312889 h 11753851"/>
                    <a:gd name="T12" fmla="*/ 1800397 w 12269552"/>
                    <a:gd name="T13" fmla="*/ 391661 h 11753851"/>
                    <a:gd name="T14" fmla="*/ 1782220 w 12269552"/>
                    <a:gd name="T15" fmla="*/ 441238 h 11753851"/>
                    <a:gd name="T16" fmla="*/ 1547572 w 12269552"/>
                    <a:gd name="T17" fmla="*/ 678105 h 11753851"/>
                    <a:gd name="T18" fmla="*/ 1419232 w 12269552"/>
                    <a:gd name="T19" fmla="*/ 688571 h 11753851"/>
                    <a:gd name="T20" fmla="*/ 1275469 w 12269552"/>
                    <a:gd name="T21" fmla="*/ 544247 h 11753851"/>
                    <a:gd name="T22" fmla="*/ 1050185 w 12269552"/>
                    <a:gd name="T23" fmla="*/ 804250 h 11753851"/>
                    <a:gd name="T24" fmla="*/ 1256190 w 12269552"/>
                    <a:gd name="T25" fmla="*/ 1010268 h 11753851"/>
                    <a:gd name="T26" fmla="*/ 1274918 w 12269552"/>
                    <a:gd name="T27" fmla="*/ 1130905 h 11753851"/>
                    <a:gd name="T28" fmla="*/ 1159247 w 12269552"/>
                    <a:gd name="T29" fmla="*/ 1646503 h 11753851"/>
                    <a:gd name="T30" fmla="*/ 1063405 w 12269552"/>
                    <a:gd name="T31" fmla="*/ 1724724 h 11753851"/>
                    <a:gd name="T32" fmla="*/ 965360 w 12269552"/>
                    <a:gd name="T33" fmla="*/ 1626672 h 11753851"/>
                    <a:gd name="T34" fmla="*/ 968114 w 12269552"/>
                    <a:gd name="T35" fmla="*/ 1601884 h 11753851"/>
                    <a:gd name="T36" fmla="*/ 1063405 w 12269552"/>
                    <a:gd name="T37" fmla="*/ 1179380 h 11753851"/>
                    <a:gd name="T38" fmla="*/ 828757 w 12269552"/>
                    <a:gd name="T39" fmla="*/ 951327 h 11753851"/>
                    <a:gd name="T40" fmla="*/ 627709 w 12269552"/>
                    <a:gd name="T41" fmla="*/ 1176075 h 11753851"/>
                    <a:gd name="T42" fmla="*/ 508182 w 12269552"/>
                    <a:gd name="T43" fmla="*/ 1213533 h 11753851"/>
                    <a:gd name="T44" fmla="*/ 100027 w 12269552"/>
                    <a:gd name="T45" fmla="*/ 1214084 h 11753851"/>
                    <a:gd name="T46" fmla="*/ 2533 w 12269552"/>
                    <a:gd name="T47" fmla="*/ 1137515 h 11753851"/>
                    <a:gd name="T48" fmla="*/ 75791 w 12269552"/>
                    <a:gd name="T49" fmla="*/ 1020735 h 11753851"/>
                    <a:gd name="T50" fmla="*/ 100578 w 12269552"/>
                    <a:gd name="T51" fmla="*/ 1018531 h 11753851"/>
                    <a:gd name="T52" fmla="*/ 451999 w 12269552"/>
                    <a:gd name="T53" fmla="*/ 1019633 h 11753851"/>
                    <a:gd name="T54" fmla="*/ 971969 w 12269552"/>
                    <a:gd name="T55" fmla="*/ 417001 h 11753851"/>
                    <a:gd name="T56" fmla="*/ 835918 w 12269552"/>
                    <a:gd name="T57" fmla="*/ 416450 h 11753851"/>
                    <a:gd name="T58" fmla="*/ 599617 w 12269552"/>
                    <a:gd name="T59" fmla="*/ 689122 h 11753851"/>
                    <a:gd name="T60" fmla="*/ 541231 w 12269552"/>
                    <a:gd name="T61" fmla="*/ 716664 h 11753851"/>
                    <a:gd name="T62" fmla="*/ 464667 w 12269552"/>
                    <a:gd name="T63" fmla="*/ 640647 h 11753851"/>
                    <a:gd name="T64" fmla="*/ 490556 w 12269552"/>
                    <a:gd name="T65" fmla="*/ 583358 h 11753851"/>
                    <a:gd name="T66" fmla="*/ 745033 w 12269552"/>
                    <a:gd name="T67" fmla="*/ 290304 h 11753851"/>
                    <a:gd name="T68" fmla="*/ 803970 w 12269552"/>
                    <a:gd name="T69" fmla="*/ 262762 h 11753851"/>
                    <a:gd name="T70" fmla="*/ 1357685 w 12269552"/>
                    <a:gd name="T71" fmla="*/ 0 h 11753851"/>
                    <a:gd name="T72" fmla="*/ 1509449 w 12269552"/>
                    <a:gd name="T73" fmla="*/ 151764 h 11753851"/>
                    <a:gd name="T74" fmla="*/ 1357685 w 12269552"/>
                    <a:gd name="T75" fmla="*/ 303527 h 11753851"/>
                    <a:gd name="T76" fmla="*/ 1205921 w 12269552"/>
                    <a:gd name="T77" fmla="*/ 151764 h 11753851"/>
                    <a:gd name="T78" fmla="*/ 1357685 w 12269552"/>
                    <a:gd name="T79" fmla="*/ 0 h 1175385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2269552" h="11753851">
                      <a:moveTo>
                        <a:pt x="5478990" y="1790700"/>
                      </a:moveTo>
                      <a:cubicBezTo>
                        <a:pt x="7986505" y="1790700"/>
                        <a:pt x="7986505" y="1790700"/>
                        <a:pt x="7986505" y="1790700"/>
                      </a:cubicBezTo>
                      <a:cubicBezTo>
                        <a:pt x="8170440" y="1790700"/>
                        <a:pt x="8335605" y="1862026"/>
                        <a:pt x="8459480" y="1982155"/>
                      </a:cubicBezTo>
                      <a:cubicBezTo>
                        <a:pt x="10058584" y="3581364"/>
                        <a:pt x="10058584" y="3581364"/>
                        <a:pt x="10058584" y="3581364"/>
                      </a:cubicBezTo>
                      <a:cubicBezTo>
                        <a:pt x="11383663" y="2256197"/>
                        <a:pt x="11383663" y="2256197"/>
                        <a:pt x="11383663" y="2256197"/>
                      </a:cubicBezTo>
                      <a:cubicBezTo>
                        <a:pt x="11477507" y="2177363"/>
                        <a:pt x="11597628" y="2132315"/>
                        <a:pt x="11729010" y="2132315"/>
                      </a:cubicBezTo>
                      <a:cubicBezTo>
                        <a:pt x="12029311" y="2132315"/>
                        <a:pt x="12269552" y="2372572"/>
                        <a:pt x="12269552" y="2669139"/>
                      </a:cubicBezTo>
                      <a:cubicBezTo>
                        <a:pt x="12269552" y="2796776"/>
                        <a:pt x="12220753" y="2916904"/>
                        <a:pt x="12145678" y="3007000"/>
                      </a:cubicBezTo>
                      <a:cubicBezTo>
                        <a:pt x="10546573" y="4621226"/>
                        <a:pt x="10546573" y="4621226"/>
                        <a:pt x="10546573" y="4621226"/>
                      </a:cubicBezTo>
                      <a:cubicBezTo>
                        <a:pt x="10062338" y="5105494"/>
                        <a:pt x="9671946" y="4692552"/>
                        <a:pt x="9671946" y="4692552"/>
                      </a:cubicBezTo>
                      <a:cubicBezTo>
                        <a:pt x="8692213" y="3709001"/>
                        <a:pt x="8692213" y="3709001"/>
                        <a:pt x="8692213" y="3709001"/>
                      </a:cubicBezTo>
                      <a:cubicBezTo>
                        <a:pt x="7156923" y="5480895"/>
                        <a:pt x="7156923" y="5480895"/>
                        <a:pt x="7156923" y="5480895"/>
                      </a:cubicBezTo>
                      <a:cubicBezTo>
                        <a:pt x="8560831" y="6884896"/>
                        <a:pt x="8560831" y="6884896"/>
                        <a:pt x="8560831" y="6884896"/>
                      </a:cubicBezTo>
                      <a:cubicBezTo>
                        <a:pt x="8560831" y="6884896"/>
                        <a:pt x="8857379" y="7158939"/>
                        <a:pt x="8688459" y="7707025"/>
                      </a:cubicBezTo>
                      <a:cubicBezTo>
                        <a:pt x="7900169" y="11220781"/>
                        <a:pt x="7900169" y="11220781"/>
                        <a:pt x="7900169" y="11220781"/>
                      </a:cubicBezTo>
                      <a:cubicBezTo>
                        <a:pt x="7840108" y="11524856"/>
                        <a:pt x="7569837" y="11753851"/>
                        <a:pt x="7247013" y="11753851"/>
                      </a:cubicBezTo>
                      <a:cubicBezTo>
                        <a:pt x="6879144" y="11753851"/>
                        <a:pt x="6578843" y="11453530"/>
                        <a:pt x="6578843" y="11085637"/>
                      </a:cubicBezTo>
                      <a:cubicBezTo>
                        <a:pt x="6578843" y="11025572"/>
                        <a:pt x="6586351" y="10969262"/>
                        <a:pt x="6597612" y="10916706"/>
                      </a:cubicBezTo>
                      <a:cubicBezTo>
                        <a:pt x="7247013" y="8037378"/>
                        <a:pt x="7247013" y="8037378"/>
                        <a:pt x="7247013" y="8037378"/>
                      </a:cubicBezTo>
                      <a:cubicBezTo>
                        <a:pt x="5647909" y="6483216"/>
                        <a:pt x="5647909" y="6483216"/>
                        <a:pt x="5647909" y="6483216"/>
                      </a:cubicBezTo>
                      <a:cubicBezTo>
                        <a:pt x="4277784" y="8014854"/>
                        <a:pt x="4277784" y="8014854"/>
                        <a:pt x="4277784" y="8014854"/>
                      </a:cubicBezTo>
                      <a:cubicBezTo>
                        <a:pt x="4277784" y="8014854"/>
                        <a:pt x="4056312" y="8288897"/>
                        <a:pt x="3463217" y="8270127"/>
                      </a:cubicBezTo>
                      <a:cubicBezTo>
                        <a:pt x="681676" y="8273881"/>
                        <a:pt x="681676" y="8273881"/>
                        <a:pt x="681676" y="8273881"/>
                      </a:cubicBezTo>
                      <a:cubicBezTo>
                        <a:pt x="370114" y="8277635"/>
                        <a:pt x="88581" y="8067410"/>
                        <a:pt x="17260" y="7752073"/>
                      </a:cubicBezTo>
                      <a:cubicBezTo>
                        <a:pt x="-65323" y="7391688"/>
                        <a:pt x="156149" y="7038811"/>
                        <a:pt x="516511" y="6956222"/>
                      </a:cubicBezTo>
                      <a:cubicBezTo>
                        <a:pt x="572817" y="6944960"/>
                        <a:pt x="629124" y="6941206"/>
                        <a:pt x="685430" y="6941206"/>
                      </a:cubicBezTo>
                      <a:cubicBezTo>
                        <a:pt x="3080333" y="6948714"/>
                        <a:pt x="3080333" y="6948714"/>
                        <a:pt x="3080333" y="6948714"/>
                      </a:cubicBezTo>
                      <a:cubicBezTo>
                        <a:pt x="6623888" y="2841824"/>
                        <a:pt x="6623888" y="2841824"/>
                        <a:pt x="6623888" y="2841824"/>
                      </a:cubicBezTo>
                      <a:lnTo>
                        <a:pt x="5696708" y="2838070"/>
                      </a:lnTo>
                      <a:cubicBezTo>
                        <a:pt x="4086342" y="4696306"/>
                        <a:pt x="4086342" y="4696306"/>
                        <a:pt x="4086342" y="4696306"/>
                      </a:cubicBezTo>
                      <a:cubicBezTo>
                        <a:pt x="3992498" y="4812681"/>
                        <a:pt x="3849855" y="4884007"/>
                        <a:pt x="3688443" y="4884007"/>
                      </a:cubicBezTo>
                      <a:cubicBezTo>
                        <a:pt x="3399403" y="4884007"/>
                        <a:pt x="3166669" y="4651258"/>
                        <a:pt x="3166669" y="4365953"/>
                      </a:cubicBezTo>
                      <a:cubicBezTo>
                        <a:pt x="3166669" y="4208284"/>
                        <a:pt x="3234237" y="4069386"/>
                        <a:pt x="3343097" y="3975536"/>
                      </a:cubicBezTo>
                      <a:cubicBezTo>
                        <a:pt x="5077337" y="1978401"/>
                        <a:pt x="5077337" y="1978401"/>
                        <a:pt x="5077337" y="1978401"/>
                      </a:cubicBezTo>
                      <a:cubicBezTo>
                        <a:pt x="5171181" y="1862026"/>
                        <a:pt x="5313824" y="1790700"/>
                        <a:pt x="5478990" y="1790700"/>
                      </a:cubicBezTo>
                      <a:close/>
                      <a:moveTo>
                        <a:pt x="9252509" y="0"/>
                      </a:moveTo>
                      <a:cubicBezTo>
                        <a:pt x="9823713" y="0"/>
                        <a:pt x="10286766" y="463053"/>
                        <a:pt x="10286766" y="1034257"/>
                      </a:cubicBezTo>
                      <a:cubicBezTo>
                        <a:pt x="10286766" y="1605461"/>
                        <a:pt x="9823713" y="2068514"/>
                        <a:pt x="9252509" y="2068514"/>
                      </a:cubicBezTo>
                      <a:cubicBezTo>
                        <a:pt x="8681305" y="2068514"/>
                        <a:pt x="8218252" y="1605461"/>
                        <a:pt x="8218252" y="1034257"/>
                      </a:cubicBezTo>
                      <a:cubicBezTo>
                        <a:pt x="8218252" y="463053"/>
                        <a:pt x="8681305" y="0"/>
                        <a:pt x="925250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40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154" name="直接连接符 17"/>
                <p:cNvCxnSpPr/>
                <p:nvPr/>
              </p:nvCxnSpPr>
              <p:spPr>
                <a:xfrm flipH="1">
                  <a:off x="2056885" y="1764550"/>
                  <a:ext cx="364052" cy="418365"/>
                </a:xfrm>
                <a:prstGeom prst="line">
                  <a:avLst/>
                </a:prstGeom>
                <a:ln w="28575">
                  <a:solidFill>
                    <a:srgbClr val="D7D7D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1" name="文本框 14"/>
              <p:cNvSpPr txBox="1"/>
              <p:nvPr/>
            </p:nvSpPr>
            <p:spPr>
              <a:xfrm>
                <a:off x="42896" y="895097"/>
                <a:ext cx="1695624" cy="29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Cross L</a:t>
                </a:r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ine Detection 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5" name="组合 18"/>
            <p:cNvGrpSpPr/>
            <p:nvPr/>
          </p:nvGrpSpPr>
          <p:grpSpPr>
            <a:xfrm>
              <a:off x="208410" y="5176772"/>
              <a:ext cx="1695624" cy="1060309"/>
              <a:chOff x="42896" y="1237172"/>
              <a:chExt cx="1695624" cy="1060309"/>
            </a:xfrm>
          </p:grpSpPr>
          <p:grpSp>
            <p:nvGrpSpPr>
              <p:cNvPr id="142" name="组合 19"/>
              <p:cNvGrpSpPr/>
              <p:nvPr/>
            </p:nvGrpSpPr>
            <p:grpSpPr>
              <a:xfrm>
                <a:off x="405338" y="1237172"/>
                <a:ext cx="784535" cy="784535"/>
                <a:chOff x="2629363" y="1457220"/>
                <a:chExt cx="784535" cy="784535"/>
              </a:xfrm>
            </p:grpSpPr>
            <p:sp>
              <p:nvSpPr>
                <p:cNvPr id="144" name="椭圆 21"/>
                <p:cNvSpPr/>
                <p:nvPr/>
              </p:nvSpPr>
              <p:spPr bwMode="auto">
                <a:xfrm>
                  <a:off x="2629363" y="1457220"/>
                  <a:ext cx="784535" cy="7845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  <a:sym typeface="Calibri" pitchFamily="34" charset="0"/>
                  </a:endParaRPr>
                </a:p>
              </p:txBody>
            </p:sp>
            <p:sp>
              <p:nvSpPr>
                <p:cNvPr id="145" name="KSO_Shape"/>
                <p:cNvSpPr>
                  <a:spLocks/>
                </p:cNvSpPr>
                <p:nvPr/>
              </p:nvSpPr>
              <p:spPr bwMode="auto">
                <a:xfrm>
                  <a:off x="2722413" y="1632168"/>
                  <a:ext cx="276466" cy="264763"/>
                </a:xfrm>
                <a:custGeom>
                  <a:avLst/>
                  <a:gdLst>
                    <a:gd name="T0" fmla="*/ 803970 w 12269552"/>
                    <a:gd name="T1" fmla="*/ 262762 h 11753851"/>
                    <a:gd name="T2" fmla="*/ 1171916 w 12269552"/>
                    <a:gd name="T3" fmla="*/ 262762 h 11753851"/>
                    <a:gd name="T4" fmla="*/ 1241319 w 12269552"/>
                    <a:gd name="T5" fmla="*/ 290855 h 11753851"/>
                    <a:gd name="T6" fmla="*/ 1475966 w 12269552"/>
                    <a:gd name="T7" fmla="*/ 525518 h 11753851"/>
                    <a:gd name="T8" fmla="*/ 1670404 w 12269552"/>
                    <a:gd name="T9" fmla="*/ 331067 h 11753851"/>
                    <a:gd name="T10" fmla="*/ 1721079 w 12269552"/>
                    <a:gd name="T11" fmla="*/ 312889 h 11753851"/>
                    <a:gd name="T12" fmla="*/ 1800397 w 12269552"/>
                    <a:gd name="T13" fmla="*/ 391661 h 11753851"/>
                    <a:gd name="T14" fmla="*/ 1782220 w 12269552"/>
                    <a:gd name="T15" fmla="*/ 441238 h 11753851"/>
                    <a:gd name="T16" fmla="*/ 1547572 w 12269552"/>
                    <a:gd name="T17" fmla="*/ 678105 h 11753851"/>
                    <a:gd name="T18" fmla="*/ 1419232 w 12269552"/>
                    <a:gd name="T19" fmla="*/ 688571 h 11753851"/>
                    <a:gd name="T20" fmla="*/ 1275469 w 12269552"/>
                    <a:gd name="T21" fmla="*/ 544247 h 11753851"/>
                    <a:gd name="T22" fmla="*/ 1050185 w 12269552"/>
                    <a:gd name="T23" fmla="*/ 804250 h 11753851"/>
                    <a:gd name="T24" fmla="*/ 1256190 w 12269552"/>
                    <a:gd name="T25" fmla="*/ 1010268 h 11753851"/>
                    <a:gd name="T26" fmla="*/ 1274918 w 12269552"/>
                    <a:gd name="T27" fmla="*/ 1130905 h 11753851"/>
                    <a:gd name="T28" fmla="*/ 1159247 w 12269552"/>
                    <a:gd name="T29" fmla="*/ 1646503 h 11753851"/>
                    <a:gd name="T30" fmla="*/ 1063405 w 12269552"/>
                    <a:gd name="T31" fmla="*/ 1724724 h 11753851"/>
                    <a:gd name="T32" fmla="*/ 965360 w 12269552"/>
                    <a:gd name="T33" fmla="*/ 1626672 h 11753851"/>
                    <a:gd name="T34" fmla="*/ 968114 w 12269552"/>
                    <a:gd name="T35" fmla="*/ 1601884 h 11753851"/>
                    <a:gd name="T36" fmla="*/ 1063405 w 12269552"/>
                    <a:gd name="T37" fmla="*/ 1179380 h 11753851"/>
                    <a:gd name="T38" fmla="*/ 828757 w 12269552"/>
                    <a:gd name="T39" fmla="*/ 951327 h 11753851"/>
                    <a:gd name="T40" fmla="*/ 627709 w 12269552"/>
                    <a:gd name="T41" fmla="*/ 1176075 h 11753851"/>
                    <a:gd name="T42" fmla="*/ 508182 w 12269552"/>
                    <a:gd name="T43" fmla="*/ 1213533 h 11753851"/>
                    <a:gd name="T44" fmla="*/ 100027 w 12269552"/>
                    <a:gd name="T45" fmla="*/ 1214084 h 11753851"/>
                    <a:gd name="T46" fmla="*/ 2533 w 12269552"/>
                    <a:gd name="T47" fmla="*/ 1137515 h 11753851"/>
                    <a:gd name="T48" fmla="*/ 75791 w 12269552"/>
                    <a:gd name="T49" fmla="*/ 1020735 h 11753851"/>
                    <a:gd name="T50" fmla="*/ 100578 w 12269552"/>
                    <a:gd name="T51" fmla="*/ 1018531 h 11753851"/>
                    <a:gd name="T52" fmla="*/ 451999 w 12269552"/>
                    <a:gd name="T53" fmla="*/ 1019633 h 11753851"/>
                    <a:gd name="T54" fmla="*/ 971969 w 12269552"/>
                    <a:gd name="T55" fmla="*/ 417001 h 11753851"/>
                    <a:gd name="T56" fmla="*/ 835918 w 12269552"/>
                    <a:gd name="T57" fmla="*/ 416450 h 11753851"/>
                    <a:gd name="T58" fmla="*/ 599617 w 12269552"/>
                    <a:gd name="T59" fmla="*/ 689122 h 11753851"/>
                    <a:gd name="T60" fmla="*/ 541231 w 12269552"/>
                    <a:gd name="T61" fmla="*/ 716664 h 11753851"/>
                    <a:gd name="T62" fmla="*/ 464667 w 12269552"/>
                    <a:gd name="T63" fmla="*/ 640647 h 11753851"/>
                    <a:gd name="T64" fmla="*/ 490556 w 12269552"/>
                    <a:gd name="T65" fmla="*/ 583358 h 11753851"/>
                    <a:gd name="T66" fmla="*/ 745033 w 12269552"/>
                    <a:gd name="T67" fmla="*/ 290304 h 11753851"/>
                    <a:gd name="T68" fmla="*/ 803970 w 12269552"/>
                    <a:gd name="T69" fmla="*/ 262762 h 11753851"/>
                    <a:gd name="T70" fmla="*/ 1357685 w 12269552"/>
                    <a:gd name="T71" fmla="*/ 0 h 11753851"/>
                    <a:gd name="T72" fmla="*/ 1509449 w 12269552"/>
                    <a:gd name="T73" fmla="*/ 151764 h 11753851"/>
                    <a:gd name="T74" fmla="*/ 1357685 w 12269552"/>
                    <a:gd name="T75" fmla="*/ 303527 h 11753851"/>
                    <a:gd name="T76" fmla="*/ 1205921 w 12269552"/>
                    <a:gd name="T77" fmla="*/ 151764 h 11753851"/>
                    <a:gd name="T78" fmla="*/ 1357685 w 12269552"/>
                    <a:gd name="T79" fmla="*/ 0 h 1175385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2269552" h="11753851">
                      <a:moveTo>
                        <a:pt x="5478990" y="1790700"/>
                      </a:moveTo>
                      <a:cubicBezTo>
                        <a:pt x="7986505" y="1790700"/>
                        <a:pt x="7986505" y="1790700"/>
                        <a:pt x="7986505" y="1790700"/>
                      </a:cubicBezTo>
                      <a:cubicBezTo>
                        <a:pt x="8170440" y="1790700"/>
                        <a:pt x="8335605" y="1862026"/>
                        <a:pt x="8459480" y="1982155"/>
                      </a:cubicBezTo>
                      <a:cubicBezTo>
                        <a:pt x="10058584" y="3581364"/>
                        <a:pt x="10058584" y="3581364"/>
                        <a:pt x="10058584" y="3581364"/>
                      </a:cubicBezTo>
                      <a:cubicBezTo>
                        <a:pt x="11383663" y="2256197"/>
                        <a:pt x="11383663" y="2256197"/>
                        <a:pt x="11383663" y="2256197"/>
                      </a:cubicBezTo>
                      <a:cubicBezTo>
                        <a:pt x="11477507" y="2177363"/>
                        <a:pt x="11597628" y="2132315"/>
                        <a:pt x="11729010" y="2132315"/>
                      </a:cubicBezTo>
                      <a:cubicBezTo>
                        <a:pt x="12029311" y="2132315"/>
                        <a:pt x="12269552" y="2372572"/>
                        <a:pt x="12269552" y="2669139"/>
                      </a:cubicBezTo>
                      <a:cubicBezTo>
                        <a:pt x="12269552" y="2796776"/>
                        <a:pt x="12220753" y="2916904"/>
                        <a:pt x="12145678" y="3007000"/>
                      </a:cubicBezTo>
                      <a:cubicBezTo>
                        <a:pt x="10546573" y="4621226"/>
                        <a:pt x="10546573" y="4621226"/>
                        <a:pt x="10546573" y="4621226"/>
                      </a:cubicBezTo>
                      <a:cubicBezTo>
                        <a:pt x="10062338" y="5105494"/>
                        <a:pt x="9671946" y="4692552"/>
                        <a:pt x="9671946" y="4692552"/>
                      </a:cubicBezTo>
                      <a:cubicBezTo>
                        <a:pt x="8692213" y="3709001"/>
                        <a:pt x="8692213" y="3709001"/>
                        <a:pt x="8692213" y="3709001"/>
                      </a:cubicBezTo>
                      <a:cubicBezTo>
                        <a:pt x="7156923" y="5480895"/>
                        <a:pt x="7156923" y="5480895"/>
                        <a:pt x="7156923" y="5480895"/>
                      </a:cubicBezTo>
                      <a:cubicBezTo>
                        <a:pt x="8560831" y="6884896"/>
                        <a:pt x="8560831" y="6884896"/>
                        <a:pt x="8560831" y="6884896"/>
                      </a:cubicBezTo>
                      <a:cubicBezTo>
                        <a:pt x="8560831" y="6884896"/>
                        <a:pt x="8857379" y="7158939"/>
                        <a:pt x="8688459" y="7707025"/>
                      </a:cubicBezTo>
                      <a:cubicBezTo>
                        <a:pt x="7900169" y="11220781"/>
                        <a:pt x="7900169" y="11220781"/>
                        <a:pt x="7900169" y="11220781"/>
                      </a:cubicBezTo>
                      <a:cubicBezTo>
                        <a:pt x="7840108" y="11524856"/>
                        <a:pt x="7569837" y="11753851"/>
                        <a:pt x="7247013" y="11753851"/>
                      </a:cubicBezTo>
                      <a:cubicBezTo>
                        <a:pt x="6879144" y="11753851"/>
                        <a:pt x="6578843" y="11453530"/>
                        <a:pt x="6578843" y="11085637"/>
                      </a:cubicBezTo>
                      <a:cubicBezTo>
                        <a:pt x="6578843" y="11025572"/>
                        <a:pt x="6586351" y="10969262"/>
                        <a:pt x="6597612" y="10916706"/>
                      </a:cubicBezTo>
                      <a:cubicBezTo>
                        <a:pt x="7247013" y="8037378"/>
                        <a:pt x="7247013" y="8037378"/>
                        <a:pt x="7247013" y="8037378"/>
                      </a:cubicBezTo>
                      <a:cubicBezTo>
                        <a:pt x="5647909" y="6483216"/>
                        <a:pt x="5647909" y="6483216"/>
                        <a:pt x="5647909" y="6483216"/>
                      </a:cubicBezTo>
                      <a:cubicBezTo>
                        <a:pt x="4277784" y="8014854"/>
                        <a:pt x="4277784" y="8014854"/>
                        <a:pt x="4277784" y="8014854"/>
                      </a:cubicBezTo>
                      <a:cubicBezTo>
                        <a:pt x="4277784" y="8014854"/>
                        <a:pt x="4056312" y="8288897"/>
                        <a:pt x="3463217" y="8270127"/>
                      </a:cubicBezTo>
                      <a:cubicBezTo>
                        <a:pt x="681676" y="8273881"/>
                        <a:pt x="681676" y="8273881"/>
                        <a:pt x="681676" y="8273881"/>
                      </a:cubicBezTo>
                      <a:cubicBezTo>
                        <a:pt x="370114" y="8277635"/>
                        <a:pt x="88581" y="8067410"/>
                        <a:pt x="17260" y="7752073"/>
                      </a:cubicBezTo>
                      <a:cubicBezTo>
                        <a:pt x="-65323" y="7391688"/>
                        <a:pt x="156149" y="7038811"/>
                        <a:pt x="516511" y="6956222"/>
                      </a:cubicBezTo>
                      <a:cubicBezTo>
                        <a:pt x="572817" y="6944960"/>
                        <a:pt x="629124" y="6941206"/>
                        <a:pt x="685430" y="6941206"/>
                      </a:cubicBezTo>
                      <a:cubicBezTo>
                        <a:pt x="3080333" y="6948714"/>
                        <a:pt x="3080333" y="6948714"/>
                        <a:pt x="3080333" y="6948714"/>
                      </a:cubicBezTo>
                      <a:cubicBezTo>
                        <a:pt x="6623888" y="2841824"/>
                        <a:pt x="6623888" y="2841824"/>
                        <a:pt x="6623888" y="2841824"/>
                      </a:cubicBezTo>
                      <a:lnTo>
                        <a:pt x="5696708" y="2838070"/>
                      </a:lnTo>
                      <a:cubicBezTo>
                        <a:pt x="4086342" y="4696306"/>
                        <a:pt x="4086342" y="4696306"/>
                        <a:pt x="4086342" y="4696306"/>
                      </a:cubicBezTo>
                      <a:cubicBezTo>
                        <a:pt x="3992498" y="4812681"/>
                        <a:pt x="3849855" y="4884007"/>
                        <a:pt x="3688443" y="4884007"/>
                      </a:cubicBezTo>
                      <a:cubicBezTo>
                        <a:pt x="3399403" y="4884007"/>
                        <a:pt x="3166669" y="4651258"/>
                        <a:pt x="3166669" y="4365953"/>
                      </a:cubicBezTo>
                      <a:cubicBezTo>
                        <a:pt x="3166669" y="4208284"/>
                        <a:pt x="3234237" y="4069386"/>
                        <a:pt x="3343097" y="3975536"/>
                      </a:cubicBezTo>
                      <a:cubicBezTo>
                        <a:pt x="5077337" y="1978401"/>
                        <a:pt x="5077337" y="1978401"/>
                        <a:pt x="5077337" y="1978401"/>
                      </a:cubicBezTo>
                      <a:cubicBezTo>
                        <a:pt x="5171181" y="1862026"/>
                        <a:pt x="5313824" y="1790700"/>
                        <a:pt x="5478990" y="1790700"/>
                      </a:cubicBezTo>
                      <a:close/>
                      <a:moveTo>
                        <a:pt x="9252509" y="0"/>
                      </a:moveTo>
                      <a:cubicBezTo>
                        <a:pt x="9823713" y="0"/>
                        <a:pt x="10286766" y="463053"/>
                        <a:pt x="10286766" y="1034257"/>
                      </a:cubicBezTo>
                      <a:cubicBezTo>
                        <a:pt x="10286766" y="1605461"/>
                        <a:pt x="9823713" y="2068514"/>
                        <a:pt x="9252509" y="2068514"/>
                      </a:cubicBezTo>
                      <a:cubicBezTo>
                        <a:pt x="8681305" y="2068514"/>
                        <a:pt x="8218252" y="1605461"/>
                        <a:pt x="8218252" y="1034257"/>
                      </a:cubicBezTo>
                      <a:cubicBezTo>
                        <a:pt x="8218252" y="463053"/>
                        <a:pt x="8681305" y="0"/>
                        <a:pt x="9252509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endParaRPr lang="zh-CN" altLang="en-US" sz="1400"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146" name="直接连接符 23"/>
                <p:cNvCxnSpPr/>
                <p:nvPr/>
              </p:nvCxnSpPr>
              <p:spPr>
                <a:xfrm flipH="1">
                  <a:off x="2860646" y="1698780"/>
                  <a:ext cx="267240" cy="315713"/>
                </a:xfrm>
                <a:prstGeom prst="line">
                  <a:avLst/>
                </a:prstGeom>
                <a:ln w="28575">
                  <a:solidFill>
                    <a:srgbClr val="D7D7D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KSO_Shape"/>
                <p:cNvSpPr/>
                <p:nvPr/>
              </p:nvSpPr>
              <p:spPr>
                <a:xfrm>
                  <a:off x="3170179" y="1774879"/>
                  <a:ext cx="144780" cy="144780"/>
                </a:xfrm>
                <a:prstGeom prst="noSmoking">
                  <a:avLst>
                    <a:gd name="adj" fmla="val 14328"/>
                  </a:avLst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solidFill>
                      <a:schemeClr val="tx1"/>
                    </a:solidFill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148" name="直接连接符 25"/>
                <p:cNvCxnSpPr/>
                <p:nvPr/>
              </p:nvCxnSpPr>
              <p:spPr>
                <a:xfrm flipH="1">
                  <a:off x="2841420" y="2053251"/>
                  <a:ext cx="536760" cy="1"/>
                </a:xfrm>
                <a:prstGeom prst="line">
                  <a:avLst/>
                </a:prstGeom>
                <a:ln w="28575">
                  <a:solidFill>
                    <a:srgbClr val="D7D7D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直接连接符 26"/>
                <p:cNvCxnSpPr/>
                <p:nvPr/>
              </p:nvCxnSpPr>
              <p:spPr>
                <a:xfrm flipH="1">
                  <a:off x="3141631" y="1683823"/>
                  <a:ext cx="265176" cy="1"/>
                </a:xfrm>
                <a:prstGeom prst="line">
                  <a:avLst/>
                </a:prstGeom>
                <a:ln w="28575">
                  <a:solidFill>
                    <a:srgbClr val="D7D7D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3" name="文本框 20"/>
              <p:cNvSpPr txBox="1"/>
              <p:nvPr/>
            </p:nvSpPr>
            <p:spPr>
              <a:xfrm>
                <a:off x="42896" y="2000308"/>
                <a:ext cx="1695624" cy="29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Intrusion Detection 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6" name="组合 27"/>
            <p:cNvGrpSpPr/>
            <p:nvPr/>
          </p:nvGrpSpPr>
          <p:grpSpPr>
            <a:xfrm>
              <a:off x="1194930" y="1906939"/>
              <a:ext cx="1695624" cy="1058218"/>
              <a:chOff x="210367" y="2295642"/>
              <a:chExt cx="1695624" cy="1058218"/>
            </a:xfrm>
          </p:grpSpPr>
          <p:grpSp>
            <p:nvGrpSpPr>
              <p:cNvPr id="128" name="组合 28"/>
              <p:cNvGrpSpPr/>
              <p:nvPr/>
            </p:nvGrpSpPr>
            <p:grpSpPr>
              <a:xfrm>
                <a:off x="400423" y="2295642"/>
                <a:ext cx="784535" cy="784535"/>
                <a:chOff x="3557064" y="2391116"/>
                <a:chExt cx="784535" cy="784535"/>
              </a:xfrm>
            </p:grpSpPr>
            <p:sp>
              <p:nvSpPr>
                <p:cNvPr id="130" name="椭圆 30"/>
                <p:cNvSpPr/>
                <p:nvPr/>
              </p:nvSpPr>
              <p:spPr bwMode="auto">
                <a:xfrm>
                  <a:off x="3557064" y="2391116"/>
                  <a:ext cx="784535" cy="7845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  <a:sym typeface="Calibri" pitchFamily="34" charset="0"/>
                  </a:endParaRPr>
                </a:p>
              </p:txBody>
            </p:sp>
            <p:grpSp>
              <p:nvGrpSpPr>
                <p:cNvPr id="131" name="组合 31"/>
                <p:cNvGrpSpPr/>
                <p:nvPr/>
              </p:nvGrpSpPr>
              <p:grpSpPr>
                <a:xfrm>
                  <a:off x="3683845" y="2569633"/>
                  <a:ext cx="530975" cy="409323"/>
                  <a:chOff x="2766356" y="2671479"/>
                  <a:chExt cx="530975" cy="409323"/>
                </a:xfrm>
              </p:grpSpPr>
              <p:sp>
                <p:nvSpPr>
                  <p:cNvPr id="132" name="KSO_Shape"/>
                  <p:cNvSpPr/>
                  <p:nvPr/>
                </p:nvSpPr>
                <p:spPr>
                  <a:xfrm>
                    <a:off x="2812681" y="2675264"/>
                    <a:ext cx="73097" cy="65527"/>
                  </a:xfrm>
                  <a:prstGeom prst="halfFrame">
                    <a:avLst>
                      <a:gd name="adj1" fmla="val 25908"/>
                      <a:gd name="adj2" fmla="val 28218"/>
                    </a:avLst>
                  </a:prstGeom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>
                    <a:noFill/>
                  </a:ln>
                </p:spPr>
                <p:txBody>
                  <a:bodyPr anchor="ctr" anchorCtr="1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400">
                      <a:solidFill>
                        <a:schemeClr val="tx1"/>
                      </a:solidFill>
                      <a:latin typeface="Segoe UI Light" panose="020B0502040204020203" pitchFamily="34" charset="0"/>
                      <a:ea typeface="宋体" panose="02010600030101010101" pitchFamily="2" charset="-122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3" name="KSO_Shape"/>
                  <p:cNvSpPr/>
                  <p:nvPr/>
                </p:nvSpPr>
                <p:spPr>
                  <a:xfrm rot="16200000">
                    <a:off x="2808896" y="2818822"/>
                    <a:ext cx="73097" cy="65527"/>
                  </a:xfrm>
                  <a:prstGeom prst="halfFrame">
                    <a:avLst>
                      <a:gd name="adj1" fmla="val 25908"/>
                      <a:gd name="adj2" fmla="val 28218"/>
                    </a:avLst>
                  </a:prstGeom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>
                    <a:noFill/>
                  </a:ln>
                </p:spPr>
                <p:txBody>
                  <a:bodyPr anchor="ctr" anchorCtr="1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400">
                      <a:solidFill>
                        <a:schemeClr val="tx1"/>
                      </a:solidFill>
                      <a:latin typeface="Segoe UI Light" panose="020B0502040204020203" pitchFamily="34" charset="0"/>
                      <a:ea typeface="宋体" panose="02010600030101010101" pitchFamily="2" charset="-122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4" name="KSO_Shape"/>
                  <p:cNvSpPr/>
                  <p:nvPr/>
                </p:nvSpPr>
                <p:spPr>
                  <a:xfrm rot="10800000">
                    <a:off x="2985694" y="2822607"/>
                    <a:ext cx="73097" cy="65527"/>
                  </a:xfrm>
                  <a:prstGeom prst="halfFrame">
                    <a:avLst>
                      <a:gd name="adj1" fmla="val 25908"/>
                      <a:gd name="adj2" fmla="val 28218"/>
                    </a:avLst>
                  </a:prstGeom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>
                    <a:noFill/>
                  </a:ln>
                </p:spPr>
                <p:txBody>
                  <a:bodyPr anchor="ctr" anchorCtr="1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400">
                      <a:solidFill>
                        <a:schemeClr val="tx1"/>
                      </a:solidFill>
                      <a:latin typeface="Segoe UI Light" panose="020B0502040204020203" pitchFamily="34" charset="0"/>
                      <a:ea typeface="宋体" panose="02010600030101010101" pitchFamily="2" charset="-122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5" name="KSO_Shape"/>
                  <p:cNvSpPr/>
                  <p:nvPr/>
                </p:nvSpPr>
                <p:spPr>
                  <a:xfrm rot="5400000">
                    <a:off x="2985695" y="2675264"/>
                    <a:ext cx="73097" cy="65527"/>
                  </a:xfrm>
                  <a:prstGeom prst="halfFrame">
                    <a:avLst>
                      <a:gd name="adj1" fmla="val 25908"/>
                      <a:gd name="adj2" fmla="val 28218"/>
                    </a:avLst>
                  </a:prstGeom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>
                    <a:noFill/>
                  </a:ln>
                </p:spPr>
                <p:txBody>
                  <a:bodyPr anchor="ctr" anchorCtr="1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400" dirty="0">
                      <a:solidFill>
                        <a:schemeClr val="tx1"/>
                      </a:solidFill>
                      <a:latin typeface="Segoe UI Light" panose="020B0502040204020203" pitchFamily="34" charset="0"/>
                      <a:ea typeface="宋体" panose="02010600030101010101" pitchFamily="2" charset="-122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36" name="KSO_Shape"/>
                  <p:cNvSpPr>
                    <a:spLocks/>
                  </p:cNvSpPr>
                  <p:nvPr/>
                </p:nvSpPr>
                <p:spPr bwMode="auto">
                  <a:xfrm>
                    <a:off x="2766356" y="2681686"/>
                    <a:ext cx="530975" cy="399116"/>
                  </a:xfrm>
                  <a:custGeom>
                    <a:avLst/>
                    <a:gdLst>
                      <a:gd name="T0" fmla="*/ 2147483646 w 108"/>
                      <a:gd name="T1" fmla="*/ 2147483646 h 81"/>
                      <a:gd name="T2" fmla="*/ 2147483646 w 108"/>
                      <a:gd name="T3" fmla="*/ 2147483646 h 81"/>
                      <a:gd name="T4" fmla="*/ 2147483646 w 108"/>
                      <a:gd name="T5" fmla="*/ 2147483646 h 81"/>
                      <a:gd name="T6" fmla="*/ 2147483646 w 108"/>
                      <a:gd name="T7" fmla="*/ 2147483646 h 81"/>
                      <a:gd name="T8" fmla="*/ 2147483646 w 108"/>
                      <a:gd name="T9" fmla="*/ 2147483646 h 81"/>
                      <a:gd name="T10" fmla="*/ 2147483646 w 108"/>
                      <a:gd name="T11" fmla="*/ 2147483646 h 81"/>
                      <a:gd name="T12" fmla="*/ 2147483646 w 108"/>
                      <a:gd name="T13" fmla="*/ 2147483646 h 81"/>
                      <a:gd name="T14" fmla="*/ 2147483646 w 108"/>
                      <a:gd name="T15" fmla="*/ 2147483646 h 81"/>
                      <a:gd name="T16" fmla="*/ 2147483646 w 108"/>
                      <a:gd name="T17" fmla="*/ 2147483646 h 81"/>
                      <a:gd name="T18" fmla="*/ 2147483646 w 108"/>
                      <a:gd name="T19" fmla="*/ 2147483646 h 81"/>
                      <a:gd name="T20" fmla="*/ 2147483646 w 108"/>
                      <a:gd name="T21" fmla="*/ 2147483646 h 81"/>
                      <a:gd name="T22" fmla="*/ 2147483646 w 108"/>
                      <a:gd name="T23" fmla="*/ 2147483646 h 81"/>
                      <a:gd name="T24" fmla="*/ 2147483646 w 108"/>
                      <a:gd name="T25" fmla="*/ 2147483646 h 81"/>
                      <a:gd name="T26" fmla="*/ 2147483646 w 108"/>
                      <a:gd name="T27" fmla="*/ 2147483646 h 81"/>
                      <a:gd name="T28" fmla="*/ 2147483646 w 108"/>
                      <a:gd name="T29" fmla="*/ 2147483646 h 81"/>
                      <a:gd name="T30" fmla="*/ 0 w 108"/>
                      <a:gd name="T31" fmla="*/ 2147483646 h 81"/>
                      <a:gd name="T32" fmla="*/ 2147483646 w 108"/>
                      <a:gd name="T33" fmla="*/ 2147483646 h 81"/>
                      <a:gd name="T34" fmla="*/ 2147483646 w 108"/>
                      <a:gd name="T35" fmla="*/ 2147483646 h 81"/>
                      <a:gd name="T36" fmla="*/ 2147483646 w 108"/>
                      <a:gd name="T37" fmla="*/ 2147483646 h 81"/>
                      <a:gd name="T38" fmla="*/ 2147483646 w 108"/>
                      <a:gd name="T39" fmla="*/ 2147483646 h 81"/>
                      <a:gd name="T40" fmla="*/ 2147483646 w 108"/>
                      <a:gd name="T41" fmla="*/ 2147483646 h 81"/>
                      <a:gd name="T42" fmla="*/ 2147483646 w 108"/>
                      <a:gd name="T43" fmla="*/ 2147483646 h 81"/>
                      <a:gd name="T44" fmla="*/ 2147483646 w 108"/>
                      <a:gd name="T45" fmla="*/ 2147483646 h 81"/>
                      <a:gd name="T46" fmla="*/ 2147483646 w 108"/>
                      <a:gd name="T47" fmla="*/ 2147483646 h 81"/>
                      <a:gd name="T48" fmla="*/ 2147483646 w 108"/>
                      <a:gd name="T49" fmla="*/ 2147483646 h 81"/>
                      <a:gd name="T50" fmla="*/ 2147483646 w 108"/>
                      <a:gd name="T51" fmla="*/ 2147483646 h 81"/>
                      <a:gd name="T52" fmla="*/ 2147483646 w 108"/>
                      <a:gd name="T53" fmla="*/ 2147483646 h 81"/>
                      <a:gd name="T54" fmla="*/ 2147483646 w 108"/>
                      <a:gd name="T55" fmla="*/ 2147483646 h 81"/>
                      <a:gd name="T56" fmla="*/ 2147483646 w 108"/>
                      <a:gd name="T57" fmla="*/ 2147483646 h 81"/>
                      <a:gd name="T58" fmla="*/ 2147483646 w 108"/>
                      <a:gd name="T59" fmla="*/ 2147483646 h 81"/>
                      <a:gd name="T60" fmla="*/ 2147483646 w 108"/>
                      <a:gd name="T61" fmla="*/ 2147483646 h 81"/>
                      <a:gd name="T62" fmla="*/ 2147483646 w 108"/>
                      <a:gd name="T63" fmla="*/ 2147483646 h 81"/>
                      <a:gd name="T64" fmla="*/ 2147483646 w 108"/>
                      <a:gd name="T65" fmla="*/ 2147483646 h 81"/>
                      <a:gd name="T66" fmla="*/ 2147483646 w 108"/>
                      <a:gd name="T67" fmla="*/ 2147483646 h 81"/>
                      <a:gd name="T68" fmla="*/ 2147483646 w 108"/>
                      <a:gd name="T69" fmla="*/ 2147483646 h 81"/>
                      <a:gd name="T70" fmla="*/ 2147483646 w 108"/>
                      <a:gd name="T71" fmla="*/ 2147483646 h 81"/>
                      <a:gd name="T72" fmla="*/ 2147483646 w 108"/>
                      <a:gd name="T73" fmla="*/ 2147483646 h 81"/>
                      <a:gd name="T74" fmla="*/ 2147483646 w 108"/>
                      <a:gd name="T75" fmla="*/ 2147483646 h 81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0" t="0" r="r" b="b"/>
                    <a:pathLst>
                      <a:path w="108" h="81">
                        <a:moveTo>
                          <a:pt x="3" y="54"/>
                        </a:moveTo>
                        <a:cubicBezTo>
                          <a:pt x="9" y="51"/>
                          <a:pt x="15" y="49"/>
                          <a:pt x="21" y="47"/>
                        </a:cubicBezTo>
                        <a:cubicBezTo>
                          <a:pt x="23" y="45"/>
                          <a:pt x="24" y="44"/>
                          <a:pt x="26" y="43"/>
                        </a:cubicBezTo>
                        <a:cubicBezTo>
                          <a:pt x="35" y="62"/>
                          <a:pt x="35" y="62"/>
                          <a:pt x="35" y="62"/>
                        </a:cubicBezTo>
                        <a:cubicBezTo>
                          <a:pt x="43" y="43"/>
                          <a:pt x="43" y="43"/>
                          <a:pt x="43" y="43"/>
                        </a:cubicBezTo>
                        <a:cubicBezTo>
                          <a:pt x="45" y="44"/>
                          <a:pt x="46" y="46"/>
                          <a:pt x="48" y="47"/>
                        </a:cubicBezTo>
                        <a:cubicBezTo>
                          <a:pt x="60" y="51"/>
                          <a:pt x="60" y="51"/>
                          <a:pt x="60" y="51"/>
                        </a:cubicBezTo>
                        <a:cubicBezTo>
                          <a:pt x="60" y="51"/>
                          <a:pt x="61" y="50"/>
                          <a:pt x="61" y="50"/>
                        </a:cubicBezTo>
                        <a:cubicBezTo>
                          <a:pt x="65" y="48"/>
                          <a:pt x="69" y="47"/>
                          <a:pt x="72" y="46"/>
                        </a:cubicBezTo>
                        <a:cubicBezTo>
                          <a:pt x="75" y="52"/>
                          <a:pt x="79" y="57"/>
                          <a:pt x="84" y="60"/>
                        </a:cubicBezTo>
                        <a:cubicBezTo>
                          <a:pt x="89" y="57"/>
                          <a:pt x="93" y="52"/>
                          <a:pt x="96" y="46"/>
                        </a:cubicBezTo>
                        <a:cubicBezTo>
                          <a:pt x="99" y="47"/>
                          <a:pt x="102" y="48"/>
                          <a:pt x="105" y="48"/>
                        </a:cubicBezTo>
                        <a:cubicBezTo>
                          <a:pt x="108" y="53"/>
                          <a:pt x="108" y="64"/>
                          <a:pt x="108" y="71"/>
                        </a:cubicBezTo>
                        <a:cubicBezTo>
                          <a:pt x="70" y="71"/>
                          <a:pt x="70" y="71"/>
                          <a:pt x="70" y="71"/>
                        </a:cubicBezTo>
                        <a:cubicBezTo>
                          <a:pt x="70" y="74"/>
                          <a:pt x="70" y="77"/>
                          <a:pt x="70" y="81"/>
                        </a:cubicBezTo>
                        <a:cubicBezTo>
                          <a:pt x="47" y="81"/>
                          <a:pt x="24" y="81"/>
                          <a:pt x="0" y="81"/>
                        </a:cubicBezTo>
                        <a:cubicBezTo>
                          <a:pt x="0" y="68"/>
                          <a:pt x="1" y="58"/>
                          <a:pt x="3" y="54"/>
                        </a:cubicBezTo>
                        <a:close/>
                        <a:moveTo>
                          <a:pt x="74" y="26"/>
                        </a:moveTo>
                        <a:cubicBezTo>
                          <a:pt x="79" y="27"/>
                          <a:pt x="89" y="26"/>
                          <a:pt x="94" y="24"/>
                        </a:cubicBezTo>
                        <a:cubicBezTo>
                          <a:pt x="94" y="27"/>
                          <a:pt x="94" y="32"/>
                          <a:pt x="92" y="37"/>
                        </a:cubicBezTo>
                        <a:cubicBezTo>
                          <a:pt x="91" y="39"/>
                          <a:pt x="90" y="40"/>
                          <a:pt x="89" y="41"/>
                        </a:cubicBezTo>
                        <a:cubicBezTo>
                          <a:pt x="99" y="42"/>
                          <a:pt x="99" y="42"/>
                          <a:pt x="99" y="42"/>
                        </a:cubicBezTo>
                        <a:cubicBezTo>
                          <a:pt x="99" y="42"/>
                          <a:pt x="98" y="33"/>
                          <a:pt x="98" y="31"/>
                        </a:cubicBezTo>
                        <a:cubicBezTo>
                          <a:pt x="102" y="2"/>
                          <a:pt x="65" y="2"/>
                          <a:pt x="69" y="31"/>
                        </a:cubicBezTo>
                        <a:cubicBezTo>
                          <a:pt x="69" y="33"/>
                          <a:pt x="68" y="42"/>
                          <a:pt x="68" y="42"/>
                        </a:cubicBezTo>
                        <a:cubicBezTo>
                          <a:pt x="78" y="41"/>
                          <a:pt x="78" y="41"/>
                          <a:pt x="78" y="41"/>
                        </a:cubicBezTo>
                        <a:cubicBezTo>
                          <a:pt x="77" y="40"/>
                          <a:pt x="76" y="39"/>
                          <a:pt x="75" y="37"/>
                        </a:cubicBezTo>
                        <a:cubicBezTo>
                          <a:pt x="74" y="33"/>
                          <a:pt x="73" y="29"/>
                          <a:pt x="74" y="26"/>
                        </a:cubicBezTo>
                        <a:cubicBezTo>
                          <a:pt x="74" y="26"/>
                          <a:pt x="74" y="26"/>
                          <a:pt x="74" y="26"/>
                        </a:cubicBezTo>
                        <a:close/>
                        <a:moveTo>
                          <a:pt x="22" y="30"/>
                        </a:moveTo>
                        <a:cubicBezTo>
                          <a:pt x="21" y="25"/>
                          <a:pt x="21" y="21"/>
                          <a:pt x="23" y="15"/>
                        </a:cubicBezTo>
                        <a:cubicBezTo>
                          <a:pt x="29" y="11"/>
                          <a:pt x="37" y="17"/>
                          <a:pt x="47" y="15"/>
                        </a:cubicBezTo>
                        <a:cubicBezTo>
                          <a:pt x="48" y="20"/>
                          <a:pt x="48" y="24"/>
                          <a:pt x="48" y="31"/>
                        </a:cubicBezTo>
                        <a:cubicBezTo>
                          <a:pt x="48" y="31"/>
                          <a:pt x="52" y="27"/>
                          <a:pt x="52" y="25"/>
                        </a:cubicBezTo>
                        <a:cubicBezTo>
                          <a:pt x="53" y="22"/>
                          <a:pt x="52" y="10"/>
                          <a:pt x="50" y="8"/>
                        </a:cubicBezTo>
                        <a:cubicBezTo>
                          <a:pt x="45" y="0"/>
                          <a:pt x="26" y="0"/>
                          <a:pt x="20" y="6"/>
                        </a:cubicBezTo>
                        <a:cubicBezTo>
                          <a:pt x="18" y="8"/>
                          <a:pt x="16" y="25"/>
                          <a:pt x="18" y="27"/>
                        </a:cubicBezTo>
                        <a:cubicBezTo>
                          <a:pt x="20" y="29"/>
                          <a:pt x="22" y="30"/>
                          <a:pt x="22" y="3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>
                    <a:noFill/>
                  </a:ln>
                  <a:extLst/>
                </p:spPr>
                <p:txBody>
                  <a:bodyPr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</a:defRPr>
                    </a:lvl9pPr>
                  </a:lstStyle>
                  <a:p>
                    <a:endParaRPr lang="zh-CN" altLang="en-US" sz="1400">
                      <a:latin typeface="Segoe UI Light" panose="020B0502040204020203" pitchFamily="34" charset="0"/>
                      <a:cs typeface="Segoe UI Light" panose="020B0502040204020203" pitchFamily="34" charset="0"/>
                    </a:endParaRPr>
                  </a:p>
                </p:txBody>
              </p:sp>
              <p:grpSp>
                <p:nvGrpSpPr>
                  <p:cNvPr id="137" name="组合 37"/>
                  <p:cNvGrpSpPr/>
                  <p:nvPr/>
                </p:nvGrpSpPr>
                <p:grpSpPr>
                  <a:xfrm>
                    <a:off x="3071388" y="2722796"/>
                    <a:ext cx="209562" cy="184481"/>
                    <a:chOff x="4670706" y="3682369"/>
                    <a:chExt cx="246110" cy="216655"/>
                  </a:xfrm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</p:grpSpPr>
                <p:sp>
                  <p:nvSpPr>
                    <p:cNvPr id="138" name="KSO_Shape"/>
                    <p:cNvSpPr/>
                    <p:nvPr/>
                  </p:nvSpPr>
                  <p:spPr>
                    <a:xfrm>
                      <a:off x="4670706" y="3686154"/>
                      <a:ext cx="73097" cy="65527"/>
                    </a:xfrm>
                    <a:prstGeom prst="halfFrame">
                      <a:avLst>
                        <a:gd name="adj1" fmla="val 25908"/>
                        <a:gd name="adj2" fmla="val 28218"/>
                      </a:avLst>
                    </a:prstGeom>
                    <a:grpFill/>
                    <a:ln>
                      <a:noFill/>
                    </a:ln>
                  </p:spPr>
                  <p:txBody>
                    <a:bodyPr anchor="ctr" anchorCtr="1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40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宋体" panose="02010600030101010101" pitchFamily="2" charset="-122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39" name="KSO_Shape"/>
                    <p:cNvSpPr/>
                    <p:nvPr/>
                  </p:nvSpPr>
                  <p:spPr>
                    <a:xfrm rot="16200000">
                      <a:off x="4666921" y="3829712"/>
                      <a:ext cx="73097" cy="65527"/>
                    </a:xfrm>
                    <a:prstGeom prst="halfFrame">
                      <a:avLst>
                        <a:gd name="adj1" fmla="val 25908"/>
                        <a:gd name="adj2" fmla="val 28218"/>
                      </a:avLst>
                    </a:prstGeom>
                    <a:grpFill/>
                    <a:ln>
                      <a:noFill/>
                    </a:ln>
                  </p:spPr>
                  <p:txBody>
                    <a:bodyPr anchor="ctr" anchorCtr="1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40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宋体" panose="02010600030101010101" pitchFamily="2" charset="-122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0" name="KSO_Shape"/>
                    <p:cNvSpPr/>
                    <p:nvPr/>
                  </p:nvSpPr>
                  <p:spPr>
                    <a:xfrm rot="10800000">
                      <a:off x="4843719" y="3833497"/>
                      <a:ext cx="73097" cy="65527"/>
                    </a:xfrm>
                    <a:prstGeom prst="halfFrame">
                      <a:avLst>
                        <a:gd name="adj1" fmla="val 25908"/>
                        <a:gd name="adj2" fmla="val 28218"/>
                      </a:avLst>
                    </a:prstGeom>
                    <a:grpFill/>
                    <a:ln>
                      <a:noFill/>
                    </a:ln>
                  </p:spPr>
                  <p:txBody>
                    <a:bodyPr anchor="ctr" anchorCtr="1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40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宋体" panose="02010600030101010101" pitchFamily="2" charset="-122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41" name="KSO_Shape"/>
                    <p:cNvSpPr/>
                    <p:nvPr/>
                  </p:nvSpPr>
                  <p:spPr>
                    <a:xfrm rot="5400000">
                      <a:off x="4843720" y="3686154"/>
                      <a:ext cx="73097" cy="65527"/>
                    </a:xfrm>
                    <a:prstGeom prst="halfFrame">
                      <a:avLst>
                        <a:gd name="adj1" fmla="val 25908"/>
                        <a:gd name="adj2" fmla="val 28218"/>
                      </a:avLst>
                    </a:prstGeom>
                    <a:grpFill/>
                    <a:ln>
                      <a:noFill/>
                    </a:ln>
                  </p:spPr>
                  <p:txBody>
                    <a:bodyPr anchor="ctr" anchorCtr="1"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宋体" panose="02010600030101010101" pitchFamily="2" charset="-122"/>
                        <a:cs typeface="Segoe UI Light" panose="020B0502040204020203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129" name="文本框 29"/>
              <p:cNvSpPr txBox="1"/>
              <p:nvPr/>
            </p:nvSpPr>
            <p:spPr>
              <a:xfrm>
                <a:off x="210367" y="3056687"/>
                <a:ext cx="1695624" cy="29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Face Detection 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7" name="组合 42"/>
            <p:cNvGrpSpPr/>
            <p:nvPr/>
          </p:nvGrpSpPr>
          <p:grpSpPr>
            <a:xfrm>
              <a:off x="1639564" y="2949835"/>
              <a:ext cx="1969319" cy="1063053"/>
              <a:chOff x="-172773" y="3413303"/>
              <a:chExt cx="1969319" cy="1063053"/>
            </a:xfrm>
          </p:grpSpPr>
          <p:grpSp>
            <p:nvGrpSpPr>
              <p:cNvPr id="122" name="组合 43"/>
              <p:cNvGrpSpPr/>
              <p:nvPr/>
            </p:nvGrpSpPr>
            <p:grpSpPr>
              <a:xfrm>
                <a:off x="395869" y="3413303"/>
                <a:ext cx="784535" cy="784535"/>
                <a:chOff x="4655653" y="1462987"/>
                <a:chExt cx="784535" cy="784535"/>
              </a:xfrm>
            </p:grpSpPr>
            <p:sp>
              <p:nvSpPr>
                <p:cNvPr id="124" name="椭圆 45"/>
                <p:cNvSpPr/>
                <p:nvPr/>
              </p:nvSpPr>
              <p:spPr bwMode="auto">
                <a:xfrm>
                  <a:off x="4655653" y="1462987"/>
                  <a:ext cx="784535" cy="7845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  <a:sym typeface="Calibri" pitchFamily="34" charset="0"/>
                  </a:endParaRPr>
                </a:p>
              </p:txBody>
            </p:sp>
            <p:sp>
              <p:nvSpPr>
                <p:cNvPr id="125" name="KSO_Shape"/>
                <p:cNvSpPr>
                  <a:spLocks/>
                </p:cNvSpPr>
                <p:nvPr/>
              </p:nvSpPr>
              <p:spPr bwMode="auto">
                <a:xfrm>
                  <a:off x="4991101" y="1621405"/>
                  <a:ext cx="379740" cy="359487"/>
                </a:xfrm>
                <a:custGeom>
                  <a:avLst/>
                  <a:gdLst>
                    <a:gd name="T0" fmla="*/ 332558402 w 9644"/>
                    <a:gd name="T1" fmla="*/ 103997713 h 9130"/>
                    <a:gd name="T2" fmla="*/ 336577391 w 9644"/>
                    <a:gd name="T3" fmla="*/ 101618133 h 9130"/>
                    <a:gd name="T4" fmla="*/ 340791542 w 9644"/>
                    <a:gd name="T5" fmla="*/ 98185353 h 9130"/>
                    <a:gd name="T6" fmla="*/ 344108107 w 9644"/>
                    <a:gd name="T7" fmla="*/ 94479593 h 9130"/>
                    <a:gd name="T8" fmla="*/ 346371232 w 9644"/>
                    <a:gd name="T9" fmla="*/ 90656701 h 9130"/>
                    <a:gd name="T10" fmla="*/ 347502696 w 9644"/>
                    <a:gd name="T11" fmla="*/ 86872919 h 9130"/>
                    <a:gd name="T12" fmla="*/ 347385757 w 9644"/>
                    <a:gd name="T13" fmla="*/ 83362116 h 9130"/>
                    <a:gd name="T14" fmla="*/ 306727914 w 9644"/>
                    <a:gd name="T15" fmla="*/ 5266205 h 9130"/>
                    <a:gd name="T16" fmla="*/ 304503899 w 9644"/>
                    <a:gd name="T17" fmla="*/ 2652558 h 9130"/>
                    <a:gd name="T18" fmla="*/ 301265360 w 9644"/>
                    <a:gd name="T19" fmla="*/ 897157 h 9130"/>
                    <a:gd name="T20" fmla="*/ 297246371 w 9644"/>
                    <a:gd name="T21" fmla="*/ 78022 h 9130"/>
                    <a:gd name="T22" fmla="*/ 292603180 w 9644"/>
                    <a:gd name="T23" fmla="*/ 116935 h 9130"/>
                    <a:gd name="T24" fmla="*/ 287530555 w 9644"/>
                    <a:gd name="T25" fmla="*/ 1092311 h 9130"/>
                    <a:gd name="T26" fmla="*/ 282224051 w 9644"/>
                    <a:gd name="T27" fmla="*/ 3003757 h 9130"/>
                    <a:gd name="T28" fmla="*/ 13968881 w 9644"/>
                    <a:gd name="T29" fmla="*/ 143747770 h 9130"/>
                    <a:gd name="T30" fmla="*/ 9247467 w 9644"/>
                    <a:gd name="T31" fmla="*/ 146907571 h 9130"/>
                    <a:gd name="T32" fmla="*/ 5345615 w 9644"/>
                    <a:gd name="T33" fmla="*/ 150418374 h 9130"/>
                    <a:gd name="T34" fmla="*/ 2458288 w 9644"/>
                    <a:gd name="T35" fmla="*/ 154202156 h 9130"/>
                    <a:gd name="T36" fmla="*/ 624399 w 9644"/>
                    <a:gd name="T37" fmla="*/ 158064158 h 9130"/>
                    <a:gd name="T38" fmla="*/ 0 w 9644"/>
                    <a:gd name="T39" fmla="*/ 161731006 h 9130"/>
                    <a:gd name="T40" fmla="*/ 624399 w 9644"/>
                    <a:gd name="T41" fmla="*/ 165124677 h 9130"/>
                    <a:gd name="T42" fmla="*/ 41633257 w 9644"/>
                    <a:gd name="T43" fmla="*/ 243064543 h 9130"/>
                    <a:gd name="T44" fmla="*/ 44286509 w 9644"/>
                    <a:gd name="T45" fmla="*/ 245288078 h 9130"/>
                    <a:gd name="T46" fmla="*/ 47837150 w 9644"/>
                    <a:gd name="T47" fmla="*/ 246692281 h 9130"/>
                    <a:gd name="T48" fmla="*/ 52168239 w 9644"/>
                    <a:gd name="T49" fmla="*/ 247160414 h 9130"/>
                    <a:gd name="T50" fmla="*/ 57006592 w 9644"/>
                    <a:gd name="T51" fmla="*/ 246770303 h 9130"/>
                    <a:gd name="T52" fmla="*/ 62196156 w 9644"/>
                    <a:gd name="T53" fmla="*/ 245405013 h 9130"/>
                    <a:gd name="T54" fmla="*/ 67463746 w 9644"/>
                    <a:gd name="T55" fmla="*/ 243103456 h 9130"/>
                    <a:gd name="T56" fmla="*/ 350468247 w 9644"/>
                    <a:gd name="T57" fmla="*/ 356151352 h 9130"/>
                    <a:gd name="T58" fmla="*/ 62079217 w 9644"/>
                    <a:gd name="T59" fmla="*/ 242128276 h 9130"/>
                    <a:gd name="T60" fmla="*/ 60713480 w 9644"/>
                    <a:gd name="T61" fmla="*/ 242323431 h 9130"/>
                    <a:gd name="T62" fmla="*/ 57474940 w 9644"/>
                    <a:gd name="T63" fmla="*/ 240802096 h 9130"/>
                    <a:gd name="T64" fmla="*/ 52753527 w 9644"/>
                    <a:gd name="T65" fmla="*/ 236511071 h 9130"/>
                    <a:gd name="T66" fmla="*/ 47134923 w 9644"/>
                    <a:gd name="T67" fmla="*/ 229801554 h 9130"/>
                    <a:gd name="T68" fmla="*/ 40969945 w 9644"/>
                    <a:gd name="T69" fmla="*/ 220985436 h 9130"/>
                    <a:gd name="T70" fmla="*/ 34414643 w 9644"/>
                    <a:gd name="T71" fmla="*/ 210492137 h 9130"/>
                    <a:gd name="T72" fmla="*/ 27781513 w 9644"/>
                    <a:gd name="T73" fmla="*/ 198594438 h 9130"/>
                    <a:gd name="T74" fmla="*/ 22865136 w 9644"/>
                    <a:gd name="T75" fmla="*/ 188764031 h 9130"/>
                    <a:gd name="T76" fmla="*/ 17675571 w 9644"/>
                    <a:gd name="T77" fmla="*/ 177256443 h 9130"/>
                    <a:gd name="T78" fmla="*/ 13695694 w 9644"/>
                    <a:gd name="T79" fmla="*/ 166841166 h 9130"/>
                    <a:gd name="T80" fmla="*/ 11081356 w 9644"/>
                    <a:gd name="T81" fmla="*/ 158064158 h 9130"/>
                    <a:gd name="T82" fmla="*/ 9910780 w 9644"/>
                    <a:gd name="T83" fmla="*/ 151276619 h 9130"/>
                    <a:gd name="T84" fmla="*/ 10340018 w 9644"/>
                    <a:gd name="T85" fmla="*/ 146946484 h 9130"/>
                    <a:gd name="T86" fmla="*/ 11159381 w 9644"/>
                    <a:gd name="T87" fmla="*/ 145776348 h 9130"/>
                    <a:gd name="T88" fmla="*/ 12173906 w 9644"/>
                    <a:gd name="T89" fmla="*/ 145464259 h 9130"/>
                    <a:gd name="T90" fmla="*/ 14437032 w 9644"/>
                    <a:gd name="T91" fmla="*/ 146010414 h 9130"/>
                    <a:gd name="T92" fmla="*/ 18729010 w 9644"/>
                    <a:gd name="T93" fmla="*/ 149248041 h 9130"/>
                    <a:gd name="T94" fmla="*/ 23996600 w 9644"/>
                    <a:gd name="T95" fmla="*/ 155021489 h 9130"/>
                    <a:gd name="T96" fmla="*/ 29966614 w 9644"/>
                    <a:gd name="T97" fmla="*/ 163018274 h 9130"/>
                    <a:gd name="T98" fmla="*/ 36443693 w 9644"/>
                    <a:gd name="T99" fmla="*/ 172887395 h 9130"/>
                    <a:gd name="T100" fmla="*/ 43037909 w 9644"/>
                    <a:gd name="T101" fmla="*/ 184317159 h 9130"/>
                    <a:gd name="T102" fmla="*/ 48227473 w 9644"/>
                    <a:gd name="T103" fmla="*/ 194147368 h 9130"/>
                    <a:gd name="T104" fmla="*/ 53846077 w 9644"/>
                    <a:gd name="T105" fmla="*/ 206045067 h 9130"/>
                    <a:gd name="T106" fmla="*/ 58333415 w 9644"/>
                    <a:gd name="T107" fmla="*/ 216967587 h 9130"/>
                    <a:gd name="T108" fmla="*/ 61532843 w 9644"/>
                    <a:gd name="T109" fmla="*/ 226446795 h 9130"/>
                    <a:gd name="T110" fmla="*/ 63249793 w 9644"/>
                    <a:gd name="T111" fmla="*/ 234053469 h 9130"/>
                    <a:gd name="T112" fmla="*/ 63522782 w 9644"/>
                    <a:gd name="T113" fmla="*/ 239436608 h 9130"/>
                    <a:gd name="T114" fmla="*/ 62664505 w 9644"/>
                    <a:gd name="T115" fmla="*/ 241582121 h 913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9644" h="9130">
                      <a:moveTo>
                        <a:pt x="8982" y="2911"/>
                      </a:moveTo>
                      <a:lnTo>
                        <a:pt x="8982" y="5704"/>
                      </a:lnTo>
                      <a:lnTo>
                        <a:pt x="7500" y="5704"/>
                      </a:lnTo>
                      <a:lnTo>
                        <a:pt x="5860" y="4064"/>
                      </a:lnTo>
                      <a:lnTo>
                        <a:pt x="8523" y="2666"/>
                      </a:lnTo>
                      <a:lnTo>
                        <a:pt x="8550" y="2652"/>
                      </a:lnTo>
                      <a:lnTo>
                        <a:pt x="8575" y="2636"/>
                      </a:lnTo>
                      <a:lnTo>
                        <a:pt x="8601" y="2621"/>
                      </a:lnTo>
                      <a:lnTo>
                        <a:pt x="8626" y="2605"/>
                      </a:lnTo>
                      <a:lnTo>
                        <a:pt x="8649" y="2588"/>
                      </a:lnTo>
                      <a:lnTo>
                        <a:pt x="8671" y="2571"/>
                      </a:lnTo>
                      <a:lnTo>
                        <a:pt x="8693" y="2553"/>
                      </a:lnTo>
                      <a:lnTo>
                        <a:pt x="8714" y="2535"/>
                      </a:lnTo>
                      <a:lnTo>
                        <a:pt x="8734" y="2517"/>
                      </a:lnTo>
                      <a:lnTo>
                        <a:pt x="8752" y="2499"/>
                      </a:lnTo>
                      <a:lnTo>
                        <a:pt x="8771" y="2480"/>
                      </a:lnTo>
                      <a:lnTo>
                        <a:pt x="8787" y="2461"/>
                      </a:lnTo>
                      <a:lnTo>
                        <a:pt x="8803" y="2442"/>
                      </a:lnTo>
                      <a:lnTo>
                        <a:pt x="8819" y="2422"/>
                      </a:lnTo>
                      <a:lnTo>
                        <a:pt x="8833" y="2403"/>
                      </a:lnTo>
                      <a:lnTo>
                        <a:pt x="8845" y="2383"/>
                      </a:lnTo>
                      <a:lnTo>
                        <a:pt x="8857" y="2363"/>
                      </a:lnTo>
                      <a:lnTo>
                        <a:pt x="8868" y="2344"/>
                      </a:lnTo>
                      <a:lnTo>
                        <a:pt x="8877" y="2324"/>
                      </a:lnTo>
                      <a:lnTo>
                        <a:pt x="8885" y="2305"/>
                      </a:lnTo>
                      <a:lnTo>
                        <a:pt x="8892" y="2285"/>
                      </a:lnTo>
                      <a:lnTo>
                        <a:pt x="8898" y="2265"/>
                      </a:lnTo>
                      <a:lnTo>
                        <a:pt x="8903" y="2247"/>
                      </a:lnTo>
                      <a:lnTo>
                        <a:pt x="8906" y="2227"/>
                      </a:lnTo>
                      <a:lnTo>
                        <a:pt x="8908" y="2209"/>
                      </a:lnTo>
                      <a:lnTo>
                        <a:pt x="8909" y="2190"/>
                      </a:lnTo>
                      <a:lnTo>
                        <a:pt x="8908" y="2173"/>
                      </a:lnTo>
                      <a:lnTo>
                        <a:pt x="8906" y="2154"/>
                      </a:lnTo>
                      <a:lnTo>
                        <a:pt x="8903" y="2137"/>
                      </a:lnTo>
                      <a:lnTo>
                        <a:pt x="8898" y="2120"/>
                      </a:lnTo>
                      <a:lnTo>
                        <a:pt x="8892" y="2104"/>
                      </a:lnTo>
                      <a:lnTo>
                        <a:pt x="8884" y="2087"/>
                      </a:lnTo>
                      <a:lnTo>
                        <a:pt x="7861" y="135"/>
                      </a:lnTo>
                      <a:lnTo>
                        <a:pt x="7852" y="120"/>
                      </a:lnTo>
                      <a:lnTo>
                        <a:pt x="7841" y="106"/>
                      </a:lnTo>
                      <a:lnTo>
                        <a:pt x="7830" y="93"/>
                      </a:lnTo>
                      <a:lnTo>
                        <a:pt x="7818" y="80"/>
                      </a:lnTo>
                      <a:lnTo>
                        <a:pt x="7804" y="68"/>
                      </a:lnTo>
                      <a:lnTo>
                        <a:pt x="7790" y="58"/>
                      </a:lnTo>
                      <a:lnTo>
                        <a:pt x="7775" y="48"/>
                      </a:lnTo>
                      <a:lnTo>
                        <a:pt x="7757" y="38"/>
                      </a:lnTo>
                      <a:lnTo>
                        <a:pt x="7740" y="31"/>
                      </a:lnTo>
                      <a:lnTo>
                        <a:pt x="7721" y="23"/>
                      </a:lnTo>
                      <a:lnTo>
                        <a:pt x="7703" y="17"/>
                      </a:lnTo>
                      <a:lnTo>
                        <a:pt x="7682" y="12"/>
                      </a:lnTo>
                      <a:lnTo>
                        <a:pt x="7661" y="8"/>
                      </a:lnTo>
                      <a:lnTo>
                        <a:pt x="7640" y="4"/>
                      </a:lnTo>
                      <a:lnTo>
                        <a:pt x="7618" y="2"/>
                      </a:lnTo>
                      <a:lnTo>
                        <a:pt x="7595" y="0"/>
                      </a:lnTo>
                      <a:lnTo>
                        <a:pt x="7572" y="0"/>
                      </a:lnTo>
                      <a:lnTo>
                        <a:pt x="7548" y="0"/>
                      </a:lnTo>
                      <a:lnTo>
                        <a:pt x="7524" y="1"/>
                      </a:lnTo>
                      <a:lnTo>
                        <a:pt x="7499" y="3"/>
                      </a:lnTo>
                      <a:lnTo>
                        <a:pt x="7472" y="7"/>
                      </a:lnTo>
                      <a:lnTo>
                        <a:pt x="7447" y="11"/>
                      </a:lnTo>
                      <a:lnTo>
                        <a:pt x="7421" y="16"/>
                      </a:lnTo>
                      <a:lnTo>
                        <a:pt x="7395" y="22"/>
                      </a:lnTo>
                      <a:lnTo>
                        <a:pt x="7369" y="28"/>
                      </a:lnTo>
                      <a:lnTo>
                        <a:pt x="7342" y="37"/>
                      </a:lnTo>
                      <a:lnTo>
                        <a:pt x="7315" y="46"/>
                      </a:lnTo>
                      <a:lnTo>
                        <a:pt x="7288" y="56"/>
                      </a:lnTo>
                      <a:lnTo>
                        <a:pt x="7261" y="67"/>
                      </a:lnTo>
                      <a:lnTo>
                        <a:pt x="7233" y="77"/>
                      </a:lnTo>
                      <a:lnTo>
                        <a:pt x="7206" y="91"/>
                      </a:lnTo>
                      <a:lnTo>
                        <a:pt x="7179" y="105"/>
                      </a:lnTo>
                      <a:lnTo>
                        <a:pt x="385" y="3671"/>
                      </a:lnTo>
                      <a:lnTo>
                        <a:pt x="358" y="3685"/>
                      </a:lnTo>
                      <a:lnTo>
                        <a:pt x="333" y="3700"/>
                      </a:lnTo>
                      <a:lnTo>
                        <a:pt x="308" y="3715"/>
                      </a:lnTo>
                      <a:lnTo>
                        <a:pt x="284" y="3732"/>
                      </a:lnTo>
                      <a:lnTo>
                        <a:pt x="260" y="3748"/>
                      </a:lnTo>
                      <a:lnTo>
                        <a:pt x="237" y="3766"/>
                      </a:lnTo>
                      <a:lnTo>
                        <a:pt x="215" y="3783"/>
                      </a:lnTo>
                      <a:lnTo>
                        <a:pt x="194" y="3801"/>
                      </a:lnTo>
                      <a:lnTo>
                        <a:pt x="175" y="3819"/>
                      </a:lnTo>
                      <a:lnTo>
                        <a:pt x="156" y="3838"/>
                      </a:lnTo>
                      <a:lnTo>
                        <a:pt x="137" y="3856"/>
                      </a:lnTo>
                      <a:lnTo>
                        <a:pt x="121" y="3876"/>
                      </a:lnTo>
                      <a:lnTo>
                        <a:pt x="105" y="3894"/>
                      </a:lnTo>
                      <a:lnTo>
                        <a:pt x="89" y="3914"/>
                      </a:lnTo>
                      <a:lnTo>
                        <a:pt x="76" y="3934"/>
                      </a:lnTo>
                      <a:lnTo>
                        <a:pt x="63" y="3953"/>
                      </a:lnTo>
                      <a:lnTo>
                        <a:pt x="51" y="3973"/>
                      </a:lnTo>
                      <a:lnTo>
                        <a:pt x="41" y="3993"/>
                      </a:lnTo>
                      <a:lnTo>
                        <a:pt x="32" y="4012"/>
                      </a:lnTo>
                      <a:lnTo>
                        <a:pt x="23" y="4032"/>
                      </a:lnTo>
                      <a:lnTo>
                        <a:pt x="16" y="4052"/>
                      </a:lnTo>
                      <a:lnTo>
                        <a:pt x="10" y="4071"/>
                      </a:lnTo>
                      <a:lnTo>
                        <a:pt x="5" y="4090"/>
                      </a:lnTo>
                      <a:lnTo>
                        <a:pt x="2" y="4109"/>
                      </a:lnTo>
                      <a:lnTo>
                        <a:pt x="0" y="4128"/>
                      </a:lnTo>
                      <a:lnTo>
                        <a:pt x="0" y="4146"/>
                      </a:lnTo>
                      <a:lnTo>
                        <a:pt x="0" y="4164"/>
                      </a:lnTo>
                      <a:lnTo>
                        <a:pt x="2" y="4182"/>
                      </a:lnTo>
                      <a:lnTo>
                        <a:pt x="5" y="4200"/>
                      </a:lnTo>
                      <a:lnTo>
                        <a:pt x="10" y="4216"/>
                      </a:lnTo>
                      <a:lnTo>
                        <a:pt x="16" y="4233"/>
                      </a:lnTo>
                      <a:lnTo>
                        <a:pt x="24" y="4249"/>
                      </a:lnTo>
                      <a:lnTo>
                        <a:pt x="1047" y="6201"/>
                      </a:lnTo>
                      <a:lnTo>
                        <a:pt x="1056" y="6216"/>
                      </a:lnTo>
                      <a:lnTo>
                        <a:pt x="1067" y="6231"/>
                      </a:lnTo>
                      <a:lnTo>
                        <a:pt x="1078" y="6244"/>
                      </a:lnTo>
                      <a:lnTo>
                        <a:pt x="1090" y="6257"/>
                      </a:lnTo>
                      <a:lnTo>
                        <a:pt x="1104" y="6268"/>
                      </a:lnTo>
                      <a:lnTo>
                        <a:pt x="1118" y="6279"/>
                      </a:lnTo>
                      <a:lnTo>
                        <a:pt x="1135" y="6288"/>
                      </a:lnTo>
                      <a:lnTo>
                        <a:pt x="1151" y="6298"/>
                      </a:lnTo>
                      <a:lnTo>
                        <a:pt x="1168" y="6306"/>
                      </a:lnTo>
                      <a:lnTo>
                        <a:pt x="1187" y="6312"/>
                      </a:lnTo>
                      <a:lnTo>
                        <a:pt x="1206" y="6319"/>
                      </a:lnTo>
                      <a:lnTo>
                        <a:pt x="1226" y="6324"/>
                      </a:lnTo>
                      <a:lnTo>
                        <a:pt x="1247" y="6329"/>
                      </a:lnTo>
                      <a:lnTo>
                        <a:pt x="1269" y="6332"/>
                      </a:lnTo>
                      <a:lnTo>
                        <a:pt x="1291" y="6334"/>
                      </a:lnTo>
                      <a:lnTo>
                        <a:pt x="1314" y="6336"/>
                      </a:lnTo>
                      <a:lnTo>
                        <a:pt x="1337" y="6336"/>
                      </a:lnTo>
                      <a:lnTo>
                        <a:pt x="1361" y="6336"/>
                      </a:lnTo>
                      <a:lnTo>
                        <a:pt x="1386" y="6335"/>
                      </a:lnTo>
                      <a:lnTo>
                        <a:pt x="1411" y="6333"/>
                      </a:lnTo>
                      <a:lnTo>
                        <a:pt x="1436" y="6330"/>
                      </a:lnTo>
                      <a:lnTo>
                        <a:pt x="1461" y="6326"/>
                      </a:lnTo>
                      <a:lnTo>
                        <a:pt x="1487" y="6320"/>
                      </a:lnTo>
                      <a:lnTo>
                        <a:pt x="1513" y="6315"/>
                      </a:lnTo>
                      <a:lnTo>
                        <a:pt x="1541" y="6308"/>
                      </a:lnTo>
                      <a:lnTo>
                        <a:pt x="1567" y="6299"/>
                      </a:lnTo>
                      <a:lnTo>
                        <a:pt x="1594" y="6291"/>
                      </a:lnTo>
                      <a:lnTo>
                        <a:pt x="1620" y="6281"/>
                      </a:lnTo>
                      <a:lnTo>
                        <a:pt x="1647" y="6270"/>
                      </a:lnTo>
                      <a:lnTo>
                        <a:pt x="1675" y="6258"/>
                      </a:lnTo>
                      <a:lnTo>
                        <a:pt x="1702" y="6246"/>
                      </a:lnTo>
                      <a:lnTo>
                        <a:pt x="1729" y="6232"/>
                      </a:lnTo>
                      <a:lnTo>
                        <a:pt x="5273" y="4371"/>
                      </a:lnTo>
                      <a:lnTo>
                        <a:pt x="6831" y="5931"/>
                      </a:lnTo>
                      <a:lnTo>
                        <a:pt x="6831" y="6336"/>
                      </a:lnTo>
                      <a:lnTo>
                        <a:pt x="8982" y="6336"/>
                      </a:lnTo>
                      <a:lnTo>
                        <a:pt x="8982" y="9130"/>
                      </a:lnTo>
                      <a:lnTo>
                        <a:pt x="9644" y="9130"/>
                      </a:lnTo>
                      <a:lnTo>
                        <a:pt x="9644" y="2911"/>
                      </a:lnTo>
                      <a:lnTo>
                        <a:pt x="8982" y="2911"/>
                      </a:lnTo>
                      <a:close/>
                      <a:moveTo>
                        <a:pt x="1591" y="6207"/>
                      </a:moveTo>
                      <a:lnTo>
                        <a:pt x="1591" y="6207"/>
                      </a:lnTo>
                      <a:lnTo>
                        <a:pt x="1584" y="6210"/>
                      </a:lnTo>
                      <a:lnTo>
                        <a:pt x="1578" y="6211"/>
                      </a:lnTo>
                      <a:lnTo>
                        <a:pt x="1571" y="6212"/>
                      </a:lnTo>
                      <a:lnTo>
                        <a:pt x="1563" y="6213"/>
                      </a:lnTo>
                      <a:lnTo>
                        <a:pt x="1556" y="6212"/>
                      </a:lnTo>
                      <a:lnTo>
                        <a:pt x="1548" y="6211"/>
                      </a:lnTo>
                      <a:lnTo>
                        <a:pt x="1532" y="6205"/>
                      </a:lnTo>
                      <a:lnTo>
                        <a:pt x="1513" y="6198"/>
                      </a:lnTo>
                      <a:lnTo>
                        <a:pt x="1494" y="6187"/>
                      </a:lnTo>
                      <a:lnTo>
                        <a:pt x="1473" y="6173"/>
                      </a:lnTo>
                      <a:lnTo>
                        <a:pt x="1450" y="6156"/>
                      </a:lnTo>
                      <a:lnTo>
                        <a:pt x="1427" y="6137"/>
                      </a:lnTo>
                      <a:lnTo>
                        <a:pt x="1403" y="6115"/>
                      </a:lnTo>
                      <a:lnTo>
                        <a:pt x="1378" y="6090"/>
                      </a:lnTo>
                      <a:lnTo>
                        <a:pt x="1352" y="6063"/>
                      </a:lnTo>
                      <a:lnTo>
                        <a:pt x="1325" y="6033"/>
                      </a:lnTo>
                      <a:lnTo>
                        <a:pt x="1296" y="6001"/>
                      </a:lnTo>
                      <a:lnTo>
                        <a:pt x="1268" y="5967"/>
                      </a:lnTo>
                      <a:lnTo>
                        <a:pt x="1238" y="5929"/>
                      </a:lnTo>
                      <a:lnTo>
                        <a:pt x="1208" y="5891"/>
                      </a:lnTo>
                      <a:lnTo>
                        <a:pt x="1177" y="5850"/>
                      </a:lnTo>
                      <a:lnTo>
                        <a:pt x="1146" y="5807"/>
                      </a:lnTo>
                      <a:lnTo>
                        <a:pt x="1114" y="5761"/>
                      </a:lnTo>
                      <a:lnTo>
                        <a:pt x="1082" y="5714"/>
                      </a:lnTo>
                      <a:lnTo>
                        <a:pt x="1050" y="5665"/>
                      </a:lnTo>
                      <a:lnTo>
                        <a:pt x="1016" y="5615"/>
                      </a:lnTo>
                      <a:lnTo>
                        <a:pt x="983" y="5563"/>
                      </a:lnTo>
                      <a:lnTo>
                        <a:pt x="949" y="5509"/>
                      </a:lnTo>
                      <a:lnTo>
                        <a:pt x="915" y="5454"/>
                      </a:lnTo>
                      <a:lnTo>
                        <a:pt x="882" y="5396"/>
                      </a:lnTo>
                      <a:lnTo>
                        <a:pt x="848" y="5338"/>
                      </a:lnTo>
                      <a:lnTo>
                        <a:pt x="814" y="5278"/>
                      </a:lnTo>
                      <a:lnTo>
                        <a:pt x="780" y="5217"/>
                      </a:lnTo>
                      <a:lnTo>
                        <a:pt x="746" y="5155"/>
                      </a:lnTo>
                      <a:lnTo>
                        <a:pt x="712" y="5091"/>
                      </a:lnTo>
                      <a:lnTo>
                        <a:pt x="679" y="5027"/>
                      </a:lnTo>
                      <a:lnTo>
                        <a:pt x="647" y="4964"/>
                      </a:lnTo>
                      <a:lnTo>
                        <a:pt x="615" y="4902"/>
                      </a:lnTo>
                      <a:lnTo>
                        <a:pt x="586" y="4839"/>
                      </a:lnTo>
                      <a:lnTo>
                        <a:pt x="556" y="4778"/>
                      </a:lnTo>
                      <a:lnTo>
                        <a:pt x="529" y="4718"/>
                      </a:lnTo>
                      <a:lnTo>
                        <a:pt x="503" y="4658"/>
                      </a:lnTo>
                      <a:lnTo>
                        <a:pt x="477" y="4600"/>
                      </a:lnTo>
                      <a:lnTo>
                        <a:pt x="453" y="4544"/>
                      </a:lnTo>
                      <a:lnTo>
                        <a:pt x="430" y="4487"/>
                      </a:lnTo>
                      <a:lnTo>
                        <a:pt x="408" y="4432"/>
                      </a:lnTo>
                      <a:lnTo>
                        <a:pt x="388" y="4379"/>
                      </a:lnTo>
                      <a:lnTo>
                        <a:pt x="369" y="4328"/>
                      </a:lnTo>
                      <a:lnTo>
                        <a:pt x="351" y="4277"/>
                      </a:lnTo>
                      <a:lnTo>
                        <a:pt x="335" y="4228"/>
                      </a:lnTo>
                      <a:lnTo>
                        <a:pt x="320" y="4181"/>
                      </a:lnTo>
                      <a:lnTo>
                        <a:pt x="307" y="4137"/>
                      </a:lnTo>
                      <a:lnTo>
                        <a:pt x="295" y="4093"/>
                      </a:lnTo>
                      <a:lnTo>
                        <a:pt x="284" y="4052"/>
                      </a:lnTo>
                      <a:lnTo>
                        <a:pt x="275" y="4012"/>
                      </a:lnTo>
                      <a:lnTo>
                        <a:pt x="267" y="3976"/>
                      </a:lnTo>
                      <a:lnTo>
                        <a:pt x="261" y="3941"/>
                      </a:lnTo>
                      <a:lnTo>
                        <a:pt x="256" y="3909"/>
                      </a:lnTo>
                      <a:lnTo>
                        <a:pt x="254" y="3878"/>
                      </a:lnTo>
                      <a:lnTo>
                        <a:pt x="253" y="3851"/>
                      </a:lnTo>
                      <a:lnTo>
                        <a:pt x="253" y="3826"/>
                      </a:lnTo>
                      <a:lnTo>
                        <a:pt x="255" y="3803"/>
                      </a:lnTo>
                      <a:lnTo>
                        <a:pt x="259" y="3783"/>
                      </a:lnTo>
                      <a:lnTo>
                        <a:pt x="265" y="3767"/>
                      </a:lnTo>
                      <a:lnTo>
                        <a:pt x="268" y="3759"/>
                      </a:lnTo>
                      <a:lnTo>
                        <a:pt x="272" y="3753"/>
                      </a:lnTo>
                      <a:lnTo>
                        <a:pt x="276" y="3747"/>
                      </a:lnTo>
                      <a:lnTo>
                        <a:pt x="281" y="3742"/>
                      </a:lnTo>
                      <a:lnTo>
                        <a:pt x="286" y="3737"/>
                      </a:lnTo>
                      <a:lnTo>
                        <a:pt x="292" y="3734"/>
                      </a:lnTo>
                      <a:lnTo>
                        <a:pt x="298" y="3732"/>
                      </a:lnTo>
                      <a:lnTo>
                        <a:pt x="304" y="3730"/>
                      </a:lnTo>
                      <a:lnTo>
                        <a:pt x="312" y="3729"/>
                      </a:lnTo>
                      <a:lnTo>
                        <a:pt x="319" y="3729"/>
                      </a:lnTo>
                      <a:lnTo>
                        <a:pt x="326" y="3729"/>
                      </a:lnTo>
                      <a:lnTo>
                        <a:pt x="335" y="3730"/>
                      </a:lnTo>
                      <a:lnTo>
                        <a:pt x="351" y="3735"/>
                      </a:lnTo>
                      <a:lnTo>
                        <a:pt x="370" y="3743"/>
                      </a:lnTo>
                      <a:lnTo>
                        <a:pt x="389" y="3754"/>
                      </a:lnTo>
                      <a:lnTo>
                        <a:pt x="410" y="3768"/>
                      </a:lnTo>
                      <a:lnTo>
                        <a:pt x="432" y="3784"/>
                      </a:lnTo>
                      <a:lnTo>
                        <a:pt x="455" y="3804"/>
                      </a:lnTo>
                      <a:lnTo>
                        <a:pt x="480" y="3826"/>
                      </a:lnTo>
                      <a:lnTo>
                        <a:pt x="505" y="3851"/>
                      </a:lnTo>
                      <a:lnTo>
                        <a:pt x="531" y="3878"/>
                      </a:lnTo>
                      <a:lnTo>
                        <a:pt x="559" y="3907"/>
                      </a:lnTo>
                      <a:lnTo>
                        <a:pt x="586" y="3940"/>
                      </a:lnTo>
                      <a:lnTo>
                        <a:pt x="615" y="3974"/>
                      </a:lnTo>
                      <a:lnTo>
                        <a:pt x="645" y="4011"/>
                      </a:lnTo>
                      <a:lnTo>
                        <a:pt x="674" y="4050"/>
                      </a:lnTo>
                      <a:lnTo>
                        <a:pt x="705" y="4091"/>
                      </a:lnTo>
                      <a:lnTo>
                        <a:pt x="736" y="4134"/>
                      </a:lnTo>
                      <a:lnTo>
                        <a:pt x="768" y="4179"/>
                      </a:lnTo>
                      <a:lnTo>
                        <a:pt x="801" y="4226"/>
                      </a:lnTo>
                      <a:lnTo>
                        <a:pt x="834" y="4275"/>
                      </a:lnTo>
                      <a:lnTo>
                        <a:pt x="866" y="4325"/>
                      </a:lnTo>
                      <a:lnTo>
                        <a:pt x="900" y="4378"/>
                      </a:lnTo>
                      <a:lnTo>
                        <a:pt x="934" y="4432"/>
                      </a:lnTo>
                      <a:lnTo>
                        <a:pt x="968" y="4488"/>
                      </a:lnTo>
                      <a:lnTo>
                        <a:pt x="1002" y="4545"/>
                      </a:lnTo>
                      <a:lnTo>
                        <a:pt x="1035" y="4604"/>
                      </a:lnTo>
                      <a:lnTo>
                        <a:pt x="1069" y="4664"/>
                      </a:lnTo>
                      <a:lnTo>
                        <a:pt x="1103" y="4725"/>
                      </a:lnTo>
                      <a:lnTo>
                        <a:pt x="1137" y="4787"/>
                      </a:lnTo>
                      <a:lnTo>
                        <a:pt x="1171" y="4850"/>
                      </a:lnTo>
                      <a:lnTo>
                        <a:pt x="1203" y="4914"/>
                      </a:lnTo>
                      <a:lnTo>
                        <a:pt x="1236" y="4977"/>
                      </a:lnTo>
                      <a:lnTo>
                        <a:pt x="1267" y="5040"/>
                      </a:lnTo>
                      <a:lnTo>
                        <a:pt x="1297" y="5101"/>
                      </a:lnTo>
                      <a:lnTo>
                        <a:pt x="1326" y="5162"/>
                      </a:lnTo>
                      <a:lnTo>
                        <a:pt x="1354" y="5223"/>
                      </a:lnTo>
                      <a:lnTo>
                        <a:pt x="1380" y="5282"/>
                      </a:lnTo>
                      <a:lnTo>
                        <a:pt x="1405" y="5340"/>
                      </a:lnTo>
                      <a:lnTo>
                        <a:pt x="1429" y="5398"/>
                      </a:lnTo>
                      <a:lnTo>
                        <a:pt x="1452" y="5454"/>
                      </a:lnTo>
                      <a:lnTo>
                        <a:pt x="1474" y="5508"/>
                      </a:lnTo>
                      <a:lnTo>
                        <a:pt x="1495" y="5562"/>
                      </a:lnTo>
                      <a:lnTo>
                        <a:pt x="1513" y="5614"/>
                      </a:lnTo>
                      <a:lnTo>
                        <a:pt x="1532" y="5664"/>
                      </a:lnTo>
                      <a:lnTo>
                        <a:pt x="1548" y="5712"/>
                      </a:lnTo>
                      <a:lnTo>
                        <a:pt x="1562" y="5759"/>
                      </a:lnTo>
                      <a:lnTo>
                        <a:pt x="1577" y="5805"/>
                      </a:lnTo>
                      <a:lnTo>
                        <a:pt x="1589" y="5848"/>
                      </a:lnTo>
                      <a:lnTo>
                        <a:pt x="1599" y="5889"/>
                      </a:lnTo>
                      <a:lnTo>
                        <a:pt x="1608" y="5928"/>
                      </a:lnTo>
                      <a:lnTo>
                        <a:pt x="1616" y="5965"/>
                      </a:lnTo>
                      <a:lnTo>
                        <a:pt x="1621" y="6000"/>
                      </a:lnTo>
                      <a:lnTo>
                        <a:pt x="1626" y="6033"/>
                      </a:lnTo>
                      <a:lnTo>
                        <a:pt x="1629" y="6063"/>
                      </a:lnTo>
                      <a:lnTo>
                        <a:pt x="1630" y="6091"/>
                      </a:lnTo>
                      <a:lnTo>
                        <a:pt x="1630" y="6115"/>
                      </a:lnTo>
                      <a:lnTo>
                        <a:pt x="1628" y="6138"/>
                      </a:lnTo>
                      <a:lnTo>
                        <a:pt x="1623" y="6157"/>
                      </a:lnTo>
                      <a:lnTo>
                        <a:pt x="1618" y="6174"/>
                      </a:lnTo>
                      <a:lnTo>
                        <a:pt x="1615" y="6181"/>
                      </a:lnTo>
                      <a:lnTo>
                        <a:pt x="1610" y="6188"/>
                      </a:lnTo>
                      <a:lnTo>
                        <a:pt x="1606" y="6193"/>
                      </a:lnTo>
                      <a:lnTo>
                        <a:pt x="1602" y="6199"/>
                      </a:lnTo>
                      <a:lnTo>
                        <a:pt x="1596" y="6203"/>
                      </a:lnTo>
                      <a:lnTo>
                        <a:pt x="1591" y="620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6" name="KSO_Shape"/>
                <p:cNvSpPr>
                  <a:spLocks/>
                </p:cNvSpPr>
                <p:nvPr/>
              </p:nvSpPr>
              <p:spPr bwMode="auto">
                <a:xfrm>
                  <a:off x="5029968" y="1781463"/>
                  <a:ext cx="220780" cy="338792"/>
                </a:xfrm>
                <a:custGeom>
                  <a:avLst/>
                  <a:gdLst>
                    <a:gd name="T0" fmla="*/ 744744 w 1433513"/>
                    <a:gd name="T1" fmla="*/ 0 h 2200275"/>
                    <a:gd name="T2" fmla="*/ 852724 w 1433513"/>
                    <a:gd name="T3" fmla="*/ 8733 h 2200275"/>
                    <a:gd name="T4" fmla="*/ 882101 w 1433513"/>
                    <a:gd name="T5" fmla="*/ 38505 h 2200275"/>
                    <a:gd name="T6" fmla="*/ 891231 w 1433513"/>
                    <a:gd name="T7" fmla="*/ 746296 h 2200275"/>
                    <a:gd name="T8" fmla="*/ 895201 w 1433513"/>
                    <a:gd name="T9" fmla="*/ 767335 h 2200275"/>
                    <a:gd name="T10" fmla="*/ 913066 w 1433513"/>
                    <a:gd name="T11" fmla="*/ 781626 h 2200275"/>
                    <a:gd name="T12" fmla="*/ 936885 w 1433513"/>
                    <a:gd name="T13" fmla="*/ 774083 h 2200275"/>
                    <a:gd name="T14" fmla="*/ 942839 w 1433513"/>
                    <a:gd name="T15" fmla="*/ 751853 h 2200275"/>
                    <a:gd name="T16" fmla="*/ 946015 w 1433513"/>
                    <a:gd name="T17" fmla="*/ 142907 h 2200275"/>
                    <a:gd name="T18" fmla="*/ 969437 w 1433513"/>
                    <a:gd name="T19" fmla="*/ 108371 h 2200275"/>
                    <a:gd name="T20" fmla="*/ 1008739 w 1433513"/>
                    <a:gd name="T21" fmla="*/ 92096 h 2200275"/>
                    <a:gd name="T22" fmla="*/ 1117513 w 1433513"/>
                    <a:gd name="T23" fmla="*/ 97653 h 2200275"/>
                    <a:gd name="T24" fmla="*/ 1150066 w 1433513"/>
                    <a:gd name="T25" fmla="*/ 123853 h 2200275"/>
                    <a:gd name="T26" fmla="*/ 1162372 w 1433513"/>
                    <a:gd name="T27" fmla="*/ 164741 h 2200275"/>
                    <a:gd name="T28" fmla="*/ 1164754 w 1433513"/>
                    <a:gd name="T29" fmla="*/ 764159 h 2200275"/>
                    <a:gd name="T30" fmla="*/ 1179839 w 1433513"/>
                    <a:gd name="T31" fmla="*/ 780038 h 2200275"/>
                    <a:gd name="T32" fmla="*/ 1204453 w 1433513"/>
                    <a:gd name="T33" fmla="*/ 775671 h 2200275"/>
                    <a:gd name="T34" fmla="*/ 1213980 w 1433513"/>
                    <a:gd name="T35" fmla="*/ 751853 h 2200275"/>
                    <a:gd name="T36" fmla="*/ 1219935 w 1433513"/>
                    <a:gd name="T37" fmla="*/ 269937 h 2200275"/>
                    <a:gd name="T38" fmla="*/ 1246136 w 1433513"/>
                    <a:gd name="T39" fmla="*/ 237385 h 2200275"/>
                    <a:gd name="T40" fmla="*/ 1287423 w 1433513"/>
                    <a:gd name="T41" fmla="*/ 225079 h 2200275"/>
                    <a:gd name="T42" fmla="*/ 1395402 w 1433513"/>
                    <a:gd name="T43" fmla="*/ 233416 h 2200275"/>
                    <a:gd name="T44" fmla="*/ 1425176 w 1433513"/>
                    <a:gd name="T45" fmla="*/ 263585 h 2200275"/>
                    <a:gd name="T46" fmla="*/ 1433513 w 1433513"/>
                    <a:gd name="T47" fmla="*/ 746296 h 2200275"/>
                    <a:gd name="T48" fmla="*/ 1408900 w 1433513"/>
                    <a:gd name="T49" fmla="*/ 1133337 h 2200275"/>
                    <a:gd name="T50" fmla="*/ 1375156 w 1433513"/>
                    <a:gd name="T51" fmla="*/ 1323881 h 2200275"/>
                    <a:gd name="T52" fmla="*/ 1333076 w 1433513"/>
                    <a:gd name="T53" fmla="*/ 1485049 h 2200275"/>
                    <a:gd name="T54" fmla="*/ 1269161 w 1433513"/>
                    <a:gd name="T55" fmla="*/ 1663684 h 2200275"/>
                    <a:gd name="T56" fmla="*/ 218739 w 1433513"/>
                    <a:gd name="T57" fmla="*/ 1293712 h 2200275"/>
                    <a:gd name="T58" fmla="*/ 22628 w 1433513"/>
                    <a:gd name="T59" fmla="*/ 815765 h 2200275"/>
                    <a:gd name="T60" fmla="*/ 3176 w 1433513"/>
                    <a:gd name="T61" fmla="*/ 743120 h 2200275"/>
                    <a:gd name="T62" fmla="*/ 794 w 1433513"/>
                    <a:gd name="T63" fmla="*/ 688736 h 2200275"/>
                    <a:gd name="T64" fmla="*/ 13497 w 1433513"/>
                    <a:gd name="T65" fmla="*/ 649039 h 2200275"/>
                    <a:gd name="T66" fmla="*/ 38507 w 1433513"/>
                    <a:gd name="T67" fmla="*/ 621648 h 2200275"/>
                    <a:gd name="T68" fmla="*/ 75427 w 1433513"/>
                    <a:gd name="T69" fmla="*/ 602594 h 2200275"/>
                    <a:gd name="T70" fmla="*/ 125447 w 1433513"/>
                    <a:gd name="T71" fmla="*/ 600609 h 2200275"/>
                    <a:gd name="T72" fmla="*/ 172291 w 1433513"/>
                    <a:gd name="T73" fmla="*/ 620061 h 2200275"/>
                    <a:gd name="T74" fmla="*/ 217945 w 1433513"/>
                    <a:gd name="T75" fmla="*/ 666506 h 2200275"/>
                    <a:gd name="T76" fmla="*/ 310839 w 1433513"/>
                    <a:gd name="T77" fmla="*/ 806238 h 2200275"/>
                    <a:gd name="T78" fmla="*/ 363242 w 1433513"/>
                    <a:gd name="T79" fmla="*/ 869355 h 2200275"/>
                    <a:gd name="T80" fmla="*/ 389443 w 1433513"/>
                    <a:gd name="T81" fmla="*/ 864592 h 2200275"/>
                    <a:gd name="T82" fmla="*/ 400161 w 1433513"/>
                    <a:gd name="T83" fmla="*/ 829262 h 2200275"/>
                    <a:gd name="T84" fmla="*/ 405719 w 1433513"/>
                    <a:gd name="T85" fmla="*/ 138938 h 2200275"/>
                    <a:gd name="T86" fmla="*/ 432317 w 1433513"/>
                    <a:gd name="T87" fmla="*/ 107181 h 2200275"/>
                    <a:gd name="T88" fmla="*/ 473603 w 1433513"/>
                    <a:gd name="T89" fmla="*/ 94478 h 2200275"/>
                    <a:gd name="T90" fmla="*/ 581583 w 1433513"/>
                    <a:gd name="T91" fmla="*/ 103211 h 2200275"/>
                    <a:gd name="T92" fmla="*/ 610960 w 1433513"/>
                    <a:gd name="T93" fmla="*/ 132586 h 2200275"/>
                    <a:gd name="T94" fmla="*/ 620091 w 1433513"/>
                    <a:gd name="T95" fmla="*/ 746296 h 2200275"/>
                    <a:gd name="T96" fmla="*/ 622076 w 1433513"/>
                    <a:gd name="T97" fmla="*/ 767335 h 2200275"/>
                    <a:gd name="T98" fmla="*/ 639940 w 1433513"/>
                    <a:gd name="T99" fmla="*/ 781626 h 2200275"/>
                    <a:gd name="T100" fmla="*/ 665744 w 1433513"/>
                    <a:gd name="T101" fmla="*/ 774083 h 2200275"/>
                    <a:gd name="T102" fmla="*/ 671699 w 1433513"/>
                    <a:gd name="T103" fmla="*/ 751853 h 2200275"/>
                    <a:gd name="T104" fmla="*/ 674875 w 1433513"/>
                    <a:gd name="T105" fmla="*/ 51208 h 2200275"/>
                    <a:gd name="T106" fmla="*/ 697900 w 1433513"/>
                    <a:gd name="T107" fmla="*/ 16672 h 2200275"/>
                    <a:gd name="T108" fmla="*/ 736804 w 1433513"/>
                    <a:gd name="T109" fmla="*/ 397 h 2200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433513" h="2200275">
                      <a:moveTo>
                        <a:pt x="425139" y="1866900"/>
                      </a:moveTo>
                      <a:lnTo>
                        <a:pt x="1246493" y="1866900"/>
                      </a:lnTo>
                      <a:lnTo>
                        <a:pt x="1320800" y="2200275"/>
                      </a:lnTo>
                      <a:lnTo>
                        <a:pt x="355600" y="2200275"/>
                      </a:lnTo>
                      <a:lnTo>
                        <a:pt x="425139" y="1866900"/>
                      </a:lnTo>
                      <a:close/>
                      <a:moveTo>
                        <a:pt x="744744" y="0"/>
                      </a:moveTo>
                      <a:lnTo>
                        <a:pt x="817789" y="0"/>
                      </a:lnTo>
                      <a:lnTo>
                        <a:pt x="825332" y="397"/>
                      </a:lnTo>
                      <a:lnTo>
                        <a:pt x="832875" y="1191"/>
                      </a:lnTo>
                      <a:lnTo>
                        <a:pt x="839623" y="3572"/>
                      </a:lnTo>
                      <a:lnTo>
                        <a:pt x="846372" y="5557"/>
                      </a:lnTo>
                      <a:lnTo>
                        <a:pt x="852724" y="8733"/>
                      </a:lnTo>
                      <a:lnTo>
                        <a:pt x="858679" y="12306"/>
                      </a:lnTo>
                      <a:lnTo>
                        <a:pt x="864236" y="16672"/>
                      </a:lnTo>
                      <a:lnTo>
                        <a:pt x="869397" y="21436"/>
                      </a:lnTo>
                      <a:lnTo>
                        <a:pt x="874161" y="26596"/>
                      </a:lnTo>
                      <a:lnTo>
                        <a:pt x="878528" y="32154"/>
                      </a:lnTo>
                      <a:lnTo>
                        <a:pt x="882101" y="38505"/>
                      </a:lnTo>
                      <a:lnTo>
                        <a:pt x="885674" y="44857"/>
                      </a:lnTo>
                      <a:lnTo>
                        <a:pt x="887659" y="51208"/>
                      </a:lnTo>
                      <a:lnTo>
                        <a:pt x="889247" y="58354"/>
                      </a:lnTo>
                      <a:lnTo>
                        <a:pt x="890834" y="65499"/>
                      </a:lnTo>
                      <a:lnTo>
                        <a:pt x="891231" y="73438"/>
                      </a:lnTo>
                      <a:lnTo>
                        <a:pt x="891231" y="746296"/>
                      </a:lnTo>
                      <a:lnTo>
                        <a:pt x="891231" y="747884"/>
                      </a:lnTo>
                      <a:lnTo>
                        <a:pt x="891231" y="751853"/>
                      </a:lnTo>
                      <a:lnTo>
                        <a:pt x="892025" y="757411"/>
                      </a:lnTo>
                      <a:lnTo>
                        <a:pt x="892819" y="760983"/>
                      </a:lnTo>
                      <a:lnTo>
                        <a:pt x="893613" y="764159"/>
                      </a:lnTo>
                      <a:lnTo>
                        <a:pt x="895201" y="767335"/>
                      </a:lnTo>
                      <a:lnTo>
                        <a:pt x="896789" y="770908"/>
                      </a:lnTo>
                      <a:lnTo>
                        <a:pt x="899568" y="774083"/>
                      </a:lnTo>
                      <a:lnTo>
                        <a:pt x="901950" y="776465"/>
                      </a:lnTo>
                      <a:lnTo>
                        <a:pt x="905126" y="778847"/>
                      </a:lnTo>
                      <a:lnTo>
                        <a:pt x="908699" y="780435"/>
                      </a:lnTo>
                      <a:lnTo>
                        <a:pt x="913066" y="781626"/>
                      </a:lnTo>
                      <a:lnTo>
                        <a:pt x="918226" y="782023"/>
                      </a:lnTo>
                      <a:lnTo>
                        <a:pt x="923387" y="781626"/>
                      </a:lnTo>
                      <a:lnTo>
                        <a:pt x="927754" y="780435"/>
                      </a:lnTo>
                      <a:lnTo>
                        <a:pt x="931327" y="778847"/>
                      </a:lnTo>
                      <a:lnTo>
                        <a:pt x="934503" y="776465"/>
                      </a:lnTo>
                      <a:lnTo>
                        <a:pt x="936885" y="774083"/>
                      </a:lnTo>
                      <a:lnTo>
                        <a:pt x="939267" y="770908"/>
                      </a:lnTo>
                      <a:lnTo>
                        <a:pt x="940458" y="767335"/>
                      </a:lnTo>
                      <a:lnTo>
                        <a:pt x="941649" y="764159"/>
                      </a:lnTo>
                      <a:lnTo>
                        <a:pt x="942045" y="760983"/>
                      </a:lnTo>
                      <a:lnTo>
                        <a:pt x="942443" y="757411"/>
                      </a:lnTo>
                      <a:lnTo>
                        <a:pt x="942839" y="751853"/>
                      </a:lnTo>
                      <a:lnTo>
                        <a:pt x="942839" y="747884"/>
                      </a:lnTo>
                      <a:lnTo>
                        <a:pt x="942443" y="746296"/>
                      </a:lnTo>
                      <a:lnTo>
                        <a:pt x="942443" y="164741"/>
                      </a:lnTo>
                      <a:lnTo>
                        <a:pt x="942839" y="157595"/>
                      </a:lnTo>
                      <a:lnTo>
                        <a:pt x="944427" y="150053"/>
                      </a:lnTo>
                      <a:lnTo>
                        <a:pt x="946015" y="142907"/>
                      </a:lnTo>
                      <a:lnTo>
                        <a:pt x="948794" y="136556"/>
                      </a:lnTo>
                      <a:lnTo>
                        <a:pt x="951573" y="129808"/>
                      </a:lnTo>
                      <a:lnTo>
                        <a:pt x="955146" y="123853"/>
                      </a:lnTo>
                      <a:lnTo>
                        <a:pt x="959513" y="118296"/>
                      </a:lnTo>
                      <a:lnTo>
                        <a:pt x="964277" y="113135"/>
                      </a:lnTo>
                      <a:lnTo>
                        <a:pt x="969437" y="108371"/>
                      </a:lnTo>
                      <a:lnTo>
                        <a:pt x="974995" y="104005"/>
                      </a:lnTo>
                      <a:lnTo>
                        <a:pt x="980950" y="100432"/>
                      </a:lnTo>
                      <a:lnTo>
                        <a:pt x="987302" y="97653"/>
                      </a:lnTo>
                      <a:lnTo>
                        <a:pt x="994448" y="94875"/>
                      </a:lnTo>
                      <a:lnTo>
                        <a:pt x="1001196" y="93287"/>
                      </a:lnTo>
                      <a:lnTo>
                        <a:pt x="1008739" y="92096"/>
                      </a:lnTo>
                      <a:lnTo>
                        <a:pt x="1015885" y="91699"/>
                      </a:lnTo>
                      <a:lnTo>
                        <a:pt x="1089327" y="91699"/>
                      </a:lnTo>
                      <a:lnTo>
                        <a:pt x="1096870" y="92096"/>
                      </a:lnTo>
                      <a:lnTo>
                        <a:pt x="1104015" y="93287"/>
                      </a:lnTo>
                      <a:lnTo>
                        <a:pt x="1111161" y="94875"/>
                      </a:lnTo>
                      <a:lnTo>
                        <a:pt x="1117513" y="97653"/>
                      </a:lnTo>
                      <a:lnTo>
                        <a:pt x="1123865" y="100432"/>
                      </a:lnTo>
                      <a:lnTo>
                        <a:pt x="1130216" y="104005"/>
                      </a:lnTo>
                      <a:lnTo>
                        <a:pt x="1135774" y="108371"/>
                      </a:lnTo>
                      <a:lnTo>
                        <a:pt x="1140935" y="113135"/>
                      </a:lnTo>
                      <a:lnTo>
                        <a:pt x="1145699" y="118296"/>
                      </a:lnTo>
                      <a:lnTo>
                        <a:pt x="1150066" y="123853"/>
                      </a:lnTo>
                      <a:lnTo>
                        <a:pt x="1153639" y="129808"/>
                      </a:lnTo>
                      <a:lnTo>
                        <a:pt x="1156814" y="136556"/>
                      </a:lnTo>
                      <a:lnTo>
                        <a:pt x="1158799" y="142907"/>
                      </a:lnTo>
                      <a:lnTo>
                        <a:pt x="1161181" y="150053"/>
                      </a:lnTo>
                      <a:lnTo>
                        <a:pt x="1161975" y="157595"/>
                      </a:lnTo>
                      <a:lnTo>
                        <a:pt x="1162372" y="164741"/>
                      </a:lnTo>
                      <a:lnTo>
                        <a:pt x="1162372" y="746296"/>
                      </a:lnTo>
                      <a:lnTo>
                        <a:pt x="1162372" y="747884"/>
                      </a:lnTo>
                      <a:lnTo>
                        <a:pt x="1162372" y="751853"/>
                      </a:lnTo>
                      <a:lnTo>
                        <a:pt x="1163166" y="757411"/>
                      </a:lnTo>
                      <a:lnTo>
                        <a:pt x="1163563" y="760586"/>
                      </a:lnTo>
                      <a:lnTo>
                        <a:pt x="1164754" y="764159"/>
                      </a:lnTo>
                      <a:lnTo>
                        <a:pt x="1165945" y="766938"/>
                      </a:lnTo>
                      <a:lnTo>
                        <a:pt x="1167533" y="770114"/>
                      </a:lnTo>
                      <a:lnTo>
                        <a:pt x="1169915" y="772892"/>
                      </a:lnTo>
                      <a:lnTo>
                        <a:pt x="1172694" y="775671"/>
                      </a:lnTo>
                      <a:lnTo>
                        <a:pt x="1175870" y="778450"/>
                      </a:lnTo>
                      <a:lnTo>
                        <a:pt x="1179839" y="780038"/>
                      </a:lnTo>
                      <a:lnTo>
                        <a:pt x="1184206" y="780832"/>
                      </a:lnTo>
                      <a:lnTo>
                        <a:pt x="1189367" y="781229"/>
                      </a:lnTo>
                      <a:lnTo>
                        <a:pt x="1194131" y="780832"/>
                      </a:lnTo>
                      <a:lnTo>
                        <a:pt x="1197704" y="780038"/>
                      </a:lnTo>
                      <a:lnTo>
                        <a:pt x="1201277" y="778450"/>
                      </a:lnTo>
                      <a:lnTo>
                        <a:pt x="1204453" y="775671"/>
                      </a:lnTo>
                      <a:lnTo>
                        <a:pt x="1206835" y="772892"/>
                      </a:lnTo>
                      <a:lnTo>
                        <a:pt x="1208819" y="770114"/>
                      </a:lnTo>
                      <a:lnTo>
                        <a:pt x="1210407" y="766938"/>
                      </a:lnTo>
                      <a:lnTo>
                        <a:pt x="1211598" y="764159"/>
                      </a:lnTo>
                      <a:lnTo>
                        <a:pt x="1213186" y="757411"/>
                      </a:lnTo>
                      <a:lnTo>
                        <a:pt x="1213980" y="751853"/>
                      </a:lnTo>
                      <a:lnTo>
                        <a:pt x="1213980" y="746296"/>
                      </a:lnTo>
                      <a:lnTo>
                        <a:pt x="1213980" y="298121"/>
                      </a:lnTo>
                      <a:lnTo>
                        <a:pt x="1214377" y="290579"/>
                      </a:lnTo>
                      <a:lnTo>
                        <a:pt x="1215568" y="283433"/>
                      </a:lnTo>
                      <a:lnTo>
                        <a:pt x="1217156" y="276288"/>
                      </a:lnTo>
                      <a:lnTo>
                        <a:pt x="1219935" y="269937"/>
                      </a:lnTo>
                      <a:lnTo>
                        <a:pt x="1222714" y="263585"/>
                      </a:lnTo>
                      <a:lnTo>
                        <a:pt x="1226684" y="257234"/>
                      </a:lnTo>
                      <a:lnTo>
                        <a:pt x="1230654" y="251676"/>
                      </a:lnTo>
                      <a:lnTo>
                        <a:pt x="1235417" y="246516"/>
                      </a:lnTo>
                      <a:lnTo>
                        <a:pt x="1240578" y="241752"/>
                      </a:lnTo>
                      <a:lnTo>
                        <a:pt x="1246136" y="237385"/>
                      </a:lnTo>
                      <a:lnTo>
                        <a:pt x="1252091" y="233416"/>
                      </a:lnTo>
                      <a:lnTo>
                        <a:pt x="1258840" y="230637"/>
                      </a:lnTo>
                      <a:lnTo>
                        <a:pt x="1265588" y="227858"/>
                      </a:lnTo>
                      <a:lnTo>
                        <a:pt x="1272734" y="226270"/>
                      </a:lnTo>
                      <a:lnTo>
                        <a:pt x="1279880" y="225476"/>
                      </a:lnTo>
                      <a:lnTo>
                        <a:pt x="1287423" y="225079"/>
                      </a:lnTo>
                      <a:lnTo>
                        <a:pt x="1360865" y="225079"/>
                      </a:lnTo>
                      <a:lnTo>
                        <a:pt x="1368011" y="225476"/>
                      </a:lnTo>
                      <a:lnTo>
                        <a:pt x="1375156" y="226270"/>
                      </a:lnTo>
                      <a:lnTo>
                        <a:pt x="1382302" y="227858"/>
                      </a:lnTo>
                      <a:lnTo>
                        <a:pt x="1389051" y="230637"/>
                      </a:lnTo>
                      <a:lnTo>
                        <a:pt x="1395402" y="233416"/>
                      </a:lnTo>
                      <a:lnTo>
                        <a:pt x="1401357" y="237385"/>
                      </a:lnTo>
                      <a:lnTo>
                        <a:pt x="1406915" y="241752"/>
                      </a:lnTo>
                      <a:lnTo>
                        <a:pt x="1412473" y="246516"/>
                      </a:lnTo>
                      <a:lnTo>
                        <a:pt x="1416840" y="251676"/>
                      </a:lnTo>
                      <a:lnTo>
                        <a:pt x="1421207" y="257234"/>
                      </a:lnTo>
                      <a:lnTo>
                        <a:pt x="1425176" y="263585"/>
                      </a:lnTo>
                      <a:lnTo>
                        <a:pt x="1427955" y="269937"/>
                      </a:lnTo>
                      <a:lnTo>
                        <a:pt x="1430734" y="276288"/>
                      </a:lnTo>
                      <a:lnTo>
                        <a:pt x="1432322" y="283433"/>
                      </a:lnTo>
                      <a:lnTo>
                        <a:pt x="1433116" y="290579"/>
                      </a:lnTo>
                      <a:lnTo>
                        <a:pt x="1433513" y="298121"/>
                      </a:lnTo>
                      <a:lnTo>
                        <a:pt x="1433513" y="746296"/>
                      </a:lnTo>
                      <a:lnTo>
                        <a:pt x="1425573" y="955497"/>
                      </a:lnTo>
                      <a:lnTo>
                        <a:pt x="1423191" y="992018"/>
                      </a:lnTo>
                      <a:lnTo>
                        <a:pt x="1420809" y="1028538"/>
                      </a:lnTo>
                      <a:lnTo>
                        <a:pt x="1417237" y="1064265"/>
                      </a:lnTo>
                      <a:lnTo>
                        <a:pt x="1413267" y="1099198"/>
                      </a:lnTo>
                      <a:lnTo>
                        <a:pt x="1408900" y="1133337"/>
                      </a:lnTo>
                      <a:lnTo>
                        <a:pt x="1404136" y="1167080"/>
                      </a:lnTo>
                      <a:lnTo>
                        <a:pt x="1398975" y="1199631"/>
                      </a:lnTo>
                      <a:lnTo>
                        <a:pt x="1393815" y="1231785"/>
                      </a:lnTo>
                      <a:lnTo>
                        <a:pt x="1387860" y="1263145"/>
                      </a:lnTo>
                      <a:lnTo>
                        <a:pt x="1381905" y="1294109"/>
                      </a:lnTo>
                      <a:lnTo>
                        <a:pt x="1375156" y="1323881"/>
                      </a:lnTo>
                      <a:lnTo>
                        <a:pt x="1368407" y="1352860"/>
                      </a:lnTo>
                      <a:lnTo>
                        <a:pt x="1361659" y="1380647"/>
                      </a:lnTo>
                      <a:lnTo>
                        <a:pt x="1354513" y="1408435"/>
                      </a:lnTo>
                      <a:lnTo>
                        <a:pt x="1347367" y="1434635"/>
                      </a:lnTo>
                      <a:lnTo>
                        <a:pt x="1340221" y="1460437"/>
                      </a:lnTo>
                      <a:lnTo>
                        <a:pt x="1333076" y="1485049"/>
                      </a:lnTo>
                      <a:lnTo>
                        <a:pt x="1325136" y="1508470"/>
                      </a:lnTo>
                      <a:lnTo>
                        <a:pt x="1317990" y="1531494"/>
                      </a:lnTo>
                      <a:lnTo>
                        <a:pt x="1310448" y="1553724"/>
                      </a:lnTo>
                      <a:lnTo>
                        <a:pt x="1296156" y="1594612"/>
                      </a:lnTo>
                      <a:lnTo>
                        <a:pt x="1282659" y="1631133"/>
                      </a:lnTo>
                      <a:lnTo>
                        <a:pt x="1269161" y="1663684"/>
                      </a:lnTo>
                      <a:lnTo>
                        <a:pt x="1257252" y="1692265"/>
                      </a:lnTo>
                      <a:lnTo>
                        <a:pt x="1246533" y="1716083"/>
                      </a:lnTo>
                      <a:lnTo>
                        <a:pt x="1238196" y="1735138"/>
                      </a:lnTo>
                      <a:lnTo>
                        <a:pt x="418025" y="1735138"/>
                      </a:lnTo>
                      <a:lnTo>
                        <a:pt x="344186" y="1570397"/>
                      </a:lnTo>
                      <a:lnTo>
                        <a:pt x="218739" y="1293712"/>
                      </a:lnTo>
                      <a:lnTo>
                        <a:pt x="161176" y="1155171"/>
                      </a:lnTo>
                      <a:lnTo>
                        <a:pt x="103216" y="1016233"/>
                      </a:lnTo>
                      <a:lnTo>
                        <a:pt x="38904" y="859828"/>
                      </a:lnTo>
                      <a:lnTo>
                        <a:pt x="32950" y="844346"/>
                      </a:lnTo>
                      <a:lnTo>
                        <a:pt x="27392" y="830056"/>
                      </a:lnTo>
                      <a:lnTo>
                        <a:pt x="22628" y="815765"/>
                      </a:lnTo>
                      <a:lnTo>
                        <a:pt x="17864" y="802268"/>
                      </a:lnTo>
                      <a:lnTo>
                        <a:pt x="13894" y="789565"/>
                      </a:lnTo>
                      <a:lnTo>
                        <a:pt x="10321" y="776862"/>
                      </a:lnTo>
                      <a:lnTo>
                        <a:pt x="7542" y="765350"/>
                      </a:lnTo>
                      <a:lnTo>
                        <a:pt x="5161" y="754235"/>
                      </a:lnTo>
                      <a:lnTo>
                        <a:pt x="3176" y="743120"/>
                      </a:lnTo>
                      <a:lnTo>
                        <a:pt x="1985" y="732799"/>
                      </a:lnTo>
                      <a:lnTo>
                        <a:pt x="397" y="723272"/>
                      </a:lnTo>
                      <a:lnTo>
                        <a:pt x="0" y="713744"/>
                      </a:lnTo>
                      <a:lnTo>
                        <a:pt x="0" y="705408"/>
                      </a:lnTo>
                      <a:lnTo>
                        <a:pt x="0" y="696675"/>
                      </a:lnTo>
                      <a:lnTo>
                        <a:pt x="794" y="688736"/>
                      </a:lnTo>
                      <a:lnTo>
                        <a:pt x="2382" y="681193"/>
                      </a:lnTo>
                      <a:lnTo>
                        <a:pt x="3573" y="674048"/>
                      </a:lnTo>
                      <a:lnTo>
                        <a:pt x="5161" y="667299"/>
                      </a:lnTo>
                      <a:lnTo>
                        <a:pt x="7939" y="660948"/>
                      </a:lnTo>
                      <a:lnTo>
                        <a:pt x="10321" y="654597"/>
                      </a:lnTo>
                      <a:lnTo>
                        <a:pt x="13497" y="649039"/>
                      </a:lnTo>
                      <a:lnTo>
                        <a:pt x="17070" y="643878"/>
                      </a:lnTo>
                      <a:lnTo>
                        <a:pt x="20246" y="638718"/>
                      </a:lnTo>
                      <a:lnTo>
                        <a:pt x="24613" y="633954"/>
                      </a:lnTo>
                      <a:lnTo>
                        <a:pt x="28980" y="629588"/>
                      </a:lnTo>
                      <a:lnTo>
                        <a:pt x="33743" y="625221"/>
                      </a:lnTo>
                      <a:lnTo>
                        <a:pt x="38507" y="621648"/>
                      </a:lnTo>
                      <a:lnTo>
                        <a:pt x="43668" y="618076"/>
                      </a:lnTo>
                      <a:lnTo>
                        <a:pt x="49226" y="614503"/>
                      </a:lnTo>
                      <a:lnTo>
                        <a:pt x="54784" y="610930"/>
                      </a:lnTo>
                      <a:lnTo>
                        <a:pt x="61135" y="608152"/>
                      </a:lnTo>
                      <a:lnTo>
                        <a:pt x="67487" y="604976"/>
                      </a:lnTo>
                      <a:lnTo>
                        <a:pt x="75427" y="602594"/>
                      </a:lnTo>
                      <a:lnTo>
                        <a:pt x="83367" y="600212"/>
                      </a:lnTo>
                      <a:lnTo>
                        <a:pt x="91703" y="599021"/>
                      </a:lnTo>
                      <a:lnTo>
                        <a:pt x="100437" y="598227"/>
                      </a:lnTo>
                      <a:lnTo>
                        <a:pt x="108377" y="598624"/>
                      </a:lnTo>
                      <a:lnTo>
                        <a:pt x="117110" y="599021"/>
                      </a:lnTo>
                      <a:lnTo>
                        <a:pt x="125447" y="600609"/>
                      </a:lnTo>
                      <a:lnTo>
                        <a:pt x="133387" y="602594"/>
                      </a:lnTo>
                      <a:lnTo>
                        <a:pt x="141723" y="604976"/>
                      </a:lnTo>
                      <a:lnTo>
                        <a:pt x="150060" y="608152"/>
                      </a:lnTo>
                      <a:lnTo>
                        <a:pt x="157603" y="612121"/>
                      </a:lnTo>
                      <a:lnTo>
                        <a:pt x="165146" y="615694"/>
                      </a:lnTo>
                      <a:lnTo>
                        <a:pt x="172291" y="620061"/>
                      </a:lnTo>
                      <a:lnTo>
                        <a:pt x="179040" y="625221"/>
                      </a:lnTo>
                      <a:lnTo>
                        <a:pt x="185392" y="630382"/>
                      </a:lnTo>
                      <a:lnTo>
                        <a:pt x="191347" y="636336"/>
                      </a:lnTo>
                      <a:lnTo>
                        <a:pt x="200874" y="646260"/>
                      </a:lnTo>
                      <a:lnTo>
                        <a:pt x="209608" y="656184"/>
                      </a:lnTo>
                      <a:lnTo>
                        <a:pt x="217945" y="666506"/>
                      </a:lnTo>
                      <a:lnTo>
                        <a:pt x="225487" y="676827"/>
                      </a:lnTo>
                      <a:lnTo>
                        <a:pt x="233824" y="688339"/>
                      </a:lnTo>
                      <a:lnTo>
                        <a:pt x="242161" y="701439"/>
                      </a:lnTo>
                      <a:lnTo>
                        <a:pt x="261613" y="731211"/>
                      </a:lnTo>
                      <a:lnTo>
                        <a:pt x="288211" y="772892"/>
                      </a:lnTo>
                      <a:lnTo>
                        <a:pt x="310839" y="806238"/>
                      </a:lnTo>
                      <a:lnTo>
                        <a:pt x="329100" y="832437"/>
                      </a:lnTo>
                      <a:lnTo>
                        <a:pt x="342995" y="851889"/>
                      </a:lnTo>
                      <a:lnTo>
                        <a:pt x="348156" y="857843"/>
                      </a:lnTo>
                      <a:lnTo>
                        <a:pt x="353316" y="863004"/>
                      </a:lnTo>
                      <a:lnTo>
                        <a:pt x="358478" y="866973"/>
                      </a:lnTo>
                      <a:lnTo>
                        <a:pt x="363242" y="869355"/>
                      </a:lnTo>
                      <a:lnTo>
                        <a:pt x="368402" y="870943"/>
                      </a:lnTo>
                      <a:lnTo>
                        <a:pt x="372769" y="871737"/>
                      </a:lnTo>
                      <a:lnTo>
                        <a:pt x="377533" y="870943"/>
                      </a:lnTo>
                      <a:lnTo>
                        <a:pt x="381900" y="869752"/>
                      </a:lnTo>
                      <a:lnTo>
                        <a:pt x="385870" y="867767"/>
                      </a:lnTo>
                      <a:lnTo>
                        <a:pt x="389443" y="864592"/>
                      </a:lnTo>
                      <a:lnTo>
                        <a:pt x="392221" y="860622"/>
                      </a:lnTo>
                      <a:lnTo>
                        <a:pt x="395000" y="855461"/>
                      </a:lnTo>
                      <a:lnTo>
                        <a:pt x="396985" y="850301"/>
                      </a:lnTo>
                      <a:lnTo>
                        <a:pt x="398573" y="843949"/>
                      </a:lnTo>
                      <a:lnTo>
                        <a:pt x="399764" y="837201"/>
                      </a:lnTo>
                      <a:lnTo>
                        <a:pt x="400161" y="829262"/>
                      </a:lnTo>
                      <a:lnTo>
                        <a:pt x="400161" y="746296"/>
                      </a:lnTo>
                      <a:lnTo>
                        <a:pt x="400161" y="167519"/>
                      </a:lnTo>
                      <a:lnTo>
                        <a:pt x="400558" y="160374"/>
                      </a:lnTo>
                      <a:lnTo>
                        <a:pt x="401749" y="152832"/>
                      </a:lnTo>
                      <a:lnTo>
                        <a:pt x="403337" y="146083"/>
                      </a:lnTo>
                      <a:lnTo>
                        <a:pt x="405719" y="138938"/>
                      </a:lnTo>
                      <a:lnTo>
                        <a:pt x="409292" y="132586"/>
                      </a:lnTo>
                      <a:lnTo>
                        <a:pt x="412468" y="126632"/>
                      </a:lnTo>
                      <a:lnTo>
                        <a:pt x="416835" y="121074"/>
                      </a:lnTo>
                      <a:lnTo>
                        <a:pt x="421598" y="115517"/>
                      </a:lnTo>
                      <a:lnTo>
                        <a:pt x="426759" y="110753"/>
                      </a:lnTo>
                      <a:lnTo>
                        <a:pt x="432317" y="107181"/>
                      </a:lnTo>
                      <a:lnTo>
                        <a:pt x="438669" y="103211"/>
                      </a:lnTo>
                      <a:lnTo>
                        <a:pt x="445020" y="100035"/>
                      </a:lnTo>
                      <a:lnTo>
                        <a:pt x="451372" y="97653"/>
                      </a:lnTo>
                      <a:lnTo>
                        <a:pt x="458518" y="95669"/>
                      </a:lnTo>
                      <a:lnTo>
                        <a:pt x="465664" y="94875"/>
                      </a:lnTo>
                      <a:lnTo>
                        <a:pt x="473603" y="94478"/>
                      </a:lnTo>
                      <a:lnTo>
                        <a:pt x="546649" y="94478"/>
                      </a:lnTo>
                      <a:lnTo>
                        <a:pt x="554191" y="94875"/>
                      </a:lnTo>
                      <a:lnTo>
                        <a:pt x="561337" y="95669"/>
                      </a:lnTo>
                      <a:lnTo>
                        <a:pt x="568483" y="97653"/>
                      </a:lnTo>
                      <a:lnTo>
                        <a:pt x="574835" y="100035"/>
                      </a:lnTo>
                      <a:lnTo>
                        <a:pt x="581583" y="103211"/>
                      </a:lnTo>
                      <a:lnTo>
                        <a:pt x="587538" y="107181"/>
                      </a:lnTo>
                      <a:lnTo>
                        <a:pt x="593096" y="110753"/>
                      </a:lnTo>
                      <a:lnTo>
                        <a:pt x="598257" y="115517"/>
                      </a:lnTo>
                      <a:lnTo>
                        <a:pt x="603021" y="121074"/>
                      </a:lnTo>
                      <a:lnTo>
                        <a:pt x="607387" y="126632"/>
                      </a:lnTo>
                      <a:lnTo>
                        <a:pt x="610960" y="132586"/>
                      </a:lnTo>
                      <a:lnTo>
                        <a:pt x="613739" y="138938"/>
                      </a:lnTo>
                      <a:lnTo>
                        <a:pt x="616518" y="146083"/>
                      </a:lnTo>
                      <a:lnTo>
                        <a:pt x="618106" y="152832"/>
                      </a:lnTo>
                      <a:lnTo>
                        <a:pt x="619297" y="160374"/>
                      </a:lnTo>
                      <a:lnTo>
                        <a:pt x="620091" y="167519"/>
                      </a:lnTo>
                      <a:lnTo>
                        <a:pt x="620091" y="746296"/>
                      </a:lnTo>
                      <a:lnTo>
                        <a:pt x="619297" y="747884"/>
                      </a:lnTo>
                      <a:lnTo>
                        <a:pt x="619297" y="751853"/>
                      </a:lnTo>
                      <a:lnTo>
                        <a:pt x="620091" y="757411"/>
                      </a:lnTo>
                      <a:lnTo>
                        <a:pt x="620488" y="760983"/>
                      </a:lnTo>
                      <a:lnTo>
                        <a:pt x="620885" y="764159"/>
                      </a:lnTo>
                      <a:lnTo>
                        <a:pt x="622076" y="767335"/>
                      </a:lnTo>
                      <a:lnTo>
                        <a:pt x="623664" y="770908"/>
                      </a:lnTo>
                      <a:lnTo>
                        <a:pt x="625649" y="774083"/>
                      </a:lnTo>
                      <a:lnTo>
                        <a:pt x="628031" y="776465"/>
                      </a:lnTo>
                      <a:lnTo>
                        <a:pt x="631603" y="778847"/>
                      </a:lnTo>
                      <a:lnTo>
                        <a:pt x="635176" y="780435"/>
                      </a:lnTo>
                      <a:lnTo>
                        <a:pt x="639940" y="781626"/>
                      </a:lnTo>
                      <a:lnTo>
                        <a:pt x="645101" y="782023"/>
                      </a:lnTo>
                      <a:lnTo>
                        <a:pt x="650659" y="781626"/>
                      </a:lnTo>
                      <a:lnTo>
                        <a:pt x="655423" y="780435"/>
                      </a:lnTo>
                      <a:lnTo>
                        <a:pt x="659789" y="778847"/>
                      </a:lnTo>
                      <a:lnTo>
                        <a:pt x="662965" y="776465"/>
                      </a:lnTo>
                      <a:lnTo>
                        <a:pt x="665744" y="774083"/>
                      </a:lnTo>
                      <a:lnTo>
                        <a:pt x="667729" y="770908"/>
                      </a:lnTo>
                      <a:lnTo>
                        <a:pt x="669317" y="767335"/>
                      </a:lnTo>
                      <a:lnTo>
                        <a:pt x="670508" y="764159"/>
                      </a:lnTo>
                      <a:lnTo>
                        <a:pt x="671302" y="760983"/>
                      </a:lnTo>
                      <a:lnTo>
                        <a:pt x="671699" y="757411"/>
                      </a:lnTo>
                      <a:lnTo>
                        <a:pt x="671699" y="751853"/>
                      </a:lnTo>
                      <a:lnTo>
                        <a:pt x="671699" y="747884"/>
                      </a:lnTo>
                      <a:lnTo>
                        <a:pt x="671302" y="746296"/>
                      </a:lnTo>
                      <a:lnTo>
                        <a:pt x="671302" y="73438"/>
                      </a:lnTo>
                      <a:lnTo>
                        <a:pt x="671699" y="65499"/>
                      </a:lnTo>
                      <a:lnTo>
                        <a:pt x="672890" y="58354"/>
                      </a:lnTo>
                      <a:lnTo>
                        <a:pt x="674875" y="51208"/>
                      </a:lnTo>
                      <a:lnTo>
                        <a:pt x="677257" y="44857"/>
                      </a:lnTo>
                      <a:lnTo>
                        <a:pt x="680433" y="38505"/>
                      </a:lnTo>
                      <a:lnTo>
                        <a:pt x="684005" y="32154"/>
                      </a:lnTo>
                      <a:lnTo>
                        <a:pt x="687975" y="26596"/>
                      </a:lnTo>
                      <a:lnTo>
                        <a:pt x="692739" y="21436"/>
                      </a:lnTo>
                      <a:lnTo>
                        <a:pt x="697900" y="16672"/>
                      </a:lnTo>
                      <a:lnTo>
                        <a:pt x="703855" y="12306"/>
                      </a:lnTo>
                      <a:lnTo>
                        <a:pt x="709809" y="8733"/>
                      </a:lnTo>
                      <a:lnTo>
                        <a:pt x="716161" y="5557"/>
                      </a:lnTo>
                      <a:lnTo>
                        <a:pt x="722910" y="3572"/>
                      </a:lnTo>
                      <a:lnTo>
                        <a:pt x="730056" y="1191"/>
                      </a:lnTo>
                      <a:lnTo>
                        <a:pt x="736804" y="397"/>
                      </a:lnTo>
                      <a:lnTo>
                        <a:pt x="744744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27" name="KSO_Shape"/>
                <p:cNvSpPr>
                  <a:spLocks/>
                </p:cNvSpPr>
                <p:nvPr/>
              </p:nvSpPr>
              <p:spPr bwMode="auto">
                <a:xfrm rot="17939076">
                  <a:off x="4803294" y="1765614"/>
                  <a:ext cx="183184" cy="281101"/>
                </a:xfrm>
                <a:custGeom>
                  <a:avLst/>
                  <a:gdLst>
                    <a:gd name="T0" fmla="*/ 125565407 w 16896"/>
                    <a:gd name="T1" fmla="*/ 125601089 h 25920"/>
                    <a:gd name="T2" fmla="*/ 125565407 w 16896"/>
                    <a:gd name="T3" fmla="*/ 125601089 h 25920"/>
                    <a:gd name="T4" fmla="*/ 125565407 w 16896"/>
                    <a:gd name="T5" fmla="*/ 125601089 h 25920"/>
                    <a:gd name="T6" fmla="*/ 125565407 w 16896"/>
                    <a:gd name="T7" fmla="*/ 125601089 h 25920"/>
                    <a:gd name="T8" fmla="*/ 125565407 w 16896"/>
                    <a:gd name="T9" fmla="*/ 125601089 h 25920"/>
                    <a:gd name="T10" fmla="*/ 125565407 w 16896"/>
                    <a:gd name="T11" fmla="*/ 125601089 h 25920"/>
                    <a:gd name="T12" fmla="*/ 125565407 w 16896"/>
                    <a:gd name="T13" fmla="*/ 125601089 h 25920"/>
                    <a:gd name="T14" fmla="*/ 125565407 w 16896"/>
                    <a:gd name="T15" fmla="*/ 125601089 h 25920"/>
                    <a:gd name="T16" fmla="*/ 125565407 w 16896"/>
                    <a:gd name="T17" fmla="*/ 125601089 h 25920"/>
                    <a:gd name="T18" fmla="*/ 125565407 w 16896"/>
                    <a:gd name="T19" fmla="*/ 125601089 h 25920"/>
                    <a:gd name="T20" fmla="*/ 125565407 w 16896"/>
                    <a:gd name="T21" fmla="*/ 125601089 h 25920"/>
                    <a:gd name="T22" fmla="*/ 125565407 w 16896"/>
                    <a:gd name="T23" fmla="*/ 125601089 h 25920"/>
                    <a:gd name="T24" fmla="*/ 125565407 w 16896"/>
                    <a:gd name="T25" fmla="*/ 125601089 h 25920"/>
                    <a:gd name="T26" fmla="*/ 125565407 w 16896"/>
                    <a:gd name="T27" fmla="*/ 125601089 h 25920"/>
                    <a:gd name="T28" fmla="*/ 125565407 w 16896"/>
                    <a:gd name="T29" fmla="*/ 125601089 h 25920"/>
                    <a:gd name="T30" fmla="*/ 125565407 w 16896"/>
                    <a:gd name="T31" fmla="*/ 125601089 h 25920"/>
                    <a:gd name="T32" fmla="*/ 125565407 w 16896"/>
                    <a:gd name="T33" fmla="*/ 125601089 h 25920"/>
                    <a:gd name="T34" fmla="*/ 125565407 w 16896"/>
                    <a:gd name="T35" fmla="*/ 125601089 h 25920"/>
                    <a:gd name="T36" fmla="*/ 125565407 w 16896"/>
                    <a:gd name="T37" fmla="*/ 125601089 h 25920"/>
                    <a:gd name="T38" fmla="*/ 125565407 w 16896"/>
                    <a:gd name="T39" fmla="*/ 125601089 h 25920"/>
                    <a:gd name="T40" fmla="*/ 125565407 w 16896"/>
                    <a:gd name="T41" fmla="*/ 125601089 h 25920"/>
                    <a:gd name="T42" fmla="*/ 125565407 w 16896"/>
                    <a:gd name="T43" fmla="*/ 125601089 h 25920"/>
                    <a:gd name="T44" fmla="*/ 125565407 w 16896"/>
                    <a:gd name="T45" fmla="*/ 125601089 h 25920"/>
                    <a:gd name="T46" fmla="*/ 125565407 w 16896"/>
                    <a:gd name="T47" fmla="*/ 125601089 h 25920"/>
                    <a:gd name="T48" fmla="*/ 125565407 w 16896"/>
                    <a:gd name="T49" fmla="*/ 125601089 h 25920"/>
                    <a:gd name="T50" fmla="*/ 125565407 w 16896"/>
                    <a:gd name="T51" fmla="*/ 125601089 h 25920"/>
                    <a:gd name="T52" fmla="*/ 125565407 w 16896"/>
                    <a:gd name="T53" fmla="*/ 125601089 h 25920"/>
                    <a:gd name="T54" fmla="*/ 125565407 w 16896"/>
                    <a:gd name="T55" fmla="*/ 125601089 h 25920"/>
                    <a:gd name="T56" fmla="*/ 125565407 w 16896"/>
                    <a:gd name="T57" fmla="*/ 125601089 h 25920"/>
                    <a:gd name="T58" fmla="*/ 125565407 w 16896"/>
                    <a:gd name="T59" fmla="*/ 125601089 h 25920"/>
                    <a:gd name="T60" fmla="*/ 125565407 w 16896"/>
                    <a:gd name="T61" fmla="*/ 125601089 h 25920"/>
                    <a:gd name="T62" fmla="*/ 125565407 w 16896"/>
                    <a:gd name="T63" fmla="*/ 125601089 h 25920"/>
                    <a:gd name="T64" fmla="*/ 125565407 w 16896"/>
                    <a:gd name="T65" fmla="*/ 125601089 h 25920"/>
                    <a:gd name="T66" fmla="*/ 125565407 w 16896"/>
                    <a:gd name="T67" fmla="*/ 125601089 h 25920"/>
                    <a:gd name="T68" fmla="*/ 125565407 w 16896"/>
                    <a:gd name="T69" fmla="*/ 125601089 h 25920"/>
                    <a:gd name="T70" fmla="*/ 125565407 w 16896"/>
                    <a:gd name="T71" fmla="*/ 125601089 h 25920"/>
                    <a:gd name="T72" fmla="*/ 125565407 w 16896"/>
                    <a:gd name="T73" fmla="*/ 125601089 h 25920"/>
                    <a:gd name="T74" fmla="*/ 125565407 w 16896"/>
                    <a:gd name="T75" fmla="*/ 125601089 h 25920"/>
                    <a:gd name="T76" fmla="*/ 125565407 w 16896"/>
                    <a:gd name="T77" fmla="*/ 125601089 h 25920"/>
                    <a:gd name="T78" fmla="*/ 125565407 w 16896"/>
                    <a:gd name="T79" fmla="*/ 125601089 h 25920"/>
                    <a:gd name="T80" fmla="*/ 125565407 w 16896"/>
                    <a:gd name="T81" fmla="*/ 125601089 h 25920"/>
                    <a:gd name="T82" fmla="*/ 125565407 w 16896"/>
                    <a:gd name="T83" fmla="*/ 125601089 h 25920"/>
                    <a:gd name="T84" fmla="*/ 125565407 w 16896"/>
                    <a:gd name="T85" fmla="*/ 125601089 h 25920"/>
                    <a:gd name="T86" fmla="*/ 125565407 w 16896"/>
                    <a:gd name="T87" fmla="*/ 125601089 h 25920"/>
                    <a:gd name="T88" fmla="*/ 125565407 w 16896"/>
                    <a:gd name="T89" fmla="*/ 125601089 h 25920"/>
                    <a:gd name="T90" fmla="*/ 125565407 w 16896"/>
                    <a:gd name="T91" fmla="*/ 125601089 h 25920"/>
                    <a:gd name="T92" fmla="*/ 125565407 w 16896"/>
                    <a:gd name="T93" fmla="*/ 125601089 h 25920"/>
                    <a:gd name="T94" fmla="*/ 125565407 w 16896"/>
                    <a:gd name="T95" fmla="*/ 125601089 h 25920"/>
                    <a:gd name="T96" fmla="*/ 125565407 w 16896"/>
                    <a:gd name="T97" fmla="*/ 125601089 h 25920"/>
                    <a:gd name="T98" fmla="*/ 125565407 w 16896"/>
                    <a:gd name="T99" fmla="*/ 125601089 h 25920"/>
                    <a:gd name="T100" fmla="*/ 125565407 w 16896"/>
                    <a:gd name="T101" fmla="*/ 125601089 h 25920"/>
                    <a:gd name="T102" fmla="*/ 125565407 w 16896"/>
                    <a:gd name="T103" fmla="*/ 125601089 h 25920"/>
                    <a:gd name="T104" fmla="*/ 125565407 w 16896"/>
                    <a:gd name="T105" fmla="*/ 125601089 h 25920"/>
                    <a:gd name="T106" fmla="*/ 125565407 w 16896"/>
                    <a:gd name="T107" fmla="*/ 125601089 h 25920"/>
                    <a:gd name="T108" fmla="*/ 125565407 w 16896"/>
                    <a:gd name="T109" fmla="*/ 125601089 h 25920"/>
                    <a:gd name="T110" fmla="*/ 125565407 w 16896"/>
                    <a:gd name="T111" fmla="*/ 125601089 h 25920"/>
                    <a:gd name="T112" fmla="*/ 125565407 w 16896"/>
                    <a:gd name="T113" fmla="*/ 125601089 h 25920"/>
                    <a:gd name="T114" fmla="*/ 125565407 w 16896"/>
                    <a:gd name="T115" fmla="*/ 125601089 h 25920"/>
                    <a:gd name="T116" fmla="*/ 125565407 w 16896"/>
                    <a:gd name="T117" fmla="*/ 125601089 h 25920"/>
                    <a:gd name="T118" fmla="*/ 125565407 w 16896"/>
                    <a:gd name="T119" fmla="*/ 125601089 h 25920"/>
                    <a:gd name="T120" fmla="*/ 125565407 w 16896"/>
                    <a:gd name="T121" fmla="*/ 125601089 h 2592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6896" h="25920">
                      <a:moveTo>
                        <a:pt x="8525" y="11175"/>
                      </a:moveTo>
                      <a:lnTo>
                        <a:pt x="8525" y="11175"/>
                      </a:lnTo>
                      <a:lnTo>
                        <a:pt x="8647" y="11097"/>
                      </a:lnTo>
                      <a:lnTo>
                        <a:pt x="8768" y="11020"/>
                      </a:lnTo>
                      <a:lnTo>
                        <a:pt x="8891" y="10945"/>
                      </a:lnTo>
                      <a:lnTo>
                        <a:pt x="9015" y="10874"/>
                      </a:lnTo>
                      <a:lnTo>
                        <a:pt x="9139" y="10804"/>
                      </a:lnTo>
                      <a:lnTo>
                        <a:pt x="9264" y="10736"/>
                      </a:lnTo>
                      <a:lnTo>
                        <a:pt x="9389" y="10672"/>
                      </a:lnTo>
                      <a:lnTo>
                        <a:pt x="9515" y="10609"/>
                      </a:lnTo>
                      <a:lnTo>
                        <a:pt x="9763" y="11147"/>
                      </a:lnTo>
                      <a:lnTo>
                        <a:pt x="10010" y="11686"/>
                      </a:lnTo>
                      <a:lnTo>
                        <a:pt x="10254" y="12223"/>
                      </a:lnTo>
                      <a:lnTo>
                        <a:pt x="10496" y="12760"/>
                      </a:lnTo>
                      <a:lnTo>
                        <a:pt x="10509" y="12788"/>
                      </a:lnTo>
                      <a:lnTo>
                        <a:pt x="10523" y="12815"/>
                      </a:lnTo>
                      <a:lnTo>
                        <a:pt x="10539" y="12842"/>
                      </a:lnTo>
                      <a:lnTo>
                        <a:pt x="10554" y="12868"/>
                      </a:lnTo>
                      <a:lnTo>
                        <a:pt x="10571" y="12893"/>
                      </a:lnTo>
                      <a:lnTo>
                        <a:pt x="10589" y="12918"/>
                      </a:lnTo>
                      <a:lnTo>
                        <a:pt x="10608" y="12940"/>
                      </a:lnTo>
                      <a:lnTo>
                        <a:pt x="10627" y="12963"/>
                      </a:lnTo>
                      <a:lnTo>
                        <a:pt x="10647" y="12986"/>
                      </a:lnTo>
                      <a:lnTo>
                        <a:pt x="10667" y="13007"/>
                      </a:lnTo>
                      <a:lnTo>
                        <a:pt x="10689" y="13028"/>
                      </a:lnTo>
                      <a:lnTo>
                        <a:pt x="10712" y="13047"/>
                      </a:lnTo>
                      <a:lnTo>
                        <a:pt x="10735" y="13067"/>
                      </a:lnTo>
                      <a:lnTo>
                        <a:pt x="10759" y="13085"/>
                      </a:lnTo>
                      <a:lnTo>
                        <a:pt x="10783" y="13102"/>
                      </a:lnTo>
                      <a:lnTo>
                        <a:pt x="10808" y="13118"/>
                      </a:lnTo>
                      <a:lnTo>
                        <a:pt x="10835" y="13134"/>
                      </a:lnTo>
                      <a:lnTo>
                        <a:pt x="10861" y="13148"/>
                      </a:lnTo>
                      <a:lnTo>
                        <a:pt x="10888" y="13162"/>
                      </a:lnTo>
                      <a:lnTo>
                        <a:pt x="10915" y="13175"/>
                      </a:lnTo>
                      <a:lnTo>
                        <a:pt x="10943" y="13187"/>
                      </a:lnTo>
                      <a:lnTo>
                        <a:pt x="10971" y="13198"/>
                      </a:lnTo>
                      <a:lnTo>
                        <a:pt x="11000" y="13208"/>
                      </a:lnTo>
                      <a:lnTo>
                        <a:pt x="11030" y="13216"/>
                      </a:lnTo>
                      <a:lnTo>
                        <a:pt x="11060" y="13224"/>
                      </a:lnTo>
                      <a:lnTo>
                        <a:pt x="11091" y="13231"/>
                      </a:lnTo>
                      <a:lnTo>
                        <a:pt x="11121" y="13237"/>
                      </a:lnTo>
                      <a:lnTo>
                        <a:pt x="11152" y="13242"/>
                      </a:lnTo>
                      <a:lnTo>
                        <a:pt x="11184" y="13246"/>
                      </a:lnTo>
                      <a:lnTo>
                        <a:pt x="11215" y="13248"/>
                      </a:lnTo>
                      <a:lnTo>
                        <a:pt x="11247" y="13250"/>
                      </a:lnTo>
                      <a:lnTo>
                        <a:pt x="11279" y="13250"/>
                      </a:lnTo>
                      <a:lnTo>
                        <a:pt x="11314" y="13250"/>
                      </a:lnTo>
                      <a:lnTo>
                        <a:pt x="11350" y="13248"/>
                      </a:lnTo>
                      <a:lnTo>
                        <a:pt x="11384" y="13245"/>
                      </a:lnTo>
                      <a:lnTo>
                        <a:pt x="11420" y="13240"/>
                      </a:lnTo>
                      <a:lnTo>
                        <a:pt x="11454" y="13236"/>
                      </a:lnTo>
                      <a:lnTo>
                        <a:pt x="11489" y="13227"/>
                      </a:lnTo>
                      <a:lnTo>
                        <a:pt x="11522" y="13219"/>
                      </a:lnTo>
                      <a:lnTo>
                        <a:pt x="11557" y="13210"/>
                      </a:lnTo>
                      <a:lnTo>
                        <a:pt x="11590" y="13200"/>
                      </a:lnTo>
                      <a:lnTo>
                        <a:pt x="11622" y="13188"/>
                      </a:lnTo>
                      <a:lnTo>
                        <a:pt x="11654" y="13176"/>
                      </a:lnTo>
                      <a:lnTo>
                        <a:pt x="11686" y="13161"/>
                      </a:lnTo>
                      <a:lnTo>
                        <a:pt x="11718" y="13146"/>
                      </a:lnTo>
                      <a:lnTo>
                        <a:pt x="11749" y="13130"/>
                      </a:lnTo>
                      <a:lnTo>
                        <a:pt x="11779" y="13113"/>
                      </a:lnTo>
                      <a:lnTo>
                        <a:pt x="11809" y="13094"/>
                      </a:lnTo>
                      <a:lnTo>
                        <a:pt x="11833" y="13079"/>
                      </a:lnTo>
                      <a:lnTo>
                        <a:pt x="11857" y="13062"/>
                      </a:lnTo>
                      <a:lnTo>
                        <a:pt x="11881" y="13045"/>
                      </a:lnTo>
                      <a:lnTo>
                        <a:pt x="11904" y="13027"/>
                      </a:lnTo>
                      <a:lnTo>
                        <a:pt x="11927" y="13008"/>
                      </a:lnTo>
                      <a:lnTo>
                        <a:pt x="11949" y="12989"/>
                      </a:lnTo>
                      <a:lnTo>
                        <a:pt x="11970" y="12968"/>
                      </a:lnTo>
                      <a:lnTo>
                        <a:pt x="11992" y="12947"/>
                      </a:lnTo>
                      <a:lnTo>
                        <a:pt x="12011" y="12927"/>
                      </a:lnTo>
                      <a:lnTo>
                        <a:pt x="12031" y="12904"/>
                      </a:lnTo>
                      <a:lnTo>
                        <a:pt x="12050" y="12882"/>
                      </a:lnTo>
                      <a:lnTo>
                        <a:pt x="12068" y="12859"/>
                      </a:lnTo>
                      <a:lnTo>
                        <a:pt x="12086" y="12835"/>
                      </a:lnTo>
                      <a:lnTo>
                        <a:pt x="12103" y="12811"/>
                      </a:lnTo>
                      <a:lnTo>
                        <a:pt x="12119" y="12786"/>
                      </a:lnTo>
                      <a:lnTo>
                        <a:pt x="12134" y="12760"/>
                      </a:lnTo>
                      <a:lnTo>
                        <a:pt x="12437" y="12244"/>
                      </a:lnTo>
                      <a:lnTo>
                        <a:pt x="12737" y="11725"/>
                      </a:lnTo>
                      <a:lnTo>
                        <a:pt x="13037" y="11207"/>
                      </a:lnTo>
                      <a:lnTo>
                        <a:pt x="13334" y="10687"/>
                      </a:lnTo>
                      <a:lnTo>
                        <a:pt x="13629" y="10167"/>
                      </a:lnTo>
                      <a:lnTo>
                        <a:pt x="13924" y="9646"/>
                      </a:lnTo>
                      <a:lnTo>
                        <a:pt x="14217" y="9125"/>
                      </a:lnTo>
                      <a:lnTo>
                        <a:pt x="14508" y="8603"/>
                      </a:lnTo>
                      <a:lnTo>
                        <a:pt x="14797" y="8079"/>
                      </a:lnTo>
                      <a:lnTo>
                        <a:pt x="15085" y="7556"/>
                      </a:lnTo>
                      <a:lnTo>
                        <a:pt x="15372" y="7031"/>
                      </a:lnTo>
                      <a:lnTo>
                        <a:pt x="15658" y="6505"/>
                      </a:lnTo>
                      <a:lnTo>
                        <a:pt x="15942" y="5981"/>
                      </a:lnTo>
                      <a:lnTo>
                        <a:pt x="16226" y="5454"/>
                      </a:lnTo>
                      <a:lnTo>
                        <a:pt x="16508" y="4928"/>
                      </a:lnTo>
                      <a:lnTo>
                        <a:pt x="16789" y="4400"/>
                      </a:lnTo>
                      <a:lnTo>
                        <a:pt x="16812" y="4355"/>
                      </a:lnTo>
                      <a:lnTo>
                        <a:pt x="16832" y="4308"/>
                      </a:lnTo>
                      <a:lnTo>
                        <a:pt x="16849" y="4261"/>
                      </a:lnTo>
                      <a:lnTo>
                        <a:pt x="16864" y="4213"/>
                      </a:lnTo>
                      <a:lnTo>
                        <a:pt x="16875" y="4165"/>
                      </a:lnTo>
                      <a:lnTo>
                        <a:pt x="16885" y="4115"/>
                      </a:lnTo>
                      <a:lnTo>
                        <a:pt x="16891" y="4067"/>
                      </a:lnTo>
                      <a:lnTo>
                        <a:pt x="16895" y="4018"/>
                      </a:lnTo>
                      <a:lnTo>
                        <a:pt x="16896" y="3967"/>
                      </a:lnTo>
                      <a:lnTo>
                        <a:pt x="16895" y="3918"/>
                      </a:lnTo>
                      <a:lnTo>
                        <a:pt x="16890" y="3868"/>
                      </a:lnTo>
                      <a:lnTo>
                        <a:pt x="16888" y="3844"/>
                      </a:lnTo>
                      <a:lnTo>
                        <a:pt x="16883" y="3820"/>
                      </a:lnTo>
                      <a:lnTo>
                        <a:pt x="16879" y="3795"/>
                      </a:lnTo>
                      <a:lnTo>
                        <a:pt x="16874" y="3771"/>
                      </a:lnTo>
                      <a:lnTo>
                        <a:pt x="16868" y="3747"/>
                      </a:lnTo>
                      <a:lnTo>
                        <a:pt x="16862" y="3723"/>
                      </a:lnTo>
                      <a:lnTo>
                        <a:pt x="16855" y="3699"/>
                      </a:lnTo>
                      <a:lnTo>
                        <a:pt x="16847" y="3676"/>
                      </a:lnTo>
                      <a:lnTo>
                        <a:pt x="16837" y="3652"/>
                      </a:lnTo>
                      <a:lnTo>
                        <a:pt x="16828" y="3629"/>
                      </a:lnTo>
                      <a:lnTo>
                        <a:pt x="16818" y="3606"/>
                      </a:lnTo>
                      <a:lnTo>
                        <a:pt x="16808" y="3583"/>
                      </a:lnTo>
                      <a:lnTo>
                        <a:pt x="16796" y="3560"/>
                      </a:lnTo>
                      <a:lnTo>
                        <a:pt x="16785" y="3538"/>
                      </a:lnTo>
                      <a:lnTo>
                        <a:pt x="16772" y="3516"/>
                      </a:lnTo>
                      <a:lnTo>
                        <a:pt x="16759" y="3495"/>
                      </a:lnTo>
                      <a:lnTo>
                        <a:pt x="16732" y="3454"/>
                      </a:lnTo>
                      <a:lnTo>
                        <a:pt x="16702" y="3414"/>
                      </a:lnTo>
                      <a:lnTo>
                        <a:pt x="16670" y="3376"/>
                      </a:lnTo>
                      <a:lnTo>
                        <a:pt x="16637" y="3340"/>
                      </a:lnTo>
                      <a:lnTo>
                        <a:pt x="16601" y="3306"/>
                      </a:lnTo>
                      <a:lnTo>
                        <a:pt x="16563" y="3274"/>
                      </a:lnTo>
                      <a:lnTo>
                        <a:pt x="16524" y="3244"/>
                      </a:lnTo>
                      <a:lnTo>
                        <a:pt x="16483" y="3216"/>
                      </a:lnTo>
                      <a:lnTo>
                        <a:pt x="16440" y="3190"/>
                      </a:lnTo>
                      <a:lnTo>
                        <a:pt x="16419" y="3179"/>
                      </a:lnTo>
                      <a:lnTo>
                        <a:pt x="16397" y="3167"/>
                      </a:lnTo>
                      <a:lnTo>
                        <a:pt x="16374" y="3156"/>
                      </a:lnTo>
                      <a:lnTo>
                        <a:pt x="16351" y="3145"/>
                      </a:lnTo>
                      <a:lnTo>
                        <a:pt x="16328" y="3136"/>
                      </a:lnTo>
                      <a:lnTo>
                        <a:pt x="16304" y="3127"/>
                      </a:lnTo>
                      <a:lnTo>
                        <a:pt x="16280" y="3119"/>
                      </a:lnTo>
                      <a:lnTo>
                        <a:pt x="16256" y="3111"/>
                      </a:lnTo>
                      <a:lnTo>
                        <a:pt x="11200" y="1575"/>
                      </a:lnTo>
                      <a:lnTo>
                        <a:pt x="6147" y="39"/>
                      </a:lnTo>
                      <a:lnTo>
                        <a:pt x="6122" y="32"/>
                      </a:lnTo>
                      <a:lnTo>
                        <a:pt x="6097" y="25"/>
                      </a:lnTo>
                      <a:lnTo>
                        <a:pt x="6070" y="20"/>
                      </a:lnTo>
                      <a:lnTo>
                        <a:pt x="6045" y="15"/>
                      </a:lnTo>
                      <a:lnTo>
                        <a:pt x="6020" y="10"/>
                      </a:lnTo>
                      <a:lnTo>
                        <a:pt x="5993" y="7"/>
                      </a:lnTo>
                      <a:lnTo>
                        <a:pt x="5968" y="5"/>
                      </a:lnTo>
                      <a:lnTo>
                        <a:pt x="5943" y="2"/>
                      </a:lnTo>
                      <a:lnTo>
                        <a:pt x="5917" y="1"/>
                      </a:lnTo>
                      <a:lnTo>
                        <a:pt x="5891" y="0"/>
                      </a:lnTo>
                      <a:lnTo>
                        <a:pt x="5866" y="0"/>
                      </a:lnTo>
                      <a:lnTo>
                        <a:pt x="5840" y="1"/>
                      </a:lnTo>
                      <a:lnTo>
                        <a:pt x="5814" y="2"/>
                      </a:lnTo>
                      <a:lnTo>
                        <a:pt x="5789" y="5"/>
                      </a:lnTo>
                      <a:lnTo>
                        <a:pt x="5764" y="8"/>
                      </a:lnTo>
                      <a:lnTo>
                        <a:pt x="5739" y="11"/>
                      </a:lnTo>
                      <a:lnTo>
                        <a:pt x="5713" y="16"/>
                      </a:lnTo>
                      <a:lnTo>
                        <a:pt x="5688" y="21"/>
                      </a:lnTo>
                      <a:lnTo>
                        <a:pt x="5663" y="26"/>
                      </a:lnTo>
                      <a:lnTo>
                        <a:pt x="5639" y="33"/>
                      </a:lnTo>
                      <a:lnTo>
                        <a:pt x="5615" y="40"/>
                      </a:lnTo>
                      <a:lnTo>
                        <a:pt x="5590" y="47"/>
                      </a:lnTo>
                      <a:lnTo>
                        <a:pt x="5565" y="56"/>
                      </a:lnTo>
                      <a:lnTo>
                        <a:pt x="5542" y="64"/>
                      </a:lnTo>
                      <a:lnTo>
                        <a:pt x="5518" y="75"/>
                      </a:lnTo>
                      <a:lnTo>
                        <a:pt x="5495" y="85"/>
                      </a:lnTo>
                      <a:lnTo>
                        <a:pt x="5471" y="95"/>
                      </a:lnTo>
                      <a:lnTo>
                        <a:pt x="5450" y="108"/>
                      </a:lnTo>
                      <a:lnTo>
                        <a:pt x="5427" y="119"/>
                      </a:lnTo>
                      <a:lnTo>
                        <a:pt x="5405" y="132"/>
                      </a:lnTo>
                      <a:lnTo>
                        <a:pt x="5382" y="146"/>
                      </a:lnTo>
                      <a:lnTo>
                        <a:pt x="5361" y="160"/>
                      </a:lnTo>
                      <a:lnTo>
                        <a:pt x="5336" y="178"/>
                      </a:lnTo>
                      <a:lnTo>
                        <a:pt x="5311" y="196"/>
                      </a:lnTo>
                      <a:lnTo>
                        <a:pt x="5287" y="216"/>
                      </a:lnTo>
                      <a:lnTo>
                        <a:pt x="5263" y="236"/>
                      </a:lnTo>
                      <a:lnTo>
                        <a:pt x="5240" y="258"/>
                      </a:lnTo>
                      <a:lnTo>
                        <a:pt x="5218" y="280"/>
                      </a:lnTo>
                      <a:lnTo>
                        <a:pt x="5196" y="303"/>
                      </a:lnTo>
                      <a:lnTo>
                        <a:pt x="5174" y="327"/>
                      </a:lnTo>
                      <a:lnTo>
                        <a:pt x="5152" y="354"/>
                      </a:lnTo>
                      <a:lnTo>
                        <a:pt x="5132" y="381"/>
                      </a:lnTo>
                      <a:lnTo>
                        <a:pt x="5112" y="409"/>
                      </a:lnTo>
                      <a:lnTo>
                        <a:pt x="5094" y="437"/>
                      </a:lnTo>
                      <a:lnTo>
                        <a:pt x="5077" y="467"/>
                      </a:lnTo>
                      <a:lnTo>
                        <a:pt x="5059" y="496"/>
                      </a:lnTo>
                      <a:lnTo>
                        <a:pt x="5044" y="526"/>
                      </a:lnTo>
                      <a:lnTo>
                        <a:pt x="5031" y="557"/>
                      </a:lnTo>
                      <a:lnTo>
                        <a:pt x="5018" y="588"/>
                      </a:lnTo>
                      <a:lnTo>
                        <a:pt x="5007" y="619"/>
                      </a:lnTo>
                      <a:lnTo>
                        <a:pt x="4995" y="651"/>
                      </a:lnTo>
                      <a:lnTo>
                        <a:pt x="4986" y="682"/>
                      </a:lnTo>
                      <a:lnTo>
                        <a:pt x="4978" y="714"/>
                      </a:lnTo>
                      <a:lnTo>
                        <a:pt x="4971" y="746"/>
                      </a:lnTo>
                      <a:lnTo>
                        <a:pt x="4965" y="779"/>
                      </a:lnTo>
                      <a:lnTo>
                        <a:pt x="4961" y="812"/>
                      </a:lnTo>
                      <a:lnTo>
                        <a:pt x="4957" y="845"/>
                      </a:lnTo>
                      <a:lnTo>
                        <a:pt x="4955" y="878"/>
                      </a:lnTo>
                      <a:lnTo>
                        <a:pt x="4954" y="910"/>
                      </a:lnTo>
                      <a:lnTo>
                        <a:pt x="4954" y="944"/>
                      </a:lnTo>
                      <a:lnTo>
                        <a:pt x="4955" y="977"/>
                      </a:lnTo>
                      <a:lnTo>
                        <a:pt x="4957" y="1010"/>
                      </a:lnTo>
                      <a:lnTo>
                        <a:pt x="4961" y="1043"/>
                      </a:lnTo>
                      <a:lnTo>
                        <a:pt x="4965" y="1076"/>
                      </a:lnTo>
                      <a:lnTo>
                        <a:pt x="4971" y="1109"/>
                      </a:lnTo>
                      <a:lnTo>
                        <a:pt x="4979" y="1141"/>
                      </a:lnTo>
                      <a:lnTo>
                        <a:pt x="4987" y="1173"/>
                      </a:lnTo>
                      <a:lnTo>
                        <a:pt x="4996" y="1205"/>
                      </a:lnTo>
                      <a:lnTo>
                        <a:pt x="5008" y="1237"/>
                      </a:lnTo>
                      <a:lnTo>
                        <a:pt x="5020" y="1270"/>
                      </a:lnTo>
                      <a:lnTo>
                        <a:pt x="5033" y="1301"/>
                      </a:lnTo>
                      <a:lnTo>
                        <a:pt x="5048" y="1332"/>
                      </a:lnTo>
                      <a:lnTo>
                        <a:pt x="5630" y="2512"/>
                      </a:lnTo>
                      <a:lnTo>
                        <a:pt x="6209" y="3691"/>
                      </a:lnTo>
                      <a:lnTo>
                        <a:pt x="6054" y="3817"/>
                      </a:lnTo>
                      <a:lnTo>
                        <a:pt x="5901" y="3945"/>
                      </a:lnTo>
                      <a:lnTo>
                        <a:pt x="5749" y="4076"/>
                      </a:lnTo>
                      <a:lnTo>
                        <a:pt x="5600" y="4208"/>
                      </a:lnTo>
                      <a:lnTo>
                        <a:pt x="5452" y="4343"/>
                      </a:lnTo>
                      <a:lnTo>
                        <a:pt x="5306" y="4478"/>
                      </a:lnTo>
                      <a:lnTo>
                        <a:pt x="5162" y="4616"/>
                      </a:lnTo>
                      <a:lnTo>
                        <a:pt x="5018" y="4756"/>
                      </a:lnTo>
                      <a:lnTo>
                        <a:pt x="4877" y="4896"/>
                      </a:lnTo>
                      <a:lnTo>
                        <a:pt x="4738" y="5039"/>
                      </a:lnTo>
                      <a:lnTo>
                        <a:pt x="4600" y="5183"/>
                      </a:lnTo>
                      <a:lnTo>
                        <a:pt x="4465" y="5329"/>
                      </a:lnTo>
                      <a:lnTo>
                        <a:pt x="4331" y="5477"/>
                      </a:lnTo>
                      <a:lnTo>
                        <a:pt x="4199" y="5625"/>
                      </a:lnTo>
                      <a:lnTo>
                        <a:pt x="4069" y="5775"/>
                      </a:lnTo>
                      <a:lnTo>
                        <a:pt x="3941" y="5928"/>
                      </a:lnTo>
                      <a:lnTo>
                        <a:pt x="3813" y="6082"/>
                      </a:lnTo>
                      <a:lnTo>
                        <a:pt x="3689" y="6237"/>
                      </a:lnTo>
                      <a:lnTo>
                        <a:pt x="3566" y="6393"/>
                      </a:lnTo>
                      <a:lnTo>
                        <a:pt x="3445" y="6551"/>
                      </a:lnTo>
                      <a:lnTo>
                        <a:pt x="3327" y="6711"/>
                      </a:lnTo>
                      <a:lnTo>
                        <a:pt x="3208" y="6871"/>
                      </a:lnTo>
                      <a:lnTo>
                        <a:pt x="3094" y="7033"/>
                      </a:lnTo>
                      <a:lnTo>
                        <a:pt x="2980" y="7196"/>
                      </a:lnTo>
                      <a:lnTo>
                        <a:pt x="2869" y="7362"/>
                      </a:lnTo>
                      <a:lnTo>
                        <a:pt x="2760" y="7528"/>
                      </a:lnTo>
                      <a:lnTo>
                        <a:pt x="2652" y="7696"/>
                      </a:lnTo>
                      <a:lnTo>
                        <a:pt x="2546" y="7864"/>
                      </a:lnTo>
                      <a:lnTo>
                        <a:pt x="2443" y="8034"/>
                      </a:lnTo>
                      <a:lnTo>
                        <a:pt x="2341" y="8205"/>
                      </a:lnTo>
                      <a:lnTo>
                        <a:pt x="2242" y="8379"/>
                      </a:lnTo>
                      <a:lnTo>
                        <a:pt x="2145" y="8552"/>
                      </a:lnTo>
                      <a:lnTo>
                        <a:pt x="2048" y="8726"/>
                      </a:lnTo>
                      <a:lnTo>
                        <a:pt x="1955" y="8903"/>
                      </a:lnTo>
                      <a:lnTo>
                        <a:pt x="1864" y="9080"/>
                      </a:lnTo>
                      <a:lnTo>
                        <a:pt x="1774" y="9258"/>
                      </a:lnTo>
                      <a:lnTo>
                        <a:pt x="1687" y="9437"/>
                      </a:lnTo>
                      <a:lnTo>
                        <a:pt x="1602" y="9618"/>
                      </a:lnTo>
                      <a:lnTo>
                        <a:pt x="1518" y="9800"/>
                      </a:lnTo>
                      <a:lnTo>
                        <a:pt x="1437" y="9982"/>
                      </a:lnTo>
                      <a:lnTo>
                        <a:pt x="1359" y="10166"/>
                      </a:lnTo>
                      <a:lnTo>
                        <a:pt x="1282" y="10350"/>
                      </a:lnTo>
                      <a:lnTo>
                        <a:pt x="1206" y="10536"/>
                      </a:lnTo>
                      <a:lnTo>
                        <a:pt x="1134" y="10722"/>
                      </a:lnTo>
                      <a:lnTo>
                        <a:pt x="1064" y="10910"/>
                      </a:lnTo>
                      <a:lnTo>
                        <a:pt x="995" y="11098"/>
                      </a:lnTo>
                      <a:lnTo>
                        <a:pt x="928" y="11286"/>
                      </a:lnTo>
                      <a:lnTo>
                        <a:pt x="865" y="11477"/>
                      </a:lnTo>
                      <a:lnTo>
                        <a:pt x="803" y="11667"/>
                      </a:lnTo>
                      <a:lnTo>
                        <a:pt x="744" y="11859"/>
                      </a:lnTo>
                      <a:lnTo>
                        <a:pt x="686" y="12052"/>
                      </a:lnTo>
                      <a:lnTo>
                        <a:pt x="631" y="12245"/>
                      </a:lnTo>
                      <a:lnTo>
                        <a:pt x="578" y="12439"/>
                      </a:lnTo>
                      <a:lnTo>
                        <a:pt x="528" y="12634"/>
                      </a:lnTo>
                      <a:lnTo>
                        <a:pt x="479" y="12829"/>
                      </a:lnTo>
                      <a:lnTo>
                        <a:pt x="433" y="13025"/>
                      </a:lnTo>
                      <a:lnTo>
                        <a:pt x="389" y="13223"/>
                      </a:lnTo>
                      <a:lnTo>
                        <a:pt x="348" y="13420"/>
                      </a:lnTo>
                      <a:lnTo>
                        <a:pt x="308" y="13618"/>
                      </a:lnTo>
                      <a:lnTo>
                        <a:pt x="271" y="13816"/>
                      </a:lnTo>
                      <a:lnTo>
                        <a:pt x="236" y="14016"/>
                      </a:lnTo>
                      <a:lnTo>
                        <a:pt x="204" y="14216"/>
                      </a:lnTo>
                      <a:lnTo>
                        <a:pt x="174" y="14417"/>
                      </a:lnTo>
                      <a:lnTo>
                        <a:pt x="146" y="14618"/>
                      </a:lnTo>
                      <a:lnTo>
                        <a:pt x="122" y="14816"/>
                      </a:lnTo>
                      <a:lnTo>
                        <a:pt x="99" y="15014"/>
                      </a:lnTo>
                      <a:lnTo>
                        <a:pt x="79" y="15211"/>
                      </a:lnTo>
                      <a:lnTo>
                        <a:pt x="61" y="15409"/>
                      </a:lnTo>
                      <a:lnTo>
                        <a:pt x="46" y="15606"/>
                      </a:lnTo>
                      <a:lnTo>
                        <a:pt x="32" y="15802"/>
                      </a:lnTo>
                      <a:lnTo>
                        <a:pt x="22" y="15997"/>
                      </a:lnTo>
                      <a:lnTo>
                        <a:pt x="13" y="16194"/>
                      </a:lnTo>
                      <a:lnTo>
                        <a:pt x="7" y="16388"/>
                      </a:lnTo>
                      <a:lnTo>
                        <a:pt x="2" y="16583"/>
                      </a:lnTo>
                      <a:lnTo>
                        <a:pt x="0" y="16777"/>
                      </a:lnTo>
                      <a:lnTo>
                        <a:pt x="1" y="16970"/>
                      </a:lnTo>
                      <a:lnTo>
                        <a:pt x="3" y="17163"/>
                      </a:lnTo>
                      <a:lnTo>
                        <a:pt x="8" y="17355"/>
                      </a:lnTo>
                      <a:lnTo>
                        <a:pt x="15" y="17546"/>
                      </a:lnTo>
                      <a:lnTo>
                        <a:pt x="24" y="17738"/>
                      </a:lnTo>
                      <a:lnTo>
                        <a:pt x="36" y="17927"/>
                      </a:lnTo>
                      <a:lnTo>
                        <a:pt x="49" y="18116"/>
                      </a:lnTo>
                      <a:lnTo>
                        <a:pt x="65" y="18306"/>
                      </a:lnTo>
                      <a:lnTo>
                        <a:pt x="84" y="18493"/>
                      </a:lnTo>
                      <a:lnTo>
                        <a:pt x="103" y="18680"/>
                      </a:lnTo>
                      <a:lnTo>
                        <a:pt x="126" y="18866"/>
                      </a:lnTo>
                      <a:lnTo>
                        <a:pt x="150" y="19052"/>
                      </a:lnTo>
                      <a:lnTo>
                        <a:pt x="178" y="19237"/>
                      </a:lnTo>
                      <a:lnTo>
                        <a:pt x="207" y="19420"/>
                      </a:lnTo>
                      <a:lnTo>
                        <a:pt x="238" y="19603"/>
                      </a:lnTo>
                      <a:lnTo>
                        <a:pt x="271" y="19786"/>
                      </a:lnTo>
                      <a:lnTo>
                        <a:pt x="305" y="19966"/>
                      </a:lnTo>
                      <a:lnTo>
                        <a:pt x="343" y="20146"/>
                      </a:lnTo>
                      <a:lnTo>
                        <a:pt x="382" y="20325"/>
                      </a:lnTo>
                      <a:lnTo>
                        <a:pt x="425" y="20503"/>
                      </a:lnTo>
                      <a:lnTo>
                        <a:pt x="468" y="20680"/>
                      </a:lnTo>
                      <a:lnTo>
                        <a:pt x="514" y="20855"/>
                      </a:lnTo>
                      <a:lnTo>
                        <a:pt x="561" y="21030"/>
                      </a:lnTo>
                      <a:lnTo>
                        <a:pt x="612" y="21203"/>
                      </a:lnTo>
                      <a:lnTo>
                        <a:pt x="663" y="21375"/>
                      </a:lnTo>
                      <a:lnTo>
                        <a:pt x="717" y="21546"/>
                      </a:lnTo>
                      <a:lnTo>
                        <a:pt x="773" y="21716"/>
                      </a:lnTo>
                      <a:lnTo>
                        <a:pt x="832" y="21885"/>
                      </a:lnTo>
                      <a:lnTo>
                        <a:pt x="892" y="22053"/>
                      </a:lnTo>
                      <a:lnTo>
                        <a:pt x="954" y="22219"/>
                      </a:lnTo>
                      <a:lnTo>
                        <a:pt x="1018" y="22384"/>
                      </a:lnTo>
                      <a:lnTo>
                        <a:pt x="1084" y="22547"/>
                      </a:lnTo>
                      <a:lnTo>
                        <a:pt x="1152" y="22709"/>
                      </a:lnTo>
                      <a:lnTo>
                        <a:pt x="1223" y="22871"/>
                      </a:lnTo>
                      <a:lnTo>
                        <a:pt x="1296" y="23030"/>
                      </a:lnTo>
                      <a:lnTo>
                        <a:pt x="1369" y="23188"/>
                      </a:lnTo>
                      <a:lnTo>
                        <a:pt x="1446" y="23345"/>
                      </a:lnTo>
                      <a:lnTo>
                        <a:pt x="1524" y="23500"/>
                      </a:lnTo>
                      <a:lnTo>
                        <a:pt x="1604" y="23653"/>
                      </a:lnTo>
                      <a:lnTo>
                        <a:pt x="1686" y="23806"/>
                      </a:lnTo>
                      <a:lnTo>
                        <a:pt x="1769" y="23956"/>
                      </a:lnTo>
                      <a:lnTo>
                        <a:pt x="1856" y="24105"/>
                      </a:lnTo>
                      <a:lnTo>
                        <a:pt x="1944" y="24252"/>
                      </a:lnTo>
                      <a:lnTo>
                        <a:pt x="2033" y="24398"/>
                      </a:lnTo>
                      <a:lnTo>
                        <a:pt x="2125" y="24542"/>
                      </a:lnTo>
                      <a:lnTo>
                        <a:pt x="2218" y="24685"/>
                      </a:lnTo>
                      <a:lnTo>
                        <a:pt x="2315" y="24826"/>
                      </a:lnTo>
                      <a:lnTo>
                        <a:pt x="2412" y="24965"/>
                      </a:lnTo>
                      <a:lnTo>
                        <a:pt x="2511" y="25103"/>
                      </a:lnTo>
                      <a:lnTo>
                        <a:pt x="2612" y="25238"/>
                      </a:lnTo>
                      <a:lnTo>
                        <a:pt x="2715" y="25371"/>
                      </a:lnTo>
                      <a:lnTo>
                        <a:pt x="2819" y="25503"/>
                      </a:lnTo>
                      <a:lnTo>
                        <a:pt x="2926" y="25634"/>
                      </a:lnTo>
                      <a:lnTo>
                        <a:pt x="2953" y="25664"/>
                      </a:lnTo>
                      <a:lnTo>
                        <a:pt x="2980" y="25693"/>
                      </a:lnTo>
                      <a:lnTo>
                        <a:pt x="3009" y="25719"/>
                      </a:lnTo>
                      <a:lnTo>
                        <a:pt x="3037" y="25744"/>
                      </a:lnTo>
                      <a:lnTo>
                        <a:pt x="3067" y="25768"/>
                      </a:lnTo>
                      <a:lnTo>
                        <a:pt x="3098" y="25790"/>
                      </a:lnTo>
                      <a:lnTo>
                        <a:pt x="3129" y="25810"/>
                      </a:lnTo>
                      <a:lnTo>
                        <a:pt x="3161" y="25828"/>
                      </a:lnTo>
                      <a:lnTo>
                        <a:pt x="3195" y="25845"/>
                      </a:lnTo>
                      <a:lnTo>
                        <a:pt x="3228" y="25860"/>
                      </a:lnTo>
                      <a:lnTo>
                        <a:pt x="3262" y="25874"/>
                      </a:lnTo>
                      <a:lnTo>
                        <a:pt x="3297" y="25886"/>
                      </a:lnTo>
                      <a:lnTo>
                        <a:pt x="3331" y="25896"/>
                      </a:lnTo>
                      <a:lnTo>
                        <a:pt x="3367" y="25904"/>
                      </a:lnTo>
                      <a:lnTo>
                        <a:pt x="3401" y="25911"/>
                      </a:lnTo>
                      <a:lnTo>
                        <a:pt x="3437" y="25915"/>
                      </a:lnTo>
                      <a:lnTo>
                        <a:pt x="3474" y="25919"/>
                      </a:lnTo>
                      <a:lnTo>
                        <a:pt x="3509" y="25920"/>
                      </a:lnTo>
                      <a:lnTo>
                        <a:pt x="3546" y="25920"/>
                      </a:lnTo>
                      <a:lnTo>
                        <a:pt x="3581" y="25918"/>
                      </a:lnTo>
                      <a:lnTo>
                        <a:pt x="3617" y="25914"/>
                      </a:lnTo>
                      <a:lnTo>
                        <a:pt x="3654" y="25909"/>
                      </a:lnTo>
                      <a:lnTo>
                        <a:pt x="3689" y="25902"/>
                      </a:lnTo>
                      <a:lnTo>
                        <a:pt x="3725" y="25892"/>
                      </a:lnTo>
                      <a:lnTo>
                        <a:pt x="3760" y="25881"/>
                      </a:lnTo>
                      <a:lnTo>
                        <a:pt x="3796" y="25868"/>
                      </a:lnTo>
                      <a:lnTo>
                        <a:pt x="3830" y="25855"/>
                      </a:lnTo>
                      <a:lnTo>
                        <a:pt x="3865" y="25838"/>
                      </a:lnTo>
                      <a:lnTo>
                        <a:pt x="3899" y="25820"/>
                      </a:lnTo>
                      <a:lnTo>
                        <a:pt x="3933" y="25801"/>
                      </a:lnTo>
                      <a:lnTo>
                        <a:pt x="3966" y="25779"/>
                      </a:lnTo>
                      <a:lnTo>
                        <a:pt x="3998" y="25755"/>
                      </a:lnTo>
                      <a:lnTo>
                        <a:pt x="4004" y="25750"/>
                      </a:lnTo>
                      <a:lnTo>
                        <a:pt x="4011" y="25746"/>
                      </a:lnTo>
                      <a:lnTo>
                        <a:pt x="4016" y="25741"/>
                      </a:lnTo>
                      <a:lnTo>
                        <a:pt x="4022" y="25735"/>
                      </a:lnTo>
                      <a:lnTo>
                        <a:pt x="4052" y="25710"/>
                      </a:lnTo>
                      <a:lnTo>
                        <a:pt x="4081" y="25684"/>
                      </a:lnTo>
                      <a:lnTo>
                        <a:pt x="4107" y="25656"/>
                      </a:lnTo>
                      <a:lnTo>
                        <a:pt x="4133" y="25627"/>
                      </a:lnTo>
                      <a:lnTo>
                        <a:pt x="4157" y="25597"/>
                      </a:lnTo>
                      <a:lnTo>
                        <a:pt x="4182" y="25566"/>
                      </a:lnTo>
                      <a:lnTo>
                        <a:pt x="4203" y="25534"/>
                      </a:lnTo>
                      <a:lnTo>
                        <a:pt x="4224" y="25501"/>
                      </a:lnTo>
                      <a:lnTo>
                        <a:pt x="4244" y="25468"/>
                      </a:lnTo>
                      <a:lnTo>
                        <a:pt x="4262" y="25433"/>
                      </a:lnTo>
                      <a:lnTo>
                        <a:pt x="4279" y="25399"/>
                      </a:lnTo>
                      <a:lnTo>
                        <a:pt x="4294" y="25363"/>
                      </a:lnTo>
                      <a:lnTo>
                        <a:pt x="4309" y="25327"/>
                      </a:lnTo>
                      <a:lnTo>
                        <a:pt x="4322" y="25290"/>
                      </a:lnTo>
                      <a:lnTo>
                        <a:pt x="4333" y="25252"/>
                      </a:lnTo>
                      <a:lnTo>
                        <a:pt x="4343" y="25214"/>
                      </a:lnTo>
                      <a:lnTo>
                        <a:pt x="4351" y="25176"/>
                      </a:lnTo>
                      <a:lnTo>
                        <a:pt x="4359" y="25137"/>
                      </a:lnTo>
                      <a:lnTo>
                        <a:pt x="4365" y="25098"/>
                      </a:lnTo>
                      <a:lnTo>
                        <a:pt x="4370" y="25059"/>
                      </a:lnTo>
                      <a:lnTo>
                        <a:pt x="4372" y="25020"/>
                      </a:lnTo>
                      <a:lnTo>
                        <a:pt x="4374" y="24981"/>
                      </a:lnTo>
                      <a:lnTo>
                        <a:pt x="4374" y="24942"/>
                      </a:lnTo>
                      <a:lnTo>
                        <a:pt x="4373" y="24902"/>
                      </a:lnTo>
                      <a:lnTo>
                        <a:pt x="4370" y="24863"/>
                      </a:lnTo>
                      <a:lnTo>
                        <a:pt x="4365" y="24824"/>
                      </a:lnTo>
                      <a:lnTo>
                        <a:pt x="4359" y="24784"/>
                      </a:lnTo>
                      <a:lnTo>
                        <a:pt x="4353" y="24746"/>
                      </a:lnTo>
                      <a:lnTo>
                        <a:pt x="4343" y="24707"/>
                      </a:lnTo>
                      <a:lnTo>
                        <a:pt x="4333" y="24668"/>
                      </a:lnTo>
                      <a:lnTo>
                        <a:pt x="4320" y="24630"/>
                      </a:lnTo>
                      <a:lnTo>
                        <a:pt x="4307" y="24592"/>
                      </a:lnTo>
                      <a:lnTo>
                        <a:pt x="4260" y="24470"/>
                      </a:lnTo>
                      <a:lnTo>
                        <a:pt x="4215" y="24347"/>
                      </a:lnTo>
                      <a:lnTo>
                        <a:pt x="4171" y="24225"/>
                      </a:lnTo>
                      <a:lnTo>
                        <a:pt x="4130" y="24102"/>
                      </a:lnTo>
                      <a:lnTo>
                        <a:pt x="4090" y="23979"/>
                      </a:lnTo>
                      <a:lnTo>
                        <a:pt x="4051" y="23855"/>
                      </a:lnTo>
                      <a:lnTo>
                        <a:pt x="4014" y="23732"/>
                      </a:lnTo>
                      <a:lnTo>
                        <a:pt x="3978" y="23608"/>
                      </a:lnTo>
                      <a:lnTo>
                        <a:pt x="3945" y="23485"/>
                      </a:lnTo>
                      <a:lnTo>
                        <a:pt x="3913" y="23361"/>
                      </a:lnTo>
                      <a:lnTo>
                        <a:pt x="3882" y="23237"/>
                      </a:lnTo>
                      <a:lnTo>
                        <a:pt x="3853" y="23113"/>
                      </a:lnTo>
                      <a:lnTo>
                        <a:pt x="3826" y="22989"/>
                      </a:lnTo>
                      <a:lnTo>
                        <a:pt x="3801" y="22865"/>
                      </a:lnTo>
                      <a:lnTo>
                        <a:pt x="3776" y="22741"/>
                      </a:lnTo>
                      <a:lnTo>
                        <a:pt x="3754" y="22617"/>
                      </a:lnTo>
                      <a:lnTo>
                        <a:pt x="3732" y="22493"/>
                      </a:lnTo>
                      <a:lnTo>
                        <a:pt x="3712" y="22369"/>
                      </a:lnTo>
                      <a:lnTo>
                        <a:pt x="3694" y="22246"/>
                      </a:lnTo>
                      <a:lnTo>
                        <a:pt x="3678" y="22122"/>
                      </a:lnTo>
                      <a:lnTo>
                        <a:pt x="3662" y="21998"/>
                      </a:lnTo>
                      <a:lnTo>
                        <a:pt x="3648" y="21874"/>
                      </a:lnTo>
                      <a:lnTo>
                        <a:pt x="3636" y="21750"/>
                      </a:lnTo>
                      <a:lnTo>
                        <a:pt x="3625" y="21626"/>
                      </a:lnTo>
                      <a:lnTo>
                        <a:pt x="3616" y="21502"/>
                      </a:lnTo>
                      <a:lnTo>
                        <a:pt x="3608" y="21378"/>
                      </a:lnTo>
                      <a:lnTo>
                        <a:pt x="3601" y="21254"/>
                      </a:lnTo>
                      <a:lnTo>
                        <a:pt x="3596" y="21131"/>
                      </a:lnTo>
                      <a:lnTo>
                        <a:pt x="3593" y="21007"/>
                      </a:lnTo>
                      <a:lnTo>
                        <a:pt x="3591" y="20884"/>
                      </a:lnTo>
                      <a:lnTo>
                        <a:pt x="3589" y="20760"/>
                      </a:lnTo>
                      <a:lnTo>
                        <a:pt x="3589" y="20637"/>
                      </a:lnTo>
                      <a:lnTo>
                        <a:pt x="3592" y="20514"/>
                      </a:lnTo>
                      <a:lnTo>
                        <a:pt x="3595" y="20392"/>
                      </a:lnTo>
                      <a:lnTo>
                        <a:pt x="3600" y="20269"/>
                      </a:lnTo>
                      <a:lnTo>
                        <a:pt x="3605" y="20147"/>
                      </a:lnTo>
                      <a:lnTo>
                        <a:pt x="3612" y="20024"/>
                      </a:lnTo>
                      <a:lnTo>
                        <a:pt x="3620" y="19903"/>
                      </a:lnTo>
                      <a:lnTo>
                        <a:pt x="3631" y="19781"/>
                      </a:lnTo>
                      <a:lnTo>
                        <a:pt x="3642" y="19659"/>
                      </a:lnTo>
                      <a:lnTo>
                        <a:pt x="3654" y="19539"/>
                      </a:lnTo>
                      <a:lnTo>
                        <a:pt x="3667" y="19417"/>
                      </a:lnTo>
                      <a:lnTo>
                        <a:pt x="3682" y="19297"/>
                      </a:lnTo>
                      <a:lnTo>
                        <a:pt x="3698" y="19176"/>
                      </a:lnTo>
                      <a:lnTo>
                        <a:pt x="3716" y="19055"/>
                      </a:lnTo>
                      <a:lnTo>
                        <a:pt x="3735" y="18936"/>
                      </a:lnTo>
                      <a:lnTo>
                        <a:pt x="3755" y="18817"/>
                      </a:lnTo>
                      <a:lnTo>
                        <a:pt x="3775" y="18697"/>
                      </a:lnTo>
                      <a:lnTo>
                        <a:pt x="3798" y="18578"/>
                      </a:lnTo>
                      <a:lnTo>
                        <a:pt x="3821" y="18460"/>
                      </a:lnTo>
                      <a:lnTo>
                        <a:pt x="3846" y="18341"/>
                      </a:lnTo>
                      <a:lnTo>
                        <a:pt x="3872" y="18223"/>
                      </a:lnTo>
                      <a:lnTo>
                        <a:pt x="3899" y="18106"/>
                      </a:lnTo>
                      <a:lnTo>
                        <a:pt x="3927" y="17989"/>
                      </a:lnTo>
                      <a:lnTo>
                        <a:pt x="3957" y="17872"/>
                      </a:lnTo>
                      <a:lnTo>
                        <a:pt x="3988" y="17756"/>
                      </a:lnTo>
                      <a:lnTo>
                        <a:pt x="4019" y="17640"/>
                      </a:lnTo>
                      <a:lnTo>
                        <a:pt x="4052" y="17525"/>
                      </a:lnTo>
                      <a:lnTo>
                        <a:pt x="4085" y="17409"/>
                      </a:lnTo>
                      <a:lnTo>
                        <a:pt x="4120" y="17296"/>
                      </a:lnTo>
                      <a:lnTo>
                        <a:pt x="4156" y="17181"/>
                      </a:lnTo>
                      <a:lnTo>
                        <a:pt x="4193" y="17067"/>
                      </a:lnTo>
                      <a:lnTo>
                        <a:pt x="4231" y="16955"/>
                      </a:lnTo>
                      <a:lnTo>
                        <a:pt x="4271" y="16842"/>
                      </a:lnTo>
                      <a:lnTo>
                        <a:pt x="4311" y="16730"/>
                      </a:lnTo>
                      <a:lnTo>
                        <a:pt x="4353" y="16618"/>
                      </a:lnTo>
                      <a:lnTo>
                        <a:pt x="4394" y="16507"/>
                      </a:lnTo>
                      <a:lnTo>
                        <a:pt x="4437" y="16397"/>
                      </a:lnTo>
                      <a:lnTo>
                        <a:pt x="4482" y="16287"/>
                      </a:lnTo>
                      <a:lnTo>
                        <a:pt x="4527" y="16178"/>
                      </a:lnTo>
                      <a:lnTo>
                        <a:pt x="4574" y="16069"/>
                      </a:lnTo>
                      <a:lnTo>
                        <a:pt x="4621" y="15961"/>
                      </a:lnTo>
                      <a:lnTo>
                        <a:pt x="4669" y="15853"/>
                      </a:lnTo>
                      <a:lnTo>
                        <a:pt x="4719" y="15746"/>
                      </a:lnTo>
                      <a:lnTo>
                        <a:pt x="4769" y="15639"/>
                      </a:lnTo>
                      <a:lnTo>
                        <a:pt x="4820" y="15534"/>
                      </a:lnTo>
                      <a:lnTo>
                        <a:pt x="4871" y="15428"/>
                      </a:lnTo>
                      <a:lnTo>
                        <a:pt x="4925" y="15324"/>
                      </a:lnTo>
                      <a:lnTo>
                        <a:pt x="4979" y="15220"/>
                      </a:lnTo>
                      <a:lnTo>
                        <a:pt x="5033" y="15117"/>
                      </a:lnTo>
                      <a:lnTo>
                        <a:pt x="5089" y="15015"/>
                      </a:lnTo>
                      <a:lnTo>
                        <a:pt x="5145" y="14913"/>
                      </a:lnTo>
                      <a:lnTo>
                        <a:pt x="5203" y="14812"/>
                      </a:lnTo>
                      <a:lnTo>
                        <a:pt x="5261" y="14712"/>
                      </a:lnTo>
                      <a:lnTo>
                        <a:pt x="5320" y="14612"/>
                      </a:lnTo>
                      <a:lnTo>
                        <a:pt x="5381" y="14513"/>
                      </a:lnTo>
                      <a:lnTo>
                        <a:pt x="5442" y="14414"/>
                      </a:lnTo>
                      <a:lnTo>
                        <a:pt x="5502" y="14317"/>
                      </a:lnTo>
                      <a:lnTo>
                        <a:pt x="5565" y="14220"/>
                      </a:lnTo>
                      <a:lnTo>
                        <a:pt x="5629" y="14125"/>
                      </a:lnTo>
                      <a:lnTo>
                        <a:pt x="5692" y="14030"/>
                      </a:lnTo>
                      <a:lnTo>
                        <a:pt x="5757" y="13936"/>
                      </a:lnTo>
                      <a:lnTo>
                        <a:pt x="5822" y="13843"/>
                      </a:lnTo>
                      <a:lnTo>
                        <a:pt x="5889" y="13750"/>
                      </a:lnTo>
                      <a:lnTo>
                        <a:pt x="5956" y="13658"/>
                      </a:lnTo>
                      <a:lnTo>
                        <a:pt x="6023" y="13567"/>
                      </a:lnTo>
                      <a:lnTo>
                        <a:pt x="6092" y="13478"/>
                      </a:lnTo>
                      <a:lnTo>
                        <a:pt x="6161" y="13388"/>
                      </a:lnTo>
                      <a:lnTo>
                        <a:pt x="6231" y="13300"/>
                      </a:lnTo>
                      <a:lnTo>
                        <a:pt x="6302" y="13213"/>
                      </a:lnTo>
                      <a:lnTo>
                        <a:pt x="6373" y="13126"/>
                      </a:lnTo>
                      <a:lnTo>
                        <a:pt x="6446" y="13040"/>
                      </a:lnTo>
                      <a:lnTo>
                        <a:pt x="6518" y="12957"/>
                      </a:lnTo>
                      <a:lnTo>
                        <a:pt x="6591" y="12873"/>
                      </a:lnTo>
                      <a:lnTo>
                        <a:pt x="6666" y="12790"/>
                      </a:lnTo>
                      <a:lnTo>
                        <a:pt x="6740" y="12709"/>
                      </a:lnTo>
                      <a:lnTo>
                        <a:pt x="6815" y="12627"/>
                      </a:lnTo>
                      <a:lnTo>
                        <a:pt x="6892" y="12548"/>
                      </a:lnTo>
                      <a:lnTo>
                        <a:pt x="6968" y="12469"/>
                      </a:lnTo>
                      <a:lnTo>
                        <a:pt x="7045" y="12391"/>
                      </a:lnTo>
                      <a:lnTo>
                        <a:pt x="7123" y="12314"/>
                      </a:lnTo>
                      <a:lnTo>
                        <a:pt x="7201" y="12238"/>
                      </a:lnTo>
                      <a:lnTo>
                        <a:pt x="7280" y="12163"/>
                      </a:lnTo>
                      <a:lnTo>
                        <a:pt x="7359" y="12090"/>
                      </a:lnTo>
                      <a:lnTo>
                        <a:pt x="7439" y="12018"/>
                      </a:lnTo>
                      <a:lnTo>
                        <a:pt x="7520" y="11946"/>
                      </a:lnTo>
                      <a:lnTo>
                        <a:pt x="7601" y="11875"/>
                      </a:lnTo>
                      <a:lnTo>
                        <a:pt x="7683" y="11806"/>
                      </a:lnTo>
                      <a:lnTo>
                        <a:pt x="7764" y="11737"/>
                      </a:lnTo>
                      <a:lnTo>
                        <a:pt x="7847" y="11671"/>
                      </a:lnTo>
                      <a:lnTo>
                        <a:pt x="7930" y="11604"/>
                      </a:lnTo>
                      <a:lnTo>
                        <a:pt x="8014" y="11540"/>
                      </a:lnTo>
                      <a:lnTo>
                        <a:pt x="8098" y="11477"/>
                      </a:lnTo>
                      <a:lnTo>
                        <a:pt x="8182" y="11414"/>
                      </a:lnTo>
                      <a:lnTo>
                        <a:pt x="8267" y="11353"/>
                      </a:lnTo>
                      <a:lnTo>
                        <a:pt x="8353" y="11292"/>
                      </a:lnTo>
                      <a:lnTo>
                        <a:pt x="8439" y="11234"/>
                      </a:lnTo>
                      <a:lnTo>
                        <a:pt x="8525" y="1117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23" name="文本框 44"/>
              <p:cNvSpPr txBox="1"/>
              <p:nvPr/>
            </p:nvSpPr>
            <p:spPr>
              <a:xfrm>
                <a:off x="-172773" y="4179183"/>
                <a:ext cx="1969319" cy="29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Scene Change Detection 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8" name="组合 55"/>
            <p:cNvGrpSpPr/>
            <p:nvPr/>
          </p:nvGrpSpPr>
          <p:grpSpPr>
            <a:xfrm>
              <a:off x="1047150" y="4132867"/>
              <a:ext cx="1969319" cy="1041179"/>
              <a:chOff x="106274" y="4582206"/>
              <a:chExt cx="1969319" cy="1041179"/>
            </a:xfrm>
          </p:grpSpPr>
          <p:grpSp>
            <p:nvGrpSpPr>
              <p:cNvPr id="116" name="组合 56"/>
              <p:cNvGrpSpPr/>
              <p:nvPr/>
            </p:nvGrpSpPr>
            <p:grpSpPr>
              <a:xfrm>
                <a:off x="400243" y="4582206"/>
                <a:ext cx="784535" cy="784535"/>
                <a:chOff x="2631386" y="2467375"/>
                <a:chExt cx="784535" cy="784535"/>
              </a:xfrm>
            </p:grpSpPr>
            <p:sp>
              <p:nvSpPr>
                <p:cNvPr id="118" name="椭圆 58"/>
                <p:cNvSpPr/>
                <p:nvPr/>
              </p:nvSpPr>
              <p:spPr bwMode="auto">
                <a:xfrm>
                  <a:off x="2631386" y="2467375"/>
                  <a:ext cx="784535" cy="7845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  <a:sym typeface="Calibri" pitchFamily="34" charset="0"/>
                  </a:endParaRPr>
                </a:p>
              </p:txBody>
            </p:sp>
            <p:sp>
              <p:nvSpPr>
                <p:cNvPr id="119" name="KSO_Shape"/>
                <p:cNvSpPr>
                  <a:spLocks/>
                </p:cNvSpPr>
                <p:nvPr/>
              </p:nvSpPr>
              <p:spPr bwMode="auto">
                <a:xfrm>
                  <a:off x="2719156" y="2650977"/>
                  <a:ext cx="232868" cy="40973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932881" h="1643327">
                      <a:moveTo>
                        <a:pt x="545128" y="842833"/>
                      </a:moveTo>
                      <a:lnTo>
                        <a:pt x="539574" y="844421"/>
                      </a:lnTo>
                      <a:lnTo>
                        <a:pt x="534284" y="846009"/>
                      </a:lnTo>
                      <a:lnTo>
                        <a:pt x="528465" y="847067"/>
                      </a:lnTo>
                      <a:lnTo>
                        <a:pt x="522646" y="848391"/>
                      </a:lnTo>
                      <a:lnTo>
                        <a:pt x="517092" y="849184"/>
                      </a:lnTo>
                      <a:lnTo>
                        <a:pt x="511008" y="849978"/>
                      </a:lnTo>
                      <a:lnTo>
                        <a:pt x="498841" y="851301"/>
                      </a:lnTo>
                      <a:lnTo>
                        <a:pt x="486410" y="851566"/>
                      </a:lnTo>
                      <a:lnTo>
                        <a:pt x="473979" y="851831"/>
                      </a:lnTo>
                      <a:lnTo>
                        <a:pt x="461812" y="851566"/>
                      </a:lnTo>
                      <a:lnTo>
                        <a:pt x="450174" y="851037"/>
                      </a:lnTo>
                      <a:lnTo>
                        <a:pt x="439065" y="849978"/>
                      </a:lnTo>
                      <a:lnTo>
                        <a:pt x="428485" y="848920"/>
                      </a:lnTo>
                      <a:lnTo>
                        <a:pt x="410764" y="846803"/>
                      </a:lnTo>
                      <a:lnTo>
                        <a:pt x="398333" y="845215"/>
                      </a:lnTo>
                      <a:lnTo>
                        <a:pt x="392249" y="844421"/>
                      </a:lnTo>
                      <a:lnTo>
                        <a:pt x="390398" y="844950"/>
                      </a:lnTo>
                      <a:lnTo>
                        <a:pt x="389340" y="845480"/>
                      </a:lnTo>
                      <a:lnTo>
                        <a:pt x="388282" y="846274"/>
                      </a:lnTo>
                      <a:lnTo>
                        <a:pt x="387753" y="847332"/>
                      </a:lnTo>
                      <a:lnTo>
                        <a:pt x="387488" y="848655"/>
                      </a:lnTo>
                      <a:lnTo>
                        <a:pt x="387488" y="849449"/>
                      </a:lnTo>
                      <a:lnTo>
                        <a:pt x="387488" y="850243"/>
                      </a:lnTo>
                      <a:lnTo>
                        <a:pt x="468689" y="968001"/>
                      </a:lnTo>
                      <a:lnTo>
                        <a:pt x="470011" y="968531"/>
                      </a:lnTo>
                      <a:lnTo>
                        <a:pt x="471069" y="969060"/>
                      </a:lnTo>
                      <a:lnTo>
                        <a:pt x="472127" y="969325"/>
                      </a:lnTo>
                      <a:lnTo>
                        <a:pt x="473714" y="969325"/>
                      </a:lnTo>
                      <a:lnTo>
                        <a:pt x="475037" y="969060"/>
                      </a:lnTo>
                      <a:lnTo>
                        <a:pt x="476624" y="968795"/>
                      </a:lnTo>
                      <a:lnTo>
                        <a:pt x="479798" y="967737"/>
                      </a:lnTo>
                      <a:lnTo>
                        <a:pt x="549625" y="852095"/>
                      </a:lnTo>
                      <a:lnTo>
                        <a:pt x="550154" y="849714"/>
                      </a:lnTo>
                      <a:lnTo>
                        <a:pt x="550154" y="848655"/>
                      </a:lnTo>
                      <a:lnTo>
                        <a:pt x="549889" y="847332"/>
                      </a:lnTo>
                      <a:lnTo>
                        <a:pt x="549360" y="846009"/>
                      </a:lnTo>
                      <a:lnTo>
                        <a:pt x="548567" y="844950"/>
                      </a:lnTo>
                      <a:lnTo>
                        <a:pt x="546980" y="843627"/>
                      </a:lnTo>
                      <a:lnTo>
                        <a:pt x="545128" y="842833"/>
                      </a:lnTo>
                      <a:close/>
                      <a:moveTo>
                        <a:pt x="462870" y="0"/>
                      </a:moveTo>
                      <a:lnTo>
                        <a:pt x="469218" y="0"/>
                      </a:lnTo>
                      <a:lnTo>
                        <a:pt x="475566" y="0"/>
                      </a:lnTo>
                      <a:lnTo>
                        <a:pt x="481649" y="265"/>
                      </a:lnTo>
                      <a:lnTo>
                        <a:pt x="487733" y="794"/>
                      </a:lnTo>
                      <a:lnTo>
                        <a:pt x="493816" y="1323"/>
                      </a:lnTo>
                      <a:lnTo>
                        <a:pt x="499635" y="2117"/>
                      </a:lnTo>
                      <a:lnTo>
                        <a:pt x="511008" y="4234"/>
                      </a:lnTo>
                      <a:lnTo>
                        <a:pt x="521588" y="6880"/>
                      </a:lnTo>
                      <a:lnTo>
                        <a:pt x="531639" y="10056"/>
                      </a:lnTo>
                      <a:lnTo>
                        <a:pt x="541425" y="13496"/>
                      </a:lnTo>
                      <a:lnTo>
                        <a:pt x="550947" y="17465"/>
                      </a:lnTo>
                      <a:lnTo>
                        <a:pt x="559676" y="22229"/>
                      </a:lnTo>
                      <a:lnTo>
                        <a:pt x="568404" y="26727"/>
                      </a:lnTo>
                      <a:lnTo>
                        <a:pt x="576603" y="32020"/>
                      </a:lnTo>
                      <a:lnTo>
                        <a:pt x="584009" y="37048"/>
                      </a:lnTo>
                      <a:lnTo>
                        <a:pt x="591151" y="42605"/>
                      </a:lnTo>
                      <a:lnTo>
                        <a:pt x="597763" y="48162"/>
                      </a:lnTo>
                      <a:lnTo>
                        <a:pt x="604111" y="53984"/>
                      </a:lnTo>
                      <a:lnTo>
                        <a:pt x="610195" y="59806"/>
                      </a:lnTo>
                      <a:lnTo>
                        <a:pt x="615749" y="65627"/>
                      </a:lnTo>
                      <a:lnTo>
                        <a:pt x="621039" y="71184"/>
                      </a:lnTo>
                      <a:lnTo>
                        <a:pt x="625535" y="76742"/>
                      </a:lnTo>
                      <a:lnTo>
                        <a:pt x="630032" y="82299"/>
                      </a:lnTo>
                      <a:lnTo>
                        <a:pt x="637702" y="92619"/>
                      </a:lnTo>
                      <a:lnTo>
                        <a:pt x="643786" y="101881"/>
                      </a:lnTo>
                      <a:lnTo>
                        <a:pt x="648811" y="109555"/>
                      </a:lnTo>
                      <a:lnTo>
                        <a:pt x="652250" y="115112"/>
                      </a:lnTo>
                      <a:lnTo>
                        <a:pt x="654101" y="118817"/>
                      </a:lnTo>
                      <a:lnTo>
                        <a:pt x="654895" y="119611"/>
                      </a:lnTo>
                      <a:lnTo>
                        <a:pt x="655159" y="119611"/>
                      </a:lnTo>
                      <a:lnTo>
                        <a:pt x="655953" y="119082"/>
                      </a:lnTo>
                      <a:lnTo>
                        <a:pt x="657275" y="118288"/>
                      </a:lnTo>
                      <a:lnTo>
                        <a:pt x="662829" y="116171"/>
                      </a:lnTo>
                      <a:lnTo>
                        <a:pt x="671293" y="113525"/>
                      </a:lnTo>
                      <a:lnTo>
                        <a:pt x="676583" y="112201"/>
                      </a:lnTo>
                      <a:lnTo>
                        <a:pt x="682138" y="110878"/>
                      </a:lnTo>
                      <a:lnTo>
                        <a:pt x="688750" y="109820"/>
                      </a:lnTo>
                      <a:lnTo>
                        <a:pt x="695892" y="108761"/>
                      </a:lnTo>
                      <a:lnTo>
                        <a:pt x="703297" y="107967"/>
                      </a:lnTo>
                      <a:lnTo>
                        <a:pt x="711497" y="107438"/>
                      </a:lnTo>
                      <a:lnTo>
                        <a:pt x="719696" y="107174"/>
                      </a:lnTo>
                      <a:lnTo>
                        <a:pt x="728689" y="107438"/>
                      </a:lnTo>
                      <a:lnTo>
                        <a:pt x="737947" y="107703"/>
                      </a:lnTo>
                      <a:lnTo>
                        <a:pt x="747468" y="108761"/>
                      </a:lnTo>
                      <a:lnTo>
                        <a:pt x="757255" y="110349"/>
                      </a:lnTo>
                      <a:lnTo>
                        <a:pt x="767570" y="112731"/>
                      </a:lnTo>
                      <a:lnTo>
                        <a:pt x="777886" y="115642"/>
                      </a:lnTo>
                      <a:lnTo>
                        <a:pt x="788201" y="119082"/>
                      </a:lnTo>
                      <a:lnTo>
                        <a:pt x="799045" y="123051"/>
                      </a:lnTo>
                      <a:lnTo>
                        <a:pt x="804071" y="125697"/>
                      </a:lnTo>
                      <a:lnTo>
                        <a:pt x="809625" y="128344"/>
                      </a:lnTo>
                      <a:lnTo>
                        <a:pt x="814915" y="130725"/>
                      </a:lnTo>
                      <a:lnTo>
                        <a:pt x="820205" y="133901"/>
                      </a:lnTo>
                      <a:lnTo>
                        <a:pt x="825760" y="137076"/>
                      </a:lnTo>
                      <a:lnTo>
                        <a:pt x="831049" y="140781"/>
                      </a:lnTo>
                      <a:lnTo>
                        <a:pt x="836604" y="144486"/>
                      </a:lnTo>
                      <a:lnTo>
                        <a:pt x="841629" y="148455"/>
                      </a:lnTo>
                      <a:lnTo>
                        <a:pt x="847184" y="152689"/>
                      </a:lnTo>
                      <a:lnTo>
                        <a:pt x="852474" y="157452"/>
                      </a:lnTo>
                      <a:lnTo>
                        <a:pt x="857764" y="161951"/>
                      </a:lnTo>
                      <a:lnTo>
                        <a:pt x="863054" y="167244"/>
                      </a:lnTo>
                      <a:lnTo>
                        <a:pt x="868344" y="172536"/>
                      </a:lnTo>
                      <a:lnTo>
                        <a:pt x="873369" y="178358"/>
                      </a:lnTo>
                      <a:lnTo>
                        <a:pt x="878659" y="183915"/>
                      </a:lnTo>
                      <a:lnTo>
                        <a:pt x="883684" y="190266"/>
                      </a:lnTo>
                      <a:lnTo>
                        <a:pt x="888710" y="196617"/>
                      </a:lnTo>
                      <a:lnTo>
                        <a:pt x="893735" y="203762"/>
                      </a:lnTo>
                      <a:lnTo>
                        <a:pt x="898496" y="210907"/>
                      </a:lnTo>
                      <a:lnTo>
                        <a:pt x="903257" y="218316"/>
                      </a:lnTo>
                      <a:lnTo>
                        <a:pt x="908283" y="226255"/>
                      </a:lnTo>
                      <a:lnTo>
                        <a:pt x="912779" y="234194"/>
                      </a:lnTo>
                      <a:lnTo>
                        <a:pt x="916217" y="243456"/>
                      </a:lnTo>
                      <a:lnTo>
                        <a:pt x="919391" y="252718"/>
                      </a:lnTo>
                      <a:lnTo>
                        <a:pt x="922036" y="261980"/>
                      </a:lnTo>
                      <a:lnTo>
                        <a:pt x="924152" y="271506"/>
                      </a:lnTo>
                      <a:lnTo>
                        <a:pt x="925739" y="281033"/>
                      </a:lnTo>
                      <a:lnTo>
                        <a:pt x="927326" y="290295"/>
                      </a:lnTo>
                      <a:lnTo>
                        <a:pt x="928384" y="299821"/>
                      </a:lnTo>
                      <a:lnTo>
                        <a:pt x="928913" y="309348"/>
                      </a:lnTo>
                      <a:lnTo>
                        <a:pt x="929178" y="318610"/>
                      </a:lnTo>
                      <a:lnTo>
                        <a:pt x="929178" y="327871"/>
                      </a:lnTo>
                      <a:lnTo>
                        <a:pt x="928913" y="336869"/>
                      </a:lnTo>
                      <a:lnTo>
                        <a:pt x="928384" y="345866"/>
                      </a:lnTo>
                      <a:lnTo>
                        <a:pt x="927855" y="354863"/>
                      </a:lnTo>
                      <a:lnTo>
                        <a:pt x="926533" y="363596"/>
                      </a:lnTo>
                      <a:lnTo>
                        <a:pt x="925475" y="371799"/>
                      </a:lnTo>
                      <a:lnTo>
                        <a:pt x="924417" y="380003"/>
                      </a:lnTo>
                      <a:lnTo>
                        <a:pt x="922830" y="388206"/>
                      </a:lnTo>
                      <a:lnTo>
                        <a:pt x="921243" y="395616"/>
                      </a:lnTo>
                      <a:lnTo>
                        <a:pt x="917804" y="410170"/>
                      </a:lnTo>
                      <a:lnTo>
                        <a:pt x="913837" y="423137"/>
                      </a:lnTo>
                      <a:lnTo>
                        <a:pt x="909870" y="434251"/>
                      </a:lnTo>
                      <a:lnTo>
                        <a:pt x="906167" y="443778"/>
                      </a:lnTo>
                      <a:lnTo>
                        <a:pt x="902728" y="451452"/>
                      </a:lnTo>
                      <a:lnTo>
                        <a:pt x="899819" y="457009"/>
                      </a:lnTo>
                      <a:lnTo>
                        <a:pt x="898232" y="458861"/>
                      </a:lnTo>
                      <a:lnTo>
                        <a:pt x="897174" y="460184"/>
                      </a:lnTo>
                      <a:lnTo>
                        <a:pt x="900348" y="464683"/>
                      </a:lnTo>
                      <a:lnTo>
                        <a:pt x="903522" y="469711"/>
                      </a:lnTo>
                      <a:lnTo>
                        <a:pt x="906696" y="475004"/>
                      </a:lnTo>
                      <a:lnTo>
                        <a:pt x="909605" y="480561"/>
                      </a:lnTo>
                      <a:lnTo>
                        <a:pt x="912515" y="486382"/>
                      </a:lnTo>
                      <a:lnTo>
                        <a:pt x="915159" y="492733"/>
                      </a:lnTo>
                      <a:lnTo>
                        <a:pt x="917804" y="499084"/>
                      </a:lnTo>
                      <a:lnTo>
                        <a:pt x="919920" y="505700"/>
                      </a:lnTo>
                      <a:lnTo>
                        <a:pt x="922301" y="512580"/>
                      </a:lnTo>
                      <a:lnTo>
                        <a:pt x="924417" y="519990"/>
                      </a:lnTo>
                      <a:lnTo>
                        <a:pt x="926268" y="527399"/>
                      </a:lnTo>
                      <a:lnTo>
                        <a:pt x="927855" y="535074"/>
                      </a:lnTo>
                      <a:lnTo>
                        <a:pt x="929178" y="543012"/>
                      </a:lnTo>
                      <a:lnTo>
                        <a:pt x="930765" y="550951"/>
                      </a:lnTo>
                      <a:lnTo>
                        <a:pt x="931558" y="559155"/>
                      </a:lnTo>
                      <a:lnTo>
                        <a:pt x="932352" y="567623"/>
                      </a:lnTo>
                      <a:lnTo>
                        <a:pt x="932616" y="576091"/>
                      </a:lnTo>
                      <a:lnTo>
                        <a:pt x="932881" y="584559"/>
                      </a:lnTo>
                      <a:lnTo>
                        <a:pt x="932616" y="593556"/>
                      </a:lnTo>
                      <a:lnTo>
                        <a:pt x="932352" y="602289"/>
                      </a:lnTo>
                      <a:lnTo>
                        <a:pt x="931558" y="611550"/>
                      </a:lnTo>
                      <a:lnTo>
                        <a:pt x="930500" y="620548"/>
                      </a:lnTo>
                      <a:lnTo>
                        <a:pt x="928913" y="629810"/>
                      </a:lnTo>
                      <a:lnTo>
                        <a:pt x="927326" y="639072"/>
                      </a:lnTo>
                      <a:lnTo>
                        <a:pt x="924946" y="648333"/>
                      </a:lnTo>
                      <a:lnTo>
                        <a:pt x="922301" y="657860"/>
                      </a:lnTo>
                      <a:lnTo>
                        <a:pt x="919391" y="667387"/>
                      </a:lnTo>
                      <a:lnTo>
                        <a:pt x="915953" y="676648"/>
                      </a:lnTo>
                      <a:lnTo>
                        <a:pt x="912250" y="686175"/>
                      </a:lnTo>
                      <a:lnTo>
                        <a:pt x="907754" y="695701"/>
                      </a:lnTo>
                      <a:lnTo>
                        <a:pt x="902993" y="705228"/>
                      </a:lnTo>
                      <a:lnTo>
                        <a:pt x="897703" y="714490"/>
                      </a:lnTo>
                      <a:lnTo>
                        <a:pt x="893471" y="720841"/>
                      </a:lnTo>
                      <a:lnTo>
                        <a:pt x="888974" y="726927"/>
                      </a:lnTo>
                      <a:lnTo>
                        <a:pt x="884478" y="732749"/>
                      </a:lnTo>
                      <a:lnTo>
                        <a:pt x="879717" y="738042"/>
                      </a:lnTo>
                      <a:lnTo>
                        <a:pt x="875220" y="743599"/>
                      </a:lnTo>
                      <a:lnTo>
                        <a:pt x="870724" y="748627"/>
                      </a:lnTo>
                      <a:lnTo>
                        <a:pt x="865699" y="753390"/>
                      </a:lnTo>
                      <a:lnTo>
                        <a:pt x="860673" y="758153"/>
                      </a:lnTo>
                      <a:lnTo>
                        <a:pt x="855648" y="762652"/>
                      </a:lnTo>
                      <a:lnTo>
                        <a:pt x="850622" y="766886"/>
                      </a:lnTo>
                      <a:lnTo>
                        <a:pt x="845332" y="770855"/>
                      </a:lnTo>
                      <a:lnTo>
                        <a:pt x="840307" y="774825"/>
                      </a:lnTo>
                      <a:lnTo>
                        <a:pt x="835017" y="778265"/>
                      </a:lnTo>
                      <a:lnTo>
                        <a:pt x="829991" y="781705"/>
                      </a:lnTo>
                      <a:lnTo>
                        <a:pt x="819147" y="788056"/>
                      </a:lnTo>
                      <a:lnTo>
                        <a:pt x="808567" y="793878"/>
                      </a:lnTo>
                      <a:lnTo>
                        <a:pt x="797723" y="798906"/>
                      </a:lnTo>
                      <a:lnTo>
                        <a:pt x="787143" y="803404"/>
                      </a:lnTo>
                      <a:lnTo>
                        <a:pt x="776299" y="807374"/>
                      </a:lnTo>
                      <a:lnTo>
                        <a:pt x="765983" y="810549"/>
                      </a:lnTo>
                      <a:lnTo>
                        <a:pt x="755668" y="813460"/>
                      </a:lnTo>
                      <a:lnTo>
                        <a:pt x="745088" y="815577"/>
                      </a:lnTo>
                      <a:lnTo>
                        <a:pt x="735037" y="817429"/>
                      </a:lnTo>
                      <a:lnTo>
                        <a:pt x="725251" y="818753"/>
                      </a:lnTo>
                      <a:lnTo>
                        <a:pt x="715993" y="820076"/>
                      </a:lnTo>
                      <a:lnTo>
                        <a:pt x="706736" y="820870"/>
                      </a:lnTo>
                      <a:lnTo>
                        <a:pt x="698008" y="821399"/>
                      </a:lnTo>
                      <a:lnTo>
                        <a:pt x="689808" y="821399"/>
                      </a:lnTo>
                      <a:lnTo>
                        <a:pt x="682138" y="821663"/>
                      </a:lnTo>
                      <a:lnTo>
                        <a:pt x="668119" y="821134"/>
                      </a:lnTo>
                      <a:lnTo>
                        <a:pt x="656746" y="820340"/>
                      </a:lnTo>
                      <a:lnTo>
                        <a:pt x="648018" y="819282"/>
                      </a:lnTo>
                      <a:lnTo>
                        <a:pt x="640876" y="818223"/>
                      </a:lnTo>
                      <a:lnTo>
                        <a:pt x="549360" y="1012194"/>
                      </a:lnTo>
                      <a:lnTo>
                        <a:pt x="552270" y="1641739"/>
                      </a:lnTo>
                      <a:lnTo>
                        <a:pt x="398862" y="1643327"/>
                      </a:lnTo>
                      <a:lnTo>
                        <a:pt x="393572" y="1015634"/>
                      </a:lnTo>
                      <a:lnTo>
                        <a:pt x="285392" y="813989"/>
                      </a:lnTo>
                      <a:lnTo>
                        <a:pt x="271374" y="815048"/>
                      </a:lnTo>
                      <a:lnTo>
                        <a:pt x="258149" y="815842"/>
                      </a:lnTo>
                      <a:lnTo>
                        <a:pt x="245189" y="815842"/>
                      </a:lnTo>
                      <a:lnTo>
                        <a:pt x="232493" y="815842"/>
                      </a:lnTo>
                      <a:lnTo>
                        <a:pt x="220062" y="815048"/>
                      </a:lnTo>
                      <a:lnTo>
                        <a:pt x="207895" y="813989"/>
                      </a:lnTo>
                      <a:lnTo>
                        <a:pt x="196257" y="812137"/>
                      </a:lnTo>
                      <a:lnTo>
                        <a:pt x="185148" y="810284"/>
                      </a:lnTo>
                      <a:lnTo>
                        <a:pt x="174039" y="807638"/>
                      </a:lnTo>
                      <a:lnTo>
                        <a:pt x="163459" y="804727"/>
                      </a:lnTo>
                      <a:lnTo>
                        <a:pt x="152879" y="801023"/>
                      </a:lnTo>
                      <a:lnTo>
                        <a:pt x="142829" y="797053"/>
                      </a:lnTo>
                      <a:lnTo>
                        <a:pt x="133307" y="792555"/>
                      </a:lnTo>
                      <a:lnTo>
                        <a:pt x="124049" y="787791"/>
                      </a:lnTo>
                      <a:lnTo>
                        <a:pt x="114792" y="782499"/>
                      </a:lnTo>
                      <a:lnTo>
                        <a:pt x="106064" y="776677"/>
                      </a:lnTo>
                      <a:lnTo>
                        <a:pt x="98129" y="770326"/>
                      </a:lnTo>
                      <a:lnTo>
                        <a:pt x="89929" y="763710"/>
                      </a:lnTo>
                      <a:lnTo>
                        <a:pt x="82259" y="756301"/>
                      </a:lnTo>
                      <a:lnTo>
                        <a:pt x="74853" y="748891"/>
                      </a:lnTo>
                      <a:lnTo>
                        <a:pt x="67711" y="740688"/>
                      </a:lnTo>
                      <a:lnTo>
                        <a:pt x="61099" y="732484"/>
                      </a:lnTo>
                      <a:lnTo>
                        <a:pt x="54751" y="723487"/>
                      </a:lnTo>
                      <a:lnTo>
                        <a:pt x="48668" y="713961"/>
                      </a:lnTo>
                      <a:lnTo>
                        <a:pt x="42849" y="704170"/>
                      </a:lnTo>
                      <a:lnTo>
                        <a:pt x="37294" y="693849"/>
                      </a:lnTo>
                      <a:lnTo>
                        <a:pt x="32533" y="683264"/>
                      </a:lnTo>
                      <a:lnTo>
                        <a:pt x="27508" y="671885"/>
                      </a:lnTo>
                      <a:lnTo>
                        <a:pt x="23276" y="660506"/>
                      </a:lnTo>
                      <a:lnTo>
                        <a:pt x="18780" y="648333"/>
                      </a:lnTo>
                      <a:lnTo>
                        <a:pt x="15077" y="635896"/>
                      </a:lnTo>
                      <a:lnTo>
                        <a:pt x="11638" y="623194"/>
                      </a:lnTo>
                      <a:lnTo>
                        <a:pt x="10051" y="613403"/>
                      </a:lnTo>
                      <a:lnTo>
                        <a:pt x="8464" y="603082"/>
                      </a:lnTo>
                      <a:lnTo>
                        <a:pt x="7935" y="593291"/>
                      </a:lnTo>
                      <a:lnTo>
                        <a:pt x="7406" y="583500"/>
                      </a:lnTo>
                      <a:lnTo>
                        <a:pt x="7406" y="573444"/>
                      </a:lnTo>
                      <a:lnTo>
                        <a:pt x="7935" y="563389"/>
                      </a:lnTo>
                      <a:lnTo>
                        <a:pt x="8993" y="553068"/>
                      </a:lnTo>
                      <a:lnTo>
                        <a:pt x="10845" y="542748"/>
                      </a:lnTo>
                      <a:lnTo>
                        <a:pt x="12961" y="532427"/>
                      </a:lnTo>
                      <a:lnTo>
                        <a:pt x="15341" y="521842"/>
                      </a:lnTo>
                      <a:lnTo>
                        <a:pt x="18780" y="511522"/>
                      </a:lnTo>
                      <a:lnTo>
                        <a:pt x="22747" y="500937"/>
                      </a:lnTo>
                      <a:lnTo>
                        <a:pt x="27243" y="490087"/>
                      </a:lnTo>
                      <a:lnTo>
                        <a:pt x="32269" y="479502"/>
                      </a:lnTo>
                      <a:lnTo>
                        <a:pt x="38352" y="468652"/>
                      </a:lnTo>
                      <a:lnTo>
                        <a:pt x="44700" y="457803"/>
                      </a:lnTo>
                      <a:lnTo>
                        <a:pt x="39939" y="450923"/>
                      </a:lnTo>
                      <a:lnTo>
                        <a:pt x="35443" y="444307"/>
                      </a:lnTo>
                      <a:lnTo>
                        <a:pt x="30946" y="437162"/>
                      </a:lnTo>
                      <a:lnTo>
                        <a:pt x="27243" y="430282"/>
                      </a:lnTo>
                      <a:lnTo>
                        <a:pt x="23540" y="423401"/>
                      </a:lnTo>
                      <a:lnTo>
                        <a:pt x="20102" y="416521"/>
                      </a:lnTo>
                      <a:lnTo>
                        <a:pt x="16928" y="409112"/>
                      </a:lnTo>
                      <a:lnTo>
                        <a:pt x="14019" y="402231"/>
                      </a:lnTo>
                      <a:lnTo>
                        <a:pt x="11109" y="395086"/>
                      </a:lnTo>
                      <a:lnTo>
                        <a:pt x="8729" y="387942"/>
                      </a:lnTo>
                      <a:lnTo>
                        <a:pt x="6877" y="380797"/>
                      </a:lnTo>
                      <a:lnTo>
                        <a:pt x="5026" y="373652"/>
                      </a:lnTo>
                      <a:lnTo>
                        <a:pt x="3174" y="366242"/>
                      </a:lnTo>
                      <a:lnTo>
                        <a:pt x="2116" y="358833"/>
                      </a:lnTo>
                      <a:lnTo>
                        <a:pt x="1323" y="351688"/>
                      </a:lnTo>
                      <a:lnTo>
                        <a:pt x="794" y="344278"/>
                      </a:lnTo>
                      <a:lnTo>
                        <a:pt x="0" y="336604"/>
                      </a:lnTo>
                      <a:lnTo>
                        <a:pt x="0" y="329459"/>
                      </a:lnTo>
                      <a:lnTo>
                        <a:pt x="529" y="321785"/>
                      </a:lnTo>
                      <a:lnTo>
                        <a:pt x="1058" y="314111"/>
                      </a:lnTo>
                      <a:lnTo>
                        <a:pt x="1852" y="306701"/>
                      </a:lnTo>
                      <a:lnTo>
                        <a:pt x="2910" y="299027"/>
                      </a:lnTo>
                      <a:lnTo>
                        <a:pt x="4761" y="291353"/>
                      </a:lnTo>
                      <a:lnTo>
                        <a:pt x="6348" y="283414"/>
                      </a:lnTo>
                      <a:lnTo>
                        <a:pt x="8729" y="275740"/>
                      </a:lnTo>
                      <a:lnTo>
                        <a:pt x="11374" y="267801"/>
                      </a:lnTo>
                      <a:lnTo>
                        <a:pt x="14283" y="260127"/>
                      </a:lnTo>
                      <a:lnTo>
                        <a:pt x="17457" y="251924"/>
                      </a:lnTo>
                      <a:lnTo>
                        <a:pt x="20896" y="244250"/>
                      </a:lnTo>
                      <a:lnTo>
                        <a:pt x="24598" y="236046"/>
                      </a:lnTo>
                      <a:lnTo>
                        <a:pt x="29095" y="227843"/>
                      </a:lnTo>
                      <a:lnTo>
                        <a:pt x="33591" y="219904"/>
                      </a:lnTo>
                      <a:lnTo>
                        <a:pt x="39410" y="210378"/>
                      </a:lnTo>
                      <a:lnTo>
                        <a:pt x="45494" y="201116"/>
                      </a:lnTo>
                      <a:lnTo>
                        <a:pt x="51577" y="192383"/>
                      </a:lnTo>
                      <a:lnTo>
                        <a:pt x="57661" y="184180"/>
                      </a:lnTo>
                      <a:lnTo>
                        <a:pt x="64008" y="176770"/>
                      </a:lnTo>
                      <a:lnTo>
                        <a:pt x="70356" y="169625"/>
                      </a:lnTo>
                      <a:lnTo>
                        <a:pt x="76704" y="163010"/>
                      </a:lnTo>
                      <a:lnTo>
                        <a:pt x="83317" y="156923"/>
                      </a:lnTo>
                      <a:lnTo>
                        <a:pt x="89929" y="151101"/>
                      </a:lnTo>
                      <a:lnTo>
                        <a:pt x="96806" y="145809"/>
                      </a:lnTo>
                      <a:lnTo>
                        <a:pt x="103948" y="141046"/>
                      </a:lnTo>
                      <a:lnTo>
                        <a:pt x="110824" y="136547"/>
                      </a:lnTo>
                      <a:lnTo>
                        <a:pt x="117966" y="132578"/>
                      </a:lnTo>
                      <a:lnTo>
                        <a:pt x="125107" y="128873"/>
                      </a:lnTo>
                      <a:lnTo>
                        <a:pt x="132513" y="125697"/>
                      </a:lnTo>
                      <a:lnTo>
                        <a:pt x="139655" y="122786"/>
                      </a:lnTo>
                      <a:lnTo>
                        <a:pt x="147061" y="120140"/>
                      </a:lnTo>
                      <a:lnTo>
                        <a:pt x="154731" y="117759"/>
                      </a:lnTo>
                      <a:lnTo>
                        <a:pt x="162137" y="116171"/>
                      </a:lnTo>
                      <a:lnTo>
                        <a:pt x="170072" y="114583"/>
                      </a:lnTo>
                      <a:lnTo>
                        <a:pt x="177742" y="113525"/>
                      </a:lnTo>
                      <a:lnTo>
                        <a:pt x="185677" y="112731"/>
                      </a:lnTo>
                      <a:lnTo>
                        <a:pt x="193347" y="111937"/>
                      </a:lnTo>
                      <a:lnTo>
                        <a:pt x="201547" y="111672"/>
                      </a:lnTo>
                      <a:lnTo>
                        <a:pt x="209482" y="111672"/>
                      </a:lnTo>
                      <a:lnTo>
                        <a:pt x="217681" y="111937"/>
                      </a:lnTo>
                      <a:lnTo>
                        <a:pt x="225881" y="112731"/>
                      </a:lnTo>
                      <a:lnTo>
                        <a:pt x="234080" y="113525"/>
                      </a:lnTo>
                      <a:lnTo>
                        <a:pt x="242279" y="114318"/>
                      </a:lnTo>
                      <a:lnTo>
                        <a:pt x="250479" y="115642"/>
                      </a:lnTo>
                      <a:lnTo>
                        <a:pt x="258943" y="116965"/>
                      </a:lnTo>
                      <a:lnTo>
                        <a:pt x="267407" y="118817"/>
                      </a:lnTo>
                      <a:lnTo>
                        <a:pt x="270316" y="113789"/>
                      </a:lnTo>
                      <a:lnTo>
                        <a:pt x="273755" y="107967"/>
                      </a:lnTo>
                      <a:lnTo>
                        <a:pt x="278515" y="100822"/>
                      </a:lnTo>
                      <a:lnTo>
                        <a:pt x="284863" y="91825"/>
                      </a:lnTo>
                      <a:lnTo>
                        <a:pt x="293063" y="82034"/>
                      </a:lnTo>
                      <a:lnTo>
                        <a:pt x="297295" y="76742"/>
                      </a:lnTo>
                      <a:lnTo>
                        <a:pt x="302585" y="71449"/>
                      </a:lnTo>
                      <a:lnTo>
                        <a:pt x="307875" y="66157"/>
                      </a:lnTo>
                      <a:lnTo>
                        <a:pt x="313694" y="60599"/>
                      </a:lnTo>
                      <a:lnTo>
                        <a:pt x="319777" y="55042"/>
                      </a:lnTo>
                      <a:lnTo>
                        <a:pt x="326389" y="49485"/>
                      </a:lnTo>
                      <a:lnTo>
                        <a:pt x="333266" y="44457"/>
                      </a:lnTo>
                      <a:lnTo>
                        <a:pt x="340672" y="38900"/>
                      </a:lnTo>
                      <a:lnTo>
                        <a:pt x="348607" y="33872"/>
                      </a:lnTo>
                      <a:lnTo>
                        <a:pt x="356542" y="29109"/>
                      </a:lnTo>
                      <a:lnTo>
                        <a:pt x="365270" y="24346"/>
                      </a:lnTo>
                      <a:lnTo>
                        <a:pt x="374263" y="19847"/>
                      </a:lnTo>
                      <a:lnTo>
                        <a:pt x="383785" y="15878"/>
                      </a:lnTo>
                      <a:lnTo>
                        <a:pt x="393836" y="11908"/>
                      </a:lnTo>
                      <a:lnTo>
                        <a:pt x="404416" y="8733"/>
                      </a:lnTo>
                      <a:lnTo>
                        <a:pt x="414996" y="5822"/>
                      </a:lnTo>
                      <a:lnTo>
                        <a:pt x="426369" y="3705"/>
                      </a:lnTo>
                      <a:lnTo>
                        <a:pt x="438007" y="1852"/>
                      </a:lnTo>
                      <a:lnTo>
                        <a:pt x="450174" y="529"/>
                      </a:lnTo>
                      <a:lnTo>
                        <a:pt x="46287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pic>
              <p:nvPicPr>
                <p:cNvPr id="120" name="图片 60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01" t="7786" r="8744" b="7634"/>
                <a:stretch/>
              </p:blipFill>
              <p:spPr>
                <a:xfrm>
                  <a:off x="2991734" y="2588417"/>
                  <a:ext cx="381831" cy="534861"/>
                </a:xfrm>
                <a:prstGeom prst="rect">
                  <a:avLst/>
                </a:prstGeom>
              </p:spPr>
            </p:pic>
            <p:sp>
              <p:nvSpPr>
                <p:cNvPr id="121" name="KSO_Shape"/>
                <p:cNvSpPr/>
                <p:nvPr/>
              </p:nvSpPr>
              <p:spPr>
                <a:xfrm>
                  <a:off x="2936672" y="2882936"/>
                  <a:ext cx="173961" cy="133370"/>
                </a:xfrm>
                <a:custGeom>
                  <a:avLst/>
                  <a:gdLst>
                    <a:gd name="connsiteX0" fmla="*/ 4710315 w 7544313"/>
                    <a:gd name="connsiteY0" fmla="*/ 0 h 5784389"/>
                    <a:gd name="connsiteX1" fmla="*/ 5164538 w 7544313"/>
                    <a:gd name="connsiteY1" fmla="*/ 188144 h 5784389"/>
                    <a:gd name="connsiteX2" fmla="*/ 7343753 w 7544313"/>
                    <a:gd name="connsiteY2" fmla="*/ 2367358 h 5784389"/>
                    <a:gd name="connsiteX3" fmla="*/ 7428050 w 7544313"/>
                    <a:gd name="connsiteY3" fmla="*/ 2469120 h 5784389"/>
                    <a:gd name="connsiteX4" fmla="*/ 7438311 w 7544313"/>
                    <a:gd name="connsiteY4" fmla="*/ 2487626 h 5784389"/>
                    <a:gd name="connsiteX5" fmla="*/ 7479289 w 7544313"/>
                    <a:gd name="connsiteY5" fmla="*/ 2563973 h 5784389"/>
                    <a:gd name="connsiteX6" fmla="*/ 7544313 w 7544313"/>
                    <a:gd name="connsiteY6" fmla="*/ 2891210 h 5784389"/>
                    <a:gd name="connsiteX7" fmla="*/ 7479289 w 7544313"/>
                    <a:gd name="connsiteY7" fmla="*/ 3218447 h 5784389"/>
                    <a:gd name="connsiteX8" fmla="*/ 7454433 w 7544313"/>
                    <a:gd name="connsiteY8" fmla="*/ 3276193 h 5784389"/>
                    <a:gd name="connsiteX9" fmla="*/ 7421357 w 7544313"/>
                    <a:gd name="connsiteY9" fmla="*/ 3318247 h 5784389"/>
                    <a:gd name="connsiteX10" fmla="*/ 7325947 w 7544313"/>
                    <a:gd name="connsiteY10" fmla="*/ 3417030 h 5784389"/>
                    <a:gd name="connsiteX11" fmla="*/ 5146732 w 7544313"/>
                    <a:gd name="connsiteY11" fmla="*/ 5596244 h 5784389"/>
                    <a:gd name="connsiteX12" fmla="*/ 4238287 w 7544313"/>
                    <a:gd name="connsiteY12" fmla="*/ 5596244 h 5784389"/>
                    <a:gd name="connsiteX13" fmla="*/ 4238287 w 7544313"/>
                    <a:gd name="connsiteY13" fmla="*/ 4687801 h 5784389"/>
                    <a:gd name="connsiteX14" fmla="*/ 5378425 w 7544313"/>
                    <a:gd name="connsiteY14" fmla="*/ 3547663 h 5784389"/>
                    <a:gd name="connsiteX15" fmla="*/ 642367 w 7544313"/>
                    <a:gd name="connsiteY15" fmla="*/ 3547663 h 5784389"/>
                    <a:gd name="connsiteX16" fmla="*/ 0 w 7544313"/>
                    <a:gd name="connsiteY16" fmla="*/ 2905296 h 5784389"/>
                    <a:gd name="connsiteX17" fmla="*/ 642367 w 7544313"/>
                    <a:gd name="connsiteY17" fmla="*/ 2262930 h 5784389"/>
                    <a:gd name="connsiteX18" fmla="*/ 5422435 w 7544313"/>
                    <a:gd name="connsiteY18" fmla="*/ 2262930 h 5784389"/>
                    <a:gd name="connsiteX19" fmla="*/ 4256093 w 7544313"/>
                    <a:gd name="connsiteY19" fmla="*/ 1096587 h 5784389"/>
                    <a:gd name="connsiteX20" fmla="*/ 4256093 w 7544313"/>
                    <a:gd name="connsiteY20" fmla="*/ 188144 h 5784389"/>
                    <a:gd name="connsiteX21" fmla="*/ 4710315 w 7544313"/>
                    <a:gd name="connsiteY21" fmla="*/ 0 h 5784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544313" h="5784389">
                      <a:moveTo>
                        <a:pt x="4710315" y="0"/>
                      </a:moveTo>
                      <a:cubicBezTo>
                        <a:pt x="4874713" y="0"/>
                        <a:pt x="5039107" y="62713"/>
                        <a:pt x="5164538" y="188144"/>
                      </a:cubicBezTo>
                      <a:lnTo>
                        <a:pt x="7343753" y="2367358"/>
                      </a:lnTo>
                      <a:cubicBezTo>
                        <a:pt x="7375110" y="2398716"/>
                        <a:pt x="7403341" y="2432905"/>
                        <a:pt x="7428050" y="2469120"/>
                      </a:cubicBezTo>
                      <a:lnTo>
                        <a:pt x="7438311" y="2487626"/>
                      </a:lnTo>
                      <a:lnTo>
                        <a:pt x="7479289" y="2563973"/>
                      </a:lnTo>
                      <a:cubicBezTo>
                        <a:pt x="7520342" y="2657385"/>
                        <a:pt x="7544313" y="2769994"/>
                        <a:pt x="7544313" y="2891210"/>
                      </a:cubicBezTo>
                      <a:cubicBezTo>
                        <a:pt x="7544313" y="3012426"/>
                        <a:pt x="7520342" y="3125035"/>
                        <a:pt x="7479289" y="3218447"/>
                      </a:cubicBezTo>
                      <a:lnTo>
                        <a:pt x="7454433" y="3276193"/>
                      </a:lnTo>
                      <a:lnTo>
                        <a:pt x="7421357" y="3318247"/>
                      </a:lnTo>
                      <a:cubicBezTo>
                        <a:pt x="7391886" y="3351882"/>
                        <a:pt x="7357304" y="3385674"/>
                        <a:pt x="7325947" y="3417030"/>
                      </a:cubicBezTo>
                      <a:lnTo>
                        <a:pt x="5146732" y="5596244"/>
                      </a:lnTo>
                      <a:cubicBezTo>
                        <a:pt x="4895873" y="5847104"/>
                        <a:pt x="4489147" y="5847104"/>
                        <a:pt x="4238287" y="5596244"/>
                      </a:cubicBezTo>
                      <a:cubicBezTo>
                        <a:pt x="3987430" y="5345384"/>
                        <a:pt x="3987430" y="4938661"/>
                        <a:pt x="4238287" y="4687801"/>
                      </a:cubicBezTo>
                      <a:lnTo>
                        <a:pt x="5378425" y="3547663"/>
                      </a:lnTo>
                      <a:lnTo>
                        <a:pt x="642367" y="3547663"/>
                      </a:lnTo>
                      <a:cubicBezTo>
                        <a:pt x="287598" y="3547663"/>
                        <a:pt x="0" y="3260065"/>
                        <a:pt x="0" y="2905296"/>
                      </a:cubicBezTo>
                      <a:cubicBezTo>
                        <a:pt x="0" y="2550527"/>
                        <a:pt x="287598" y="2262930"/>
                        <a:pt x="642367" y="2262930"/>
                      </a:cubicBezTo>
                      <a:lnTo>
                        <a:pt x="5422435" y="2262930"/>
                      </a:lnTo>
                      <a:lnTo>
                        <a:pt x="4256093" y="1096587"/>
                      </a:lnTo>
                      <a:cubicBezTo>
                        <a:pt x="4005235" y="845727"/>
                        <a:pt x="4005235" y="439004"/>
                        <a:pt x="4256093" y="188144"/>
                      </a:cubicBezTo>
                      <a:cubicBezTo>
                        <a:pt x="4381524" y="62713"/>
                        <a:pt x="4545918" y="0"/>
                        <a:pt x="4710315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solidFill>
                      <a:schemeClr val="tx1"/>
                    </a:solidFill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17" name="文本框 57"/>
              <p:cNvSpPr txBox="1"/>
              <p:nvPr/>
            </p:nvSpPr>
            <p:spPr>
              <a:xfrm>
                <a:off x="106274" y="5326212"/>
                <a:ext cx="1969319" cy="29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Defocus Detection 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9" name="组合 62"/>
            <p:cNvGrpSpPr/>
            <p:nvPr/>
          </p:nvGrpSpPr>
          <p:grpSpPr>
            <a:xfrm>
              <a:off x="2675946" y="1897488"/>
              <a:ext cx="1695624" cy="1063739"/>
              <a:chOff x="1543548" y="1233742"/>
              <a:chExt cx="1695624" cy="1063739"/>
            </a:xfrm>
          </p:grpSpPr>
          <p:grpSp>
            <p:nvGrpSpPr>
              <p:cNvPr id="108" name="组合 63"/>
              <p:cNvGrpSpPr/>
              <p:nvPr/>
            </p:nvGrpSpPr>
            <p:grpSpPr>
              <a:xfrm>
                <a:off x="1894847" y="1233742"/>
                <a:ext cx="784535" cy="784535"/>
                <a:chOff x="1692312" y="2388721"/>
                <a:chExt cx="784535" cy="784535"/>
              </a:xfrm>
            </p:grpSpPr>
            <p:sp>
              <p:nvSpPr>
                <p:cNvPr id="110" name="椭圆 65"/>
                <p:cNvSpPr/>
                <p:nvPr/>
              </p:nvSpPr>
              <p:spPr bwMode="auto">
                <a:xfrm>
                  <a:off x="1692312" y="2388721"/>
                  <a:ext cx="784535" cy="7845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  <a:sym typeface="Calibri" pitchFamily="34" charset="0"/>
                  </a:endParaRPr>
                </a:p>
              </p:txBody>
            </p:sp>
            <p:sp>
              <p:nvSpPr>
                <p:cNvPr id="111" name="KSO_Shape"/>
                <p:cNvSpPr>
                  <a:spLocks/>
                </p:cNvSpPr>
                <p:nvPr/>
              </p:nvSpPr>
              <p:spPr bwMode="auto">
                <a:xfrm>
                  <a:off x="2171969" y="2711554"/>
                  <a:ext cx="171047" cy="159359"/>
                </a:xfrm>
                <a:custGeom>
                  <a:avLst/>
                  <a:gdLst>
                    <a:gd name="T0" fmla="*/ 1333062 w 4783"/>
                    <a:gd name="T1" fmla="*/ 0 h 4454"/>
                    <a:gd name="T2" fmla="*/ 565566 w 4783"/>
                    <a:gd name="T3" fmla="*/ 384673 h 4454"/>
                    <a:gd name="T4" fmla="*/ 179627 w 4783"/>
                    <a:gd name="T5" fmla="*/ 385072 h 4454"/>
                    <a:gd name="T6" fmla="*/ 151349 w 4783"/>
                    <a:gd name="T7" fmla="*/ 389058 h 4454"/>
                    <a:gd name="T8" fmla="*/ 124265 w 4783"/>
                    <a:gd name="T9" fmla="*/ 396234 h 4454"/>
                    <a:gd name="T10" fmla="*/ 99173 w 4783"/>
                    <a:gd name="T11" fmla="*/ 407794 h 4454"/>
                    <a:gd name="T12" fmla="*/ 76073 w 4783"/>
                    <a:gd name="T13" fmla="*/ 422543 h 4454"/>
                    <a:gd name="T14" fmla="*/ 55362 w 4783"/>
                    <a:gd name="T15" fmla="*/ 440481 h 4454"/>
                    <a:gd name="T16" fmla="*/ 37837 w 4783"/>
                    <a:gd name="T17" fmla="*/ 461209 h 4454"/>
                    <a:gd name="T18" fmla="*/ 22702 w 4783"/>
                    <a:gd name="T19" fmla="*/ 484330 h 4454"/>
                    <a:gd name="T20" fmla="*/ 11550 w 4783"/>
                    <a:gd name="T21" fmla="*/ 509044 h 4454"/>
                    <a:gd name="T22" fmla="*/ 3983 w 4783"/>
                    <a:gd name="T23" fmla="*/ 536151 h 4454"/>
                    <a:gd name="T24" fmla="*/ 0 w 4783"/>
                    <a:gd name="T25" fmla="*/ 564852 h 4454"/>
                    <a:gd name="T26" fmla="*/ 0 w 4783"/>
                    <a:gd name="T27" fmla="*/ 1585731 h 4454"/>
                    <a:gd name="T28" fmla="*/ 1991 w 4783"/>
                    <a:gd name="T29" fmla="*/ 1614432 h 4454"/>
                    <a:gd name="T30" fmla="*/ 8364 w 4783"/>
                    <a:gd name="T31" fmla="*/ 1641938 h 4454"/>
                    <a:gd name="T32" fmla="*/ 18719 w 4783"/>
                    <a:gd name="T33" fmla="*/ 1667848 h 4454"/>
                    <a:gd name="T34" fmla="*/ 32261 w 4783"/>
                    <a:gd name="T35" fmla="*/ 1691766 h 4454"/>
                    <a:gd name="T36" fmla="*/ 49387 w 4783"/>
                    <a:gd name="T37" fmla="*/ 1712893 h 4454"/>
                    <a:gd name="T38" fmla="*/ 69302 w 4783"/>
                    <a:gd name="T39" fmla="*/ 1731628 h 4454"/>
                    <a:gd name="T40" fmla="*/ 91207 w 4783"/>
                    <a:gd name="T41" fmla="*/ 1747972 h 4454"/>
                    <a:gd name="T42" fmla="*/ 115503 w 4783"/>
                    <a:gd name="T43" fmla="*/ 1760329 h 4454"/>
                    <a:gd name="T44" fmla="*/ 142188 w 4783"/>
                    <a:gd name="T45" fmla="*/ 1769498 h 4454"/>
                    <a:gd name="T46" fmla="*/ 170068 w 4783"/>
                    <a:gd name="T47" fmla="*/ 1774281 h 4454"/>
                    <a:gd name="T48" fmla="*/ 1715416 w 4783"/>
                    <a:gd name="T49" fmla="*/ 1775477 h 4454"/>
                    <a:gd name="T50" fmla="*/ 1734534 w 4783"/>
                    <a:gd name="T51" fmla="*/ 1774281 h 4454"/>
                    <a:gd name="T52" fmla="*/ 1762812 w 4783"/>
                    <a:gd name="T53" fmla="*/ 1769498 h 4454"/>
                    <a:gd name="T54" fmla="*/ 1789099 w 4783"/>
                    <a:gd name="T55" fmla="*/ 1760329 h 4454"/>
                    <a:gd name="T56" fmla="*/ 1813394 w 4783"/>
                    <a:gd name="T57" fmla="*/ 1747972 h 4454"/>
                    <a:gd name="T58" fmla="*/ 1835698 w 4783"/>
                    <a:gd name="T59" fmla="*/ 1731628 h 4454"/>
                    <a:gd name="T60" fmla="*/ 1855613 w 4783"/>
                    <a:gd name="T61" fmla="*/ 1712893 h 4454"/>
                    <a:gd name="T62" fmla="*/ 1872341 w 4783"/>
                    <a:gd name="T63" fmla="*/ 1691766 h 4454"/>
                    <a:gd name="T64" fmla="*/ 1885882 w 4783"/>
                    <a:gd name="T65" fmla="*/ 1667848 h 4454"/>
                    <a:gd name="T66" fmla="*/ 1896238 w 4783"/>
                    <a:gd name="T67" fmla="*/ 1641938 h 4454"/>
                    <a:gd name="T68" fmla="*/ 1902610 w 4783"/>
                    <a:gd name="T69" fmla="*/ 1614432 h 4454"/>
                    <a:gd name="T70" fmla="*/ 1905000 w 4783"/>
                    <a:gd name="T71" fmla="*/ 1585731 h 4454"/>
                    <a:gd name="T72" fmla="*/ 1904602 w 4783"/>
                    <a:gd name="T73" fmla="*/ 564852 h 4454"/>
                    <a:gd name="T74" fmla="*/ 1900619 w 4783"/>
                    <a:gd name="T75" fmla="*/ 536151 h 4454"/>
                    <a:gd name="T76" fmla="*/ 1893450 w 4783"/>
                    <a:gd name="T77" fmla="*/ 509044 h 4454"/>
                    <a:gd name="T78" fmla="*/ 1881899 w 4783"/>
                    <a:gd name="T79" fmla="*/ 484330 h 4454"/>
                    <a:gd name="T80" fmla="*/ 1867163 w 4783"/>
                    <a:gd name="T81" fmla="*/ 461209 h 4454"/>
                    <a:gd name="T82" fmla="*/ 1849240 w 4783"/>
                    <a:gd name="T83" fmla="*/ 440481 h 4454"/>
                    <a:gd name="T84" fmla="*/ 1828529 w 4783"/>
                    <a:gd name="T85" fmla="*/ 422543 h 4454"/>
                    <a:gd name="T86" fmla="*/ 1805429 w 4783"/>
                    <a:gd name="T87" fmla="*/ 407794 h 4454"/>
                    <a:gd name="T88" fmla="*/ 1780337 w 4783"/>
                    <a:gd name="T89" fmla="*/ 396234 h 4454"/>
                    <a:gd name="T90" fmla="*/ 1753651 w 4783"/>
                    <a:gd name="T91" fmla="*/ 389058 h 4454"/>
                    <a:gd name="T92" fmla="*/ 1724975 w 4783"/>
                    <a:gd name="T93" fmla="*/ 385072 h 4454"/>
                    <a:gd name="T94" fmla="*/ 752361 w 4783"/>
                    <a:gd name="T95" fmla="*/ 186955 h 4454"/>
                    <a:gd name="T96" fmla="*/ 1146664 w 4783"/>
                    <a:gd name="T97" fmla="*/ 186955 h 4454"/>
                    <a:gd name="T98" fmla="*/ 752361 w 4783"/>
                    <a:gd name="T99" fmla="*/ 384673 h 445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4783" h="4454">
                      <a:moveTo>
                        <a:pt x="4307" y="965"/>
                      </a:moveTo>
                      <a:lnTo>
                        <a:pt x="3347" y="965"/>
                      </a:lnTo>
                      <a:lnTo>
                        <a:pt x="3347" y="0"/>
                      </a:lnTo>
                      <a:lnTo>
                        <a:pt x="3114" y="0"/>
                      </a:lnTo>
                      <a:lnTo>
                        <a:pt x="1420" y="0"/>
                      </a:lnTo>
                      <a:lnTo>
                        <a:pt x="1420" y="965"/>
                      </a:lnTo>
                      <a:lnTo>
                        <a:pt x="476" y="965"/>
                      </a:lnTo>
                      <a:lnTo>
                        <a:pt x="451" y="966"/>
                      </a:lnTo>
                      <a:lnTo>
                        <a:pt x="427" y="968"/>
                      </a:lnTo>
                      <a:lnTo>
                        <a:pt x="404" y="971"/>
                      </a:lnTo>
                      <a:lnTo>
                        <a:pt x="380" y="976"/>
                      </a:lnTo>
                      <a:lnTo>
                        <a:pt x="357" y="980"/>
                      </a:lnTo>
                      <a:lnTo>
                        <a:pt x="334" y="987"/>
                      </a:lnTo>
                      <a:lnTo>
                        <a:pt x="312" y="994"/>
                      </a:lnTo>
                      <a:lnTo>
                        <a:pt x="290" y="1003"/>
                      </a:lnTo>
                      <a:lnTo>
                        <a:pt x="270" y="1013"/>
                      </a:lnTo>
                      <a:lnTo>
                        <a:pt x="249" y="1023"/>
                      </a:lnTo>
                      <a:lnTo>
                        <a:pt x="229" y="1035"/>
                      </a:lnTo>
                      <a:lnTo>
                        <a:pt x="209" y="1047"/>
                      </a:lnTo>
                      <a:lnTo>
                        <a:pt x="191" y="1060"/>
                      </a:lnTo>
                      <a:lnTo>
                        <a:pt x="174" y="1074"/>
                      </a:lnTo>
                      <a:lnTo>
                        <a:pt x="156" y="1089"/>
                      </a:lnTo>
                      <a:lnTo>
                        <a:pt x="139" y="1105"/>
                      </a:lnTo>
                      <a:lnTo>
                        <a:pt x="124" y="1121"/>
                      </a:lnTo>
                      <a:lnTo>
                        <a:pt x="109" y="1139"/>
                      </a:lnTo>
                      <a:lnTo>
                        <a:pt x="95" y="1157"/>
                      </a:lnTo>
                      <a:lnTo>
                        <a:pt x="81" y="1176"/>
                      </a:lnTo>
                      <a:lnTo>
                        <a:pt x="69" y="1194"/>
                      </a:lnTo>
                      <a:lnTo>
                        <a:pt x="57" y="1215"/>
                      </a:lnTo>
                      <a:lnTo>
                        <a:pt x="47" y="1234"/>
                      </a:lnTo>
                      <a:lnTo>
                        <a:pt x="37" y="1256"/>
                      </a:lnTo>
                      <a:lnTo>
                        <a:pt x="29" y="1277"/>
                      </a:lnTo>
                      <a:lnTo>
                        <a:pt x="21" y="1300"/>
                      </a:lnTo>
                      <a:lnTo>
                        <a:pt x="15" y="1322"/>
                      </a:lnTo>
                      <a:lnTo>
                        <a:pt x="10" y="1345"/>
                      </a:lnTo>
                      <a:lnTo>
                        <a:pt x="5" y="1368"/>
                      </a:lnTo>
                      <a:lnTo>
                        <a:pt x="3" y="1393"/>
                      </a:lnTo>
                      <a:lnTo>
                        <a:pt x="0" y="1417"/>
                      </a:lnTo>
                      <a:lnTo>
                        <a:pt x="0" y="1441"/>
                      </a:lnTo>
                      <a:lnTo>
                        <a:pt x="0" y="3978"/>
                      </a:lnTo>
                      <a:lnTo>
                        <a:pt x="0" y="4002"/>
                      </a:lnTo>
                      <a:lnTo>
                        <a:pt x="3" y="4027"/>
                      </a:lnTo>
                      <a:lnTo>
                        <a:pt x="5" y="4050"/>
                      </a:lnTo>
                      <a:lnTo>
                        <a:pt x="10" y="4074"/>
                      </a:lnTo>
                      <a:lnTo>
                        <a:pt x="15" y="4096"/>
                      </a:lnTo>
                      <a:lnTo>
                        <a:pt x="21" y="4119"/>
                      </a:lnTo>
                      <a:lnTo>
                        <a:pt x="29" y="4141"/>
                      </a:lnTo>
                      <a:lnTo>
                        <a:pt x="37" y="4163"/>
                      </a:lnTo>
                      <a:lnTo>
                        <a:pt x="47" y="4184"/>
                      </a:lnTo>
                      <a:lnTo>
                        <a:pt x="57" y="4204"/>
                      </a:lnTo>
                      <a:lnTo>
                        <a:pt x="69" y="4224"/>
                      </a:lnTo>
                      <a:lnTo>
                        <a:pt x="81" y="4244"/>
                      </a:lnTo>
                      <a:lnTo>
                        <a:pt x="95" y="4262"/>
                      </a:lnTo>
                      <a:lnTo>
                        <a:pt x="109" y="4281"/>
                      </a:lnTo>
                      <a:lnTo>
                        <a:pt x="124" y="4297"/>
                      </a:lnTo>
                      <a:lnTo>
                        <a:pt x="139" y="4314"/>
                      </a:lnTo>
                      <a:lnTo>
                        <a:pt x="156" y="4329"/>
                      </a:lnTo>
                      <a:lnTo>
                        <a:pt x="174" y="4344"/>
                      </a:lnTo>
                      <a:lnTo>
                        <a:pt x="191" y="4359"/>
                      </a:lnTo>
                      <a:lnTo>
                        <a:pt x="209" y="4372"/>
                      </a:lnTo>
                      <a:lnTo>
                        <a:pt x="229" y="4385"/>
                      </a:lnTo>
                      <a:lnTo>
                        <a:pt x="249" y="4396"/>
                      </a:lnTo>
                      <a:lnTo>
                        <a:pt x="270" y="4407"/>
                      </a:lnTo>
                      <a:lnTo>
                        <a:pt x="290" y="4416"/>
                      </a:lnTo>
                      <a:lnTo>
                        <a:pt x="312" y="4425"/>
                      </a:lnTo>
                      <a:lnTo>
                        <a:pt x="334" y="4432"/>
                      </a:lnTo>
                      <a:lnTo>
                        <a:pt x="357" y="4439"/>
                      </a:lnTo>
                      <a:lnTo>
                        <a:pt x="380" y="4444"/>
                      </a:lnTo>
                      <a:lnTo>
                        <a:pt x="404" y="4448"/>
                      </a:lnTo>
                      <a:lnTo>
                        <a:pt x="427" y="4451"/>
                      </a:lnTo>
                      <a:lnTo>
                        <a:pt x="451" y="4453"/>
                      </a:lnTo>
                      <a:lnTo>
                        <a:pt x="476" y="4454"/>
                      </a:lnTo>
                      <a:lnTo>
                        <a:pt x="4307" y="4454"/>
                      </a:lnTo>
                      <a:lnTo>
                        <a:pt x="4331" y="4453"/>
                      </a:lnTo>
                      <a:lnTo>
                        <a:pt x="4355" y="4451"/>
                      </a:lnTo>
                      <a:lnTo>
                        <a:pt x="4378" y="4448"/>
                      </a:lnTo>
                      <a:lnTo>
                        <a:pt x="4403" y="4444"/>
                      </a:lnTo>
                      <a:lnTo>
                        <a:pt x="4426" y="4439"/>
                      </a:lnTo>
                      <a:lnTo>
                        <a:pt x="4448" y="4432"/>
                      </a:lnTo>
                      <a:lnTo>
                        <a:pt x="4470" y="4425"/>
                      </a:lnTo>
                      <a:lnTo>
                        <a:pt x="4492" y="4416"/>
                      </a:lnTo>
                      <a:lnTo>
                        <a:pt x="4512" y="4407"/>
                      </a:lnTo>
                      <a:lnTo>
                        <a:pt x="4533" y="4396"/>
                      </a:lnTo>
                      <a:lnTo>
                        <a:pt x="4553" y="4385"/>
                      </a:lnTo>
                      <a:lnTo>
                        <a:pt x="4572" y="4372"/>
                      </a:lnTo>
                      <a:lnTo>
                        <a:pt x="4591" y="4359"/>
                      </a:lnTo>
                      <a:lnTo>
                        <a:pt x="4609" y="4344"/>
                      </a:lnTo>
                      <a:lnTo>
                        <a:pt x="4627" y="4329"/>
                      </a:lnTo>
                      <a:lnTo>
                        <a:pt x="4643" y="4314"/>
                      </a:lnTo>
                      <a:lnTo>
                        <a:pt x="4659" y="4297"/>
                      </a:lnTo>
                      <a:lnTo>
                        <a:pt x="4674" y="4281"/>
                      </a:lnTo>
                      <a:lnTo>
                        <a:pt x="4688" y="4262"/>
                      </a:lnTo>
                      <a:lnTo>
                        <a:pt x="4701" y="4244"/>
                      </a:lnTo>
                      <a:lnTo>
                        <a:pt x="4713" y="4224"/>
                      </a:lnTo>
                      <a:lnTo>
                        <a:pt x="4725" y="4204"/>
                      </a:lnTo>
                      <a:lnTo>
                        <a:pt x="4735" y="4184"/>
                      </a:lnTo>
                      <a:lnTo>
                        <a:pt x="4745" y="4163"/>
                      </a:lnTo>
                      <a:lnTo>
                        <a:pt x="4754" y="4141"/>
                      </a:lnTo>
                      <a:lnTo>
                        <a:pt x="4761" y="4119"/>
                      </a:lnTo>
                      <a:lnTo>
                        <a:pt x="4768" y="4096"/>
                      </a:lnTo>
                      <a:lnTo>
                        <a:pt x="4772" y="4074"/>
                      </a:lnTo>
                      <a:lnTo>
                        <a:pt x="4777" y="4050"/>
                      </a:lnTo>
                      <a:lnTo>
                        <a:pt x="4779" y="4027"/>
                      </a:lnTo>
                      <a:lnTo>
                        <a:pt x="4782" y="4002"/>
                      </a:lnTo>
                      <a:lnTo>
                        <a:pt x="4783" y="3978"/>
                      </a:lnTo>
                      <a:lnTo>
                        <a:pt x="4783" y="1441"/>
                      </a:lnTo>
                      <a:lnTo>
                        <a:pt x="4782" y="1417"/>
                      </a:lnTo>
                      <a:lnTo>
                        <a:pt x="4779" y="1393"/>
                      </a:lnTo>
                      <a:lnTo>
                        <a:pt x="4777" y="1368"/>
                      </a:lnTo>
                      <a:lnTo>
                        <a:pt x="4772" y="1345"/>
                      </a:lnTo>
                      <a:lnTo>
                        <a:pt x="4768" y="1322"/>
                      </a:lnTo>
                      <a:lnTo>
                        <a:pt x="4761" y="1300"/>
                      </a:lnTo>
                      <a:lnTo>
                        <a:pt x="4754" y="1277"/>
                      </a:lnTo>
                      <a:lnTo>
                        <a:pt x="4745" y="1256"/>
                      </a:lnTo>
                      <a:lnTo>
                        <a:pt x="4735" y="1234"/>
                      </a:lnTo>
                      <a:lnTo>
                        <a:pt x="4725" y="1215"/>
                      </a:lnTo>
                      <a:lnTo>
                        <a:pt x="4713" y="1194"/>
                      </a:lnTo>
                      <a:lnTo>
                        <a:pt x="4701" y="1176"/>
                      </a:lnTo>
                      <a:lnTo>
                        <a:pt x="4688" y="1157"/>
                      </a:lnTo>
                      <a:lnTo>
                        <a:pt x="4674" y="1139"/>
                      </a:lnTo>
                      <a:lnTo>
                        <a:pt x="4659" y="1121"/>
                      </a:lnTo>
                      <a:lnTo>
                        <a:pt x="4643" y="1105"/>
                      </a:lnTo>
                      <a:lnTo>
                        <a:pt x="4627" y="1089"/>
                      </a:lnTo>
                      <a:lnTo>
                        <a:pt x="4609" y="1074"/>
                      </a:lnTo>
                      <a:lnTo>
                        <a:pt x="4591" y="1060"/>
                      </a:lnTo>
                      <a:lnTo>
                        <a:pt x="4572" y="1047"/>
                      </a:lnTo>
                      <a:lnTo>
                        <a:pt x="4553" y="1035"/>
                      </a:lnTo>
                      <a:lnTo>
                        <a:pt x="4533" y="1023"/>
                      </a:lnTo>
                      <a:lnTo>
                        <a:pt x="4512" y="1013"/>
                      </a:lnTo>
                      <a:lnTo>
                        <a:pt x="4492" y="1003"/>
                      </a:lnTo>
                      <a:lnTo>
                        <a:pt x="4470" y="994"/>
                      </a:lnTo>
                      <a:lnTo>
                        <a:pt x="4448" y="987"/>
                      </a:lnTo>
                      <a:lnTo>
                        <a:pt x="4426" y="980"/>
                      </a:lnTo>
                      <a:lnTo>
                        <a:pt x="4403" y="976"/>
                      </a:lnTo>
                      <a:lnTo>
                        <a:pt x="4378" y="971"/>
                      </a:lnTo>
                      <a:lnTo>
                        <a:pt x="4355" y="968"/>
                      </a:lnTo>
                      <a:lnTo>
                        <a:pt x="4331" y="966"/>
                      </a:lnTo>
                      <a:lnTo>
                        <a:pt x="4307" y="965"/>
                      </a:lnTo>
                      <a:close/>
                      <a:moveTo>
                        <a:pt x="1889" y="469"/>
                      </a:moveTo>
                      <a:lnTo>
                        <a:pt x="1889" y="469"/>
                      </a:lnTo>
                      <a:lnTo>
                        <a:pt x="2879" y="469"/>
                      </a:lnTo>
                      <a:lnTo>
                        <a:pt x="2879" y="965"/>
                      </a:lnTo>
                      <a:lnTo>
                        <a:pt x="1889" y="965"/>
                      </a:lnTo>
                      <a:lnTo>
                        <a:pt x="1889" y="46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112" name="直接连接符 67"/>
                <p:cNvCxnSpPr/>
                <p:nvPr/>
              </p:nvCxnSpPr>
              <p:spPr>
                <a:xfrm flipH="1">
                  <a:off x="1882768" y="2623972"/>
                  <a:ext cx="267240" cy="315713"/>
                </a:xfrm>
                <a:prstGeom prst="line">
                  <a:avLst/>
                </a:prstGeom>
                <a:ln w="28575">
                  <a:solidFill>
                    <a:srgbClr val="D7D7D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68"/>
                <p:cNvCxnSpPr/>
                <p:nvPr/>
              </p:nvCxnSpPr>
              <p:spPr>
                <a:xfrm flipH="1">
                  <a:off x="1863542" y="2978443"/>
                  <a:ext cx="536760" cy="1"/>
                </a:xfrm>
                <a:prstGeom prst="line">
                  <a:avLst/>
                </a:prstGeom>
                <a:ln w="28575">
                  <a:solidFill>
                    <a:srgbClr val="D7D7D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69"/>
                <p:cNvCxnSpPr/>
                <p:nvPr/>
              </p:nvCxnSpPr>
              <p:spPr>
                <a:xfrm flipH="1">
                  <a:off x="2163753" y="2609015"/>
                  <a:ext cx="265176" cy="1"/>
                </a:xfrm>
                <a:prstGeom prst="line">
                  <a:avLst/>
                </a:prstGeom>
                <a:ln w="28575">
                  <a:solidFill>
                    <a:srgbClr val="D7D7D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KSO_Shape"/>
                <p:cNvSpPr>
                  <a:spLocks/>
                </p:cNvSpPr>
                <p:nvPr/>
              </p:nvSpPr>
              <p:spPr bwMode="auto">
                <a:xfrm flipH="1">
                  <a:off x="1832913" y="2518757"/>
                  <a:ext cx="134537" cy="284233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1558925" h="3292476">
                      <a:moveTo>
                        <a:pt x="1055688" y="141288"/>
                      </a:moveTo>
                      <a:lnTo>
                        <a:pt x="1078548" y="151445"/>
                      </a:lnTo>
                      <a:lnTo>
                        <a:pt x="1100773" y="161919"/>
                      </a:lnTo>
                      <a:lnTo>
                        <a:pt x="1122363" y="172076"/>
                      </a:lnTo>
                      <a:lnTo>
                        <a:pt x="1143635" y="182551"/>
                      </a:lnTo>
                      <a:lnTo>
                        <a:pt x="1163955" y="192708"/>
                      </a:lnTo>
                      <a:lnTo>
                        <a:pt x="1183958" y="202864"/>
                      </a:lnTo>
                      <a:lnTo>
                        <a:pt x="1203008" y="213021"/>
                      </a:lnTo>
                      <a:lnTo>
                        <a:pt x="1221740" y="223178"/>
                      </a:lnTo>
                      <a:lnTo>
                        <a:pt x="1240155" y="233335"/>
                      </a:lnTo>
                      <a:lnTo>
                        <a:pt x="1257300" y="243175"/>
                      </a:lnTo>
                      <a:lnTo>
                        <a:pt x="1274128" y="253014"/>
                      </a:lnTo>
                      <a:lnTo>
                        <a:pt x="1290955" y="263171"/>
                      </a:lnTo>
                      <a:lnTo>
                        <a:pt x="1306513" y="272693"/>
                      </a:lnTo>
                      <a:lnTo>
                        <a:pt x="1322070" y="282850"/>
                      </a:lnTo>
                      <a:lnTo>
                        <a:pt x="1336675" y="292690"/>
                      </a:lnTo>
                      <a:lnTo>
                        <a:pt x="1350963" y="302212"/>
                      </a:lnTo>
                      <a:lnTo>
                        <a:pt x="1365250" y="312686"/>
                      </a:lnTo>
                      <a:lnTo>
                        <a:pt x="1378903" y="322843"/>
                      </a:lnTo>
                      <a:lnTo>
                        <a:pt x="1392238" y="333000"/>
                      </a:lnTo>
                      <a:lnTo>
                        <a:pt x="1405255" y="343157"/>
                      </a:lnTo>
                      <a:lnTo>
                        <a:pt x="1417003" y="353631"/>
                      </a:lnTo>
                      <a:lnTo>
                        <a:pt x="1429068" y="363788"/>
                      </a:lnTo>
                      <a:lnTo>
                        <a:pt x="1440498" y="373945"/>
                      </a:lnTo>
                      <a:lnTo>
                        <a:pt x="1450975" y="384737"/>
                      </a:lnTo>
                      <a:lnTo>
                        <a:pt x="1461453" y="395211"/>
                      </a:lnTo>
                      <a:lnTo>
                        <a:pt x="1471295" y="406003"/>
                      </a:lnTo>
                      <a:lnTo>
                        <a:pt x="1480503" y="416477"/>
                      </a:lnTo>
                      <a:lnTo>
                        <a:pt x="1489393" y="427587"/>
                      </a:lnTo>
                      <a:lnTo>
                        <a:pt x="1497965" y="438696"/>
                      </a:lnTo>
                      <a:lnTo>
                        <a:pt x="1505903" y="449805"/>
                      </a:lnTo>
                      <a:lnTo>
                        <a:pt x="1513523" y="461231"/>
                      </a:lnTo>
                      <a:lnTo>
                        <a:pt x="1520508" y="472658"/>
                      </a:lnTo>
                      <a:lnTo>
                        <a:pt x="1524635" y="480276"/>
                      </a:lnTo>
                      <a:lnTo>
                        <a:pt x="1529080" y="488528"/>
                      </a:lnTo>
                      <a:lnTo>
                        <a:pt x="1533208" y="496463"/>
                      </a:lnTo>
                      <a:lnTo>
                        <a:pt x="1536700" y="504398"/>
                      </a:lnTo>
                      <a:lnTo>
                        <a:pt x="1540193" y="512651"/>
                      </a:lnTo>
                      <a:lnTo>
                        <a:pt x="1543368" y="520903"/>
                      </a:lnTo>
                      <a:lnTo>
                        <a:pt x="1545908" y="529156"/>
                      </a:lnTo>
                      <a:lnTo>
                        <a:pt x="1548765" y="537726"/>
                      </a:lnTo>
                      <a:lnTo>
                        <a:pt x="1550988" y="546296"/>
                      </a:lnTo>
                      <a:lnTo>
                        <a:pt x="1552893" y="554866"/>
                      </a:lnTo>
                      <a:lnTo>
                        <a:pt x="1554798" y="563436"/>
                      </a:lnTo>
                      <a:lnTo>
                        <a:pt x="1556385" y="572005"/>
                      </a:lnTo>
                      <a:lnTo>
                        <a:pt x="1557338" y="580575"/>
                      </a:lnTo>
                      <a:lnTo>
                        <a:pt x="1558290" y="589780"/>
                      </a:lnTo>
                      <a:lnTo>
                        <a:pt x="1558608" y="598350"/>
                      </a:lnTo>
                      <a:lnTo>
                        <a:pt x="1558925" y="606920"/>
                      </a:lnTo>
                      <a:lnTo>
                        <a:pt x="1558608" y="615172"/>
                      </a:lnTo>
                      <a:lnTo>
                        <a:pt x="1558290" y="623425"/>
                      </a:lnTo>
                      <a:lnTo>
                        <a:pt x="1557655" y="631995"/>
                      </a:lnTo>
                      <a:lnTo>
                        <a:pt x="1556703" y="639930"/>
                      </a:lnTo>
                      <a:lnTo>
                        <a:pt x="1555433" y="647865"/>
                      </a:lnTo>
                      <a:lnTo>
                        <a:pt x="1553528" y="655800"/>
                      </a:lnTo>
                      <a:lnTo>
                        <a:pt x="1551940" y="663418"/>
                      </a:lnTo>
                      <a:lnTo>
                        <a:pt x="1550035" y="671036"/>
                      </a:lnTo>
                      <a:lnTo>
                        <a:pt x="1547813" y="678653"/>
                      </a:lnTo>
                      <a:lnTo>
                        <a:pt x="1545273" y="685954"/>
                      </a:lnTo>
                      <a:lnTo>
                        <a:pt x="1542733" y="693254"/>
                      </a:lnTo>
                      <a:lnTo>
                        <a:pt x="1539558" y="700554"/>
                      </a:lnTo>
                      <a:lnTo>
                        <a:pt x="1536700" y="707537"/>
                      </a:lnTo>
                      <a:lnTo>
                        <a:pt x="1533525" y="714203"/>
                      </a:lnTo>
                      <a:lnTo>
                        <a:pt x="1530033" y="720868"/>
                      </a:lnTo>
                      <a:lnTo>
                        <a:pt x="1526540" y="727533"/>
                      </a:lnTo>
                      <a:lnTo>
                        <a:pt x="1518920" y="739912"/>
                      </a:lnTo>
                      <a:lnTo>
                        <a:pt x="1510665" y="751974"/>
                      </a:lnTo>
                      <a:lnTo>
                        <a:pt x="1502410" y="763083"/>
                      </a:lnTo>
                      <a:lnTo>
                        <a:pt x="1493838" y="774192"/>
                      </a:lnTo>
                      <a:lnTo>
                        <a:pt x="1484948" y="784031"/>
                      </a:lnTo>
                      <a:lnTo>
                        <a:pt x="1475105" y="793871"/>
                      </a:lnTo>
                      <a:lnTo>
                        <a:pt x="1465898" y="803393"/>
                      </a:lnTo>
                      <a:lnTo>
                        <a:pt x="1456055" y="811963"/>
                      </a:lnTo>
                      <a:lnTo>
                        <a:pt x="1445895" y="820533"/>
                      </a:lnTo>
                      <a:lnTo>
                        <a:pt x="1436053" y="828468"/>
                      </a:lnTo>
                      <a:lnTo>
                        <a:pt x="1425893" y="836086"/>
                      </a:lnTo>
                      <a:lnTo>
                        <a:pt x="1415415" y="843703"/>
                      </a:lnTo>
                      <a:lnTo>
                        <a:pt x="1404938" y="850686"/>
                      </a:lnTo>
                      <a:lnTo>
                        <a:pt x="1394143" y="857669"/>
                      </a:lnTo>
                      <a:lnTo>
                        <a:pt x="1383665" y="864335"/>
                      </a:lnTo>
                      <a:lnTo>
                        <a:pt x="1372870" y="870683"/>
                      </a:lnTo>
                      <a:lnTo>
                        <a:pt x="1362075" y="877031"/>
                      </a:lnTo>
                      <a:lnTo>
                        <a:pt x="1351280" y="882744"/>
                      </a:lnTo>
                      <a:lnTo>
                        <a:pt x="1329690" y="893853"/>
                      </a:lnTo>
                      <a:lnTo>
                        <a:pt x="1307783" y="904328"/>
                      </a:lnTo>
                      <a:lnTo>
                        <a:pt x="1286193" y="913850"/>
                      </a:lnTo>
                      <a:lnTo>
                        <a:pt x="1267143" y="921785"/>
                      </a:lnTo>
                      <a:lnTo>
                        <a:pt x="1248410" y="929085"/>
                      </a:lnTo>
                      <a:lnTo>
                        <a:pt x="1229678" y="936068"/>
                      </a:lnTo>
                      <a:lnTo>
                        <a:pt x="1211580" y="942733"/>
                      </a:lnTo>
                      <a:lnTo>
                        <a:pt x="1194118" y="948764"/>
                      </a:lnTo>
                      <a:lnTo>
                        <a:pt x="1177290" y="954160"/>
                      </a:lnTo>
                      <a:lnTo>
                        <a:pt x="1161098" y="959238"/>
                      </a:lnTo>
                      <a:lnTo>
                        <a:pt x="1145540" y="963682"/>
                      </a:lnTo>
                      <a:lnTo>
                        <a:pt x="1145540" y="1585477"/>
                      </a:lnTo>
                      <a:lnTo>
                        <a:pt x="1145540" y="1860666"/>
                      </a:lnTo>
                      <a:lnTo>
                        <a:pt x="1145540" y="3112508"/>
                      </a:lnTo>
                      <a:lnTo>
                        <a:pt x="1145223" y="3121713"/>
                      </a:lnTo>
                      <a:lnTo>
                        <a:pt x="1144588" y="3130917"/>
                      </a:lnTo>
                      <a:lnTo>
                        <a:pt x="1143635" y="3139805"/>
                      </a:lnTo>
                      <a:lnTo>
                        <a:pt x="1142048" y="3148692"/>
                      </a:lnTo>
                      <a:lnTo>
                        <a:pt x="1140143" y="3157262"/>
                      </a:lnTo>
                      <a:lnTo>
                        <a:pt x="1137603" y="3166149"/>
                      </a:lnTo>
                      <a:lnTo>
                        <a:pt x="1134745" y="3174402"/>
                      </a:lnTo>
                      <a:lnTo>
                        <a:pt x="1131253" y="3182654"/>
                      </a:lnTo>
                      <a:lnTo>
                        <a:pt x="1128078" y="3190589"/>
                      </a:lnTo>
                      <a:lnTo>
                        <a:pt x="1123950" y="3198207"/>
                      </a:lnTo>
                      <a:lnTo>
                        <a:pt x="1119823" y="3205825"/>
                      </a:lnTo>
                      <a:lnTo>
                        <a:pt x="1114743" y="3213125"/>
                      </a:lnTo>
                      <a:lnTo>
                        <a:pt x="1109663" y="3220108"/>
                      </a:lnTo>
                      <a:lnTo>
                        <a:pt x="1104583" y="3226773"/>
                      </a:lnTo>
                      <a:lnTo>
                        <a:pt x="1098868" y="3233439"/>
                      </a:lnTo>
                      <a:lnTo>
                        <a:pt x="1092835" y="3239787"/>
                      </a:lnTo>
                      <a:lnTo>
                        <a:pt x="1086803" y="3245818"/>
                      </a:lnTo>
                      <a:lnTo>
                        <a:pt x="1080135" y="3251531"/>
                      </a:lnTo>
                      <a:lnTo>
                        <a:pt x="1073150" y="3256609"/>
                      </a:lnTo>
                      <a:lnTo>
                        <a:pt x="1066165" y="3261688"/>
                      </a:lnTo>
                      <a:lnTo>
                        <a:pt x="1058863" y="3266449"/>
                      </a:lnTo>
                      <a:lnTo>
                        <a:pt x="1051560" y="3270575"/>
                      </a:lnTo>
                      <a:lnTo>
                        <a:pt x="1043623" y="3274701"/>
                      </a:lnTo>
                      <a:lnTo>
                        <a:pt x="1035685" y="3278193"/>
                      </a:lnTo>
                      <a:lnTo>
                        <a:pt x="1027748" y="3281684"/>
                      </a:lnTo>
                      <a:lnTo>
                        <a:pt x="1019175" y="3284224"/>
                      </a:lnTo>
                      <a:lnTo>
                        <a:pt x="1010920" y="3287080"/>
                      </a:lnTo>
                      <a:lnTo>
                        <a:pt x="1002030" y="3288985"/>
                      </a:lnTo>
                      <a:lnTo>
                        <a:pt x="993140" y="3290254"/>
                      </a:lnTo>
                      <a:lnTo>
                        <a:pt x="984250" y="3291524"/>
                      </a:lnTo>
                      <a:lnTo>
                        <a:pt x="975043" y="3292159"/>
                      </a:lnTo>
                      <a:lnTo>
                        <a:pt x="965518" y="3292476"/>
                      </a:lnTo>
                      <a:lnTo>
                        <a:pt x="956310" y="3292159"/>
                      </a:lnTo>
                      <a:lnTo>
                        <a:pt x="947420" y="3291524"/>
                      </a:lnTo>
                      <a:lnTo>
                        <a:pt x="938213" y="3290254"/>
                      </a:lnTo>
                      <a:lnTo>
                        <a:pt x="929323" y="3288985"/>
                      </a:lnTo>
                      <a:lnTo>
                        <a:pt x="920750" y="3287080"/>
                      </a:lnTo>
                      <a:lnTo>
                        <a:pt x="912178" y="3284224"/>
                      </a:lnTo>
                      <a:lnTo>
                        <a:pt x="903923" y="3281684"/>
                      </a:lnTo>
                      <a:lnTo>
                        <a:pt x="895985" y="3278193"/>
                      </a:lnTo>
                      <a:lnTo>
                        <a:pt x="887730" y="3274701"/>
                      </a:lnTo>
                      <a:lnTo>
                        <a:pt x="879793" y="3270575"/>
                      </a:lnTo>
                      <a:lnTo>
                        <a:pt x="872173" y="3266449"/>
                      </a:lnTo>
                      <a:lnTo>
                        <a:pt x="865188" y="3261688"/>
                      </a:lnTo>
                      <a:lnTo>
                        <a:pt x="857885" y="3256609"/>
                      </a:lnTo>
                      <a:lnTo>
                        <a:pt x="851218" y="3251531"/>
                      </a:lnTo>
                      <a:lnTo>
                        <a:pt x="844550" y="3245818"/>
                      </a:lnTo>
                      <a:lnTo>
                        <a:pt x="838518" y="3239787"/>
                      </a:lnTo>
                      <a:lnTo>
                        <a:pt x="832485" y="3233439"/>
                      </a:lnTo>
                      <a:lnTo>
                        <a:pt x="826770" y="3226773"/>
                      </a:lnTo>
                      <a:lnTo>
                        <a:pt x="821373" y="3220108"/>
                      </a:lnTo>
                      <a:lnTo>
                        <a:pt x="816293" y="3213125"/>
                      </a:lnTo>
                      <a:lnTo>
                        <a:pt x="811848" y="3205825"/>
                      </a:lnTo>
                      <a:lnTo>
                        <a:pt x="807403" y="3198207"/>
                      </a:lnTo>
                      <a:lnTo>
                        <a:pt x="803593" y="3190589"/>
                      </a:lnTo>
                      <a:lnTo>
                        <a:pt x="799783" y="3182654"/>
                      </a:lnTo>
                      <a:lnTo>
                        <a:pt x="796925" y="3174402"/>
                      </a:lnTo>
                      <a:lnTo>
                        <a:pt x="793750" y="3166149"/>
                      </a:lnTo>
                      <a:lnTo>
                        <a:pt x="791528" y="3157262"/>
                      </a:lnTo>
                      <a:lnTo>
                        <a:pt x="789623" y="3148692"/>
                      </a:lnTo>
                      <a:lnTo>
                        <a:pt x="787718" y="3139805"/>
                      </a:lnTo>
                      <a:lnTo>
                        <a:pt x="786765" y="3130917"/>
                      </a:lnTo>
                      <a:lnTo>
                        <a:pt x="785813" y="3121713"/>
                      </a:lnTo>
                      <a:lnTo>
                        <a:pt x="785813" y="3112508"/>
                      </a:lnTo>
                      <a:lnTo>
                        <a:pt x="785813" y="1973345"/>
                      </a:lnTo>
                      <a:lnTo>
                        <a:pt x="718503" y="1973345"/>
                      </a:lnTo>
                      <a:lnTo>
                        <a:pt x="718503" y="3112508"/>
                      </a:lnTo>
                      <a:lnTo>
                        <a:pt x="718185" y="3121713"/>
                      </a:lnTo>
                      <a:lnTo>
                        <a:pt x="717550" y="3130917"/>
                      </a:lnTo>
                      <a:lnTo>
                        <a:pt x="715963" y="3139805"/>
                      </a:lnTo>
                      <a:lnTo>
                        <a:pt x="714693" y="3148692"/>
                      </a:lnTo>
                      <a:lnTo>
                        <a:pt x="712788" y="3157262"/>
                      </a:lnTo>
                      <a:lnTo>
                        <a:pt x="710248" y="3166149"/>
                      </a:lnTo>
                      <a:lnTo>
                        <a:pt x="707390" y="3174402"/>
                      </a:lnTo>
                      <a:lnTo>
                        <a:pt x="704215" y="3182654"/>
                      </a:lnTo>
                      <a:lnTo>
                        <a:pt x="700405" y="3190589"/>
                      </a:lnTo>
                      <a:lnTo>
                        <a:pt x="696595" y="3198207"/>
                      </a:lnTo>
                      <a:lnTo>
                        <a:pt x="692150" y="3205825"/>
                      </a:lnTo>
                      <a:lnTo>
                        <a:pt x="687388" y="3213125"/>
                      </a:lnTo>
                      <a:lnTo>
                        <a:pt x="682625" y="3220108"/>
                      </a:lnTo>
                      <a:lnTo>
                        <a:pt x="677228" y="3226773"/>
                      </a:lnTo>
                      <a:lnTo>
                        <a:pt x="671513" y="3233439"/>
                      </a:lnTo>
                      <a:lnTo>
                        <a:pt x="665480" y="3239787"/>
                      </a:lnTo>
                      <a:lnTo>
                        <a:pt x="659448" y="3245818"/>
                      </a:lnTo>
                      <a:lnTo>
                        <a:pt x="652780" y="3251531"/>
                      </a:lnTo>
                      <a:lnTo>
                        <a:pt x="646113" y="3256609"/>
                      </a:lnTo>
                      <a:lnTo>
                        <a:pt x="639128" y="3261688"/>
                      </a:lnTo>
                      <a:lnTo>
                        <a:pt x="631825" y="3266449"/>
                      </a:lnTo>
                      <a:lnTo>
                        <a:pt x="624205" y="3270575"/>
                      </a:lnTo>
                      <a:lnTo>
                        <a:pt x="616585" y="3274701"/>
                      </a:lnTo>
                      <a:lnTo>
                        <a:pt x="608330" y="3278193"/>
                      </a:lnTo>
                      <a:lnTo>
                        <a:pt x="600075" y="3281684"/>
                      </a:lnTo>
                      <a:lnTo>
                        <a:pt x="591820" y="3284224"/>
                      </a:lnTo>
                      <a:lnTo>
                        <a:pt x="583248" y="3287080"/>
                      </a:lnTo>
                      <a:lnTo>
                        <a:pt x="574675" y="3288985"/>
                      </a:lnTo>
                      <a:lnTo>
                        <a:pt x="565468" y="3290254"/>
                      </a:lnTo>
                      <a:lnTo>
                        <a:pt x="556578" y="3291524"/>
                      </a:lnTo>
                      <a:lnTo>
                        <a:pt x="547688" y="3292159"/>
                      </a:lnTo>
                      <a:lnTo>
                        <a:pt x="538480" y="3292476"/>
                      </a:lnTo>
                      <a:lnTo>
                        <a:pt x="528955" y="3292159"/>
                      </a:lnTo>
                      <a:lnTo>
                        <a:pt x="520065" y="3291524"/>
                      </a:lnTo>
                      <a:lnTo>
                        <a:pt x="510858" y="3290254"/>
                      </a:lnTo>
                      <a:lnTo>
                        <a:pt x="502285" y="3288985"/>
                      </a:lnTo>
                      <a:lnTo>
                        <a:pt x="493395" y="3287080"/>
                      </a:lnTo>
                      <a:lnTo>
                        <a:pt x="484823" y="3284224"/>
                      </a:lnTo>
                      <a:lnTo>
                        <a:pt x="476568" y="3281684"/>
                      </a:lnTo>
                      <a:lnTo>
                        <a:pt x="468313" y="3278193"/>
                      </a:lnTo>
                      <a:lnTo>
                        <a:pt x="460375" y="3274701"/>
                      </a:lnTo>
                      <a:lnTo>
                        <a:pt x="452755" y="3270575"/>
                      </a:lnTo>
                      <a:lnTo>
                        <a:pt x="445135" y="3266449"/>
                      </a:lnTo>
                      <a:lnTo>
                        <a:pt x="437833" y="3261688"/>
                      </a:lnTo>
                      <a:lnTo>
                        <a:pt x="430848" y="3256609"/>
                      </a:lnTo>
                      <a:lnTo>
                        <a:pt x="423863" y="3251531"/>
                      </a:lnTo>
                      <a:lnTo>
                        <a:pt x="417513" y="3245818"/>
                      </a:lnTo>
                      <a:lnTo>
                        <a:pt x="411163" y="3239787"/>
                      </a:lnTo>
                      <a:lnTo>
                        <a:pt x="405130" y="3233439"/>
                      </a:lnTo>
                      <a:lnTo>
                        <a:pt x="399415" y="3226773"/>
                      </a:lnTo>
                      <a:lnTo>
                        <a:pt x="394018" y="3220108"/>
                      </a:lnTo>
                      <a:lnTo>
                        <a:pt x="389255" y="3213125"/>
                      </a:lnTo>
                      <a:lnTo>
                        <a:pt x="384493" y="3205825"/>
                      </a:lnTo>
                      <a:lnTo>
                        <a:pt x="380365" y="3198207"/>
                      </a:lnTo>
                      <a:lnTo>
                        <a:pt x="376238" y="3190589"/>
                      </a:lnTo>
                      <a:lnTo>
                        <a:pt x="372428" y="3182654"/>
                      </a:lnTo>
                      <a:lnTo>
                        <a:pt x="369253" y="3174402"/>
                      </a:lnTo>
                      <a:lnTo>
                        <a:pt x="366713" y="3166149"/>
                      </a:lnTo>
                      <a:lnTo>
                        <a:pt x="363855" y="3157262"/>
                      </a:lnTo>
                      <a:lnTo>
                        <a:pt x="361950" y="3148692"/>
                      </a:lnTo>
                      <a:lnTo>
                        <a:pt x="360680" y="3139805"/>
                      </a:lnTo>
                      <a:lnTo>
                        <a:pt x="359410" y="3130917"/>
                      </a:lnTo>
                      <a:lnTo>
                        <a:pt x="358775" y="3121713"/>
                      </a:lnTo>
                      <a:lnTo>
                        <a:pt x="358140" y="3112508"/>
                      </a:lnTo>
                      <a:lnTo>
                        <a:pt x="358140" y="1860666"/>
                      </a:lnTo>
                      <a:lnTo>
                        <a:pt x="358140" y="1585477"/>
                      </a:lnTo>
                      <a:lnTo>
                        <a:pt x="358140" y="1022084"/>
                      </a:lnTo>
                      <a:lnTo>
                        <a:pt x="353060" y="1026845"/>
                      </a:lnTo>
                      <a:lnTo>
                        <a:pt x="347345" y="1031924"/>
                      </a:lnTo>
                      <a:lnTo>
                        <a:pt x="341948" y="1037637"/>
                      </a:lnTo>
                      <a:lnTo>
                        <a:pt x="336233" y="1043351"/>
                      </a:lnTo>
                      <a:lnTo>
                        <a:pt x="330518" y="1050016"/>
                      </a:lnTo>
                      <a:lnTo>
                        <a:pt x="324803" y="1057316"/>
                      </a:lnTo>
                      <a:lnTo>
                        <a:pt x="319088" y="1065251"/>
                      </a:lnTo>
                      <a:lnTo>
                        <a:pt x="313373" y="1073821"/>
                      </a:lnTo>
                      <a:lnTo>
                        <a:pt x="307658" y="1082709"/>
                      </a:lnTo>
                      <a:lnTo>
                        <a:pt x="302260" y="1092548"/>
                      </a:lnTo>
                      <a:lnTo>
                        <a:pt x="296545" y="1103340"/>
                      </a:lnTo>
                      <a:lnTo>
                        <a:pt x="290830" y="1115084"/>
                      </a:lnTo>
                      <a:lnTo>
                        <a:pt x="285433" y="1127145"/>
                      </a:lnTo>
                      <a:lnTo>
                        <a:pt x="280353" y="1140476"/>
                      </a:lnTo>
                      <a:lnTo>
                        <a:pt x="274955" y="1154759"/>
                      </a:lnTo>
                      <a:lnTo>
                        <a:pt x="269875" y="1169677"/>
                      </a:lnTo>
                      <a:lnTo>
                        <a:pt x="266065" y="1182691"/>
                      </a:lnTo>
                      <a:lnTo>
                        <a:pt x="261938" y="1196339"/>
                      </a:lnTo>
                      <a:lnTo>
                        <a:pt x="258128" y="1210305"/>
                      </a:lnTo>
                      <a:lnTo>
                        <a:pt x="254953" y="1225223"/>
                      </a:lnTo>
                      <a:lnTo>
                        <a:pt x="251778" y="1240776"/>
                      </a:lnTo>
                      <a:lnTo>
                        <a:pt x="248603" y="1256646"/>
                      </a:lnTo>
                      <a:lnTo>
                        <a:pt x="246063" y="1273786"/>
                      </a:lnTo>
                      <a:lnTo>
                        <a:pt x="243205" y="1291243"/>
                      </a:lnTo>
                      <a:lnTo>
                        <a:pt x="240983" y="1309970"/>
                      </a:lnTo>
                      <a:lnTo>
                        <a:pt x="239078" y="1329014"/>
                      </a:lnTo>
                      <a:lnTo>
                        <a:pt x="237490" y="1348693"/>
                      </a:lnTo>
                      <a:lnTo>
                        <a:pt x="235585" y="1369325"/>
                      </a:lnTo>
                      <a:lnTo>
                        <a:pt x="234633" y="1390591"/>
                      </a:lnTo>
                      <a:lnTo>
                        <a:pt x="233680" y="1412809"/>
                      </a:lnTo>
                      <a:lnTo>
                        <a:pt x="233045" y="1435979"/>
                      </a:lnTo>
                      <a:lnTo>
                        <a:pt x="233045" y="1459467"/>
                      </a:lnTo>
                      <a:lnTo>
                        <a:pt x="233363" y="1488351"/>
                      </a:lnTo>
                      <a:lnTo>
                        <a:pt x="233998" y="1517870"/>
                      </a:lnTo>
                      <a:lnTo>
                        <a:pt x="235268" y="1548658"/>
                      </a:lnTo>
                      <a:lnTo>
                        <a:pt x="237173" y="1580716"/>
                      </a:lnTo>
                      <a:lnTo>
                        <a:pt x="239395" y="1614043"/>
                      </a:lnTo>
                      <a:lnTo>
                        <a:pt x="242253" y="1648005"/>
                      </a:lnTo>
                      <a:lnTo>
                        <a:pt x="246063" y="1683555"/>
                      </a:lnTo>
                      <a:lnTo>
                        <a:pt x="250190" y="1720374"/>
                      </a:lnTo>
                      <a:lnTo>
                        <a:pt x="254953" y="1758145"/>
                      </a:lnTo>
                      <a:lnTo>
                        <a:pt x="260668" y="1797185"/>
                      </a:lnTo>
                      <a:lnTo>
                        <a:pt x="266700" y="1837496"/>
                      </a:lnTo>
                      <a:lnTo>
                        <a:pt x="273685" y="1879076"/>
                      </a:lnTo>
                      <a:lnTo>
                        <a:pt x="281305" y="1921925"/>
                      </a:lnTo>
                      <a:lnTo>
                        <a:pt x="289243" y="1966044"/>
                      </a:lnTo>
                      <a:lnTo>
                        <a:pt x="298450" y="2011433"/>
                      </a:lnTo>
                      <a:lnTo>
                        <a:pt x="307975" y="2058409"/>
                      </a:lnTo>
                      <a:lnTo>
                        <a:pt x="309245" y="2064440"/>
                      </a:lnTo>
                      <a:lnTo>
                        <a:pt x="310198" y="2070153"/>
                      </a:lnTo>
                      <a:lnTo>
                        <a:pt x="310515" y="2076184"/>
                      </a:lnTo>
                      <a:lnTo>
                        <a:pt x="310833" y="2081579"/>
                      </a:lnTo>
                      <a:lnTo>
                        <a:pt x="310833" y="2087610"/>
                      </a:lnTo>
                      <a:lnTo>
                        <a:pt x="310515" y="2093323"/>
                      </a:lnTo>
                      <a:lnTo>
                        <a:pt x="309880" y="2099037"/>
                      </a:lnTo>
                      <a:lnTo>
                        <a:pt x="308928" y="2104750"/>
                      </a:lnTo>
                      <a:lnTo>
                        <a:pt x="307340" y="2110146"/>
                      </a:lnTo>
                      <a:lnTo>
                        <a:pt x="306070" y="2115542"/>
                      </a:lnTo>
                      <a:lnTo>
                        <a:pt x="304483" y="2120938"/>
                      </a:lnTo>
                      <a:lnTo>
                        <a:pt x="302578" y="2126333"/>
                      </a:lnTo>
                      <a:lnTo>
                        <a:pt x="300038" y="2131412"/>
                      </a:lnTo>
                      <a:lnTo>
                        <a:pt x="297815" y="2136490"/>
                      </a:lnTo>
                      <a:lnTo>
                        <a:pt x="295275" y="2141251"/>
                      </a:lnTo>
                      <a:lnTo>
                        <a:pt x="292100" y="2146013"/>
                      </a:lnTo>
                      <a:lnTo>
                        <a:pt x="288925" y="2150774"/>
                      </a:lnTo>
                      <a:lnTo>
                        <a:pt x="285433" y="2155217"/>
                      </a:lnTo>
                      <a:lnTo>
                        <a:pt x="281940" y="2159344"/>
                      </a:lnTo>
                      <a:lnTo>
                        <a:pt x="278130" y="2163470"/>
                      </a:lnTo>
                      <a:lnTo>
                        <a:pt x="274320" y="2167279"/>
                      </a:lnTo>
                      <a:lnTo>
                        <a:pt x="269875" y="2171405"/>
                      </a:lnTo>
                      <a:lnTo>
                        <a:pt x="265748" y="2174579"/>
                      </a:lnTo>
                      <a:lnTo>
                        <a:pt x="261303" y="2178388"/>
                      </a:lnTo>
                      <a:lnTo>
                        <a:pt x="256223" y="2181244"/>
                      </a:lnTo>
                      <a:lnTo>
                        <a:pt x="251778" y="2184418"/>
                      </a:lnTo>
                      <a:lnTo>
                        <a:pt x="246380" y="2186958"/>
                      </a:lnTo>
                      <a:lnTo>
                        <a:pt x="241300" y="2189180"/>
                      </a:lnTo>
                      <a:lnTo>
                        <a:pt x="235585" y="2191719"/>
                      </a:lnTo>
                      <a:lnTo>
                        <a:pt x="230505" y="2193623"/>
                      </a:lnTo>
                      <a:lnTo>
                        <a:pt x="224473" y="2195210"/>
                      </a:lnTo>
                      <a:lnTo>
                        <a:pt x="218758" y="2196480"/>
                      </a:lnTo>
                      <a:lnTo>
                        <a:pt x="212408" y="2198067"/>
                      </a:lnTo>
                      <a:lnTo>
                        <a:pt x="206375" y="2198702"/>
                      </a:lnTo>
                      <a:lnTo>
                        <a:pt x="200025" y="2199336"/>
                      </a:lnTo>
                      <a:lnTo>
                        <a:pt x="194310" y="2199336"/>
                      </a:lnTo>
                      <a:lnTo>
                        <a:pt x="189230" y="2199336"/>
                      </a:lnTo>
                      <a:lnTo>
                        <a:pt x="184150" y="2199019"/>
                      </a:lnTo>
                      <a:lnTo>
                        <a:pt x="179070" y="2198384"/>
                      </a:lnTo>
                      <a:lnTo>
                        <a:pt x="174308" y="2197749"/>
                      </a:lnTo>
                      <a:lnTo>
                        <a:pt x="169545" y="2196480"/>
                      </a:lnTo>
                      <a:lnTo>
                        <a:pt x="164465" y="2195210"/>
                      </a:lnTo>
                      <a:lnTo>
                        <a:pt x="160020" y="2193941"/>
                      </a:lnTo>
                      <a:lnTo>
                        <a:pt x="155258" y="2192671"/>
                      </a:lnTo>
                      <a:lnTo>
                        <a:pt x="151130" y="2191084"/>
                      </a:lnTo>
                      <a:lnTo>
                        <a:pt x="146368" y="2188862"/>
                      </a:lnTo>
                      <a:lnTo>
                        <a:pt x="141923" y="2186958"/>
                      </a:lnTo>
                      <a:lnTo>
                        <a:pt x="137795" y="2184736"/>
                      </a:lnTo>
                      <a:lnTo>
                        <a:pt x="133350" y="2181879"/>
                      </a:lnTo>
                      <a:lnTo>
                        <a:pt x="129223" y="2179340"/>
                      </a:lnTo>
                      <a:lnTo>
                        <a:pt x="125413" y="2176801"/>
                      </a:lnTo>
                      <a:lnTo>
                        <a:pt x="121603" y="2173627"/>
                      </a:lnTo>
                      <a:lnTo>
                        <a:pt x="117793" y="2170770"/>
                      </a:lnTo>
                      <a:lnTo>
                        <a:pt x="113983" y="2167279"/>
                      </a:lnTo>
                      <a:lnTo>
                        <a:pt x="110808" y="2164105"/>
                      </a:lnTo>
                      <a:lnTo>
                        <a:pt x="107315" y="2160296"/>
                      </a:lnTo>
                      <a:lnTo>
                        <a:pt x="104140" y="2156804"/>
                      </a:lnTo>
                      <a:lnTo>
                        <a:pt x="101283" y="2152678"/>
                      </a:lnTo>
                      <a:lnTo>
                        <a:pt x="98425" y="2148869"/>
                      </a:lnTo>
                      <a:lnTo>
                        <a:pt x="95568" y="2144743"/>
                      </a:lnTo>
                      <a:lnTo>
                        <a:pt x="93028" y="2140617"/>
                      </a:lnTo>
                      <a:lnTo>
                        <a:pt x="90805" y="2136173"/>
                      </a:lnTo>
                      <a:lnTo>
                        <a:pt x="88583" y="2131412"/>
                      </a:lnTo>
                      <a:lnTo>
                        <a:pt x="86678" y="2126968"/>
                      </a:lnTo>
                      <a:lnTo>
                        <a:pt x="84455" y="2122207"/>
                      </a:lnTo>
                      <a:lnTo>
                        <a:pt x="83185" y="2117129"/>
                      </a:lnTo>
                      <a:lnTo>
                        <a:pt x="81598" y="2112368"/>
                      </a:lnTo>
                      <a:lnTo>
                        <a:pt x="80645" y="2107289"/>
                      </a:lnTo>
                      <a:lnTo>
                        <a:pt x="70168" y="2058091"/>
                      </a:lnTo>
                      <a:lnTo>
                        <a:pt x="60643" y="2010163"/>
                      </a:lnTo>
                      <a:lnTo>
                        <a:pt x="52070" y="1963822"/>
                      </a:lnTo>
                      <a:lnTo>
                        <a:pt x="44133" y="1918116"/>
                      </a:lnTo>
                      <a:lnTo>
                        <a:pt x="36830" y="1873997"/>
                      </a:lnTo>
                      <a:lnTo>
                        <a:pt x="30163" y="1830830"/>
                      </a:lnTo>
                      <a:lnTo>
                        <a:pt x="24130" y="1788933"/>
                      </a:lnTo>
                      <a:lnTo>
                        <a:pt x="19050" y="1747988"/>
                      </a:lnTo>
                      <a:lnTo>
                        <a:pt x="14288" y="1708630"/>
                      </a:lnTo>
                      <a:lnTo>
                        <a:pt x="10478" y="1669589"/>
                      </a:lnTo>
                      <a:lnTo>
                        <a:pt x="7303" y="1632135"/>
                      </a:lnTo>
                      <a:lnTo>
                        <a:pt x="4763" y="1595634"/>
                      </a:lnTo>
                      <a:lnTo>
                        <a:pt x="2858" y="1560084"/>
                      </a:lnTo>
                      <a:lnTo>
                        <a:pt x="1270" y="1525487"/>
                      </a:lnTo>
                      <a:lnTo>
                        <a:pt x="318" y="1491843"/>
                      </a:lnTo>
                      <a:lnTo>
                        <a:pt x="0" y="1459467"/>
                      </a:lnTo>
                      <a:lnTo>
                        <a:pt x="0" y="1439153"/>
                      </a:lnTo>
                      <a:lnTo>
                        <a:pt x="318" y="1418840"/>
                      </a:lnTo>
                      <a:lnTo>
                        <a:pt x="1270" y="1399161"/>
                      </a:lnTo>
                      <a:lnTo>
                        <a:pt x="1905" y="1380116"/>
                      </a:lnTo>
                      <a:lnTo>
                        <a:pt x="2858" y="1360755"/>
                      </a:lnTo>
                      <a:lnTo>
                        <a:pt x="4128" y="1342028"/>
                      </a:lnTo>
                      <a:lnTo>
                        <a:pt x="5398" y="1323936"/>
                      </a:lnTo>
                      <a:lnTo>
                        <a:pt x="6985" y="1305844"/>
                      </a:lnTo>
                      <a:lnTo>
                        <a:pt x="9208" y="1288704"/>
                      </a:lnTo>
                      <a:lnTo>
                        <a:pt x="11113" y="1271247"/>
                      </a:lnTo>
                      <a:lnTo>
                        <a:pt x="13335" y="1254424"/>
                      </a:lnTo>
                      <a:lnTo>
                        <a:pt x="15875" y="1237919"/>
                      </a:lnTo>
                      <a:lnTo>
                        <a:pt x="18415" y="1221414"/>
                      </a:lnTo>
                      <a:lnTo>
                        <a:pt x="21273" y="1205861"/>
                      </a:lnTo>
                      <a:lnTo>
                        <a:pt x="24448" y="1190309"/>
                      </a:lnTo>
                      <a:lnTo>
                        <a:pt x="27623" y="1175073"/>
                      </a:lnTo>
                      <a:lnTo>
                        <a:pt x="31115" y="1160155"/>
                      </a:lnTo>
                      <a:lnTo>
                        <a:pt x="34608" y="1145555"/>
                      </a:lnTo>
                      <a:lnTo>
                        <a:pt x="38418" y="1131272"/>
                      </a:lnTo>
                      <a:lnTo>
                        <a:pt x="42228" y="1117306"/>
                      </a:lnTo>
                      <a:lnTo>
                        <a:pt x="46355" y="1103657"/>
                      </a:lnTo>
                      <a:lnTo>
                        <a:pt x="50483" y="1090326"/>
                      </a:lnTo>
                      <a:lnTo>
                        <a:pt x="55245" y="1077313"/>
                      </a:lnTo>
                      <a:lnTo>
                        <a:pt x="59690" y="1064617"/>
                      </a:lnTo>
                      <a:lnTo>
                        <a:pt x="64453" y="1052238"/>
                      </a:lnTo>
                      <a:lnTo>
                        <a:pt x="69533" y="1039859"/>
                      </a:lnTo>
                      <a:lnTo>
                        <a:pt x="74613" y="1027798"/>
                      </a:lnTo>
                      <a:lnTo>
                        <a:pt x="80010" y="1016689"/>
                      </a:lnTo>
                      <a:lnTo>
                        <a:pt x="85090" y="1004945"/>
                      </a:lnTo>
                      <a:lnTo>
                        <a:pt x="90805" y="994153"/>
                      </a:lnTo>
                      <a:lnTo>
                        <a:pt x="96520" y="983044"/>
                      </a:lnTo>
                      <a:lnTo>
                        <a:pt x="102553" y="972887"/>
                      </a:lnTo>
                      <a:lnTo>
                        <a:pt x="108585" y="962413"/>
                      </a:lnTo>
                      <a:lnTo>
                        <a:pt x="114300" y="952573"/>
                      </a:lnTo>
                      <a:lnTo>
                        <a:pt x="120650" y="942416"/>
                      </a:lnTo>
                      <a:lnTo>
                        <a:pt x="127000" y="933211"/>
                      </a:lnTo>
                      <a:lnTo>
                        <a:pt x="133668" y="924324"/>
                      </a:lnTo>
                      <a:lnTo>
                        <a:pt x="140335" y="915119"/>
                      </a:lnTo>
                      <a:lnTo>
                        <a:pt x="147003" y="906549"/>
                      </a:lnTo>
                      <a:lnTo>
                        <a:pt x="153988" y="898297"/>
                      </a:lnTo>
                      <a:lnTo>
                        <a:pt x="160973" y="890362"/>
                      </a:lnTo>
                      <a:lnTo>
                        <a:pt x="167958" y="882744"/>
                      </a:lnTo>
                      <a:lnTo>
                        <a:pt x="175260" y="875126"/>
                      </a:lnTo>
                      <a:lnTo>
                        <a:pt x="182245" y="867826"/>
                      </a:lnTo>
                      <a:lnTo>
                        <a:pt x="189548" y="860843"/>
                      </a:lnTo>
                      <a:lnTo>
                        <a:pt x="196850" y="854178"/>
                      </a:lnTo>
                      <a:lnTo>
                        <a:pt x="204153" y="847830"/>
                      </a:lnTo>
                      <a:lnTo>
                        <a:pt x="211773" y="841482"/>
                      </a:lnTo>
                      <a:lnTo>
                        <a:pt x="219075" y="835451"/>
                      </a:lnTo>
                      <a:lnTo>
                        <a:pt x="226695" y="829738"/>
                      </a:lnTo>
                      <a:lnTo>
                        <a:pt x="233998" y="824342"/>
                      </a:lnTo>
                      <a:lnTo>
                        <a:pt x="241618" y="819263"/>
                      </a:lnTo>
                      <a:lnTo>
                        <a:pt x="249238" y="814185"/>
                      </a:lnTo>
                      <a:lnTo>
                        <a:pt x="256540" y="809741"/>
                      </a:lnTo>
                      <a:lnTo>
                        <a:pt x="271463" y="800536"/>
                      </a:lnTo>
                      <a:lnTo>
                        <a:pt x="286385" y="792919"/>
                      </a:lnTo>
                      <a:lnTo>
                        <a:pt x="301625" y="785936"/>
                      </a:lnTo>
                      <a:lnTo>
                        <a:pt x="315913" y="779905"/>
                      </a:lnTo>
                      <a:lnTo>
                        <a:pt x="330200" y="774827"/>
                      </a:lnTo>
                      <a:lnTo>
                        <a:pt x="339408" y="771653"/>
                      </a:lnTo>
                      <a:lnTo>
                        <a:pt x="348298" y="768796"/>
                      </a:lnTo>
                      <a:lnTo>
                        <a:pt x="357188" y="766574"/>
                      </a:lnTo>
                      <a:lnTo>
                        <a:pt x="366078" y="764035"/>
                      </a:lnTo>
                      <a:lnTo>
                        <a:pt x="374650" y="762131"/>
                      </a:lnTo>
                      <a:lnTo>
                        <a:pt x="382905" y="760544"/>
                      </a:lnTo>
                      <a:lnTo>
                        <a:pt x="398463" y="757687"/>
                      </a:lnTo>
                      <a:lnTo>
                        <a:pt x="413385" y="755782"/>
                      </a:lnTo>
                      <a:lnTo>
                        <a:pt x="427038" y="754830"/>
                      </a:lnTo>
                      <a:lnTo>
                        <a:pt x="439420" y="754195"/>
                      </a:lnTo>
                      <a:lnTo>
                        <a:pt x="450215" y="753878"/>
                      </a:lnTo>
                      <a:lnTo>
                        <a:pt x="456883" y="753878"/>
                      </a:lnTo>
                      <a:lnTo>
                        <a:pt x="463868" y="753243"/>
                      </a:lnTo>
                      <a:lnTo>
                        <a:pt x="470853" y="752926"/>
                      </a:lnTo>
                      <a:lnTo>
                        <a:pt x="1032828" y="752926"/>
                      </a:lnTo>
                      <a:lnTo>
                        <a:pt x="1039178" y="751339"/>
                      </a:lnTo>
                      <a:lnTo>
                        <a:pt x="1052513" y="747847"/>
                      </a:lnTo>
                      <a:lnTo>
                        <a:pt x="1068388" y="743404"/>
                      </a:lnTo>
                      <a:lnTo>
                        <a:pt x="1086168" y="738643"/>
                      </a:lnTo>
                      <a:lnTo>
                        <a:pt x="1105218" y="732612"/>
                      </a:lnTo>
                      <a:lnTo>
                        <a:pt x="1125855" y="726264"/>
                      </a:lnTo>
                      <a:lnTo>
                        <a:pt x="1147128" y="718646"/>
                      </a:lnTo>
                      <a:lnTo>
                        <a:pt x="1168718" y="710711"/>
                      </a:lnTo>
                      <a:lnTo>
                        <a:pt x="1190308" y="701506"/>
                      </a:lnTo>
                      <a:lnTo>
                        <a:pt x="1211898" y="692302"/>
                      </a:lnTo>
                      <a:lnTo>
                        <a:pt x="1222058" y="687223"/>
                      </a:lnTo>
                      <a:lnTo>
                        <a:pt x="1232535" y="682462"/>
                      </a:lnTo>
                      <a:lnTo>
                        <a:pt x="1242060" y="677066"/>
                      </a:lnTo>
                      <a:lnTo>
                        <a:pt x="1251585" y="671670"/>
                      </a:lnTo>
                      <a:lnTo>
                        <a:pt x="1261110" y="666592"/>
                      </a:lnTo>
                      <a:lnTo>
                        <a:pt x="1269683" y="661196"/>
                      </a:lnTo>
                      <a:lnTo>
                        <a:pt x="1280478" y="653896"/>
                      </a:lnTo>
                      <a:lnTo>
                        <a:pt x="1290638" y="646913"/>
                      </a:lnTo>
                      <a:lnTo>
                        <a:pt x="1299210" y="639930"/>
                      </a:lnTo>
                      <a:lnTo>
                        <a:pt x="1306513" y="633264"/>
                      </a:lnTo>
                      <a:lnTo>
                        <a:pt x="1312863" y="627234"/>
                      </a:lnTo>
                      <a:lnTo>
                        <a:pt x="1317625" y="621520"/>
                      </a:lnTo>
                      <a:lnTo>
                        <a:pt x="1321435" y="617077"/>
                      </a:lnTo>
                      <a:lnTo>
                        <a:pt x="1323340" y="612951"/>
                      </a:lnTo>
                      <a:lnTo>
                        <a:pt x="1324928" y="610094"/>
                      </a:lnTo>
                      <a:lnTo>
                        <a:pt x="1325880" y="608190"/>
                      </a:lnTo>
                      <a:lnTo>
                        <a:pt x="1325880" y="606920"/>
                      </a:lnTo>
                      <a:lnTo>
                        <a:pt x="1325880" y="605650"/>
                      </a:lnTo>
                      <a:lnTo>
                        <a:pt x="1324928" y="602794"/>
                      </a:lnTo>
                      <a:lnTo>
                        <a:pt x="1324293" y="600254"/>
                      </a:lnTo>
                      <a:lnTo>
                        <a:pt x="1323023" y="597398"/>
                      </a:lnTo>
                      <a:lnTo>
                        <a:pt x="1321435" y="593589"/>
                      </a:lnTo>
                      <a:lnTo>
                        <a:pt x="1319213" y="589463"/>
                      </a:lnTo>
                      <a:lnTo>
                        <a:pt x="1315720" y="584384"/>
                      </a:lnTo>
                      <a:lnTo>
                        <a:pt x="1312228" y="578354"/>
                      </a:lnTo>
                      <a:lnTo>
                        <a:pt x="1307148" y="572005"/>
                      </a:lnTo>
                      <a:lnTo>
                        <a:pt x="1301433" y="565340"/>
                      </a:lnTo>
                      <a:lnTo>
                        <a:pt x="1294448" y="557722"/>
                      </a:lnTo>
                      <a:lnTo>
                        <a:pt x="1286828" y="549787"/>
                      </a:lnTo>
                      <a:lnTo>
                        <a:pt x="1278255" y="541535"/>
                      </a:lnTo>
                      <a:lnTo>
                        <a:pt x="1268413" y="532647"/>
                      </a:lnTo>
                      <a:lnTo>
                        <a:pt x="1253808" y="520269"/>
                      </a:lnTo>
                      <a:lnTo>
                        <a:pt x="1237298" y="507572"/>
                      </a:lnTo>
                      <a:lnTo>
                        <a:pt x="1218883" y="493924"/>
                      </a:lnTo>
                      <a:lnTo>
                        <a:pt x="1198563" y="480276"/>
                      </a:lnTo>
                      <a:lnTo>
                        <a:pt x="1176020" y="465675"/>
                      </a:lnTo>
                      <a:lnTo>
                        <a:pt x="1151573" y="451074"/>
                      </a:lnTo>
                      <a:lnTo>
                        <a:pt x="1125220" y="435522"/>
                      </a:lnTo>
                      <a:lnTo>
                        <a:pt x="1096328" y="419969"/>
                      </a:lnTo>
                      <a:lnTo>
                        <a:pt x="1097915" y="414256"/>
                      </a:lnTo>
                      <a:lnTo>
                        <a:pt x="1099185" y="408860"/>
                      </a:lnTo>
                      <a:lnTo>
                        <a:pt x="1101090" y="400290"/>
                      </a:lnTo>
                      <a:lnTo>
                        <a:pt x="1102678" y="391720"/>
                      </a:lnTo>
                      <a:lnTo>
                        <a:pt x="1104583" y="382833"/>
                      </a:lnTo>
                      <a:lnTo>
                        <a:pt x="1105535" y="373945"/>
                      </a:lnTo>
                      <a:lnTo>
                        <a:pt x="1106488" y="365375"/>
                      </a:lnTo>
                      <a:lnTo>
                        <a:pt x="1107440" y="356805"/>
                      </a:lnTo>
                      <a:lnTo>
                        <a:pt x="1108075" y="348236"/>
                      </a:lnTo>
                      <a:lnTo>
                        <a:pt x="1108393" y="339666"/>
                      </a:lnTo>
                      <a:lnTo>
                        <a:pt x="1108710" y="330778"/>
                      </a:lnTo>
                      <a:lnTo>
                        <a:pt x="1108710" y="322208"/>
                      </a:lnTo>
                      <a:lnTo>
                        <a:pt x="1108393" y="313639"/>
                      </a:lnTo>
                      <a:lnTo>
                        <a:pt x="1107758" y="305069"/>
                      </a:lnTo>
                      <a:lnTo>
                        <a:pt x="1107440" y="296499"/>
                      </a:lnTo>
                      <a:lnTo>
                        <a:pt x="1106488" y="287611"/>
                      </a:lnTo>
                      <a:lnTo>
                        <a:pt x="1105535" y="279041"/>
                      </a:lnTo>
                      <a:lnTo>
                        <a:pt x="1104265" y="270472"/>
                      </a:lnTo>
                      <a:lnTo>
                        <a:pt x="1102360" y="262219"/>
                      </a:lnTo>
                      <a:lnTo>
                        <a:pt x="1100773" y="253649"/>
                      </a:lnTo>
                      <a:lnTo>
                        <a:pt x="1098868" y="245079"/>
                      </a:lnTo>
                      <a:lnTo>
                        <a:pt x="1096963" y="236827"/>
                      </a:lnTo>
                      <a:lnTo>
                        <a:pt x="1094423" y="228574"/>
                      </a:lnTo>
                      <a:lnTo>
                        <a:pt x="1091883" y="220322"/>
                      </a:lnTo>
                      <a:lnTo>
                        <a:pt x="1089343" y="212069"/>
                      </a:lnTo>
                      <a:lnTo>
                        <a:pt x="1086168" y="204134"/>
                      </a:lnTo>
                      <a:lnTo>
                        <a:pt x="1083310" y="195564"/>
                      </a:lnTo>
                      <a:lnTo>
                        <a:pt x="1079818" y="187629"/>
                      </a:lnTo>
                      <a:lnTo>
                        <a:pt x="1076325" y="179694"/>
                      </a:lnTo>
                      <a:lnTo>
                        <a:pt x="1072515" y="171759"/>
                      </a:lnTo>
                      <a:lnTo>
                        <a:pt x="1068705" y="164141"/>
                      </a:lnTo>
                      <a:lnTo>
                        <a:pt x="1064578" y="156523"/>
                      </a:lnTo>
                      <a:lnTo>
                        <a:pt x="1059815" y="148588"/>
                      </a:lnTo>
                      <a:lnTo>
                        <a:pt x="1055688" y="141288"/>
                      </a:lnTo>
                      <a:close/>
                      <a:moveTo>
                        <a:pt x="743895" y="0"/>
                      </a:moveTo>
                      <a:lnTo>
                        <a:pt x="752158" y="0"/>
                      </a:lnTo>
                      <a:lnTo>
                        <a:pt x="760421" y="0"/>
                      </a:lnTo>
                      <a:lnTo>
                        <a:pt x="768366" y="318"/>
                      </a:lnTo>
                      <a:lnTo>
                        <a:pt x="776629" y="636"/>
                      </a:lnTo>
                      <a:lnTo>
                        <a:pt x="784892" y="1589"/>
                      </a:lnTo>
                      <a:lnTo>
                        <a:pt x="792837" y="2543"/>
                      </a:lnTo>
                      <a:lnTo>
                        <a:pt x="801100" y="3814"/>
                      </a:lnTo>
                      <a:lnTo>
                        <a:pt x="809681" y="5085"/>
                      </a:lnTo>
                      <a:lnTo>
                        <a:pt x="817944" y="6674"/>
                      </a:lnTo>
                      <a:lnTo>
                        <a:pt x="826207" y="8263"/>
                      </a:lnTo>
                      <a:lnTo>
                        <a:pt x="840191" y="12077"/>
                      </a:lnTo>
                      <a:lnTo>
                        <a:pt x="853857" y="16208"/>
                      </a:lnTo>
                      <a:lnTo>
                        <a:pt x="867204" y="20975"/>
                      </a:lnTo>
                      <a:lnTo>
                        <a:pt x="880235" y="26378"/>
                      </a:lnTo>
                      <a:lnTo>
                        <a:pt x="892947" y="31781"/>
                      </a:lnTo>
                      <a:lnTo>
                        <a:pt x="905341" y="38137"/>
                      </a:lnTo>
                      <a:lnTo>
                        <a:pt x="917736" y="44811"/>
                      </a:lnTo>
                      <a:lnTo>
                        <a:pt x="929177" y="52121"/>
                      </a:lnTo>
                      <a:lnTo>
                        <a:pt x="940618" y="59748"/>
                      </a:lnTo>
                      <a:lnTo>
                        <a:pt x="951424" y="68011"/>
                      </a:lnTo>
                      <a:lnTo>
                        <a:pt x="962229" y="76592"/>
                      </a:lnTo>
                      <a:lnTo>
                        <a:pt x="972399" y="85490"/>
                      </a:lnTo>
                      <a:lnTo>
                        <a:pt x="982251" y="94707"/>
                      </a:lnTo>
                      <a:lnTo>
                        <a:pt x="991785" y="104559"/>
                      </a:lnTo>
                      <a:lnTo>
                        <a:pt x="1000684" y="114729"/>
                      </a:lnTo>
                      <a:lnTo>
                        <a:pt x="1008947" y="125216"/>
                      </a:lnTo>
                      <a:lnTo>
                        <a:pt x="1014667" y="132208"/>
                      </a:lnTo>
                      <a:lnTo>
                        <a:pt x="1020070" y="139518"/>
                      </a:lnTo>
                      <a:lnTo>
                        <a:pt x="1025155" y="147145"/>
                      </a:lnTo>
                      <a:lnTo>
                        <a:pt x="1029604" y="154455"/>
                      </a:lnTo>
                      <a:lnTo>
                        <a:pt x="1034371" y="162400"/>
                      </a:lnTo>
                      <a:lnTo>
                        <a:pt x="1039139" y="170027"/>
                      </a:lnTo>
                      <a:lnTo>
                        <a:pt x="1043270" y="177973"/>
                      </a:lnTo>
                      <a:lnTo>
                        <a:pt x="1047402" y="185918"/>
                      </a:lnTo>
                      <a:lnTo>
                        <a:pt x="1050897" y="194181"/>
                      </a:lnTo>
                      <a:lnTo>
                        <a:pt x="1054711" y="202444"/>
                      </a:lnTo>
                      <a:lnTo>
                        <a:pt x="1057889" y="211025"/>
                      </a:lnTo>
                      <a:lnTo>
                        <a:pt x="1061067" y="219288"/>
                      </a:lnTo>
                      <a:lnTo>
                        <a:pt x="1063928" y="227868"/>
                      </a:lnTo>
                      <a:lnTo>
                        <a:pt x="1066470" y="236449"/>
                      </a:lnTo>
                      <a:lnTo>
                        <a:pt x="1069013" y="245030"/>
                      </a:lnTo>
                      <a:lnTo>
                        <a:pt x="1071237" y="254247"/>
                      </a:lnTo>
                      <a:lnTo>
                        <a:pt x="1072826" y="263145"/>
                      </a:lnTo>
                      <a:lnTo>
                        <a:pt x="1074733" y="271726"/>
                      </a:lnTo>
                      <a:lnTo>
                        <a:pt x="1076322" y="280942"/>
                      </a:lnTo>
                      <a:lnTo>
                        <a:pt x="1077276" y="290159"/>
                      </a:lnTo>
                      <a:lnTo>
                        <a:pt x="1078229" y="299057"/>
                      </a:lnTo>
                      <a:lnTo>
                        <a:pt x="1078865" y="308274"/>
                      </a:lnTo>
                      <a:lnTo>
                        <a:pt x="1079182" y="317808"/>
                      </a:lnTo>
                      <a:lnTo>
                        <a:pt x="1079500" y="327025"/>
                      </a:lnTo>
                      <a:lnTo>
                        <a:pt x="1079182" y="336241"/>
                      </a:lnTo>
                      <a:lnTo>
                        <a:pt x="1078865" y="345457"/>
                      </a:lnTo>
                      <a:lnTo>
                        <a:pt x="1078229" y="354992"/>
                      </a:lnTo>
                      <a:lnTo>
                        <a:pt x="1077593" y="364208"/>
                      </a:lnTo>
                      <a:lnTo>
                        <a:pt x="1076322" y="373742"/>
                      </a:lnTo>
                      <a:lnTo>
                        <a:pt x="1074733" y="383277"/>
                      </a:lnTo>
                      <a:lnTo>
                        <a:pt x="1072826" y="392493"/>
                      </a:lnTo>
                      <a:lnTo>
                        <a:pt x="1070919" y="402027"/>
                      </a:lnTo>
                      <a:lnTo>
                        <a:pt x="1069966" y="405841"/>
                      </a:lnTo>
                      <a:lnTo>
                        <a:pt x="1068059" y="414104"/>
                      </a:lnTo>
                      <a:lnTo>
                        <a:pt x="1065517" y="422049"/>
                      </a:lnTo>
                      <a:lnTo>
                        <a:pt x="1062974" y="429994"/>
                      </a:lnTo>
                      <a:lnTo>
                        <a:pt x="1060432" y="437622"/>
                      </a:lnTo>
                      <a:lnTo>
                        <a:pt x="1057571" y="445249"/>
                      </a:lnTo>
                      <a:lnTo>
                        <a:pt x="1054711" y="453194"/>
                      </a:lnTo>
                      <a:lnTo>
                        <a:pt x="1051215" y="460822"/>
                      </a:lnTo>
                      <a:lnTo>
                        <a:pt x="1048037" y="468131"/>
                      </a:lnTo>
                      <a:lnTo>
                        <a:pt x="1044224" y="475441"/>
                      </a:lnTo>
                      <a:lnTo>
                        <a:pt x="1040728" y="482433"/>
                      </a:lnTo>
                      <a:lnTo>
                        <a:pt x="1032782" y="496416"/>
                      </a:lnTo>
                      <a:lnTo>
                        <a:pt x="1024519" y="510082"/>
                      </a:lnTo>
                      <a:lnTo>
                        <a:pt x="1014985" y="522794"/>
                      </a:lnTo>
                      <a:lnTo>
                        <a:pt x="1005451" y="535189"/>
                      </a:lnTo>
                      <a:lnTo>
                        <a:pt x="994963" y="547266"/>
                      </a:lnTo>
                      <a:lnTo>
                        <a:pt x="984476" y="558389"/>
                      </a:lnTo>
                      <a:lnTo>
                        <a:pt x="973035" y="569512"/>
                      </a:lnTo>
                      <a:lnTo>
                        <a:pt x="961276" y="579682"/>
                      </a:lnTo>
                      <a:lnTo>
                        <a:pt x="949199" y="589534"/>
                      </a:lnTo>
                      <a:lnTo>
                        <a:pt x="936169" y="598433"/>
                      </a:lnTo>
                      <a:lnTo>
                        <a:pt x="923139" y="607013"/>
                      </a:lnTo>
                      <a:lnTo>
                        <a:pt x="909473" y="614959"/>
                      </a:lnTo>
                      <a:lnTo>
                        <a:pt x="896125" y="621950"/>
                      </a:lnTo>
                      <a:lnTo>
                        <a:pt x="881824" y="628624"/>
                      </a:lnTo>
                      <a:lnTo>
                        <a:pt x="867204" y="634663"/>
                      </a:lnTo>
                      <a:lnTo>
                        <a:pt x="852585" y="639748"/>
                      </a:lnTo>
                      <a:lnTo>
                        <a:pt x="837331" y="644197"/>
                      </a:lnTo>
                      <a:lnTo>
                        <a:pt x="822076" y="648011"/>
                      </a:lnTo>
                      <a:lnTo>
                        <a:pt x="806503" y="650871"/>
                      </a:lnTo>
                      <a:lnTo>
                        <a:pt x="790931" y="653413"/>
                      </a:lnTo>
                      <a:lnTo>
                        <a:pt x="775040" y="655002"/>
                      </a:lnTo>
                      <a:lnTo>
                        <a:pt x="758832" y="655638"/>
                      </a:lnTo>
                      <a:lnTo>
                        <a:pt x="750887" y="655638"/>
                      </a:lnTo>
                      <a:lnTo>
                        <a:pt x="742624" y="655638"/>
                      </a:lnTo>
                      <a:lnTo>
                        <a:pt x="734679" y="655320"/>
                      </a:lnTo>
                      <a:lnTo>
                        <a:pt x="726415" y="654685"/>
                      </a:lnTo>
                      <a:lnTo>
                        <a:pt x="718470" y="654049"/>
                      </a:lnTo>
                      <a:lnTo>
                        <a:pt x="710207" y="653096"/>
                      </a:lnTo>
                      <a:lnTo>
                        <a:pt x="702262" y="651507"/>
                      </a:lnTo>
                      <a:lnTo>
                        <a:pt x="693681" y="650235"/>
                      </a:lnTo>
                      <a:lnTo>
                        <a:pt x="685418" y="648964"/>
                      </a:lnTo>
                      <a:lnTo>
                        <a:pt x="677473" y="647057"/>
                      </a:lnTo>
                      <a:lnTo>
                        <a:pt x="669210" y="644833"/>
                      </a:lnTo>
                      <a:lnTo>
                        <a:pt x="661265" y="642608"/>
                      </a:lnTo>
                      <a:lnTo>
                        <a:pt x="653002" y="640383"/>
                      </a:lnTo>
                      <a:lnTo>
                        <a:pt x="645374" y="637523"/>
                      </a:lnTo>
                      <a:lnTo>
                        <a:pt x="637111" y="634981"/>
                      </a:lnTo>
                      <a:lnTo>
                        <a:pt x="629484" y="632120"/>
                      </a:lnTo>
                      <a:lnTo>
                        <a:pt x="621857" y="628942"/>
                      </a:lnTo>
                      <a:lnTo>
                        <a:pt x="614547" y="625764"/>
                      </a:lnTo>
                      <a:lnTo>
                        <a:pt x="607237" y="621950"/>
                      </a:lnTo>
                      <a:lnTo>
                        <a:pt x="599928" y="618455"/>
                      </a:lnTo>
                      <a:lnTo>
                        <a:pt x="592618" y="614641"/>
                      </a:lnTo>
                      <a:lnTo>
                        <a:pt x="585627" y="610827"/>
                      </a:lnTo>
                      <a:lnTo>
                        <a:pt x="571961" y="601929"/>
                      </a:lnTo>
                      <a:lnTo>
                        <a:pt x="559248" y="593030"/>
                      </a:lnTo>
                      <a:lnTo>
                        <a:pt x="546536" y="583496"/>
                      </a:lnTo>
                      <a:lnTo>
                        <a:pt x="534142" y="573008"/>
                      </a:lnTo>
                      <a:lnTo>
                        <a:pt x="522383" y="562202"/>
                      </a:lnTo>
                      <a:lnTo>
                        <a:pt x="511577" y="550761"/>
                      </a:lnTo>
                      <a:lnTo>
                        <a:pt x="501407" y="539320"/>
                      </a:lnTo>
                      <a:lnTo>
                        <a:pt x="491238" y="526926"/>
                      </a:lnTo>
                      <a:lnTo>
                        <a:pt x="482021" y="513896"/>
                      </a:lnTo>
                      <a:lnTo>
                        <a:pt x="473440" y="500866"/>
                      </a:lnTo>
                      <a:lnTo>
                        <a:pt x="465495" y="487200"/>
                      </a:lnTo>
                      <a:lnTo>
                        <a:pt x="457868" y="473216"/>
                      </a:lnTo>
                      <a:lnTo>
                        <a:pt x="451512" y="458915"/>
                      </a:lnTo>
                      <a:lnTo>
                        <a:pt x="445473" y="444614"/>
                      </a:lnTo>
                      <a:lnTo>
                        <a:pt x="440070" y="429677"/>
                      </a:lnTo>
                      <a:lnTo>
                        <a:pt x="435621" y="414422"/>
                      </a:lnTo>
                      <a:lnTo>
                        <a:pt x="431807" y="399167"/>
                      </a:lnTo>
                      <a:lnTo>
                        <a:pt x="428629" y="383594"/>
                      </a:lnTo>
                      <a:lnTo>
                        <a:pt x="426405" y="367704"/>
                      </a:lnTo>
                      <a:lnTo>
                        <a:pt x="424816" y="351496"/>
                      </a:lnTo>
                      <a:lnTo>
                        <a:pt x="424498" y="343551"/>
                      </a:lnTo>
                      <a:lnTo>
                        <a:pt x="424180" y="335605"/>
                      </a:lnTo>
                      <a:lnTo>
                        <a:pt x="423862" y="327342"/>
                      </a:lnTo>
                      <a:lnTo>
                        <a:pt x="424180" y="319397"/>
                      </a:lnTo>
                      <a:lnTo>
                        <a:pt x="424498" y="311134"/>
                      </a:lnTo>
                      <a:lnTo>
                        <a:pt x="424816" y="303189"/>
                      </a:lnTo>
                      <a:lnTo>
                        <a:pt x="425769" y="294608"/>
                      </a:lnTo>
                      <a:lnTo>
                        <a:pt x="426405" y="286345"/>
                      </a:lnTo>
                      <a:lnTo>
                        <a:pt x="427676" y="278082"/>
                      </a:lnTo>
                      <a:lnTo>
                        <a:pt x="428947" y="269819"/>
                      </a:lnTo>
                      <a:lnTo>
                        <a:pt x="430854" y="261874"/>
                      </a:lnTo>
                      <a:lnTo>
                        <a:pt x="432443" y="253611"/>
                      </a:lnTo>
                      <a:lnTo>
                        <a:pt x="434350" y="245030"/>
                      </a:lnTo>
                      <a:lnTo>
                        <a:pt x="436892" y="237085"/>
                      </a:lnTo>
                      <a:lnTo>
                        <a:pt x="439117" y="229140"/>
                      </a:lnTo>
                      <a:lnTo>
                        <a:pt x="441659" y="221194"/>
                      </a:lnTo>
                      <a:lnTo>
                        <a:pt x="444520" y="213249"/>
                      </a:lnTo>
                      <a:lnTo>
                        <a:pt x="447380" y="205622"/>
                      </a:lnTo>
                      <a:lnTo>
                        <a:pt x="450558" y="197994"/>
                      </a:lnTo>
                      <a:lnTo>
                        <a:pt x="454054" y="190685"/>
                      </a:lnTo>
                      <a:lnTo>
                        <a:pt x="457232" y="183375"/>
                      </a:lnTo>
                      <a:lnTo>
                        <a:pt x="461046" y="176066"/>
                      </a:lnTo>
                      <a:lnTo>
                        <a:pt x="464859" y="169074"/>
                      </a:lnTo>
                      <a:lnTo>
                        <a:pt x="468991" y="161764"/>
                      </a:lnTo>
                      <a:lnTo>
                        <a:pt x="477254" y="148099"/>
                      </a:lnTo>
                      <a:lnTo>
                        <a:pt x="486470" y="135068"/>
                      </a:lnTo>
                      <a:lnTo>
                        <a:pt x="496322" y="122356"/>
                      </a:lnTo>
                      <a:lnTo>
                        <a:pt x="506492" y="109962"/>
                      </a:lnTo>
                      <a:lnTo>
                        <a:pt x="517298" y="98521"/>
                      </a:lnTo>
                      <a:lnTo>
                        <a:pt x="528421" y="87397"/>
                      </a:lnTo>
                      <a:lnTo>
                        <a:pt x="540498" y="77227"/>
                      </a:lnTo>
                      <a:lnTo>
                        <a:pt x="552892" y="67058"/>
                      </a:lnTo>
                      <a:lnTo>
                        <a:pt x="565287" y="57841"/>
                      </a:lnTo>
                      <a:lnTo>
                        <a:pt x="578635" y="49578"/>
                      </a:lnTo>
                      <a:lnTo>
                        <a:pt x="591983" y="41633"/>
                      </a:lnTo>
                      <a:lnTo>
                        <a:pt x="605966" y="34006"/>
                      </a:lnTo>
                      <a:lnTo>
                        <a:pt x="620268" y="27332"/>
                      </a:lnTo>
                      <a:lnTo>
                        <a:pt x="634887" y="21293"/>
                      </a:lnTo>
                      <a:lnTo>
                        <a:pt x="649824" y="16208"/>
                      </a:lnTo>
                      <a:lnTo>
                        <a:pt x="664761" y="11759"/>
                      </a:lnTo>
                      <a:lnTo>
                        <a:pt x="680651" y="7627"/>
                      </a:lnTo>
                      <a:lnTo>
                        <a:pt x="696224" y="4767"/>
                      </a:lnTo>
                      <a:lnTo>
                        <a:pt x="711796" y="2225"/>
                      </a:lnTo>
                      <a:lnTo>
                        <a:pt x="727687" y="636"/>
                      </a:lnTo>
                      <a:lnTo>
                        <a:pt x="735632" y="318"/>
                      </a:lnTo>
                      <a:lnTo>
                        <a:pt x="743895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09" name="文本框 64"/>
              <p:cNvSpPr txBox="1"/>
              <p:nvPr/>
            </p:nvSpPr>
            <p:spPr>
              <a:xfrm>
                <a:off x="1543548" y="2000308"/>
                <a:ext cx="1695624" cy="29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Object Left Behind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0" name="组合 71"/>
            <p:cNvGrpSpPr/>
            <p:nvPr/>
          </p:nvGrpSpPr>
          <p:grpSpPr>
            <a:xfrm>
              <a:off x="5195547" y="929938"/>
              <a:ext cx="1695624" cy="1052703"/>
              <a:chOff x="1593686" y="142436"/>
              <a:chExt cx="1695624" cy="1052703"/>
            </a:xfrm>
          </p:grpSpPr>
          <p:grpSp>
            <p:nvGrpSpPr>
              <p:cNvPr id="100" name="组合 72"/>
              <p:cNvGrpSpPr/>
              <p:nvPr/>
            </p:nvGrpSpPr>
            <p:grpSpPr>
              <a:xfrm>
                <a:off x="1876318" y="142436"/>
                <a:ext cx="784535" cy="784535"/>
                <a:chOff x="2629363" y="2388721"/>
                <a:chExt cx="784535" cy="784535"/>
              </a:xfrm>
            </p:grpSpPr>
            <p:sp>
              <p:nvSpPr>
                <p:cNvPr id="102" name="椭圆 74"/>
                <p:cNvSpPr/>
                <p:nvPr/>
              </p:nvSpPr>
              <p:spPr bwMode="auto">
                <a:xfrm>
                  <a:off x="2629363" y="2388721"/>
                  <a:ext cx="784535" cy="7845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  <a:sym typeface="Calibri" pitchFamily="34" charset="0"/>
                  </a:endParaRPr>
                </a:p>
              </p:txBody>
            </p:sp>
            <p:sp>
              <p:nvSpPr>
                <p:cNvPr id="103" name="KSO_Shape"/>
                <p:cNvSpPr>
                  <a:spLocks/>
                </p:cNvSpPr>
                <p:nvPr/>
              </p:nvSpPr>
              <p:spPr bwMode="auto">
                <a:xfrm>
                  <a:off x="3109020" y="2711554"/>
                  <a:ext cx="171047" cy="159359"/>
                </a:xfrm>
                <a:custGeom>
                  <a:avLst/>
                  <a:gdLst>
                    <a:gd name="T0" fmla="*/ 1333062 w 4783"/>
                    <a:gd name="T1" fmla="*/ 0 h 4454"/>
                    <a:gd name="T2" fmla="*/ 565566 w 4783"/>
                    <a:gd name="T3" fmla="*/ 384673 h 4454"/>
                    <a:gd name="T4" fmla="*/ 179627 w 4783"/>
                    <a:gd name="T5" fmla="*/ 385072 h 4454"/>
                    <a:gd name="T6" fmla="*/ 151349 w 4783"/>
                    <a:gd name="T7" fmla="*/ 389058 h 4454"/>
                    <a:gd name="T8" fmla="*/ 124265 w 4783"/>
                    <a:gd name="T9" fmla="*/ 396234 h 4454"/>
                    <a:gd name="T10" fmla="*/ 99173 w 4783"/>
                    <a:gd name="T11" fmla="*/ 407794 h 4454"/>
                    <a:gd name="T12" fmla="*/ 76073 w 4783"/>
                    <a:gd name="T13" fmla="*/ 422543 h 4454"/>
                    <a:gd name="T14" fmla="*/ 55362 w 4783"/>
                    <a:gd name="T15" fmla="*/ 440481 h 4454"/>
                    <a:gd name="T16" fmla="*/ 37837 w 4783"/>
                    <a:gd name="T17" fmla="*/ 461209 h 4454"/>
                    <a:gd name="T18" fmla="*/ 22702 w 4783"/>
                    <a:gd name="T19" fmla="*/ 484330 h 4454"/>
                    <a:gd name="T20" fmla="*/ 11550 w 4783"/>
                    <a:gd name="T21" fmla="*/ 509044 h 4454"/>
                    <a:gd name="T22" fmla="*/ 3983 w 4783"/>
                    <a:gd name="T23" fmla="*/ 536151 h 4454"/>
                    <a:gd name="T24" fmla="*/ 0 w 4783"/>
                    <a:gd name="T25" fmla="*/ 564852 h 4454"/>
                    <a:gd name="T26" fmla="*/ 0 w 4783"/>
                    <a:gd name="T27" fmla="*/ 1585731 h 4454"/>
                    <a:gd name="T28" fmla="*/ 1991 w 4783"/>
                    <a:gd name="T29" fmla="*/ 1614432 h 4454"/>
                    <a:gd name="T30" fmla="*/ 8364 w 4783"/>
                    <a:gd name="T31" fmla="*/ 1641938 h 4454"/>
                    <a:gd name="T32" fmla="*/ 18719 w 4783"/>
                    <a:gd name="T33" fmla="*/ 1667848 h 4454"/>
                    <a:gd name="T34" fmla="*/ 32261 w 4783"/>
                    <a:gd name="T35" fmla="*/ 1691766 h 4454"/>
                    <a:gd name="T36" fmla="*/ 49387 w 4783"/>
                    <a:gd name="T37" fmla="*/ 1712893 h 4454"/>
                    <a:gd name="T38" fmla="*/ 69302 w 4783"/>
                    <a:gd name="T39" fmla="*/ 1731628 h 4454"/>
                    <a:gd name="T40" fmla="*/ 91207 w 4783"/>
                    <a:gd name="T41" fmla="*/ 1747972 h 4454"/>
                    <a:gd name="T42" fmla="*/ 115503 w 4783"/>
                    <a:gd name="T43" fmla="*/ 1760329 h 4454"/>
                    <a:gd name="T44" fmla="*/ 142188 w 4783"/>
                    <a:gd name="T45" fmla="*/ 1769498 h 4454"/>
                    <a:gd name="T46" fmla="*/ 170068 w 4783"/>
                    <a:gd name="T47" fmla="*/ 1774281 h 4454"/>
                    <a:gd name="T48" fmla="*/ 1715416 w 4783"/>
                    <a:gd name="T49" fmla="*/ 1775477 h 4454"/>
                    <a:gd name="T50" fmla="*/ 1734534 w 4783"/>
                    <a:gd name="T51" fmla="*/ 1774281 h 4454"/>
                    <a:gd name="T52" fmla="*/ 1762812 w 4783"/>
                    <a:gd name="T53" fmla="*/ 1769498 h 4454"/>
                    <a:gd name="T54" fmla="*/ 1789099 w 4783"/>
                    <a:gd name="T55" fmla="*/ 1760329 h 4454"/>
                    <a:gd name="T56" fmla="*/ 1813394 w 4783"/>
                    <a:gd name="T57" fmla="*/ 1747972 h 4454"/>
                    <a:gd name="T58" fmla="*/ 1835698 w 4783"/>
                    <a:gd name="T59" fmla="*/ 1731628 h 4454"/>
                    <a:gd name="T60" fmla="*/ 1855613 w 4783"/>
                    <a:gd name="T61" fmla="*/ 1712893 h 4454"/>
                    <a:gd name="T62" fmla="*/ 1872341 w 4783"/>
                    <a:gd name="T63" fmla="*/ 1691766 h 4454"/>
                    <a:gd name="T64" fmla="*/ 1885882 w 4783"/>
                    <a:gd name="T65" fmla="*/ 1667848 h 4454"/>
                    <a:gd name="T66" fmla="*/ 1896238 w 4783"/>
                    <a:gd name="T67" fmla="*/ 1641938 h 4454"/>
                    <a:gd name="T68" fmla="*/ 1902610 w 4783"/>
                    <a:gd name="T69" fmla="*/ 1614432 h 4454"/>
                    <a:gd name="T70" fmla="*/ 1905000 w 4783"/>
                    <a:gd name="T71" fmla="*/ 1585731 h 4454"/>
                    <a:gd name="T72" fmla="*/ 1904602 w 4783"/>
                    <a:gd name="T73" fmla="*/ 564852 h 4454"/>
                    <a:gd name="T74" fmla="*/ 1900619 w 4783"/>
                    <a:gd name="T75" fmla="*/ 536151 h 4454"/>
                    <a:gd name="T76" fmla="*/ 1893450 w 4783"/>
                    <a:gd name="T77" fmla="*/ 509044 h 4454"/>
                    <a:gd name="T78" fmla="*/ 1881899 w 4783"/>
                    <a:gd name="T79" fmla="*/ 484330 h 4454"/>
                    <a:gd name="T80" fmla="*/ 1867163 w 4783"/>
                    <a:gd name="T81" fmla="*/ 461209 h 4454"/>
                    <a:gd name="T82" fmla="*/ 1849240 w 4783"/>
                    <a:gd name="T83" fmla="*/ 440481 h 4454"/>
                    <a:gd name="T84" fmla="*/ 1828529 w 4783"/>
                    <a:gd name="T85" fmla="*/ 422543 h 4454"/>
                    <a:gd name="T86" fmla="*/ 1805429 w 4783"/>
                    <a:gd name="T87" fmla="*/ 407794 h 4454"/>
                    <a:gd name="T88" fmla="*/ 1780337 w 4783"/>
                    <a:gd name="T89" fmla="*/ 396234 h 4454"/>
                    <a:gd name="T90" fmla="*/ 1753651 w 4783"/>
                    <a:gd name="T91" fmla="*/ 389058 h 4454"/>
                    <a:gd name="T92" fmla="*/ 1724975 w 4783"/>
                    <a:gd name="T93" fmla="*/ 385072 h 4454"/>
                    <a:gd name="T94" fmla="*/ 752361 w 4783"/>
                    <a:gd name="T95" fmla="*/ 186955 h 4454"/>
                    <a:gd name="T96" fmla="*/ 1146664 w 4783"/>
                    <a:gd name="T97" fmla="*/ 186955 h 4454"/>
                    <a:gd name="T98" fmla="*/ 752361 w 4783"/>
                    <a:gd name="T99" fmla="*/ 384673 h 4454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4783" h="4454">
                      <a:moveTo>
                        <a:pt x="4307" y="965"/>
                      </a:moveTo>
                      <a:lnTo>
                        <a:pt x="3347" y="965"/>
                      </a:lnTo>
                      <a:lnTo>
                        <a:pt x="3347" y="0"/>
                      </a:lnTo>
                      <a:lnTo>
                        <a:pt x="3114" y="0"/>
                      </a:lnTo>
                      <a:lnTo>
                        <a:pt x="1420" y="0"/>
                      </a:lnTo>
                      <a:lnTo>
                        <a:pt x="1420" y="965"/>
                      </a:lnTo>
                      <a:lnTo>
                        <a:pt x="476" y="965"/>
                      </a:lnTo>
                      <a:lnTo>
                        <a:pt x="451" y="966"/>
                      </a:lnTo>
                      <a:lnTo>
                        <a:pt x="427" y="968"/>
                      </a:lnTo>
                      <a:lnTo>
                        <a:pt x="404" y="971"/>
                      </a:lnTo>
                      <a:lnTo>
                        <a:pt x="380" y="976"/>
                      </a:lnTo>
                      <a:lnTo>
                        <a:pt x="357" y="980"/>
                      </a:lnTo>
                      <a:lnTo>
                        <a:pt x="334" y="987"/>
                      </a:lnTo>
                      <a:lnTo>
                        <a:pt x="312" y="994"/>
                      </a:lnTo>
                      <a:lnTo>
                        <a:pt x="290" y="1003"/>
                      </a:lnTo>
                      <a:lnTo>
                        <a:pt x="270" y="1013"/>
                      </a:lnTo>
                      <a:lnTo>
                        <a:pt x="249" y="1023"/>
                      </a:lnTo>
                      <a:lnTo>
                        <a:pt x="229" y="1035"/>
                      </a:lnTo>
                      <a:lnTo>
                        <a:pt x="209" y="1047"/>
                      </a:lnTo>
                      <a:lnTo>
                        <a:pt x="191" y="1060"/>
                      </a:lnTo>
                      <a:lnTo>
                        <a:pt x="174" y="1074"/>
                      </a:lnTo>
                      <a:lnTo>
                        <a:pt x="156" y="1089"/>
                      </a:lnTo>
                      <a:lnTo>
                        <a:pt x="139" y="1105"/>
                      </a:lnTo>
                      <a:lnTo>
                        <a:pt x="124" y="1121"/>
                      </a:lnTo>
                      <a:lnTo>
                        <a:pt x="109" y="1139"/>
                      </a:lnTo>
                      <a:lnTo>
                        <a:pt x="95" y="1157"/>
                      </a:lnTo>
                      <a:lnTo>
                        <a:pt x="81" y="1176"/>
                      </a:lnTo>
                      <a:lnTo>
                        <a:pt x="69" y="1194"/>
                      </a:lnTo>
                      <a:lnTo>
                        <a:pt x="57" y="1215"/>
                      </a:lnTo>
                      <a:lnTo>
                        <a:pt x="47" y="1234"/>
                      </a:lnTo>
                      <a:lnTo>
                        <a:pt x="37" y="1256"/>
                      </a:lnTo>
                      <a:lnTo>
                        <a:pt x="29" y="1277"/>
                      </a:lnTo>
                      <a:lnTo>
                        <a:pt x="21" y="1300"/>
                      </a:lnTo>
                      <a:lnTo>
                        <a:pt x="15" y="1322"/>
                      </a:lnTo>
                      <a:lnTo>
                        <a:pt x="10" y="1345"/>
                      </a:lnTo>
                      <a:lnTo>
                        <a:pt x="5" y="1368"/>
                      </a:lnTo>
                      <a:lnTo>
                        <a:pt x="3" y="1393"/>
                      </a:lnTo>
                      <a:lnTo>
                        <a:pt x="0" y="1417"/>
                      </a:lnTo>
                      <a:lnTo>
                        <a:pt x="0" y="1441"/>
                      </a:lnTo>
                      <a:lnTo>
                        <a:pt x="0" y="3978"/>
                      </a:lnTo>
                      <a:lnTo>
                        <a:pt x="0" y="4002"/>
                      </a:lnTo>
                      <a:lnTo>
                        <a:pt x="3" y="4027"/>
                      </a:lnTo>
                      <a:lnTo>
                        <a:pt x="5" y="4050"/>
                      </a:lnTo>
                      <a:lnTo>
                        <a:pt x="10" y="4074"/>
                      </a:lnTo>
                      <a:lnTo>
                        <a:pt x="15" y="4096"/>
                      </a:lnTo>
                      <a:lnTo>
                        <a:pt x="21" y="4119"/>
                      </a:lnTo>
                      <a:lnTo>
                        <a:pt x="29" y="4141"/>
                      </a:lnTo>
                      <a:lnTo>
                        <a:pt x="37" y="4163"/>
                      </a:lnTo>
                      <a:lnTo>
                        <a:pt x="47" y="4184"/>
                      </a:lnTo>
                      <a:lnTo>
                        <a:pt x="57" y="4204"/>
                      </a:lnTo>
                      <a:lnTo>
                        <a:pt x="69" y="4224"/>
                      </a:lnTo>
                      <a:lnTo>
                        <a:pt x="81" y="4244"/>
                      </a:lnTo>
                      <a:lnTo>
                        <a:pt x="95" y="4262"/>
                      </a:lnTo>
                      <a:lnTo>
                        <a:pt x="109" y="4281"/>
                      </a:lnTo>
                      <a:lnTo>
                        <a:pt x="124" y="4297"/>
                      </a:lnTo>
                      <a:lnTo>
                        <a:pt x="139" y="4314"/>
                      </a:lnTo>
                      <a:lnTo>
                        <a:pt x="156" y="4329"/>
                      </a:lnTo>
                      <a:lnTo>
                        <a:pt x="174" y="4344"/>
                      </a:lnTo>
                      <a:lnTo>
                        <a:pt x="191" y="4359"/>
                      </a:lnTo>
                      <a:lnTo>
                        <a:pt x="209" y="4372"/>
                      </a:lnTo>
                      <a:lnTo>
                        <a:pt x="229" y="4385"/>
                      </a:lnTo>
                      <a:lnTo>
                        <a:pt x="249" y="4396"/>
                      </a:lnTo>
                      <a:lnTo>
                        <a:pt x="270" y="4407"/>
                      </a:lnTo>
                      <a:lnTo>
                        <a:pt x="290" y="4416"/>
                      </a:lnTo>
                      <a:lnTo>
                        <a:pt x="312" y="4425"/>
                      </a:lnTo>
                      <a:lnTo>
                        <a:pt x="334" y="4432"/>
                      </a:lnTo>
                      <a:lnTo>
                        <a:pt x="357" y="4439"/>
                      </a:lnTo>
                      <a:lnTo>
                        <a:pt x="380" y="4444"/>
                      </a:lnTo>
                      <a:lnTo>
                        <a:pt x="404" y="4448"/>
                      </a:lnTo>
                      <a:lnTo>
                        <a:pt x="427" y="4451"/>
                      </a:lnTo>
                      <a:lnTo>
                        <a:pt x="451" y="4453"/>
                      </a:lnTo>
                      <a:lnTo>
                        <a:pt x="476" y="4454"/>
                      </a:lnTo>
                      <a:lnTo>
                        <a:pt x="4307" y="4454"/>
                      </a:lnTo>
                      <a:lnTo>
                        <a:pt x="4331" y="4453"/>
                      </a:lnTo>
                      <a:lnTo>
                        <a:pt x="4355" y="4451"/>
                      </a:lnTo>
                      <a:lnTo>
                        <a:pt x="4378" y="4448"/>
                      </a:lnTo>
                      <a:lnTo>
                        <a:pt x="4403" y="4444"/>
                      </a:lnTo>
                      <a:lnTo>
                        <a:pt x="4426" y="4439"/>
                      </a:lnTo>
                      <a:lnTo>
                        <a:pt x="4448" y="4432"/>
                      </a:lnTo>
                      <a:lnTo>
                        <a:pt x="4470" y="4425"/>
                      </a:lnTo>
                      <a:lnTo>
                        <a:pt x="4492" y="4416"/>
                      </a:lnTo>
                      <a:lnTo>
                        <a:pt x="4512" y="4407"/>
                      </a:lnTo>
                      <a:lnTo>
                        <a:pt x="4533" y="4396"/>
                      </a:lnTo>
                      <a:lnTo>
                        <a:pt x="4553" y="4385"/>
                      </a:lnTo>
                      <a:lnTo>
                        <a:pt x="4572" y="4372"/>
                      </a:lnTo>
                      <a:lnTo>
                        <a:pt x="4591" y="4359"/>
                      </a:lnTo>
                      <a:lnTo>
                        <a:pt x="4609" y="4344"/>
                      </a:lnTo>
                      <a:lnTo>
                        <a:pt x="4627" y="4329"/>
                      </a:lnTo>
                      <a:lnTo>
                        <a:pt x="4643" y="4314"/>
                      </a:lnTo>
                      <a:lnTo>
                        <a:pt x="4659" y="4297"/>
                      </a:lnTo>
                      <a:lnTo>
                        <a:pt x="4674" y="4281"/>
                      </a:lnTo>
                      <a:lnTo>
                        <a:pt x="4688" y="4262"/>
                      </a:lnTo>
                      <a:lnTo>
                        <a:pt x="4701" y="4244"/>
                      </a:lnTo>
                      <a:lnTo>
                        <a:pt x="4713" y="4224"/>
                      </a:lnTo>
                      <a:lnTo>
                        <a:pt x="4725" y="4204"/>
                      </a:lnTo>
                      <a:lnTo>
                        <a:pt x="4735" y="4184"/>
                      </a:lnTo>
                      <a:lnTo>
                        <a:pt x="4745" y="4163"/>
                      </a:lnTo>
                      <a:lnTo>
                        <a:pt x="4754" y="4141"/>
                      </a:lnTo>
                      <a:lnTo>
                        <a:pt x="4761" y="4119"/>
                      </a:lnTo>
                      <a:lnTo>
                        <a:pt x="4768" y="4096"/>
                      </a:lnTo>
                      <a:lnTo>
                        <a:pt x="4772" y="4074"/>
                      </a:lnTo>
                      <a:lnTo>
                        <a:pt x="4777" y="4050"/>
                      </a:lnTo>
                      <a:lnTo>
                        <a:pt x="4779" y="4027"/>
                      </a:lnTo>
                      <a:lnTo>
                        <a:pt x="4782" y="4002"/>
                      </a:lnTo>
                      <a:lnTo>
                        <a:pt x="4783" y="3978"/>
                      </a:lnTo>
                      <a:lnTo>
                        <a:pt x="4783" y="1441"/>
                      </a:lnTo>
                      <a:lnTo>
                        <a:pt x="4782" y="1417"/>
                      </a:lnTo>
                      <a:lnTo>
                        <a:pt x="4779" y="1393"/>
                      </a:lnTo>
                      <a:lnTo>
                        <a:pt x="4777" y="1368"/>
                      </a:lnTo>
                      <a:lnTo>
                        <a:pt x="4772" y="1345"/>
                      </a:lnTo>
                      <a:lnTo>
                        <a:pt x="4768" y="1322"/>
                      </a:lnTo>
                      <a:lnTo>
                        <a:pt x="4761" y="1300"/>
                      </a:lnTo>
                      <a:lnTo>
                        <a:pt x="4754" y="1277"/>
                      </a:lnTo>
                      <a:lnTo>
                        <a:pt x="4745" y="1256"/>
                      </a:lnTo>
                      <a:lnTo>
                        <a:pt x="4735" y="1234"/>
                      </a:lnTo>
                      <a:lnTo>
                        <a:pt x="4725" y="1215"/>
                      </a:lnTo>
                      <a:lnTo>
                        <a:pt x="4713" y="1194"/>
                      </a:lnTo>
                      <a:lnTo>
                        <a:pt x="4701" y="1176"/>
                      </a:lnTo>
                      <a:lnTo>
                        <a:pt x="4688" y="1157"/>
                      </a:lnTo>
                      <a:lnTo>
                        <a:pt x="4674" y="1139"/>
                      </a:lnTo>
                      <a:lnTo>
                        <a:pt x="4659" y="1121"/>
                      </a:lnTo>
                      <a:lnTo>
                        <a:pt x="4643" y="1105"/>
                      </a:lnTo>
                      <a:lnTo>
                        <a:pt x="4627" y="1089"/>
                      </a:lnTo>
                      <a:lnTo>
                        <a:pt x="4609" y="1074"/>
                      </a:lnTo>
                      <a:lnTo>
                        <a:pt x="4591" y="1060"/>
                      </a:lnTo>
                      <a:lnTo>
                        <a:pt x="4572" y="1047"/>
                      </a:lnTo>
                      <a:lnTo>
                        <a:pt x="4553" y="1035"/>
                      </a:lnTo>
                      <a:lnTo>
                        <a:pt x="4533" y="1023"/>
                      </a:lnTo>
                      <a:lnTo>
                        <a:pt x="4512" y="1013"/>
                      </a:lnTo>
                      <a:lnTo>
                        <a:pt x="4492" y="1003"/>
                      </a:lnTo>
                      <a:lnTo>
                        <a:pt x="4470" y="994"/>
                      </a:lnTo>
                      <a:lnTo>
                        <a:pt x="4448" y="987"/>
                      </a:lnTo>
                      <a:lnTo>
                        <a:pt x="4426" y="980"/>
                      </a:lnTo>
                      <a:lnTo>
                        <a:pt x="4403" y="976"/>
                      </a:lnTo>
                      <a:lnTo>
                        <a:pt x="4378" y="971"/>
                      </a:lnTo>
                      <a:lnTo>
                        <a:pt x="4355" y="968"/>
                      </a:lnTo>
                      <a:lnTo>
                        <a:pt x="4331" y="966"/>
                      </a:lnTo>
                      <a:lnTo>
                        <a:pt x="4307" y="965"/>
                      </a:lnTo>
                      <a:close/>
                      <a:moveTo>
                        <a:pt x="1889" y="469"/>
                      </a:moveTo>
                      <a:lnTo>
                        <a:pt x="1889" y="469"/>
                      </a:lnTo>
                      <a:lnTo>
                        <a:pt x="2879" y="469"/>
                      </a:lnTo>
                      <a:lnTo>
                        <a:pt x="2879" y="965"/>
                      </a:lnTo>
                      <a:lnTo>
                        <a:pt x="1889" y="965"/>
                      </a:lnTo>
                      <a:lnTo>
                        <a:pt x="1889" y="469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DEDEDE"/>
                  </a:solidFill>
                  <a:prstDash val="sysDash"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104" name="直接连接符 76"/>
                <p:cNvCxnSpPr/>
                <p:nvPr/>
              </p:nvCxnSpPr>
              <p:spPr>
                <a:xfrm flipH="1">
                  <a:off x="2819819" y="2623972"/>
                  <a:ext cx="267240" cy="315713"/>
                </a:xfrm>
                <a:prstGeom prst="line">
                  <a:avLst/>
                </a:prstGeom>
                <a:ln w="28575">
                  <a:solidFill>
                    <a:srgbClr val="D7D7D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直接连接符 77"/>
                <p:cNvCxnSpPr/>
                <p:nvPr/>
              </p:nvCxnSpPr>
              <p:spPr>
                <a:xfrm flipH="1">
                  <a:off x="2800593" y="2978443"/>
                  <a:ext cx="536760" cy="1"/>
                </a:xfrm>
                <a:prstGeom prst="line">
                  <a:avLst/>
                </a:prstGeom>
                <a:ln w="28575">
                  <a:solidFill>
                    <a:srgbClr val="D7D7D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直接连接符 78"/>
                <p:cNvCxnSpPr/>
                <p:nvPr/>
              </p:nvCxnSpPr>
              <p:spPr>
                <a:xfrm flipH="1">
                  <a:off x="3100804" y="2609015"/>
                  <a:ext cx="265176" cy="1"/>
                </a:xfrm>
                <a:prstGeom prst="line">
                  <a:avLst/>
                </a:prstGeom>
                <a:ln w="28575">
                  <a:solidFill>
                    <a:srgbClr val="D7D7D7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KSO_Shape"/>
                <p:cNvSpPr>
                  <a:spLocks/>
                </p:cNvSpPr>
                <p:nvPr/>
              </p:nvSpPr>
              <p:spPr bwMode="auto">
                <a:xfrm>
                  <a:off x="2728955" y="2521815"/>
                  <a:ext cx="258525" cy="252494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5833534" h="5697984">
                      <a:moveTo>
                        <a:pt x="4116344" y="2028563"/>
                      </a:moveTo>
                      <a:lnTo>
                        <a:pt x="4115715" y="2034106"/>
                      </a:lnTo>
                      <a:lnTo>
                        <a:pt x="4105639" y="2083992"/>
                      </a:lnTo>
                      <a:lnTo>
                        <a:pt x="4085489" y="2122793"/>
                      </a:lnTo>
                      <a:lnTo>
                        <a:pt x="4055263" y="2161593"/>
                      </a:lnTo>
                      <a:lnTo>
                        <a:pt x="4025038" y="2189308"/>
                      </a:lnTo>
                      <a:lnTo>
                        <a:pt x="3989775" y="2211480"/>
                      </a:lnTo>
                      <a:lnTo>
                        <a:pt x="3959549" y="2223952"/>
                      </a:lnTo>
                      <a:lnTo>
                        <a:pt x="3959549" y="2244737"/>
                      </a:lnTo>
                      <a:lnTo>
                        <a:pt x="3964587" y="2266909"/>
                      </a:lnTo>
                      <a:lnTo>
                        <a:pt x="3974662" y="2289081"/>
                      </a:lnTo>
                      <a:lnTo>
                        <a:pt x="3989775" y="2311252"/>
                      </a:lnTo>
                      <a:lnTo>
                        <a:pt x="4004887" y="2327881"/>
                      </a:lnTo>
                      <a:lnTo>
                        <a:pt x="4161053" y="2460911"/>
                      </a:lnTo>
                      <a:lnTo>
                        <a:pt x="4352482" y="2189308"/>
                      </a:lnTo>
                      <a:lnTo>
                        <a:pt x="4196316" y="2056277"/>
                      </a:lnTo>
                      <a:lnTo>
                        <a:pt x="4176166" y="2045192"/>
                      </a:lnTo>
                      <a:lnTo>
                        <a:pt x="4156015" y="2034106"/>
                      </a:lnTo>
                      <a:lnTo>
                        <a:pt x="4135865" y="2028563"/>
                      </a:lnTo>
                      <a:lnTo>
                        <a:pt x="4116344" y="2028563"/>
                      </a:lnTo>
                      <a:close/>
                      <a:moveTo>
                        <a:pt x="2040226" y="1191580"/>
                      </a:moveTo>
                      <a:lnTo>
                        <a:pt x="2125865" y="1191580"/>
                      </a:lnTo>
                      <a:lnTo>
                        <a:pt x="2211504" y="1202666"/>
                      </a:lnTo>
                      <a:lnTo>
                        <a:pt x="2292105" y="1224838"/>
                      </a:lnTo>
                      <a:lnTo>
                        <a:pt x="2332406" y="1241466"/>
                      </a:lnTo>
                      <a:lnTo>
                        <a:pt x="2372707" y="1258095"/>
                      </a:lnTo>
                      <a:lnTo>
                        <a:pt x="2398150" y="1274092"/>
                      </a:lnTo>
                      <a:lnTo>
                        <a:pt x="3989775" y="1768045"/>
                      </a:lnTo>
                      <a:lnTo>
                        <a:pt x="4025038" y="1790217"/>
                      </a:lnTo>
                      <a:lnTo>
                        <a:pt x="4060301" y="1823474"/>
                      </a:lnTo>
                      <a:lnTo>
                        <a:pt x="4085489" y="1856732"/>
                      </a:lnTo>
                      <a:lnTo>
                        <a:pt x="4091442" y="1869834"/>
                      </a:lnTo>
                      <a:lnTo>
                        <a:pt x="4100602" y="1867818"/>
                      </a:lnTo>
                      <a:lnTo>
                        <a:pt x="4145940" y="1862275"/>
                      </a:lnTo>
                      <a:lnTo>
                        <a:pt x="4196316" y="1873361"/>
                      </a:lnTo>
                      <a:lnTo>
                        <a:pt x="4241655" y="1889989"/>
                      </a:lnTo>
                      <a:lnTo>
                        <a:pt x="4281955" y="1923247"/>
                      </a:lnTo>
                      <a:lnTo>
                        <a:pt x="4443158" y="2061820"/>
                      </a:lnTo>
                      <a:lnTo>
                        <a:pt x="4785715" y="1585128"/>
                      </a:lnTo>
                      <a:lnTo>
                        <a:pt x="4800827" y="1568499"/>
                      </a:lnTo>
                      <a:lnTo>
                        <a:pt x="4815940" y="1557414"/>
                      </a:lnTo>
                      <a:lnTo>
                        <a:pt x="4836091" y="1546328"/>
                      </a:lnTo>
                      <a:lnTo>
                        <a:pt x="4856241" y="1540785"/>
                      </a:lnTo>
                      <a:lnTo>
                        <a:pt x="4876391" y="1540785"/>
                      </a:lnTo>
                      <a:lnTo>
                        <a:pt x="4896542" y="1546328"/>
                      </a:lnTo>
                      <a:lnTo>
                        <a:pt x="4916692" y="1551871"/>
                      </a:lnTo>
                      <a:lnTo>
                        <a:pt x="4931805" y="1568499"/>
                      </a:lnTo>
                      <a:lnTo>
                        <a:pt x="5793233" y="2305709"/>
                      </a:lnTo>
                      <a:lnTo>
                        <a:pt x="5808346" y="2322338"/>
                      </a:lnTo>
                      <a:lnTo>
                        <a:pt x="5818421" y="2344510"/>
                      </a:lnTo>
                      <a:lnTo>
                        <a:pt x="5828497" y="2361139"/>
                      </a:lnTo>
                      <a:lnTo>
                        <a:pt x="5833534" y="2383311"/>
                      </a:lnTo>
                      <a:lnTo>
                        <a:pt x="5833534" y="2405482"/>
                      </a:lnTo>
                      <a:lnTo>
                        <a:pt x="5828497" y="2427654"/>
                      </a:lnTo>
                      <a:lnTo>
                        <a:pt x="5823459" y="2449826"/>
                      </a:lnTo>
                      <a:lnTo>
                        <a:pt x="5808346" y="2471997"/>
                      </a:lnTo>
                      <a:lnTo>
                        <a:pt x="4755489" y="3946417"/>
                      </a:lnTo>
                      <a:lnTo>
                        <a:pt x="4740376" y="3963046"/>
                      </a:lnTo>
                      <a:lnTo>
                        <a:pt x="4725264" y="3979675"/>
                      </a:lnTo>
                      <a:lnTo>
                        <a:pt x="4705113" y="3985218"/>
                      </a:lnTo>
                      <a:lnTo>
                        <a:pt x="4684963" y="3990761"/>
                      </a:lnTo>
                      <a:lnTo>
                        <a:pt x="4664812" y="3990761"/>
                      </a:lnTo>
                      <a:lnTo>
                        <a:pt x="4644662" y="3985218"/>
                      </a:lnTo>
                      <a:lnTo>
                        <a:pt x="4624512" y="3979675"/>
                      </a:lnTo>
                      <a:lnTo>
                        <a:pt x="4609399" y="3968589"/>
                      </a:lnTo>
                      <a:lnTo>
                        <a:pt x="3747970" y="3225836"/>
                      </a:lnTo>
                      <a:lnTo>
                        <a:pt x="3732857" y="3209207"/>
                      </a:lnTo>
                      <a:lnTo>
                        <a:pt x="3722782" y="3192579"/>
                      </a:lnTo>
                      <a:lnTo>
                        <a:pt x="3712707" y="3170407"/>
                      </a:lnTo>
                      <a:lnTo>
                        <a:pt x="3707669" y="3148235"/>
                      </a:lnTo>
                      <a:lnTo>
                        <a:pt x="3707669" y="3126063"/>
                      </a:lnTo>
                      <a:lnTo>
                        <a:pt x="3712707" y="3103892"/>
                      </a:lnTo>
                      <a:lnTo>
                        <a:pt x="3717745" y="3081720"/>
                      </a:lnTo>
                      <a:lnTo>
                        <a:pt x="3732857" y="3065091"/>
                      </a:lnTo>
                      <a:lnTo>
                        <a:pt x="4070376" y="2588399"/>
                      </a:lnTo>
                      <a:lnTo>
                        <a:pt x="3909173" y="2444283"/>
                      </a:lnTo>
                      <a:lnTo>
                        <a:pt x="3873910" y="2405482"/>
                      </a:lnTo>
                      <a:lnTo>
                        <a:pt x="3843684" y="2361139"/>
                      </a:lnTo>
                      <a:lnTo>
                        <a:pt x="3823534" y="2311252"/>
                      </a:lnTo>
                      <a:lnTo>
                        <a:pt x="3813459" y="2261366"/>
                      </a:lnTo>
                      <a:lnTo>
                        <a:pt x="3813459" y="2211480"/>
                      </a:lnTo>
                      <a:lnTo>
                        <a:pt x="3813729" y="2209996"/>
                      </a:lnTo>
                      <a:lnTo>
                        <a:pt x="2614518" y="1836763"/>
                      </a:lnTo>
                      <a:lnTo>
                        <a:pt x="2913586" y="3090555"/>
                      </a:lnTo>
                      <a:lnTo>
                        <a:pt x="3697594" y="4212478"/>
                      </a:lnTo>
                      <a:lnTo>
                        <a:pt x="3705792" y="4227513"/>
                      </a:lnTo>
                      <a:lnTo>
                        <a:pt x="4740376" y="4373223"/>
                      </a:lnTo>
                      <a:lnTo>
                        <a:pt x="4790752" y="4389852"/>
                      </a:lnTo>
                      <a:lnTo>
                        <a:pt x="4836091" y="4412024"/>
                      </a:lnTo>
                      <a:lnTo>
                        <a:pt x="4876391" y="4445281"/>
                      </a:lnTo>
                      <a:lnTo>
                        <a:pt x="4906617" y="4484082"/>
                      </a:lnTo>
                      <a:lnTo>
                        <a:pt x="4936842" y="4528425"/>
                      </a:lnTo>
                      <a:lnTo>
                        <a:pt x="4951955" y="4578312"/>
                      </a:lnTo>
                      <a:lnTo>
                        <a:pt x="4962030" y="4633741"/>
                      </a:lnTo>
                      <a:lnTo>
                        <a:pt x="4956993" y="4689171"/>
                      </a:lnTo>
                      <a:lnTo>
                        <a:pt x="4946918" y="4744600"/>
                      </a:lnTo>
                      <a:lnTo>
                        <a:pt x="4926767" y="4794486"/>
                      </a:lnTo>
                      <a:lnTo>
                        <a:pt x="4896542" y="4838830"/>
                      </a:lnTo>
                      <a:lnTo>
                        <a:pt x="4861279" y="4872087"/>
                      </a:lnTo>
                      <a:lnTo>
                        <a:pt x="4820978" y="4905345"/>
                      </a:lnTo>
                      <a:lnTo>
                        <a:pt x="4775639" y="4921974"/>
                      </a:lnTo>
                      <a:lnTo>
                        <a:pt x="4725264" y="4933060"/>
                      </a:lnTo>
                      <a:lnTo>
                        <a:pt x="4674888" y="4933060"/>
                      </a:lnTo>
                      <a:lnTo>
                        <a:pt x="3415489" y="4750143"/>
                      </a:lnTo>
                      <a:lnTo>
                        <a:pt x="3365113" y="4739057"/>
                      </a:lnTo>
                      <a:lnTo>
                        <a:pt x="3319775" y="4711342"/>
                      </a:lnTo>
                      <a:lnTo>
                        <a:pt x="3279474" y="4683628"/>
                      </a:lnTo>
                      <a:lnTo>
                        <a:pt x="3276115" y="4679317"/>
                      </a:lnTo>
                      <a:lnTo>
                        <a:pt x="3259324" y="4666999"/>
                      </a:lnTo>
                      <a:lnTo>
                        <a:pt x="3234136" y="4639284"/>
                      </a:lnTo>
                      <a:lnTo>
                        <a:pt x="3213985" y="4617112"/>
                      </a:lnTo>
                      <a:lnTo>
                        <a:pt x="2502629" y="3593564"/>
                      </a:lnTo>
                      <a:lnTo>
                        <a:pt x="2483534" y="3602756"/>
                      </a:lnTo>
                      <a:lnTo>
                        <a:pt x="2317294" y="3669271"/>
                      </a:lnTo>
                      <a:lnTo>
                        <a:pt x="2191354" y="3724700"/>
                      </a:lnTo>
                      <a:lnTo>
                        <a:pt x="2004963" y="3802301"/>
                      </a:lnTo>
                      <a:lnTo>
                        <a:pt x="1732933" y="3918703"/>
                      </a:lnTo>
                      <a:lnTo>
                        <a:pt x="1380301" y="4073905"/>
                      </a:lnTo>
                      <a:lnTo>
                        <a:pt x="1571730" y="4916431"/>
                      </a:lnTo>
                      <a:lnTo>
                        <a:pt x="1586842" y="4971860"/>
                      </a:lnTo>
                      <a:lnTo>
                        <a:pt x="1617068" y="5104890"/>
                      </a:lnTo>
                      <a:lnTo>
                        <a:pt x="1637218" y="5182492"/>
                      </a:lnTo>
                      <a:lnTo>
                        <a:pt x="1647293" y="5265636"/>
                      </a:lnTo>
                      <a:lnTo>
                        <a:pt x="1652331" y="5343237"/>
                      </a:lnTo>
                      <a:lnTo>
                        <a:pt x="1647293" y="5415295"/>
                      </a:lnTo>
                      <a:lnTo>
                        <a:pt x="1627143" y="5498439"/>
                      </a:lnTo>
                      <a:lnTo>
                        <a:pt x="1617068" y="5537239"/>
                      </a:lnTo>
                      <a:lnTo>
                        <a:pt x="1601955" y="5570497"/>
                      </a:lnTo>
                      <a:lnTo>
                        <a:pt x="1586842" y="5598211"/>
                      </a:lnTo>
                      <a:lnTo>
                        <a:pt x="1566692" y="5620383"/>
                      </a:lnTo>
                      <a:lnTo>
                        <a:pt x="1546542" y="5642555"/>
                      </a:lnTo>
                      <a:lnTo>
                        <a:pt x="1526391" y="5659184"/>
                      </a:lnTo>
                      <a:lnTo>
                        <a:pt x="1506241" y="5675813"/>
                      </a:lnTo>
                      <a:lnTo>
                        <a:pt x="1481053" y="5686898"/>
                      </a:lnTo>
                      <a:lnTo>
                        <a:pt x="1450827" y="5692441"/>
                      </a:lnTo>
                      <a:lnTo>
                        <a:pt x="1425639" y="5697984"/>
                      </a:lnTo>
                      <a:lnTo>
                        <a:pt x="1360151" y="5697984"/>
                      </a:lnTo>
                      <a:lnTo>
                        <a:pt x="1294662" y="5686898"/>
                      </a:lnTo>
                      <a:lnTo>
                        <a:pt x="1259399" y="5681355"/>
                      </a:lnTo>
                      <a:lnTo>
                        <a:pt x="1234211" y="5664727"/>
                      </a:lnTo>
                      <a:lnTo>
                        <a:pt x="1203985" y="5642555"/>
                      </a:lnTo>
                      <a:lnTo>
                        <a:pt x="1178797" y="5620383"/>
                      </a:lnTo>
                      <a:lnTo>
                        <a:pt x="1158647" y="5592669"/>
                      </a:lnTo>
                      <a:lnTo>
                        <a:pt x="1143534" y="5564954"/>
                      </a:lnTo>
                      <a:lnTo>
                        <a:pt x="1133459" y="5537239"/>
                      </a:lnTo>
                      <a:lnTo>
                        <a:pt x="1123384" y="5515067"/>
                      </a:lnTo>
                      <a:lnTo>
                        <a:pt x="780827" y="4012933"/>
                      </a:lnTo>
                      <a:lnTo>
                        <a:pt x="780827" y="3996304"/>
                      </a:lnTo>
                      <a:lnTo>
                        <a:pt x="765714" y="3940874"/>
                      </a:lnTo>
                      <a:lnTo>
                        <a:pt x="765714" y="3885445"/>
                      </a:lnTo>
                      <a:lnTo>
                        <a:pt x="770752" y="3830016"/>
                      </a:lnTo>
                      <a:lnTo>
                        <a:pt x="785865" y="3774587"/>
                      </a:lnTo>
                      <a:lnTo>
                        <a:pt x="811053" y="3730243"/>
                      </a:lnTo>
                      <a:lnTo>
                        <a:pt x="841278" y="3685900"/>
                      </a:lnTo>
                      <a:lnTo>
                        <a:pt x="881579" y="3647099"/>
                      </a:lnTo>
                      <a:lnTo>
                        <a:pt x="926917" y="3619384"/>
                      </a:lnTo>
                      <a:lnTo>
                        <a:pt x="2045264" y="3015205"/>
                      </a:lnTo>
                      <a:lnTo>
                        <a:pt x="1808497" y="2028563"/>
                      </a:lnTo>
                      <a:lnTo>
                        <a:pt x="1299700" y="2544055"/>
                      </a:lnTo>
                      <a:lnTo>
                        <a:pt x="1264436" y="2577313"/>
                      </a:lnTo>
                      <a:lnTo>
                        <a:pt x="1254361" y="2582856"/>
                      </a:lnTo>
                      <a:lnTo>
                        <a:pt x="1244286" y="2588399"/>
                      </a:lnTo>
                      <a:lnTo>
                        <a:pt x="1224136" y="2599485"/>
                      </a:lnTo>
                      <a:lnTo>
                        <a:pt x="1214060" y="2605028"/>
                      </a:lnTo>
                      <a:lnTo>
                        <a:pt x="1173760" y="2616114"/>
                      </a:lnTo>
                      <a:lnTo>
                        <a:pt x="1133459" y="2621657"/>
                      </a:lnTo>
                      <a:lnTo>
                        <a:pt x="1093158" y="2616114"/>
                      </a:lnTo>
                      <a:lnTo>
                        <a:pt x="1047820" y="2605028"/>
                      </a:lnTo>
                      <a:lnTo>
                        <a:pt x="1012557" y="2582856"/>
                      </a:lnTo>
                      <a:lnTo>
                        <a:pt x="95714" y="2039649"/>
                      </a:lnTo>
                      <a:lnTo>
                        <a:pt x="60451" y="2006391"/>
                      </a:lnTo>
                      <a:lnTo>
                        <a:pt x="35263" y="1973134"/>
                      </a:lnTo>
                      <a:lnTo>
                        <a:pt x="15113" y="1928790"/>
                      </a:lnTo>
                      <a:lnTo>
                        <a:pt x="5038" y="1884447"/>
                      </a:lnTo>
                      <a:lnTo>
                        <a:pt x="0" y="1840103"/>
                      </a:lnTo>
                      <a:lnTo>
                        <a:pt x="5038" y="1795760"/>
                      </a:lnTo>
                      <a:lnTo>
                        <a:pt x="15113" y="1751416"/>
                      </a:lnTo>
                      <a:lnTo>
                        <a:pt x="35263" y="1707073"/>
                      </a:lnTo>
                      <a:lnTo>
                        <a:pt x="65489" y="1668272"/>
                      </a:lnTo>
                      <a:lnTo>
                        <a:pt x="95714" y="1640558"/>
                      </a:lnTo>
                      <a:lnTo>
                        <a:pt x="136015" y="1618386"/>
                      </a:lnTo>
                      <a:lnTo>
                        <a:pt x="176316" y="1607300"/>
                      </a:lnTo>
                      <a:lnTo>
                        <a:pt x="216617" y="1601757"/>
                      </a:lnTo>
                      <a:lnTo>
                        <a:pt x="261955" y="1607300"/>
                      </a:lnTo>
                      <a:lnTo>
                        <a:pt x="302256" y="1618386"/>
                      </a:lnTo>
                      <a:lnTo>
                        <a:pt x="337519" y="1640558"/>
                      </a:lnTo>
                      <a:lnTo>
                        <a:pt x="1081691" y="2081462"/>
                      </a:lnTo>
                      <a:lnTo>
                        <a:pt x="1692632" y="1418840"/>
                      </a:lnTo>
                      <a:lnTo>
                        <a:pt x="1763158" y="1346782"/>
                      </a:lnTo>
                      <a:lnTo>
                        <a:pt x="1828647" y="1280267"/>
                      </a:lnTo>
                      <a:lnTo>
                        <a:pt x="1863910" y="1258095"/>
                      </a:lnTo>
                      <a:lnTo>
                        <a:pt x="1899173" y="1235923"/>
                      </a:lnTo>
                      <a:lnTo>
                        <a:pt x="1934436" y="1219295"/>
                      </a:lnTo>
                      <a:lnTo>
                        <a:pt x="1969699" y="1208209"/>
                      </a:lnTo>
                      <a:lnTo>
                        <a:pt x="2004963" y="1197123"/>
                      </a:lnTo>
                      <a:lnTo>
                        <a:pt x="2040226" y="1191580"/>
                      </a:lnTo>
                      <a:close/>
                      <a:moveTo>
                        <a:pt x="3057820" y="731517"/>
                      </a:moveTo>
                      <a:lnTo>
                        <a:pt x="3148496" y="731517"/>
                      </a:lnTo>
                      <a:lnTo>
                        <a:pt x="3244211" y="737059"/>
                      </a:lnTo>
                      <a:lnTo>
                        <a:pt x="3339925" y="748145"/>
                      </a:lnTo>
                      <a:lnTo>
                        <a:pt x="3430602" y="764774"/>
                      </a:lnTo>
                      <a:lnTo>
                        <a:pt x="3662331" y="809118"/>
                      </a:lnTo>
                      <a:lnTo>
                        <a:pt x="3768121" y="836832"/>
                      </a:lnTo>
                      <a:lnTo>
                        <a:pt x="3798346" y="847918"/>
                      </a:lnTo>
                      <a:lnTo>
                        <a:pt x="3813459" y="859004"/>
                      </a:lnTo>
                      <a:lnTo>
                        <a:pt x="3828572" y="903347"/>
                      </a:lnTo>
                      <a:lnTo>
                        <a:pt x="3843684" y="997577"/>
                      </a:lnTo>
                      <a:lnTo>
                        <a:pt x="3873910" y="1186037"/>
                      </a:lnTo>
                      <a:lnTo>
                        <a:pt x="3808421" y="1213752"/>
                      </a:lnTo>
                      <a:lnTo>
                        <a:pt x="3742933" y="1235923"/>
                      </a:lnTo>
                      <a:lnTo>
                        <a:pt x="3677444" y="1263638"/>
                      </a:lnTo>
                      <a:lnTo>
                        <a:pt x="3611955" y="1291353"/>
                      </a:lnTo>
                      <a:lnTo>
                        <a:pt x="3586767" y="1252552"/>
                      </a:lnTo>
                      <a:lnTo>
                        <a:pt x="3561579" y="1219295"/>
                      </a:lnTo>
                      <a:lnTo>
                        <a:pt x="3526316" y="1186037"/>
                      </a:lnTo>
                      <a:lnTo>
                        <a:pt x="3496090" y="1158322"/>
                      </a:lnTo>
                      <a:lnTo>
                        <a:pt x="3455790" y="1130608"/>
                      </a:lnTo>
                      <a:lnTo>
                        <a:pt x="3415489" y="1108436"/>
                      </a:lnTo>
                      <a:lnTo>
                        <a:pt x="3334887" y="1064093"/>
                      </a:lnTo>
                      <a:lnTo>
                        <a:pt x="3244211" y="1030835"/>
                      </a:lnTo>
                      <a:lnTo>
                        <a:pt x="3153534" y="1003120"/>
                      </a:lnTo>
                      <a:lnTo>
                        <a:pt x="3067895" y="980949"/>
                      </a:lnTo>
                      <a:lnTo>
                        <a:pt x="2987293" y="969863"/>
                      </a:lnTo>
                      <a:lnTo>
                        <a:pt x="2881504" y="958777"/>
                      </a:lnTo>
                      <a:lnTo>
                        <a:pt x="2765639" y="958777"/>
                      </a:lnTo>
                      <a:lnTo>
                        <a:pt x="2644737" y="964320"/>
                      </a:lnTo>
                      <a:lnTo>
                        <a:pt x="2523835" y="980949"/>
                      </a:lnTo>
                      <a:lnTo>
                        <a:pt x="2397895" y="1008663"/>
                      </a:lnTo>
                      <a:lnTo>
                        <a:pt x="2282030" y="1047464"/>
                      </a:lnTo>
                      <a:lnTo>
                        <a:pt x="2226617" y="1069635"/>
                      </a:lnTo>
                      <a:lnTo>
                        <a:pt x="2176241" y="1091807"/>
                      </a:lnTo>
                      <a:lnTo>
                        <a:pt x="2125865" y="1119522"/>
                      </a:lnTo>
                      <a:lnTo>
                        <a:pt x="2080527" y="1147236"/>
                      </a:lnTo>
                      <a:lnTo>
                        <a:pt x="1984812" y="1113979"/>
                      </a:lnTo>
                      <a:lnTo>
                        <a:pt x="2065414" y="1058550"/>
                      </a:lnTo>
                      <a:lnTo>
                        <a:pt x="2146015" y="1008663"/>
                      </a:lnTo>
                      <a:lnTo>
                        <a:pt x="2231654" y="958777"/>
                      </a:lnTo>
                      <a:lnTo>
                        <a:pt x="2317294" y="914433"/>
                      </a:lnTo>
                      <a:lnTo>
                        <a:pt x="2402933" y="875633"/>
                      </a:lnTo>
                      <a:lnTo>
                        <a:pt x="2493609" y="842375"/>
                      </a:lnTo>
                      <a:lnTo>
                        <a:pt x="2584286" y="814661"/>
                      </a:lnTo>
                      <a:lnTo>
                        <a:pt x="2680000" y="786946"/>
                      </a:lnTo>
                      <a:lnTo>
                        <a:pt x="2770677" y="764774"/>
                      </a:lnTo>
                      <a:lnTo>
                        <a:pt x="2866391" y="748145"/>
                      </a:lnTo>
                      <a:lnTo>
                        <a:pt x="2962105" y="737059"/>
                      </a:lnTo>
                      <a:lnTo>
                        <a:pt x="3057820" y="731517"/>
                      </a:lnTo>
                      <a:close/>
                      <a:moveTo>
                        <a:pt x="1435100" y="0"/>
                      </a:moveTo>
                      <a:cubicBezTo>
                        <a:pt x="1809181" y="0"/>
                        <a:pt x="2112433" y="303252"/>
                        <a:pt x="2112433" y="677333"/>
                      </a:cubicBezTo>
                      <a:cubicBezTo>
                        <a:pt x="2112433" y="1051414"/>
                        <a:pt x="1809181" y="1354666"/>
                        <a:pt x="1435100" y="1354666"/>
                      </a:cubicBezTo>
                      <a:cubicBezTo>
                        <a:pt x="1061019" y="1354666"/>
                        <a:pt x="757767" y="1051414"/>
                        <a:pt x="757767" y="677333"/>
                      </a:cubicBezTo>
                      <a:cubicBezTo>
                        <a:pt x="757767" y="303252"/>
                        <a:pt x="1061019" y="0"/>
                        <a:pt x="143510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01" name="文本框 73"/>
              <p:cNvSpPr txBox="1"/>
              <p:nvPr/>
            </p:nvSpPr>
            <p:spPr>
              <a:xfrm>
                <a:off x="1593686" y="897966"/>
                <a:ext cx="1695624" cy="29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Object Removed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1" name="组合 80"/>
            <p:cNvGrpSpPr/>
            <p:nvPr/>
          </p:nvGrpSpPr>
          <p:grpSpPr>
            <a:xfrm>
              <a:off x="4178732" y="1899937"/>
              <a:ext cx="1695624" cy="1052703"/>
              <a:chOff x="8072780" y="1233742"/>
              <a:chExt cx="1695624" cy="1052703"/>
            </a:xfrm>
          </p:grpSpPr>
          <p:grpSp>
            <p:nvGrpSpPr>
              <p:cNvPr id="95" name="组合 81"/>
              <p:cNvGrpSpPr/>
              <p:nvPr/>
            </p:nvGrpSpPr>
            <p:grpSpPr>
              <a:xfrm>
                <a:off x="8528325" y="1233742"/>
                <a:ext cx="784535" cy="784535"/>
                <a:chOff x="5995490" y="1448534"/>
                <a:chExt cx="784535" cy="784535"/>
              </a:xfrm>
            </p:grpSpPr>
            <p:sp>
              <p:nvSpPr>
                <p:cNvPr id="97" name="椭圆 83"/>
                <p:cNvSpPr/>
                <p:nvPr/>
              </p:nvSpPr>
              <p:spPr bwMode="auto">
                <a:xfrm>
                  <a:off x="5995490" y="1448534"/>
                  <a:ext cx="784535" cy="7845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  <a:sym typeface="Calibri" pitchFamily="34" charset="0"/>
                  </a:endParaRPr>
                </a:p>
              </p:txBody>
            </p:sp>
            <p:sp>
              <p:nvSpPr>
                <p:cNvPr id="98" name="KSO_Shape"/>
                <p:cNvSpPr>
                  <a:spLocks/>
                </p:cNvSpPr>
                <p:nvPr/>
              </p:nvSpPr>
              <p:spPr bwMode="auto">
                <a:xfrm>
                  <a:off x="6256016" y="1647525"/>
                  <a:ext cx="379740" cy="359487"/>
                </a:xfrm>
                <a:custGeom>
                  <a:avLst/>
                  <a:gdLst>
                    <a:gd name="T0" fmla="*/ 332558402 w 9644"/>
                    <a:gd name="T1" fmla="*/ 103997713 h 9130"/>
                    <a:gd name="T2" fmla="*/ 336577391 w 9644"/>
                    <a:gd name="T3" fmla="*/ 101618133 h 9130"/>
                    <a:gd name="T4" fmla="*/ 340791542 w 9644"/>
                    <a:gd name="T5" fmla="*/ 98185353 h 9130"/>
                    <a:gd name="T6" fmla="*/ 344108107 w 9644"/>
                    <a:gd name="T7" fmla="*/ 94479593 h 9130"/>
                    <a:gd name="T8" fmla="*/ 346371232 w 9644"/>
                    <a:gd name="T9" fmla="*/ 90656701 h 9130"/>
                    <a:gd name="T10" fmla="*/ 347502696 w 9644"/>
                    <a:gd name="T11" fmla="*/ 86872919 h 9130"/>
                    <a:gd name="T12" fmla="*/ 347385757 w 9644"/>
                    <a:gd name="T13" fmla="*/ 83362116 h 9130"/>
                    <a:gd name="T14" fmla="*/ 306727914 w 9644"/>
                    <a:gd name="T15" fmla="*/ 5266205 h 9130"/>
                    <a:gd name="T16" fmla="*/ 304503899 w 9644"/>
                    <a:gd name="T17" fmla="*/ 2652558 h 9130"/>
                    <a:gd name="T18" fmla="*/ 301265360 w 9644"/>
                    <a:gd name="T19" fmla="*/ 897157 h 9130"/>
                    <a:gd name="T20" fmla="*/ 297246371 w 9644"/>
                    <a:gd name="T21" fmla="*/ 78022 h 9130"/>
                    <a:gd name="T22" fmla="*/ 292603180 w 9644"/>
                    <a:gd name="T23" fmla="*/ 116935 h 9130"/>
                    <a:gd name="T24" fmla="*/ 287530555 w 9644"/>
                    <a:gd name="T25" fmla="*/ 1092311 h 9130"/>
                    <a:gd name="T26" fmla="*/ 282224051 w 9644"/>
                    <a:gd name="T27" fmla="*/ 3003757 h 9130"/>
                    <a:gd name="T28" fmla="*/ 13968881 w 9644"/>
                    <a:gd name="T29" fmla="*/ 143747770 h 9130"/>
                    <a:gd name="T30" fmla="*/ 9247467 w 9644"/>
                    <a:gd name="T31" fmla="*/ 146907571 h 9130"/>
                    <a:gd name="T32" fmla="*/ 5345615 w 9644"/>
                    <a:gd name="T33" fmla="*/ 150418374 h 9130"/>
                    <a:gd name="T34" fmla="*/ 2458288 w 9644"/>
                    <a:gd name="T35" fmla="*/ 154202156 h 9130"/>
                    <a:gd name="T36" fmla="*/ 624399 w 9644"/>
                    <a:gd name="T37" fmla="*/ 158064158 h 9130"/>
                    <a:gd name="T38" fmla="*/ 0 w 9644"/>
                    <a:gd name="T39" fmla="*/ 161731006 h 9130"/>
                    <a:gd name="T40" fmla="*/ 624399 w 9644"/>
                    <a:gd name="T41" fmla="*/ 165124677 h 9130"/>
                    <a:gd name="T42" fmla="*/ 41633257 w 9644"/>
                    <a:gd name="T43" fmla="*/ 243064543 h 9130"/>
                    <a:gd name="T44" fmla="*/ 44286509 w 9644"/>
                    <a:gd name="T45" fmla="*/ 245288078 h 9130"/>
                    <a:gd name="T46" fmla="*/ 47837150 w 9644"/>
                    <a:gd name="T47" fmla="*/ 246692281 h 9130"/>
                    <a:gd name="T48" fmla="*/ 52168239 w 9644"/>
                    <a:gd name="T49" fmla="*/ 247160414 h 9130"/>
                    <a:gd name="T50" fmla="*/ 57006592 w 9644"/>
                    <a:gd name="T51" fmla="*/ 246770303 h 9130"/>
                    <a:gd name="T52" fmla="*/ 62196156 w 9644"/>
                    <a:gd name="T53" fmla="*/ 245405013 h 9130"/>
                    <a:gd name="T54" fmla="*/ 67463746 w 9644"/>
                    <a:gd name="T55" fmla="*/ 243103456 h 9130"/>
                    <a:gd name="T56" fmla="*/ 350468247 w 9644"/>
                    <a:gd name="T57" fmla="*/ 356151352 h 9130"/>
                    <a:gd name="T58" fmla="*/ 62079217 w 9644"/>
                    <a:gd name="T59" fmla="*/ 242128276 h 9130"/>
                    <a:gd name="T60" fmla="*/ 60713480 w 9644"/>
                    <a:gd name="T61" fmla="*/ 242323431 h 9130"/>
                    <a:gd name="T62" fmla="*/ 57474940 w 9644"/>
                    <a:gd name="T63" fmla="*/ 240802096 h 9130"/>
                    <a:gd name="T64" fmla="*/ 52753527 w 9644"/>
                    <a:gd name="T65" fmla="*/ 236511071 h 9130"/>
                    <a:gd name="T66" fmla="*/ 47134923 w 9644"/>
                    <a:gd name="T67" fmla="*/ 229801554 h 9130"/>
                    <a:gd name="T68" fmla="*/ 40969945 w 9644"/>
                    <a:gd name="T69" fmla="*/ 220985436 h 9130"/>
                    <a:gd name="T70" fmla="*/ 34414643 w 9644"/>
                    <a:gd name="T71" fmla="*/ 210492137 h 9130"/>
                    <a:gd name="T72" fmla="*/ 27781513 w 9644"/>
                    <a:gd name="T73" fmla="*/ 198594438 h 9130"/>
                    <a:gd name="T74" fmla="*/ 22865136 w 9644"/>
                    <a:gd name="T75" fmla="*/ 188764031 h 9130"/>
                    <a:gd name="T76" fmla="*/ 17675571 w 9644"/>
                    <a:gd name="T77" fmla="*/ 177256443 h 9130"/>
                    <a:gd name="T78" fmla="*/ 13695694 w 9644"/>
                    <a:gd name="T79" fmla="*/ 166841166 h 9130"/>
                    <a:gd name="T80" fmla="*/ 11081356 w 9644"/>
                    <a:gd name="T81" fmla="*/ 158064158 h 9130"/>
                    <a:gd name="T82" fmla="*/ 9910780 w 9644"/>
                    <a:gd name="T83" fmla="*/ 151276619 h 9130"/>
                    <a:gd name="T84" fmla="*/ 10340018 w 9644"/>
                    <a:gd name="T85" fmla="*/ 146946484 h 9130"/>
                    <a:gd name="T86" fmla="*/ 11159381 w 9644"/>
                    <a:gd name="T87" fmla="*/ 145776348 h 9130"/>
                    <a:gd name="T88" fmla="*/ 12173906 w 9644"/>
                    <a:gd name="T89" fmla="*/ 145464259 h 9130"/>
                    <a:gd name="T90" fmla="*/ 14437032 w 9644"/>
                    <a:gd name="T91" fmla="*/ 146010414 h 9130"/>
                    <a:gd name="T92" fmla="*/ 18729010 w 9644"/>
                    <a:gd name="T93" fmla="*/ 149248041 h 9130"/>
                    <a:gd name="T94" fmla="*/ 23996600 w 9644"/>
                    <a:gd name="T95" fmla="*/ 155021489 h 9130"/>
                    <a:gd name="T96" fmla="*/ 29966614 w 9644"/>
                    <a:gd name="T97" fmla="*/ 163018274 h 9130"/>
                    <a:gd name="T98" fmla="*/ 36443693 w 9644"/>
                    <a:gd name="T99" fmla="*/ 172887395 h 9130"/>
                    <a:gd name="T100" fmla="*/ 43037909 w 9644"/>
                    <a:gd name="T101" fmla="*/ 184317159 h 9130"/>
                    <a:gd name="T102" fmla="*/ 48227473 w 9644"/>
                    <a:gd name="T103" fmla="*/ 194147368 h 9130"/>
                    <a:gd name="T104" fmla="*/ 53846077 w 9644"/>
                    <a:gd name="T105" fmla="*/ 206045067 h 9130"/>
                    <a:gd name="T106" fmla="*/ 58333415 w 9644"/>
                    <a:gd name="T107" fmla="*/ 216967587 h 9130"/>
                    <a:gd name="T108" fmla="*/ 61532843 w 9644"/>
                    <a:gd name="T109" fmla="*/ 226446795 h 9130"/>
                    <a:gd name="T110" fmla="*/ 63249793 w 9644"/>
                    <a:gd name="T111" fmla="*/ 234053469 h 9130"/>
                    <a:gd name="T112" fmla="*/ 63522782 w 9644"/>
                    <a:gd name="T113" fmla="*/ 239436608 h 9130"/>
                    <a:gd name="T114" fmla="*/ 62664505 w 9644"/>
                    <a:gd name="T115" fmla="*/ 241582121 h 913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9644" h="9130">
                      <a:moveTo>
                        <a:pt x="8982" y="2911"/>
                      </a:moveTo>
                      <a:lnTo>
                        <a:pt x="8982" y="5704"/>
                      </a:lnTo>
                      <a:lnTo>
                        <a:pt x="7500" y="5704"/>
                      </a:lnTo>
                      <a:lnTo>
                        <a:pt x="5860" y="4064"/>
                      </a:lnTo>
                      <a:lnTo>
                        <a:pt x="8523" y="2666"/>
                      </a:lnTo>
                      <a:lnTo>
                        <a:pt x="8550" y="2652"/>
                      </a:lnTo>
                      <a:lnTo>
                        <a:pt x="8575" y="2636"/>
                      </a:lnTo>
                      <a:lnTo>
                        <a:pt x="8601" y="2621"/>
                      </a:lnTo>
                      <a:lnTo>
                        <a:pt x="8626" y="2605"/>
                      </a:lnTo>
                      <a:lnTo>
                        <a:pt x="8649" y="2588"/>
                      </a:lnTo>
                      <a:lnTo>
                        <a:pt x="8671" y="2571"/>
                      </a:lnTo>
                      <a:lnTo>
                        <a:pt x="8693" y="2553"/>
                      </a:lnTo>
                      <a:lnTo>
                        <a:pt x="8714" y="2535"/>
                      </a:lnTo>
                      <a:lnTo>
                        <a:pt x="8734" y="2517"/>
                      </a:lnTo>
                      <a:lnTo>
                        <a:pt x="8752" y="2499"/>
                      </a:lnTo>
                      <a:lnTo>
                        <a:pt x="8771" y="2480"/>
                      </a:lnTo>
                      <a:lnTo>
                        <a:pt x="8787" y="2461"/>
                      </a:lnTo>
                      <a:lnTo>
                        <a:pt x="8803" y="2442"/>
                      </a:lnTo>
                      <a:lnTo>
                        <a:pt x="8819" y="2422"/>
                      </a:lnTo>
                      <a:lnTo>
                        <a:pt x="8833" y="2403"/>
                      </a:lnTo>
                      <a:lnTo>
                        <a:pt x="8845" y="2383"/>
                      </a:lnTo>
                      <a:lnTo>
                        <a:pt x="8857" y="2363"/>
                      </a:lnTo>
                      <a:lnTo>
                        <a:pt x="8868" y="2344"/>
                      </a:lnTo>
                      <a:lnTo>
                        <a:pt x="8877" y="2324"/>
                      </a:lnTo>
                      <a:lnTo>
                        <a:pt x="8885" y="2305"/>
                      </a:lnTo>
                      <a:lnTo>
                        <a:pt x="8892" y="2285"/>
                      </a:lnTo>
                      <a:lnTo>
                        <a:pt x="8898" y="2265"/>
                      </a:lnTo>
                      <a:lnTo>
                        <a:pt x="8903" y="2247"/>
                      </a:lnTo>
                      <a:lnTo>
                        <a:pt x="8906" y="2227"/>
                      </a:lnTo>
                      <a:lnTo>
                        <a:pt x="8908" y="2209"/>
                      </a:lnTo>
                      <a:lnTo>
                        <a:pt x="8909" y="2190"/>
                      </a:lnTo>
                      <a:lnTo>
                        <a:pt x="8908" y="2173"/>
                      </a:lnTo>
                      <a:lnTo>
                        <a:pt x="8906" y="2154"/>
                      </a:lnTo>
                      <a:lnTo>
                        <a:pt x="8903" y="2137"/>
                      </a:lnTo>
                      <a:lnTo>
                        <a:pt x="8898" y="2120"/>
                      </a:lnTo>
                      <a:lnTo>
                        <a:pt x="8892" y="2104"/>
                      </a:lnTo>
                      <a:lnTo>
                        <a:pt x="8884" y="2087"/>
                      </a:lnTo>
                      <a:lnTo>
                        <a:pt x="7861" y="135"/>
                      </a:lnTo>
                      <a:lnTo>
                        <a:pt x="7852" y="120"/>
                      </a:lnTo>
                      <a:lnTo>
                        <a:pt x="7841" y="106"/>
                      </a:lnTo>
                      <a:lnTo>
                        <a:pt x="7830" y="93"/>
                      </a:lnTo>
                      <a:lnTo>
                        <a:pt x="7818" y="80"/>
                      </a:lnTo>
                      <a:lnTo>
                        <a:pt x="7804" y="68"/>
                      </a:lnTo>
                      <a:lnTo>
                        <a:pt x="7790" y="58"/>
                      </a:lnTo>
                      <a:lnTo>
                        <a:pt x="7775" y="48"/>
                      </a:lnTo>
                      <a:lnTo>
                        <a:pt x="7757" y="38"/>
                      </a:lnTo>
                      <a:lnTo>
                        <a:pt x="7740" y="31"/>
                      </a:lnTo>
                      <a:lnTo>
                        <a:pt x="7721" y="23"/>
                      </a:lnTo>
                      <a:lnTo>
                        <a:pt x="7703" y="17"/>
                      </a:lnTo>
                      <a:lnTo>
                        <a:pt x="7682" y="12"/>
                      </a:lnTo>
                      <a:lnTo>
                        <a:pt x="7661" y="8"/>
                      </a:lnTo>
                      <a:lnTo>
                        <a:pt x="7640" y="4"/>
                      </a:lnTo>
                      <a:lnTo>
                        <a:pt x="7618" y="2"/>
                      </a:lnTo>
                      <a:lnTo>
                        <a:pt x="7595" y="0"/>
                      </a:lnTo>
                      <a:lnTo>
                        <a:pt x="7572" y="0"/>
                      </a:lnTo>
                      <a:lnTo>
                        <a:pt x="7548" y="0"/>
                      </a:lnTo>
                      <a:lnTo>
                        <a:pt x="7524" y="1"/>
                      </a:lnTo>
                      <a:lnTo>
                        <a:pt x="7499" y="3"/>
                      </a:lnTo>
                      <a:lnTo>
                        <a:pt x="7472" y="7"/>
                      </a:lnTo>
                      <a:lnTo>
                        <a:pt x="7447" y="11"/>
                      </a:lnTo>
                      <a:lnTo>
                        <a:pt x="7421" y="16"/>
                      </a:lnTo>
                      <a:lnTo>
                        <a:pt x="7395" y="22"/>
                      </a:lnTo>
                      <a:lnTo>
                        <a:pt x="7369" y="28"/>
                      </a:lnTo>
                      <a:lnTo>
                        <a:pt x="7342" y="37"/>
                      </a:lnTo>
                      <a:lnTo>
                        <a:pt x="7315" y="46"/>
                      </a:lnTo>
                      <a:lnTo>
                        <a:pt x="7288" y="56"/>
                      </a:lnTo>
                      <a:lnTo>
                        <a:pt x="7261" y="67"/>
                      </a:lnTo>
                      <a:lnTo>
                        <a:pt x="7233" y="77"/>
                      </a:lnTo>
                      <a:lnTo>
                        <a:pt x="7206" y="91"/>
                      </a:lnTo>
                      <a:lnTo>
                        <a:pt x="7179" y="105"/>
                      </a:lnTo>
                      <a:lnTo>
                        <a:pt x="385" y="3671"/>
                      </a:lnTo>
                      <a:lnTo>
                        <a:pt x="358" y="3685"/>
                      </a:lnTo>
                      <a:lnTo>
                        <a:pt x="333" y="3700"/>
                      </a:lnTo>
                      <a:lnTo>
                        <a:pt x="308" y="3715"/>
                      </a:lnTo>
                      <a:lnTo>
                        <a:pt x="284" y="3732"/>
                      </a:lnTo>
                      <a:lnTo>
                        <a:pt x="260" y="3748"/>
                      </a:lnTo>
                      <a:lnTo>
                        <a:pt x="237" y="3766"/>
                      </a:lnTo>
                      <a:lnTo>
                        <a:pt x="215" y="3783"/>
                      </a:lnTo>
                      <a:lnTo>
                        <a:pt x="194" y="3801"/>
                      </a:lnTo>
                      <a:lnTo>
                        <a:pt x="175" y="3819"/>
                      </a:lnTo>
                      <a:lnTo>
                        <a:pt x="156" y="3838"/>
                      </a:lnTo>
                      <a:lnTo>
                        <a:pt x="137" y="3856"/>
                      </a:lnTo>
                      <a:lnTo>
                        <a:pt x="121" y="3876"/>
                      </a:lnTo>
                      <a:lnTo>
                        <a:pt x="105" y="3894"/>
                      </a:lnTo>
                      <a:lnTo>
                        <a:pt x="89" y="3914"/>
                      </a:lnTo>
                      <a:lnTo>
                        <a:pt x="76" y="3934"/>
                      </a:lnTo>
                      <a:lnTo>
                        <a:pt x="63" y="3953"/>
                      </a:lnTo>
                      <a:lnTo>
                        <a:pt x="51" y="3973"/>
                      </a:lnTo>
                      <a:lnTo>
                        <a:pt x="41" y="3993"/>
                      </a:lnTo>
                      <a:lnTo>
                        <a:pt x="32" y="4012"/>
                      </a:lnTo>
                      <a:lnTo>
                        <a:pt x="23" y="4032"/>
                      </a:lnTo>
                      <a:lnTo>
                        <a:pt x="16" y="4052"/>
                      </a:lnTo>
                      <a:lnTo>
                        <a:pt x="10" y="4071"/>
                      </a:lnTo>
                      <a:lnTo>
                        <a:pt x="5" y="4090"/>
                      </a:lnTo>
                      <a:lnTo>
                        <a:pt x="2" y="4109"/>
                      </a:lnTo>
                      <a:lnTo>
                        <a:pt x="0" y="4128"/>
                      </a:lnTo>
                      <a:lnTo>
                        <a:pt x="0" y="4146"/>
                      </a:lnTo>
                      <a:lnTo>
                        <a:pt x="0" y="4164"/>
                      </a:lnTo>
                      <a:lnTo>
                        <a:pt x="2" y="4182"/>
                      </a:lnTo>
                      <a:lnTo>
                        <a:pt x="5" y="4200"/>
                      </a:lnTo>
                      <a:lnTo>
                        <a:pt x="10" y="4216"/>
                      </a:lnTo>
                      <a:lnTo>
                        <a:pt x="16" y="4233"/>
                      </a:lnTo>
                      <a:lnTo>
                        <a:pt x="24" y="4249"/>
                      </a:lnTo>
                      <a:lnTo>
                        <a:pt x="1047" y="6201"/>
                      </a:lnTo>
                      <a:lnTo>
                        <a:pt x="1056" y="6216"/>
                      </a:lnTo>
                      <a:lnTo>
                        <a:pt x="1067" y="6231"/>
                      </a:lnTo>
                      <a:lnTo>
                        <a:pt x="1078" y="6244"/>
                      </a:lnTo>
                      <a:lnTo>
                        <a:pt x="1090" y="6257"/>
                      </a:lnTo>
                      <a:lnTo>
                        <a:pt x="1104" y="6268"/>
                      </a:lnTo>
                      <a:lnTo>
                        <a:pt x="1118" y="6279"/>
                      </a:lnTo>
                      <a:lnTo>
                        <a:pt x="1135" y="6288"/>
                      </a:lnTo>
                      <a:lnTo>
                        <a:pt x="1151" y="6298"/>
                      </a:lnTo>
                      <a:lnTo>
                        <a:pt x="1168" y="6306"/>
                      </a:lnTo>
                      <a:lnTo>
                        <a:pt x="1187" y="6312"/>
                      </a:lnTo>
                      <a:lnTo>
                        <a:pt x="1206" y="6319"/>
                      </a:lnTo>
                      <a:lnTo>
                        <a:pt x="1226" y="6324"/>
                      </a:lnTo>
                      <a:lnTo>
                        <a:pt x="1247" y="6329"/>
                      </a:lnTo>
                      <a:lnTo>
                        <a:pt x="1269" y="6332"/>
                      </a:lnTo>
                      <a:lnTo>
                        <a:pt x="1291" y="6334"/>
                      </a:lnTo>
                      <a:lnTo>
                        <a:pt x="1314" y="6336"/>
                      </a:lnTo>
                      <a:lnTo>
                        <a:pt x="1337" y="6336"/>
                      </a:lnTo>
                      <a:lnTo>
                        <a:pt x="1361" y="6336"/>
                      </a:lnTo>
                      <a:lnTo>
                        <a:pt x="1386" y="6335"/>
                      </a:lnTo>
                      <a:lnTo>
                        <a:pt x="1411" y="6333"/>
                      </a:lnTo>
                      <a:lnTo>
                        <a:pt x="1436" y="6330"/>
                      </a:lnTo>
                      <a:lnTo>
                        <a:pt x="1461" y="6326"/>
                      </a:lnTo>
                      <a:lnTo>
                        <a:pt x="1487" y="6320"/>
                      </a:lnTo>
                      <a:lnTo>
                        <a:pt x="1513" y="6315"/>
                      </a:lnTo>
                      <a:lnTo>
                        <a:pt x="1541" y="6308"/>
                      </a:lnTo>
                      <a:lnTo>
                        <a:pt x="1567" y="6299"/>
                      </a:lnTo>
                      <a:lnTo>
                        <a:pt x="1594" y="6291"/>
                      </a:lnTo>
                      <a:lnTo>
                        <a:pt x="1620" y="6281"/>
                      </a:lnTo>
                      <a:lnTo>
                        <a:pt x="1647" y="6270"/>
                      </a:lnTo>
                      <a:lnTo>
                        <a:pt x="1675" y="6258"/>
                      </a:lnTo>
                      <a:lnTo>
                        <a:pt x="1702" y="6246"/>
                      </a:lnTo>
                      <a:lnTo>
                        <a:pt x="1729" y="6232"/>
                      </a:lnTo>
                      <a:lnTo>
                        <a:pt x="5273" y="4371"/>
                      </a:lnTo>
                      <a:lnTo>
                        <a:pt x="6831" y="5931"/>
                      </a:lnTo>
                      <a:lnTo>
                        <a:pt x="6831" y="6336"/>
                      </a:lnTo>
                      <a:lnTo>
                        <a:pt x="8982" y="6336"/>
                      </a:lnTo>
                      <a:lnTo>
                        <a:pt x="8982" y="9130"/>
                      </a:lnTo>
                      <a:lnTo>
                        <a:pt x="9644" y="9130"/>
                      </a:lnTo>
                      <a:lnTo>
                        <a:pt x="9644" y="2911"/>
                      </a:lnTo>
                      <a:lnTo>
                        <a:pt x="8982" y="2911"/>
                      </a:lnTo>
                      <a:close/>
                      <a:moveTo>
                        <a:pt x="1591" y="6207"/>
                      </a:moveTo>
                      <a:lnTo>
                        <a:pt x="1591" y="6207"/>
                      </a:lnTo>
                      <a:lnTo>
                        <a:pt x="1584" y="6210"/>
                      </a:lnTo>
                      <a:lnTo>
                        <a:pt x="1578" y="6211"/>
                      </a:lnTo>
                      <a:lnTo>
                        <a:pt x="1571" y="6212"/>
                      </a:lnTo>
                      <a:lnTo>
                        <a:pt x="1563" y="6213"/>
                      </a:lnTo>
                      <a:lnTo>
                        <a:pt x="1556" y="6212"/>
                      </a:lnTo>
                      <a:lnTo>
                        <a:pt x="1548" y="6211"/>
                      </a:lnTo>
                      <a:lnTo>
                        <a:pt x="1532" y="6205"/>
                      </a:lnTo>
                      <a:lnTo>
                        <a:pt x="1513" y="6198"/>
                      </a:lnTo>
                      <a:lnTo>
                        <a:pt x="1494" y="6187"/>
                      </a:lnTo>
                      <a:lnTo>
                        <a:pt x="1473" y="6173"/>
                      </a:lnTo>
                      <a:lnTo>
                        <a:pt x="1450" y="6156"/>
                      </a:lnTo>
                      <a:lnTo>
                        <a:pt x="1427" y="6137"/>
                      </a:lnTo>
                      <a:lnTo>
                        <a:pt x="1403" y="6115"/>
                      </a:lnTo>
                      <a:lnTo>
                        <a:pt x="1378" y="6090"/>
                      </a:lnTo>
                      <a:lnTo>
                        <a:pt x="1352" y="6063"/>
                      </a:lnTo>
                      <a:lnTo>
                        <a:pt x="1325" y="6033"/>
                      </a:lnTo>
                      <a:lnTo>
                        <a:pt x="1296" y="6001"/>
                      </a:lnTo>
                      <a:lnTo>
                        <a:pt x="1268" y="5967"/>
                      </a:lnTo>
                      <a:lnTo>
                        <a:pt x="1238" y="5929"/>
                      </a:lnTo>
                      <a:lnTo>
                        <a:pt x="1208" y="5891"/>
                      </a:lnTo>
                      <a:lnTo>
                        <a:pt x="1177" y="5850"/>
                      </a:lnTo>
                      <a:lnTo>
                        <a:pt x="1146" y="5807"/>
                      </a:lnTo>
                      <a:lnTo>
                        <a:pt x="1114" y="5761"/>
                      </a:lnTo>
                      <a:lnTo>
                        <a:pt x="1082" y="5714"/>
                      </a:lnTo>
                      <a:lnTo>
                        <a:pt x="1050" y="5665"/>
                      </a:lnTo>
                      <a:lnTo>
                        <a:pt x="1016" y="5615"/>
                      </a:lnTo>
                      <a:lnTo>
                        <a:pt x="983" y="5563"/>
                      </a:lnTo>
                      <a:lnTo>
                        <a:pt x="949" y="5509"/>
                      </a:lnTo>
                      <a:lnTo>
                        <a:pt x="915" y="5454"/>
                      </a:lnTo>
                      <a:lnTo>
                        <a:pt x="882" y="5396"/>
                      </a:lnTo>
                      <a:lnTo>
                        <a:pt x="848" y="5338"/>
                      </a:lnTo>
                      <a:lnTo>
                        <a:pt x="814" y="5278"/>
                      </a:lnTo>
                      <a:lnTo>
                        <a:pt x="780" y="5217"/>
                      </a:lnTo>
                      <a:lnTo>
                        <a:pt x="746" y="5155"/>
                      </a:lnTo>
                      <a:lnTo>
                        <a:pt x="712" y="5091"/>
                      </a:lnTo>
                      <a:lnTo>
                        <a:pt x="679" y="5027"/>
                      </a:lnTo>
                      <a:lnTo>
                        <a:pt x="647" y="4964"/>
                      </a:lnTo>
                      <a:lnTo>
                        <a:pt x="615" y="4902"/>
                      </a:lnTo>
                      <a:lnTo>
                        <a:pt x="586" y="4839"/>
                      </a:lnTo>
                      <a:lnTo>
                        <a:pt x="556" y="4778"/>
                      </a:lnTo>
                      <a:lnTo>
                        <a:pt x="529" y="4718"/>
                      </a:lnTo>
                      <a:lnTo>
                        <a:pt x="503" y="4658"/>
                      </a:lnTo>
                      <a:lnTo>
                        <a:pt x="477" y="4600"/>
                      </a:lnTo>
                      <a:lnTo>
                        <a:pt x="453" y="4544"/>
                      </a:lnTo>
                      <a:lnTo>
                        <a:pt x="430" y="4487"/>
                      </a:lnTo>
                      <a:lnTo>
                        <a:pt x="408" y="4432"/>
                      </a:lnTo>
                      <a:lnTo>
                        <a:pt x="388" y="4379"/>
                      </a:lnTo>
                      <a:lnTo>
                        <a:pt x="369" y="4328"/>
                      </a:lnTo>
                      <a:lnTo>
                        <a:pt x="351" y="4277"/>
                      </a:lnTo>
                      <a:lnTo>
                        <a:pt x="335" y="4228"/>
                      </a:lnTo>
                      <a:lnTo>
                        <a:pt x="320" y="4181"/>
                      </a:lnTo>
                      <a:lnTo>
                        <a:pt x="307" y="4137"/>
                      </a:lnTo>
                      <a:lnTo>
                        <a:pt x="295" y="4093"/>
                      </a:lnTo>
                      <a:lnTo>
                        <a:pt x="284" y="4052"/>
                      </a:lnTo>
                      <a:lnTo>
                        <a:pt x="275" y="4012"/>
                      </a:lnTo>
                      <a:lnTo>
                        <a:pt x="267" y="3976"/>
                      </a:lnTo>
                      <a:lnTo>
                        <a:pt x="261" y="3941"/>
                      </a:lnTo>
                      <a:lnTo>
                        <a:pt x="256" y="3909"/>
                      </a:lnTo>
                      <a:lnTo>
                        <a:pt x="254" y="3878"/>
                      </a:lnTo>
                      <a:lnTo>
                        <a:pt x="253" y="3851"/>
                      </a:lnTo>
                      <a:lnTo>
                        <a:pt x="253" y="3826"/>
                      </a:lnTo>
                      <a:lnTo>
                        <a:pt x="255" y="3803"/>
                      </a:lnTo>
                      <a:lnTo>
                        <a:pt x="259" y="3783"/>
                      </a:lnTo>
                      <a:lnTo>
                        <a:pt x="265" y="3767"/>
                      </a:lnTo>
                      <a:lnTo>
                        <a:pt x="268" y="3759"/>
                      </a:lnTo>
                      <a:lnTo>
                        <a:pt x="272" y="3753"/>
                      </a:lnTo>
                      <a:lnTo>
                        <a:pt x="276" y="3747"/>
                      </a:lnTo>
                      <a:lnTo>
                        <a:pt x="281" y="3742"/>
                      </a:lnTo>
                      <a:lnTo>
                        <a:pt x="286" y="3737"/>
                      </a:lnTo>
                      <a:lnTo>
                        <a:pt x="292" y="3734"/>
                      </a:lnTo>
                      <a:lnTo>
                        <a:pt x="298" y="3732"/>
                      </a:lnTo>
                      <a:lnTo>
                        <a:pt x="304" y="3730"/>
                      </a:lnTo>
                      <a:lnTo>
                        <a:pt x="312" y="3729"/>
                      </a:lnTo>
                      <a:lnTo>
                        <a:pt x="319" y="3729"/>
                      </a:lnTo>
                      <a:lnTo>
                        <a:pt x="326" y="3729"/>
                      </a:lnTo>
                      <a:lnTo>
                        <a:pt x="335" y="3730"/>
                      </a:lnTo>
                      <a:lnTo>
                        <a:pt x="351" y="3735"/>
                      </a:lnTo>
                      <a:lnTo>
                        <a:pt x="370" y="3743"/>
                      </a:lnTo>
                      <a:lnTo>
                        <a:pt x="389" y="3754"/>
                      </a:lnTo>
                      <a:lnTo>
                        <a:pt x="410" y="3768"/>
                      </a:lnTo>
                      <a:lnTo>
                        <a:pt x="432" y="3784"/>
                      </a:lnTo>
                      <a:lnTo>
                        <a:pt x="455" y="3804"/>
                      </a:lnTo>
                      <a:lnTo>
                        <a:pt x="480" y="3826"/>
                      </a:lnTo>
                      <a:lnTo>
                        <a:pt x="505" y="3851"/>
                      </a:lnTo>
                      <a:lnTo>
                        <a:pt x="531" y="3878"/>
                      </a:lnTo>
                      <a:lnTo>
                        <a:pt x="559" y="3907"/>
                      </a:lnTo>
                      <a:lnTo>
                        <a:pt x="586" y="3940"/>
                      </a:lnTo>
                      <a:lnTo>
                        <a:pt x="615" y="3974"/>
                      </a:lnTo>
                      <a:lnTo>
                        <a:pt x="645" y="4011"/>
                      </a:lnTo>
                      <a:lnTo>
                        <a:pt x="674" y="4050"/>
                      </a:lnTo>
                      <a:lnTo>
                        <a:pt x="705" y="4091"/>
                      </a:lnTo>
                      <a:lnTo>
                        <a:pt x="736" y="4134"/>
                      </a:lnTo>
                      <a:lnTo>
                        <a:pt x="768" y="4179"/>
                      </a:lnTo>
                      <a:lnTo>
                        <a:pt x="801" y="4226"/>
                      </a:lnTo>
                      <a:lnTo>
                        <a:pt x="834" y="4275"/>
                      </a:lnTo>
                      <a:lnTo>
                        <a:pt x="866" y="4325"/>
                      </a:lnTo>
                      <a:lnTo>
                        <a:pt x="900" y="4378"/>
                      </a:lnTo>
                      <a:lnTo>
                        <a:pt x="934" y="4432"/>
                      </a:lnTo>
                      <a:lnTo>
                        <a:pt x="968" y="4488"/>
                      </a:lnTo>
                      <a:lnTo>
                        <a:pt x="1002" y="4545"/>
                      </a:lnTo>
                      <a:lnTo>
                        <a:pt x="1035" y="4604"/>
                      </a:lnTo>
                      <a:lnTo>
                        <a:pt x="1069" y="4664"/>
                      </a:lnTo>
                      <a:lnTo>
                        <a:pt x="1103" y="4725"/>
                      </a:lnTo>
                      <a:lnTo>
                        <a:pt x="1137" y="4787"/>
                      </a:lnTo>
                      <a:lnTo>
                        <a:pt x="1171" y="4850"/>
                      </a:lnTo>
                      <a:lnTo>
                        <a:pt x="1203" y="4914"/>
                      </a:lnTo>
                      <a:lnTo>
                        <a:pt x="1236" y="4977"/>
                      </a:lnTo>
                      <a:lnTo>
                        <a:pt x="1267" y="5040"/>
                      </a:lnTo>
                      <a:lnTo>
                        <a:pt x="1297" y="5101"/>
                      </a:lnTo>
                      <a:lnTo>
                        <a:pt x="1326" y="5162"/>
                      </a:lnTo>
                      <a:lnTo>
                        <a:pt x="1354" y="5223"/>
                      </a:lnTo>
                      <a:lnTo>
                        <a:pt x="1380" y="5282"/>
                      </a:lnTo>
                      <a:lnTo>
                        <a:pt x="1405" y="5340"/>
                      </a:lnTo>
                      <a:lnTo>
                        <a:pt x="1429" y="5398"/>
                      </a:lnTo>
                      <a:lnTo>
                        <a:pt x="1452" y="5454"/>
                      </a:lnTo>
                      <a:lnTo>
                        <a:pt x="1474" y="5508"/>
                      </a:lnTo>
                      <a:lnTo>
                        <a:pt x="1495" y="5562"/>
                      </a:lnTo>
                      <a:lnTo>
                        <a:pt x="1513" y="5614"/>
                      </a:lnTo>
                      <a:lnTo>
                        <a:pt x="1532" y="5664"/>
                      </a:lnTo>
                      <a:lnTo>
                        <a:pt x="1548" y="5712"/>
                      </a:lnTo>
                      <a:lnTo>
                        <a:pt x="1562" y="5759"/>
                      </a:lnTo>
                      <a:lnTo>
                        <a:pt x="1577" y="5805"/>
                      </a:lnTo>
                      <a:lnTo>
                        <a:pt x="1589" y="5848"/>
                      </a:lnTo>
                      <a:lnTo>
                        <a:pt x="1599" y="5889"/>
                      </a:lnTo>
                      <a:lnTo>
                        <a:pt x="1608" y="5928"/>
                      </a:lnTo>
                      <a:lnTo>
                        <a:pt x="1616" y="5965"/>
                      </a:lnTo>
                      <a:lnTo>
                        <a:pt x="1621" y="6000"/>
                      </a:lnTo>
                      <a:lnTo>
                        <a:pt x="1626" y="6033"/>
                      </a:lnTo>
                      <a:lnTo>
                        <a:pt x="1629" y="6063"/>
                      </a:lnTo>
                      <a:lnTo>
                        <a:pt x="1630" y="6091"/>
                      </a:lnTo>
                      <a:lnTo>
                        <a:pt x="1630" y="6115"/>
                      </a:lnTo>
                      <a:lnTo>
                        <a:pt x="1628" y="6138"/>
                      </a:lnTo>
                      <a:lnTo>
                        <a:pt x="1623" y="6157"/>
                      </a:lnTo>
                      <a:lnTo>
                        <a:pt x="1618" y="6174"/>
                      </a:lnTo>
                      <a:lnTo>
                        <a:pt x="1615" y="6181"/>
                      </a:lnTo>
                      <a:lnTo>
                        <a:pt x="1610" y="6188"/>
                      </a:lnTo>
                      <a:lnTo>
                        <a:pt x="1606" y="6193"/>
                      </a:lnTo>
                      <a:lnTo>
                        <a:pt x="1602" y="6199"/>
                      </a:lnTo>
                      <a:lnTo>
                        <a:pt x="1596" y="6203"/>
                      </a:lnTo>
                      <a:lnTo>
                        <a:pt x="1591" y="620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99" name="KSO_Shape"/>
                <p:cNvSpPr>
                  <a:spLocks/>
                </p:cNvSpPr>
                <p:nvPr/>
              </p:nvSpPr>
              <p:spPr bwMode="auto">
                <a:xfrm flipH="1">
                  <a:off x="6172799" y="1714526"/>
                  <a:ext cx="220780" cy="338792"/>
                </a:xfrm>
                <a:custGeom>
                  <a:avLst/>
                  <a:gdLst>
                    <a:gd name="T0" fmla="*/ 744744 w 1433513"/>
                    <a:gd name="T1" fmla="*/ 0 h 2200275"/>
                    <a:gd name="T2" fmla="*/ 852724 w 1433513"/>
                    <a:gd name="T3" fmla="*/ 8733 h 2200275"/>
                    <a:gd name="T4" fmla="*/ 882101 w 1433513"/>
                    <a:gd name="T5" fmla="*/ 38505 h 2200275"/>
                    <a:gd name="T6" fmla="*/ 891231 w 1433513"/>
                    <a:gd name="T7" fmla="*/ 746296 h 2200275"/>
                    <a:gd name="T8" fmla="*/ 895201 w 1433513"/>
                    <a:gd name="T9" fmla="*/ 767335 h 2200275"/>
                    <a:gd name="T10" fmla="*/ 913066 w 1433513"/>
                    <a:gd name="T11" fmla="*/ 781626 h 2200275"/>
                    <a:gd name="T12" fmla="*/ 936885 w 1433513"/>
                    <a:gd name="T13" fmla="*/ 774083 h 2200275"/>
                    <a:gd name="T14" fmla="*/ 942839 w 1433513"/>
                    <a:gd name="T15" fmla="*/ 751853 h 2200275"/>
                    <a:gd name="T16" fmla="*/ 946015 w 1433513"/>
                    <a:gd name="T17" fmla="*/ 142907 h 2200275"/>
                    <a:gd name="T18" fmla="*/ 969437 w 1433513"/>
                    <a:gd name="T19" fmla="*/ 108371 h 2200275"/>
                    <a:gd name="T20" fmla="*/ 1008739 w 1433513"/>
                    <a:gd name="T21" fmla="*/ 92096 h 2200275"/>
                    <a:gd name="T22" fmla="*/ 1117513 w 1433513"/>
                    <a:gd name="T23" fmla="*/ 97653 h 2200275"/>
                    <a:gd name="T24" fmla="*/ 1150066 w 1433513"/>
                    <a:gd name="T25" fmla="*/ 123853 h 2200275"/>
                    <a:gd name="T26" fmla="*/ 1162372 w 1433513"/>
                    <a:gd name="T27" fmla="*/ 164741 h 2200275"/>
                    <a:gd name="T28" fmla="*/ 1164754 w 1433513"/>
                    <a:gd name="T29" fmla="*/ 764159 h 2200275"/>
                    <a:gd name="T30" fmla="*/ 1179839 w 1433513"/>
                    <a:gd name="T31" fmla="*/ 780038 h 2200275"/>
                    <a:gd name="T32" fmla="*/ 1204453 w 1433513"/>
                    <a:gd name="T33" fmla="*/ 775671 h 2200275"/>
                    <a:gd name="T34" fmla="*/ 1213980 w 1433513"/>
                    <a:gd name="T35" fmla="*/ 751853 h 2200275"/>
                    <a:gd name="T36" fmla="*/ 1219935 w 1433513"/>
                    <a:gd name="T37" fmla="*/ 269937 h 2200275"/>
                    <a:gd name="T38" fmla="*/ 1246136 w 1433513"/>
                    <a:gd name="T39" fmla="*/ 237385 h 2200275"/>
                    <a:gd name="T40" fmla="*/ 1287423 w 1433513"/>
                    <a:gd name="T41" fmla="*/ 225079 h 2200275"/>
                    <a:gd name="T42" fmla="*/ 1395402 w 1433513"/>
                    <a:gd name="T43" fmla="*/ 233416 h 2200275"/>
                    <a:gd name="T44" fmla="*/ 1425176 w 1433513"/>
                    <a:gd name="T45" fmla="*/ 263585 h 2200275"/>
                    <a:gd name="T46" fmla="*/ 1433513 w 1433513"/>
                    <a:gd name="T47" fmla="*/ 746296 h 2200275"/>
                    <a:gd name="T48" fmla="*/ 1408900 w 1433513"/>
                    <a:gd name="T49" fmla="*/ 1133337 h 2200275"/>
                    <a:gd name="T50" fmla="*/ 1375156 w 1433513"/>
                    <a:gd name="T51" fmla="*/ 1323881 h 2200275"/>
                    <a:gd name="T52" fmla="*/ 1333076 w 1433513"/>
                    <a:gd name="T53" fmla="*/ 1485049 h 2200275"/>
                    <a:gd name="T54" fmla="*/ 1269161 w 1433513"/>
                    <a:gd name="T55" fmla="*/ 1663684 h 2200275"/>
                    <a:gd name="T56" fmla="*/ 218739 w 1433513"/>
                    <a:gd name="T57" fmla="*/ 1293712 h 2200275"/>
                    <a:gd name="T58" fmla="*/ 22628 w 1433513"/>
                    <a:gd name="T59" fmla="*/ 815765 h 2200275"/>
                    <a:gd name="T60" fmla="*/ 3176 w 1433513"/>
                    <a:gd name="T61" fmla="*/ 743120 h 2200275"/>
                    <a:gd name="T62" fmla="*/ 794 w 1433513"/>
                    <a:gd name="T63" fmla="*/ 688736 h 2200275"/>
                    <a:gd name="T64" fmla="*/ 13497 w 1433513"/>
                    <a:gd name="T65" fmla="*/ 649039 h 2200275"/>
                    <a:gd name="T66" fmla="*/ 38507 w 1433513"/>
                    <a:gd name="T67" fmla="*/ 621648 h 2200275"/>
                    <a:gd name="T68" fmla="*/ 75427 w 1433513"/>
                    <a:gd name="T69" fmla="*/ 602594 h 2200275"/>
                    <a:gd name="T70" fmla="*/ 125447 w 1433513"/>
                    <a:gd name="T71" fmla="*/ 600609 h 2200275"/>
                    <a:gd name="T72" fmla="*/ 172291 w 1433513"/>
                    <a:gd name="T73" fmla="*/ 620061 h 2200275"/>
                    <a:gd name="T74" fmla="*/ 217945 w 1433513"/>
                    <a:gd name="T75" fmla="*/ 666506 h 2200275"/>
                    <a:gd name="T76" fmla="*/ 310839 w 1433513"/>
                    <a:gd name="T77" fmla="*/ 806238 h 2200275"/>
                    <a:gd name="T78" fmla="*/ 363242 w 1433513"/>
                    <a:gd name="T79" fmla="*/ 869355 h 2200275"/>
                    <a:gd name="T80" fmla="*/ 389443 w 1433513"/>
                    <a:gd name="T81" fmla="*/ 864592 h 2200275"/>
                    <a:gd name="T82" fmla="*/ 400161 w 1433513"/>
                    <a:gd name="T83" fmla="*/ 829262 h 2200275"/>
                    <a:gd name="T84" fmla="*/ 405719 w 1433513"/>
                    <a:gd name="T85" fmla="*/ 138938 h 2200275"/>
                    <a:gd name="T86" fmla="*/ 432317 w 1433513"/>
                    <a:gd name="T87" fmla="*/ 107181 h 2200275"/>
                    <a:gd name="T88" fmla="*/ 473603 w 1433513"/>
                    <a:gd name="T89" fmla="*/ 94478 h 2200275"/>
                    <a:gd name="T90" fmla="*/ 581583 w 1433513"/>
                    <a:gd name="T91" fmla="*/ 103211 h 2200275"/>
                    <a:gd name="T92" fmla="*/ 610960 w 1433513"/>
                    <a:gd name="T93" fmla="*/ 132586 h 2200275"/>
                    <a:gd name="T94" fmla="*/ 620091 w 1433513"/>
                    <a:gd name="T95" fmla="*/ 746296 h 2200275"/>
                    <a:gd name="T96" fmla="*/ 622076 w 1433513"/>
                    <a:gd name="T97" fmla="*/ 767335 h 2200275"/>
                    <a:gd name="T98" fmla="*/ 639940 w 1433513"/>
                    <a:gd name="T99" fmla="*/ 781626 h 2200275"/>
                    <a:gd name="T100" fmla="*/ 665744 w 1433513"/>
                    <a:gd name="T101" fmla="*/ 774083 h 2200275"/>
                    <a:gd name="T102" fmla="*/ 671699 w 1433513"/>
                    <a:gd name="T103" fmla="*/ 751853 h 2200275"/>
                    <a:gd name="T104" fmla="*/ 674875 w 1433513"/>
                    <a:gd name="T105" fmla="*/ 51208 h 2200275"/>
                    <a:gd name="T106" fmla="*/ 697900 w 1433513"/>
                    <a:gd name="T107" fmla="*/ 16672 h 2200275"/>
                    <a:gd name="T108" fmla="*/ 736804 w 1433513"/>
                    <a:gd name="T109" fmla="*/ 397 h 2200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433513" h="2200275">
                      <a:moveTo>
                        <a:pt x="425139" y="1866900"/>
                      </a:moveTo>
                      <a:lnTo>
                        <a:pt x="1246493" y="1866900"/>
                      </a:lnTo>
                      <a:lnTo>
                        <a:pt x="1320800" y="2200275"/>
                      </a:lnTo>
                      <a:lnTo>
                        <a:pt x="355600" y="2200275"/>
                      </a:lnTo>
                      <a:lnTo>
                        <a:pt x="425139" y="1866900"/>
                      </a:lnTo>
                      <a:close/>
                      <a:moveTo>
                        <a:pt x="744744" y="0"/>
                      </a:moveTo>
                      <a:lnTo>
                        <a:pt x="817789" y="0"/>
                      </a:lnTo>
                      <a:lnTo>
                        <a:pt x="825332" y="397"/>
                      </a:lnTo>
                      <a:lnTo>
                        <a:pt x="832875" y="1191"/>
                      </a:lnTo>
                      <a:lnTo>
                        <a:pt x="839623" y="3572"/>
                      </a:lnTo>
                      <a:lnTo>
                        <a:pt x="846372" y="5557"/>
                      </a:lnTo>
                      <a:lnTo>
                        <a:pt x="852724" y="8733"/>
                      </a:lnTo>
                      <a:lnTo>
                        <a:pt x="858679" y="12306"/>
                      </a:lnTo>
                      <a:lnTo>
                        <a:pt x="864236" y="16672"/>
                      </a:lnTo>
                      <a:lnTo>
                        <a:pt x="869397" y="21436"/>
                      </a:lnTo>
                      <a:lnTo>
                        <a:pt x="874161" y="26596"/>
                      </a:lnTo>
                      <a:lnTo>
                        <a:pt x="878528" y="32154"/>
                      </a:lnTo>
                      <a:lnTo>
                        <a:pt x="882101" y="38505"/>
                      </a:lnTo>
                      <a:lnTo>
                        <a:pt x="885674" y="44857"/>
                      </a:lnTo>
                      <a:lnTo>
                        <a:pt x="887659" y="51208"/>
                      </a:lnTo>
                      <a:lnTo>
                        <a:pt x="889247" y="58354"/>
                      </a:lnTo>
                      <a:lnTo>
                        <a:pt x="890834" y="65499"/>
                      </a:lnTo>
                      <a:lnTo>
                        <a:pt x="891231" y="73438"/>
                      </a:lnTo>
                      <a:lnTo>
                        <a:pt x="891231" y="746296"/>
                      </a:lnTo>
                      <a:lnTo>
                        <a:pt x="891231" y="747884"/>
                      </a:lnTo>
                      <a:lnTo>
                        <a:pt x="891231" y="751853"/>
                      </a:lnTo>
                      <a:lnTo>
                        <a:pt x="892025" y="757411"/>
                      </a:lnTo>
                      <a:lnTo>
                        <a:pt x="892819" y="760983"/>
                      </a:lnTo>
                      <a:lnTo>
                        <a:pt x="893613" y="764159"/>
                      </a:lnTo>
                      <a:lnTo>
                        <a:pt x="895201" y="767335"/>
                      </a:lnTo>
                      <a:lnTo>
                        <a:pt x="896789" y="770908"/>
                      </a:lnTo>
                      <a:lnTo>
                        <a:pt x="899568" y="774083"/>
                      </a:lnTo>
                      <a:lnTo>
                        <a:pt x="901950" y="776465"/>
                      </a:lnTo>
                      <a:lnTo>
                        <a:pt x="905126" y="778847"/>
                      </a:lnTo>
                      <a:lnTo>
                        <a:pt x="908699" y="780435"/>
                      </a:lnTo>
                      <a:lnTo>
                        <a:pt x="913066" y="781626"/>
                      </a:lnTo>
                      <a:lnTo>
                        <a:pt x="918226" y="782023"/>
                      </a:lnTo>
                      <a:lnTo>
                        <a:pt x="923387" y="781626"/>
                      </a:lnTo>
                      <a:lnTo>
                        <a:pt x="927754" y="780435"/>
                      </a:lnTo>
                      <a:lnTo>
                        <a:pt x="931327" y="778847"/>
                      </a:lnTo>
                      <a:lnTo>
                        <a:pt x="934503" y="776465"/>
                      </a:lnTo>
                      <a:lnTo>
                        <a:pt x="936885" y="774083"/>
                      </a:lnTo>
                      <a:lnTo>
                        <a:pt x="939267" y="770908"/>
                      </a:lnTo>
                      <a:lnTo>
                        <a:pt x="940458" y="767335"/>
                      </a:lnTo>
                      <a:lnTo>
                        <a:pt x="941649" y="764159"/>
                      </a:lnTo>
                      <a:lnTo>
                        <a:pt x="942045" y="760983"/>
                      </a:lnTo>
                      <a:lnTo>
                        <a:pt x="942443" y="757411"/>
                      </a:lnTo>
                      <a:lnTo>
                        <a:pt x="942839" y="751853"/>
                      </a:lnTo>
                      <a:lnTo>
                        <a:pt x="942839" y="747884"/>
                      </a:lnTo>
                      <a:lnTo>
                        <a:pt x="942443" y="746296"/>
                      </a:lnTo>
                      <a:lnTo>
                        <a:pt x="942443" y="164741"/>
                      </a:lnTo>
                      <a:lnTo>
                        <a:pt x="942839" y="157595"/>
                      </a:lnTo>
                      <a:lnTo>
                        <a:pt x="944427" y="150053"/>
                      </a:lnTo>
                      <a:lnTo>
                        <a:pt x="946015" y="142907"/>
                      </a:lnTo>
                      <a:lnTo>
                        <a:pt x="948794" y="136556"/>
                      </a:lnTo>
                      <a:lnTo>
                        <a:pt x="951573" y="129808"/>
                      </a:lnTo>
                      <a:lnTo>
                        <a:pt x="955146" y="123853"/>
                      </a:lnTo>
                      <a:lnTo>
                        <a:pt x="959513" y="118296"/>
                      </a:lnTo>
                      <a:lnTo>
                        <a:pt x="964277" y="113135"/>
                      </a:lnTo>
                      <a:lnTo>
                        <a:pt x="969437" y="108371"/>
                      </a:lnTo>
                      <a:lnTo>
                        <a:pt x="974995" y="104005"/>
                      </a:lnTo>
                      <a:lnTo>
                        <a:pt x="980950" y="100432"/>
                      </a:lnTo>
                      <a:lnTo>
                        <a:pt x="987302" y="97653"/>
                      </a:lnTo>
                      <a:lnTo>
                        <a:pt x="994448" y="94875"/>
                      </a:lnTo>
                      <a:lnTo>
                        <a:pt x="1001196" y="93287"/>
                      </a:lnTo>
                      <a:lnTo>
                        <a:pt x="1008739" y="92096"/>
                      </a:lnTo>
                      <a:lnTo>
                        <a:pt x="1015885" y="91699"/>
                      </a:lnTo>
                      <a:lnTo>
                        <a:pt x="1089327" y="91699"/>
                      </a:lnTo>
                      <a:lnTo>
                        <a:pt x="1096870" y="92096"/>
                      </a:lnTo>
                      <a:lnTo>
                        <a:pt x="1104015" y="93287"/>
                      </a:lnTo>
                      <a:lnTo>
                        <a:pt x="1111161" y="94875"/>
                      </a:lnTo>
                      <a:lnTo>
                        <a:pt x="1117513" y="97653"/>
                      </a:lnTo>
                      <a:lnTo>
                        <a:pt x="1123865" y="100432"/>
                      </a:lnTo>
                      <a:lnTo>
                        <a:pt x="1130216" y="104005"/>
                      </a:lnTo>
                      <a:lnTo>
                        <a:pt x="1135774" y="108371"/>
                      </a:lnTo>
                      <a:lnTo>
                        <a:pt x="1140935" y="113135"/>
                      </a:lnTo>
                      <a:lnTo>
                        <a:pt x="1145699" y="118296"/>
                      </a:lnTo>
                      <a:lnTo>
                        <a:pt x="1150066" y="123853"/>
                      </a:lnTo>
                      <a:lnTo>
                        <a:pt x="1153639" y="129808"/>
                      </a:lnTo>
                      <a:lnTo>
                        <a:pt x="1156814" y="136556"/>
                      </a:lnTo>
                      <a:lnTo>
                        <a:pt x="1158799" y="142907"/>
                      </a:lnTo>
                      <a:lnTo>
                        <a:pt x="1161181" y="150053"/>
                      </a:lnTo>
                      <a:lnTo>
                        <a:pt x="1161975" y="157595"/>
                      </a:lnTo>
                      <a:lnTo>
                        <a:pt x="1162372" y="164741"/>
                      </a:lnTo>
                      <a:lnTo>
                        <a:pt x="1162372" y="746296"/>
                      </a:lnTo>
                      <a:lnTo>
                        <a:pt x="1162372" y="747884"/>
                      </a:lnTo>
                      <a:lnTo>
                        <a:pt x="1162372" y="751853"/>
                      </a:lnTo>
                      <a:lnTo>
                        <a:pt x="1163166" y="757411"/>
                      </a:lnTo>
                      <a:lnTo>
                        <a:pt x="1163563" y="760586"/>
                      </a:lnTo>
                      <a:lnTo>
                        <a:pt x="1164754" y="764159"/>
                      </a:lnTo>
                      <a:lnTo>
                        <a:pt x="1165945" y="766938"/>
                      </a:lnTo>
                      <a:lnTo>
                        <a:pt x="1167533" y="770114"/>
                      </a:lnTo>
                      <a:lnTo>
                        <a:pt x="1169915" y="772892"/>
                      </a:lnTo>
                      <a:lnTo>
                        <a:pt x="1172694" y="775671"/>
                      </a:lnTo>
                      <a:lnTo>
                        <a:pt x="1175870" y="778450"/>
                      </a:lnTo>
                      <a:lnTo>
                        <a:pt x="1179839" y="780038"/>
                      </a:lnTo>
                      <a:lnTo>
                        <a:pt x="1184206" y="780832"/>
                      </a:lnTo>
                      <a:lnTo>
                        <a:pt x="1189367" y="781229"/>
                      </a:lnTo>
                      <a:lnTo>
                        <a:pt x="1194131" y="780832"/>
                      </a:lnTo>
                      <a:lnTo>
                        <a:pt x="1197704" y="780038"/>
                      </a:lnTo>
                      <a:lnTo>
                        <a:pt x="1201277" y="778450"/>
                      </a:lnTo>
                      <a:lnTo>
                        <a:pt x="1204453" y="775671"/>
                      </a:lnTo>
                      <a:lnTo>
                        <a:pt x="1206835" y="772892"/>
                      </a:lnTo>
                      <a:lnTo>
                        <a:pt x="1208819" y="770114"/>
                      </a:lnTo>
                      <a:lnTo>
                        <a:pt x="1210407" y="766938"/>
                      </a:lnTo>
                      <a:lnTo>
                        <a:pt x="1211598" y="764159"/>
                      </a:lnTo>
                      <a:lnTo>
                        <a:pt x="1213186" y="757411"/>
                      </a:lnTo>
                      <a:lnTo>
                        <a:pt x="1213980" y="751853"/>
                      </a:lnTo>
                      <a:lnTo>
                        <a:pt x="1213980" y="746296"/>
                      </a:lnTo>
                      <a:lnTo>
                        <a:pt x="1213980" y="298121"/>
                      </a:lnTo>
                      <a:lnTo>
                        <a:pt x="1214377" y="290579"/>
                      </a:lnTo>
                      <a:lnTo>
                        <a:pt x="1215568" y="283433"/>
                      </a:lnTo>
                      <a:lnTo>
                        <a:pt x="1217156" y="276288"/>
                      </a:lnTo>
                      <a:lnTo>
                        <a:pt x="1219935" y="269937"/>
                      </a:lnTo>
                      <a:lnTo>
                        <a:pt x="1222714" y="263585"/>
                      </a:lnTo>
                      <a:lnTo>
                        <a:pt x="1226684" y="257234"/>
                      </a:lnTo>
                      <a:lnTo>
                        <a:pt x="1230654" y="251676"/>
                      </a:lnTo>
                      <a:lnTo>
                        <a:pt x="1235417" y="246516"/>
                      </a:lnTo>
                      <a:lnTo>
                        <a:pt x="1240578" y="241752"/>
                      </a:lnTo>
                      <a:lnTo>
                        <a:pt x="1246136" y="237385"/>
                      </a:lnTo>
                      <a:lnTo>
                        <a:pt x="1252091" y="233416"/>
                      </a:lnTo>
                      <a:lnTo>
                        <a:pt x="1258840" y="230637"/>
                      </a:lnTo>
                      <a:lnTo>
                        <a:pt x="1265588" y="227858"/>
                      </a:lnTo>
                      <a:lnTo>
                        <a:pt x="1272734" y="226270"/>
                      </a:lnTo>
                      <a:lnTo>
                        <a:pt x="1279880" y="225476"/>
                      </a:lnTo>
                      <a:lnTo>
                        <a:pt x="1287423" y="225079"/>
                      </a:lnTo>
                      <a:lnTo>
                        <a:pt x="1360865" y="225079"/>
                      </a:lnTo>
                      <a:lnTo>
                        <a:pt x="1368011" y="225476"/>
                      </a:lnTo>
                      <a:lnTo>
                        <a:pt x="1375156" y="226270"/>
                      </a:lnTo>
                      <a:lnTo>
                        <a:pt x="1382302" y="227858"/>
                      </a:lnTo>
                      <a:lnTo>
                        <a:pt x="1389051" y="230637"/>
                      </a:lnTo>
                      <a:lnTo>
                        <a:pt x="1395402" y="233416"/>
                      </a:lnTo>
                      <a:lnTo>
                        <a:pt x="1401357" y="237385"/>
                      </a:lnTo>
                      <a:lnTo>
                        <a:pt x="1406915" y="241752"/>
                      </a:lnTo>
                      <a:lnTo>
                        <a:pt x="1412473" y="246516"/>
                      </a:lnTo>
                      <a:lnTo>
                        <a:pt x="1416840" y="251676"/>
                      </a:lnTo>
                      <a:lnTo>
                        <a:pt x="1421207" y="257234"/>
                      </a:lnTo>
                      <a:lnTo>
                        <a:pt x="1425176" y="263585"/>
                      </a:lnTo>
                      <a:lnTo>
                        <a:pt x="1427955" y="269937"/>
                      </a:lnTo>
                      <a:lnTo>
                        <a:pt x="1430734" y="276288"/>
                      </a:lnTo>
                      <a:lnTo>
                        <a:pt x="1432322" y="283433"/>
                      </a:lnTo>
                      <a:lnTo>
                        <a:pt x="1433116" y="290579"/>
                      </a:lnTo>
                      <a:lnTo>
                        <a:pt x="1433513" y="298121"/>
                      </a:lnTo>
                      <a:lnTo>
                        <a:pt x="1433513" y="746296"/>
                      </a:lnTo>
                      <a:lnTo>
                        <a:pt x="1425573" y="955497"/>
                      </a:lnTo>
                      <a:lnTo>
                        <a:pt x="1423191" y="992018"/>
                      </a:lnTo>
                      <a:lnTo>
                        <a:pt x="1420809" y="1028538"/>
                      </a:lnTo>
                      <a:lnTo>
                        <a:pt x="1417237" y="1064265"/>
                      </a:lnTo>
                      <a:lnTo>
                        <a:pt x="1413267" y="1099198"/>
                      </a:lnTo>
                      <a:lnTo>
                        <a:pt x="1408900" y="1133337"/>
                      </a:lnTo>
                      <a:lnTo>
                        <a:pt x="1404136" y="1167080"/>
                      </a:lnTo>
                      <a:lnTo>
                        <a:pt x="1398975" y="1199631"/>
                      </a:lnTo>
                      <a:lnTo>
                        <a:pt x="1393815" y="1231785"/>
                      </a:lnTo>
                      <a:lnTo>
                        <a:pt x="1387860" y="1263145"/>
                      </a:lnTo>
                      <a:lnTo>
                        <a:pt x="1381905" y="1294109"/>
                      </a:lnTo>
                      <a:lnTo>
                        <a:pt x="1375156" y="1323881"/>
                      </a:lnTo>
                      <a:lnTo>
                        <a:pt x="1368407" y="1352860"/>
                      </a:lnTo>
                      <a:lnTo>
                        <a:pt x="1361659" y="1380647"/>
                      </a:lnTo>
                      <a:lnTo>
                        <a:pt x="1354513" y="1408435"/>
                      </a:lnTo>
                      <a:lnTo>
                        <a:pt x="1347367" y="1434635"/>
                      </a:lnTo>
                      <a:lnTo>
                        <a:pt x="1340221" y="1460437"/>
                      </a:lnTo>
                      <a:lnTo>
                        <a:pt x="1333076" y="1485049"/>
                      </a:lnTo>
                      <a:lnTo>
                        <a:pt x="1325136" y="1508470"/>
                      </a:lnTo>
                      <a:lnTo>
                        <a:pt x="1317990" y="1531494"/>
                      </a:lnTo>
                      <a:lnTo>
                        <a:pt x="1310448" y="1553724"/>
                      </a:lnTo>
                      <a:lnTo>
                        <a:pt x="1296156" y="1594612"/>
                      </a:lnTo>
                      <a:lnTo>
                        <a:pt x="1282659" y="1631133"/>
                      </a:lnTo>
                      <a:lnTo>
                        <a:pt x="1269161" y="1663684"/>
                      </a:lnTo>
                      <a:lnTo>
                        <a:pt x="1257252" y="1692265"/>
                      </a:lnTo>
                      <a:lnTo>
                        <a:pt x="1246533" y="1716083"/>
                      </a:lnTo>
                      <a:lnTo>
                        <a:pt x="1238196" y="1735138"/>
                      </a:lnTo>
                      <a:lnTo>
                        <a:pt x="418025" y="1735138"/>
                      </a:lnTo>
                      <a:lnTo>
                        <a:pt x="344186" y="1570397"/>
                      </a:lnTo>
                      <a:lnTo>
                        <a:pt x="218739" y="1293712"/>
                      </a:lnTo>
                      <a:lnTo>
                        <a:pt x="161176" y="1155171"/>
                      </a:lnTo>
                      <a:lnTo>
                        <a:pt x="103216" y="1016233"/>
                      </a:lnTo>
                      <a:lnTo>
                        <a:pt x="38904" y="859828"/>
                      </a:lnTo>
                      <a:lnTo>
                        <a:pt x="32950" y="844346"/>
                      </a:lnTo>
                      <a:lnTo>
                        <a:pt x="27392" y="830056"/>
                      </a:lnTo>
                      <a:lnTo>
                        <a:pt x="22628" y="815765"/>
                      </a:lnTo>
                      <a:lnTo>
                        <a:pt x="17864" y="802268"/>
                      </a:lnTo>
                      <a:lnTo>
                        <a:pt x="13894" y="789565"/>
                      </a:lnTo>
                      <a:lnTo>
                        <a:pt x="10321" y="776862"/>
                      </a:lnTo>
                      <a:lnTo>
                        <a:pt x="7542" y="765350"/>
                      </a:lnTo>
                      <a:lnTo>
                        <a:pt x="5161" y="754235"/>
                      </a:lnTo>
                      <a:lnTo>
                        <a:pt x="3176" y="743120"/>
                      </a:lnTo>
                      <a:lnTo>
                        <a:pt x="1985" y="732799"/>
                      </a:lnTo>
                      <a:lnTo>
                        <a:pt x="397" y="723272"/>
                      </a:lnTo>
                      <a:lnTo>
                        <a:pt x="0" y="713744"/>
                      </a:lnTo>
                      <a:lnTo>
                        <a:pt x="0" y="705408"/>
                      </a:lnTo>
                      <a:lnTo>
                        <a:pt x="0" y="696675"/>
                      </a:lnTo>
                      <a:lnTo>
                        <a:pt x="794" y="688736"/>
                      </a:lnTo>
                      <a:lnTo>
                        <a:pt x="2382" y="681193"/>
                      </a:lnTo>
                      <a:lnTo>
                        <a:pt x="3573" y="674048"/>
                      </a:lnTo>
                      <a:lnTo>
                        <a:pt x="5161" y="667299"/>
                      </a:lnTo>
                      <a:lnTo>
                        <a:pt x="7939" y="660948"/>
                      </a:lnTo>
                      <a:lnTo>
                        <a:pt x="10321" y="654597"/>
                      </a:lnTo>
                      <a:lnTo>
                        <a:pt x="13497" y="649039"/>
                      </a:lnTo>
                      <a:lnTo>
                        <a:pt x="17070" y="643878"/>
                      </a:lnTo>
                      <a:lnTo>
                        <a:pt x="20246" y="638718"/>
                      </a:lnTo>
                      <a:lnTo>
                        <a:pt x="24613" y="633954"/>
                      </a:lnTo>
                      <a:lnTo>
                        <a:pt x="28980" y="629588"/>
                      </a:lnTo>
                      <a:lnTo>
                        <a:pt x="33743" y="625221"/>
                      </a:lnTo>
                      <a:lnTo>
                        <a:pt x="38507" y="621648"/>
                      </a:lnTo>
                      <a:lnTo>
                        <a:pt x="43668" y="618076"/>
                      </a:lnTo>
                      <a:lnTo>
                        <a:pt x="49226" y="614503"/>
                      </a:lnTo>
                      <a:lnTo>
                        <a:pt x="54784" y="610930"/>
                      </a:lnTo>
                      <a:lnTo>
                        <a:pt x="61135" y="608152"/>
                      </a:lnTo>
                      <a:lnTo>
                        <a:pt x="67487" y="604976"/>
                      </a:lnTo>
                      <a:lnTo>
                        <a:pt x="75427" y="602594"/>
                      </a:lnTo>
                      <a:lnTo>
                        <a:pt x="83367" y="600212"/>
                      </a:lnTo>
                      <a:lnTo>
                        <a:pt x="91703" y="599021"/>
                      </a:lnTo>
                      <a:lnTo>
                        <a:pt x="100437" y="598227"/>
                      </a:lnTo>
                      <a:lnTo>
                        <a:pt x="108377" y="598624"/>
                      </a:lnTo>
                      <a:lnTo>
                        <a:pt x="117110" y="599021"/>
                      </a:lnTo>
                      <a:lnTo>
                        <a:pt x="125447" y="600609"/>
                      </a:lnTo>
                      <a:lnTo>
                        <a:pt x="133387" y="602594"/>
                      </a:lnTo>
                      <a:lnTo>
                        <a:pt x="141723" y="604976"/>
                      </a:lnTo>
                      <a:lnTo>
                        <a:pt x="150060" y="608152"/>
                      </a:lnTo>
                      <a:lnTo>
                        <a:pt x="157603" y="612121"/>
                      </a:lnTo>
                      <a:lnTo>
                        <a:pt x="165146" y="615694"/>
                      </a:lnTo>
                      <a:lnTo>
                        <a:pt x="172291" y="620061"/>
                      </a:lnTo>
                      <a:lnTo>
                        <a:pt x="179040" y="625221"/>
                      </a:lnTo>
                      <a:lnTo>
                        <a:pt x="185392" y="630382"/>
                      </a:lnTo>
                      <a:lnTo>
                        <a:pt x="191347" y="636336"/>
                      </a:lnTo>
                      <a:lnTo>
                        <a:pt x="200874" y="646260"/>
                      </a:lnTo>
                      <a:lnTo>
                        <a:pt x="209608" y="656184"/>
                      </a:lnTo>
                      <a:lnTo>
                        <a:pt x="217945" y="666506"/>
                      </a:lnTo>
                      <a:lnTo>
                        <a:pt x="225487" y="676827"/>
                      </a:lnTo>
                      <a:lnTo>
                        <a:pt x="233824" y="688339"/>
                      </a:lnTo>
                      <a:lnTo>
                        <a:pt x="242161" y="701439"/>
                      </a:lnTo>
                      <a:lnTo>
                        <a:pt x="261613" y="731211"/>
                      </a:lnTo>
                      <a:lnTo>
                        <a:pt x="288211" y="772892"/>
                      </a:lnTo>
                      <a:lnTo>
                        <a:pt x="310839" y="806238"/>
                      </a:lnTo>
                      <a:lnTo>
                        <a:pt x="329100" y="832437"/>
                      </a:lnTo>
                      <a:lnTo>
                        <a:pt x="342995" y="851889"/>
                      </a:lnTo>
                      <a:lnTo>
                        <a:pt x="348156" y="857843"/>
                      </a:lnTo>
                      <a:lnTo>
                        <a:pt x="353316" y="863004"/>
                      </a:lnTo>
                      <a:lnTo>
                        <a:pt x="358478" y="866973"/>
                      </a:lnTo>
                      <a:lnTo>
                        <a:pt x="363242" y="869355"/>
                      </a:lnTo>
                      <a:lnTo>
                        <a:pt x="368402" y="870943"/>
                      </a:lnTo>
                      <a:lnTo>
                        <a:pt x="372769" y="871737"/>
                      </a:lnTo>
                      <a:lnTo>
                        <a:pt x="377533" y="870943"/>
                      </a:lnTo>
                      <a:lnTo>
                        <a:pt x="381900" y="869752"/>
                      </a:lnTo>
                      <a:lnTo>
                        <a:pt x="385870" y="867767"/>
                      </a:lnTo>
                      <a:lnTo>
                        <a:pt x="389443" y="864592"/>
                      </a:lnTo>
                      <a:lnTo>
                        <a:pt x="392221" y="860622"/>
                      </a:lnTo>
                      <a:lnTo>
                        <a:pt x="395000" y="855461"/>
                      </a:lnTo>
                      <a:lnTo>
                        <a:pt x="396985" y="850301"/>
                      </a:lnTo>
                      <a:lnTo>
                        <a:pt x="398573" y="843949"/>
                      </a:lnTo>
                      <a:lnTo>
                        <a:pt x="399764" y="837201"/>
                      </a:lnTo>
                      <a:lnTo>
                        <a:pt x="400161" y="829262"/>
                      </a:lnTo>
                      <a:lnTo>
                        <a:pt x="400161" y="746296"/>
                      </a:lnTo>
                      <a:lnTo>
                        <a:pt x="400161" y="167519"/>
                      </a:lnTo>
                      <a:lnTo>
                        <a:pt x="400558" y="160374"/>
                      </a:lnTo>
                      <a:lnTo>
                        <a:pt x="401749" y="152832"/>
                      </a:lnTo>
                      <a:lnTo>
                        <a:pt x="403337" y="146083"/>
                      </a:lnTo>
                      <a:lnTo>
                        <a:pt x="405719" y="138938"/>
                      </a:lnTo>
                      <a:lnTo>
                        <a:pt x="409292" y="132586"/>
                      </a:lnTo>
                      <a:lnTo>
                        <a:pt x="412468" y="126632"/>
                      </a:lnTo>
                      <a:lnTo>
                        <a:pt x="416835" y="121074"/>
                      </a:lnTo>
                      <a:lnTo>
                        <a:pt x="421598" y="115517"/>
                      </a:lnTo>
                      <a:lnTo>
                        <a:pt x="426759" y="110753"/>
                      </a:lnTo>
                      <a:lnTo>
                        <a:pt x="432317" y="107181"/>
                      </a:lnTo>
                      <a:lnTo>
                        <a:pt x="438669" y="103211"/>
                      </a:lnTo>
                      <a:lnTo>
                        <a:pt x="445020" y="100035"/>
                      </a:lnTo>
                      <a:lnTo>
                        <a:pt x="451372" y="97653"/>
                      </a:lnTo>
                      <a:lnTo>
                        <a:pt x="458518" y="95669"/>
                      </a:lnTo>
                      <a:lnTo>
                        <a:pt x="465664" y="94875"/>
                      </a:lnTo>
                      <a:lnTo>
                        <a:pt x="473603" y="94478"/>
                      </a:lnTo>
                      <a:lnTo>
                        <a:pt x="546649" y="94478"/>
                      </a:lnTo>
                      <a:lnTo>
                        <a:pt x="554191" y="94875"/>
                      </a:lnTo>
                      <a:lnTo>
                        <a:pt x="561337" y="95669"/>
                      </a:lnTo>
                      <a:lnTo>
                        <a:pt x="568483" y="97653"/>
                      </a:lnTo>
                      <a:lnTo>
                        <a:pt x="574835" y="100035"/>
                      </a:lnTo>
                      <a:lnTo>
                        <a:pt x="581583" y="103211"/>
                      </a:lnTo>
                      <a:lnTo>
                        <a:pt x="587538" y="107181"/>
                      </a:lnTo>
                      <a:lnTo>
                        <a:pt x="593096" y="110753"/>
                      </a:lnTo>
                      <a:lnTo>
                        <a:pt x="598257" y="115517"/>
                      </a:lnTo>
                      <a:lnTo>
                        <a:pt x="603021" y="121074"/>
                      </a:lnTo>
                      <a:lnTo>
                        <a:pt x="607387" y="126632"/>
                      </a:lnTo>
                      <a:lnTo>
                        <a:pt x="610960" y="132586"/>
                      </a:lnTo>
                      <a:lnTo>
                        <a:pt x="613739" y="138938"/>
                      </a:lnTo>
                      <a:lnTo>
                        <a:pt x="616518" y="146083"/>
                      </a:lnTo>
                      <a:lnTo>
                        <a:pt x="618106" y="152832"/>
                      </a:lnTo>
                      <a:lnTo>
                        <a:pt x="619297" y="160374"/>
                      </a:lnTo>
                      <a:lnTo>
                        <a:pt x="620091" y="167519"/>
                      </a:lnTo>
                      <a:lnTo>
                        <a:pt x="620091" y="746296"/>
                      </a:lnTo>
                      <a:lnTo>
                        <a:pt x="619297" y="747884"/>
                      </a:lnTo>
                      <a:lnTo>
                        <a:pt x="619297" y="751853"/>
                      </a:lnTo>
                      <a:lnTo>
                        <a:pt x="620091" y="757411"/>
                      </a:lnTo>
                      <a:lnTo>
                        <a:pt x="620488" y="760983"/>
                      </a:lnTo>
                      <a:lnTo>
                        <a:pt x="620885" y="764159"/>
                      </a:lnTo>
                      <a:lnTo>
                        <a:pt x="622076" y="767335"/>
                      </a:lnTo>
                      <a:lnTo>
                        <a:pt x="623664" y="770908"/>
                      </a:lnTo>
                      <a:lnTo>
                        <a:pt x="625649" y="774083"/>
                      </a:lnTo>
                      <a:lnTo>
                        <a:pt x="628031" y="776465"/>
                      </a:lnTo>
                      <a:lnTo>
                        <a:pt x="631603" y="778847"/>
                      </a:lnTo>
                      <a:lnTo>
                        <a:pt x="635176" y="780435"/>
                      </a:lnTo>
                      <a:lnTo>
                        <a:pt x="639940" y="781626"/>
                      </a:lnTo>
                      <a:lnTo>
                        <a:pt x="645101" y="782023"/>
                      </a:lnTo>
                      <a:lnTo>
                        <a:pt x="650659" y="781626"/>
                      </a:lnTo>
                      <a:lnTo>
                        <a:pt x="655423" y="780435"/>
                      </a:lnTo>
                      <a:lnTo>
                        <a:pt x="659789" y="778847"/>
                      </a:lnTo>
                      <a:lnTo>
                        <a:pt x="662965" y="776465"/>
                      </a:lnTo>
                      <a:lnTo>
                        <a:pt x="665744" y="774083"/>
                      </a:lnTo>
                      <a:lnTo>
                        <a:pt x="667729" y="770908"/>
                      </a:lnTo>
                      <a:lnTo>
                        <a:pt x="669317" y="767335"/>
                      </a:lnTo>
                      <a:lnTo>
                        <a:pt x="670508" y="764159"/>
                      </a:lnTo>
                      <a:lnTo>
                        <a:pt x="671302" y="760983"/>
                      </a:lnTo>
                      <a:lnTo>
                        <a:pt x="671699" y="757411"/>
                      </a:lnTo>
                      <a:lnTo>
                        <a:pt x="671699" y="751853"/>
                      </a:lnTo>
                      <a:lnTo>
                        <a:pt x="671699" y="747884"/>
                      </a:lnTo>
                      <a:lnTo>
                        <a:pt x="671302" y="746296"/>
                      </a:lnTo>
                      <a:lnTo>
                        <a:pt x="671302" y="73438"/>
                      </a:lnTo>
                      <a:lnTo>
                        <a:pt x="671699" y="65499"/>
                      </a:lnTo>
                      <a:lnTo>
                        <a:pt x="672890" y="58354"/>
                      </a:lnTo>
                      <a:lnTo>
                        <a:pt x="674875" y="51208"/>
                      </a:lnTo>
                      <a:lnTo>
                        <a:pt x="677257" y="44857"/>
                      </a:lnTo>
                      <a:lnTo>
                        <a:pt x="680433" y="38505"/>
                      </a:lnTo>
                      <a:lnTo>
                        <a:pt x="684005" y="32154"/>
                      </a:lnTo>
                      <a:lnTo>
                        <a:pt x="687975" y="26596"/>
                      </a:lnTo>
                      <a:lnTo>
                        <a:pt x="692739" y="21436"/>
                      </a:lnTo>
                      <a:lnTo>
                        <a:pt x="697900" y="16672"/>
                      </a:lnTo>
                      <a:lnTo>
                        <a:pt x="703855" y="12306"/>
                      </a:lnTo>
                      <a:lnTo>
                        <a:pt x="709809" y="8733"/>
                      </a:lnTo>
                      <a:lnTo>
                        <a:pt x="716161" y="5557"/>
                      </a:lnTo>
                      <a:lnTo>
                        <a:pt x="722910" y="3572"/>
                      </a:lnTo>
                      <a:lnTo>
                        <a:pt x="730056" y="1191"/>
                      </a:lnTo>
                      <a:lnTo>
                        <a:pt x="736804" y="397"/>
                      </a:lnTo>
                      <a:lnTo>
                        <a:pt x="744744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96" name="文本框 82"/>
              <p:cNvSpPr txBox="1"/>
              <p:nvPr/>
            </p:nvSpPr>
            <p:spPr>
              <a:xfrm>
                <a:off x="8072780" y="1989272"/>
                <a:ext cx="1695624" cy="29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Tampering Detection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2" name="组合 86"/>
            <p:cNvGrpSpPr/>
            <p:nvPr/>
          </p:nvGrpSpPr>
          <p:grpSpPr>
            <a:xfrm>
              <a:off x="1796387" y="929347"/>
              <a:ext cx="1695624" cy="1035653"/>
              <a:chOff x="8130909" y="142435"/>
              <a:chExt cx="1695624" cy="1035653"/>
            </a:xfrm>
          </p:grpSpPr>
          <p:grpSp>
            <p:nvGrpSpPr>
              <p:cNvPr id="79" name="组合 87"/>
              <p:cNvGrpSpPr/>
              <p:nvPr/>
            </p:nvGrpSpPr>
            <p:grpSpPr>
              <a:xfrm>
                <a:off x="8528324" y="142435"/>
                <a:ext cx="784535" cy="784535"/>
                <a:chOff x="764854" y="1462987"/>
                <a:chExt cx="784535" cy="784535"/>
              </a:xfrm>
            </p:grpSpPr>
            <p:cxnSp>
              <p:nvCxnSpPr>
                <p:cNvPr id="81" name="直接连接符 89"/>
                <p:cNvCxnSpPr>
                  <a:stCxn id="83" idx="7"/>
                  <a:endCxn id="83" idx="5"/>
                </p:cNvCxnSpPr>
                <p:nvPr/>
              </p:nvCxnSpPr>
              <p:spPr>
                <a:xfrm>
                  <a:off x="1434497" y="1577879"/>
                  <a:ext cx="0" cy="554751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2" name="组合 90"/>
                <p:cNvGrpSpPr/>
                <p:nvPr/>
              </p:nvGrpSpPr>
              <p:grpSpPr>
                <a:xfrm>
                  <a:off x="764854" y="1462987"/>
                  <a:ext cx="784535" cy="784535"/>
                  <a:chOff x="4840907" y="2907277"/>
                  <a:chExt cx="784535" cy="784535"/>
                </a:xfrm>
              </p:grpSpPr>
              <p:sp>
                <p:nvSpPr>
                  <p:cNvPr id="83" name="椭圆 91"/>
                  <p:cNvSpPr/>
                  <p:nvPr/>
                </p:nvSpPr>
                <p:spPr bwMode="auto">
                  <a:xfrm>
                    <a:off x="4840907" y="2907277"/>
                    <a:ext cx="784535" cy="78453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50000">
                        <a:schemeClr val="accent1">
                          <a:shade val="67500"/>
                          <a:satMod val="11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>
                    <a:noFill/>
                  </a:ln>
                  <a:extLst/>
                </p:spPr>
                <p:txBody>
                  <a:bodyPr anchor="ctr" anchorCtr="1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400">
                      <a:latin typeface="Segoe UI Light" panose="020B0502040204020203" pitchFamily="34" charset="0"/>
                      <a:ea typeface="宋体" panose="02010600030101010101" pitchFamily="2" charset="-122"/>
                      <a:cs typeface="Segoe UI Light" panose="020B0502040204020203" pitchFamily="34" charset="0"/>
                      <a:sym typeface="Calibri" pitchFamily="34" charset="0"/>
                    </a:endParaRPr>
                  </a:p>
                </p:txBody>
              </p:sp>
              <p:cxnSp>
                <p:nvCxnSpPr>
                  <p:cNvPr id="84" name="直接连接符 92"/>
                  <p:cNvCxnSpPr/>
                  <p:nvPr/>
                </p:nvCxnSpPr>
                <p:spPr>
                  <a:xfrm flipH="1">
                    <a:off x="4955799" y="3028519"/>
                    <a:ext cx="554751" cy="0"/>
                  </a:xfrm>
                  <a:prstGeom prst="line">
                    <a:avLst/>
                  </a:prstGeom>
                  <a:ln w="12700">
                    <a:solidFill>
                      <a:srgbClr val="CFCFCF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直接连接符 93"/>
                  <p:cNvCxnSpPr/>
                  <p:nvPr/>
                </p:nvCxnSpPr>
                <p:spPr>
                  <a:xfrm flipH="1">
                    <a:off x="4840907" y="3299545"/>
                    <a:ext cx="784535" cy="0"/>
                  </a:xfrm>
                  <a:prstGeom prst="line">
                    <a:avLst/>
                  </a:prstGeom>
                  <a:ln w="12700">
                    <a:solidFill>
                      <a:srgbClr val="CFCFCF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直接连接符 94"/>
                  <p:cNvCxnSpPr/>
                  <p:nvPr/>
                </p:nvCxnSpPr>
                <p:spPr>
                  <a:xfrm flipH="1">
                    <a:off x="4955798" y="3562073"/>
                    <a:ext cx="554751" cy="0"/>
                  </a:xfrm>
                  <a:prstGeom prst="line">
                    <a:avLst/>
                  </a:prstGeom>
                  <a:ln w="12700">
                    <a:solidFill>
                      <a:srgbClr val="CFCFCF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直接连接符 95"/>
                  <p:cNvCxnSpPr/>
                  <p:nvPr/>
                </p:nvCxnSpPr>
                <p:spPr>
                  <a:xfrm flipH="1">
                    <a:off x="5233175" y="2907277"/>
                    <a:ext cx="0" cy="784535"/>
                  </a:xfrm>
                  <a:prstGeom prst="line">
                    <a:avLst/>
                  </a:prstGeom>
                  <a:ln w="12700">
                    <a:solidFill>
                      <a:srgbClr val="CFCFCF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直接连接符 96"/>
                  <p:cNvCxnSpPr/>
                  <p:nvPr/>
                </p:nvCxnSpPr>
                <p:spPr>
                  <a:xfrm flipH="1">
                    <a:off x="4955799" y="3022169"/>
                    <a:ext cx="0" cy="554751"/>
                  </a:xfrm>
                  <a:prstGeom prst="line">
                    <a:avLst/>
                  </a:prstGeom>
                  <a:ln w="12700">
                    <a:solidFill>
                      <a:srgbClr val="CFCFCF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直接连接符 97"/>
                  <p:cNvCxnSpPr/>
                  <p:nvPr/>
                </p:nvCxnSpPr>
                <p:spPr>
                  <a:xfrm flipH="1">
                    <a:off x="4867275" y="3155950"/>
                    <a:ext cx="730250" cy="0"/>
                  </a:xfrm>
                  <a:prstGeom prst="line">
                    <a:avLst/>
                  </a:prstGeom>
                  <a:ln w="12700">
                    <a:solidFill>
                      <a:srgbClr val="CFCFCF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直接连接符 98"/>
                  <p:cNvCxnSpPr/>
                  <p:nvPr/>
                </p:nvCxnSpPr>
                <p:spPr>
                  <a:xfrm flipH="1">
                    <a:off x="4867275" y="3434363"/>
                    <a:ext cx="730250" cy="0"/>
                  </a:xfrm>
                  <a:prstGeom prst="line">
                    <a:avLst/>
                  </a:prstGeom>
                  <a:ln w="12700">
                    <a:solidFill>
                      <a:srgbClr val="CFCFCF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直接连接符 99"/>
                  <p:cNvCxnSpPr/>
                  <p:nvPr/>
                </p:nvCxnSpPr>
                <p:spPr>
                  <a:xfrm>
                    <a:off x="5098256" y="2932831"/>
                    <a:ext cx="0" cy="733425"/>
                  </a:xfrm>
                  <a:prstGeom prst="line">
                    <a:avLst/>
                  </a:prstGeom>
                  <a:ln w="12700">
                    <a:solidFill>
                      <a:srgbClr val="CFCFCF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直接连接符 100"/>
                  <p:cNvCxnSpPr/>
                  <p:nvPr/>
                </p:nvCxnSpPr>
                <p:spPr>
                  <a:xfrm>
                    <a:off x="5367337" y="2932831"/>
                    <a:ext cx="0" cy="733425"/>
                  </a:xfrm>
                  <a:prstGeom prst="line">
                    <a:avLst/>
                  </a:prstGeom>
                  <a:ln w="12700">
                    <a:solidFill>
                      <a:srgbClr val="CFCFCF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3" name="KSO_Shape"/>
                  <p:cNvSpPr>
                    <a:spLocks/>
                  </p:cNvSpPr>
                  <p:nvPr/>
                </p:nvSpPr>
                <p:spPr bwMode="auto">
                  <a:xfrm>
                    <a:off x="5037888" y="3080802"/>
                    <a:ext cx="484377" cy="473075"/>
                  </a:xfrm>
                  <a:custGeom>
                    <a:avLst/>
                    <a:gdLst/>
                    <a:ahLst/>
                    <a:cxnLst/>
                    <a:rect l="0" t="0" r="r" b="b"/>
                    <a:pathLst>
                      <a:path w="5833534" h="5697984">
                        <a:moveTo>
                          <a:pt x="4116344" y="2028563"/>
                        </a:moveTo>
                        <a:lnTo>
                          <a:pt x="4115715" y="2034106"/>
                        </a:lnTo>
                        <a:lnTo>
                          <a:pt x="4105639" y="2083992"/>
                        </a:lnTo>
                        <a:lnTo>
                          <a:pt x="4085489" y="2122793"/>
                        </a:lnTo>
                        <a:lnTo>
                          <a:pt x="4055263" y="2161593"/>
                        </a:lnTo>
                        <a:lnTo>
                          <a:pt x="4025038" y="2189308"/>
                        </a:lnTo>
                        <a:lnTo>
                          <a:pt x="3989775" y="2211480"/>
                        </a:lnTo>
                        <a:lnTo>
                          <a:pt x="3959549" y="2223952"/>
                        </a:lnTo>
                        <a:lnTo>
                          <a:pt x="3959549" y="2244737"/>
                        </a:lnTo>
                        <a:lnTo>
                          <a:pt x="3964587" y="2266909"/>
                        </a:lnTo>
                        <a:lnTo>
                          <a:pt x="3974662" y="2289081"/>
                        </a:lnTo>
                        <a:lnTo>
                          <a:pt x="3989775" y="2311252"/>
                        </a:lnTo>
                        <a:lnTo>
                          <a:pt x="4004887" y="2327881"/>
                        </a:lnTo>
                        <a:lnTo>
                          <a:pt x="4161053" y="2460911"/>
                        </a:lnTo>
                        <a:lnTo>
                          <a:pt x="4352482" y="2189308"/>
                        </a:lnTo>
                        <a:lnTo>
                          <a:pt x="4196316" y="2056277"/>
                        </a:lnTo>
                        <a:lnTo>
                          <a:pt x="4176166" y="2045192"/>
                        </a:lnTo>
                        <a:lnTo>
                          <a:pt x="4156015" y="2034106"/>
                        </a:lnTo>
                        <a:lnTo>
                          <a:pt x="4135865" y="2028563"/>
                        </a:lnTo>
                        <a:lnTo>
                          <a:pt x="4116344" y="2028563"/>
                        </a:lnTo>
                        <a:close/>
                        <a:moveTo>
                          <a:pt x="2040226" y="1191580"/>
                        </a:moveTo>
                        <a:lnTo>
                          <a:pt x="2125865" y="1191580"/>
                        </a:lnTo>
                        <a:lnTo>
                          <a:pt x="2211504" y="1202666"/>
                        </a:lnTo>
                        <a:lnTo>
                          <a:pt x="2292105" y="1224838"/>
                        </a:lnTo>
                        <a:lnTo>
                          <a:pt x="2332406" y="1241466"/>
                        </a:lnTo>
                        <a:lnTo>
                          <a:pt x="2372707" y="1258095"/>
                        </a:lnTo>
                        <a:lnTo>
                          <a:pt x="2398150" y="1274092"/>
                        </a:lnTo>
                        <a:lnTo>
                          <a:pt x="3989775" y="1768045"/>
                        </a:lnTo>
                        <a:lnTo>
                          <a:pt x="4025038" y="1790217"/>
                        </a:lnTo>
                        <a:lnTo>
                          <a:pt x="4060301" y="1823474"/>
                        </a:lnTo>
                        <a:lnTo>
                          <a:pt x="4085489" y="1856732"/>
                        </a:lnTo>
                        <a:lnTo>
                          <a:pt x="4091442" y="1869834"/>
                        </a:lnTo>
                        <a:lnTo>
                          <a:pt x="4100602" y="1867818"/>
                        </a:lnTo>
                        <a:lnTo>
                          <a:pt x="4145940" y="1862275"/>
                        </a:lnTo>
                        <a:lnTo>
                          <a:pt x="4196316" y="1873361"/>
                        </a:lnTo>
                        <a:lnTo>
                          <a:pt x="4241655" y="1889989"/>
                        </a:lnTo>
                        <a:lnTo>
                          <a:pt x="4281955" y="1923247"/>
                        </a:lnTo>
                        <a:lnTo>
                          <a:pt x="4443158" y="2061820"/>
                        </a:lnTo>
                        <a:lnTo>
                          <a:pt x="4785715" y="1585128"/>
                        </a:lnTo>
                        <a:lnTo>
                          <a:pt x="4800827" y="1568499"/>
                        </a:lnTo>
                        <a:lnTo>
                          <a:pt x="4815940" y="1557414"/>
                        </a:lnTo>
                        <a:lnTo>
                          <a:pt x="4836091" y="1546328"/>
                        </a:lnTo>
                        <a:lnTo>
                          <a:pt x="4856241" y="1540785"/>
                        </a:lnTo>
                        <a:lnTo>
                          <a:pt x="4876391" y="1540785"/>
                        </a:lnTo>
                        <a:lnTo>
                          <a:pt x="4896542" y="1546328"/>
                        </a:lnTo>
                        <a:lnTo>
                          <a:pt x="4916692" y="1551871"/>
                        </a:lnTo>
                        <a:lnTo>
                          <a:pt x="4931805" y="1568499"/>
                        </a:lnTo>
                        <a:lnTo>
                          <a:pt x="5793233" y="2305709"/>
                        </a:lnTo>
                        <a:lnTo>
                          <a:pt x="5808346" y="2322338"/>
                        </a:lnTo>
                        <a:lnTo>
                          <a:pt x="5818421" y="2344510"/>
                        </a:lnTo>
                        <a:lnTo>
                          <a:pt x="5828497" y="2361139"/>
                        </a:lnTo>
                        <a:lnTo>
                          <a:pt x="5833534" y="2383311"/>
                        </a:lnTo>
                        <a:lnTo>
                          <a:pt x="5833534" y="2405482"/>
                        </a:lnTo>
                        <a:lnTo>
                          <a:pt x="5828497" y="2427654"/>
                        </a:lnTo>
                        <a:lnTo>
                          <a:pt x="5823459" y="2449826"/>
                        </a:lnTo>
                        <a:lnTo>
                          <a:pt x="5808346" y="2471997"/>
                        </a:lnTo>
                        <a:lnTo>
                          <a:pt x="4755489" y="3946417"/>
                        </a:lnTo>
                        <a:lnTo>
                          <a:pt x="4740376" y="3963046"/>
                        </a:lnTo>
                        <a:lnTo>
                          <a:pt x="4725264" y="3979675"/>
                        </a:lnTo>
                        <a:lnTo>
                          <a:pt x="4705113" y="3985218"/>
                        </a:lnTo>
                        <a:lnTo>
                          <a:pt x="4684963" y="3990761"/>
                        </a:lnTo>
                        <a:lnTo>
                          <a:pt x="4664812" y="3990761"/>
                        </a:lnTo>
                        <a:lnTo>
                          <a:pt x="4644662" y="3985218"/>
                        </a:lnTo>
                        <a:lnTo>
                          <a:pt x="4624512" y="3979675"/>
                        </a:lnTo>
                        <a:lnTo>
                          <a:pt x="4609399" y="3968589"/>
                        </a:lnTo>
                        <a:lnTo>
                          <a:pt x="3747970" y="3225836"/>
                        </a:lnTo>
                        <a:lnTo>
                          <a:pt x="3732857" y="3209207"/>
                        </a:lnTo>
                        <a:lnTo>
                          <a:pt x="3722782" y="3192579"/>
                        </a:lnTo>
                        <a:lnTo>
                          <a:pt x="3712707" y="3170407"/>
                        </a:lnTo>
                        <a:lnTo>
                          <a:pt x="3707669" y="3148235"/>
                        </a:lnTo>
                        <a:lnTo>
                          <a:pt x="3707669" y="3126063"/>
                        </a:lnTo>
                        <a:lnTo>
                          <a:pt x="3712707" y="3103892"/>
                        </a:lnTo>
                        <a:lnTo>
                          <a:pt x="3717745" y="3081720"/>
                        </a:lnTo>
                        <a:lnTo>
                          <a:pt x="3732857" y="3065091"/>
                        </a:lnTo>
                        <a:lnTo>
                          <a:pt x="4070376" y="2588399"/>
                        </a:lnTo>
                        <a:lnTo>
                          <a:pt x="3909173" y="2444283"/>
                        </a:lnTo>
                        <a:lnTo>
                          <a:pt x="3873910" y="2405482"/>
                        </a:lnTo>
                        <a:lnTo>
                          <a:pt x="3843684" y="2361139"/>
                        </a:lnTo>
                        <a:lnTo>
                          <a:pt x="3823534" y="2311252"/>
                        </a:lnTo>
                        <a:lnTo>
                          <a:pt x="3813459" y="2261366"/>
                        </a:lnTo>
                        <a:lnTo>
                          <a:pt x="3813459" y="2211480"/>
                        </a:lnTo>
                        <a:lnTo>
                          <a:pt x="3813729" y="2209996"/>
                        </a:lnTo>
                        <a:lnTo>
                          <a:pt x="2614518" y="1836763"/>
                        </a:lnTo>
                        <a:lnTo>
                          <a:pt x="2913586" y="3090555"/>
                        </a:lnTo>
                        <a:lnTo>
                          <a:pt x="3697594" y="4212478"/>
                        </a:lnTo>
                        <a:lnTo>
                          <a:pt x="3705792" y="4227513"/>
                        </a:lnTo>
                        <a:lnTo>
                          <a:pt x="4740376" y="4373223"/>
                        </a:lnTo>
                        <a:lnTo>
                          <a:pt x="4790752" y="4389852"/>
                        </a:lnTo>
                        <a:lnTo>
                          <a:pt x="4836091" y="4412024"/>
                        </a:lnTo>
                        <a:lnTo>
                          <a:pt x="4876391" y="4445281"/>
                        </a:lnTo>
                        <a:lnTo>
                          <a:pt x="4906617" y="4484082"/>
                        </a:lnTo>
                        <a:lnTo>
                          <a:pt x="4936842" y="4528425"/>
                        </a:lnTo>
                        <a:lnTo>
                          <a:pt x="4951955" y="4578312"/>
                        </a:lnTo>
                        <a:lnTo>
                          <a:pt x="4962030" y="4633741"/>
                        </a:lnTo>
                        <a:lnTo>
                          <a:pt x="4956993" y="4689171"/>
                        </a:lnTo>
                        <a:lnTo>
                          <a:pt x="4946918" y="4744600"/>
                        </a:lnTo>
                        <a:lnTo>
                          <a:pt x="4926767" y="4794486"/>
                        </a:lnTo>
                        <a:lnTo>
                          <a:pt x="4896542" y="4838830"/>
                        </a:lnTo>
                        <a:lnTo>
                          <a:pt x="4861279" y="4872087"/>
                        </a:lnTo>
                        <a:lnTo>
                          <a:pt x="4820978" y="4905345"/>
                        </a:lnTo>
                        <a:lnTo>
                          <a:pt x="4775639" y="4921974"/>
                        </a:lnTo>
                        <a:lnTo>
                          <a:pt x="4725264" y="4933060"/>
                        </a:lnTo>
                        <a:lnTo>
                          <a:pt x="4674888" y="4933060"/>
                        </a:lnTo>
                        <a:lnTo>
                          <a:pt x="3415489" y="4750143"/>
                        </a:lnTo>
                        <a:lnTo>
                          <a:pt x="3365113" y="4739057"/>
                        </a:lnTo>
                        <a:lnTo>
                          <a:pt x="3319775" y="4711342"/>
                        </a:lnTo>
                        <a:lnTo>
                          <a:pt x="3279474" y="4683628"/>
                        </a:lnTo>
                        <a:lnTo>
                          <a:pt x="3276115" y="4679317"/>
                        </a:lnTo>
                        <a:lnTo>
                          <a:pt x="3259324" y="4666999"/>
                        </a:lnTo>
                        <a:lnTo>
                          <a:pt x="3234136" y="4639284"/>
                        </a:lnTo>
                        <a:lnTo>
                          <a:pt x="3213985" y="4617112"/>
                        </a:lnTo>
                        <a:lnTo>
                          <a:pt x="2502629" y="3593564"/>
                        </a:lnTo>
                        <a:lnTo>
                          <a:pt x="2483534" y="3602756"/>
                        </a:lnTo>
                        <a:lnTo>
                          <a:pt x="2317294" y="3669271"/>
                        </a:lnTo>
                        <a:lnTo>
                          <a:pt x="2191354" y="3724700"/>
                        </a:lnTo>
                        <a:lnTo>
                          <a:pt x="2004963" y="3802301"/>
                        </a:lnTo>
                        <a:lnTo>
                          <a:pt x="1732933" y="3918703"/>
                        </a:lnTo>
                        <a:lnTo>
                          <a:pt x="1380301" y="4073905"/>
                        </a:lnTo>
                        <a:lnTo>
                          <a:pt x="1571730" y="4916431"/>
                        </a:lnTo>
                        <a:lnTo>
                          <a:pt x="1586842" y="4971860"/>
                        </a:lnTo>
                        <a:lnTo>
                          <a:pt x="1617068" y="5104890"/>
                        </a:lnTo>
                        <a:lnTo>
                          <a:pt x="1637218" y="5182492"/>
                        </a:lnTo>
                        <a:lnTo>
                          <a:pt x="1647293" y="5265636"/>
                        </a:lnTo>
                        <a:lnTo>
                          <a:pt x="1652331" y="5343237"/>
                        </a:lnTo>
                        <a:lnTo>
                          <a:pt x="1647293" y="5415295"/>
                        </a:lnTo>
                        <a:lnTo>
                          <a:pt x="1627143" y="5498439"/>
                        </a:lnTo>
                        <a:lnTo>
                          <a:pt x="1617068" y="5537239"/>
                        </a:lnTo>
                        <a:lnTo>
                          <a:pt x="1601955" y="5570497"/>
                        </a:lnTo>
                        <a:lnTo>
                          <a:pt x="1586842" y="5598211"/>
                        </a:lnTo>
                        <a:lnTo>
                          <a:pt x="1566692" y="5620383"/>
                        </a:lnTo>
                        <a:lnTo>
                          <a:pt x="1546542" y="5642555"/>
                        </a:lnTo>
                        <a:lnTo>
                          <a:pt x="1526391" y="5659184"/>
                        </a:lnTo>
                        <a:lnTo>
                          <a:pt x="1506241" y="5675813"/>
                        </a:lnTo>
                        <a:lnTo>
                          <a:pt x="1481053" y="5686898"/>
                        </a:lnTo>
                        <a:lnTo>
                          <a:pt x="1450827" y="5692441"/>
                        </a:lnTo>
                        <a:lnTo>
                          <a:pt x="1425639" y="5697984"/>
                        </a:lnTo>
                        <a:lnTo>
                          <a:pt x="1360151" y="5697984"/>
                        </a:lnTo>
                        <a:lnTo>
                          <a:pt x="1294662" y="5686898"/>
                        </a:lnTo>
                        <a:lnTo>
                          <a:pt x="1259399" y="5681355"/>
                        </a:lnTo>
                        <a:lnTo>
                          <a:pt x="1234211" y="5664727"/>
                        </a:lnTo>
                        <a:lnTo>
                          <a:pt x="1203985" y="5642555"/>
                        </a:lnTo>
                        <a:lnTo>
                          <a:pt x="1178797" y="5620383"/>
                        </a:lnTo>
                        <a:lnTo>
                          <a:pt x="1158647" y="5592669"/>
                        </a:lnTo>
                        <a:lnTo>
                          <a:pt x="1143534" y="5564954"/>
                        </a:lnTo>
                        <a:lnTo>
                          <a:pt x="1133459" y="5537239"/>
                        </a:lnTo>
                        <a:lnTo>
                          <a:pt x="1123384" y="5515067"/>
                        </a:lnTo>
                        <a:lnTo>
                          <a:pt x="780827" y="4012933"/>
                        </a:lnTo>
                        <a:lnTo>
                          <a:pt x="780827" y="3996304"/>
                        </a:lnTo>
                        <a:lnTo>
                          <a:pt x="765714" y="3940874"/>
                        </a:lnTo>
                        <a:lnTo>
                          <a:pt x="765714" y="3885445"/>
                        </a:lnTo>
                        <a:lnTo>
                          <a:pt x="770752" y="3830016"/>
                        </a:lnTo>
                        <a:lnTo>
                          <a:pt x="785865" y="3774587"/>
                        </a:lnTo>
                        <a:lnTo>
                          <a:pt x="811053" y="3730243"/>
                        </a:lnTo>
                        <a:lnTo>
                          <a:pt x="841278" y="3685900"/>
                        </a:lnTo>
                        <a:lnTo>
                          <a:pt x="881579" y="3647099"/>
                        </a:lnTo>
                        <a:lnTo>
                          <a:pt x="926917" y="3619384"/>
                        </a:lnTo>
                        <a:lnTo>
                          <a:pt x="2045264" y="3015205"/>
                        </a:lnTo>
                        <a:lnTo>
                          <a:pt x="1808497" y="2028563"/>
                        </a:lnTo>
                        <a:lnTo>
                          <a:pt x="1299700" y="2544055"/>
                        </a:lnTo>
                        <a:lnTo>
                          <a:pt x="1264436" y="2577313"/>
                        </a:lnTo>
                        <a:lnTo>
                          <a:pt x="1254361" y="2582856"/>
                        </a:lnTo>
                        <a:lnTo>
                          <a:pt x="1244286" y="2588399"/>
                        </a:lnTo>
                        <a:lnTo>
                          <a:pt x="1224136" y="2599485"/>
                        </a:lnTo>
                        <a:lnTo>
                          <a:pt x="1214060" y="2605028"/>
                        </a:lnTo>
                        <a:lnTo>
                          <a:pt x="1173760" y="2616114"/>
                        </a:lnTo>
                        <a:lnTo>
                          <a:pt x="1133459" y="2621657"/>
                        </a:lnTo>
                        <a:lnTo>
                          <a:pt x="1093158" y="2616114"/>
                        </a:lnTo>
                        <a:lnTo>
                          <a:pt x="1047820" y="2605028"/>
                        </a:lnTo>
                        <a:lnTo>
                          <a:pt x="1012557" y="2582856"/>
                        </a:lnTo>
                        <a:lnTo>
                          <a:pt x="95714" y="2039649"/>
                        </a:lnTo>
                        <a:lnTo>
                          <a:pt x="60451" y="2006391"/>
                        </a:lnTo>
                        <a:lnTo>
                          <a:pt x="35263" y="1973134"/>
                        </a:lnTo>
                        <a:lnTo>
                          <a:pt x="15113" y="1928790"/>
                        </a:lnTo>
                        <a:lnTo>
                          <a:pt x="5038" y="1884447"/>
                        </a:lnTo>
                        <a:lnTo>
                          <a:pt x="0" y="1840103"/>
                        </a:lnTo>
                        <a:lnTo>
                          <a:pt x="5038" y="1795760"/>
                        </a:lnTo>
                        <a:lnTo>
                          <a:pt x="15113" y="1751416"/>
                        </a:lnTo>
                        <a:lnTo>
                          <a:pt x="35263" y="1707073"/>
                        </a:lnTo>
                        <a:lnTo>
                          <a:pt x="65489" y="1668272"/>
                        </a:lnTo>
                        <a:lnTo>
                          <a:pt x="95714" y="1640558"/>
                        </a:lnTo>
                        <a:lnTo>
                          <a:pt x="136015" y="1618386"/>
                        </a:lnTo>
                        <a:lnTo>
                          <a:pt x="176316" y="1607300"/>
                        </a:lnTo>
                        <a:lnTo>
                          <a:pt x="216617" y="1601757"/>
                        </a:lnTo>
                        <a:lnTo>
                          <a:pt x="261955" y="1607300"/>
                        </a:lnTo>
                        <a:lnTo>
                          <a:pt x="302256" y="1618386"/>
                        </a:lnTo>
                        <a:lnTo>
                          <a:pt x="337519" y="1640558"/>
                        </a:lnTo>
                        <a:lnTo>
                          <a:pt x="1081691" y="2081462"/>
                        </a:lnTo>
                        <a:lnTo>
                          <a:pt x="1692632" y="1418840"/>
                        </a:lnTo>
                        <a:lnTo>
                          <a:pt x="1763158" y="1346782"/>
                        </a:lnTo>
                        <a:lnTo>
                          <a:pt x="1828647" y="1280267"/>
                        </a:lnTo>
                        <a:lnTo>
                          <a:pt x="1863910" y="1258095"/>
                        </a:lnTo>
                        <a:lnTo>
                          <a:pt x="1899173" y="1235923"/>
                        </a:lnTo>
                        <a:lnTo>
                          <a:pt x="1934436" y="1219295"/>
                        </a:lnTo>
                        <a:lnTo>
                          <a:pt x="1969699" y="1208209"/>
                        </a:lnTo>
                        <a:lnTo>
                          <a:pt x="2004963" y="1197123"/>
                        </a:lnTo>
                        <a:lnTo>
                          <a:pt x="2040226" y="1191580"/>
                        </a:lnTo>
                        <a:close/>
                        <a:moveTo>
                          <a:pt x="3057820" y="731517"/>
                        </a:moveTo>
                        <a:lnTo>
                          <a:pt x="3148496" y="731517"/>
                        </a:lnTo>
                        <a:lnTo>
                          <a:pt x="3244211" y="737059"/>
                        </a:lnTo>
                        <a:lnTo>
                          <a:pt x="3339925" y="748145"/>
                        </a:lnTo>
                        <a:lnTo>
                          <a:pt x="3430602" y="764774"/>
                        </a:lnTo>
                        <a:lnTo>
                          <a:pt x="3662331" y="809118"/>
                        </a:lnTo>
                        <a:lnTo>
                          <a:pt x="3768121" y="836832"/>
                        </a:lnTo>
                        <a:lnTo>
                          <a:pt x="3798346" y="847918"/>
                        </a:lnTo>
                        <a:lnTo>
                          <a:pt x="3813459" y="859004"/>
                        </a:lnTo>
                        <a:lnTo>
                          <a:pt x="3828572" y="903347"/>
                        </a:lnTo>
                        <a:lnTo>
                          <a:pt x="3843684" y="997577"/>
                        </a:lnTo>
                        <a:lnTo>
                          <a:pt x="3873910" y="1186037"/>
                        </a:lnTo>
                        <a:lnTo>
                          <a:pt x="3808421" y="1213752"/>
                        </a:lnTo>
                        <a:lnTo>
                          <a:pt x="3742933" y="1235923"/>
                        </a:lnTo>
                        <a:lnTo>
                          <a:pt x="3677444" y="1263638"/>
                        </a:lnTo>
                        <a:lnTo>
                          <a:pt x="3611955" y="1291353"/>
                        </a:lnTo>
                        <a:lnTo>
                          <a:pt x="3586767" y="1252552"/>
                        </a:lnTo>
                        <a:lnTo>
                          <a:pt x="3561579" y="1219295"/>
                        </a:lnTo>
                        <a:lnTo>
                          <a:pt x="3526316" y="1186037"/>
                        </a:lnTo>
                        <a:lnTo>
                          <a:pt x="3496090" y="1158322"/>
                        </a:lnTo>
                        <a:lnTo>
                          <a:pt x="3455790" y="1130608"/>
                        </a:lnTo>
                        <a:lnTo>
                          <a:pt x="3415489" y="1108436"/>
                        </a:lnTo>
                        <a:lnTo>
                          <a:pt x="3334887" y="1064093"/>
                        </a:lnTo>
                        <a:lnTo>
                          <a:pt x="3244211" y="1030835"/>
                        </a:lnTo>
                        <a:lnTo>
                          <a:pt x="3153534" y="1003120"/>
                        </a:lnTo>
                        <a:lnTo>
                          <a:pt x="3067895" y="980949"/>
                        </a:lnTo>
                        <a:lnTo>
                          <a:pt x="2987293" y="969863"/>
                        </a:lnTo>
                        <a:lnTo>
                          <a:pt x="2881504" y="958777"/>
                        </a:lnTo>
                        <a:lnTo>
                          <a:pt x="2765639" y="958777"/>
                        </a:lnTo>
                        <a:lnTo>
                          <a:pt x="2644737" y="964320"/>
                        </a:lnTo>
                        <a:lnTo>
                          <a:pt x="2523835" y="980949"/>
                        </a:lnTo>
                        <a:lnTo>
                          <a:pt x="2397895" y="1008663"/>
                        </a:lnTo>
                        <a:lnTo>
                          <a:pt x="2282030" y="1047464"/>
                        </a:lnTo>
                        <a:lnTo>
                          <a:pt x="2226617" y="1069635"/>
                        </a:lnTo>
                        <a:lnTo>
                          <a:pt x="2176241" y="1091807"/>
                        </a:lnTo>
                        <a:lnTo>
                          <a:pt x="2125865" y="1119522"/>
                        </a:lnTo>
                        <a:lnTo>
                          <a:pt x="2080527" y="1147236"/>
                        </a:lnTo>
                        <a:lnTo>
                          <a:pt x="1984812" y="1113979"/>
                        </a:lnTo>
                        <a:lnTo>
                          <a:pt x="2065414" y="1058550"/>
                        </a:lnTo>
                        <a:lnTo>
                          <a:pt x="2146015" y="1008663"/>
                        </a:lnTo>
                        <a:lnTo>
                          <a:pt x="2231654" y="958777"/>
                        </a:lnTo>
                        <a:lnTo>
                          <a:pt x="2317294" y="914433"/>
                        </a:lnTo>
                        <a:lnTo>
                          <a:pt x="2402933" y="875633"/>
                        </a:lnTo>
                        <a:lnTo>
                          <a:pt x="2493609" y="842375"/>
                        </a:lnTo>
                        <a:lnTo>
                          <a:pt x="2584286" y="814661"/>
                        </a:lnTo>
                        <a:lnTo>
                          <a:pt x="2680000" y="786946"/>
                        </a:lnTo>
                        <a:lnTo>
                          <a:pt x="2770677" y="764774"/>
                        </a:lnTo>
                        <a:lnTo>
                          <a:pt x="2866391" y="748145"/>
                        </a:lnTo>
                        <a:lnTo>
                          <a:pt x="2962105" y="737059"/>
                        </a:lnTo>
                        <a:lnTo>
                          <a:pt x="3057820" y="731517"/>
                        </a:lnTo>
                        <a:close/>
                        <a:moveTo>
                          <a:pt x="1435100" y="0"/>
                        </a:moveTo>
                        <a:cubicBezTo>
                          <a:pt x="1809181" y="0"/>
                          <a:pt x="2112433" y="303252"/>
                          <a:pt x="2112433" y="677333"/>
                        </a:cubicBezTo>
                        <a:cubicBezTo>
                          <a:pt x="2112433" y="1051414"/>
                          <a:pt x="1809181" y="1354666"/>
                          <a:pt x="1435100" y="1354666"/>
                        </a:cubicBezTo>
                        <a:cubicBezTo>
                          <a:pt x="1061019" y="1354666"/>
                          <a:pt x="757767" y="1051414"/>
                          <a:pt x="757767" y="677333"/>
                        </a:cubicBezTo>
                        <a:cubicBezTo>
                          <a:pt x="757767" y="303252"/>
                          <a:pt x="1061019" y="0"/>
                          <a:pt x="143510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>
                    <a:noFill/>
                  </a:ln>
                  <a:extLst/>
                </p:spPr>
                <p:txBody>
                  <a:bodyPr anchor="ctr" anchorCtr="1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400">
                      <a:latin typeface="Segoe UI Light" panose="020B0502040204020203" pitchFamily="34" charset="0"/>
                      <a:ea typeface="宋体" panose="02010600030101010101" pitchFamily="2" charset="-122"/>
                      <a:cs typeface="Segoe UI Light" panose="020B0502040204020203" pitchFamily="34" charset="0"/>
                    </a:endParaRPr>
                  </a:p>
                </p:txBody>
              </p:sp>
              <p:cxnSp>
                <p:nvCxnSpPr>
                  <p:cNvPr id="94" name="直接连接符 102"/>
                  <p:cNvCxnSpPr/>
                  <p:nvPr/>
                </p:nvCxnSpPr>
                <p:spPr>
                  <a:xfrm flipH="1">
                    <a:off x="5517170" y="3022169"/>
                    <a:ext cx="0" cy="554751"/>
                  </a:xfrm>
                  <a:prstGeom prst="line">
                    <a:avLst/>
                  </a:prstGeom>
                  <a:ln w="12700">
                    <a:solidFill>
                      <a:srgbClr val="CFCFCF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80" name="文本框 88"/>
              <p:cNvSpPr txBox="1"/>
              <p:nvPr/>
            </p:nvSpPr>
            <p:spPr>
              <a:xfrm>
                <a:off x="8130909" y="880915"/>
                <a:ext cx="1695624" cy="29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Motion Detection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3" name="组合 103"/>
            <p:cNvGrpSpPr/>
            <p:nvPr/>
          </p:nvGrpSpPr>
          <p:grpSpPr>
            <a:xfrm>
              <a:off x="377686" y="2943793"/>
              <a:ext cx="1695624" cy="1085677"/>
              <a:chOff x="1761540" y="2293540"/>
              <a:chExt cx="1695624" cy="1085677"/>
            </a:xfrm>
          </p:grpSpPr>
          <p:sp>
            <p:nvSpPr>
              <p:cNvPr id="70" name="文本框 104"/>
              <p:cNvSpPr txBox="1"/>
              <p:nvPr/>
            </p:nvSpPr>
            <p:spPr>
              <a:xfrm>
                <a:off x="1761540" y="3082044"/>
                <a:ext cx="1695624" cy="29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Auto Tracking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71" name="组合 105"/>
              <p:cNvGrpSpPr/>
              <p:nvPr/>
            </p:nvGrpSpPr>
            <p:grpSpPr>
              <a:xfrm>
                <a:off x="1942189" y="2293540"/>
                <a:ext cx="784535" cy="784535"/>
                <a:chOff x="1942189" y="2293540"/>
                <a:chExt cx="784535" cy="784535"/>
              </a:xfrm>
            </p:grpSpPr>
            <p:grpSp>
              <p:nvGrpSpPr>
                <p:cNvPr id="72" name="组合 106"/>
                <p:cNvGrpSpPr/>
                <p:nvPr/>
              </p:nvGrpSpPr>
              <p:grpSpPr>
                <a:xfrm>
                  <a:off x="1942189" y="2293540"/>
                  <a:ext cx="784535" cy="784535"/>
                  <a:chOff x="4482798" y="2388721"/>
                  <a:chExt cx="784535" cy="784535"/>
                </a:xfrm>
              </p:grpSpPr>
              <p:sp>
                <p:nvSpPr>
                  <p:cNvPr id="74" name="椭圆 108"/>
                  <p:cNvSpPr/>
                  <p:nvPr/>
                </p:nvSpPr>
                <p:spPr bwMode="auto">
                  <a:xfrm>
                    <a:off x="4482798" y="2388721"/>
                    <a:ext cx="784535" cy="78453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50000">
                        <a:schemeClr val="accent1">
                          <a:shade val="67500"/>
                          <a:satMod val="11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>
                    <a:noFill/>
                  </a:ln>
                  <a:extLst/>
                </p:spPr>
                <p:txBody>
                  <a:bodyPr anchor="ctr" anchorCtr="1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400">
                      <a:latin typeface="Segoe UI Light" panose="020B0502040204020203" pitchFamily="34" charset="0"/>
                      <a:ea typeface="宋体" panose="02010600030101010101" pitchFamily="2" charset="-122"/>
                      <a:cs typeface="Segoe UI Light" panose="020B0502040204020203" pitchFamily="34" charset="0"/>
                      <a:sym typeface="Calibri" pitchFamily="34" charset="0"/>
                    </a:endParaRPr>
                  </a:p>
                </p:txBody>
              </p:sp>
              <p:sp>
                <p:nvSpPr>
                  <p:cNvPr id="75" name="KSO_Shape"/>
                  <p:cNvSpPr>
                    <a:spLocks/>
                  </p:cNvSpPr>
                  <p:nvPr/>
                </p:nvSpPr>
                <p:spPr bwMode="auto">
                  <a:xfrm>
                    <a:off x="4852321" y="2740674"/>
                    <a:ext cx="342303" cy="327814"/>
                  </a:xfrm>
                  <a:custGeom>
                    <a:avLst/>
                    <a:gdLst>
                      <a:gd name="T0" fmla="*/ 803970 w 12269552"/>
                      <a:gd name="T1" fmla="*/ 262762 h 11753851"/>
                      <a:gd name="T2" fmla="*/ 1171916 w 12269552"/>
                      <a:gd name="T3" fmla="*/ 262762 h 11753851"/>
                      <a:gd name="T4" fmla="*/ 1241319 w 12269552"/>
                      <a:gd name="T5" fmla="*/ 290855 h 11753851"/>
                      <a:gd name="T6" fmla="*/ 1475966 w 12269552"/>
                      <a:gd name="T7" fmla="*/ 525518 h 11753851"/>
                      <a:gd name="T8" fmla="*/ 1670404 w 12269552"/>
                      <a:gd name="T9" fmla="*/ 331067 h 11753851"/>
                      <a:gd name="T10" fmla="*/ 1721079 w 12269552"/>
                      <a:gd name="T11" fmla="*/ 312889 h 11753851"/>
                      <a:gd name="T12" fmla="*/ 1800397 w 12269552"/>
                      <a:gd name="T13" fmla="*/ 391661 h 11753851"/>
                      <a:gd name="T14" fmla="*/ 1782220 w 12269552"/>
                      <a:gd name="T15" fmla="*/ 441238 h 11753851"/>
                      <a:gd name="T16" fmla="*/ 1547572 w 12269552"/>
                      <a:gd name="T17" fmla="*/ 678105 h 11753851"/>
                      <a:gd name="T18" fmla="*/ 1419232 w 12269552"/>
                      <a:gd name="T19" fmla="*/ 688571 h 11753851"/>
                      <a:gd name="T20" fmla="*/ 1275469 w 12269552"/>
                      <a:gd name="T21" fmla="*/ 544247 h 11753851"/>
                      <a:gd name="T22" fmla="*/ 1050185 w 12269552"/>
                      <a:gd name="T23" fmla="*/ 804250 h 11753851"/>
                      <a:gd name="T24" fmla="*/ 1256190 w 12269552"/>
                      <a:gd name="T25" fmla="*/ 1010268 h 11753851"/>
                      <a:gd name="T26" fmla="*/ 1274918 w 12269552"/>
                      <a:gd name="T27" fmla="*/ 1130905 h 11753851"/>
                      <a:gd name="T28" fmla="*/ 1159247 w 12269552"/>
                      <a:gd name="T29" fmla="*/ 1646503 h 11753851"/>
                      <a:gd name="T30" fmla="*/ 1063405 w 12269552"/>
                      <a:gd name="T31" fmla="*/ 1724724 h 11753851"/>
                      <a:gd name="T32" fmla="*/ 965360 w 12269552"/>
                      <a:gd name="T33" fmla="*/ 1626672 h 11753851"/>
                      <a:gd name="T34" fmla="*/ 968114 w 12269552"/>
                      <a:gd name="T35" fmla="*/ 1601884 h 11753851"/>
                      <a:gd name="T36" fmla="*/ 1063405 w 12269552"/>
                      <a:gd name="T37" fmla="*/ 1179380 h 11753851"/>
                      <a:gd name="T38" fmla="*/ 828757 w 12269552"/>
                      <a:gd name="T39" fmla="*/ 951327 h 11753851"/>
                      <a:gd name="T40" fmla="*/ 627709 w 12269552"/>
                      <a:gd name="T41" fmla="*/ 1176075 h 11753851"/>
                      <a:gd name="T42" fmla="*/ 508182 w 12269552"/>
                      <a:gd name="T43" fmla="*/ 1213533 h 11753851"/>
                      <a:gd name="T44" fmla="*/ 100027 w 12269552"/>
                      <a:gd name="T45" fmla="*/ 1214084 h 11753851"/>
                      <a:gd name="T46" fmla="*/ 2533 w 12269552"/>
                      <a:gd name="T47" fmla="*/ 1137515 h 11753851"/>
                      <a:gd name="T48" fmla="*/ 75791 w 12269552"/>
                      <a:gd name="T49" fmla="*/ 1020735 h 11753851"/>
                      <a:gd name="T50" fmla="*/ 100578 w 12269552"/>
                      <a:gd name="T51" fmla="*/ 1018531 h 11753851"/>
                      <a:gd name="T52" fmla="*/ 451999 w 12269552"/>
                      <a:gd name="T53" fmla="*/ 1019633 h 11753851"/>
                      <a:gd name="T54" fmla="*/ 971969 w 12269552"/>
                      <a:gd name="T55" fmla="*/ 417001 h 11753851"/>
                      <a:gd name="T56" fmla="*/ 835918 w 12269552"/>
                      <a:gd name="T57" fmla="*/ 416450 h 11753851"/>
                      <a:gd name="T58" fmla="*/ 599617 w 12269552"/>
                      <a:gd name="T59" fmla="*/ 689122 h 11753851"/>
                      <a:gd name="T60" fmla="*/ 541231 w 12269552"/>
                      <a:gd name="T61" fmla="*/ 716664 h 11753851"/>
                      <a:gd name="T62" fmla="*/ 464667 w 12269552"/>
                      <a:gd name="T63" fmla="*/ 640647 h 11753851"/>
                      <a:gd name="T64" fmla="*/ 490556 w 12269552"/>
                      <a:gd name="T65" fmla="*/ 583358 h 11753851"/>
                      <a:gd name="T66" fmla="*/ 745033 w 12269552"/>
                      <a:gd name="T67" fmla="*/ 290304 h 11753851"/>
                      <a:gd name="T68" fmla="*/ 803970 w 12269552"/>
                      <a:gd name="T69" fmla="*/ 262762 h 11753851"/>
                      <a:gd name="T70" fmla="*/ 1357685 w 12269552"/>
                      <a:gd name="T71" fmla="*/ 0 h 11753851"/>
                      <a:gd name="T72" fmla="*/ 1509449 w 12269552"/>
                      <a:gd name="T73" fmla="*/ 151764 h 11753851"/>
                      <a:gd name="T74" fmla="*/ 1357685 w 12269552"/>
                      <a:gd name="T75" fmla="*/ 303527 h 11753851"/>
                      <a:gd name="T76" fmla="*/ 1205921 w 12269552"/>
                      <a:gd name="T77" fmla="*/ 151764 h 11753851"/>
                      <a:gd name="T78" fmla="*/ 1357685 w 12269552"/>
                      <a:gd name="T79" fmla="*/ 0 h 1175385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12269552" h="11753851">
                        <a:moveTo>
                          <a:pt x="5478990" y="1790700"/>
                        </a:moveTo>
                        <a:cubicBezTo>
                          <a:pt x="7986505" y="1790700"/>
                          <a:pt x="7986505" y="1790700"/>
                          <a:pt x="7986505" y="1790700"/>
                        </a:cubicBezTo>
                        <a:cubicBezTo>
                          <a:pt x="8170440" y="1790700"/>
                          <a:pt x="8335605" y="1862026"/>
                          <a:pt x="8459480" y="1982155"/>
                        </a:cubicBezTo>
                        <a:cubicBezTo>
                          <a:pt x="10058584" y="3581364"/>
                          <a:pt x="10058584" y="3581364"/>
                          <a:pt x="10058584" y="3581364"/>
                        </a:cubicBezTo>
                        <a:cubicBezTo>
                          <a:pt x="11383663" y="2256197"/>
                          <a:pt x="11383663" y="2256197"/>
                          <a:pt x="11383663" y="2256197"/>
                        </a:cubicBezTo>
                        <a:cubicBezTo>
                          <a:pt x="11477507" y="2177363"/>
                          <a:pt x="11597628" y="2132315"/>
                          <a:pt x="11729010" y="2132315"/>
                        </a:cubicBezTo>
                        <a:cubicBezTo>
                          <a:pt x="12029311" y="2132315"/>
                          <a:pt x="12269552" y="2372572"/>
                          <a:pt x="12269552" y="2669139"/>
                        </a:cubicBezTo>
                        <a:cubicBezTo>
                          <a:pt x="12269552" y="2796776"/>
                          <a:pt x="12220753" y="2916904"/>
                          <a:pt x="12145678" y="3007000"/>
                        </a:cubicBezTo>
                        <a:cubicBezTo>
                          <a:pt x="10546573" y="4621226"/>
                          <a:pt x="10546573" y="4621226"/>
                          <a:pt x="10546573" y="4621226"/>
                        </a:cubicBezTo>
                        <a:cubicBezTo>
                          <a:pt x="10062338" y="5105494"/>
                          <a:pt x="9671946" y="4692552"/>
                          <a:pt x="9671946" y="4692552"/>
                        </a:cubicBezTo>
                        <a:cubicBezTo>
                          <a:pt x="8692213" y="3709001"/>
                          <a:pt x="8692213" y="3709001"/>
                          <a:pt x="8692213" y="3709001"/>
                        </a:cubicBezTo>
                        <a:cubicBezTo>
                          <a:pt x="7156923" y="5480895"/>
                          <a:pt x="7156923" y="5480895"/>
                          <a:pt x="7156923" y="5480895"/>
                        </a:cubicBezTo>
                        <a:cubicBezTo>
                          <a:pt x="8560831" y="6884896"/>
                          <a:pt x="8560831" y="6884896"/>
                          <a:pt x="8560831" y="6884896"/>
                        </a:cubicBezTo>
                        <a:cubicBezTo>
                          <a:pt x="8560831" y="6884896"/>
                          <a:pt x="8857379" y="7158939"/>
                          <a:pt x="8688459" y="7707025"/>
                        </a:cubicBezTo>
                        <a:cubicBezTo>
                          <a:pt x="7900169" y="11220781"/>
                          <a:pt x="7900169" y="11220781"/>
                          <a:pt x="7900169" y="11220781"/>
                        </a:cubicBezTo>
                        <a:cubicBezTo>
                          <a:pt x="7840108" y="11524856"/>
                          <a:pt x="7569837" y="11753851"/>
                          <a:pt x="7247013" y="11753851"/>
                        </a:cubicBezTo>
                        <a:cubicBezTo>
                          <a:pt x="6879144" y="11753851"/>
                          <a:pt x="6578843" y="11453530"/>
                          <a:pt x="6578843" y="11085637"/>
                        </a:cubicBezTo>
                        <a:cubicBezTo>
                          <a:pt x="6578843" y="11025572"/>
                          <a:pt x="6586351" y="10969262"/>
                          <a:pt x="6597612" y="10916706"/>
                        </a:cubicBezTo>
                        <a:cubicBezTo>
                          <a:pt x="7247013" y="8037378"/>
                          <a:pt x="7247013" y="8037378"/>
                          <a:pt x="7247013" y="8037378"/>
                        </a:cubicBezTo>
                        <a:cubicBezTo>
                          <a:pt x="5647909" y="6483216"/>
                          <a:pt x="5647909" y="6483216"/>
                          <a:pt x="5647909" y="6483216"/>
                        </a:cubicBezTo>
                        <a:cubicBezTo>
                          <a:pt x="4277784" y="8014854"/>
                          <a:pt x="4277784" y="8014854"/>
                          <a:pt x="4277784" y="8014854"/>
                        </a:cubicBezTo>
                        <a:cubicBezTo>
                          <a:pt x="4277784" y="8014854"/>
                          <a:pt x="4056312" y="8288897"/>
                          <a:pt x="3463217" y="8270127"/>
                        </a:cubicBezTo>
                        <a:cubicBezTo>
                          <a:pt x="681676" y="8273881"/>
                          <a:pt x="681676" y="8273881"/>
                          <a:pt x="681676" y="8273881"/>
                        </a:cubicBezTo>
                        <a:cubicBezTo>
                          <a:pt x="370114" y="8277635"/>
                          <a:pt x="88581" y="8067410"/>
                          <a:pt x="17260" y="7752073"/>
                        </a:cubicBezTo>
                        <a:cubicBezTo>
                          <a:pt x="-65323" y="7391688"/>
                          <a:pt x="156149" y="7038811"/>
                          <a:pt x="516511" y="6956222"/>
                        </a:cubicBezTo>
                        <a:cubicBezTo>
                          <a:pt x="572817" y="6944960"/>
                          <a:pt x="629124" y="6941206"/>
                          <a:pt x="685430" y="6941206"/>
                        </a:cubicBezTo>
                        <a:cubicBezTo>
                          <a:pt x="3080333" y="6948714"/>
                          <a:pt x="3080333" y="6948714"/>
                          <a:pt x="3080333" y="6948714"/>
                        </a:cubicBezTo>
                        <a:cubicBezTo>
                          <a:pt x="6623888" y="2841824"/>
                          <a:pt x="6623888" y="2841824"/>
                          <a:pt x="6623888" y="2841824"/>
                        </a:cubicBezTo>
                        <a:lnTo>
                          <a:pt x="5696708" y="2838070"/>
                        </a:lnTo>
                        <a:cubicBezTo>
                          <a:pt x="4086342" y="4696306"/>
                          <a:pt x="4086342" y="4696306"/>
                          <a:pt x="4086342" y="4696306"/>
                        </a:cubicBezTo>
                        <a:cubicBezTo>
                          <a:pt x="3992498" y="4812681"/>
                          <a:pt x="3849855" y="4884007"/>
                          <a:pt x="3688443" y="4884007"/>
                        </a:cubicBezTo>
                        <a:cubicBezTo>
                          <a:pt x="3399403" y="4884007"/>
                          <a:pt x="3166669" y="4651258"/>
                          <a:pt x="3166669" y="4365953"/>
                        </a:cubicBezTo>
                        <a:cubicBezTo>
                          <a:pt x="3166669" y="4208284"/>
                          <a:pt x="3234237" y="4069386"/>
                          <a:pt x="3343097" y="3975536"/>
                        </a:cubicBezTo>
                        <a:cubicBezTo>
                          <a:pt x="5077337" y="1978401"/>
                          <a:pt x="5077337" y="1978401"/>
                          <a:pt x="5077337" y="1978401"/>
                        </a:cubicBezTo>
                        <a:cubicBezTo>
                          <a:pt x="5171181" y="1862026"/>
                          <a:pt x="5313824" y="1790700"/>
                          <a:pt x="5478990" y="1790700"/>
                        </a:cubicBezTo>
                        <a:close/>
                        <a:moveTo>
                          <a:pt x="9252509" y="0"/>
                        </a:moveTo>
                        <a:cubicBezTo>
                          <a:pt x="9823713" y="0"/>
                          <a:pt x="10286766" y="463053"/>
                          <a:pt x="10286766" y="1034257"/>
                        </a:cubicBezTo>
                        <a:cubicBezTo>
                          <a:pt x="10286766" y="1605461"/>
                          <a:pt x="9823713" y="2068514"/>
                          <a:pt x="9252509" y="2068514"/>
                        </a:cubicBezTo>
                        <a:cubicBezTo>
                          <a:pt x="8681305" y="2068514"/>
                          <a:pt x="8218252" y="1605461"/>
                          <a:pt x="8218252" y="1034257"/>
                        </a:cubicBezTo>
                        <a:cubicBezTo>
                          <a:pt x="8218252" y="463053"/>
                          <a:pt x="8681305" y="0"/>
                          <a:pt x="9252509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>
                    <a:noFill/>
                  </a:ln>
                  <a:extLst/>
                </p:spPr>
                <p:txBody>
                  <a:bodyPr anchor="ctr" anchorCtr="1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400">
                      <a:latin typeface="Segoe UI Light" panose="020B0502040204020203" pitchFamily="34" charset="0"/>
                      <a:ea typeface="宋体" panose="02010600030101010101" pitchFamily="2" charset="-122"/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76" name="KSO_Shape"/>
                  <p:cNvSpPr/>
                  <p:nvPr/>
                </p:nvSpPr>
                <p:spPr>
                  <a:xfrm rot="4737359">
                    <a:off x="4740871" y="2695089"/>
                    <a:ext cx="204023" cy="140095"/>
                  </a:xfrm>
                  <a:custGeom>
                    <a:avLst/>
                    <a:gdLst>
                      <a:gd name="connsiteX0" fmla="*/ 1720704 w 1721074"/>
                      <a:gd name="connsiteY0" fmla="*/ 0 h 1180530"/>
                      <a:gd name="connsiteX1" fmla="*/ 1721074 w 1721074"/>
                      <a:gd name="connsiteY1" fmla="*/ 328961 h 1180530"/>
                      <a:gd name="connsiteX2" fmla="*/ 1609393 w 1721074"/>
                      <a:gd name="connsiteY2" fmla="*/ 253106 h 1180530"/>
                      <a:gd name="connsiteX3" fmla="*/ 1153934 w 1721074"/>
                      <a:gd name="connsiteY3" fmla="*/ 933995 h 1180530"/>
                      <a:gd name="connsiteX4" fmla="*/ 899597 w 1721074"/>
                      <a:gd name="connsiteY4" fmla="*/ 519521 h 1180530"/>
                      <a:gd name="connsiteX5" fmla="*/ 532223 w 1721074"/>
                      <a:gd name="connsiteY5" fmla="*/ 1009354 h 1180530"/>
                      <a:gd name="connsiteX6" fmla="*/ 292016 w 1721074"/>
                      <a:gd name="connsiteY6" fmla="*/ 792697 h 1180530"/>
                      <a:gd name="connsiteX7" fmla="*/ 0 w 1721074"/>
                      <a:gd name="connsiteY7" fmla="*/ 1180530 h 1180530"/>
                      <a:gd name="connsiteX8" fmla="*/ 0 w 1721074"/>
                      <a:gd name="connsiteY8" fmla="*/ 996382 h 1180530"/>
                      <a:gd name="connsiteX9" fmla="*/ 277886 w 1721074"/>
                      <a:gd name="connsiteY9" fmla="*/ 613720 h 1180530"/>
                      <a:gd name="connsiteX10" fmla="*/ 503963 w 1721074"/>
                      <a:gd name="connsiteY10" fmla="*/ 839796 h 1180530"/>
                      <a:gd name="connsiteX11" fmla="*/ 923147 w 1721074"/>
                      <a:gd name="connsiteY11" fmla="*/ 316994 h 1180530"/>
                      <a:gd name="connsiteX12" fmla="*/ 1158644 w 1721074"/>
                      <a:gd name="connsiteY12" fmla="*/ 731468 h 1180530"/>
                      <a:gd name="connsiteX13" fmla="*/ 1529274 w 1721074"/>
                      <a:gd name="connsiteY13" fmla="*/ 198688 h 1180530"/>
                      <a:gd name="connsiteX14" fmla="*/ 1414772 w 1721074"/>
                      <a:gd name="connsiteY14" fmla="*/ 120917 h 1180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721074" h="1180530">
                        <a:moveTo>
                          <a:pt x="1720704" y="0"/>
                        </a:moveTo>
                        <a:lnTo>
                          <a:pt x="1721074" y="328961"/>
                        </a:lnTo>
                        <a:lnTo>
                          <a:pt x="1609393" y="253106"/>
                        </a:lnTo>
                        <a:lnTo>
                          <a:pt x="1153934" y="933995"/>
                        </a:lnTo>
                        <a:lnTo>
                          <a:pt x="899597" y="519521"/>
                        </a:lnTo>
                        <a:lnTo>
                          <a:pt x="532223" y="1009354"/>
                        </a:lnTo>
                        <a:lnTo>
                          <a:pt x="292016" y="792697"/>
                        </a:lnTo>
                        <a:lnTo>
                          <a:pt x="0" y="1180530"/>
                        </a:lnTo>
                        <a:lnTo>
                          <a:pt x="0" y="996382"/>
                        </a:lnTo>
                        <a:lnTo>
                          <a:pt x="277886" y="613720"/>
                        </a:lnTo>
                        <a:lnTo>
                          <a:pt x="503963" y="839796"/>
                        </a:lnTo>
                        <a:lnTo>
                          <a:pt x="923147" y="316994"/>
                        </a:lnTo>
                        <a:lnTo>
                          <a:pt x="1158644" y="731468"/>
                        </a:lnTo>
                        <a:lnTo>
                          <a:pt x="1529274" y="198688"/>
                        </a:lnTo>
                        <a:lnTo>
                          <a:pt x="1414772" y="120917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>
                    <a:noFill/>
                  </a:ln>
                </p:spPr>
                <p:txBody>
                  <a:bodyPr anchor="ctr" anchorCtr="1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400">
                      <a:solidFill>
                        <a:schemeClr val="tx1"/>
                      </a:solidFill>
                      <a:latin typeface="Segoe UI Light" panose="020B0502040204020203" pitchFamily="34" charset="0"/>
                      <a:ea typeface="宋体" panose="02010600030101010101" pitchFamily="2" charset="-122"/>
                      <a:cs typeface="Segoe UI Light" panose="020B0502040204020203" pitchFamily="34" charset="0"/>
                    </a:endParaRPr>
                  </a:p>
                </p:txBody>
              </p:sp>
              <p:cxnSp>
                <p:nvCxnSpPr>
                  <p:cNvPr id="77" name="直接连接符 111"/>
                  <p:cNvCxnSpPr/>
                  <p:nvPr/>
                </p:nvCxnSpPr>
                <p:spPr>
                  <a:xfrm>
                    <a:off x="4792433" y="2635906"/>
                    <a:ext cx="436003" cy="3039"/>
                  </a:xfrm>
                  <a:prstGeom prst="line">
                    <a:avLst/>
                  </a:prstGeom>
                  <a:ln w="12700">
                    <a:solidFill>
                      <a:srgbClr val="CFCFCF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直接连接符 112"/>
                  <p:cNvCxnSpPr>
                    <a:endCxn id="74" idx="4"/>
                  </p:cNvCxnSpPr>
                  <p:nvPr/>
                </p:nvCxnSpPr>
                <p:spPr>
                  <a:xfrm>
                    <a:off x="4743324" y="2711554"/>
                    <a:ext cx="131742" cy="461702"/>
                  </a:xfrm>
                  <a:prstGeom prst="line">
                    <a:avLst/>
                  </a:prstGeom>
                  <a:ln w="12700">
                    <a:solidFill>
                      <a:srgbClr val="CFCFCF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3" name="KSO_Shape"/>
                <p:cNvSpPr>
                  <a:spLocks/>
                </p:cNvSpPr>
                <p:nvPr/>
              </p:nvSpPr>
              <p:spPr bwMode="auto">
                <a:xfrm>
                  <a:off x="2020322" y="2468608"/>
                  <a:ext cx="228837" cy="150270"/>
                </a:xfrm>
                <a:custGeom>
                  <a:avLst/>
                  <a:gdLst>
                    <a:gd name="T0" fmla="*/ 2063590 w 3919538"/>
                    <a:gd name="T1" fmla="*/ 1723549 h 2576513"/>
                    <a:gd name="T2" fmla="*/ 2128031 w 3919538"/>
                    <a:gd name="T3" fmla="*/ 1818977 h 2576513"/>
                    <a:gd name="T4" fmla="*/ 2116098 w 3919538"/>
                    <a:gd name="T5" fmla="*/ 1936975 h 2576513"/>
                    <a:gd name="T6" fmla="*/ 2034950 w 3919538"/>
                    <a:gd name="T7" fmla="*/ 2018149 h 2576513"/>
                    <a:gd name="T8" fmla="*/ 1916013 w 3919538"/>
                    <a:gd name="T9" fmla="*/ 2030028 h 2576513"/>
                    <a:gd name="T10" fmla="*/ 1820147 w 3919538"/>
                    <a:gd name="T11" fmla="*/ 1965485 h 2576513"/>
                    <a:gd name="T12" fmla="*/ 1785937 w 3919538"/>
                    <a:gd name="T13" fmla="*/ 1853426 h 2576513"/>
                    <a:gd name="T14" fmla="*/ 1831285 w 3919538"/>
                    <a:gd name="T15" fmla="*/ 1745723 h 2576513"/>
                    <a:gd name="T16" fmla="*/ 1933117 w 3919538"/>
                    <a:gd name="T17" fmla="*/ 1691080 h 2576513"/>
                    <a:gd name="T18" fmla="*/ 1839700 w 3919538"/>
                    <a:gd name="T19" fmla="*/ 1430186 h 2576513"/>
                    <a:gd name="T20" fmla="*/ 1649971 w 3919538"/>
                    <a:gd name="T21" fmla="*/ 1542158 h 2576513"/>
                    <a:gd name="T22" fmla="*/ 1538436 w 3919538"/>
                    <a:gd name="T23" fmla="*/ 1731956 h 2576513"/>
                    <a:gd name="T24" fmla="*/ 1523352 w 3919538"/>
                    <a:gd name="T25" fmla="*/ 1885620 h 2576513"/>
                    <a:gd name="T26" fmla="*/ 1560663 w 3919538"/>
                    <a:gd name="T27" fmla="*/ 2032137 h 2576513"/>
                    <a:gd name="T28" fmla="*/ 1751186 w 3919538"/>
                    <a:gd name="T29" fmla="*/ 2237022 h 2576513"/>
                    <a:gd name="T30" fmla="*/ 1904002 w 3919538"/>
                    <a:gd name="T31" fmla="*/ 2286656 h 2576513"/>
                    <a:gd name="T32" fmla="*/ 2058801 w 3919538"/>
                    <a:gd name="T33" fmla="*/ 2278714 h 2576513"/>
                    <a:gd name="T34" fmla="*/ 2238607 w 3919538"/>
                    <a:gd name="T35" fmla="*/ 2189772 h 2576513"/>
                    <a:gd name="T36" fmla="*/ 2374752 w 3919538"/>
                    <a:gd name="T37" fmla="*/ 1992430 h 2576513"/>
                    <a:gd name="T38" fmla="*/ 2397773 w 3919538"/>
                    <a:gd name="T39" fmla="*/ 1840751 h 2576513"/>
                    <a:gd name="T40" fmla="*/ 2367210 w 3919538"/>
                    <a:gd name="T41" fmla="*/ 1691058 h 2576513"/>
                    <a:gd name="T42" fmla="*/ 2204869 w 3919538"/>
                    <a:gd name="T43" fmla="*/ 1488555 h 2576513"/>
                    <a:gd name="T44" fmla="*/ 2037368 w 3919538"/>
                    <a:gd name="T45" fmla="*/ 1420259 h 2576513"/>
                    <a:gd name="T46" fmla="*/ 3615929 w 3919538"/>
                    <a:gd name="T47" fmla="*/ 1002547 h 2576513"/>
                    <a:gd name="T48" fmla="*/ 3565916 w 3919538"/>
                    <a:gd name="T49" fmla="*/ 1331714 h 2576513"/>
                    <a:gd name="T50" fmla="*/ 3334907 w 3919538"/>
                    <a:gd name="T51" fmla="*/ 1844722 h 2576513"/>
                    <a:gd name="T52" fmla="*/ 2951877 w 3919538"/>
                    <a:gd name="T53" fmla="*/ 2246552 h 2576513"/>
                    <a:gd name="T54" fmla="*/ 2452945 w 3919538"/>
                    <a:gd name="T55" fmla="*/ 2501865 h 2576513"/>
                    <a:gd name="T56" fmla="*/ 2087380 w 3919538"/>
                    <a:gd name="T57" fmla="*/ 2570954 h 2576513"/>
                    <a:gd name="T58" fmla="*/ 1790482 w 3919538"/>
                    <a:gd name="T59" fmla="*/ 2567778 h 2576513"/>
                    <a:gd name="T60" fmla="*/ 1389986 w 3919538"/>
                    <a:gd name="T61" fmla="*/ 2475261 h 2576513"/>
                    <a:gd name="T62" fmla="*/ 905344 w 3919538"/>
                    <a:gd name="T63" fmla="*/ 2197316 h 2576513"/>
                    <a:gd name="T64" fmla="*/ 541366 w 3919538"/>
                    <a:gd name="T65" fmla="*/ 1777221 h 2576513"/>
                    <a:gd name="T66" fmla="*/ 335363 w 3919538"/>
                    <a:gd name="T67" fmla="*/ 1251507 h 2576513"/>
                    <a:gd name="T68" fmla="*/ 302022 w 3919538"/>
                    <a:gd name="T69" fmla="*/ 959664 h 2576513"/>
                    <a:gd name="T70" fmla="*/ 2383873 w 3919538"/>
                    <a:gd name="T71" fmla="*/ 148296 h 2576513"/>
                    <a:gd name="T72" fmla="*/ 2393796 w 3919538"/>
                    <a:gd name="T73" fmla="*/ 735135 h 2576513"/>
                    <a:gd name="T74" fmla="*/ 2466828 w 3919538"/>
                    <a:gd name="T75" fmla="*/ 741876 h 2576513"/>
                    <a:gd name="T76" fmla="*/ 2489453 w 3919538"/>
                    <a:gd name="T77" fmla="*/ 159002 h 2576513"/>
                    <a:gd name="T78" fmla="*/ 2197323 w 3919538"/>
                    <a:gd name="T79" fmla="*/ 118161 h 2576513"/>
                    <a:gd name="T80" fmla="*/ 2140564 w 3919538"/>
                    <a:gd name="T81" fmla="*/ 164156 h 2576513"/>
                    <a:gd name="T82" fmla="*/ 2169539 w 3919538"/>
                    <a:gd name="T83" fmla="*/ 744652 h 2576513"/>
                    <a:gd name="T84" fmla="*/ 2241380 w 3919538"/>
                    <a:gd name="T85" fmla="*/ 730774 h 2576513"/>
                    <a:gd name="T86" fmla="*/ 2244953 w 3919538"/>
                    <a:gd name="T87" fmla="*/ 143538 h 2576513"/>
                    <a:gd name="T88" fmla="*/ 1942503 w 3919538"/>
                    <a:gd name="T89" fmla="*/ 120936 h 2576513"/>
                    <a:gd name="T90" fmla="*/ 1901621 w 3919538"/>
                    <a:gd name="T91" fmla="*/ 693898 h 2576513"/>
                    <a:gd name="T92" fmla="*/ 1947663 w 3919538"/>
                    <a:gd name="T93" fmla="*/ 750600 h 2576513"/>
                    <a:gd name="T94" fmla="*/ 2012757 w 3919538"/>
                    <a:gd name="T95" fmla="*/ 716499 h 2576513"/>
                    <a:gd name="T96" fmla="*/ 1996087 w 3919538"/>
                    <a:gd name="T97" fmla="*/ 131642 h 2576513"/>
                    <a:gd name="T98" fmla="*/ 1689668 w 3919538"/>
                    <a:gd name="T99" fmla="*/ 128074 h 2576513"/>
                    <a:gd name="T100" fmla="*/ 1667044 w 3919538"/>
                    <a:gd name="T101" fmla="*/ 711345 h 2576513"/>
                    <a:gd name="T102" fmla="*/ 1727772 w 3919538"/>
                    <a:gd name="T103" fmla="*/ 751393 h 2576513"/>
                    <a:gd name="T104" fmla="*/ 1779371 w 3919538"/>
                    <a:gd name="T105" fmla="*/ 700242 h 2576513"/>
                    <a:gd name="T106" fmla="*/ 1744442 w 3919538"/>
                    <a:gd name="T107" fmla="*/ 122919 h 2576513"/>
                    <a:gd name="T108" fmla="*/ 1440008 w 3919538"/>
                    <a:gd name="T109" fmla="*/ 139176 h 2576513"/>
                    <a:gd name="T110" fmla="*/ 1436833 w 3919538"/>
                    <a:gd name="T111" fmla="*/ 726412 h 2576513"/>
                    <a:gd name="T112" fmla="*/ 1506690 w 3919538"/>
                    <a:gd name="T113" fmla="*/ 747427 h 2576513"/>
                    <a:gd name="T114" fmla="*/ 1542016 w 3919538"/>
                    <a:gd name="T115" fmla="*/ 170104 h 2576513"/>
                    <a:gd name="T116" fmla="*/ 1490417 w 3919538"/>
                    <a:gd name="T117" fmla="*/ 118557 h 2576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919538" h="2576513">
                      <a:moveTo>
                        <a:pt x="1959769" y="1689100"/>
                      </a:moveTo>
                      <a:lnTo>
                        <a:pt x="1968520" y="1689496"/>
                      </a:lnTo>
                      <a:lnTo>
                        <a:pt x="1977271" y="1689892"/>
                      </a:lnTo>
                      <a:lnTo>
                        <a:pt x="1986022" y="1691080"/>
                      </a:lnTo>
                      <a:lnTo>
                        <a:pt x="1994774" y="1692664"/>
                      </a:lnTo>
                      <a:lnTo>
                        <a:pt x="2003127" y="1694644"/>
                      </a:lnTo>
                      <a:lnTo>
                        <a:pt x="2011083" y="1697019"/>
                      </a:lnTo>
                      <a:lnTo>
                        <a:pt x="2019436" y="1699791"/>
                      </a:lnTo>
                      <a:lnTo>
                        <a:pt x="2027392" y="1702959"/>
                      </a:lnTo>
                      <a:lnTo>
                        <a:pt x="2034950" y="1706523"/>
                      </a:lnTo>
                      <a:lnTo>
                        <a:pt x="2042508" y="1710086"/>
                      </a:lnTo>
                      <a:lnTo>
                        <a:pt x="2050066" y="1714046"/>
                      </a:lnTo>
                      <a:lnTo>
                        <a:pt x="2056828" y="1718798"/>
                      </a:lnTo>
                      <a:lnTo>
                        <a:pt x="2063590" y="1723549"/>
                      </a:lnTo>
                      <a:lnTo>
                        <a:pt x="2070353" y="1728697"/>
                      </a:lnTo>
                      <a:lnTo>
                        <a:pt x="2076717" y="1733844"/>
                      </a:lnTo>
                      <a:lnTo>
                        <a:pt x="2082286" y="1740180"/>
                      </a:lnTo>
                      <a:lnTo>
                        <a:pt x="2088651" y="1745723"/>
                      </a:lnTo>
                      <a:lnTo>
                        <a:pt x="2093822" y="1752059"/>
                      </a:lnTo>
                      <a:lnTo>
                        <a:pt x="2098993" y="1758790"/>
                      </a:lnTo>
                      <a:lnTo>
                        <a:pt x="2103766" y="1765522"/>
                      </a:lnTo>
                      <a:lnTo>
                        <a:pt x="2108540" y="1772253"/>
                      </a:lnTo>
                      <a:lnTo>
                        <a:pt x="2112518" y="1779776"/>
                      </a:lnTo>
                      <a:lnTo>
                        <a:pt x="2116098" y="1787300"/>
                      </a:lnTo>
                      <a:lnTo>
                        <a:pt x="2119678" y="1794823"/>
                      </a:lnTo>
                      <a:lnTo>
                        <a:pt x="2122860" y="1802743"/>
                      </a:lnTo>
                      <a:lnTo>
                        <a:pt x="2125645" y="1811058"/>
                      </a:lnTo>
                      <a:lnTo>
                        <a:pt x="2128031" y="1818977"/>
                      </a:lnTo>
                      <a:lnTo>
                        <a:pt x="2130020" y="1827292"/>
                      </a:lnTo>
                      <a:lnTo>
                        <a:pt x="2131611" y="1836004"/>
                      </a:lnTo>
                      <a:lnTo>
                        <a:pt x="2132805" y="1844715"/>
                      </a:lnTo>
                      <a:lnTo>
                        <a:pt x="2133202" y="1853426"/>
                      </a:lnTo>
                      <a:lnTo>
                        <a:pt x="2133600" y="1862138"/>
                      </a:lnTo>
                      <a:lnTo>
                        <a:pt x="2133202" y="1870849"/>
                      </a:lnTo>
                      <a:lnTo>
                        <a:pt x="2132805" y="1879956"/>
                      </a:lnTo>
                      <a:lnTo>
                        <a:pt x="2131611" y="1888667"/>
                      </a:lnTo>
                      <a:lnTo>
                        <a:pt x="2130020" y="1896983"/>
                      </a:lnTo>
                      <a:lnTo>
                        <a:pt x="2128031" y="1905694"/>
                      </a:lnTo>
                      <a:lnTo>
                        <a:pt x="2125645" y="1913613"/>
                      </a:lnTo>
                      <a:lnTo>
                        <a:pt x="2122860" y="1921533"/>
                      </a:lnTo>
                      <a:lnTo>
                        <a:pt x="2119678" y="1929848"/>
                      </a:lnTo>
                      <a:lnTo>
                        <a:pt x="2116098" y="1936975"/>
                      </a:lnTo>
                      <a:lnTo>
                        <a:pt x="2112518" y="1944895"/>
                      </a:lnTo>
                      <a:lnTo>
                        <a:pt x="2108540" y="1951626"/>
                      </a:lnTo>
                      <a:lnTo>
                        <a:pt x="2103766" y="1959149"/>
                      </a:lnTo>
                      <a:lnTo>
                        <a:pt x="2098993" y="1965485"/>
                      </a:lnTo>
                      <a:lnTo>
                        <a:pt x="2093822" y="1972216"/>
                      </a:lnTo>
                      <a:lnTo>
                        <a:pt x="2088651" y="1978552"/>
                      </a:lnTo>
                      <a:lnTo>
                        <a:pt x="2082286" y="1984491"/>
                      </a:lnTo>
                      <a:lnTo>
                        <a:pt x="2076717" y="1990035"/>
                      </a:lnTo>
                      <a:lnTo>
                        <a:pt x="2070353" y="1995974"/>
                      </a:lnTo>
                      <a:lnTo>
                        <a:pt x="2063590" y="2001122"/>
                      </a:lnTo>
                      <a:lnTo>
                        <a:pt x="2056828" y="2005874"/>
                      </a:lnTo>
                      <a:lnTo>
                        <a:pt x="2050066" y="2010229"/>
                      </a:lnTo>
                      <a:lnTo>
                        <a:pt x="2042508" y="2014585"/>
                      </a:lnTo>
                      <a:lnTo>
                        <a:pt x="2034950" y="2018149"/>
                      </a:lnTo>
                      <a:lnTo>
                        <a:pt x="2027392" y="2021712"/>
                      </a:lnTo>
                      <a:lnTo>
                        <a:pt x="2019436" y="2024880"/>
                      </a:lnTo>
                      <a:lnTo>
                        <a:pt x="2011083" y="2027256"/>
                      </a:lnTo>
                      <a:lnTo>
                        <a:pt x="2003127" y="2030028"/>
                      </a:lnTo>
                      <a:lnTo>
                        <a:pt x="1994774" y="2031611"/>
                      </a:lnTo>
                      <a:lnTo>
                        <a:pt x="1986022" y="2033591"/>
                      </a:lnTo>
                      <a:lnTo>
                        <a:pt x="1977271" y="2034383"/>
                      </a:lnTo>
                      <a:lnTo>
                        <a:pt x="1968520" y="2035175"/>
                      </a:lnTo>
                      <a:lnTo>
                        <a:pt x="1959769" y="2035175"/>
                      </a:lnTo>
                      <a:lnTo>
                        <a:pt x="1951017" y="2035175"/>
                      </a:lnTo>
                      <a:lnTo>
                        <a:pt x="1941868" y="2034383"/>
                      </a:lnTo>
                      <a:lnTo>
                        <a:pt x="1933117" y="2033591"/>
                      </a:lnTo>
                      <a:lnTo>
                        <a:pt x="1924764" y="2031611"/>
                      </a:lnTo>
                      <a:lnTo>
                        <a:pt x="1916013" y="2030028"/>
                      </a:lnTo>
                      <a:lnTo>
                        <a:pt x="1908057" y="2027256"/>
                      </a:lnTo>
                      <a:lnTo>
                        <a:pt x="1900101" y="2024880"/>
                      </a:lnTo>
                      <a:lnTo>
                        <a:pt x="1891748" y="2021712"/>
                      </a:lnTo>
                      <a:lnTo>
                        <a:pt x="1884588" y="2018149"/>
                      </a:lnTo>
                      <a:lnTo>
                        <a:pt x="1876632" y="2014585"/>
                      </a:lnTo>
                      <a:lnTo>
                        <a:pt x="1869870" y="2010229"/>
                      </a:lnTo>
                      <a:lnTo>
                        <a:pt x="1862312" y="2005874"/>
                      </a:lnTo>
                      <a:lnTo>
                        <a:pt x="1855947" y="2001122"/>
                      </a:lnTo>
                      <a:lnTo>
                        <a:pt x="1848787" y="1995974"/>
                      </a:lnTo>
                      <a:lnTo>
                        <a:pt x="1842820" y="1990035"/>
                      </a:lnTo>
                      <a:lnTo>
                        <a:pt x="1836854" y="1984491"/>
                      </a:lnTo>
                      <a:lnTo>
                        <a:pt x="1831285" y="1978552"/>
                      </a:lnTo>
                      <a:lnTo>
                        <a:pt x="1825318" y="1972216"/>
                      </a:lnTo>
                      <a:lnTo>
                        <a:pt x="1820147" y="1965485"/>
                      </a:lnTo>
                      <a:lnTo>
                        <a:pt x="1815373" y="1959149"/>
                      </a:lnTo>
                      <a:lnTo>
                        <a:pt x="1810998" y="1951626"/>
                      </a:lnTo>
                      <a:lnTo>
                        <a:pt x="1807020" y="1944895"/>
                      </a:lnTo>
                      <a:lnTo>
                        <a:pt x="1803042" y="1936975"/>
                      </a:lnTo>
                      <a:lnTo>
                        <a:pt x="1799462" y="1929848"/>
                      </a:lnTo>
                      <a:lnTo>
                        <a:pt x="1796280" y="1921533"/>
                      </a:lnTo>
                      <a:lnTo>
                        <a:pt x="1793893" y="1913613"/>
                      </a:lnTo>
                      <a:lnTo>
                        <a:pt x="1791108" y="1905694"/>
                      </a:lnTo>
                      <a:lnTo>
                        <a:pt x="1789517" y="1896983"/>
                      </a:lnTo>
                      <a:lnTo>
                        <a:pt x="1787926" y="1888667"/>
                      </a:lnTo>
                      <a:lnTo>
                        <a:pt x="1786733" y="1879956"/>
                      </a:lnTo>
                      <a:lnTo>
                        <a:pt x="1785937" y="1870849"/>
                      </a:lnTo>
                      <a:lnTo>
                        <a:pt x="1785937" y="1862138"/>
                      </a:lnTo>
                      <a:lnTo>
                        <a:pt x="1785937" y="1853426"/>
                      </a:lnTo>
                      <a:lnTo>
                        <a:pt x="1786733" y="1844715"/>
                      </a:lnTo>
                      <a:lnTo>
                        <a:pt x="1787926" y="1836004"/>
                      </a:lnTo>
                      <a:lnTo>
                        <a:pt x="1789517" y="1827292"/>
                      </a:lnTo>
                      <a:lnTo>
                        <a:pt x="1791108" y="1818977"/>
                      </a:lnTo>
                      <a:lnTo>
                        <a:pt x="1793893" y="1811058"/>
                      </a:lnTo>
                      <a:lnTo>
                        <a:pt x="1796280" y="1802743"/>
                      </a:lnTo>
                      <a:lnTo>
                        <a:pt x="1799462" y="1794823"/>
                      </a:lnTo>
                      <a:lnTo>
                        <a:pt x="1803042" y="1787300"/>
                      </a:lnTo>
                      <a:lnTo>
                        <a:pt x="1807020" y="1779776"/>
                      </a:lnTo>
                      <a:lnTo>
                        <a:pt x="1810998" y="1772253"/>
                      </a:lnTo>
                      <a:lnTo>
                        <a:pt x="1815373" y="1765522"/>
                      </a:lnTo>
                      <a:lnTo>
                        <a:pt x="1820147" y="1758790"/>
                      </a:lnTo>
                      <a:lnTo>
                        <a:pt x="1825318" y="1752059"/>
                      </a:lnTo>
                      <a:lnTo>
                        <a:pt x="1831285" y="1745723"/>
                      </a:lnTo>
                      <a:lnTo>
                        <a:pt x="1836854" y="1740180"/>
                      </a:lnTo>
                      <a:lnTo>
                        <a:pt x="1842820" y="1733844"/>
                      </a:lnTo>
                      <a:lnTo>
                        <a:pt x="1848787" y="1728697"/>
                      </a:lnTo>
                      <a:lnTo>
                        <a:pt x="1855947" y="1723549"/>
                      </a:lnTo>
                      <a:lnTo>
                        <a:pt x="1862312" y="1718798"/>
                      </a:lnTo>
                      <a:lnTo>
                        <a:pt x="1869870" y="1714046"/>
                      </a:lnTo>
                      <a:lnTo>
                        <a:pt x="1876632" y="1710086"/>
                      </a:lnTo>
                      <a:lnTo>
                        <a:pt x="1884588" y="1706523"/>
                      </a:lnTo>
                      <a:lnTo>
                        <a:pt x="1891748" y="1702959"/>
                      </a:lnTo>
                      <a:lnTo>
                        <a:pt x="1900101" y="1699791"/>
                      </a:lnTo>
                      <a:lnTo>
                        <a:pt x="1908057" y="1697019"/>
                      </a:lnTo>
                      <a:lnTo>
                        <a:pt x="1916013" y="1694644"/>
                      </a:lnTo>
                      <a:lnTo>
                        <a:pt x="1924764" y="1692664"/>
                      </a:lnTo>
                      <a:lnTo>
                        <a:pt x="1933117" y="1691080"/>
                      </a:lnTo>
                      <a:lnTo>
                        <a:pt x="1941868" y="1689892"/>
                      </a:lnTo>
                      <a:lnTo>
                        <a:pt x="1951017" y="1689496"/>
                      </a:lnTo>
                      <a:lnTo>
                        <a:pt x="1959769" y="1689100"/>
                      </a:lnTo>
                      <a:close/>
                      <a:moveTo>
                        <a:pt x="1948457" y="1413906"/>
                      </a:moveTo>
                      <a:lnTo>
                        <a:pt x="1937343" y="1414303"/>
                      </a:lnTo>
                      <a:lnTo>
                        <a:pt x="1925832" y="1415098"/>
                      </a:lnTo>
                      <a:lnTo>
                        <a:pt x="1915115" y="1415892"/>
                      </a:lnTo>
                      <a:lnTo>
                        <a:pt x="1904002" y="1417480"/>
                      </a:lnTo>
                      <a:lnTo>
                        <a:pt x="1893285" y="1418671"/>
                      </a:lnTo>
                      <a:lnTo>
                        <a:pt x="1882171" y="1420259"/>
                      </a:lnTo>
                      <a:lnTo>
                        <a:pt x="1871454" y="1422642"/>
                      </a:lnTo>
                      <a:lnTo>
                        <a:pt x="1861134" y="1424627"/>
                      </a:lnTo>
                      <a:lnTo>
                        <a:pt x="1850814" y="1427407"/>
                      </a:lnTo>
                      <a:lnTo>
                        <a:pt x="1839700" y="1430186"/>
                      </a:lnTo>
                      <a:lnTo>
                        <a:pt x="1829777" y="1433363"/>
                      </a:lnTo>
                      <a:lnTo>
                        <a:pt x="1819457" y="1436936"/>
                      </a:lnTo>
                      <a:lnTo>
                        <a:pt x="1809534" y="1440510"/>
                      </a:lnTo>
                      <a:lnTo>
                        <a:pt x="1799214" y="1444083"/>
                      </a:lnTo>
                      <a:lnTo>
                        <a:pt x="1789688" y="1448054"/>
                      </a:lnTo>
                      <a:lnTo>
                        <a:pt x="1779764" y="1452422"/>
                      </a:lnTo>
                      <a:lnTo>
                        <a:pt x="1770238" y="1456789"/>
                      </a:lnTo>
                      <a:lnTo>
                        <a:pt x="1751186" y="1466716"/>
                      </a:lnTo>
                      <a:lnTo>
                        <a:pt x="1732928" y="1477040"/>
                      </a:lnTo>
                      <a:lnTo>
                        <a:pt x="1715066" y="1488555"/>
                      </a:lnTo>
                      <a:lnTo>
                        <a:pt x="1697998" y="1500467"/>
                      </a:lnTo>
                      <a:lnTo>
                        <a:pt x="1681328" y="1513967"/>
                      </a:lnTo>
                      <a:lnTo>
                        <a:pt x="1665451" y="1527467"/>
                      </a:lnTo>
                      <a:lnTo>
                        <a:pt x="1649971" y="1542158"/>
                      </a:lnTo>
                      <a:lnTo>
                        <a:pt x="1635682" y="1557247"/>
                      </a:lnTo>
                      <a:lnTo>
                        <a:pt x="1622186" y="1573526"/>
                      </a:lnTo>
                      <a:lnTo>
                        <a:pt x="1609088" y="1589806"/>
                      </a:lnTo>
                      <a:lnTo>
                        <a:pt x="1596783" y="1606880"/>
                      </a:lnTo>
                      <a:lnTo>
                        <a:pt x="1585272" y="1624351"/>
                      </a:lnTo>
                      <a:lnTo>
                        <a:pt x="1574952" y="1643013"/>
                      </a:lnTo>
                      <a:lnTo>
                        <a:pt x="1565426" y="1661675"/>
                      </a:lnTo>
                      <a:lnTo>
                        <a:pt x="1560663" y="1671602"/>
                      </a:lnTo>
                      <a:lnTo>
                        <a:pt x="1556297" y="1681131"/>
                      </a:lnTo>
                      <a:lnTo>
                        <a:pt x="1552328" y="1691058"/>
                      </a:lnTo>
                      <a:lnTo>
                        <a:pt x="1548359" y="1700985"/>
                      </a:lnTo>
                      <a:lnTo>
                        <a:pt x="1544786" y="1711705"/>
                      </a:lnTo>
                      <a:lnTo>
                        <a:pt x="1541611" y="1721632"/>
                      </a:lnTo>
                      <a:lnTo>
                        <a:pt x="1538436" y="1731956"/>
                      </a:lnTo>
                      <a:lnTo>
                        <a:pt x="1535657" y="1742279"/>
                      </a:lnTo>
                      <a:lnTo>
                        <a:pt x="1533276" y="1752603"/>
                      </a:lnTo>
                      <a:lnTo>
                        <a:pt x="1530894" y="1763721"/>
                      </a:lnTo>
                      <a:lnTo>
                        <a:pt x="1528909" y="1774442"/>
                      </a:lnTo>
                      <a:lnTo>
                        <a:pt x="1527322" y="1785162"/>
                      </a:lnTo>
                      <a:lnTo>
                        <a:pt x="1525337" y="1795883"/>
                      </a:lnTo>
                      <a:lnTo>
                        <a:pt x="1524146" y="1807001"/>
                      </a:lnTo>
                      <a:lnTo>
                        <a:pt x="1523352" y="1818119"/>
                      </a:lnTo>
                      <a:lnTo>
                        <a:pt x="1522559" y="1829237"/>
                      </a:lnTo>
                      <a:lnTo>
                        <a:pt x="1522162" y="1840751"/>
                      </a:lnTo>
                      <a:lnTo>
                        <a:pt x="1522162" y="1851869"/>
                      </a:lnTo>
                      <a:lnTo>
                        <a:pt x="1522162" y="1863384"/>
                      </a:lnTo>
                      <a:lnTo>
                        <a:pt x="1522559" y="1874502"/>
                      </a:lnTo>
                      <a:lnTo>
                        <a:pt x="1523352" y="1885620"/>
                      </a:lnTo>
                      <a:lnTo>
                        <a:pt x="1524146" y="1896738"/>
                      </a:lnTo>
                      <a:lnTo>
                        <a:pt x="1525337" y="1907855"/>
                      </a:lnTo>
                      <a:lnTo>
                        <a:pt x="1527322" y="1918576"/>
                      </a:lnTo>
                      <a:lnTo>
                        <a:pt x="1528909" y="1929297"/>
                      </a:lnTo>
                      <a:lnTo>
                        <a:pt x="1530894" y="1940415"/>
                      </a:lnTo>
                      <a:lnTo>
                        <a:pt x="1533276" y="1950738"/>
                      </a:lnTo>
                      <a:lnTo>
                        <a:pt x="1535657" y="1961459"/>
                      </a:lnTo>
                      <a:lnTo>
                        <a:pt x="1538436" y="1971783"/>
                      </a:lnTo>
                      <a:lnTo>
                        <a:pt x="1541611" y="1982504"/>
                      </a:lnTo>
                      <a:lnTo>
                        <a:pt x="1544786" y="1992430"/>
                      </a:lnTo>
                      <a:lnTo>
                        <a:pt x="1548359" y="2002754"/>
                      </a:lnTo>
                      <a:lnTo>
                        <a:pt x="1552328" y="2012681"/>
                      </a:lnTo>
                      <a:lnTo>
                        <a:pt x="1556297" y="2022210"/>
                      </a:lnTo>
                      <a:lnTo>
                        <a:pt x="1560663" y="2032137"/>
                      </a:lnTo>
                      <a:lnTo>
                        <a:pt x="1565426" y="2041666"/>
                      </a:lnTo>
                      <a:lnTo>
                        <a:pt x="1574952" y="2060725"/>
                      </a:lnTo>
                      <a:lnTo>
                        <a:pt x="1585272" y="2078990"/>
                      </a:lnTo>
                      <a:lnTo>
                        <a:pt x="1596783" y="2096858"/>
                      </a:lnTo>
                      <a:lnTo>
                        <a:pt x="1609088" y="2113932"/>
                      </a:lnTo>
                      <a:lnTo>
                        <a:pt x="1622186" y="2130609"/>
                      </a:lnTo>
                      <a:lnTo>
                        <a:pt x="1635682" y="2146492"/>
                      </a:lnTo>
                      <a:lnTo>
                        <a:pt x="1649971" y="2161580"/>
                      </a:lnTo>
                      <a:lnTo>
                        <a:pt x="1665451" y="2175874"/>
                      </a:lnTo>
                      <a:lnTo>
                        <a:pt x="1681328" y="2189772"/>
                      </a:lnTo>
                      <a:lnTo>
                        <a:pt x="1697998" y="2202875"/>
                      </a:lnTo>
                      <a:lnTo>
                        <a:pt x="1715066" y="2215184"/>
                      </a:lnTo>
                      <a:lnTo>
                        <a:pt x="1732928" y="2226699"/>
                      </a:lnTo>
                      <a:lnTo>
                        <a:pt x="1751186" y="2237022"/>
                      </a:lnTo>
                      <a:lnTo>
                        <a:pt x="1770238" y="2246552"/>
                      </a:lnTo>
                      <a:lnTo>
                        <a:pt x="1779764" y="2251317"/>
                      </a:lnTo>
                      <a:lnTo>
                        <a:pt x="1789688" y="2255684"/>
                      </a:lnTo>
                      <a:lnTo>
                        <a:pt x="1799214" y="2259655"/>
                      </a:lnTo>
                      <a:lnTo>
                        <a:pt x="1809534" y="2263626"/>
                      </a:lnTo>
                      <a:lnTo>
                        <a:pt x="1819457" y="2266802"/>
                      </a:lnTo>
                      <a:lnTo>
                        <a:pt x="1829777" y="2270376"/>
                      </a:lnTo>
                      <a:lnTo>
                        <a:pt x="1839700" y="2273552"/>
                      </a:lnTo>
                      <a:lnTo>
                        <a:pt x="1850814" y="2275935"/>
                      </a:lnTo>
                      <a:lnTo>
                        <a:pt x="1861134" y="2278714"/>
                      </a:lnTo>
                      <a:lnTo>
                        <a:pt x="1871454" y="2281097"/>
                      </a:lnTo>
                      <a:lnTo>
                        <a:pt x="1882171" y="2283082"/>
                      </a:lnTo>
                      <a:lnTo>
                        <a:pt x="1893285" y="2284670"/>
                      </a:lnTo>
                      <a:lnTo>
                        <a:pt x="1904002" y="2286656"/>
                      </a:lnTo>
                      <a:lnTo>
                        <a:pt x="1915115" y="2287847"/>
                      </a:lnTo>
                      <a:lnTo>
                        <a:pt x="1925832" y="2288641"/>
                      </a:lnTo>
                      <a:lnTo>
                        <a:pt x="1937343" y="2289435"/>
                      </a:lnTo>
                      <a:lnTo>
                        <a:pt x="1948457" y="2289832"/>
                      </a:lnTo>
                      <a:lnTo>
                        <a:pt x="1959968" y="2289832"/>
                      </a:lnTo>
                      <a:lnTo>
                        <a:pt x="1971081" y="2289832"/>
                      </a:lnTo>
                      <a:lnTo>
                        <a:pt x="1982195" y="2289435"/>
                      </a:lnTo>
                      <a:lnTo>
                        <a:pt x="1993706" y="2288641"/>
                      </a:lnTo>
                      <a:lnTo>
                        <a:pt x="2004820" y="2287847"/>
                      </a:lnTo>
                      <a:lnTo>
                        <a:pt x="2015537" y="2286656"/>
                      </a:lnTo>
                      <a:lnTo>
                        <a:pt x="2026651" y="2284670"/>
                      </a:lnTo>
                      <a:lnTo>
                        <a:pt x="2037368" y="2283082"/>
                      </a:lnTo>
                      <a:lnTo>
                        <a:pt x="2048084" y="2281097"/>
                      </a:lnTo>
                      <a:lnTo>
                        <a:pt x="2058801" y="2278714"/>
                      </a:lnTo>
                      <a:lnTo>
                        <a:pt x="2069518" y="2275935"/>
                      </a:lnTo>
                      <a:lnTo>
                        <a:pt x="2079838" y="2273552"/>
                      </a:lnTo>
                      <a:lnTo>
                        <a:pt x="2090158" y="2270376"/>
                      </a:lnTo>
                      <a:lnTo>
                        <a:pt x="2100478" y="2266802"/>
                      </a:lnTo>
                      <a:lnTo>
                        <a:pt x="2110401" y="2263626"/>
                      </a:lnTo>
                      <a:lnTo>
                        <a:pt x="2120324" y="2259655"/>
                      </a:lnTo>
                      <a:lnTo>
                        <a:pt x="2130247" y="2255684"/>
                      </a:lnTo>
                      <a:lnTo>
                        <a:pt x="2139774" y="2251317"/>
                      </a:lnTo>
                      <a:lnTo>
                        <a:pt x="2150094" y="2246552"/>
                      </a:lnTo>
                      <a:lnTo>
                        <a:pt x="2168352" y="2237022"/>
                      </a:lnTo>
                      <a:lnTo>
                        <a:pt x="2187007" y="2226699"/>
                      </a:lnTo>
                      <a:lnTo>
                        <a:pt x="2204869" y="2215184"/>
                      </a:lnTo>
                      <a:lnTo>
                        <a:pt x="2221937" y="2202875"/>
                      </a:lnTo>
                      <a:lnTo>
                        <a:pt x="2238607" y="2189772"/>
                      </a:lnTo>
                      <a:lnTo>
                        <a:pt x="2254087" y="2175874"/>
                      </a:lnTo>
                      <a:lnTo>
                        <a:pt x="2269567" y="2161580"/>
                      </a:lnTo>
                      <a:lnTo>
                        <a:pt x="2284253" y="2146492"/>
                      </a:lnTo>
                      <a:lnTo>
                        <a:pt x="2298146" y="2130609"/>
                      </a:lnTo>
                      <a:lnTo>
                        <a:pt x="2310847" y="2113932"/>
                      </a:lnTo>
                      <a:lnTo>
                        <a:pt x="2323152" y="2096858"/>
                      </a:lnTo>
                      <a:lnTo>
                        <a:pt x="2334266" y="2078990"/>
                      </a:lnTo>
                      <a:lnTo>
                        <a:pt x="2344983" y="2060725"/>
                      </a:lnTo>
                      <a:lnTo>
                        <a:pt x="2354906" y="2041666"/>
                      </a:lnTo>
                      <a:lnTo>
                        <a:pt x="2359272" y="2032137"/>
                      </a:lnTo>
                      <a:lnTo>
                        <a:pt x="2363241" y="2022210"/>
                      </a:lnTo>
                      <a:lnTo>
                        <a:pt x="2367210" y="2012681"/>
                      </a:lnTo>
                      <a:lnTo>
                        <a:pt x="2371179" y="2002754"/>
                      </a:lnTo>
                      <a:lnTo>
                        <a:pt x="2374752" y="1992430"/>
                      </a:lnTo>
                      <a:lnTo>
                        <a:pt x="2378324" y="1982504"/>
                      </a:lnTo>
                      <a:lnTo>
                        <a:pt x="2381102" y="1971783"/>
                      </a:lnTo>
                      <a:lnTo>
                        <a:pt x="2384278" y="1961459"/>
                      </a:lnTo>
                      <a:lnTo>
                        <a:pt x="2386659" y="1950738"/>
                      </a:lnTo>
                      <a:lnTo>
                        <a:pt x="2389041" y="1940415"/>
                      </a:lnTo>
                      <a:lnTo>
                        <a:pt x="2391026" y="1929297"/>
                      </a:lnTo>
                      <a:lnTo>
                        <a:pt x="2393010" y="1918576"/>
                      </a:lnTo>
                      <a:lnTo>
                        <a:pt x="2394201" y="1907855"/>
                      </a:lnTo>
                      <a:lnTo>
                        <a:pt x="2395392" y="1896738"/>
                      </a:lnTo>
                      <a:lnTo>
                        <a:pt x="2396582" y="1885620"/>
                      </a:lnTo>
                      <a:lnTo>
                        <a:pt x="2397376" y="1874502"/>
                      </a:lnTo>
                      <a:lnTo>
                        <a:pt x="2397773" y="1863384"/>
                      </a:lnTo>
                      <a:lnTo>
                        <a:pt x="2397773" y="1851869"/>
                      </a:lnTo>
                      <a:lnTo>
                        <a:pt x="2397773" y="1840751"/>
                      </a:lnTo>
                      <a:lnTo>
                        <a:pt x="2397376" y="1829237"/>
                      </a:lnTo>
                      <a:lnTo>
                        <a:pt x="2396582" y="1818119"/>
                      </a:lnTo>
                      <a:lnTo>
                        <a:pt x="2395392" y="1807001"/>
                      </a:lnTo>
                      <a:lnTo>
                        <a:pt x="2394201" y="1795883"/>
                      </a:lnTo>
                      <a:lnTo>
                        <a:pt x="2393010" y="1785162"/>
                      </a:lnTo>
                      <a:lnTo>
                        <a:pt x="2391026" y="1774442"/>
                      </a:lnTo>
                      <a:lnTo>
                        <a:pt x="2389041" y="1763721"/>
                      </a:lnTo>
                      <a:lnTo>
                        <a:pt x="2386659" y="1752603"/>
                      </a:lnTo>
                      <a:lnTo>
                        <a:pt x="2384278" y="1742279"/>
                      </a:lnTo>
                      <a:lnTo>
                        <a:pt x="2381102" y="1731956"/>
                      </a:lnTo>
                      <a:lnTo>
                        <a:pt x="2378324" y="1721632"/>
                      </a:lnTo>
                      <a:lnTo>
                        <a:pt x="2374752" y="1711705"/>
                      </a:lnTo>
                      <a:lnTo>
                        <a:pt x="2371179" y="1700985"/>
                      </a:lnTo>
                      <a:lnTo>
                        <a:pt x="2367210" y="1691058"/>
                      </a:lnTo>
                      <a:lnTo>
                        <a:pt x="2363241" y="1681131"/>
                      </a:lnTo>
                      <a:lnTo>
                        <a:pt x="2359272" y="1671602"/>
                      </a:lnTo>
                      <a:lnTo>
                        <a:pt x="2354906" y="1661675"/>
                      </a:lnTo>
                      <a:lnTo>
                        <a:pt x="2344983" y="1643013"/>
                      </a:lnTo>
                      <a:lnTo>
                        <a:pt x="2334266" y="1624351"/>
                      </a:lnTo>
                      <a:lnTo>
                        <a:pt x="2323152" y="1606880"/>
                      </a:lnTo>
                      <a:lnTo>
                        <a:pt x="2310847" y="1589806"/>
                      </a:lnTo>
                      <a:lnTo>
                        <a:pt x="2298146" y="1573526"/>
                      </a:lnTo>
                      <a:lnTo>
                        <a:pt x="2284253" y="1557247"/>
                      </a:lnTo>
                      <a:lnTo>
                        <a:pt x="2269567" y="1542158"/>
                      </a:lnTo>
                      <a:lnTo>
                        <a:pt x="2254087" y="1527467"/>
                      </a:lnTo>
                      <a:lnTo>
                        <a:pt x="2238607" y="1513967"/>
                      </a:lnTo>
                      <a:lnTo>
                        <a:pt x="2221937" y="1500467"/>
                      </a:lnTo>
                      <a:lnTo>
                        <a:pt x="2204869" y="1488555"/>
                      </a:lnTo>
                      <a:lnTo>
                        <a:pt x="2187007" y="1477040"/>
                      </a:lnTo>
                      <a:lnTo>
                        <a:pt x="2168352" y="1466716"/>
                      </a:lnTo>
                      <a:lnTo>
                        <a:pt x="2150094" y="1456789"/>
                      </a:lnTo>
                      <a:lnTo>
                        <a:pt x="2139774" y="1452422"/>
                      </a:lnTo>
                      <a:lnTo>
                        <a:pt x="2130247" y="1448054"/>
                      </a:lnTo>
                      <a:lnTo>
                        <a:pt x="2120324" y="1444083"/>
                      </a:lnTo>
                      <a:lnTo>
                        <a:pt x="2110401" y="1440510"/>
                      </a:lnTo>
                      <a:lnTo>
                        <a:pt x="2100478" y="1436936"/>
                      </a:lnTo>
                      <a:lnTo>
                        <a:pt x="2090158" y="1433363"/>
                      </a:lnTo>
                      <a:lnTo>
                        <a:pt x="2079838" y="1430186"/>
                      </a:lnTo>
                      <a:lnTo>
                        <a:pt x="2069518" y="1427407"/>
                      </a:lnTo>
                      <a:lnTo>
                        <a:pt x="2058801" y="1424627"/>
                      </a:lnTo>
                      <a:lnTo>
                        <a:pt x="2048084" y="1422642"/>
                      </a:lnTo>
                      <a:lnTo>
                        <a:pt x="2037368" y="1420259"/>
                      </a:lnTo>
                      <a:lnTo>
                        <a:pt x="2026651" y="1418671"/>
                      </a:lnTo>
                      <a:lnTo>
                        <a:pt x="2015537" y="1417480"/>
                      </a:lnTo>
                      <a:lnTo>
                        <a:pt x="2004820" y="1415892"/>
                      </a:lnTo>
                      <a:lnTo>
                        <a:pt x="1993706" y="1415098"/>
                      </a:lnTo>
                      <a:lnTo>
                        <a:pt x="1982195" y="1414303"/>
                      </a:lnTo>
                      <a:lnTo>
                        <a:pt x="1971081" y="1413906"/>
                      </a:lnTo>
                      <a:lnTo>
                        <a:pt x="1959968" y="1413906"/>
                      </a:lnTo>
                      <a:lnTo>
                        <a:pt x="1948457" y="1413906"/>
                      </a:lnTo>
                      <a:close/>
                      <a:moveTo>
                        <a:pt x="301625" y="917575"/>
                      </a:moveTo>
                      <a:lnTo>
                        <a:pt x="3617913" y="917575"/>
                      </a:lnTo>
                      <a:lnTo>
                        <a:pt x="3617913" y="938619"/>
                      </a:lnTo>
                      <a:lnTo>
                        <a:pt x="3617516" y="959664"/>
                      </a:lnTo>
                      <a:lnTo>
                        <a:pt x="3617119" y="981502"/>
                      </a:lnTo>
                      <a:lnTo>
                        <a:pt x="3615929" y="1002547"/>
                      </a:lnTo>
                      <a:lnTo>
                        <a:pt x="3614738" y="1023591"/>
                      </a:lnTo>
                      <a:lnTo>
                        <a:pt x="3613150" y="1044636"/>
                      </a:lnTo>
                      <a:lnTo>
                        <a:pt x="3611562" y="1066077"/>
                      </a:lnTo>
                      <a:lnTo>
                        <a:pt x="3609578" y="1086725"/>
                      </a:lnTo>
                      <a:lnTo>
                        <a:pt x="3607196" y="1107769"/>
                      </a:lnTo>
                      <a:lnTo>
                        <a:pt x="3604815" y="1128417"/>
                      </a:lnTo>
                      <a:lnTo>
                        <a:pt x="3602036" y="1149064"/>
                      </a:lnTo>
                      <a:lnTo>
                        <a:pt x="3598861" y="1170108"/>
                      </a:lnTo>
                      <a:lnTo>
                        <a:pt x="3595685" y="1190359"/>
                      </a:lnTo>
                      <a:lnTo>
                        <a:pt x="3592510" y="1210609"/>
                      </a:lnTo>
                      <a:lnTo>
                        <a:pt x="3588541" y="1231256"/>
                      </a:lnTo>
                      <a:lnTo>
                        <a:pt x="3584572" y="1251507"/>
                      </a:lnTo>
                      <a:lnTo>
                        <a:pt x="3575442" y="1291610"/>
                      </a:lnTo>
                      <a:lnTo>
                        <a:pt x="3565916" y="1331714"/>
                      </a:lnTo>
                      <a:lnTo>
                        <a:pt x="3555199" y="1371420"/>
                      </a:lnTo>
                      <a:lnTo>
                        <a:pt x="3543292" y="1410333"/>
                      </a:lnTo>
                      <a:lnTo>
                        <a:pt x="3530987" y="1449245"/>
                      </a:lnTo>
                      <a:lnTo>
                        <a:pt x="3517492" y="1487363"/>
                      </a:lnTo>
                      <a:lnTo>
                        <a:pt x="3503203" y="1525879"/>
                      </a:lnTo>
                      <a:lnTo>
                        <a:pt x="3487723" y="1562806"/>
                      </a:lnTo>
                      <a:lnTo>
                        <a:pt x="3471449" y="1599733"/>
                      </a:lnTo>
                      <a:lnTo>
                        <a:pt x="3454778" y="1636660"/>
                      </a:lnTo>
                      <a:lnTo>
                        <a:pt x="3436916" y="1672396"/>
                      </a:lnTo>
                      <a:lnTo>
                        <a:pt x="3417864" y="1708132"/>
                      </a:lnTo>
                      <a:lnTo>
                        <a:pt x="3398415" y="1743073"/>
                      </a:lnTo>
                      <a:lnTo>
                        <a:pt x="3378172" y="1777221"/>
                      </a:lnTo>
                      <a:lnTo>
                        <a:pt x="3356738" y="1811369"/>
                      </a:lnTo>
                      <a:lnTo>
                        <a:pt x="3334907" y="1844722"/>
                      </a:lnTo>
                      <a:lnTo>
                        <a:pt x="3312283" y="1877679"/>
                      </a:lnTo>
                      <a:lnTo>
                        <a:pt x="3288864" y="1909841"/>
                      </a:lnTo>
                      <a:lnTo>
                        <a:pt x="3264652" y="1941606"/>
                      </a:lnTo>
                      <a:lnTo>
                        <a:pt x="3239646" y="1972180"/>
                      </a:lnTo>
                      <a:lnTo>
                        <a:pt x="3213846" y="2002754"/>
                      </a:lnTo>
                      <a:lnTo>
                        <a:pt x="3187649" y="2032534"/>
                      </a:lnTo>
                      <a:lnTo>
                        <a:pt x="3160261" y="2061520"/>
                      </a:lnTo>
                      <a:lnTo>
                        <a:pt x="3132477" y="2090108"/>
                      </a:lnTo>
                      <a:lnTo>
                        <a:pt x="3103898" y="2117903"/>
                      </a:lnTo>
                      <a:lnTo>
                        <a:pt x="3074923" y="2145300"/>
                      </a:lnTo>
                      <a:lnTo>
                        <a:pt x="3045154" y="2171507"/>
                      </a:lnTo>
                      <a:lnTo>
                        <a:pt x="3014591" y="2197316"/>
                      </a:lnTo>
                      <a:lnTo>
                        <a:pt x="2983631" y="2222331"/>
                      </a:lnTo>
                      <a:lnTo>
                        <a:pt x="2951877" y="2246552"/>
                      </a:lnTo>
                      <a:lnTo>
                        <a:pt x="2919726" y="2269979"/>
                      </a:lnTo>
                      <a:lnTo>
                        <a:pt x="2886782" y="2293009"/>
                      </a:lnTo>
                      <a:lnTo>
                        <a:pt x="2853440" y="2314847"/>
                      </a:lnTo>
                      <a:lnTo>
                        <a:pt x="2819702" y="2335892"/>
                      </a:lnTo>
                      <a:lnTo>
                        <a:pt x="2785170" y="2356142"/>
                      </a:lnTo>
                      <a:lnTo>
                        <a:pt x="2750240" y="2375995"/>
                      </a:lnTo>
                      <a:lnTo>
                        <a:pt x="2714517" y="2394657"/>
                      </a:lnTo>
                      <a:lnTo>
                        <a:pt x="2678794" y="2412525"/>
                      </a:lnTo>
                      <a:lnTo>
                        <a:pt x="2642277" y="2429599"/>
                      </a:lnTo>
                      <a:lnTo>
                        <a:pt x="2605364" y="2445879"/>
                      </a:lnTo>
                      <a:lnTo>
                        <a:pt x="2567656" y="2460967"/>
                      </a:lnTo>
                      <a:lnTo>
                        <a:pt x="2529948" y="2475261"/>
                      </a:lnTo>
                      <a:lnTo>
                        <a:pt x="2491447" y="2488762"/>
                      </a:lnTo>
                      <a:lnTo>
                        <a:pt x="2452945" y="2501865"/>
                      </a:lnTo>
                      <a:lnTo>
                        <a:pt x="2414047" y="2512983"/>
                      </a:lnTo>
                      <a:lnTo>
                        <a:pt x="2374355" y="2524100"/>
                      </a:lnTo>
                      <a:lnTo>
                        <a:pt x="2334266" y="2534027"/>
                      </a:lnTo>
                      <a:lnTo>
                        <a:pt x="2294176" y="2542365"/>
                      </a:lnTo>
                      <a:lnTo>
                        <a:pt x="2273933" y="2546336"/>
                      </a:lnTo>
                      <a:lnTo>
                        <a:pt x="2253293" y="2550307"/>
                      </a:lnTo>
                      <a:lnTo>
                        <a:pt x="2233050" y="2553880"/>
                      </a:lnTo>
                      <a:lnTo>
                        <a:pt x="2212410" y="2557454"/>
                      </a:lnTo>
                      <a:lnTo>
                        <a:pt x="2191770" y="2560233"/>
                      </a:lnTo>
                      <a:lnTo>
                        <a:pt x="2171130" y="2563013"/>
                      </a:lnTo>
                      <a:lnTo>
                        <a:pt x="2150490" y="2565395"/>
                      </a:lnTo>
                      <a:lnTo>
                        <a:pt x="2129454" y="2567778"/>
                      </a:lnTo>
                      <a:lnTo>
                        <a:pt x="2108417" y="2569366"/>
                      </a:lnTo>
                      <a:lnTo>
                        <a:pt x="2087380" y="2570954"/>
                      </a:lnTo>
                      <a:lnTo>
                        <a:pt x="2066343" y="2572939"/>
                      </a:lnTo>
                      <a:lnTo>
                        <a:pt x="2045306" y="2574131"/>
                      </a:lnTo>
                      <a:lnTo>
                        <a:pt x="2023872" y="2574925"/>
                      </a:lnTo>
                      <a:lnTo>
                        <a:pt x="2002835" y="2575322"/>
                      </a:lnTo>
                      <a:lnTo>
                        <a:pt x="1981401" y="2575719"/>
                      </a:lnTo>
                      <a:lnTo>
                        <a:pt x="1959968" y="2576513"/>
                      </a:lnTo>
                      <a:lnTo>
                        <a:pt x="1938534" y="2575719"/>
                      </a:lnTo>
                      <a:lnTo>
                        <a:pt x="1917100" y="2575322"/>
                      </a:lnTo>
                      <a:lnTo>
                        <a:pt x="1895666" y="2574925"/>
                      </a:lnTo>
                      <a:lnTo>
                        <a:pt x="1874629" y="2574131"/>
                      </a:lnTo>
                      <a:lnTo>
                        <a:pt x="1853195" y="2572939"/>
                      </a:lnTo>
                      <a:lnTo>
                        <a:pt x="1832556" y="2570954"/>
                      </a:lnTo>
                      <a:lnTo>
                        <a:pt x="1811122" y="2569366"/>
                      </a:lnTo>
                      <a:lnTo>
                        <a:pt x="1790482" y="2567778"/>
                      </a:lnTo>
                      <a:lnTo>
                        <a:pt x="1769841" y="2565395"/>
                      </a:lnTo>
                      <a:lnTo>
                        <a:pt x="1748804" y="2563013"/>
                      </a:lnTo>
                      <a:lnTo>
                        <a:pt x="1728164" y="2560233"/>
                      </a:lnTo>
                      <a:lnTo>
                        <a:pt x="1707525" y="2557454"/>
                      </a:lnTo>
                      <a:lnTo>
                        <a:pt x="1686885" y="2553880"/>
                      </a:lnTo>
                      <a:lnTo>
                        <a:pt x="1666245" y="2550307"/>
                      </a:lnTo>
                      <a:lnTo>
                        <a:pt x="1646002" y="2546336"/>
                      </a:lnTo>
                      <a:lnTo>
                        <a:pt x="1625758" y="2542365"/>
                      </a:lnTo>
                      <a:lnTo>
                        <a:pt x="1585272" y="2534027"/>
                      </a:lnTo>
                      <a:lnTo>
                        <a:pt x="1545183" y="2524100"/>
                      </a:lnTo>
                      <a:lnTo>
                        <a:pt x="1505888" y="2512983"/>
                      </a:lnTo>
                      <a:lnTo>
                        <a:pt x="1466989" y="2501865"/>
                      </a:lnTo>
                      <a:lnTo>
                        <a:pt x="1428091" y="2488762"/>
                      </a:lnTo>
                      <a:lnTo>
                        <a:pt x="1389986" y="2475261"/>
                      </a:lnTo>
                      <a:lnTo>
                        <a:pt x="1351882" y="2460967"/>
                      </a:lnTo>
                      <a:lnTo>
                        <a:pt x="1314571" y="2445879"/>
                      </a:lnTo>
                      <a:lnTo>
                        <a:pt x="1277260" y="2429599"/>
                      </a:lnTo>
                      <a:lnTo>
                        <a:pt x="1240744" y="2412525"/>
                      </a:lnTo>
                      <a:lnTo>
                        <a:pt x="1205021" y="2394657"/>
                      </a:lnTo>
                      <a:lnTo>
                        <a:pt x="1169298" y="2375995"/>
                      </a:lnTo>
                      <a:lnTo>
                        <a:pt x="1134368" y="2356142"/>
                      </a:lnTo>
                      <a:lnTo>
                        <a:pt x="1100233" y="2335892"/>
                      </a:lnTo>
                      <a:lnTo>
                        <a:pt x="1066098" y="2314847"/>
                      </a:lnTo>
                      <a:lnTo>
                        <a:pt x="1032756" y="2293009"/>
                      </a:lnTo>
                      <a:lnTo>
                        <a:pt x="1000208" y="2269979"/>
                      </a:lnTo>
                      <a:lnTo>
                        <a:pt x="967661" y="2246552"/>
                      </a:lnTo>
                      <a:lnTo>
                        <a:pt x="935907" y="2222331"/>
                      </a:lnTo>
                      <a:lnTo>
                        <a:pt x="905344" y="2197316"/>
                      </a:lnTo>
                      <a:lnTo>
                        <a:pt x="874384" y="2171507"/>
                      </a:lnTo>
                      <a:lnTo>
                        <a:pt x="845012" y="2145300"/>
                      </a:lnTo>
                      <a:lnTo>
                        <a:pt x="815639" y="2117903"/>
                      </a:lnTo>
                      <a:lnTo>
                        <a:pt x="787458" y="2090108"/>
                      </a:lnTo>
                      <a:lnTo>
                        <a:pt x="759276" y="2061520"/>
                      </a:lnTo>
                      <a:lnTo>
                        <a:pt x="732683" y="2032534"/>
                      </a:lnTo>
                      <a:lnTo>
                        <a:pt x="706089" y="2002754"/>
                      </a:lnTo>
                      <a:lnTo>
                        <a:pt x="680289" y="1972180"/>
                      </a:lnTo>
                      <a:lnTo>
                        <a:pt x="655283" y="1941606"/>
                      </a:lnTo>
                      <a:lnTo>
                        <a:pt x="631070" y="1909841"/>
                      </a:lnTo>
                      <a:lnTo>
                        <a:pt x="607652" y="1877679"/>
                      </a:lnTo>
                      <a:lnTo>
                        <a:pt x="585027" y="1844722"/>
                      </a:lnTo>
                      <a:lnTo>
                        <a:pt x="562800" y="1811369"/>
                      </a:lnTo>
                      <a:lnTo>
                        <a:pt x="541366" y="1777221"/>
                      </a:lnTo>
                      <a:lnTo>
                        <a:pt x="521123" y="1743073"/>
                      </a:lnTo>
                      <a:lnTo>
                        <a:pt x="501674" y="1708132"/>
                      </a:lnTo>
                      <a:lnTo>
                        <a:pt x="483018" y="1672396"/>
                      </a:lnTo>
                      <a:lnTo>
                        <a:pt x="465157" y="1636660"/>
                      </a:lnTo>
                      <a:lnTo>
                        <a:pt x="448089" y="1599733"/>
                      </a:lnTo>
                      <a:lnTo>
                        <a:pt x="431815" y="1562806"/>
                      </a:lnTo>
                      <a:lnTo>
                        <a:pt x="416732" y="1525879"/>
                      </a:lnTo>
                      <a:lnTo>
                        <a:pt x="402046" y="1487363"/>
                      </a:lnTo>
                      <a:lnTo>
                        <a:pt x="388551" y="1449245"/>
                      </a:lnTo>
                      <a:lnTo>
                        <a:pt x="376246" y="1410333"/>
                      </a:lnTo>
                      <a:lnTo>
                        <a:pt x="364339" y="1371420"/>
                      </a:lnTo>
                      <a:lnTo>
                        <a:pt x="354019" y="1331714"/>
                      </a:lnTo>
                      <a:lnTo>
                        <a:pt x="344096" y="1291610"/>
                      </a:lnTo>
                      <a:lnTo>
                        <a:pt x="335363" y="1251507"/>
                      </a:lnTo>
                      <a:lnTo>
                        <a:pt x="331394" y="1231256"/>
                      </a:lnTo>
                      <a:lnTo>
                        <a:pt x="327822" y="1210609"/>
                      </a:lnTo>
                      <a:lnTo>
                        <a:pt x="324249" y="1190359"/>
                      </a:lnTo>
                      <a:lnTo>
                        <a:pt x="320677" y="1170108"/>
                      </a:lnTo>
                      <a:lnTo>
                        <a:pt x="317502" y="1149064"/>
                      </a:lnTo>
                      <a:lnTo>
                        <a:pt x="315120" y="1128417"/>
                      </a:lnTo>
                      <a:lnTo>
                        <a:pt x="312342" y="1107769"/>
                      </a:lnTo>
                      <a:lnTo>
                        <a:pt x="310357" y="1086725"/>
                      </a:lnTo>
                      <a:lnTo>
                        <a:pt x="307976" y="1066077"/>
                      </a:lnTo>
                      <a:lnTo>
                        <a:pt x="306388" y="1044636"/>
                      </a:lnTo>
                      <a:lnTo>
                        <a:pt x="305197" y="1023591"/>
                      </a:lnTo>
                      <a:lnTo>
                        <a:pt x="303609" y="1002547"/>
                      </a:lnTo>
                      <a:lnTo>
                        <a:pt x="302816" y="981502"/>
                      </a:lnTo>
                      <a:lnTo>
                        <a:pt x="302022" y="959664"/>
                      </a:lnTo>
                      <a:lnTo>
                        <a:pt x="301625" y="938619"/>
                      </a:lnTo>
                      <a:lnTo>
                        <a:pt x="301625" y="917575"/>
                      </a:lnTo>
                      <a:close/>
                      <a:moveTo>
                        <a:pt x="2434281" y="118161"/>
                      </a:moveTo>
                      <a:lnTo>
                        <a:pt x="2428724" y="118557"/>
                      </a:lnTo>
                      <a:lnTo>
                        <a:pt x="2422771" y="119350"/>
                      </a:lnTo>
                      <a:lnTo>
                        <a:pt x="2417611" y="120936"/>
                      </a:lnTo>
                      <a:lnTo>
                        <a:pt x="2412054" y="122919"/>
                      </a:lnTo>
                      <a:lnTo>
                        <a:pt x="2407291" y="124902"/>
                      </a:lnTo>
                      <a:lnTo>
                        <a:pt x="2402528" y="128074"/>
                      </a:lnTo>
                      <a:lnTo>
                        <a:pt x="2397765" y="131642"/>
                      </a:lnTo>
                      <a:lnTo>
                        <a:pt x="2393796" y="135211"/>
                      </a:lnTo>
                      <a:lnTo>
                        <a:pt x="2389827" y="139176"/>
                      </a:lnTo>
                      <a:lnTo>
                        <a:pt x="2386651" y="143538"/>
                      </a:lnTo>
                      <a:lnTo>
                        <a:pt x="2383873" y="148296"/>
                      </a:lnTo>
                      <a:lnTo>
                        <a:pt x="2381095" y="153054"/>
                      </a:lnTo>
                      <a:lnTo>
                        <a:pt x="2379507" y="159002"/>
                      </a:lnTo>
                      <a:lnTo>
                        <a:pt x="2378316" y="164156"/>
                      </a:lnTo>
                      <a:lnTo>
                        <a:pt x="2377126" y="170104"/>
                      </a:lnTo>
                      <a:lnTo>
                        <a:pt x="2376729" y="175655"/>
                      </a:lnTo>
                      <a:lnTo>
                        <a:pt x="2376729" y="693898"/>
                      </a:lnTo>
                      <a:lnTo>
                        <a:pt x="2377126" y="700242"/>
                      </a:lnTo>
                      <a:lnTo>
                        <a:pt x="2378316" y="705793"/>
                      </a:lnTo>
                      <a:lnTo>
                        <a:pt x="2379507" y="711345"/>
                      </a:lnTo>
                      <a:lnTo>
                        <a:pt x="2381095" y="716499"/>
                      </a:lnTo>
                      <a:lnTo>
                        <a:pt x="2383873" y="721654"/>
                      </a:lnTo>
                      <a:lnTo>
                        <a:pt x="2386651" y="726412"/>
                      </a:lnTo>
                      <a:lnTo>
                        <a:pt x="2389827" y="730774"/>
                      </a:lnTo>
                      <a:lnTo>
                        <a:pt x="2393796" y="735135"/>
                      </a:lnTo>
                      <a:lnTo>
                        <a:pt x="2397765" y="738704"/>
                      </a:lnTo>
                      <a:lnTo>
                        <a:pt x="2402528" y="741876"/>
                      </a:lnTo>
                      <a:lnTo>
                        <a:pt x="2407291" y="744652"/>
                      </a:lnTo>
                      <a:lnTo>
                        <a:pt x="2412054" y="747427"/>
                      </a:lnTo>
                      <a:lnTo>
                        <a:pt x="2417611" y="749410"/>
                      </a:lnTo>
                      <a:lnTo>
                        <a:pt x="2422771" y="750600"/>
                      </a:lnTo>
                      <a:lnTo>
                        <a:pt x="2428724" y="751393"/>
                      </a:lnTo>
                      <a:lnTo>
                        <a:pt x="2434281" y="752186"/>
                      </a:lnTo>
                      <a:lnTo>
                        <a:pt x="2440632" y="751393"/>
                      </a:lnTo>
                      <a:lnTo>
                        <a:pt x="2446189" y="750600"/>
                      </a:lnTo>
                      <a:lnTo>
                        <a:pt x="2451746" y="749410"/>
                      </a:lnTo>
                      <a:lnTo>
                        <a:pt x="2456905" y="747427"/>
                      </a:lnTo>
                      <a:lnTo>
                        <a:pt x="2462065" y="744652"/>
                      </a:lnTo>
                      <a:lnTo>
                        <a:pt x="2466828" y="741876"/>
                      </a:lnTo>
                      <a:lnTo>
                        <a:pt x="2471194" y="738704"/>
                      </a:lnTo>
                      <a:lnTo>
                        <a:pt x="2475164" y="735135"/>
                      </a:lnTo>
                      <a:lnTo>
                        <a:pt x="2479133" y="730774"/>
                      </a:lnTo>
                      <a:lnTo>
                        <a:pt x="2482705" y="726412"/>
                      </a:lnTo>
                      <a:lnTo>
                        <a:pt x="2485086" y="721654"/>
                      </a:lnTo>
                      <a:lnTo>
                        <a:pt x="2487865" y="716499"/>
                      </a:lnTo>
                      <a:lnTo>
                        <a:pt x="2489453" y="711345"/>
                      </a:lnTo>
                      <a:lnTo>
                        <a:pt x="2491040" y="705793"/>
                      </a:lnTo>
                      <a:lnTo>
                        <a:pt x="2492231" y="700242"/>
                      </a:lnTo>
                      <a:lnTo>
                        <a:pt x="2492231" y="693898"/>
                      </a:lnTo>
                      <a:lnTo>
                        <a:pt x="2492231" y="175655"/>
                      </a:lnTo>
                      <a:lnTo>
                        <a:pt x="2492231" y="170104"/>
                      </a:lnTo>
                      <a:lnTo>
                        <a:pt x="2491040" y="164156"/>
                      </a:lnTo>
                      <a:lnTo>
                        <a:pt x="2489453" y="159002"/>
                      </a:lnTo>
                      <a:lnTo>
                        <a:pt x="2487865" y="153054"/>
                      </a:lnTo>
                      <a:lnTo>
                        <a:pt x="2485086" y="148296"/>
                      </a:lnTo>
                      <a:lnTo>
                        <a:pt x="2482705" y="143538"/>
                      </a:lnTo>
                      <a:lnTo>
                        <a:pt x="2479133" y="139176"/>
                      </a:lnTo>
                      <a:lnTo>
                        <a:pt x="2475164" y="135211"/>
                      </a:lnTo>
                      <a:lnTo>
                        <a:pt x="2471194" y="131642"/>
                      </a:lnTo>
                      <a:lnTo>
                        <a:pt x="2466828" y="128074"/>
                      </a:lnTo>
                      <a:lnTo>
                        <a:pt x="2462065" y="124902"/>
                      </a:lnTo>
                      <a:lnTo>
                        <a:pt x="2456905" y="122919"/>
                      </a:lnTo>
                      <a:lnTo>
                        <a:pt x="2451746" y="120936"/>
                      </a:lnTo>
                      <a:lnTo>
                        <a:pt x="2446189" y="119350"/>
                      </a:lnTo>
                      <a:lnTo>
                        <a:pt x="2440632" y="118557"/>
                      </a:lnTo>
                      <a:lnTo>
                        <a:pt x="2434281" y="118161"/>
                      </a:lnTo>
                      <a:close/>
                      <a:moveTo>
                        <a:pt x="2197323" y="118161"/>
                      </a:moveTo>
                      <a:lnTo>
                        <a:pt x="2190972" y="118557"/>
                      </a:lnTo>
                      <a:lnTo>
                        <a:pt x="2185415" y="119350"/>
                      </a:lnTo>
                      <a:lnTo>
                        <a:pt x="2179859" y="120936"/>
                      </a:lnTo>
                      <a:lnTo>
                        <a:pt x="2174699" y="122919"/>
                      </a:lnTo>
                      <a:lnTo>
                        <a:pt x="2169539" y="124902"/>
                      </a:lnTo>
                      <a:lnTo>
                        <a:pt x="2164776" y="128074"/>
                      </a:lnTo>
                      <a:lnTo>
                        <a:pt x="2160410" y="131642"/>
                      </a:lnTo>
                      <a:lnTo>
                        <a:pt x="2156441" y="135211"/>
                      </a:lnTo>
                      <a:lnTo>
                        <a:pt x="2152471" y="139176"/>
                      </a:lnTo>
                      <a:lnTo>
                        <a:pt x="2148899" y="143538"/>
                      </a:lnTo>
                      <a:lnTo>
                        <a:pt x="2146518" y="148296"/>
                      </a:lnTo>
                      <a:lnTo>
                        <a:pt x="2143739" y="153054"/>
                      </a:lnTo>
                      <a:lnTo>
                        <a:pt x="2142152" y="159002"/>
                      </a:lnTo>
                      <a:lnTo>
                        <a:pt x="2140564" y="164156"/>
                      </a:lnTo>
                      <a:lnTo>
                        <a:pt x="2139373" y="170104"/>
                      </a:lnTo>
                      <a:lnTo>
                        <a:pt x="2139373" y="175655"/>
                      </a:lnTo>
                      <a:lnTo>
                        <a:pt x="2139373" y="693898"/>
                      </a:lnTo>
                      <a:lnTo>
                        <a:pt x="2139373" y="700242"/>
                      </a:lnTo>
                      <a:lnTo>
                        <a:pt x="2140564" y="705793"/>
                      </a:lnTo>
                      <a:lnTo>
                        <a:pt x="2142152" y="711345"/>
                      </a:lnTo>
                      <a:lnTo>
                        <a:pt x="2143739" y="716499"/>
                      </a:lnTo>
                      <a:lnTo>
                        <a:pt x="2146518" y="721654"/>
                      </a:lnTo>
                      <a:lnTo>
                        <a:pt x="2148899" y="726412"/>
                      </a:lnTo>
                      <a:lnTo>
                        <a:pt x="2152471" y="730774"/>
                      </a:lnTo>
                      <a:lnTo>
                        <a:pt x="2156441" y="735135"/>
                      </a:lnTo>
                      <a:lnTo>
                        <a:pt x="2160410" y="738704"/>
                      </a:lnTo>
                      <a:lnTo>
                        <a:pt x="2164776" y="741876"/>
                      </a:lnTo>
                      <a:lnTo>
                        <a:pt x="2169539" y="744652"/>
                      </a:lnTo>
                      <a:lnTo>
                        <a:pt x="2174699" y="747427"/>
                      </a:lnTo>
                      <a:lnTo>
                        <a:pt x="2179859" y="749410"/>
                      </a:lnTo>
                      <a:lnTo>
                        <a:pt x="2185415" y="750600"/>
                      </a:lnTo>
                      <a:lnTo>
                        <a:pt x="2190972" y="751393"/>
                      </a:lnTo>
                      <a:lnTo>
                        <a:pt x="2197323" y="752186"/>
                      </a:lnTo>
                      <a:lnTo>
                        <a:pt x="2202880" y="751393"/>
                      </a:lnTo>
                      <a:lnTo>
                        <a:pt x="2208833" y="750600"/>
                      </a:lnTo>
                      <a:lnTo>
                        <a:pt x="2213993" y="749410"/>
                      </a:lnTo>
                      <a:lnTo>
                        <a:pt x="2219550" y="747427"/>
                      </a:lnTo>
                      <a:lnTo>
                        <a:pt x="2224313" y="744652"/>
                      </a:lnTo>
                      <a:lnTo>
                        <a:pt x="2229076" y="741876"/>
                      </a:lnTo>
                      <a:lnTo>
                        <a:pt x="2233442" y="738704"/>
                      </a:lnTo>
                      <a:lnTo>
                        <a:pt x="2237808" y="735135"/>
                      </a:lnTo>
                      <a:lnTo>
                        <a:pt x="2241380" y="730774"/>
                      </a:lnTo>
                      <a:lnTo>
                        <a:pt x="2244953" y="726412"/>
                      </a:lnTo>
                      <a:lnTo>
                        <a:pt x="2247731" y="721654"/>
                      </a:lnTo>
                      <a:lnTo>
                        <a:pt x="2250113" y="716499"/>
                      </a:lnTo>
                      <a:lnTo>
                        <a:pt x="2252097" y="711345"/>
                      </a:lnTo>
                      <a:lnTo>
                        <a:pt x="2253288" y="705793"/>
                      </a:lnTo>
                      <a:lnTo>
                        <a:pt x="2254479" y="700242"/>
                      </a:lnTo>
                      <a:lnTo>
                        <a:pt x="2254876" y="693898"/>
                      </a:lnTo>
                      <a:lnTo>
                        <a:pt x="2254876" y="175655"/>
                      </a:lnTo>
                      <a:lnTo>
                        <a:pt x="2254479" y="170104"/>
                      </a:lnTo>
                      <a:lnTo>
                        <a:pt x="2253288" y="164156"/>
                      </a:lnTo>
                      <a:lnTo>
                        <a:pt x="2252097" y="159002"/>
                      </a:lnTo>
                      <a:lnTo>
                        <a:pt x="2250113" y="153054"/>
                      </a:lnTo>
                      <a:lnTo>
                        <a:pt x="2247731" y="148296"/>
                      </a:lnTo>
                      <a:lnTo>
                        <a:pt x="2244953" y="143538"/>
                      </a:lnTo>
                      <a:lnTo>
                        <a:pt x="2241380" y="139176"/>
                      </a:lnTo>
                      <a:lnTo>
                        <a:pt x="2237808" y="135211"/>
                      </a:lnTo>
                      <a:lnTo>
                        <a:pt x="2233442" y="131642"/>
                      </a:lnTo>
                      <a:lnTo>
                        <a:pt x="2229076" y="128074"/>
                      </a:lnTo>
                      <a:lnTo>
                        <a:pt x="2224313" y="124902"/>
                      </a:lnTo>
                      <a:lnTo>
                        <a:pt x="2219550" y="122919"/>
                      </a:lnTo>
                      <a:lnTo>
                        <a:pt x="2213993" y="120936"/>
                      </a:lnTo>
                      <a:lnTo>
                        <a:pt x="2208833" y="119350"/>
                      </a:lnTo>
                      <a:lnTo>
                        <a:pt x="2202880" y="118557"/>
                      </a:lnTo>
                      <a:lnTo>
                        <a:pt x="2197323" y="118161"/>
                      </a:lnTo>
                      <a:close/>
                      <a:moveTo>
                        <a:pt x="1959571" y="118161"/>
                      </a:moveTo>
                      <a:lnTo>
                        <a:pt x="1953617" y="118557"/>
                      </a:lnTo>
                      <a:lnTo>
                        <a:pt x="1947663" y="119350"/>
                      </a:lnTo>
                      <a:lnTo>
                        <a:pt x="1942503" y="120936"/>
                      </a:lnTo>
                      <a:lnTo>
                        <a:pt x="1936947" y="122919"/>
                      </a:lnTo>
                      <a:lnTo>
                        <a:pt x="1932184" y="124902"/>
                      </a:lnTo>
                      <a:lnTo>
                        <a:pt x="1927421" y="128074"/>
                      </a:lnTo>
                      <a:lnTo>
                        <a:pt x="1923055" y="131642"/>
                      </a:lnTo>
                      <a:lnTo>
                        <a:pt x="1918688" y="135211"/>
                      </a:lnTo>
                      <a:lnTo>
                        <a:pt x="1915116" y="139176"/>
                      </a:lnTo>
                      <a:lnTo>
                        <a:pt x="1911941" y="143538"/>
                      </a:lnTo>
                      <a:lnTo>
                        <a:pt x="1908766" y="148296"/>
                      </a:lnTo>
                      <a:lnTo>
                        <a:pt x="1906384" y="153054"/>
                      </a:lnTo>
                      <a:lnTo>
                        <a:pt x="1904400" y="159002"/>
                      </a:lnTo>
                      <a:lnTo>
                        <a:pt x="1903209" y="164156"/>
                      </a:lnTo>
                      <a:lnTo>
                        <a:pt x="1902415" y="170104"/>
                      </a:lnTo>
                      <a:lnTo>
                        <a:pt x="1901621" y="175655"/>
                      </a:lnTo>
                      <a:lnTo>
                        <a:pt x="1901621" y="693898"/>
                      </a:lnTo>
                      <a:lnTo>
                        <a:pt x="1902415" y="700242"/>
                      </a:lnTo>
                      <a:lnTo>
                        <a:pt x="1903209" y="705793"/>
                      </a:lnTo>
                      <a:lnTo>
                        <a:pt x="1904400" y="711345"/>
                      </a:lnTo>
                      <a:lnTo>
                        <a:pt x="1906384" y="716499"/>
                      </a:lnTo>
                      <a:lnTo>
                        <a:pt x="1908766" y="721654"/>
                      </a:lnTo>
                      <a:lnTo>
                        <a:pt x="1911941" y="726412"/>
                      </a:lnTo>
                      <a:lnTo>
                        <a:pt x="1915116" y="730774"/>
                      </a:lnTo>
                      <a:lnTo>
                        <a:pt x="1918688" y="735135"/>
                      </a:lnTo>
                      <a:lnTo>
                        <a:pt x="1923055" y="738704"/>
                      </a:lnTo>
                      <a:lnTo>
                        <a:pt x="1927421" y="741876"/>
                      </a:lnTo>
                      <a:lnTo>
                        <a:pt x="1932184" y="744652"/>
                      </a:lnTo>
                      <a:lnTo>
                        <a:pt x="1936947" y="747427"/>
                      </a:lnTo>
                      <a:lnTo>
                        <a:pt x="1942503" y="749410"/>
                      </a:lnTo>
                      <a:lnTo>
                        <a:pt x="1947663" y="750600"/>
                      </a:lnTo>
                      <a:lnTo>
                        <a:pt x="1953617" y="751393"/>
                      </a:lnTo>
                      <a:lnTo>
                        <a:pt x="1959571" y="752186"/>
                      </a:lnTo>
                      <a:lnTo>
                        <a:pt x="1965524" y="751393"/>
                      </a:lnTo>
                      <a:lnTo>
                        <a:pt x="1971081" y="750600"/>
                      </a:lnTo>
                      <a:lnTo>
                        <a:pt x="1976638" y="749410"/>
                      </a:lnTo>
                      <a:lnTo>
                        <a:pt x="1981798" y="747427"/>
                      </a:lnTo>
                      <a:lnTo>
                        <a:pt x="1986958" y="744652"/>
                      </a:lnTo>
                      <a:lnTo>
                        <a:pt x="1991721" y="741876"/>
                      </a:lnTo>
                      <a:lnTo>
                        <a:pt x="1996087" y="738704"/>
                      </a:lnTo>
                      <a:lnTo>
                        <a:pt x="2000056" y="735135"/>
                      </a:lnTo>
                      <a:lnTo>
                        <a:pt x="2004025" y="730774"/>
                      </a:lnTo>
                      <a:lnTo>
                        <a:pt x="2007597" y="726412"/>
                      </a:lnTo>
                      <a:lnTo>
                        <a:pt x="2009979" y="721654"/>
                      </a:lnTo>
                      <a:lnTo>
                        <a:pt x="2012757" y="716499"/>
                      </a:lnTo>
                      <a:lnTo>
                        <a:pt x="2014345" y="711345"/>
                      </a:lnTo>
                      <a:lnTo>
                        <a:pt x="2016330" y="705793"/>
                      </a:lnTo>
                      <a:lnTo>
                        <a:pt x="2017123" y="700242"/>
                      </a:lnTo>
                      <a:lnTo>
                        <a:pt x="2017123" y="693898"/>
                      </a:lnTo>
                      <a:lnTo>
                        <a:pt x="2017123" y="175655"/>
                      </a:lnTo>
                      <a:lnTo>
                        <a:pt x="2017123" y="170104"/>
                      </a:lnTo>
                      <a:lnTo>
                        <a:pt x="2016330" y="164156"/>
                      </a:lnTo>
                      <a:lnTo>
                        <a:pt x="2014345" y="159002"/>
                      </a:lnTo>
                      <a:lnTo>
                        <a:pt x="2012757" y="153054"/>
                      </a:lnTo>
                      <a:lnTo>
                        <a:pt x="2009979" y="148296"/>
                      </a:lnTo>
                      <a:lnTo>
                        <a:pt x="2007597" y="143538"/>
                      </a:lnTo>
                      <a:lnTo>
                        <a:pt x="2004025" y="139176"/>
                      </a:lnTo>
                      <a:lnTo>
                        <a:pt x="2000056" y="135211"/>
                      </a:lnTo>
                      <a:lnTo>
                        <a:pt x="1996087" y="131642"/>
                      </a:lnTo>
                      <a:lnTo>
                        <a:pt x="1991721" y="128074"/>
                      </a:lnTo>
                      <a:lnTo>
                        <a:pt x="1986958" y="124902"/>
                      </a:lnTo>
                      <a:lnTo>
                        <a:pt x="1981798" y="122919"/>
                      </a:lnTo>
                      <a:lnTo>
                        <a:pt x="1976638" y="120936"/>
                      </a:lnTo>
                      <a:lnTo>
                        <a:pt x="1971081" y="119350"/>
                      </a:lnTo>
                      <a:lnTo>
                        <a:pt x="1965524" y="118557"/>
                      </a:lnTo>
                      <a:lnTo>
                        <a:pt x="1959571" y="118161"/>
                      </a:lnTo>
                      <a:close/>
                      <a:moveTo>
                        <a:pt x="1722215" y="118161"/>
                      </a:moveTo>
                      <a:lnTo>
                        <a:pt x="1715864" y="118557"/>
                      </a:lnTo>
                      <a:lnTo>
                        <a:pt x="1710308" y="119350"/>
                      </a:lnTo>
                      <a:lnTo>
                        <a:pt x="1704751" y="120936"/>
                      </a:lnTo>
                      <a:lnTo>
                        <a:pt x="1699591" y="122919"/>
                      </a:lnTo>
                      <a:lnTo>
                        <a:pt x="1694431" y="124902"/>
                      </a:lnTo>
                      <a:lnTo>
                        <a:pt x="1689668" y="128074"/>
                      </a:lnTo>
                      <a:lnTo>
                        <a:pt x="1685302" y="131642"/>
                      </a:lnTo>
                      <a:lnTo>
                        <a:pt x="1681333" y="135211"/>
                      </a:lnTo>
                      <a:lnTo>
                        <a:pt x="1677364" y="139176"/>
                      </a:lnTo>
                      <a:lnTo>
                        <a:pt x="1674188" y="143538"/>
                      </a:lnTo>
                      <a:lnTo>
                        <a:pt x="1671410" y="148296"/>
                      </a:lnTo>
                      <a:lnTo>
                        <a:pt x="1669028" y="153054"/>
                      </a:lnTo>
                      <a:lnTo>
                        <a:pt x="1667044" y="159002"/>
                      </a:lnTo>
                      <a:lnTo>
                        <a:pt x="1665456" y="164156"/>
                      </a:lnTo>
                      <a:lnTo>
                        <a:pt x="1664662" y="170104"/>
                      </a:lnTo>
                      <a:lnTo>
                        <a:pt x="1664662" y="175655"/>
                      </a:lnTo>
                      <a:lnTo>
                        <a:pt x="1664662" y="693898"/>
                      </a:lnTo>
                      <a:lnTo>
                        <a:pt x="1664662" y="700242"/>
                      </a:lnTo>
                      <a:lnTo>
                        <a:pt x="1665456" y="705793"/>
                      </a:lnTo>
                      <a:lnTo>
                        <a:pt x="1667044" y="711345"/>
                      </a:lnTo>
                      <a:lnTo>
                        <a:pt x="1669028" y="716499"/>
                      </a:lnTo>
                      <a:lnTo>
                        <a:pt x="1671410" y="721654"/>
                      </a:lnTo>
                      <a:lnTo>
                        <a:pt x="1674188" y="726412"/>
                      </a:lnTo>
                      <a:lnTo>
                        <a:pt x="1677364" y="730774"/>
                      </a:lnTo>
                      <a:lnTo>
                        <a:pt x="1681333" y="735135"/>
                      </a:lnTo>
                      <a:lnTo>
                        <a:pt x="1685302" y="738704"/>
                      </a:lnTo>
                      <a:lnTo>
                        <a:pt x="1689668" y="741876"/>
                      </a:lnTo>
                      <a:lnTo>
                        <a:pt x="1694431" y="744652"/>
                      </a:lnTo>
                      <a:lnTo>
                        <a:pt x="1699591" y="747427"/>
                      </a:lnTo>
                      <a:lnTo>
                        <a:pt x="1704751" y="749410"/>
                      </a:lnTo>
                      <a:lnTo>
                        <a:pt x="1710308" y="750600"/>
                      </a:lnTo>
                      <a:lnTo>
                        <a:pt x="1715864" y="751393"/>
                      </a:lnTo>
                      <a:lnTo>
                        <a:pt x="1722215" y="752186"/>
                      </a:lnTo>
                      <a:lnTo>
                        <a:pt x="1727772" y="751393"/>
                      </a:lnTo>
                      <a:lnTo>
                        <a:pt x="1733726" y="750600"/>
                      </a:lnTo>
                      <a:lnTo>
                        <a:pt x="1738885" y="749410"/>
                      </a:lnTo>
                      <a:lnTo>
                        <a:pt x="1744442" y="747427"/>
                      </a:lnTo>
                      <a:lnTo>
                        <a:pt x="1749205" y="744652"/>
                      </a:lnTo>
                      <a:lnTo>
                        <a:pt x="1753968" y="741876"/>
                      </a:lnTo>
                      <a:lnTo>
                        <a:pt x="1758334" y="738704"/>
                      </a:lnTo>
                      <a:lnTo>
                        <a:pt x="1762700" y="735135"/>
                      </a:lnTo>
                      <a:lnTo>
                        <a:pt x="1766273" y="730774"/>
                      </a:lnTo>
                      <a:lnTo>
                        <a:pt x="1769845" y="726412"/>
                      </a:lnTo>
                      <a:lnTo>
                        <a:pt x="1772623" y="721654"/>
                      </a:lnTo>
                      <a:lnTo>
                        <a:pt x="1775005" y="716499"/>
                      </a:lnTo>
                      <a:lnTo>
                        <a:pt x="1776989" y="711345"/>
                      </a:lnTo>
                      <a:lnTo>
                        <a:pt x="1778577" y="705793"/>
                      </a:lnTo>
                      <a:lnTo>
                        <a:pt x="1779371" y="700242"/>
                      </a:lnTo>
                      <a:lnTo>
                        <a:pt x="1779768" y="693898"/>
                      </a:lnTo>
                      <a:lnTo>
                        <a:pt x="1779768" y="175655"/>
                      </a:lnTo>
                      <a:lnTo>
                        <a:pt x="1779371" y="170104"/>
                      </a:lnTo>
                      <a:lnTo>
                        <a:pt x="1778577" y="164156"/>
                      </a:lnTo>
                      <a:lnTo>
                        <a:pt x="1776989" y="159002"/>
                      </a:lnTo>
                      <a:lnTo>
                        <a:pt x="1775005" y="153054"/>
                      </a:lnTo>
                      <a:lnTo>
                        <a:pt x="1772623" y="148296"/>
                      </a:lnTo>
                      <a:lnTo>
                        <a:pt x="1769845" y="143538"/>
                      </a:lnTo>
                      <a:lnTo>
                        <a:pt x="1766273" y="139176"/>
                      </a:lnTo>
                      <a:lnTo>
                        <a:pt x="1762700" y="135211"/>
                      </a:lnTo>
                      <a:lnTo>
                        <a:pt x="1758334" y="131642"/>
                      </a:lnTo>
                      <a:lnTo>
                        <a:pt x="1753968" y="128074"/>
                      </a:lnTo>
                      <a:lnTo>
                        <a:pt x="1749205" y="124902"/>
                      </a:lnTo>
                      <a:lnTo>
                        <a:pt x="1744442" y="122919"/>
                      </a:lnTo>
                      <a:lnTo>
                        <a:pt x="1738885" y="120936"/>
                      </a:lnTo>
                      <a:lnTo>
                        <a:pt x="1733726" y="119350"/>
                      </a:lnTo>
                      <a:lnTo>
                        <a:pt x="1727772" y="118557"/>
                      </a:lnTo>
                      <a:lnTo>
                        <a:pt x="1722215" y="118161"/>
                      </a:lnTo>
                      <a:close/>
                      <a:moveTo>
                        <a:pt x="1484463" y="118161"/>
                      </a:moveTo>
                      <a:lnTo>
                        <a:pt x="1478906" y="118557"/>
                      </a:lnTo>
                      <a:lnTo>
                        <a:pt x="1472952" y="119350"/>
                      </a:lnTo>
                      <a:lnTo>
                        <a:pt x="1467395" y="120936"/>
                      </a:lnTo>
                      <a:lnTo>
                        <a:pt x="1462236" y="122919"/>
                      </a:lnTo>
                      <a:lnTo>
                        <a:pt x="1457076" y="124902"/>
                      </a:lnTo>
                      <a:lnTo>
                        <a:pt x="1452313" y="128074"/>
                      </a:lnTo>
                      <a:lnTo>
                        <a:pt x="1447947" y="131642"/>
                      </a:lnTo>
                      <a:lnTo>
                        <a:pt x="1443581" y="135211"/>
                      </a:lnTo>
                      <a:lnTo>
                        <a:pt x="1440008" y="139176"/>
                      </a:lnTo>
                      <a:lnTo>
                        <a:pt x="1436833" y="143538"/>
                      </a:lnTo>
                      <a:lnTo>
                        <a:pt x="1433658" y="148296"/>
                      </a:lnTo>
                      <a:lnTo>
                        <a:pt x="1431673" y="153054"/>
                      </a:lnTo>
                      <a:lnTo>
                        <a:pt x="1429292" y="159002"/>
                      </a:lnTo>
                      <a:lnTo>
                        <a:pt x="1428101" y="164156"/>
                      </a:lnTo>
                      <a:lnTo>
                        <a:pt x="1427307" y="170104"/>
                      </a:lnTo>
                      <a:lnTo>
                        <a:pt x="1426910" y="175655"/>
                      </a:lnTo>
                      <a:lnTo>
                        <a:pt x="1426910" y="693898"/>
                      </a:lnTo>
                      <a:lnTo>
                        <a:pt x="1427307" y="700242"/>
                      </a:lnTo>
                      <a:lnTo>
                        <a:pt x="1428101" y="705793"/>
                      </a:lnTo>
                      <a:lnTo>
                        <a:pt x="1429292" y="711345"/>
                      </a:lnTo>
                      <a:lnTo>
                        <a:pt x="1431673" y="716499"/>
                      </a:lnTo>
                      <a:lnTo>
                        <a:pt x="1433658" y="721654"/>
                      </a:lnTo>
                      <a:lnTo>
                        <a:pt x="1436833" y="726412"/>
                      </a:lnTo>
                      <a:lnTo>
                        <a:pt x="1440008" y="730774"/>
                      </a:lnTo>
                      <a:lnTo>
                        <a:pt x="1443581" y="735135"/>
                      </a:lnTo>
                      <a:lnTo>
                        <a:pt x="1447947" y="738704"/>
                      </a:lnTo>
                      <a:lnTo>
                        <a:pt x="1452313" y="741876"/>
                      </a:lnTo>
                      <a:lnTo>
                        <a:pt x="1457076" y="744652"/>
                      </a:lnTo>
                      <a:lnTo>
                        <a:pt x="1462236" y="747427"/>
                      </a:lnTo>
                      <a:lnTo>
                        <a:pt x="1467395" y="749410"/>
                      </a:lnTo>
                      <a:lnTo>
                        <a:pt x="1472952" y="750600"/>
                      </a:lnTo>
                      <a:lnTo>
                        <a:pt x="1478906" y="751393"/>
                      </a:lnTo>
                      <a:lnTo>
                        <a:pt x="1484463" y="752186"/>
                      </a:lnTo>
                      <a:lnTo>
                        <a:pt x="1490417" y="751393"/>
                      </a:lnTo>
                      <a:lnTo>
                        <a:pt x="1495973" y="750600"/>
                      </a:lnTo>
                      <a:lnTo>
                        <a:pt x="1501530" y="749410"/>
                      </a:lnTo>
                      <a:lnTo>
                        <a:pt x="1506690" y="747427"/>
                      </a:lnTo>
                      <a:lnTo>
                        <a:pt x="1512247" y="744652"/>
                      </a:lnTo>
                      <a:lnTo>
                        <a:pt x="1517010" y="741876"/>
                      </a:lnTo>
                      <a:lnTo>
                        <a:pt x="1520979" y="738704"/>
                      </a:lnTo>
                      <a:lnTo>
                        <a:pt x="1524948" y="735135"/>
                      </a:lnTo>
                      <a:lnTo>
                        <a:pt x="1528917" y="730774"/>
                      </a:lnTo>
                      <a:lnTo>
                        <a:pt x="1532490" y="726412"/>
                      </a:lnTo>
                      <a:lnTo>
                        <a:pt x="1534871" y="721654"/>
                      </a:lnTo>
                      <a:lnTo>
                        <a:pt x="1537649" y="716499"/>
                      </a:lnTo>
                      <a:lnTo>
                        <a:pt x="1539237" y="711345"/>
                      </a:lnTo>
                      <a:lnTo>
                        <a:pt x="1541222" y="705793"/>
                      </a:lnTo>
                      <a:lnTo>
                        <a:pt x="1542016" y="700242"/>
                      </a:lnTo>
                      <a:lnTo>
                        <a:pt x="1542016" y="693898"/>
                      </a:lnTo>
                      <a:lnTo>
                        <a:pt x="1542016" y="175655"/>
                      </a:lnTo>
                      <a:lnTo>
                        <a:pt x="1542016" y="170104"/>
                      </a:lnTo>
                      <a:lnTo>
                        <a:pt x="1541222" y="164156"/>
                      </a:lnTo>
                      <a:lnTo>
                        <a:pt x="1539237" y="159002"/>
                      </a:lnTo>
                      <a:lnTo>
                        <a:pt x="1537649" y="153054"/>
                      </a:lnTo>
                      <a:lnTo>
                        <a:pt x="1534871" y="148296"/>
                      </a:lnTo>
                      <a:lnTo>
                        <a:pt x="1532490" y="143538"/>
                      </a:lnTo>
                      <a:lnTo>
                        <a:pt x="1528917" y="139176"/>
                      </a:lnTo>
                      <a:lnTo>
                        <a:pt x="1524948" y="135211"/>
                      </a:lnTo>
                      <a:lnTo>
                        <a:pt x="1520979" y="131642"/>
                      </a:lnTo>
                      <a:lnTo>
                        <a:pt x="1517010" y="128074"/>
                      </a:lnTo>
                      <a:lnTo>
                        <a:pt x="1512247" y="124902"/>
                      </a:lnTo>
                      <a:lnTo>
                        <a:pt x="1506690" y="122919"/>
                      </a:lnTo>
                      <a:lnTo>
                        <a:pt x="1501530" y="120936"/>
                      </a:lnTo>
                      <a:lnTo>
                        <a:pt x="1495973" y="119350"/>
                      </a:lnTo>
                      <a:lnTo>
                        <a:pt x="1490417" y="118557"/>
                      </a:lnTo>
                      <a:lnTo>
                        <a:pt x="1484463" y="118161"/>
                      </a:lnTo>
                      <a:close/>
                      <a:moveTo>
                        <a:pt x="0" y="0"/>
                      </a:moveTo>
                      <a:lnTo>
                        <a:pt x="3919538" y="0"/>
                      </a:lnTo>
                      <a:lnTo>
                        <a:pt x="3919538" y="869950"/>
                      </a:lnTo>
                      <a:lnTo>
                        <a:pt x="0" y="8699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4" name="组合 113"/>
            <p:cNvGrpSpPr/>
            <p:nvPr/>
          </p:nvGrpSpPr>
          <p:grpSpPr>
            <a:xfrm>
              <a:off x="3753510" y="919994"/>
              <a:ext cx="1005385" cy="1052703"/>
              <a:chOff x="8428679" y="2287671"/>
              <a:chExt cx="1005385" cy="1052703"/>
            </a:xfrm>
          </p:grpSpPr>
          <p:grpSp>
            <p:nvGrpSpPr>
              <p:cNvPr id="62" name="组合 114"/>
              <p:cNvGrpSpPr/>
              <p:nvPr/>
            </p:nvGrpSpPr>
            <p:grpSpPr>
              <a:xfrm>
                <a:off x="8528325" y="2287671"/>
                <a:ext cx="784535" cy="784535"/>
                <a:chOff x="5995490" y="1448534"/>
                <a:chExt cx="784535" cy="784535"/>
              </a:xfrm>
            </p:grpSpPr>
            <p:sp>
              <p:nvSpPr>
                <p:cNvPr id="68" name="椭圆 120"/>
                <p:cNvSpPr/>
                <p:nvPr/>
              </p:nvSpPr>
              <p:spPr bwMode="auto">
                <a:xfrm>
                  <a:off x="5995490" y="1448534"/>
                  <a:ext cx="784535" cy="7845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  <a:sym typeface="Calibri" pitchFamily="34" charset="0"/>
                  </a:endParaRPr>
                </a:p>
              </p:txBody>
            </p:sp>
            <p:sp>
              <p:nvSpPr>
                <p:cNvPr id="69" name="KSO_Shape"/>
                <p:cNvSpPr>
                  <a:spLocks/>
                </p:cNvSpPr>
                <p:nvPr/>
              </p:nvSpPr>
              <p:spPr bwMode="auto">
                <a:xfrm>
                  <a:off x="6069255" y="1628531"/>
                  <a:ext cx="379740" cy="359487"/>
                </a:xfrm>
                <a:custGeom>
                  <a:avLst/>
                  <a:gdLst>
                    <a:gd name="T0" fmla="*/ 332558402 w 9644"/>
                    <a:gd name="T1" fmla="*/ 103997713 h 9130"/>
                    <a:gd name="T2" fmla="*/ 336577391 w 9644"/>
                    <a:gd name="T3" fmla="*/ 101618133 h 9130"/>
                    <a:gd name="T4" fmla="*/ 340791542 w 9644"/>
                    <a:gd name="T5" fmla="*/ 98185353 h 9130"/>
                    <a:gd name="T6" fmla="*/ 344108107 w 9644"/>
                    <a:gd name="T7" fmla="*/ 94479593 h 9130"/>
                    <a:gd name="T8" fmla="*/ 346371232 w 9644"/>
                    <a:gd name="T9" fmla="*/ 90656701 h 9130"/>
                    <a:gd name="T10" fmla="*/ 347502696 w 9644"/>
                    <a:gd name="T11" fmla="*/ 86872919 h 9130"/>
                    <a:gd name="T12" fmla="*/ 347385757 w 9644"/>
                    <a:gd name="T13" fmla="*/ 83362116 h 9130"/>
                    <a:gd name="T14" fmla="*/ 306727914 w 9644"/>
                    <a:gd name="T15" fmla="*/ 5266205 h 9130"/>
                    <a:gd name="T16" fmla="*/ 304503899 w 9644"/>
                    <a:gd name="T17" fmla="*/ 2652558 h 9130"/>
                    <a:gd name="T18" fmla="*/ 301265360 w 9644"/>
                    <a:gd name="T19" fmla="*/ 897157 h 9130"/>
                    <a:gd name="T20" fmla="*/ 297246371 w 9644"/>
                    <a:gd name="T21" fmla="*/ 78022 h 9130"/>
                    <a:gd name="T22" fmla="*/ 292603180 w 9644"/>
                    <a:gd name="T23" fmla="*/ 116935 h 9130"/>
                    <a:gd name="T24" fmla="*/ 287530555 w 9644"/>
                    <a:gd name="T25" fmla="*/ 1092311 h 9130"/>
                    <a:gd name="T26" fmla="*/ 282224051 w 9644"/>
                    <a:gd name="T27" fmla="*/ 3003757 h 9130"/>
                    <a:gd name="T28" fmla="*/ 13968881 w 9644"/>
                    <a:gd name="T29" fmla="*/ 143747770 h 9130"/>
                    <a:gd name="T30" fmla="*/ 9247467 w 9644"/>
                    <a:gd name="T31" fmla="*/ 146907571 h 9130"/>
                    <a:gd name="T32" fmla="*/ 5345615 w 9644"/>
                    <a:gd name="T33" fmla="*/ 150418374 h 9130"/>
                    <a:gd name="T34" fmla="*/ 2458288 w 9644"/>
                    <a:gd name="T35" fmla="*/ 154202156 h 9130"/>
                    <a:gd name="T36" fmla="*/ 624399 w 9644"/>
                    <a:gd name="T37" fmla="*/ 158064158 h 9130"/>
                    <a:gd name="T38" fmla="*/ 0 w 9644"/>
                    <a:gd name="T39" fmla="*/ 161731006 h 9130"/>
                    <a:gd name="T40" fmla="*/ 624399 w 9644"/>
                    <a:gd name="T41" fmla="*/ 165124677 h 9130"/>
                    <a:gd name="T42" fmla="*/ 41633257 w 9644"/>
                    <a:gd name="T43" fmla="*/ 243064543 h 9130"/>
                    <a:gd name="T44" fmla="*/ 44286509 w 9644"/>
                    <a:gd name="T45" fmla="*/ 245288078 h 9130"/>
                    <a:gd name="T46" fmla="*/ 47837150 w 9644"/>
                    <a:gd name="T47" fmla="*/ 246692281 h 9130"/>
                    <a:gd name="T48" fmla="*/ 52168239 w 9644"/>
                    <a:gd name="T49" fmla="*/ 247160414 h 9130"/>
                    <a:gd name="T50" fmla="*/ 57006592 w 9644"/>
                    <a:gd name="T51" fmla="*/ 246770303 h 9130"/>
                    <a:gd name="T52" fmla="*/ 62196156 w 9644"/>
                    <a:gd name="T53" fmla="*/ 245405013 h 9130"/>
                    <a:gd name="T54" fmla="*/ 67463746 w 9644"/>
                    <a:gd name="T55" fmla="*/ 243103456 h 9130"/>
                    <a:gd name="T56" fmla="*/ 350468247 w 9644"/>
                    <a:gd name="T57" fmla="*/ 356151352 h 9130"/>
                    <a:gd name="T58" fmla="*/ 62079217 w 9644"/>
                    <a:gd name="T59" fmla="*/ 242128276 h 9130"/>
                    <a:gd name="T60" fmla="*/ 60713480 w 9644"/>
                    <a:gd name="T61" fmla="*/ 242323431 h 9130"/>
                    <a:gd name="T62" fmla="*/ 57474940 w 9644"/>
                    <a:gd name="T63" fmla="*/ 240802096 h 9130"/>
                    <a:gd name="T64" fmla="*/ 52753527 w 9644"/>
                    <a:gd name="T65" fmla="*/ 236511071 h 9130"/>
                    <a:gd name="T66" fmla="*/ 47134923 w 9644"/>
                    <a:gd name="T67" fmla="*/ 229801554 h 9130"/>
                    <a:gd name="T68" fmla="*/ 40969945 w 9644"/>
                    <a:gd name="T69" fmla="*/ 220985436 h 9130"/>
                    <a:gd name="T70" fmla="*/ 34414643 w 9644"/>
                    <a:gd name="T71" fmla="*/ 210492137 h 9130"/>
                    <a:gd name="T72" fmla="*/ 27781513 w 9644"/>
                    <a:gd name="T73" fmla="*/ 198594438 h 9130"/>
                    <a:gd name="T74" fmla="*/ 22865136 w 9644"/>
                    <a:gd name="T75" fmla="*/ 188764031 h 9130"/>
                    <a:gd name="T76" fmla="*/ 17675571 w 9644"/>
                    <a:gd name="T77" fmla="*/ 177256443 h 9130"/>
                    <a:gd name="T78" fmla="*/ 13695694 w 9644"/>
                    <a:gd name="T79" fmla="*/ 166841166 h 9130"/>
                    <a:gd name="T80" fmla="*/ 11081356 w 9644"/>
                    <a:gd name="T81" fmla="*/ 158064158 h 9130"/>
                    <a:gd name="T82" fmla="*/ 9910780 w 9644"/>
                    <a:gd name="T83" fmla="*/ 151276619 h 9130"/>
                    <a:gd name="T84" fmla="*/ 10340018 w 9644"/>
                    <a:gd name="T85" fmla="*/ 146946484 h 9130"/>
                    <a:gd name="T86" fmla="*/ 11159381 w 9644"/>
                    <a:gd name="T87" fmla="*/ 145776348 h 9130"/>
                    <a:gd name="T88" fmla="*/ 12173906 w 9644"/>
                    <a:gd name="T89" fmla="*/ 145464259 h 9130"/>
                    <a:gd name="T90" fmla="*/ 14437032 w 9644"/>
                    <a:gd name="T91" fmla="*/ 146010414 h 9130"/>
                    <a:gd name="T92" fmla="*/ 18729010 w 9644"/>
                    <a:gd name="T93" fmla="*/ 149248041 h 9130"/>
                    <a:gd name="T94" fmla="*/ 23996600 w 9644"/>
                    <a:gd name="T95" fmla="*/ 155021489 h 9130"/>
                    <a:gd name="T96" fmla="*/ 29966614 w 9644"/>
                    <a:gd name="T97" fmla="*/ 163018274 h 9130"/>
                    <a:gd name="T98" fmla="*/ 36443693 w 9644"/>
                    <a:gd name="T99" fmla="*/ 172887395 h 9130"/>
                    <a:gd name="T100" fmla="*/ 43037909 w 9644"/>
                    <a:gd name="T101" fmla="*/ 184317159 h 9130"/>
                    <a:gd name="T102" fmla="*/ 48227473 w 9644"/>
                    <a:gd name="T103" fmla="*/ 194147368 h 9130"/>
                    <a:gd name="T104" fmla="*/ 53846077 w 9644"/>
                    <a:gd name="T105" fmla="*/ 206045067 h 9130"/>
                    <a:gd name="T106" fmla="*/ 58333415 w 9644"/>
                    <a:gd name="T107" fmla="*/ 216967587 h 9130"/>
                    <a:gd name="T108" fmla="*/ 61532843 w 9644"/>
                    <a:gd name="T109" fmla="*/ 226446795 h 9130"/>
                    <a:gd name="T110" fmla="*/ 63249793 w 9644"/>
                    <a:gd name="T111" fmla="*/ 234053469 h 9130"/>
                    <a:gd name="T112" fmla="*/ 63522782 w 9644"/>
                    <a:gd name="T113" fmla="*/ 239436608 h 9130"/>
                    <a:gd name="T114" fmla="*/ 62664505 w 9644"/>
                    <a:gd name="T115" fmla="*/ 241582121 h 913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9644" h="9130">
                      <a:moveTo>
                        <a:pt x="8982" y="2911"/>
                      </a:moveTo>
                      <a:lnTo>
                        <a:pt x="8982" y="5704"/>
                      </a:lnTo>
                      <a:lnTo>
                        <a:pt x="7500" y="5704"/>
                      </a:lnTo>
                      <a:lnTo>
                        <a:pt x="5860" y="4064"/>
                      </a:lnTo>
                      <a:lnTo>
                        <a:pt x="8523" y="2666"/>
                      </a:lnTo>
                      <a:lnTo>
                        <a:pt x="8550" y="2652"/>
                      </a:lnTo>
                      <a:lnTo>
                        <a:pt x="8575" y="2636"/>
                      </a:lnTo>
                      <a:lnTo>
                        <a:pt x="8601" y="2621"/>
                      </a:lnTo>
                      <a:lnTo>
                        <a:pt x="8626" y="2605"/>
                      </a:lnTo>
                      <a:lnTo>
                        <a:pt x="8649" y="2588"/>
                      </a:lnTo>
                      <a:lnTo>
                        <a:pt x="8671" y="2571"/>
                      </a:lnTo>
                      <a:lnTo>
                        <a:pt x="8693" y="2553"/>
                      </a:lnTo>
                      <a:lnTo>
                        <a:pt x="8714" y="2535"/>
                      </a:lnTo>
                      <a:lnTo>
                        <a:pt x="8734" y="2517"/>
                      </a:lnTo>
                      <a:lnTo>
                        <a:pt x="8752" y="2499"/>
                      </a:lnTo>
                      <a:lnTo>
                        <a:pt x="8771" y="2480"/>
                      </a:lnTo>
                      <a:lnTo>
                        <a:pt x="8787" y="2461"/>
                      </a:lnTo>
                      <a:lnTo>
                        <a:pt x="8803" y="2442"/>
                      </a:lnTo>
                      <a:lnTo>
                        <a:pt x="8819" y="2422"/>
                      </a:lnTo>
                      <a:lnTo>
                        <a:pt x="8833" y="2403"/>
                      </a:lnTo>
                      <a:lnTo>
                        <a:pt x="8845" y="2383"/>
                      </a:lnTo>
                      <a:lnTo>
                        <a:pt x="8857" y="2363"/>
                      </a:lnTo>
                      <a:lnTo>
                        <a:pt x="8868" y="2344"/>
                      </a:lnTo>
                      <a:lnTo>
                        <a:pt x="8877" y="2324"/>
                      </a:lnTo>
                      <a:lnTo>
                        <a:pt x="8885" y="2305"/>
                      </a:lnTo>
                      <a:lnTo>
                        <a:pt x="8892" y="2285"/>
                      </a:lnTo>
                      <a:lnTo>
                        <a:pt x="8898" y="2265"/>
                      </a:lnTo>
                      <a:lnTo>
                        <a:pt x="8903" y="2247"/>
                      </a:lnTo>
                      <a:lnTo>
                        <a:pt x="8906" y="2227"/>
                      </a:lnTo>
                      <a:lnTo>
                        <a:pt x="8908" y="2209"/>
                      </a:lnTo>
                      <a:lnTo>
                        <a:pt x="8909" y="2190"/>
                      </a:lnTo>
                      <a:lnTo>
                        <a:pt x="8908" y="2173"/>
                      </a:lnTo>
                      <a:lnTo>
                        <a:pt x="8906" y="2154"/>
                      </a:lnTo>
                      <a:lnTo>
                        <a:pt x="8903" y="2137"/>
                      </a:lnTo>
                      <a:lnTo>
                        <a:pt x="8898" y="2120"/>
                      </a:lnTo>
                      <a:lnTo>
                        <a:pt x="8892" y="2104"/>
                      </a:lnTo>
                      <a:lnTo>
                        <a:pt x="8884" y="2087"/>
                      </a:lnTo>
                      <a:lnTo>
                        <a:pt x="7861" y="135"/>
                      </a:lnTo>
                      <a:lnTo>
                        <a:pt x="7852" y="120"/>
                      </a:lnTo>
                      <a:lnTo>
                        <a:pt x="7841" y="106"/>
                      </a:lnTo>
                      <a:lnTo>
                        <a:pt x="7830" y="93"/>
                      </a:lnTo>
                      <a:lnTo>
                        <a:pt x="7818" y="80"/>
                      </a:lnTo>
                      <a:lnTo>
                        <a:pt x="7804" y="68"/>
                      </a:lnTo>
                      <a:lnTo>
                        <a:pt x="7790" y="58"/>
                      </a:lnTo>
                      <a:lnTo>
                        <a:pt x="7775" y="48"/>
                      </a:lnTo>
                      <a:lnTo>
                        <a:pt x="7757" y="38"/>
                      </a:lnTo>
                      <a:lnTo>
                        <a:pt x="7740" y="31"/>
                      </a:lnTo>
                      <a:lnTo>
                        <a:pt x="7721" y="23"/>
                      </a:lnTo>
                      <a:lnTo>
                        <a:pt x="7703" y="17"/>
                      </a:lnTo>
                      <a:lnTo>
                        <a:pt x="7682" y="12"/>
                      </a:lnTo>
                      <a:lnTo>
                        <a:pt x="7661" y="8"/>
                      </a:lnTo>
                      <a:lnTo>
                        <a:pt x="7640" y="4"/>
                      </a:lnTo>
                      <a:lnTo>
                        <a:pt x="7618" y="2"/>
                      </a:lnTo>
                      <a:lnTo>
                        <a:pt x="7595" y="0"/>
                      </a:lnTo>
                      <a:lnTo>
                        <a:pt x="7572" y="0"/>
                      </a:lnTo>
                      <a:lnTo>
                        <a:pt x="7548" y="0"/>
                      </a:lnTo>
                      <a:lnTo>
                        <a:pt x="7524" y="1"/>
                      </a:lnTo>
                      <a:lnTo>
                        <a:pt x="7499" y="3"/>
                      </a:lnTo>
                      <a:lnTo>
                        <a:pt x="7472" y="7"/>
                      </a:lnTo>
                      <a:lnTo>
                        <a:pt x="7447" y="11"/>
                      </a:lnTo>
                      <a:lnTo>
                        <a:pt x="7421" y="16"/>
                      </a:lnTo>
                      <a:lnTo>
                        <a:pt x="7395" y="22"/>
                      </a:lnTo>
                      <a:lnTo>
                        <a:pt x="7369" y="28"/>
                      </a:lnTo>
                      <a:lnTo>
                        <a:pt x="7342" y="37"/>
                      </a:lnTo>
                      <a:lnTo>
                        <a:pt x="7315" y="46"/>
                      </a:lnTo>
                      <a:lnTo>
                        <a:pt x="7288" y="56"/>
                      </a:lnTo>
                      <a:lnTo>
                        <a:pt x="7261" y="67"/>
                      </a:lnTo>
                      <a:lnTo>
                        <a:pt x="7233" y="77"/>
                      </a:lnTo>
                      <a:lnTo>
                        <a:pt x="7206" y="91"/>
                      </a:lnTo>
                      <a:lnTo>
                        <a:pt x="7179" y="105"/>
                      </a:lnTo>
                      <a:lnTo>
                        <a:pt x="385" y="3671"/>
                      </a:lnTo>
                      <a:lnTo>
                        <a:pt x="358" y="3685"/>
                      </a:lnTo>
                      <a:lnTo>
                        <a:pt x="333" y="3700"/>
                      </a:lnTo>
                      <a:lnTo>
                        <a:pt x="308" y="3715"/>
                      </a:lnTo>
                      <a:lnTo>
                        <a:pt x="284" y="3732"/>
                      </a:lnTo>
                      <a:lnTo>
                        <a:pt x="260" y="3748"/>
                      </a:lnTo>
                      <a:lnTo>
                        <a:pt x="237" y="3766"/>
                      </a:lnTo>
                      <a:lnTo>
                        <a:pt x="215" y="3783"/>
                      </a:lnTo>
                      <a:lnTo>
                        <a:pt x="194" y="3801"/>
                      </a:lnTo>
                      <a:lnTo>
                        <a:pt x="175" y="3819"/>
                      </a:lnTo>
                      <a:lnTo>
                        <a:pt x="156" y="3838"/>
                      </a:lnTo>
                      <a:lnTo>
                        <a:pt x="137" y="3856"/>
                      </a:lnTo>
                      <a:lnTo>
                        <a:pt x="121" y="3876"/>
                      </a:lnTo>
                      <a:lnTo>
                        <a:pt x="105" y="3894"/>
                      </a:lnTo>
                      <a:lnTo>
                        <a:pt x="89" y="3914"/>
                      </a:lnTo>
                      <a:lnTo>
                        <a:pt x="76" y="3934"/>
                      </a:lnTo>
                      <a:lnTo>
                        <a:pt x="63" y="3953"/>
                      </a:lnTo>
                      <a:lnTo>
                        <a:pt x="51" y="3973"/>
                      </a:lnTo>
                      <a:lnTo>
                        <a:pt x="41" y="3993"/>
                      </a:lnTo>
                      <a:lnTo>
                        <a:pt x="32" y="4012"/>
                      </a:lnTo>
                      <a:lnTo>
                        <a:pt x="23" y="4032"/>
                      </a:lnTo>
                      <a:lnTo>
                        <a:pt x="16" y="4052"/>
                      </a:lnTo>
                      <a:lnTo>
                        <a:pt x="10" y="4071"/>
                      </a:lnTo>
                      <a:lnTo>
                        <a:pt x="5" y="4090"/>
                      </a:lnTo>
                      <a:lnTo>
                        <a:pt x="2" y="4109"/>
                      </a:lnTo>
                      <a:lnTo>
                        <a:pt x="0" y="4128"/>
                      </a:lnTo>
                      <a:lnTo>
                        <a:pt x="0" y="4146"/>
                      </a:lnTo>
                      <a:lnTo>
                        <a:pt x="0" y="4164"/>
                      </a:lnTo>
                      <a:lnTo>
                        <a:pt x="2" y="4182"/>
                      </a:lnTo>
                      <a:lnTo>
                        <a:pt x="5" y="4200"/>
                      </a:lnTo>
                      <a:lnTo>
                        <a:pt x="10" y="4216"/>
                      </a:lnTo>
                      <a:lnTo>
                        <a:pt x="16" y="4233"/>
                      </a:lnTo>
                      <a:lnTo>
                        <a:pt x="24" y="4249"/>
                      </a:lnTo>
                      <a:lnTo>
                        <a:pt x="1047" y="6201"/>
                      </a:lnTo>
                      <a:lnTo>
                        <a:pt x="1056" y="6216"/>
                      </a:lnTo>
                      <a:lnTo>
                        <a:pt x="1067" y="6231"/>
                      </a:lnTo>
                      <a:lnTo>
                        <a:pt x="1078" y="6244"/>
                      </a:lnTo>
                      <a:lnTo>
                        <a:pt x="1090" y="6257"/>
                      </a:lnTo>
                      <a:lnTo>
                        <a:pt x="1104" y="6268"/>
                      </a:lnTo>
                      <a:lnTo>
                        <a:pt x="1118" y="6279"/>
                      </a:lnTo>
                      <a:lnTo>
                        <a:pt x="1135" y="6288"/>
                      </a:lnTo>
                      <a:lnTo>
                        <a:pt x="1151" y="6298"/>
                      </a:lnTo>
                      <a:lnTo>
                        <a:pt x="1168" y="6306"/>
                      </a:lnTo>
                      <a:lnTo>
                        <a:pt x="1187" y="6312"/>
                      </a:lnTo>
                      <a:lnTo>
                        <a:pt x="1206" y="6319"/>
                      </a:lnTo>
                      <a:lnTo>
                        <a:pt x="1226" y="6324"/>
                      </a:lnTo>
                      <a:lnTo>
                        <a:pt x="1247" y="6329"/>
                      </a:lnTo>
                      <a:lnTo>
                        <a:pt x="1269" y="6332"/>
                      </a:lnTo>
                      <a:lnTo>
                        <a:pt x="1291" y="6334"/>
                      </a:lnTo>
                      <a:lnTo>
                        <a:pt x="1314" y="6336"/>
                      </a:lnTo>
                      <a:lnTo>
                        <a:pt x="1337" y="6336"/>
                      </a:lnTo>
                      <a:lnTo>
                        <a:pt x="1361" y="6336"/>
                      </a:lnTo>
                      <a:lnTo>
                        <a:pt x="1386" y="6335"/>
                      </a:lnTo>
                      <a:lnTo>
                        <a:pt x="1411" y="6333"/>
                      </a:lnTo>
                      <a:lnTo>
                        <a:pt x="1436" y="6330"/>
                      </a:lnTo>
                      <a:lnTo>
                        <a:pt x="1461" y="6326"/>
                      </a:lnTo>
                      <a:lnTo>
                        <a:pt x="1487" y="6320"/>
                      </a:lnTo>
                      <a:lnTo>
                        <a:pt x="1513" y="6315"/>
                      </a:lnTo>
                      <a:lnTo>
                        <a:pt x="1541" y="6308"/>
                      </a:lnTo>
                      <a:lnTo>
                        <a:pt x="1567" y="6299"/>
                      </a:lnTo>
                      <a:lnTo>
                        <a:pt x="1594" y="6291"/>
                      </a:lnTo>
                      <a:lnTo>
                        <a:pt x="1620" y="6281"/>
                      </a:lnTo>
                      <a:lnTo>
                        <a:pt x="1647" y="6270"/>
                      </a:lnTo>
                      <a:lnTo>
                        <a:pt x="1675" y="6258"/>
                      </a:lnTo>
                      <a:lnTo>
                        <a:pt x="1702" y="6246"/>
                      </a:lnTo>
                      <a:lnTo>
                        <a:pt x="1729" y="6232"/>
                      </a:lnTo>
                      <a:lnTo>
                        <a:pt x="5273" y="4371"/>
                      </a:lnTo>
                      <a:lnTo>
                        <a:pt x="6831" y="5931"/>
                      </a:lnTo>
                      <a:lnTo>
                        <a:pt x="6831" y="6336"/>
                      </a:lnTo>
                      <a:lnTo>
                        <a:pt x="8982" y="6336"/>
                      </a:lnTo>
                      <a:lnTo>
                        <a:pt x="8982" y="9130"/>
                      </a:lnTo>
                      <a:lnTo>
                        <a:pt x="9644" y="9130"/>
                      </a:lnTo>
                      <a:lnTo>
                        <a:pt x="9644" y="2911"/>
                      </a:lnTo>
                      <a:lnTo>
                        <a:pt x="8982" y="2911"/>
                      </a:lnTo>
                      <a:close/>
                      <a:moveTo>
                        <a:pt x="1591" y="6207"/>
                      </a:moveTo>
                      <a:lnTo>
                        <a:pt x="1591" y="6207"/>
                      </a:lnTo>
                      <a:lnTo>
                        <a:pt x="1584" y="6210"/>
                      </a:lnTo>
                      <a:lnTo>
                        <a:pt x="1578" y="6211"/>
                      </a:lnTo>
                      <a:lnTo>
                        <a:pt x="1571" y="6212"/>
                      </a:lnTo>
                      <a:lnTo>
                        <a:pt x="1563" y="6213"/>
                      </a:lnTo>
                      <a:lnTo>
                        <a:pt x="1556" y="6212"/>
                      </a:lnTo>
                      <a:lnTo>
                        <a:pt x="1548" y="6211"/>
                      </a:lnTo>
                      <a:lnTo>
                        <a:pt x="1532" y="6205"/>
                      </a:lnTo>
                      <a:lnTo>
                        <a:pt x="1513" y="6198"/>
                      </a:lnTo>
                      <a:lnTo>
                        <a:pt x="1494" y="6187"/>
                      </a:lnTo>
                      <a:lnTo>
                        <a:pt x="1473" y="6173"/>
                      </a:lnTo>
                      <a:lnTo>
                        <a:pt x="1450" y="6156"/>
                      </a:lnTo>
                      <a:lnTo>
                        <a:pt x="1427" y="6137"/>
                      </a:lnTo>
                      <a:lnTo>
                        <a:pt x="1403" y="6115"/>
                      </a:lnTo>
                      <a:lnTo>
                        <a:pt x="1378" y="6090"/>
                      </a:lnTo>
                      <a:lnTo>
                        <a:pt x="1352" y="6063"/>
                      </a:lnTo>
                      <a:lnTo>
                        <a:pt x="1325" y="6033"/>
                      </a:lnTo>
                      <a:lnTo>
                        <a:pt x="1296" y="6001"/>
                      </a:lnTo>
                      <a:lnTo>
                        <a:pt x="1268" y="5967"/>
                      </a:lnTo>
                      <a:lnTo>
                        <a:pt x="1238" y="5929"/>
                      </a:lnTo>
                      <a:lnTo>
                        <a:pt x="1208" y="5891"/>
                      </a:lnTo>
                      <a:lnTo>
                        <a:pt x="1177" y="5850"/>
                      </a:lnTo>
                      <a:lnTo>
                        <a:pt x="1146" y="5807"/>
                      </a:lnTo>
                      <a:lnTo>
                        <a:pt x="1114" y="5761"/>
                      </a:lnTo>
                      <a:lnTo>
                        <a:pt x="1082" y="5714"/>
                      </a:lnTo>
                      <a:lnTo>
                        <a:pt x="1050" y="5665"/>
                      </a:lnTo>
                      <a:lnTo>
                        <a:pt x="1016" y="5615"/>
                      </a:lnTo>
                      <a:lnTo>
                        <a:pt x="983" y="5563"/>
                      </a:lnTo>
                      <a:lnTo>
                        <a:pt x="949" y="5509"/>
                      </a:lnTo>
                      <a:lnTo>
                        <a:pt x="915" y="5454"/>
                      </a:lnTo>
                      <a:lnTo>
                        <a:pt x="882" y="5396"/>
                      </a:lnTo>
                      <a:lnTo>
                        <a:pt x="848" y="5338"/>
                      </a:lnTo>
                      <a:lnTo>
                        <a:pt x="814" y="5278"/>
                      </a:lnTo>
                      <a:lnTo>
                        <a:pt x="780" y="5217"/>
                      </a:lnTo>
                      <a:lnTo>
                        <a:pt x="746" y="5155"/>
                      </a:lnTo>
                      <a:lnTo>
                        <a:pt x="712" y="5091"/>
                      </a:lnTo>
                      <a:lnTo>
                        <a:pt x="679" y="5027"/>
                      </a:lnTo>
                      <a:lnTo>
                        <a:pt x="647" y="4964"/>
                      </a:lnTo>
                      <a:lnTo>
                        <a:pt x="615" y="4902"/>
                      </a:lnTo>
                      <a:lnTo>
                        <a:pt x="586" y="4839"/>
                      </a:lnTo>
                      <a:lnTo>
                        <a:pt x="556" y="4778"/>
                      </a:lnTo>
                      <a:lnTo>
                        <a:pt x="529" y="4718"/>
                      </a:lnTo>
                      <a:lnTo>
                        <a:pt x="503" y="4658"/>
                      </a:lnTo>
                      <a:lnTo>
                        <a:pt x="477" y="4600"/>
                      </a:lnTo>
                      <a:lnTo>
                        <a:pt x="453" y="4544"/>
                      </a:lnTo>
                      <a:lnTo>
                        <a:pt x="430" y="4487"/>
                      </a:lnTo>
                      <a:lnTo>
                        <a:pt x="408" y="4432"/>
                      </a:lnTo>
                      <a:lnTo>
                        <a:pt x="388" y="4379"/>
                      </a:lnTo>
                      <a:lnTo>
                        <a:pt x="369" y="4328"/>
                      </a:lnTo>
                      <a:lnTo>
                        <a:pt x="351" y="4277"/>
                      </a:lnTo>
                      <a:lnTo>
                        <a:pt x="335" y="4228"/>
                      </a:lnTo>
                      <a:lnTo>
                        <a:pt x="320" y="4181"/>
                      </a:lnTo>
                      <a:lnTo>
                        <a:pt x="307" y="4137"/>
                      </a:lnTo>
                      <a:lnTo>
                        <a:pt x="295" y="4093"/>
                      </a:lnTo>
                      <a:lnTo>
                        <a:pt x="284" y="4052"/>
                      </a:lnTo>
                      <a:lnTo>
                        <a:pt x="275" y="4012"/>
                      </a:lnTo>
                      <a:lnTo>
                        <a:pt x="267" y="3976"/>
                      </a:lnTo>
                      <a:lnTo>
                        <a:pt x="261" y="3941"/>
                      </a:lnTo>
                      <a:lnTo>
                        <a:pt x="256" y="3909"/>
                      </a:lnTo>
                      <a:lnTo>
                        <a:pt x="254" y="3878"/>
                      </a:lnTo>
                      <a:lnTo>
                        <a:pt x="253" y="3851"/>
                      </a:lnTo>
                      <a:lnTo>
                        <a:pt x="253" y="3826"/>
                      </a:lnTo>
                      <a:lnTo>
                        <a:pt x="255" y="3803"/>
                      </a:lnTo>
                      <a:lnTo>
                        <a:pt x="259" y="3783"/>
                      </a:lnTo>
                      <a:lnTo>
                        <a:pt x="265" y="3767"/>
                      </a:lnTo>
                      <a:lnTo>
                        <a:pt x="268" y="3759"/>
                      </a:lnTo>
                      <a:lnTo>
                        <a:pt x="272" y="3753"/>
                      </a:lnTo>
                      <a:lnTo>
                        <a:pt x="276" y="3747"/>
                      </a:lnTo>
                      <a:lnTo>
                        <a:pt x="281" y="3742"/>
                      </a:lnTo>
                      <a:lnTo>
                        <a:pt x="286" y="3737"/>
                      </a:lnTo>
                      <a:lnTo>
                        <a:pt x="292" y="3734"/>
                      </a:lnTo>
                      <a:lnTo>
                        <a:pt x="298" y="3732"/>
                      </a:lnTo>
                      <a:lnTo>
                        <a:pt x="304" y="3730"/>
                      </a:lnTo>
                      <a:lnTo>
                        <a:pt x="312" y="3729"/>
                      </a:lnTo>
                      <a:lnTo>
                        <a:pt x="319" y="3729"/>
                      </a:lnTo>
                      <a:lnTo>
                        <a:pt x="326" y="3729"/>
                      </a:lnTo>
                      <a:lnTo>
                        <a:pt x="335" y="3730"/>
                      </a:lnTo>
                      <a:lnTo>
                        <a:pt x="351" y="3735"/>
                      </a:lnTo>
                      <a:lnTo>
                        <a:pt x="370" y="3743"/>
                      </a:lnTo>
                      <a:lnTo>
                        <a:pt x="389" y="3754"/>
                      </a:lnTo>
                      <a:lnTo>
                        <a:pt x="410" y="3768"/>
                      </a:lnTo>
                      <a:lnTo>
                        <a:pt x="432" y="3784"/>
                      </a:lnTo>
                      <a:lnTo>
                        <a:pt x="455" y="3804"/>
                      </a:lnTo>
                      <a:lnTo>
                        <a:pt x="480" y="3826"/>
                      </a:lnTo>
                      <a:lnTo>
                        <a:pt x="505" y="3851"/>
                      </a:lnTo>
                      <a:lnTo>
                        <a:pt x="531" y="3878"/>
                      </a:lnTo>
                      <a:lnTo>
                        <a:pt x="559" y="3907"/>
                      </a:lnTo>
                      <a:lnTo>
                        <a:pt x="586" y="3940"/>
                      </a:lnTo>
                      <a:lnTo>
                        <a:pt x="615" y="3974"/>
                      </a:lnTo>
                      <a:lnTo>
                        <a:pt x="645" y="4011"/>
                      </a:lnTo>
                      <a:lnTo>
                        <a:pt x="674" y="4050"/>
                      </a:lnTo>
                      <a:lnTo>
                        <a:pt x="705" y="4091"/>
                      </a:lnTo>
                      <a:lnTo>
                        <a:pt x="736" y="4134"/>
                      </a:lnTo>
                      <a:lnTo>
                        <a:pt x="768" y="4179"/>
                      </a:lnTo>
                      <a:lnTo>
                        <a:pt x="801" y="4226"/>
                      </a:lnTo>
                      <a:lnTo>
                        <a:pt x="834" y="4275"/>
                      </a:lnTo>
                      <a:lnTo>
                        <a:pt x="866" y="4325"/>
                      </a:lnTo>
                      <a:lnTo>
                        <a:pt x="900" y="4378"/>
                      </a:lnTo>
                      <a:lnTo>
                        <a:pt x="934" y="4432"/>
                      </a:lnTo>
                      <a:lnTo>
                        <a:pt x="968" y="4488"/>
                      </a:lnTo>
                      <a:lnTo>
                        <a:pt x="1002" y="4545"/>
                      </a:lnTo>
                      <a:lnTo>
                        <a:pt x="1035" y="4604"/>
                      </a:lnTo>
                      <a:lnTo>
                        <a:pt x="1069" y="4664"/>
                      </a:lnTo>
                      <a:lnTo>
                        <a:pt x="1103" y="4725"/>
                      </a:lnTo>
                      <a:lnTo>
                        <a:pt x="1137" y="4787"/>
                      </a:lnTo>
                      <a:lnTo>
                        <a:pt x="1171" y="4850"/>
                      </a:lnTo>
                      <a:lnTo>
                        <a:pt x="1203" y="4914"/>
                      </a:lnTo>
                      <a:lnTo>
                        <a:pt x="1236" y="4977"/>
                      </a:lnTo>
                      <a:lnTo>
                        <a:pt x="1267" y="5040"/>
                      </a:lnTo>
                      <a:lnTo>
                        <a:pt x="1297" y="5101"/>
                      </a:lnTo>
                      <a:lnTo>
                        <a:pt x="1326" y="5162"/>
                      </a:lnTo>
                      <a:lnTo>
                        <a:pt x="1354" y="5223"/>
                      </a:lnTo>
                      <a:lnTo>
                        <a:pt x="1380" y="5282"/>
                      </a:lnTo>
                      <a:lnTo>
                        <a:pt x="1405" y="5340"/>
                      </a:lnTo>
                      <a:lnTo>
                        <a:pt x="1429" y="5398"/>
                      </a:lnTo>
                      <a:lnTo>
                        <a:pt x="1452" y="5454"/>
                      </a:lnTo>
                      <a:lnTo>
                        <a:pt x="1474" y="5508"/>
                      </a:lnTo>
                      <a:lnTo>
                        <a:pt x="1495" y="5562"/>
                      </a:lnTo>
                      <a:lnTo>
                        <a:pt x="1513" y="5614"/>
                      </a:lnTo>
                      <a:lnTo>
                        <a:pt x="1532" y="5664"/>
                      </a:lnTo>
                      <a:lnTo>
                        <a:pt x="1548" y="5712"/>
                      </a:lnTo>
                      <a:lnTo>
                        <a:pt x="1562" y="5759"/>
                      </a:lnTo>
                      <a:lnTo>
                        <a:pt x="1577" y="5805"/>
                      </a:lnTo>
                      <a:lnTo>
                        <a:pt x="1589" y="5848"/>
                      </a:lnTo>
                      <a:lnTo>
                        <a:pt x="1599" y="5889"/>
                      </a:lnTo>
                      <a:lnTo>
                        <a:pt x="1608" y="5928"/>
                      </a:lnTo>
                      <a:lnTo>
                        <a:pt x="1616" y="5965"/>
                      </a:lnTo>
                      <a:lnTo>
                        <a:pt x="1621" y="6000"/>
                      </a:lnTo>
                      <a:lnTo>
                        <a:pt x="1626" y="6033"/>
                      </a:lnTo>
                      <a:lnTo>
                        <a:pt x="1629" y="6063"/>
                      </a:lnTo>
                      <a:lnTo>
                        <a:pt x="1630" y="6091"/>
                      </a:lnTo>
                      <a:lnTo>
                        <a:pt x="1630" y="6115"/>
                      </a:lnTo>
                      <a:lnTo>
                        <a:pt x="1628" y="6138"/>
                      </a:lnTo>
                      <a:lnTo>
                        <a:pt x="1623" y="6157"/>
                      </a:lnTo>
                      <a:lnTo>
                        <a:pt x="1618" y="6174"/>
                      </a:lnTo>
                      <a:lnTo>
                        <a:pt x="1615" y="6181"/>
                      </a:lnTo>
                      <a:lnTo>
                        <a:pt x="1610" y="6188"/>
                      </a:lnTo>
                      <a:lnTo>
                        <a:pt x="1606" y="6193"/>
                      </a:lnTo>
                      <a:lnTo>
                        <a:pt x="1602" y="6199"/>
                      </a:lnTo>
                      <a:lnTo>
                        <a:pt x="1596" y="6203"/>
                      </a:lnTo>
                      <a:lnTo>
                        <a:pt x="1591" y="620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63" name="文本框 115"/>
              <p:cNvSpPr txBox="1"/>
              <p:nvPr/>
            </p:nvSpPr>
            <p:spPr>
              <a:xfrm>
                <a:off x="8428679" y="3043201"/>
                <a:ext cx="995469" cy="29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IPC Offline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64" name="文本框 116"/>
              <p:cNvSpPr txBox="1"/>
              <p:nvPr/>
            </p:nvSpPr>
            <p:spPr>
              <a:xfrm>
                <a:off x="8682208" y="2792205"/>
                <a:ext cx="751856" cy="209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00" dirty="0" smtClean="0">
                    <a:solidFill>
                      <a:srgbClr val="D6D6D6"/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Offline</a:t>
                </a:r>
                <a:endParaRPr lang="zh-CN" altLang="en-US" sz="600" dirty="0">
                  <a:solidFill>
                    <a:srgbClr val="D6D6D6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65" name="组合 117"/>
              <p:cNvGrpSpPr/>
              <p:nvPr/>
            </p:nvGrpSpPr>
            <p:grpSpPr>
              <a:xfrm>
                <a:off x="9037204" y="2584177"/>
                <a:ext cx="206436" cy="203260"/>
                <a:chOff x="11253788" y="5146676"/>
                <a:chExt cx="309563" cy="304800"/>
              </a:xfrm>
            </p:grpSpPr>
            <p:sp>
              <p:nvSpPr>
                <p:cNvPr id="66" name="Freeform 343"/>
                <p:cNvSpPr>
                  <a:spLocks noEditPoints="1"/>
                </p:cNvSpPr>
                <p:nvPr/>
              </p:nvSpPr>
              <p:spPr bwMode="auto">
                <a:xfrm>
                  <a:off x="11253788" y="5146676"/>
                  <a:ext cx="309563" cy="304800"/>
                </a:xfrm>
                <a:custGeom>
                  <a:avLst/>
                  <a:gdLst>
                    <a:gd name="T0" fmla="*/ 180 w 198"/>
                    <a:gd name="T1" fmla="*/ 0 h 194"/>
                    <a:gd name="T2" fmla="*/ 17 w 198"/>
                    <a:gd name="T3" fmla="*/ 0 h 194"/>
                    <a:gd name="T4" fmla="*/ 0 w 198"/>
                    <a:gd name="T5" fmla="*/ 18 h 194"/>
                    <a:gd name="T6" fmla="*/ 0 w 198"/>
                    <a:gd name="T7" fmla="*/ 177 h 194"/>
                    <a:gd name="T8" fmla="*/ 17 w 198"/>
                    <a:gd name="T9" fmla="*/ 194 h 194"/>
                    <a:gd name="T10" fmla="*/ 180 w 198"/>
                    <a:gd name="T11" fmla="*/ 194 h 194"/>
                    <a:gd name="T12" fmla="*/ 198 w 198"/>
                    <a:gd name="T13" fmla="*/ 177 h 194"/>
                    <a:gd name="T14" fmla="*/ 198 w 198"/>
                    <a:gd name="T15" fmla="*/ 18 h 194"/>
                    <a:gd name="T16" fmla="*/ 180 w 198"/>
                    <a:gd name="T17" fmla="*/ 0 h 194"/>
                    <a:gd name="T18" fmla="*/ 183 w 198"/>
                    <a:gd name="T19" fmla="*/ 177 h 194"/>
                    <a:gd name="T20" fmla="*/ 180 w 198"/>
                    <a:gd name="T21" fmla="*/ 179 h 194"/>
                    <a:gd name="T22" fmla="*/ 17 w 198"/>
                    <a:gd name="T23" fmla="*/ 179 h 194"/>
                    <a:gd name="T24" fmla="*/ 15 w 198"/>
                    <a:gd name="T25" fmla="*/ 177 h 194"/>
                    <a:gd name="T26" fmla="*/ 15 w 198"/>
                    <a:gd name="T27" fmla="*/ 18 h 194"/>
                    <a:gd name="T28" fmla="*/ 17 w 198"/>
                    <a:gd name="T29" fmla="*/ 16 h 194"/>
                    <a:gd name="T30" fmla="*/ 180 w 198"/>
                    <a:gd name="T31" fmla="*/ 16 h 194"/>
                    <a:gd name="T32" fmla="*/ 183 w 198"/>
                    <a:gd name="T33" fmla="*/ 18 h 194"/>
                    <a:gd name="T34" fmla="*/ 183 w 198"/>
                    <a:gd name="T35" fmla="*/ 177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98" h="194">
                      <a:moveTo>
                        <a:pt x="180" y="0"/>
                      </a:move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8" y="0"/>
                        <a:pt x="0" y="8"/>
                        <a:pt x="0" y="18"/>
                      </a:cubicBezTo>
                      <a:cubicBezTo>
                        <a:pt x="0" y="177"/>
                        <a:pt x="0" y="177"/>
                        <a:pt x="0" y="177"/>
                      </a:cubicBezTo>
                      <a:cubicBezTo>
                        <a:pt x="0" y="186"/>
                        <a:pt x="8" y="194"/>
                        <a:pt x="17" y="194"/>
                      </a:cubicBezTo>
                      <a:cubicBezTo>
                        <a:pt x="180" y="194"/>
                        <a:pt x="180" y="194"/>
                        <a:pt x="180" y="194"/>
                      </a:cubicBezTo>
                      <a:cubicBezTo>
                        <a:pt x="190" y="194"/>
                        <a:pt x="198" y="186"/>
                        <a:pt x="198" y="177"/>
                      </a:cubicBezTo>
                      <a:cubicBezTo>
                        <a:pt x="198" y="18"/>
                        <a:pt x="198" y="18"/>
                        <a:pt x="198" y="18"/>
                      </a:cubicBezTo>
                      <a:cubicBezTo>
                        <a:pt x="198" y="8"/>
                        <a:pt x="190" y="0"/>
                        <a:pt x="180" y="0"/>
                      </a:cubicBezTo>
                      <a:close/>
                      <a:moveTo>
                        <a:pt x="183" y="177"/>
                      </a:moveTo>
                      <a:cubicBezTo>
                        <a:pt x="183" y="178"/>
                        <a:pt x="182" y="179"/>
                        <a:pt x="180" y="179"/>
                      </a:cubicBezTo>
                      <a:cubicBezTo>
                        <a:pt x="17" y="179"/>
                        <a:pt x="17" y="179"/>
                        <a:pt x="17" y="179"/>
                      </a:cubicBezTo>
                      <a:cubicBezTo>
                        <a:pt x="16" y="179"/>
                        <a:pt x="15" y="178"/>
                        <a:pt x="15" y="177"/>
                      </a:cubicBezTo>
                      <a:cubicBezTo>
                        <a:pt x="15" y="18"/>
                        <a:pt x="15" y="18"/>
                        <a:pt x="15" y="18"/>
                      </a:cubicBezTo>
                      <a:cubicBezTo>
                        <a:pt x="15" y="17"/>
                        <a:pt x="16" y="16"/>
                        <a:pt x="17" y="16"/>
                      </a:cubicBezTo>
                      <a:cubicBezTo>
                        <a:pt x="180" y="16"/>
                        <a:pt x="180" y="16"/>
                        <a:pt x="180" y="16"/>
                      </a:cubicBezTo>
                      <a:cubicBezTo>
                        <a:pt x="182" y="16"/>
                        <a:pt x="183" y="17"/>
                        <a:pt x="183" y="18"/>
                      </a:cubicBezTo>
                      <a:lnTo>
                        <a:pt x="183" y="17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7" name="Freeform 344"/>
                <p:cNvSpPr>
                  <a:spLocks/>
                </p:cNvSpPr>
                <p:nvPr/>
              </p:nvSpPr>
              <p:spPr bwMode="auto">
                <a:xfrm>
                  <a:off x="11315701" y="5211763"/>
                  <a:ext cx="185738" cy="184150"/>
                </a:xfrm>
                <a:custGeom>
                  <a:avLst/>
                  <a:gdLst>
                    <a:gd name="T0" fmla="*/ 115 w 118"/>
                    <a:gd name="T1" fmla="*/ 3 h 117"/>
                    <a:gd name="T2" fmla="*/ 103 w 118"/>
                    <a:gd name="T3" fmla="*/ 3 h 117"/>
                    <a:gd name="T4" fmla="*/ 59 w 118"/>
                    <a:gd name="T5" fmla="*/ 47 h 117"/>
                    <a:gd name="T6" fmla="*/ 14 w 118"/>
                    <a:gd name="T7" fmla="*/ 3 h 117"/>
                    <a:gd name="T8" fmla="*/ 3 w 118"/>
                    <a:gd name="T9" fmla="*/ 3 h 117"/>
                    <a:gd name="T10" fmla="*/ 3 w 118"/>
                    <a:gd name="T11" fmla="*/ 14 h 117"/>
                    <a:gd name="T12" fmla="*/ 48 w 118"/>
                    <a:gd name="T13" fmla="*/ 59 h 117"/>
                    <a:gd name="T14" fmla="*/ 3 w 118"/>
                    <a:gd name="T15" fmla="*/ 103 h 117"/>
                    <a:gd name="T16" fmla="*/ 3 w 118"/>
                    <a:gd name="T17" fmla="*/ 114 h 117"/>
                    <a:gd name="T18" fmla="*/ 9 w 118"/>
                    <a:gd name="T19" fmla="*/ 117 h 117"/>
                    <a:gd name="T20" fmla="*/ 14 w 118"/>
                    <a:gd name="T21" fmla="*/ 114 h 117"/>
                    <a:gd name="T22" fmla="*/ 59 w 118"/>
                    <a:gd name="T23" fmla="*/ 70 h 117"/>
                    <a:gd name="T24" fmla="*/ 103 w 118"/>
                    <a:gd name="T25" fmla="*/ 114 h 117"/>
                    <a:gd name="T26" fmla="*/ 109 w 118"/>
                    <a:gd name="T27" fmla="*/ 117 h 117"/>
                    <a:gd name="T28" fmla="*/ 115 w 118"/>
                    <a:gd name="T29" fmla="*/ 114 h 117"/>
                    <a:gd name="T30" fmla="*/ 115 w 118"/>
                    <a:gd name="T31" fmla="*/ 103 h 117"/>
                    <a:gd name="T32" fmla="*/ 70 w 118"/>
                    <a:gd name="T33" fmla="*/ 59 h 117"/>
                    <a:gd name="T34" fmla="*/ 115 w 118"/>
                    <a:gd name="T35" fmla="*/ 14 h 117"/>
                    <a:gd name="T36" fmla="*/ 115 w 118"/>
                    <a:gd name="T37" fmla="*/ 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8" h="117">
                      <a:moveTo>
                        <a:pt x="115" y="3"/>
                      </a:moveTo>
                      <a:cubicBezTo>
                        <a:pt x="112" y="0"/>
                        <a:pt x="106" y="0"/>
                        <a:pt x="103" y="3"/>
                      </a:cubicBezTo>
                      <a:cubicBezTo>
                        <a:pt x="59" y="47"/>
                        <a:pt x="59" y="47"/>
                        <a:pt x="59" y="47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1" y="0"/>
                        <a:pt x="6" y="0"/>
                        <a:pt x="3" y="3"/>
                      </a:cubicBezTo>
                      <a:cubicBezTo>
                        <a:pt x="0" y="6"/>
                        <a:pt x="0" y="11"/>
                        <a:pt x="3" y="14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" y="103"/>
                        <a:pt x="3" y="103"/>
                        <a:pt x="3" y="103"/>
                      </a:cubicBezTo>
                      <a:cubicBezTo>
                        <a:pt x="0" y="106"/>
                        <a:pt x="0" y="111"/>
                        <a:pt x="3" y="114"/>
                      </a:cubicBezTo>
                      <a:cubicBezTo>
                        <a:pt x="5" y="116"/>
                        <a:pt x="7" y="117"/>
                        <a:pt x="9" y="117"/>
                      </a:cubicBezTo>
                      <a:cubicBezTo>
                        <a:pt x="11" y="117"/>
                        <a:pt x="13" y="116"/>
                        <a:pt x="14" y="114"/>
                      </a:cubicBezTo>
                      <a:cubicBezTo>
                        <a:pt x="59" y="70"/>
                        <a:pt x="59" y="70"/>
                        <a:pt x="59" y="70"/>
                      </a:cubicBezTo>
                      <a:cubicBezTo>
                        <a:pt x="103" y="114"/>
                        <a:pt x="103" y="114"/>
                        <a:pt x="103" y="114"/>
                      </a:cubicBezTo>
                      <a:cubicBezTo>
                        <a:pt x="105" y="116"/>
                        <a:pt x="107" y="117"/>
                        <a:pt x="109" y="117"/>
                      </a:cubicBezTo>
                      <a:cubicBezTo>
                        <a:pt x="111" y="117"/>
                        <a:pt x="113" y="116"/>
                        <a:pt x="115" y="114"/>
                      </a:cubicBezTo>
                      <a:cubicBezTo>
                        <a:pt x="118" y="111"/>
                        <a:pt x="118" y="106"/>
                        <a:pt x="115" y="103"/>
                      </a:cubicBezTo>
                      <a:cubicBezTo>
                        <a:pt x="70" y="59"/>
                        <a:pt x="70" y="59"/>
                        <a:pt x="70" y="59"/>
                      </a:cubicBezTo>
                      <a:cubicBezTo>
                        <a:pt x="115" y="14"/>
                        <a:pt x="115" y="14"/>
                        <a:pt x="115" y="14"/>
                      </a:cubicBezTo>
                      <a:cubicBezTo>
                        <a:pt x="118" y="11"/>
                        <a:pt x="118" y="6"/>
                        <a:pt x="115" y="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5" name="组合 122"/>
            <p:cNvGrpSpPr/>
            <p:nvPr/>
          </p:nvGrpSpPr>
          <p:grpSpPr>
            <a:xfrm>
              <a:off x="2931882" y="4112368"/>
              <a:ext cx="1062474" cy="1053334"/>
              <a:chOff x="8457765" y="4809549"/>
              <a:chExt cx="1062474" cy="1053334"/>
            </a:xfrm>
          </p:grpSpPr>
          <p:sp>
            <p:nvSpPr>
              <p:cNvPr id="57" name="椭圆 123"/>
              <p:cNvSpPr/>
              <p:nvPr/>
            </p:nvSpPr>
            <p:spPr bwMode="auto">
              <a:xfrm>
                <a:off x="8537295" y="4809549"/>
                <a:ext cx="784535" cy="78453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4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grpSp>
            <p:nvGrpSpPr>
              <p:cNvPr id="58" name="组合 124"/>
              <p:cNvGrpSpPr/>
              <p:nvPr/>
            </p:nvGrpSpPr>
            <p:grpSpPr>
              <a:xfrm>
                <a:off x="8757935" y="5005188"/>
                <a:ext cx="336955" cy="393256"/>
                <a:chOff x="10372725" y="5100638"/>
                <a:chExt cx="627063" cy="731837"/>
              </a:xfrm>
              <a:solidFill>
                <a:schemeClr val="accent1">
                  <a:lumMod val="50000"/>
                </a:schemeClr>
              </a:solidFill>
            </p:grpSpPr>
            <p:sp>
              <p:nvSpPr>
                <p:cNvPr id="60" name="Freeform 110"/>
                <p:cNvSpPr>
                  <a:spLocks noEditPoints="1"/>
                </p:cNvSpPr>
                <p:nvPr/>
              </p:nvSpPr>
              <p:spPr bwMode="auto">
                <a:xfrm>
                  <a:off x="10372725" y="5100638"/>
                  <a:ext cx="627063" cy="319087"/>
                </a:xfrm>
                <a:custGeom>
                  <a:avLst/>
                  <a:gdLst>
                    <a:gd name="T0" fmla="*/ 41 w 164"/>
                    <a:gd name="T1" fmla="*/ 84 h 84"/>
                    <a:gd name="T2" fmla="*/ 122 w 164"/>
                    <a:gd name="T3" fmla="*/ 84 h 84"/>
                    <a:gd name="T4" fmla="*/ 164 w 164"/>
                    <a:gd name="T5" fmla="*/ 42 h 84"/>
                    <a:gd name="T6" fmla="*/ 122 w 164"/>
                    <a:gd name="T7" fmla="*/ 0 h 84"/>
                    <a:gd name="T8" fmla="*/ 41 w 164"/>
                    <a:gd name="T9" fmla="*/ 0 h 84"/>
                    <a:gd name="T10" fmla="*/ 0 w 164"/>
                    <a:gd name="T11" fmla="*/ 42 h 84"/>
                    <a:gd name="T12" fmla="*/ 41 w 164"/>
                    <a:gd name="T13" fmla="*/ 84 h 84"/>
                    <a:gd name="T14" fmla="*/ 41 w 164"/>
                    <a:gd name="T15" fmla="*/ 15 h 84"/>
                    <a:gd name="T16" fmla="*/ 68 w 164"/>
                    <a:gd name="T17" fmla="*/ 42 h 84"/>
                    <a:gd name="T18" fmla="*/ 41 w 164"/>
                    <a:gd name="T19" fmla="*/ 69 h 84"/>
                    <a:gd name="T20" fmla="*/ 15 w 164"/>
                    <a:gd name="T21" fmla="*/ 42 h 84"/>
                    <a:gd name="T22" fmla="*/ 41 w 164"/>
                    <a:gd name="T23" fmla="*/ 15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4" h="84">
                      <a:moveTo>
                        <a:pt x="41" y="84"/>
                      </a:moveTo>
                      <a:cubicBezTo>
                        <a:pt x="122" y="84"/>
                        <a:pt x="122" y="84"/>
                        <a:pt x="122" y="84"/>
                      </a:cubicBezTo>
                      <a:cubicBezTo>
                        <a:pt x="145" y="84"/>
                        <a:pt x="164" y="65"/>
                        <a:pt x="164" y="42"/>
                      </a:cubicBezTo>
                      <a:cubicBezTo>
                        <a:pt x="164" y="19"/>
                        <a:pt x="145" y="0"/>
                        <a:pt x="122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8" y="0"/>
                        <a:pt x="0" y="19"/>
                        <a:pt x="0" y="42"/>
                      </a:cubicBezTo>
                      <a:cubicBezTo>
                        <a:pt x="0" y="65"/>
                        <a:pt x="18" y="84"/>
                        <a:pt x="41" y="84"/>
                      </a:cubicBezTo>
                      <a:close/>
                      <a:moveTo>
                        <a:pt x="41" y="15"/>
                      </a:moveTo>
                      <a:cubicBezTo>
                        <a:pt x="56" y="15"/>
                        <a:pt x="68" y="27"/>
                        <a:pt x="68" y="42"/>
                      </a:cubicBezTo>
                      <a:cubicBezTo>
                        <a:pt x="68" y="57"/>
                        <a:pt x="56" y="69"/>
                        <a:pt x="41" y="69"/>
                      </a:cubicBezTo>
                      <a:cubicBezTo>
                        <a:pt x="27" y="69"/>
                        <a:pt x="15" y="57"/>
                        <a:pt x="15" y="42"/>
                      </a:cubicBezTo>
                      <a:cubicBezTo>
                        <a:pt x="15" y="27"/>
                        <a:pt x="27" y="15"/>
                        <a:pt x="41" y="1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1" name="Freeform 111"/>
                <p:cNvSpPr>
                  <a:spLocks noEditPoints="1"/>
                </p:cNvSpPr>
                <p:nvPr/>
              </p:nvSpPr>
              <p:spPr bwMode="auto">
                <a:xfrm>
                  <a:off x="10372725" y="5511800"/>
                  <a:ext cx="627063" cy="320675"/>
                </a:xfrm>
                <a:custGeom>
                  <a:avLst/>
                  <a:gdLst>
                    <a:gd name="T0" fmla="*/ 123 w 164"/>
                    <a:gd name="T1" fmla="*/ 0 h 84"/>
                    <a:gd name="T2" fmla="*/ 42 w 164"/>
                    <a:gd name="T3" fmla="*/ 0 h 84"/>
                    <a:gd name="T4" fmla="*/ 0 w 164"/>
                    <a:gd name="T5" fmla="*/ 42 h 84"/>
                    <a:gd name="T6" fmla="*/ 42 w 164"/>
                    <a:gd name="T7" fmla="*/ 84 h 84"/>
                    <a:gd name="T8" fmla="*/ 123 w 164"/>
                    <a:gd name="T9" fmla="*/ 84 h 84"/>
                    <a:gd name="T10" fmla="*/ 164 w 164"/>
                    <a:gd name="T11" fmla="*/ 42 h 84"/>
                    <a:gd name="T12" fmla="*/ 123 w 164"/>
                    <a:gd name="T13" fmla="*/ 0 h 84"/>
                    <a:gd name="T14" fmla="*/ 123 w 164"/>
                    <a:gd name="T15" fmla="*/ 69 h 84"/>
                    <a:gd name="T16" fmla="*/ 96 w 164"/>
                    <a:gd name="T17" fmla="*/ 42 h 84"/>
                    <a:gd name="T18" fmla="*/ 123 w 164"/>
                    <a:gd name="T19" fmla="*/ 15 h 84"/>
                    <a:gd name="T20" fmla="*/ 149 w 164"/>
                    <a:gd name="T21" fmla="*/ 42 h 84"/>
                    <a:gd name="T22" fmla="*/ 123 w 164"/>
                    <a:gd name="T23" fmla="*/ 69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4" h="84">
                      <a:moveTo>
                        <a:pt x="123" y="0"/>
                      </a:move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19" y="0"/>
                        <a:pt x="0" y="19"/>
                        <a:pt x="0" y="42"/>
                      </a:cubicBezTo>
                      <a:cubicBezTo>
                        <a:pt x="0" y="65"/>
                        <a:pt x="19" y="84"/>
                        <a:pt x="42" y="84"/>
                      </a:cubicBezTo>
                      <a:cubicBezTo>
                        <a:pt x="123" y="84"/>
                        <a:pt x="123" y="84"/>
                        <a:pt x="123" y="84"/>
                      </a:cubicBezTo>
                      <a:cubicBezTo>
                        <a:pt x="146" y="84"/>
                        <a:pt x="164" y="65"/>
                        <a:pt x="164" y="42"/>
                      </a:cubicBezTo>
                      <a:cubicBezTo>
                        <a:pt x="164" y="19"/>
                        <a:pt x="146" y="0"/>
                        <a:pt x="123" y="0"/>
                      </a:cubicBezTo>
                      <a:close/>
                      <a:moveTo>
                        <a:pt x="123" y="69"/>
                      </a:moveTo>
                      <a:cubicBezTo>
                        <a:pt x="108" y="69"/>
                        <a:pt x="96" y="57"/>
                        <a:pt x="96" y="42"/>
                      </a:cubicBezTo>
                      <a:cubicBezTo>
                        <a:pt x="96" y="27"/>
                        <a:pt x="108" y="15"/>
                        <a:pt x="123" y="15"/>
                      </a:cubicBezTo>
                      <a:cubicBezTo>
                        <a:pt x="137" y="15"/>
                        <a:pt x="149" y="27"/>
                        <a:pt x="149" y="42"/>
                      </a:cubicBezTo>
                      <a:cubicBezTo>
                        <a:pt x="149" y="57"/>
                        <a:pt x="137" y="69"/>
                        <a:pt x="123" y="6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59" name="文本框 125"/>
              <p:cNvSpPr txBox="1"/>
              <p:nvPr/>
            </p:nvSpPr>
            <p:spPr>
              <a:xfrm>
                <a:off x="8457765" y="5565710"/>
                <a:ext cx="1062474" cy="29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Alarm Input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6" name="组合 133"/>
            <p:cNvGrpSpPr/>
            <p:nvPr/>
          </p:nvGrpSpPr>
          <p:grpSpPr>
            <a:xfrm>
              <a:off x="441823" y="921950"/>
              <a:ext cx="1032623" cy="1044171"/>
              <a:chOff x="5364291" y="145208"/>
              <a:chExt cx="1032623" cy="1044171"/>
            </a:xfrm>
          </p:grpSpPr>
          <p:sp>
            <p:nvSpPr>
              <p:cNvPr id="53" name="椭圆 134"/>
              <p:cNvSpPr/>
              <p:nvPr/>
            </p:nvSpPr>
            <p:spPr bwMode="auto">
              <a:xfrm>
                <a:off x="5496895" y="145208"/>
                <a:ext cx="784535" cy="78453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4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54" name="Freeform 97"/>
              <p:cNvSpPr>
                <a:spLocks noEditPoints="1"/>
              </p:cNvSpPr>
              <p:nvPr/>
            </p:nvSpPr>
            <p:spPr bwMode="auto">
              <a:xfrm>
                <a:off x="5634676" y="352591"/>
                <a:ext cx="508972" cy="297780"/>
              </a:xfrm>
              <a:custGeom>
                <a:avLst/>
                <a:gdLst>
                  <a:gd name="T0" fmla="*/ 124 w 220"/>
                  <a:gd name="T1" fmla="*/ 89 h 129"/>
                  <a:gd name="T2" fmla="*/ 11 w 220"/>
                  <a:gd name="T3" fmla="*/ 28 h 129"/>
                  <a:gd name="T4" fmla="*/ 100 w 220"/>
                  <a:gd name="T5" fmla="*/ 0 h 129"/>
                  <a:gd name="T6" fmla="*/ 220 w 220"/>
                  <a:gd name="T7" fmla="*/ 56 h 129"/>
                  <a:gd name="T8" fmla="*/ 220 w 220"/>
                  <a:gd name="T9" fmla="*/ 89 h 129"/>
                  <a:gd name="T10" fmla="*/ 124 w 220"/>
                  <a:gd name="T11" fmla="*/ 126 h 129"/>
                  <a:gd name="T12" fmla="*/ 124 w 220"/>
                  <a:gd name="T13" fmla="*/ 89 h 129"/>
                  <a:gd name="T14" fmla="*/ 130 w 220"/>
                  <a:gd name="T15" fmla="*/ 31 h 129"/>
                  <a:gd name="T16" fmla="*/ 108 w 220"/>
                  <a:gd name="T17" fmla="*/ 13 h 129"/>
                  <a:gd name="T18" fmla="*/ 102 w 220"/>
                  <a:gd name="T19" fmla="*/ 14 h 129"/>
                  <a:gd name="T20" fmla="*/ 103 w 220"/>
                  <a:gd name="T21" fmla="*/ 32 h 129"/>
                  <a:gd name="T22" fmla="*/ 77 w 220"/>
                  <a:gd name="T23" fmla="*/ 47 h 129"/>
                  <a:gd name="T24" fmla="*/ 123 w 220"/>
                  <a:gd name="T25" fmla="*/ 64 h 129"/>
                  <a:gd name="T26" fmla="*/ 169 w 220"/>
                  <a:gd name="T27" fmla="*/ 47 h 129"/>
                  <a:gd name="T28" fmla="*/ 130 w 220"/>
                  <a:gd name="T29" fmla="*/ 31 h 129"/>
                  <a:gd name="T30" fmla="*/ 52 w 220"/>
                  <a:gd name="T31" fmla="*/ 33 h 129"/>
                  <a:gd name="T32" fmla="*/ 59 w 220"/>
                  <a:gd name="T33" fmla="*/ 37 h 129"/>
                  <a:gd name="T34" fmla="*/ 87 w 220"/>
                  <a:gd name="T35" fmla="*/ 26 h 129"/>
                  <a:gd name="T36" fmla="*/ 80 w 220"/>
                  <a:gd name="T37" fmla="*/ 23 h 129"/>
                  <a:gd name="T38" fmla="*/ 52 w 220"/>
                  <a:gd name="T39" fmla="*/ 33 h 129"/>
                  <a:gd name="T40" fmla="*/ 200 w 220"/>
                  <a:gd name="T41" fmla="*/ 54 h 129"/>
                  <a:gd name="T42" fmla="*/ 191 w 220"/>
                  <a:gd name="T43" fmla="*/ 57 h 129"/>
                  <a:gd name="T44" fmla="*/ 200 w 220"/>
                  <a:gd name="T45" fmla="*/ 60 h 129"/>
                  <a:gd name="T46" fmla="*/ 209 w 220"/>
                  <a:gd name="T47" fmla="*/ 57 h 129"/>
                  <a:gd name="T48" fmla="*/ 200 w 220"/>
                  <a:gd name="T49" fmla="*/ 54 h 129"/>
                  <a:gd name="T50" fmla="*/ 130 w 220"/>
                  <a:gd name="T51" fmla="*/ 75 h 129"/>
                  <a:gd name="T52" fmla="*/ 121 w 220"/>
                  <a:gd name="T53" fmla="*/ 79 h 129"/>
                  <a:gd name="T54" fmla="*/ 130 w 220"/>
                  <a:gd name="T55" fmla="*/ 82 h 129"/>
                  <a:gd name="T56" fmla="*/ 139 w 220"/>
                  <a:gd name="T57" fmla="*/ 79 h 129"/>
                  <a:gd name="T58" fmla="*/ 130 w 220"/>
                  <a:gd name="T59" fmla="*/ 75 h 129"/>
                  <a:gd name="T60" fmla="*/ 99 w 220"/>
                  <a:gd name="T61" fmla="*/ 4 h 129"/>
                  <a:gd name="T62" fmla="*/ 90 w 220"/>
                  <a:gd name="T63" fmla="*/ 8 h 129"/>
                  <a:gd name="T64" fmla="*/ 99 w 220"/>
                  <a:gd name="T65" fmla="*/ 11 h 129"/>
                  <a:gd name="T66" fmla="*/ 108 w 220"/>
                  <a:gd name="T67" fmla="*/ 8 h 129"/>
                  <a:gd name="T68" fmla="*/ 99 w 220"/>
                  <a:gd name="T69" fmla="*/ 4 h 129"/>
                  <a:gd name="T70" fmla="*/ 34 w 220"/>
                  <a:gd name="T71" fmla="*/ 26 h 129"/>
                  <a:gd name="T72" fmla="*/ 25 w 220"/>
                  <a:gd name="T73" fmla="*/ 29 h 129"/>
                  <a:gd name="T74" fmla="*/ 34 w 220"/>
                  <a:gd name="T75" fmla="*/ 32 h 129"/>
                  <a:gd name="T76" fmla="*/ 43 w 220"/>
                  <a:gd name="T77" fmla="*/ 29 h 129"/>
                  <a:gd name="T78" fmla="*/ 34 w 220"/>
                  <a:gd name="T79" fmla="*/ 26 h 129"/>
                  <a:gd name="T80" fmla="*/ 123 w 220"/>
                  <a:gd name="T81" fmla="*/ 40 h 129"/>
                  <a:gd name="T82" fmla="*/ 110 w 220"/>
                  <a:gd name="T83" fmla="*/ 45 h 129"/>
                  <a:gd name="T84" fmla="*/ 123 w 220"/>
                  <a:gd name="T85" fmla="*/ 49 h 129"/>
                  <a:gd name="T86" fmla="*/ 136 w 220"/>
                  <a:gd name="T87" fmla="*/ 45 h 129"/>
                  <a:gd name="T88" fmla="*/ 123 w 220"/>
                  <a:gd name="T89" fmla="*/ 40 h 129"/>
                  <a:gd name="T90" fmla="*/ 0 w 220"/>
                  <a:gd name="T91" fmla="*/ 35 h 129"/>
                  <a:gd name="T92" fmla="*/ 0 w 220"/>
                  <a:gd name="T93" fmla="*/ 65 h 129"/>
                  <a:gd name="T94" fmla="*/ 111 w 220"/>
                  <a:gd name="T95" fmla="*/ 129 h 129"/>
                  <a:gd name="T96" fmla="*/ 111 w 220"/>
                  <a:gd name="T97" fmla="*/ 98 h 129"/>
                  <a:gd name="T98" fmla="*/ 0 w 220"/>
                  <a:gd name="T99" fmla="*/ 3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0" h="129">
                    <a:moveTo>
                      <a:pt x="124" y="89"/>
                    </a:moveTo>
                    <a:cubicBezTo>
                      <a:pt x="11" y="28"/>
                      <a:pt x="11" y="28"/>
                      <a:pt x="11" y="28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220" y="56"/>
                      <a:pt x="220" y="56"/>
                      <a:pt x="220" y="56"/>
                    </a:cubicBezTo>
                    <a:cubicBezTo>
                      <a:pt x="220" y="89"/>
                      <a:pt x="220" y="89"/>
                      <a:pt x="220" y="89"/>
                    </a:cubicBezTo>
                    <a:cubicBezTo>
                      <a:pt x="124" y="126"/>
                      <a:pt x="124" y="126"/>
                      <a:pt x="124" y="126"/>
                    </a:cubicBezTo>
                    <a:cubicBezTo>
                      <a:pt x="124" y="89"/>
                      <a:pt x="124" y="89"/>
                      <a:pt x="124" y="89"/>
                    </a:cubicBezTo>
                    <a:close/>
                    <a:moveTo>
                      <a:pt x="130" y="31"/>
                    </a:moveTo>
                    <a:cubicBezTo>
                      <a:pt x="108" y="13"/>
                      <a:pt x="108" y="13"/>
                      <a:pt x="108" y="13"/>
                    </a:cubicBezTo>
                    <a:cubicBezTo>
                      <a:pt x="102" y="14"/>
                      <a:pt x="102" y="14"/>
                      <a:pt x="102" y="14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88" y="35"/>
                      <a:pt x="77" y="41"/>
                      <a:pt x="77" y="47"/>
                    </a:cubicBezTo>
                    <a:cubicBezTo>
                      <a:pt x="77" y="56"/>
                      <a:pt x="98" y="64"/>
                      <a:pt x="123" y="64"/>
                    </a:cubicBezTo>
                    <a:cubicBezTo>
                      <a:pt x="148" y="64"/>
                      <a:pt x="169" y="56"/>
                      <a:pt x="169" y="47"/>
                    </a:cubicBezTo>
                    <a:cubicBezTo>
                      <a:pt x="169" y="39"/>
                      <a:pt x="152" y="32"/>
                      <a:pt x="130" y="31"/>
                    </a:cubicBezTo>
                    <a:close/>
                    <a:moveTo>
                      <a:pt x="52" y="33"/>
                    </a:moveTo>
                    <a:cubicBezTo>
                      <a:pt x="59" y="37"/>
                      <a:pt x="59" y="37"/>
                      <a:pt x="59" y="37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52" y="33"/>
                      <a:pt x="52" y="33"/>
                      <a:pt x="52" y="33"/>
                    </a:cubicBezTo>
                    <a:close/>
                    <a:moveTo>
                      <a:pt x="200" y="54"/>
                    </a:moveTo>
                    <a:cubicBezTo>
                      <a:pt x="195" y="54"/>
                      <a:pt x="191" y="55"/>
                      <a:pt x="191" y="57"/>
                    </a:cubicBezTo>
                    <a:cubicBezTo>
                      <a:pt x="191" y="59"/>
                      <a:pt x="195" y="60"/>
                      <a:pt x="200" y="60"/>
                    </a:cubicBezTo>
                    <a:cubicBezTo>
                      <a:pt x="205" y="60"/>
                      <a:pt x="209" y="59"/>
                      <a:pt x="209" y="57"/>
                    </a:cubicBezTo>
                    <a:cubicBezTo>
                      <a:pt x="209" y="55"/>
                      <a:pt x="205" y="54"/>
                      <a:pt x="200" y="54"/>
                    </a:cubicBezTo>
                    <a:close/>
                    <a:moveTo>
                      <a:pt x="130" y="75"/>
                    </a:moveTo>
                    <a:cubicBezTo>
                      <a:pt x="125" y="75"/>
                      <a:pt x="121" y="77"/>
                      <a:pt x="121" y="79"/>
                    </a:cubicBezTo>
                    <a:cubicBezTo>
                      <a:pt x="121" y="81"/>
                      <a:pt x="125" y="82"/>
                      <a:pt x="130" y="82"/>
                    </a:cubicBezTo>
                    <a:cubicBezTo>
                      <a:pt x="135" y="82"/>
                      <a:pt x="139" y="81"/>
                      <a:pt x="139" y="79"/>
                    </a:cubicBezTo>
                    <a:cubicBezTo>
                      <a:pt x="139" y="77"/>
                      <a:pt x="135" y="75"/>
                      <a:pt x="130" y="75"/>
                    </a:cubicBezTo>
                    <a:close/>
                    <a:moveTo>
                      <a:pt x="99" y="4"/>
                    </a:moveTo>
                    <a:cubicBezTo>
                      <a:pt x="94" y="4"/>
                      <a:pt x="90" y="6"/>
                      <a:pt x="90" y="8"/>
                    </a:cubicBezTo>
                    <a:cubicBezTo>
                      <a:pt x="90" y="9"/>
                      <a:pt x="94" y="11"/>
                      <a:pt x="99" y="11"/>
                    </a:cubicBezTo>
                    <a:cubicBezTo>
                      <a:pt x="104" y="11"/>
                      <a:pt x="108" y="9"/>
                      <a:pt x="108" y="8"/>
                    </a:cubicBezTo>
                    <a:cubicBezTo>
                      <a:pt x="108" y="6"/>
                      <a:pt x="104" y="4"/>
                      <a:pt x="99" y="4"/>
                    </a:cubicBezTo>
                    <a:close/>
                    <a:moveTo>
                      <a:pt x="34" y="26"/>
                    </a:moveTo>
                    <a:cubicBezTo>
                      <a:pt x="29" y="26"/>
                      <a:pt x="25" y="27"/>
                      <a:pt x="25" y="29"/>
                    </a:cubicBezTo>
                    <a:cubicBezTo>
                      <a:pt x="25" y="31"/>
                      <a:pt x="29" y="32"/>
                      <a:pt x="34" y="32"/>
                    </a:cubicBezTo>
                    <a:cubicBezTo>
                      <a:pt x="39" y="32"/>
                      <a:pt x="43" y="31"/>
                      <a:pt x="43" y="29"/>
                    </a:cubicBezTo>
                    <a:cubicBezTo>
                      <a:pt x="43" y="27"/>
                      <a:pt x="39" y="26"/>
                      <a:pt x="34" y="26"/>
                    </a:cubicBezTo>
                    <a:close/>
                    <a:moveTo>
                      <a:pt x="123" y="40"/>
                    </a:moveTo>
                    <a:cubicBezTo>
                      <a:pt x="116" y="40"/>
                      <a:pt x="110" y="42"/>
                      <a:pt x="110" y="45"/>
                    </a:cubicBezTo>
                    <a:cubicBezTo>
                      <a:pt x="110" y="47"/>
                      <a:pt x="116" y="49"/>
                      <a:pt x="123" y="49"/>
                    </a:cubicBezTo>
                    <a:cubicBezTo>
                      <a:pt x="130" y="49"/>
                      <a:pt x="136" y="47"/>
                      <a:pt x="136" y="45"/>
                    </a:cubicBezTo>
                    <a:cubicBezTo>
                      <a:pt x="136" y="42"/>
                      <a:pt x="130" y="40"/>
                      <a:pt x="123" y="40"/>
                    </a:cubicBezTo>
                    <a:close/>
                    <a:moveTo>
                      <a:pt x="0" y="3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111" y="129"/>
                      <a:pt x="111" y="129"/>
                      <a:pt x="111" y="129"/>
                    </a:cubicBezTo>
                    <a:cubicBezTo>
                      <a:pt x="111" y="98"/>
                      <a:pt x="111" y="98"/>
                      <a:pt x="111" y="98"/>
                    </a:cubicBezTo>
                    <a:lnTo>
                      <a:pt x="0" y="3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4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55" name="文本框 136"/>
              <p:cNvSpPr txBox="1"/>
              <p:nvPr/>
            </p:nvSpPr>
            <p:spPr>
              <a:xfrm>
                <a:off x="5645058" y="651191"/>
                <a:ext cx="751856" cy="209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00" dirty="0" smtClean="0">
                    <a:solidFill>
                      <a:srgbClr val="D6D6D6"/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Offline</a:t>
                </a:r>
                <a:endParaRPr lang="zh-CN" altLang="en-US" sz="600" dirty="0">
                  <a:solidFill>
                    <a:srgbClr val="D6D6D6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6" name="文本框 137"/>
              <p:cNvSpPr txBox="1"/>
              <p:nvPr/>
            </p:nvSpPr>
            <p:spPr>
              <a:xfrm>
                <a:off x="5364291" y="900946"/>
                <a:ext cx="997248" cy="288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Disk Offline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7" name="组合 138"/>
            <p:cNvGrpSpPr/>
            <p:nvPr/>
          </p:nvGrpSpPr>
          <p:grpSpPr>
            <a:xfrm>
              <a:off x="3657002" y="5184389"/>
              <a:ext cx="1323299" cy="1072652"/>
              <a:chOff x="5284571" y="1203037"/>
              <a:chExt cx="1323299" cy="1072652"/>
            </a:xfrm>
          </p:grpSpPr>
          <p:sp>
            <p:nvSpPr>
              <p:cNvPr id="49" name="椭圆 139"/>
              <p:cNvSpPr/>
              <p:nvPr/>
            </p:nvSpPr>
            <p:spPr bwMode="auto">
              <a:xfrm>
                <a:off x="5493038" y="1203037"/>
                <a:ext cx="784535" cy="78453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4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50" name="Freeform 97"/>
              <p:cNvSpPr>
                <a:spLocks noEditPoints="1"/>
              </p:cNvSpPr>
              <p:nvPr/>
            </p:nvSpPr>
            <p:spPr bwMode="auto">
              <a:xfrm>
                <a:off x="5630819" y="1411109"/>
                <a:ext cx="508972" cy="297780"/>
              </a:xfrm>
              <a:custGeom>
                <a:avLst/>
                <a:gdLst>
                  <a:gd name="T0" fmla="*/ 124 w 220"/>
                  <a:gd name="T1" fmla="*/ 89 h 129"/>
                  <a:gd name="T2" fmla="*/ 11 w 220"/>
                  <a:gd name="T3" fmla="*/ 28 h 129"/>
                  <a:gd name="T4" fmla="*/ 100 w 220"/>
                  <a:gd name="T5" fmla="*/ 0 h 129"/>
                  <a:gd name="T6" fmla="*/ 220 w 220"/>
                  <a:gd name="T7" fmla="*/ 56 h 129"/>
                  <a:gd name="T8" fmla="*/ 220 w 220"/>
                  <a:gd name="T9" fmla="*/ 89 h 129"/>
                  <a:gd name="T10" fmla="*/ 124 w 220"/>
                  <a:gd name="T11" fmla="*/ 126 h 129"/>
                  <a:gd name="T12" fmla="*/ 124 w 220"/>
                  <a:gd name="T13" fmla="*/ 89 h 129"/>
                  <a:gd name="T14" fmla="*/ 130 w 220"/>
                  <a:gd name="T15" fmla="*/ 31 h 129"/>
                  <a:gd name="T16" fmla="*/ 108 w 220"/>
                  <a:gd name="T17" fmla="*/ 13 h 129"/>
                  <a:gd name="T18" fmla="*/ 102 w 220"/>
                  <a:gd name="T19" fmla="*/ 14 h 129"/>
                  <a:gd name="T20" fmla="*/ 103 w 220"/>
                  <a:gd name="T21" fmla="*/ 32 h 129"/>
                  <a:gd name="T22" fmla="*/ 77 w 220"/>
                  <a:gd name="T23" fmla="*/ 47 h 129"/>
                  <a:gd name="T24" fmla="*/ 123 w 220"/>
                  <a:gd name="T25" fmla="*/ 64 h 129"/>
                  <a:gd name="T26" fmla="*/ 169 w 220"/>
                  <a:gd name="T27" fmla="*/ 47 h 129"/>
                  <a:gd name="T28" fmla="*/ 130 w 220"/>
                  <a:gd name="T29" fmla="*/ 31 h 129"/>
                  <a:gd name="T30" fmla="*/ 52 w 220"/>
                  <a:gd name="T31" fmla="*/ 33 h 129"/>
                  <a:gd name="T32" fmla="*/ 59 w 220"/>
                  <a:gd name="T33" fmla="*/ 37 h 129"/>
                  <a:gd name="T34" fmla="*/ 87 w 220"/>
                  <a:gd name="T35" fmla="*/ 26 h 129"/>
                  <a:gd name="T36" fmla="*/ 80 w 220"/>
                  <a:gd name="T37" fmla="*/ 23 h 129"/>
                  <a:gd name="T38" fmla="*/ 52 w 220"/>
                  <a:gd name="T39" fmla="*/ 33 h 129"/>
                  <a:gd name="T40" fmla="*/ 200 w 220"/>
                  <a:gd name="T41" fmla="*/ 54 h 129"/>
                  <a:gd name="T42" fmla="*/ 191 w 220"/>
                  <a:gd name="T43" fmla="*/ 57 h 129"/>
                  <a:gd name="T44" fmla="*/ 200 w 220"/>
                  <a:gd name="T45" fmla="*/ 60 h 129"/>
                  <a:gd name="T46" fmla="*/ 209 w 220"/>
                  <a:gd name="T47" fmla="*/ 57 h 129"/>
                  <a:gd name="T48" fmla="*/ 200 w 220"/>
                  <a:gd name="T49" fmla="*/ 54 h 129"/>
                  <a:gd name="T50" fmla="*/ 130 w 220"/>
                  <a:gd name="T51" fmla="*/ 75 h 129"/>
                  <a:gd name="T52" fmla="*/ 121 w 220"/>
                  <a:gd name="T53" fmla="*/ 79 h 129"/>
                  <a:gd name="T54" fmla="*/ 130 w 220"/>
                  <a:gd name="T55" fmla="*/ 82 h 129"/>
                  <a:gd name="T56" fmla="*/ 139 w 220"/>
                  <a:gd name="T57" fmla="*/ 79 h 129"/>
                  <a:gd name="T58" fmla="*/ 130 w 220"/>
                  <a:gd name="T59" fmla="*/ 75 h 129"/>
                  <a:gd name="T60" fmla="*/ 99 w 220"/>
                  <a:gd name="T61" fmla="*/ 4 h 129"/>
                  <a:gd name="T62" fmla="*/ 90 w 220"/>
                  <a:gd name="T63" fmla="*/ 8 h 129"/>
                  <a:gd name="T64" fmla="*/ 99 w 220"/>
                  <a:gd name="T65" fmla="*/ 11 h 129"/>
                  <a:gd name="T66" fmla="*/ 108 w 220"/>
                  <a:gd name="T67" fmla="*/ 8 h 129"/>
                  <a:gd name="T68" fmla="*/ 99 w 220"/>
                  <a:gd name="T69" fmla="*/ 4 h 129"/>
                  <a:gd name="T70" fmla="*/ 34 w 220"/>
                  <a:gd name="T71" fmla="*/ 26 h 129"/>
                  <a:gd name="T72" fmla="*/ 25 w 220"/>
                  <a:gd name="T73" fmla="*/ 29 h 129"/>
                  <a:gd name="T74" fmla="*/ 34 w 220"/>
                  <a:gd name="T75" fmla="*/ 32 h 129"/>
                  <a:gd name="T76" fmla="*/ 43 w 220"/>
                  <a:gd name="T77" fmla="*/ 29 h 129"/>
                  <a:gd name="T78" fmla="*/ 34 w 220"/>
                  <a:gd name="T79" fmla="*/ 26 h 129"/>
                  <a:gd name="T80" fmla="*/ 123 w 220"/>
                  <a:gd name="T81" fmla="*/ 40 h 129"/>
                  <a:gd name="T82" fmla="*/ 110 w 220"/>
                  <a:gd name="T83" fmla="*/ 45 h 129"/>
                  <a:gd name="T84" fmla="*/ 123 w 220"/>
                  <a:gd name="T85" fmla="*/ 49 h 129"/>
                  <a:gd name="T86" fmla="*/ 136 w 220"/>
                  <a:gd name="T87" fmla="*/ 45 h 129"/>
                  <a:gd name="T88" fmla="*/ 123 w 220"/>
                  <a:gd name="T89" fmla="*/ 40 h 129"/>
                  <a:gd name="T90" fmla="*/ 0 w 220"/>
                  <a:gd name="T91" fmla="*/ 35 h 129"/>
                  <a:gd name="T92" fmla="*/ 0 w 220"/>
                  <a:gd name="T93" fmla="*/ 65 h 129"/>
                  <a:gd name="T94" fmla="*/ 111 w 220"/>
                  <a:gd name="T95" fmla="*/ 129 h 129"/>
                  <a:gd name="T96" fmla="*/ 111 w 220"/>
                  <a:gd name="T97" fmla="*/ 98 h 129"/>
                  <a:gd name="T98" fmla="*/ 0 w 220"/>
                  <a:gd name="T99" fmla="*/ 3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0" h="129">
                    <a:moveTo>
                      <a:pt x="124" y="89"/>
                    </a:moveTo>
                    <a:cubicBezTo>
                      <a:pt x="11" y="28"/>
                      <a:pt x="11" y="28"/>
                      <a:pt x="11" y="28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220" y="56"/>
                      <a:pt x="220" y="56"/>
                      <a:pt x="220" y="56"/>
                    </a:cubicBezTo>
                    <a:cubicBezTo>
                      <a:pt x="220" y="89"/>
                      <a:pt x="220" y="89"/>
                      <a:pt x="220" y="89"/>
                    </a:cubicBezTo>
                    <a:cubicBezTo>
                      <a:pt x="124" y="126"/>
                      <a:pt x="124" y="126"/>
                      <a:pt x="124" y="126"/>
                    </a:cubicBezTo>
                    <a:cubicBezTo>
                      <a:pt x="124" y="89"/>
                      <a:pt x="124" y="89"/>
                      <a:pt x="124" y="89"/>
                    </a:cubicBezTo>
                    <a:close/>
                    <a:moveTo>
                      <a:pt x="130" y="31"/>
                    </a:moveTo>
                    <a:cubicBezTo>
                      <a:pt x="108" y="13"/>
                      <a:pt x="108" y="13"/>
                      <a:pt x="108" y="13"/>
                    </a:cubicBezTo>
                    <a:cubicBezTo>
                      <a:pt x="102" y="14"/>
                      <a:pt x="102" y="14"/>
                      <a:pt x="102" y="14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88" y="35"/>
                      <a:pt x="77" y="41"/>
                      <a:pt x="77" y="47"/>
                    </a:cubicBezTo>
                    <a:cubicBezTo>
                      <a:pt x="77" y="56"/>
                      <a:pt x="98" y="64"/>
                      <a:pt x="123" y="64"/>
                    </a:cubicBezTo>
                    <a:cubicBezTo>
                      <a:pt x="148" y="64"/>
                      <a:pt x="169" y="56"/>
                      <a:pt x="169" y="47"/>
                    </a:cubicBezTo>
                    <a:cubicBezTo>
                      <a:pt x="169" y="39"/>
                      <a:pt x="152" y="32"/>
                      <a:pt x="130" y="31"/>
                    </a:cubicBezTo>
                    <a:close/>
                    <a:moveTo>
                      <a:pt x="52" y="33"/>
                    </a:moveTo>
                    <a:cubicBezTo>
                      <a:pt x="59" y="37"/>
                      <a:pt x="59" y="37"/>
                      <a:pt x="59" y="37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52" y="33"/>
                      <a:pt x="52" y="33"/>
                      <a:pt x="52" y="33"/>
                    </a:cubicBezTo>
                    <a:close/>
                    <a:moveTo>
                      <a:pt x="200" y="54"/>
                    </a:moveTo>
                    <a:cubicBezTo>
                      <a:pt x="195" y="54"/>
                      <a:pt x="191" y="55"/>
                      <a:pt x="191" y="57"/>
                    </a:cubicBezTo>
                    <a:cubicBezTo>
                      <a:pt x="191" y="59"/>
                      <a:pt x="195" y="60"/>
                      <a:pt x="200" y="60"/>
                    </a:cubicBezTo>
                    <a:cubicBezTo>
                      <a:pt x="205" y="60"/>
                      <a:pt x="209" y="59"/>
                      <a:pt x="209" y="57"/>
                    </a:cubicBezTo>
                    <a:cubicBezTo>
                      <a:pt x="209" y="55"/>
                      <a:pt x="205" y="54"/>
                      <a:pt x="200" y="54"/>
                    </a:cubicBezTo>
                    <a:close/>
                    <a:moveTo>
                      <a:pt x="130" y="75"/>
                    </a:moveTo>
                    <a:cubicBezTo>
                      <a:pt x="125" y="75"/>
                      <a:pt x="121" y="77"/>
                      <a:pt x="121" y="79"/>
                    </a:cubicBezTo>
                    <a:cubicBezTo>
                      <a:pt x="121" y="81"/>
                      <a:pt x="125" y="82"/>
                      <a:pt x="130" y="82"/>
                    </a:cubicBezTo>
                    <a:cubicBezTo>
                      <a:pt x="135" y="82"/>
                      <a:pt x="139" y="81"/>
                      <a:pt x="139" y="79"/>
                    </a:cubicBezTo>
                    <a:cubicBezTo>
                      <a:pt x="139" y="77"/>
                      <a:pt x="135" y="75"/>
                      <a:pt x="130" y="75"/>
                    </a:cubicBezTo>
                    <a:close/>
                    <a:moveTo>
                      <a:pt x="99" y="4"/>
                    </a:moveTo>
                    <a:cubicBezTo>
                      <a:pt x="94" y="4"/>
                      <a:pt x="90" y="6"/>
                      <a:pt x="90" y="8"/>
                    </a:cubicBezTo>
                    <a:cubicBezTo>
                      <a:pt x="90" y="9"/>
                      <a:pt x="94" y="11"/>
                      <a:pt x="99" y="11"/>
                    </a:cubicBezTo>
                    <a:cubicBezTo>
                      <a:pt x="104" y="11"/>
                      <a:pt x="108" y="9"/>
                      <a:pt x="108" y="8"/>
                    </a:cubicBezTo>
                    <a:cubicBezTo>
                      <a:pt x="108" y="6"/>
                      <a:pt x="104" y="4"/>
                      <a:pt x="99" y="4"/>
                    </a:cubicBezTo>
                    <a:close/>
                    <a:moveTo>
                      <a:pt x="34" y="26"/>
                    </a:moveTo>
                    <a:cubicBezTo>
                      <a:pt x="29" y="26"/>
                      <a:pt x="25" y="27"/>
                      <a:pt x="25" y="29"/>
                    </a:cubicBezTo>
                    <a:cubicBezTo>
                      <a:pt x="25" y="31"/>
                      <a:pt x="29" y="32"/>
                      <a:pt x="34" y="32"/>
                    </a:cubicBezTo>
                    <a:cubicBezTo>
                      <a:pt x="39" y="32"/>
                      <a:pt x="43" y="31"/>
                      <a:pt x="43" y="29"/>
                    </a:cubicBezTo>
                    <a:cubicBezTo>
                      <a:pt x="43" y="27"/>
                      <a:pt x="39" y="26"/>
                      <a:pt x="34" y="26"/>
                    </a:cubicBezTo>
                    <a:close/>
                    <a:moveTo>
                      <a:pt x="123" y="40"/>
                    </a:moveTo>
                    <a:cubicBezTo>
                      <a:pt x="116" y="40"/>
                      <a:pt x="110" y="42"/>
                      <a:pt x="110" y="45"/>
                    </a:cubicBezTo>
                    <a:cubicBezTo>
                      <a:pt x="110" y="47"/>
                      <a:pt x="116" y="49"/>
                      <a:pt x="123" y="49"/>
                    </a:cubicBezTo>
                    <a:cubicBezTo>
                      <a:pt x="130" y="49"/>
                      <a:pt x="136" y="47"/>
                      <a:pt x="136" y="45"/>
                    </a:cubicBezTo>
                    <a:cubicBezTo>
                      <a:pt x="136" y="42"/>
                      <a:pt x="130" y="40"/>
                      <a:pt x="123" y="40"/>
                    </a:cubicBezTo>
                    <a:close/>
                    <a:moveTo>
                      <a:pt x="0" y="3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111" y="129"/>
                      <a:pt x="111" y="129"/>
                      <a:pt x="111" y="129"/>
                    </a:cubicBezTo>
                    <a:cubicBezTo>
                      <a:pt x="111" y="98"/>
                      <a:pt x="111" y="98"/>
                      <a:pt x="111" y="98"/>
                    </a:cubicBezTo>
                    <a:lnTo>
                      <a:pt x="0" y="3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4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51" name="文本框 141"/>
              <p:cNvSpPr txBox="1"/>
              <p:nvPr/>
            </p:nvSpPr>
            <p:spPr>
              <a:xfrm>
                <a:off x="5570294" y="1709710"/>
                <a:ext cx="751856" cy="209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00" dirty="0" smtClean="0">
                    <a:solidFill>
                      <a:srgbClr val="D6D6D6"/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Abnormal</a:t>
                </a:r>
                <a:endParaRPr lang="zh-CN" altLang="en-US" sz="600" dirty="0">
                  <a:solidFill>
                    <a:srgbClr val="D6D6D6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2" name="文本框 142"/>
              <p:cNvSpPr txBox="1"/>
              <p:nvPr/>
            </p:nvSpPr>
            <p:spPr>
              <a:xfrm>
                <a:off x="5284571" y="1978516"/>
                <a:ext cx="1323299" cy="29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Disk Abnormal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18" name="组合 143"/>
            <p:cNvGrpSpPr/>
            <p:nvPr/>
          </p:nvGrpSpPr>
          <p:grpSpPr>
            <a:xfrm>
              <a:off x="3968434" y="4108073"/>
              <a:ext cx="2116219" cy="1241292"/>
              <a:chOff x="4804805" y="3558804"/>
              <a:chExt cx="2116219" cy="1241292"/>
            </a:xfrm>
          </p:grpSpPr>
          <p:sp>
            <p:nvSpPr>
              <p:cNvPr id="45" name="文本框 144"/>
              <p:cNvSpPr txBox="1"/>
              <p:nvPr/>
            </p:nvSpPr>
            <p:spPr>
              <a:xfrm>
                <a:off x="4804805" y="4310635"/>
                <a:ext cx="2116219" cy="489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Recording Space</a:t>
                </a:r>
              </a:p>
              <a:p>
                <a:pPr algn="ctr"/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Used Up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6" name="椭圆 145"/>
              <p:cNvSpPr/>
              <p:nvPr/>
            </p:nvSpPr>
            <p:spPr bwMode="auto">
              <a:xfrm>
                <a:off x="5499159" y="3558804"/>
                <a:ext cx="784535" cy="78453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4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47" name="Freeform 97"/>
              <p:cNvSpPr>
                <a:spLocks noEditPoints="1"/>
              </p:cNvSpPr>
              <p:nvPr/>
            </p:nvSpPr>
            <p:spPr bwMode="auto">
              <a:xfrm>
                <a:off x="5636940" y="3766876"/>
                <a:ext cx="508972" cy="297780"/>
              </a:xfrm>
              <a:custGeom>
                <a:avLst/>
                <a:gdLst>
                  <a:gd name="T0" fmla="*/ 124 w 220"/>
                  <a:gd name="T1" fmla="*/ 89 h 129"/>
                  <a:gd name="T2" fmla="*/ 11 w 220"/>
                  <a:gd name="T3" fmla="*/ 28 h 129"/>
                  <a:gd name="T4" fmla="*/ 100 w 220"/>
                  <a:gd name="T5" fmla="*/ 0 h 129"/>
                  <a:gd name="T6" fmla="*/ 220 w 220"/>
                  <a:gd name="T7" fmla="*/ 56 h 129"/>
                  <a:gd name="T8" fmla="*/ 220 w 220"/>
                  <a:gd name="T9" fmla="*/ 89 h 129"/>
                  <a:gd name="T10" fmla="*/ 124 w 220"/>
                  <a:gd name="T11" fmla="*/ 126 h 129"/>
                  <a:gd name="T12" fmla="*/ 124 w 220"/>
                  <a:gd name="T13" fmla="*/ 89 h 129"/>
                  <a:gd name="T14" fmla="*/ 130 w 220"/>
                  <a:gd name="T15" fmla="*/ 31 h 129"/>
                  <a:gd name="T16" fmla="*/ 108 w 220"/>
                  <a:gd name="T17" fmla="*/ 13 h 129"/>
                  <a:gd name="T18" fmla="*/ 102 w 220"/>
                  <a:gd name="T19" fmla="*/ 14 h 129"/>
                  <a:gd name="T20" fmla="*/ 103 w 220"/>
                  <a:gd name="T21" fmla="*/ 32 h 129"/>
                  <a:gd name="T22" fmla="*/ 77 w 220"/>
                  <a:gd name="T23" fmla="*/ 47 h 129"/>
                  <a:gd name="T24" fmla="*/ 123 w 220"/>
                  <a:gd name="T25" fmla="*/ 64 h 129"/>
                  <a:gd name="T26" fmla="*/ 169 w 220"/>
                  <a:gd name="T27" fmla="*/ 47 h 129"/>
                  <a:gd name="T28" fmla="*/ 130 w 220"/>
                  <a:gd name="T29" fmla="*/ 31 h 129"/>
                  <a:gd name="T30" fmla="*/ 52 w 220"/>
                  <a:gd name="T31" fmla="*/ 33 h 129"/>
                  <a:gd name="T32" fmla="*/ 59 w 220"/>
                  <a:gd name="T33" fmla="*/ 37 h 129"/>
                  <a:gd name="T34" fmla="*/ 87 w 220"/>
                  <a:gd name="T35" fmla="*/ 26 h 129"/>
                  <a:gd name="T36" fmla="*/ 80 w 220"/>
                  <a:gd name="T37" fmla="*/ 23 h 129"/>
                  <a:gd name="T38" fmla="*/ 52 w 220"/>
                  <a:gd name="T39" fmla="*/ 33 h 129"/>
                  <a:gd name="T40" fmla="*/ 200 w 220"/>
                  <a:gd name="T41" fmla="*/ 54 h 129"/>
                  <a:gd name="T42" fmla="*/ 191 w 220"/>
                  <a:gd name="T43" fmla="*/ 57 h 129"/>
                  <a:gd name="T44" fmla="*/ 200 w 220"/>
                  <a:gd name="T45" fmla="*/ 60 h 129"/>
                  <a:gd name="T46" fmla="*/ 209 w 220"/>
                  <a:gd name="T47" fmla="*/ 57 h 129"/>
                  <a:gd name="T48" fmla="*/ 200 w 220"/>
                  <a:gd name="T49" fmla="*/ 54 h 129"/>
                  <a:gd name="T50" fmla="*/ 130 w 220"/>
                  <a:gd name="T51" fmla="*/ 75 h 129"/>
                  <a:gd name="T52" fmla="*/ 121 w 220"/>
                  <a:gd name="T53" fmla="*/ 79 h 129"/>
                  <a:gd name="T54" fmla="*/ 130 w 220"/>
                  <a:gd name="T55" fmla="*/ 82 h 129"/>
                  <a:gd name="T56" fmla="*/ 139 w 220"/>
                  <a:gd name="T57" fmla="*/ 79 h 129"/>
                  <a:gd name="T58" fmla="*/ 130 w 220"/>
                  <a:gd name="T59" fmla="*/ 75 h 129"/>
                  <a:gd name="T60" fmla="*/ 99 w 220"/>
                  <a:gd name="T61" fmla="*/ 4 h 129"/>
                  <a:gd name="T62" fmla="*/ 90 w 220"/>
                  <a:gd name="T63" fmla="*/ 8 h 129"/>
                  <a:gd name="T64" fmla="*/ 99 w 220"/>
                  <a:gd name="T65" fmla="*/ 11 h 129"/>
                  <a:gd name="T66" fmla="*/ 108 w 220"/>
                  <a:gd name="T67" fmla="*/ 8 h 129"/>
                  <a:gd name="T68" fmla="*/ 99 w 220"/>
                  <a:gd name="T69" fmla="*/ 4 h 129"/>
                  <a:gd name="T70" fmla="*/ 34 w 220"/>
                  <a:gd name="T71" fmla="*/ 26 h 129"/>
                  <a:gd name="T72" fmla="*/ 25 w 220"/>
                  <a:gd name="T73" fmla="*/ 29 h 129"/>
                  <a:gd name="T74" fmla="*/ 34 w 220"/>
                  <a:gd name="T75" fmla="*/ 32 h 129"/>
                  <a:gd name="T76" fmla="*/ 43 w 220"/>
                  <a:gd name="T77" fmla="*/ 29 h 129"/>
                  <a:gd name="T78" fmla="*/ 34 w 220"/>
                  <a:gd name="T79" fmla="*/ 26 h 129"/>
                  <a:gd name="T80" fmla="*/ 123 w 220"/>
                  <a:gd name="T81" fmla="*/ 40 h 129"/>
                  <a:gd name="T82" fmla="*/ 110 w 220"/>
                  <a:gd name="T83" fmla="*/ 45 h 129"/>
                  <a:gd name="T84" fmla="*/ 123 w 220"/>
                  <a:gd name="T85" fmla="*/ 49 h 129"/>
                  <a:gd name="T86" fmla="*/ 136 w 220"/>
                  <a:gd name="T87" fmla="*/ 45 h 129"/>
                  <a:gd name="T88" fmla="*/ 123 w 220"/>
                  <a:gd name="T89" fmla="*/ 40 h 129"/>
                  <a:gd name="T90" fmla="*/ 0 w 220"/>
                  <a:gd name="T91" fmla="*/ 35 h 129"/>
                  <a:gd name="T92" fmla="*/ 0 w 220"/>
                  <a:gd name="T93" fmla="*/ 65 h 129"/>
                  <a:gd name="T94" fmla="*/ 111 w 220"/>
                  <a:gd name="T95" fmla="*/ 129 h 129"/>
                  <a:gd name="T96" fmla="*/ 111 w 220"/>
                  <a:gd name="T97" fmla="*/ 98 h 129"/>
                  <a:gd name="T98" fmla="*/ 0 w 220"/>
                  <a:gd name="T99" fmla="*/ 3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0" h="129">
                    <a:moveTo>
                      <a:pt x="124" y="89"/>
                    </a:moveTo>
                    <a:cubicBezTo>
                      <a:pt x="11" y="28"/>
                      <a:pt x="11" y="28"/>
                      <a:pt x="11" y="28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220" y="56"/>
                      <a:pt x="220" y="56"/>
                      <a:pt x="220" y="56"/>
                    </a:cubicBezTo>
                    <a:cubicBezTo>
                      <a:pt x="220" y="89"/>
                      <a:pt x="220" y="89"/>
                      <a:pt x="220" y="89"/>
                    </a:cubicBezTo>
                    <a:cubicBezTo>
                      <a:pt x="124" y="126"/>
                      <a:pt x="124" y="126"/>
                      <a:pt x="124" y="126"/>
                    </a:cubicBezTo>
                    <a:cubicBezTo>
                      <a:pt x="124" y="89"/>
                      <a:pt x="124" y="89"/>
                      <a:pt x="124" y="89"/>
                    </a:cubicBezTo>
                    <a:close/>
                    <a:moveTo>
                      <a:pt x="130" y="31"/>
                    </a:moveTo>
                    <a:cubicBezTo>
                      <a:pt x="108" y="13"/>
                      <a:pt x="108" y="13"/>
                      <a:pt x="108" y="13"/>
                    </a:cubicBezTo>
                    <a:cubicBezTo>
                      <a:pt x="102" y="14"/>
                      <a:pt x="102" y="14"/>
                      <a:pt x="102" y="14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88" y="35"/>
                      <a:pt x="77" y="41"/>
                      <a:pt x="77" y="47"/>
                    </a:cubicBezTo>
                    <a:cubicBezTo>
                      <a:pt x="77" y="56"/>
                      <a:pt x="98" y="64"/>
                      <a:pt x="123" y="64"/>
                    </a:cubicBezTo>
                    <a:cubicBezTo>
                      <a:pt x="148" y="64"/>
                      <a:pt x="169" y="56"/>
                      <a:pt x="169" y="47"/>
                    </a:cubicBezTo>
                    <a:cubicBezTo>
                      <a:pt x="169" y="39"/>
                      <a:pt x="152" y="32"/>
                      <a:pt x="130" y="31"/>
                    </a:cubicBezTo>
                    <a:close/>
                    <a:moveTo>
                      <a:pt x="52" y="33"/>
                    </a:moveTo>
                    <a:cubicBezTo>
                      <a:pt x="59" y="37"/>
                      <a:pt x="59" y="37"/>
                      <a:pt x="59" y="37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52" y="33"/>
                      <a:pt x="52" y="33"/>
                      <a:pt x="52" y="33"/>
                    </a:cubicBezTo>
                    <a:close/>
                    <a:moveTo>
                      <a:pt x="200" y="54"/>
                    </a:moveTo>
                    <a:cubicBezTo>
                      <a:pt x="195" y="54"/>
                      <a:pt x="191" y="55"/>
                      <a:pt x="191" y="57"/>
                    </a:cubicBezTo>
                    <a:cubicBezTo>
                      <a:pt x="191" y="59"/>
                      <a:pt x="195" y="60"/>
                      <a:pt x="200" y="60"/>
                    </a:cubicBezTo>
                    <a:cubicBezTo>
                      <a:pt x="205" y="60"/>
                      <a:pt x="209" y="59"/>
                      <a:pt x="209" y="57"/>
                    </a:cubicBezTo>
                    <a:cubicBezTo>
                      <a:pt x="209" y="55"/>
                      <a:pt x="205" y="54"/>
                      <a:pt x="200" y="54"/>
                    </a:cubicBezTo>
                    <a:close/>
                    <a:moveTo>
                      <a:pt x="130" y="75"/>
                    </a:moveTo>
                    <a:cubicBezTo>
                      <a:pt x="125" y="75"/>
                      <a:pt x="121" y="77"/>
                      <a:pt x="121" y="79"/>
                    </a:cubicBezTo>
                    <a:cubicBezTo>
                      <a:pt x="121" y="81"/>
                      <a:pt x="125" y="82"/>
                      <a:pt x="130" y="82"/>
                    </a:cubicBezTo>
                    <a:cubicBezTo>
                      <a:pt x="135" y="82"/>
                      <a:pt x="139" y="81"/>
                      <a:pt x="139" y="79"/>
                    </a:cubicBezTo>
                    <a:cubicBezTo>
                      <a:pt x="139" y="77"/>
                      <a:pt x="135" y="75"/>
                      <a:pt x="130" y="75"/>
                    </a:cubicBezTo>
                    <a:close/>
                    <a:moveTo>
                      <a:pt x="99" y="4"/>
                    </a:moveTo>
                    <a:cubicBezTo>
                      <a:pt x="94" y="4"/>
                      <a:pt x="90" y="6"/>
                      <a:pt x="90" y="8"/>
                    </a:cubicBezTo>
                    <a:cubicBezTo>
                      <a:pt x="90" y="9"/>
                      <a:pt x="94" y="11"/>
                      <a:pt x="99" y="11"/>
                    </a:cubicBezTo>
                    <a:cubicBezTo>
                      <a:pt x="104" y="11"/>
                      <a:pt x="108" y="9"/>
                      <a:pt x="108" y="8"/>
                    </a:cubicBezTo>
                    <a:cubicBezTo>
                      <a:pt x="108" y="6"/>
                      <a:pt x="104" y="4"/>
                      <a:pt x="99" y="4"/>
                    </a:cubicBezTo>
                    <a:close/>
                    <a:moveTo>
                      <a:pt x="34" y="26"/>
                    </a:moveTo>
                    <a:cubicBezTo>
                      <a:pt x="29" y="26"/>
                      <a:pt x="25" y="27"/>
                      <a:pt x="25" y="29"/>
                    </a:cubicBezTo>
                    <a:cubicBezTo>
                      <a:pt x="25" y="31"/>
                      <a:pt x="29" y="32"/>
                      <a:pt x="34" y="32"/>
                    </a:cubicBezTo>
                    <a:cubicBezTo>
                      <a:pt x="39" y="32"/>
                      <a:pt x="43" y="31"/>
                      <a:pt x="43" y="29"/>
                    </a:cubicBezTo>
                    <a:cubicBezTo>
                      <a:pt x="43" y="27"/>
                      <a:pt x="39" y="26"/>
                      <a:pt x="34" y="26"/>
                    </a:cubicBezTo>
                    <a:close/>
                    <a:moveTo>
                      <a:pt x="123" y="40"/>
                    </a:moveTo>
                    <a:cubicBezTo>
                      <a:pt x="116" y="40"/>
                      <a:pt x="110" y="42"/>
                      <a:pt x="110" y="45"/>
                    </a:cubicBezTo>
                    <a:cubicBezTo>
                      <a:pt x="110" y="47"/>
                      <a:pt x="116" y="49"/>
                      <a:pt x="123" y="49"/>
                    </a:cubicBezTo>
                    <a:cubicBezTo>
                      <a:pt x="130" y="49"/>
                      <a:pt x="136" y="47"/>
                      <a:pt x="136" y="45"/>
                    </a:cubicBezTo>
                    <a:cubicBezTo>
                      <a:pt x="136" y="42"/>
                      <a:pt x="130" y="40"/>
                      <a:pt x="123" y="40"/>
                    </a:cubicBezTo>
                    <a:close/>
                    <a:moveTo>
                      <a:pt x="0" y="3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111" y="129"/>
                      <a:pt x="111" y="129"/>
                      <a:pt x="111" y="129"/>
                    </a:cubicBezTo>
                    <a:cubicBezTo>
                      <a:pt x="111" y="98"/>
                      <a:pt x="111" y="98"/>
                      <a:pt x="111" y="98"/>
                    </a:cubicBezTo>
                    <a:lnTo>
                      <a:pt x="0" y="3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4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  <p:pic>
            <p:nvPicPr>
              <p:cNvPr id="48" name="图片 14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5771" y="4077393"/>
                <a:ext cx="781339" cy="195335"/>
              </a:xfrm>
              <a:prstGeom prst="rect">
                <a:avLst/>
              </a:prstGeom>
            </p:spPr>
          </p:pic>
        </p:grpSp>
        <p:grpSp>
          <p:nvGrpSpPr>
            <p:cNvPr id="19" name="组合 148"/>
            <p:cNvGrpSpPr/>
            <p:nvPr/>
          </p:nvGrpSpPr>
          <p:grpSpPr>
            <a:xfrm>
              <a:off x="3157345" y="2963884"/>
              <a:ext cx="2116219" cy="1049004"/>
              <a:chOff x="4804805" y="4811182"/>
              <a:chExt cx="2116219" cy="1049004"/>
            </a:xfrm>
          </p:grpSpPr>
          <p:sp>
            <p:nvSpPr>
              <p:cNvPr id="37" name="文本框 149"/>
              <p:cNvSpPr txBox="1"/>
              <p:nvPr/>
            </p:nvSpPr>
            <p:spPr>
              <a:xfrm>
                <a:off x="4804805" y="5563013"/>
                <a:ext cx="2116219" cy="29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Array Damaged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8" name="椭圆 150"/>
              <p:cNvSpPr/>
              <p:nvPr/>
            </p:nvSpPr>
            <p:spPr bwMode="auto">
              <a:xfrm>
                <a:off x="5499159" y="4811182"/>
                <a:ext cx="784535" cy="78453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4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39" name="Freeform 97"/>
              <p:cNvSpPr>
                <a:spLocks noEditPoints="1"/>
              </p:cNvSpPr>
              <p:nvPr/>
            </p:nvSpPr>
            <p:spPr bwMode="auto">
              <a:xfrm>
                <a:off x="5747850" y="4920930"/>
                <a:ext cx="274910" cy="160839"/>
              </a:xfrm>
              <a:custGeom>
                <a:avLst/>
                <a:gdLst>
                  <a:gd name="T0" fmla="*/ 124 w 220"/>
                  <a:gd name="T1" fmla="*/ 89 h 129"/>
                  <a:gd name="T2" fmla="*/ 11 w 220"/>
                  <a:gd name="T3" fmla="*/ 28 h 129"/>
                  <a:gd name="T4" fmla="*/ 100 w 220"/>
                  <a:gd name="T5" fmla="*/ 0 h 129"/>
                  <a:gd name="T6" fmla="*/ 220 w 220"/>
                  <a:gd name="T7" fmla="*/ 56 h 129"/>
                  <a:gd name="T8" fmla="*/ 220 w 220"/>
                  <a:gd name="T9" fmla="*/ 89 h 129"/>
                  <a:gd name="T10" fmla="*/ 124 w 220"/>
                  <a:gd name="T11" fmla="*/ 126 h 129"/>
                  <a:gd name="T12" fmla="*/ 124 w 220"/>
                  <a:gd name="T13" fmla="*/ 89 h 129"/>
                  <a:gd name="T14" fmla="*/ 130 w 220"/>
                  <a:gd name="T15" fmla="*/ 31 h 129"/>
                  <a:gd name="T16" fmla="*/ 108 w 220"/>
                  <a:gd name="T17" fmla="*/ 13 h 129"/>
                  <a:gd name="T18" fmla="*/ 102 w 220"/>
                  <a:gd name="T19" fmla="*/ 14 h 129"/>
                  <a:gd name="T20" fmla="*/ 103 w 220"/>
                  <a:gd name="T21" fmla="*/ 32 h 129"/>
                  <a:gd name="T22" fmla="*/ 77 w 220"/>
                  <a:gd name="T23" fmla="*/ 47 h 129"/>
                  <a:gd name="T24" fmla="*/ 123 w 220"/>
                  <a:gd name="T25" fmla="*/ 64 h 129"/>
                  <a:gd name="T26" fmla="*/ 169 w 220"/>
                  <a:gd name="T27" fmla="*/ 47 h 129"/>
                  <a:gd name="T28" fmla="*/ 130 w 220"/>
                  <a:gd name="T29" fmla="*/ 31 h 129"/>
                  <a:gd name="T30" fmla="*/ 52 w 220"/>
                  <a:gd name="T31" fmla="*/ 33 h 129"/>
                  <a:gd name="T32" fmla="*/ 59 w 220"/>
                  <a:gd name="T33" fmla="*/ 37 h 129"/>
                  <a:gd name="T34" fmla="*/ 87 w 220"/>
                  <a:gd name="T35" fmla="*/ 26 h 129"/>
                  <a:gd name="T36" fmla="*/ 80 w 220"/>
                  <a:gd name="T37" fmla="*/ 23 h 129"/>
                  <a:gd name="T38" fmla="*/ 52 w 220"/>
                  <a:gd name="T39" fmla="*/ 33 h 129"/>
                  <a:gd name="T40" fmla="*/ 200 w 220"/>
                  <a:gd name="T41" fmla="*/ 54 h 129"/>
                  <a:gd name="T42" fmla="*/ 191 w 220"/>
                  <a:gd name="T43" fmla="*/ 57 h 129"/>
                  <a:gd name="T44" fmla="*/ 200 w 220"/>
                  <a:gd name="T45" fmla="*/ 60 h 129"/>
                  <a:gd name="T46" fmla="*/ 209 w 220"/>
                  <a:gd name="T47" fmla="*/ 57 h 129"/>
                  <a:gd name="T48" fmla="*/ 200 w 220"/>
                  <a:gd name="T49" fmla="*/ 54 h 129"/>
                  <a:gd name="T50" fmla="*/ 130 w 220"/>
                  <a:gd name="T51" fmla="*/ 75 h 129"/>
                  <a:gd name="T52" fmla="*/ 121 w 220"/>
                  <a:gd name="T53" fmla="*/ 79 h 129"/>
                  <a:gd name="T54" fmla="*/ 130 w 220"/>
                  <a:gd name="T55" fmla="*/ 82 h 129"/>
                  <a:gd name="T56" fmla="*/ 139 w 220"/>
                  <a:gd name="T57" fmla="*/ 79 h 129"/>
                  <a:gd name="T58" fmla="*/ 130 w 220"/>
                  <a:gd name="T59" fmla="*/ 75 h 129"/>
                  <a:gd name="T60" fmla="*/ 99 w 220"/>
                  <a:gd name="T61" fmla="*/ 4 h 129"/>
                  <a:gd name="T62" fmla="*/ 90 w 220"/>
                  <a:gd name="T63" fmla="*/ 8 h 129"/>
                  <a:gd name="T64" fmla="*/ 99 w 220"/>
                  <a:gd name="T65" fmla="*/ 11 h 129"/>
                  <a:gd name="T66" fmla="*/ 108 w 220"/>
                  <a:gd name="T67" fmla="*/ 8 h 129"/>
                  <a:gd name="T68" fmla="*/ 99 w 220"/>
                  <a:gd name="T69" fmla="*/ 4 h 129"/>
                  <a:gd name="T70" fmla="*/ 34 w 220"/>
                  <a:gd name="T71" fmla="*/ 26 h 129"/>
                  <a:gd name="T72" fmla="*/ 25 w 220"/>
                  <a:gd name="T73" fmla="*/ 29 h 129"/>
                  <a:gd name="T74" fmla="*/ 34 w 220"/>
                  <a:gd name="T75" fmla="*/ 32 h 129"/>
                  <a:gd name="T76" fmla="*/ 43 w 220"/>
                  <a:gd name="T77" fmla="*/ 29 h 129"/>
                  <a:gd name="T78" fmla="*/ 34 w 220"/>
                  <a:gd name="T79" fmla="*/ 26 h 129"/>
                  <a:gd name="T80" fmla="*/ 123 w 220"/>
                  <a:gd name="T81" fmla="*/ 40 h 129"/>
                  <a:gd name="T82" fmla="*/ 110 w 220"/>
                  <a:gd name="T83" fmla="*/ 45 h 129"/>
                  <a:gd name="T84" fmla="*/ 123 w 220"/>
                  <a:gd name="T85" fmla="*/ 49 h 129"/>
                  <a:gd name="T86" fmla="*/ 136 w 220"/>
                  <a:gd name="T87" fmla="*/ 45 h 129"/>
                  <a:gd name="T88" fmla="*/ 123 w 220"/>
                  <a:gd name="T89" fmla="*/ 40 h 129"/>
                  <a:gd name="T90" fmla="*/ 0 w 220"/>
                  <a:gd name="T91" fmla="*/ 35 h 129"/>
                  <a:gd name="T92" fmla="*/ 0 w 220"/>
                  <a:gd name="T93" fmla="*/ 65 h 129"/>
                  <a:gd name="T94" fmla="*/ 111 w 220"/>
                  <a:gd name="T95" fmla="*/ 129 h 129"/>
                  <a:gd name="T96" fmla="*/ 111 w 220"/>
                  <a:gd name="T97" fmla="*/ 98 h 129"/>
                  <a:gd name="T98" fmla="*/ 0 w 220"/>
                  <a:gd name="T99" fmla="*/ 3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0" h="129">
                    <a:moveTo>
                      <a:pt x="124" y="89"/>
                    </a:moveTo>
                    <a:cubicBezTo>
                      <a:pt x="11" y="28"/>
                      <a:pt x="11" y="28"/>
                      <a:pt x="11" y="28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220" y="56"/>
                      <a:pt x="220" y="56"/>
                      <a:pt x="220" y="56"/>
                    </a:cubicBezTo>
                    <a:cubicBezTo>
                      <a:pt x="220" y="89"/>
                      <a:pt x="220" y="89"/>
                      <a:pt x="220" y="89"/>
                    </a:cubicBezTo>
                    <a:cubicBezTo>
                      <a:pt x="124" y="126"/>
                      <a:pt x="124" y="126"/>
                      <a:pt x="124" y="126"/>
                    </a:cubicBezTo>
                    <a:cubicBezTo>
                      <a:pt x="124" y="89"/>
                      <a:pt x="124" y="89"/>
                      <a:pt x="124" y="89"/>
                    </a:cubicBezTo>
                    <a:close/>
                    <a:moveTo>
                      <a:pt x="130" y="31"/>
                    </a:moveTo>
                    <a:cubicBezTo>
                      <a:pt x="108" y="13"/>
                      <a:pt x="108" y="13"/>
                      <a:pt x="108" y="13"/>
                    </a:cubicBezTo>
                    <a:cubicBezTo>
                      <a:pt x="102" y="14"/>
                      <a:pt x="102" y="14"/>
                      <a:pt x="102" y="14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88" y="35"/>
                      <a:pt x="77" y="41"/>
                      <a:pt x="77" y="47"/>
                    </a:cubicBezTo>
                    <a:cubicBezTo>
                      <a:pt x="77" y="56"/>
                      <a:pt x="98" y="64"/>
                      <a:pt x="123" y="64"/>
                    </a:cubicBezTo>
                    <a:cubicBezTo>
                      <a:pt x="148" y="64"/>
                      <a:pt x="169" y="56"/>
                      <a:pt x="169" y="47"/>
                    </a:cubicBezTo>
                    <a:cubicBezTo>
                      <a:pt x="169" y="39"/>
                      <a:pt x="152" y="32"/>
                      <a:pt x="130" y="31"/>
                    </a:cubicBezTo>
                    <a:close/>
                    <a:moveTo>
                      <a:pt x="52" y="33"/>
                    </a:moveTo>
                    <a:cubicBezTo>
                      <a:pt x="59" y="37"/>
                      <a:pt x="59" y="37"/>
                      <a:pt x="59" y="37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52" y="33"/>
                      <a:pt x="52" y="33"/>
                      <a:pt x="52" y="33"/>
                    </a:cubicBezTo>
                    <a:close/>
                    <a:moveTo>
                      <a:pt x="200" y="54"/>
                    </a:moveTo>
                    <a:cubicBezTo>
                      <a:pt x="195" y="54"/>
                      <a:pt x="191" y="55"/>
                      <a:pt x="191" y="57"/>
                    </a:cubicBezTo>
                    <a:cubicBezTo>
                      <a:pt x="191" y="59"/>
                      <a:pt x="195" y="60"/>
                      <a:pt x="200" y="60"/>
                    </a:cubicBezTo>
                    <a:cubicBezTo>
                      <a:pt x="205" y="60"/>
                      <a:pt x="209" y="59"/>
                      <a:pt x="209" y="57"/>
                    </a:cubicBezTo>
                    <a:cubicBezTo>
                      <a:pt x="209" y="55"/>
                      <a:pt x="205" y="54"/>
                      <a:pt x="200" y="54"/>
                    </a:cubicBezTo>
                    <a:close/>
                    <a:moveTo>
                      <a:pt x="130" y="75"/>
                    </a:moveTo>
                    <a:cubicBezTo>
                      <a:pt x="125" y="75"/>
                      <a:pt x="121" y="77"/>
                      <a:pt x="121" y="79"/>
                    </a:cubicBezTo>
                    <a:cubicBezTo>
                      <a:pt x="121" y="81"/>
                      <a:pt x="125" y="82"/>
                      <a:pt x="130" y="82"/>
                    </a:cubicBezTo>
                    <a:cubicBezTo>
                      <a:pt x="135" y="82"/>
                      <a:pt x="139" y="81"/>
                      <a:pt x="139" y="79"/>
                    </a:cubicBezTo>
                    <a:cubicBezTo>
                      <a:pt x="139" y="77"/>
                      <a:pt x="135" y="75"/>
                      <a:pt x="130" y="75"/>
                    </a:cubicBezTo>
                    <a:close/>
                    <a:moveTo>
                      <a:pt x="99" y="4"/>
                    </a:moveTo>
                    <a:cubicBezTo>
                      <a:pt x="94" y="4"/>
                      <a:pt x="90" y="6"/>
                      <a:pt x="90" y="8"/>
                    </a:cubicBezTo>
                    <a:cubicBezTo>
                      <a:pt x="90" y="9"/>
                      <a:pt x="94" y="11"/>
                      <a:pt x="99" y="11"/>
                    </a:cubicBezTo>
                    <a:cubicBezTo>
                      <a:pt x="104" y="11"/>
                      <a:pt x="108" y="9"/>
                      <a:pt x="108" y="8"/>
                    </a:cubicBezTo>
                    <a:cubicBezTo>
                      <a:pt x="108" y="6"/>
                      <a:pt x="104" y="4"/>
                      <a:pt x="99" y="4"/>
                    </a:cubicBezTo>
                    <a:close/>
                    <a:moveTo>
                      <a:pt x="34" y="26"/>
                    </a:moveTo>
                    <a:cubicBezTo>
                      <a:pt x="29" y="26"/>
                      <a:pt x="25" y="27"/>
                      <a:pt x="25" y="29"/>
                    </a:cubicBezTo>
                    <a:cubicBezTo>
                      <a:pt x="25" y="31"/>
                      <a:pt x="29" y="32"/>
                      <a:pt x="34" y="32"/>
                    </a:cubicBezTo>
                    <a:cubicBezTo>
                      <a:pt x="39" y="32"/>
                      <a:pt x="43" y="31"/>
                      <a:pt x="43" y="29"/>
                    </a:cubicBezTo>
                    <a:cubicBezTo>
                      <a:pt x="43" y="27"/>
                      <a:pt x="39" y="26"/>
                      <a:pt x="34" y="26"/>
                    </a:cubicBezTo>
                    <a:close/>
                    <a:moveTo>
                      <a:pt x="123" y="40"/>
                    </a:moveTo>
                    <a:cubicBezTo>
                      <a:pt x="116" y="40"/>
                      <a:pt x="110" y="42"/>
                      <a:pt x="110" y="45"/>
                    </a:cubicBezTo>
                    <a:cubicBezTo>
                      <a:pt x="110" y="47"/>
                      <a:pt x="116" y="49"/>
                      <a:pt x="123" y="49"/>
                    </a:cubicBezTo>
                    <a:cubicBezTo>
                      <a:pt x="130" y="49"/>
                      <a:pt x="136" y="47"/>
                      <a:pt x="136" y="45"/>
                    </a:cubicBezTo>
                    <a:cubicBezTo>
                      <a:pt x="136" y="42"/>
                      <a:pt x="130" y="40"/>
                      <a:pt x="123" y="40"/>
                    </a:cubicBezTo>
                    <a:close/>
                    <a:moveTo>
                      <a:pt x="0" y="3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111" y="129"/>
                      <a:pt x="111" y="129"/>
                      <a:pt x="111" y="129"/>
                    </a:cubicBezTo>
                    <a:cubicBezTo>
                      <a:pt x="111" y="98"/>
                      <a:pt x="111" y="98"/>
                      <a:pt x="111" y="98"/>
                    </a:cubicBezTo>
                    <a:lnTo>
                      <a:pt x="0" y="3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4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40" name="Freeform 97"/>
              <p:cNvSpPr>
                <a:spLocks noEditPoints="1"/>
              </p:cNvSpPr>
              <p:nvPr/>
            </p:nvSpPr>
            <p:spPr bwMode="auto">
              <a:xfrm>
                <a:off x="5570294" y="5092705"/>
                <a:ext cx="274910" cy="160839"/>
              </a:xfrm>
              <a:custGeom>
                <a:avLst/>
                <a:gdLst>
                  <a:gd name="T0" fmla="*/ 124 w 220"/>
                  <a:gd name="T1" fmla="*/ 89 h 129"/>
                  <a:gd name="T2" fmla="*/ 11 w 220"/>
                  <a:gd name="T3" fmla="*/ 28 h 129"/>
                  <a:gd name="T4" fmla="*/ 100 w 220"/>
                  <a:gd name="T5" fmla="*/ 0 h 129"/>
                  <a:gd name="T6" fmla="*/ 220 w 220"/>
                  <a:gd name="T7" fmla="*/ 56 h 129"/>
                  <a:gd name="T8" fmla="*/ 220 w 220"/>
                  <a:gd name="T9" fmla="*/ 89 h 129"/>
                  <a:gd name="T10" fmla="*/ 124 w 220"/>
                  <a:gd name="T11" fmla="*/ 126 h 129"/>
                  <a:gd name="T12" fmla="*/ 124 w 220"/>
                  <a:gd name="T13" fmla="*/ 89 h 129"/>
                  <a:gd name="T14" fmla="*/ 130 w 220"/>
                  <a:gd name="T15" fmla="*/ 31 h 129"/>
                  <a:gd name="T16" fmla="*/ 108 w 220"/>
                  <a:gd name="T17" fmla="*/ 13 h 129"/>
                  <a:gd name="T18" fmla="*/ 102 w 220"/>
                  <a:gd name="T19" fmla="*/ 14 h 129"/>
                  <a:gd name="T20" fmla="*/ 103 w 220"/>
                  <a:gd name="T21" fmla="*/ 32 h 129"/>
                  <a:gd name="T22" fmla="*/ 77 w 220"/>
                  <a:gd name="T23" fmla="*/ 47 h 129"/>
                  <a:gd name="T24" fmla="*/ 123 w 220"/>
                  <a:gd name="T25" fmla="*/ 64 h 129"/>
                  <a:gd name="T26" fmla="*/ 169 w 220"/>
                  <a:gd name="T27" fmla="*/ 47 h 129"/>
                  <a:gd name="T28" fmla="*/ 130 w 220"/>
                  <a:gd name="T29" fmla="*/ 31 h 129"/>
                  <a:gd name="T30" fmla="*/ 52 w 220"/>
                  <a:gd name="T31" fmla="*/ 33 h 129"/>
                  <a:gd name="T32" fmla="*/ 59 w 220"/>
                  <a:gd name="T33" fmla="*/ 37 h 129"/>
                  <a:gd name="T34" fmla="*/ 87 w 220"/>
                  <a:gd name="T35" fmla="*/ 26 h 129"/>
                  <a:gd name="T36" fmla="*/ 80 w 220"/>
                  <a:gd name="T37" fmla="*/ 23 h 129"/>
                  <a:gd name="T38" fmla="*/ 52 w 220"/>
                  <a:gd name="T39" fmla="*/ 33 h 129"/>
                  <a:gd name="T40" fmla="*/ 200 w 220"/>
                  <a:gd name="T41" fmla="*/ 54 h 129"/>
                  <a:gd name="T42" fmla="*/ 191 w 220"/>
                  <a:gd name="T43" fmla="*/ 57 h 129"/>
                  <a:gd name="T44" fmla="*/ 200 w 220"/>
                  <a:gd name="T45" fmla="*/ 60 h 129"/>
                  <a:gd name="T46" fmla="*/ 209 w 220"/>
                  <a:gd name="T47" fmla="*/ 57 h 129"/>
                  <a:gd name="T48" fmla="*/ 200 w 220"/>
                  <a:gd name="T49" fmla="*/ 54 h 129"/>
                  <a:gd name="T50" fmla="*/ 130 w 220"/>
                  <a:gd name="T51" fmla="*/ 75 h 129"/>
                  <a:gd name="T52" fmla="*/ 121 w 220"/>
                  <a:gd name="T53" fmla="*/ 79 h 129"/>
                  <a:gd name="T54" fmla="*/ 130 w 220"/>
                  <a:gd name="T55" fmla="*/ 82 h 129"/>
                  <a:gd name="T56" fmla="*/ 139 w 220"/>
                  <a:gd name="T57" fmla="*/ 79 h 129"/>
                  <a:gd name="T58" fmla="*/ 130 w 220"/>
                  <a:gd name="T59" fmla="*/ 75 h 129"/>
                  <a:gd name="T60" fmla="*/ 99 w 220"/>
                  <a:gd name="T61" fmla="*/ 4 h 129"/>
                  <a:gd name="T62" fmla="*/ 90 w 220"/>
                  <a:gd name="T63" fmla="*/ 8 h 129"/>
                  <a:gd name="T64" fmla="*/ 99 w 220"/>
                  <a:gd name="T65" fmla="*/ 11 h 129"/>
                  <a:gd name="T66" fmla="*/ 108 w 220"/>
                  <a:gd name="T67" fmla="*/ 8 h 129"/>
                  <a:gd name="T68" fmla="*/ 99 w 220"/>
                  <a:gd name="T69" fmla="*/ 4 h 129"/>
                  <a:gd name="T70" fmla="*/ 34 w 220"/>
                  <a:gd name="T71" fmla="*/ 26 h 129"/>
                  <a:gd name="T72" fmla="*/ 25 w 220"/>
                  <a:gd name="T73" fmla="*/ 29 h 129"/>
                  <a:gd name="T74" fmla="*/ 34 w 220"/>
                  <a:gd name="T75" fmla="*/ 32 h 129"/>
                  <a:gd name="T76" fmla="*/ 43 w 220"/>
                  <a:gd name="T77" fmla="*/ 29 h 129"/>
                  <a:gd name="T78" fmla="*/ 34 w 220"/>
                  <a:gd name="T79" fmla="*/ 26 h 129"/>
                  <a:gd name="T80" fmla="*/ 123 w 220"/>
                  <a:gd name="T81" fmla="*/ 40 h 129"/>
                  <a:gd name="T82" fmla="*/ 110 w 220"/>
                  <a:gd name="T83" fmla="*/ 45 h 129"/>
                  <a:gd name="T84" fmla="*/ 123 w 220"/>
                  <a:gd name="T85" fmla="*/ 49 h 129"/>
                  <a:gd name="T86" fmla="*/ 136 w 220"/>
                  <a:gd name="T87" fmla="*/ 45 h 129"/>
                  <a:gd name="T88" fmla="*/ 123 w 220"/>
                  <a:gd name="T89" fmla="*/ 40 h 129"/>
                  <a:gd name="T90" fmla="*/ 0 w 220"/>
                  <a:gd name="T91" fmla="*/ 35 h 129"/>
                  <a:gd name="T92" fmla="*/ 0 w 220"/>
                  <a:gd name="T93" fmla="*/ 65 h 129"/>
                  <a:gd name="T94" fmla="*/ 111 w 220"/>
                  <a:gd name="T95" fmla="*/ 129 h 129"/>
                  <a:gd name="T96" fmla="*/ 111 w 220"/>
                  <a:gd name="T97" fmla="*/ 98 h 129"/>
                  <a:gd name="T98" fmla="*/ 0 w 220"/>
                  <a:gd name="T99" fmla="*/ 3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0" h="129">
                    <a:moveTo>
                      <a:pt x="124" y="89"/>
                    </a:moveTo>
                    <a:cubicBezTo>
                      <a:pt x="11" y="28"/>
                      <a:pt x="11" y="28"/>
                      <a:pt x="11" y="28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220" y="56"/>
                      <a:pt x="220" y="56"/>
                      <a:pt x="220" y="56"/>
                    </a:cubicBezTo>
                    <a:cubicBezTo>
                      <a:pt x="220" y="89"/>
                      <a:pt x="220" y="89"/>
                      <a:pt x="220" y="89"/>
                    </a:cubicBezTo>
                    <a:cubicBezTo>
                      <a:pt x="124" y="126"/>
                      <a:pt x="124" y="126"/>
                      <a:pt x="124" y="126"/>
                    </a:cubicBezTo>
                    <a:cubicBezTo>
                      <a:pt x="124" y="89"/>
                      <a:pt x="124" y="89"/>
                      <a:pt x="124" y="89"/>
                    </a:cubicBezTo>
                    <a:close/>
                    <a:moveTo>
                      <a:pt x="130" y="31"/>
                    </a:moveTo>
                    <a:cubicBezTo>
                      <a:pt x="108" y="13"/>
                      <a:pt x="108" y="13"/>
                      <a:pt x="108" y="13"/>
                    </a:cubicBezTo>
                    <a:cubicBezTo>
                      <a:pt x="102" y="14"/>
                      <a:pt x="102" y="14"/>
                      <a:pt x="102" y="14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88" y="35"/>
                      <a:pt x="77" y="41"/>
                      <a:pt x="77" y="47"/>
                    </a:cubicBezTo>
                    <a:cubicBezTo>
                      <a:pt x="77" y="56"/>
                      <a:pt x="98" y="64"/>
                      <a:pt x="123" y="64"/>
                    </a:cubicBezTo>
                    <a:cubicBezTo>
                      <a:pt x="148" y="64"/>
                      <a:pt x="169" y="56"/>
                      <a:pt x="169" y="47"/>
                    </a:cubicBezTo>
                    <a:cubicBezTo>
                      <a:pt x="169" y="39"/>
                      <a:pt x="152" y="32"/>
                      <a:pt x="130" y="31"/>
                    </a:cubicBezTo>
                    <a:close/>
                    <a:moveTo>
                      <a:pt x="52" y="33"/>
                    </a:moveTo>
                    <a:cubicBezTo>
                      <a:pt x="59" y="37"/>
                      <a:pt x="59" y="37"/>
                      <a:pt x="59" y="37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52" y="33"/>
                      <a:pt x="52" y="33"/>
                      <a:pt x="52" y="33"/>
                    </a:cubicBezTo>
                    <a:close/>
                    <a:moveTo>
                      <a:pt x="200" y="54"/>
                    </a:moveTo>
                    <a:cubicBezTo>
                      <a:pt x="195" y="54"/>
                      <a:pt x="191" y="55"/>
                      <a:pt x="191" y="57"/>
                    </a:cubicBezTo>
                    <a:cubicBezTo>
                      <a:pt x="191" y="59"/>
                      <a:pt x="195" y="60"/>
                      <a:pt x="200" y="60"/>
                    </a:cubicBezTo>
                    <a:cubicBezTo>
                      <a:pt x="205" y="60"/>
                      <a:pt x="209" y="59"/>
                      <a:pt x="209" y="57"/>
                    </a:cubicBezTo>
                    <a:cubicBezTo>
                      <a:pt x="209" y="55"/>
                      <a:pt x="205" y="54"/>
                      <a:pt x="200" y="54"/>
                    </a:cubicBezTo>
                    <a:close/>
                    <a:moveTo>
                      <a:pt x="130" y="75"/>
                    </a:moveTo>
                    <a:cubicBezTo>
                      <a:pt x="125" y="75"/>
                      <a:pt x="121" y="77"/>
                      <a:pt x="121" y="79"/>
                    </a:cubicBezTo>
                    <a:cubicBezTo>
                      <a:pt x="121" y="81"/>
                      <a:pt x="125" y="82"/>
                      <a:pt x="130" y="82"/>
                    </a:cubicBezTo>
                    <a:cubicBezTo>
                      <a:pt x="135" y="82"/>
                      <a:pt x="139" y="81"/>
                      <a:pt x="139" y="79"/>
                    </a:cubicBezTo>
                    <a:cubicBezTo>
                      <a:pt x="139" y="77"/>
                      <a:pt x="135" y="75"/>
                      <a:pt x="130" y="75"/>
                    </a:cubicBezTo>
                    <a:close/>
                    <a:moveTo>
                      <a:pt x="99" y="4"/>
                    </a:moveTo>
                    <a:cubicBezTo>
                      <a:pt x="94" y="4"/>
                      <a:pt x="90" y="6"/>
                      <a:pt x="90" y="8"/>
                    </a:cubicBezTo>
                    <a:cubicBezTo>
                      <a:pt x="90" y="9"/>
                      <a:pt x="94" y="11"/>
                      <a:pt x="99" y="11"/>
                    </a:cubicBezTo>
                    <a:cubicBezTo>
                      <a:pt x="104" y="11"/>
                      <a:pt x="108" y="9"/>
                      <a:pt x="108" y="8"/>
                    </a:cubicBezTo>
                    <a:cubicBezTo>
                      <a:pt x="108" y="6"/>
                      <a:pt x="104" y="4"/>
                      <a:pt x="99" y="4"/>
                    </a:cubicBezTo>
                    <a:close/>
                    <a:moveTo>
                      <a:pt x="34" y="26"/>
                    </a:moveTo>
                    <a:cubicBezTo>
                      <a:pt x="29" y="26"/>
                      <a:pt x="25" y="27"/>
                      <a:pt x="25" y="29"/>
                    </a:cubicBezTo>
                    <a:cubicBezTo>
                      <a:pt x="25" y="31"/>
                      <a:pt x="29" y="32"/>
                      <a:pt x="34" y="32"/>
                    </a:cubicBezTo>
                    <a:cubicBezTo>
                      <a:pt x="39" y="32"/>
                      <a:pt x="43" y="31"/>
                      <a:pt x="43" y="29"/>
                    </a:cubicBezTo>
                    <a:cubicBezTo>
                      <a:pt x="43" y="27"/>
                      <a:pt x="39" y="26"/>
                      <a:pt x="34" y="26"/>
                    </a:cubicBezTo>
                    <a:close/>
                    <a:moveTo>
                      <a:pt x="123" y="40"/>
                    </a:moveTo>
                    <a:cubicBezTo>
                      <a:pt x="116" y="40"/>
                      <a:pt x="110" y="42"/>
                      <a:pt x="110" y="45"/>
                    </a:cubicBezTo>
                    <a:cubicBezTo>
                      <a:pt x="110" y="47"/>
                      <a:pt x="116" y="49"/>
                      <a:pt x="123" y="49"/>
                    </a:cubicBezTo>
                    <a:cubicBezTo>
                      <a:pt x="130" y="49"/>
                      <a:pt x="136" y="47"/>
                      <a:pt x="136" y="45"/>
                    </a:cubicBezTo>
                    <a:cubicBezTo>
                      <a:pt x="136" y="42"/>
                      <a:pt x="130" y="40"/>
                      <a:pt x="123" y="40"/>
                    </a:cubicBezTo>
                    <a:close/>
                    <a:moveTo>
                      <a:pt x="0" y="3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111" y="129"/>
                      <a:pt x="111" y="129"/>
                      <a:pt x="111" y="129"/>
                    </a:cubicBezTo>
                    <a:cubicBezTo>
                      <a:pt x="111" y="98"/>
                      <a:pt x="111" y="98"/>
                      <a:pt x="111" y="98"/>
                    </a:cubicBezTo>
                    <a:lnTo>
                      <a:pt x="0" y="3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4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41" name="Freeform 97"/>
              <p:cNvSpPr>
                <a:spLocks noEditPoints="1"/>
              </p:cNvSpPr>
              <p:nvPr/>
            </p:nvSpPr>
            <p:spPr bwMode="auto">
              <a:xfrm>
                <a:off x="5946220" y="5092705"/>
                <a:ext cx="274910" cy="160839"/>
              </a:xfrm>
              <a:custGeom>
                <a:avLst/>
                <a:gdLst>
                  <a:gd name="T0" fmla="*/ 124 w 220"/>
                  <a:gd name="T1" fmla="*/ 89 h 129"/>
                  <a:gd name="T2" fmla="*/ 11 w 220"/>
                  <a:gd name="T3" fmla="*/ 28 h 129"/>
                  <a:gd name="T4" fmla="*/ 100 w 220"/>
                  <a:gd name="T5" fmla="*/ 0 h 129"/>
                  <a:gd name="T6" fmla="*/ 220 w 220"/>
                  <a:gd name="T7" fmla="*/ 56 h 129"/>
                  <a:gd name="T8" fmla="*/ 220 w 220"/>
                  <a:gd name="T9" fmla="*/ 89 h 129"/>
                  <a:gd name="T10" fmla="*/ 124 w 220"/>
                  <a:gd name="T11" fmla="*/ 126 h 129"/>
                  <a:gd name="T12" fmla="*/ 124 w 220"/>
                  <a:gd name="T13" fmla="*/ 89 h 129"/>
                  <a:gd name="T14" fmla="*/ 130 w 220"/>
                  <a:gd name="T15" fmla="*/ 31 h 129"/>
                  <a:gd name="T16" fmla="*/ 108 w 220"/>
                  <a:gd name="T17" fmla="*/ 13 h 129"/>
                  <a:gd name="T18" fmla="*/ 102 w 220"/>
                  <a:gd name="T19" fmla="*/ 14 h 129"/>
                  <a:gd name="T20" fmla="*/ 103 w 220"/>
                  <a:gd name="T21" fmla="*/ 32 h 129"/>
                  <a:gd name="T22" fmla="*/ 77 w 220"/>
                  <a:gd name="T23" fmla="*/ 47 h 129"/>
                  <a:gd name="T24" fmla="*/ 123 w 220"/>
                  <a:gd name="T25" fmla="*/ 64 h 129"/>
                  <a:gd name="T26" fmla="*/ 169 w 220"/>
                  <a:gd name="T27" fmla="*/ 47 h 129"/>
                  <a:gd name="T28" fmla="*/ 130 w 220"/>
                  <a:gd name="T29" fmla="*/ 31 h 129"/>
                  <a:gd name="T30" fmla="*/ 52 w 220"/>
                  <a:gd name="T31" fmla="*/ 33 h 129"/>
                  <a:gd name="T32" fmla="*/ 59 w 220"/>
                  <a:gd name="T33" fmla="*/ 37 h 129"/>
                  <a:gd name="T34" fmla="*/ 87 w 220"/>
                  <a:gd name="T35" fmla="*/ 26 h 129"/>
                  <a:gd name="T36" fmla="*/ 80 w 220"/>
                  <a:gd name="T37" fmla="*/ 23 h 129"/>
                  <a:gd name="T38" fmla="*/ 52 w 220"/>
                  <a:gd name="T39" fmla="*/ 33 h 129"/>
                  <a:gd name="T40" fmla="*/ 200 w 220"/>
                  <a:gd name="T41" fmla="*/ 54 h 129"/>
                  <a:gd name="T42" fmla="*/ 191 w 220"/>
                  <a:gd name="T43" fmla="*/ 57 h 129"/>
                  <a:gd name="T44" fmla="*/ 200 w 220"/>
                  <a:gd name="T45" fmla="*/ 60 h 129"/>
                  <a:gd name="T46" fmla="*/ 209 w 220"/>
                  <a:gd name="T47" fmla="*/ 57 h 129"/>
                  <a:gd name="T48" fmla="*/ 200 w 220"/>
                  <a:gd name="T49" fmla="*/ 54 h 129"/>
                  <a:gd name="T50" fmla="*/ 130 w 220"/>
                  <a:gd name="T51" fmla="*/ 75 h 129"/>
                  <a:gd name="T52" fmla="*/ 121 w 220"/>
                  <a:gd name="T53" fmla="*/ 79 h 129"/>
                  <a:gd name="T54" fmla="*/ 130 w 220"/>
                  <a:gd name="T55" fmla="*/ 82 h 129"/>
                  <a:gd name="T56" fmla="*/ 139 w 220"/>
                  <a:gd name="T57" fmla="*/ 79 h 129"/>
                  <a:gd name="T58" fmla="*/ 130 w 220"/>
                  <a:gd name="T59" fmla="*/ 75 h 129"/>
                  <a:gd name="T60" fmla="*/ 99 w 220"/>
                  <a:gd name="T61" fmla="*/ 4 h 129"/>
                  <a:gd name="T62" fmla="*/ 90 w 220"/>
                  <a:gd name="T63" fmla="*/ 8 h 129"/>
                  <a:gd name="T64" fmla="*/ 99 w 220"/>
                  <a:gd name="T65" fmla="*/ 11 h 129"/>
                  <a:gd name="T66" fmla="*/ 108 w 220"/>
                  <a:gd name="T67" fmla="*/ 8 h 129"/>
                  <a:gd name="T68" fmla="*/ 99 w 220"/>
                  <a:gd name="T69" fmla="*/ 4 h 129"/>
                  <a:gd name="T70" fmla="*/ 34 w 220"/>
                  <a:gd name="T71" fmla="*/ 26 h 129"/>
                  <a:gd name="T72" fmla="*/ 25 w 220"/>
                  <a:gd name="T73" fmla="*/ 29 h 129"/>
                  <a:gd name="T74" fmla="*/ 34 w 220"/>
                  <a:gd name="T75" fmla="*/ 32 h 129"/>
                  <a:gd name="T76" fmla="*/ 43 w 220"/>
                  <a:gd name="T77" fmla="*/ 29 h 129"/>
                  <a:gd name="T78" fmla="*/ 34 w 220"/>
                  <a:gd name="T79" fmla="*/ 26 h 129"/>
                  <a:gd name="T80" fmla="*/ 123 w 220"/>
                  <a:gd name="T81" fmla="*/ 40 h 129"/>
                  <a:gd name="T82" fmla="*/ 110 w 220"/>
                  <a:gd name="T83" fmla="*/ 45 h 129"/>
                  <a:gd name="T84" fmla="*/ 123 w 220"/>
                  <a:gd name="T85" fmla="*/ 49 h 129"/>
                  <a:gd name="T86" fmla="*/ 136 w 220"/>
                  <a:gd name="T87" fmla="*/ 45 h 129"/>
                  <a:gd name="T88" fmla="*/ 123 w 220"/>
                  <a:gd name="T89" fmla="*/ 40 h 129"/>
                  <a:gd name="T90" fmla="*/ 0 w 220"/>
                  <a:gd name="T91" fmla="*/ 35 h 129"/>
                  <a:gd name="T92" fmla="*/ 0 w 220"/>
                  <a:gd name="T93" fmla="*/ 65 h 129"/>
                  <a:gd name="T94" fmla="*/ 111 w 220"/>
                  <a:gd name="T95" fmla="*/ 129 h 129"/>
                  <a:gd name="T96" fmla="*/ 111 w 220"/>
                  <a:gd name="T97" fmla="*/ 98 h 129"/>
                  <a:gd name="T98" fmla="*/ 0 w 220"/>
                  <a:gd name="T99" fmla="*/ 3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0" h="129">
                    <a:moveTo>
                      <a:pt x="124" y="89"/>
                    </a:moveTo>
                    <a:cubicBezTo>
                      <a:pt x="11" y="28"/>
                      <a:pt x="11" y="28"/>
                      <a:pt x="11" y="28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220" y="56"/>
                      <a:pt x="220" y="56"/>
                      <a:pt x="220" y="56"/>
                    </a:cubicBezTo>
                    <a:cubicBezTo>
                      <a:pt x="220" y="89"/>
                      <a:pt x="220" y="89"/>
                      <a:pt x="220" y="89"/>
                    </a:cubicBezTo>
                    <a:cubicBezTo>
                      <a:pt x="124" y="126"/>
                      <a:pt x="124" y="126"/>
                      <a:pt x="124" y="126"/>
                    </a:cubicBezTo>
                    <a:cubicBezTo>
                      <a:pt x="124" y="89"/>
                      <a:pt x="124" y="89"/>
                      <a:pt x="124" y="89"/>
                    </a:cubicBezTo>
                    <a:close/>
                    <a:moveTo>
                      <a:pt x="130" y="31"/>
                    </a:moveTo>
                    <a:cubicBezTo>
                      <a:pt x="108" y="13"/>
                      <a:pt x="108" y="13"/>
                      <a:pt x="108" y="13"/>
                    </a:cubicBezTo>
                    <a:cubicBezTo>
                      <a:pt x="102" y="14"/>
                      <a:pt x="102" y="14"/>
                      <a:pt x="102" y="14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88" y="35"/>
                      <a:pt x="77" y="41"/>
                      <a:pt x="77" y="47"/>
                    </a:cubicBezTo>
                    <a:cubicBezTo>
                      <a:pt x="77" y="56"/>
                      <a:pt x="98" y="64"/>
                      <a:pt x="123" y="64"/>
                    </a:cubicBezTo>
                    <a:cubicBezTo>
                      <a:pt x="148" y="64"/>
                      <a:pt x="169" y="56"/>
                      <a:pt x="169" y="47"/>
                    </a:cubicBezTo>
                    <a:cubicBezTo>
                      <a:pt x="169" y="39"/>
                      <a:pt x="152" y="32"/>
                      <a:pt x="130" y="31"/>
                    </a:cubicBezTo>
                    <a:close/>
                    <a:moveTo>
                      <a:pt x="52" y="33"/>
                    </a:moveTo>
                    <a:cubicBezTo>
                      <a:pt x="59" y="37"/>
                      <a:pt x="59" y="37"/>
                      <a:pt x="59" y="37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52" y="33"/>
                      <a:pt x="52" y="33"/>
                      <a:pt x="52" y="33"/>
                    </a:cubicBezTo>
                    <a:close/>
                    <a:moveTo>
                      <a:pt x="200" y="54"/>
                    </a:moveTo>
                    <a:cubicBezTo>
                      <a:pt x="195" y="54"/>
                      <a:pt x="191" y="55"/>
                      <a:pt x="191" y="57"/>
                    </a:cubicBezTo>
                    <a:cubicBezTo>
                      <a:pt x="191" y="59"/>
                      <a:pt x="195" y="60"/>
                      <a:pt x="200" y="60"/>
                    </a:cubicBezTo>
                    <a:cubicBezTo>
                      <a:pt x="205" y="60"/>
                      <a:pt x="209" y="59"/>
                      <a:pt x="209" y="57"/>
                    </a:cubicBezTo>
                    <a:cubicBezTo>
                      <a:pt x="209" y="55"/>
                      <a:pt x="205" y="54"/>
                      <a:pt x="200" y="54"/>
                    </a:cubicBezTo>
                    <a:close/>
                    <a:moveTo>
                      <a:pt x="130" y="75"/>
                    </a:moveTo>
                    <a:cubicBezTo>
                      <a:pt x="125" y="75"/>
                      <a:pt x="121" y="77"/>
                      <a:pt x="121" y="79"/>
                    </a:cubicBezTo>
                    <a:cubicBezTo>
                      <a:pt x="121" y="81"/>
                      <a:pt x="125" y="82"/>
                      <a:pt x="130" y="82"/>
                    </a:cubicBezTo>
                    <a:cubicBezTo>
                      <a:pt x="135" y="82"/>
                      <a:pt x="139" y="81"/>
                      <a:pt x="139" y="79"/>
                    </a:cubicBezTo>
                    <a:cubicBezTo>
                      <a:pt x="139" y="77"/>
                      <a:pt x="135" y="75"/>
                      <a:pt x="130" y="75"/>
                    </a:cubicBezTo>
                    <a:close/>
                    <a:moveTo>
                      <a:pt x="99" y="4"/>
                    </a:moveTo>
                    <a:cubicBezTo>
                      <a:pt x="94" y="4"/>
                      <a:pt x="90" y="6"/>
                      <a:pt x="90" y="8"/>
                    </a:cubicBezTo>
                    <a:cubicBezTo>
                      <a:pt x="90" y="9"/>
                      <a:pt x="94" y="11"/>
                      <a:pt x="99" y="11"/>
                    </a:cubicBezTo>
                    <a:cubicBezTo>
                      <a:pt x="104" y="11"/>
                      <a:pt x="108" y="9"/>
                      <a:pt x="108" y="8"/>
                    </a:cubicBezTo>
                    <a:cubicBezTo>
                      <a:pt x="108" y="6"/>
                      <a:pt x="104" y="4"/>
                      <a:pt x="99" y="4"/>
                    </a:cubicBezTo>
                    <a:close/>
                    <a:moveTo>
                      <a:pt x="34" y="26"/>
                    </a:moveTo>
                    <a:cubicBezTo>
                      <a:pt x="29" y="26"/>
                      <a:pt x="25" y="27"/>
                      <a:pt x="25" y="29"/>
                    </a:cubicBezTo>
                    <a:cubicBezTo>
                      <a:pt x="25" y="31"/>
                      <a:pt x="29" y="32"/>
                      <a:pt x="34" y="32"/>
                    </a:cubicBezTo>
                    <a:cubicBezTo>
                      <a:pt x="39" y="32"/>
                      <a:pt x="43" y="31"/>
                      <a:pt x="43" y="29"/>
                    </a:cubicBezTo>
                    <a:cubicBezTo>
                      <a:pt x="43" y="27"/>
                      <a:pt x="39" y="26"/>
                      <a:pt x="34" y="26"/>
                    </a:cubicBezTo>
                    <a:close/>
                    <a:moveTo>
                      <a:pt x="123" y="40"/>
                    </a:moveTo>
                    <a:cubicBezTo>
                      <a:pt x="116" y="40"/>
                      <a:pt x="110" y="42"/>
                      <a:pt x="110" y="45"/>
                    </a:cubicBezTo>
                    <a:cubicBezTo>
                      <a:pt x="110" y="47"/>
                      <a:pt x="116" y="49"/>
                      <a:pt x="123" y="49"/>
                    </a:cubicBezTo>
                    <a:cubicBezTo>
                      <a:pt x="130" y="49"/>
                      <a:pt x="136" y="47"/>
                      <a:pt x="136" y="45"/>
                    </a:cubicBezTo>
                    <a:cubicBezTo>
                      <a:pt x="136" y="42"/>
                      <a:pt x="130" y="40"/>
                      <a:pt x="123" y="40"/>
                    </a:cubicBezTo>
                    <a:close/>
                    <a:moveTo>
                      <a:pt x="0" y="3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111" y="129"/>
                      <a:pt x="111" y="129"/>
                      <a:pt x="111" y="129"/>
                    </a:cubicBezTo>
                    <a:cubicBezTo>
                      <a:pt x="111" y="98"/>
                      <a:pt x="111" y="98"/>
                      <a:pt x="111" y="98"/>
                    </a:cubicBezTo>
                    <a:lnTo>
                      <a:pt x="0" y="3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4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2" name="组合 154"/>
              <p:cNvGrpSpPr/>
              <p:nvPr/>
            </p:nvGrpSpPr>
            <p:grpSpPr>
              <a:xfrm>
                <a:off x="5782087" y="5269049"/>
                <a:ext cx="206436" cy="203260"/>
                <a:chOff x="11253788" y="5146676"/>
                <a:chExt cx="309563" cy="304800"/>
              </a:xfrm>
            </p:grpSpPr>
            <p:sp>
              <p:nvSpPr>
                <p:cNvPr id="43" name="Freeform 343"/>
                <p:cNvSpPr>
                  <a:spLocks noEditPoints="1"/>
                </p:cNvSpPr>
                <p:nvPr/>
              </p:nvSpPr>
              <p:spPr bwMode="auto">
                <a:xfrm>
                  <a:off x="11253788" y="5146676"/>
                  <a:ext cx="309563" cy="304800"/>
                </a:xfrm>
                <a:custGeom>
                  <a:avLst/>
                  <a:gdLst>
                    <a:gd name="T0" fmla="*/ 180 w 198"/>
                    <a:gd name="T1" fmla="*/ 0 h 194"/>
                    <a:gd name="T2" fmla="*/ 17 w 198"/>
                    <a:gd name="T3" fmla="*/ 0 h 194"/>
                    <a:gd name="T4" fmla="*/ 0 w 198"/>
                    <a:gd name="T5" fmla="*/ 18 h 194"/>
                    <a:gd name="T6" fmla="*/ 0 w 198"/>
                    <a:gd name="T7" fmla="*/ 177 h 194"/>
                    <a:gd name="T8" fmla="*/ 17 w 198"/>
                    <a:gd name="T9" fmla="*/ 194 h 194"/>
                    <a:gd name="T10" fmla="*/ 180 w 198"/>
                    <a:gd name="T11" fmla="*/ 194 h 194"/>
                    <a:gd name="T12" fmla="*/ 198 w 198"/>
                    <a:gd name="T13" fmla="*/ 177 h 194"/>
                    <a:gd name="T14" fmla="*/ 198 w 198"/>
                    <a:gd name="T15" fmla="*/ 18 h 194"/>
                    <a:gd name="T16" fmla="*/ 180 w 198"/>
                    <a:gd name="T17" fmla="*/ 0 h 194"/>
                    <a:gd name="T18" fmla="*/ 183 w 198"/>
                    <a:gd name="T19" fmla="*/ 177 h 194"/>
                    <a:gd name="T20" fmla="*/ 180 w 198"/>
                    <a:gd name="T21" fmla="*/ 179 h 194"/>
                    <a:gd name="T22" fmla="*/ 17 w 198"/>
                    <a:gd name="T23" fmla="*/ 179 h 194"/>
                    <a:gd name="T24" fmla="*/ 15 w 198"/>
                    <a:gd name="T25" fmla="*/ 177 h 194"/>
                    <a:gd name="T26" fmla="*/ 15 w 198"/>
                    <a:gd name="T27" fmla="*/ 18 h 194"/>
                    <a:gd name="T28" fmla="*/ 17 w 198"/>
                    <a:gd name="T29" fmla="*/ 16 h 194"/>
                    <a:gd name="T30" fmla="*/ 180 w 198"/>
                    <a:gd name="T31" fmla="*/ 16 h 194"/>
                    <a:gd name="T32" fmla="*/ 183 w 198"/>
                    <a:gd name="T33" fmla="*/ 18 h 194"/>
                    <a:gd name="T34" fmla="*/ 183 w 198"/>
                    <a:gd name="T35" fmla="*/ 177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98" h="194">
                      <a:moveTo>
                        <a:pt x="180" y="0"/>
                      </a:move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8" y="0"/>
                        <a:pt x="0" y="8"/>
                        <a:pt x="0" y="18"/>
                      </a:cubicBezTo>
                      <a:cubicBezTo>
                        <a:pt x="0" y="177"/>
                        <a:pt x="0" y="177"/>
                        <a:pt x="0" y="177"/>
                      </a:cubicBezTo>
                      <a:cubicBezTo>
                        <a:pt x="0" y="186"/>
                        <a:pt x="8" y="194"/>
                        <a:pt x="17" y="194"/>
                      </a:cubicBezTo>
                      <a:cubicBezTo>
                        <a:pt x="180" y="194"/>
                        <a:pt x="180" y="194"/>
                        <a:pt x="180" y="194"/>
                      </a:cubicBezTo>
                      <a:cubicBezTo>
                        <a:pt x="190" y="194"/>
                        <a:pt x="198" y="186"/>
                        <a:pt x="198" y="177"/>
                      </a:cubicBezTo>
                      <a:cubicBezTo>
                        <a:pt x="198" y="18"/>
                        <a:pt x="198" y="18"/>
                        <a:pt x="198" y="18"/>
                      </a:cubicBezTo>
                      <a:cubicBezTo>
                        <a:pt x="198" y="8"/>
                        <a:pt x="190" y="0"/>
                        <a:pt x="180" y="0"/>
                      </a:cubicBezTo>
                      <a:close/>
                      <a:moveTo>
                        <a:pt x="183" y="177"/>
                      </a:moveTo>
                      <a:cubicBezTo>
                        <a:pt x="183" y="178"/>
                        <a:pt x="182" y="179"/>
                        <a:pt x="180" y="179"/>
                      </a:cubicBezTo>
                      <a:cubicBezTo>
                        <a:pt x="17" y="179"/>
                        <a:pt x="17" y="179"/>
                        <a:pt x="17" y="179"/>
                      </a:cubicBezTo>
                      <a:cubicBezTo>
                        <a:pt x="16" y="179"/>
                        <a:pt x="15" y="178"/>
                        <a:pt x="15" y="177"/>
                      </a:cubicBezTo>
                      <a:cubicBezTo>
                        <a:pt x="15" y="18"/>
                        <a:pt x="15" y="18"/>
                        <a:pt x="15" y="18"/>
                      </a:cubicBezTo>
                      <a:cubicBezTo>
                        <a:pt x="15" y="17"/>
                        <a:pt x="16" y="16"/>
                        <a:pt x="17" y="16"/>
                      </a:cubicBezTo>
                      <a:cubicBezTo>
                        <a:pt x="180" y="16"/>
                        <a:pt x="180" y="16"/>
                        <a:pt x="180" y="16"/>
                      </a:cubicBezTo>
                      <a:cubicBezTo>
                        <a:pt x="182" y="16"/>
                        <a:pt x="183" y="17"/>
                        <a:pt x="183" y="18"/>
                      </a:cubicBezTo>
                      <a:lnTo>
                        <a:pt x="183" y="17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4" name="Freeform 344"/>
                <p:cNvSpPr>
                  <a:spLocks/>
                </p:cNvSpPr>
                <p:nvPr/>
              </p:nvSpPr>
              <p:spPr bwMode="auto">
                <a:xfrm>
                  <a:off x="11315701" y="5211763"/>
                  <a:ext cx="185738" cy="184150"/>
                </a:xfrm>
                <a:custGeom>
                  <a:avLst/>
                  <a:gdLst>
                    <a:gd name="T0" fmla="*/ 115 w 118"/>
                    <a:gd name="T1" fmla="*/ 3 h 117"/>
                    <a:gd name="T2" fmla="*/ 103 w 118"/>
                    <a:gd name="T3" fmla="*/ 3 h 117"/>
                    <a:gd name="T4" fmla="*/ 59 w 118"/>
                    <a:gd name="T5" fmla="*/ 47 h 117"/>
                    <a:gd name="T6" fmla="*/ 14 w 118"/>
                    <a:gd name="T7" fmla="*/ 3 h 117"/>
                    <a:gd name="T8" fmla="*/ 3 w 118"/>
                    <a:gd name="T9" fmla="*/ 3 h 117"/>
                    <a:gd name="T10" fmla="*/ 3 w 118"/>
                    <a:gd name="T11" fmla="*/ 14 h 117"/>
                    <a:gd name="T12" fmla="*/ 48 w 118"/>
                    <a:gd name="T13" fmla="*/ 59 h 117"/>
                    <a:gd name="T14" fmla="*/ 3 w 118"/>
                    <a:gd name="T15" fmla="*/ 103 h 117"/>
                    <a:gd name="T16" fmla="*/ 3 w 118"/>
                    <a:gd name="T17" fmla="*/ 114 h 117"/>
                    <a:gd name="T18" fmla="*/ 9 w 118"/>
                    <a:gd name="T19" fmla="*/ 117 h 117"/>
                    <a:gd name="T20" fmla="*/ 14 w 118"/>
                    <a:gd name="T21" fmla="*/ 114 h 117"/>
                    <a:gd name="T22" fmla="*/ 59 w 118"/>
                    <a:gd name="T23" fmla="*/ 70 h 117"/>
                    <a:gd name="T24" fmla="*/ 103 w 118"/>
                    <a:gd name="T25" fmla="*/ 114 h 117"/>
                    <a:gd name="T26" fmla="*/ 109 w 118"/>
                    <a:gd name="T27" fmla="*/ 117 h 117"/>
                    <a:gd name="T28" fmla="*/ 115 w 118"/>
                    <a:gd name="T29" fmla="*/ 114 h 117"/>
                    <a:gd name="T30" fmla="*/ 115 w 118"/>
                    <a:gd name="T31" fmla="*/ 103 h 117"/>
                    <a:gd name="T32" fmla="*/ 70 w 118"/>
                    <a:gd name="T33" fmla="*/ 59 h 117"/>
                    <a:gd name="T34" fmla="*/ 115 w 118"/>
                    <a:gd name="T35" fmla="*/ 14 h 117"/>
                    <a:gd name="T36" fmla="*/ 115 w 118"/>
                    <a:gd name="T37" fmla="*/ 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8" h="117">
                      <a:moveTo>
                        <a:pt x="115" y="3"/>
                      </a:moveTo>
                      <a:cubicBezTo>
                        <a:pt x="112" y="0"/>
                        <a:pt x="106" y="0"/>
                        <a:pt x="103" y="3"/>
                      </a:cubicBezTo>
                      <a:cubicBezTo>
                        <a:pt x="59" y="47"/>
                        <a:pt x="59" y="47"/>
                        <a:pt x="59" y="47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1" y="0"/>
                        <a:pt x="6" y="0"/>
                        <a:pt x="3" y="3"/>
                      </a:cubicBezTo>
                      <a:cubicBezTo>
                        <a:pt x="0" y="6"/>
                        <a:pt x="0" y="11"/>
                        <a:pt x="3" y="14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" y="103"/>
                        <a:pt x="3" y="103"/>
                        <a:pt x="3" y="103"/>
                      </a:cubicBezTo>
                      <a:cubicBezTo>
                        <a:pt x="0" y="106"/>
                        <a:pt x="0" y="111"/>
                        <a:pt x="3" y="114"/>
                      </a:cubicBezTo>
                      <a:cubicBezTo>
                        <a:pt x="5" y="116"/>
                        <a:pt x="7" y="117"/>
                        <a:pt x="9" y="117"/>
                      </a:cubicBezTo>
                      <a:cubicBezTo>
                        <a:pt x="11" y="117"/>
                        <a:pt x="13" y="116"/>
                        <a:pt x="14" y="114"/>
                      </a:cubicBezTo>
                      <a:cubicBezTo>
                        <a:pt x="59" y="70"/>
                        <a:pt x="59" y="70"/>
                        <a:pt x="59" y="70"/>
                      </a:cubicBezTo>
                      <a:cubicBezTo>
                        <a:pt x="103" y="114"/>
                        <a:pt x="103" y="114"/>
                        <a:pt x="103" y="114"/>
                      </a:cubicBezTo>
                      <a:cubicBezTo>
                        <a:pt x="105" y="116"/>
                        <a:pt x="107" y="117"/>
                        <a:pt x="109" y="117"/>
                      </a:cubicBezTo>
                      <a:cubicBezTo>
                        <a:pt x="111" y="117"/>
                        <a:pt x="113" y="116"/>
                        <a:pt x="115" y="114"/>
                      </a:cubicBezTo>
                      <a:cubicBezTo>
                        <a:pt x="118" y="111"/>
                        <a:pt x="118" y="106"/>
                        <a:pt x="115" y="103"/>
                      </a:cubicBezTo>
                      <a:cubicBezTo>
                        <a:pt x="70" y="59"/>
                        <a:pt x="70" y="59"/>
                        <a:pt x="70" y="59"/>
                      </a:cubicBezTo>
                      <a:cubicBezTo>
                        <a:pt x="115" y="14"/>
                        <a:pt x="115" y="14"/>
                        <a:pt x="115" y="14"/>
                      </a:cubicBezTo>
                      <a:cubicBezTo>
                        <a:pt x="118" y="11"/>
                        <a:pt x="118" y="6"/>
                        <a:pt x="115" y="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0" name="组合 157"/>
            <p:cNvGrpSpPr/>
            <p:nvPr/>
          </p:nvGrpSpPr>
          <p:grpSpPr>
            <a:xfrm>
              <a:off x="5380637" y="2945634"/>
              <a:ext cx="995469" cy="1053196"/>
              <a:chOff x="8422082" y="3392805"/>
              <a:chExt cx="995469" cy="1053196"/>
            </a:xfrm>
          </p:grpSpPr>
          <p:grpSp>
            <p:nvGrpSpPr>
              <p:cNvPr id="30" name="组合 158"/>
              <p:cNvGrpSpPr/>
              <p:nvPr/>
            </p:nvGrpSpPr>
            <p:grpSpPr>
              <a:xfrm>
                <a:off x="8537295" y="3392805"/>
                <a:ext cx="784535" cy="784535"/>
                <a:chOff x="5994754" y="2873251"/>
                <a:chExt cx="784535" cy="784535"/>
              </a:xfrm>
            </p:grpSpPr>
            <p:sp>
              <p:nvSpPr>
                <p:cNvPr id="35" name="椭圆 163"/>
                <p:cNvSpPr/>
                <p:nvPr/>
              </p:nvSpPr>
              <p:spPr bwMode="auto">
                <a:xfrm>
                  <a:off x="5994754" y="2873251"/>
                  <a:ext cx="784535" cy="7845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  <a:sym typeface="Calibri" pitchFamily="34" charset="0"/>
                  </a:endParaRPr>
                </a:p>
              </p:txBody>
            </p:sp>
            <p:sp>
              <p:nvSpPr>
                <p:cNvPr id="36" name="KSO_Shape"/>
                <p:cNvSpPr>
                  <a:spLocks/>
                </p:cNvSpPr>
                <p:nvPr/>
              </p:nvSpPr>
              <p:spPr bwMode="auto">
                <a:xfrm>
                  <a:off x="6135130" y="3083763"/>
                  <a:ext cx="503785" cy="429057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4999037" h="4260141">
                      <a:moveTo>
                        <a:pt x="1900345" y="3557911"/>
                      </a:moveTo>
                      <a:lnTo>
                        <a:pt x="3097730" y="3557911"/>
                      </a:lnTo>
                      <a:lnTo>
                        <a:pt x="3102535" y="3590573"/>
                      </a:lnTo>
                      <a:lnTo>
                        <a:pt x="3107340" y="3623235"/>
                      </a:lnTo>
                      <a:lnTo>
                        <a:pt x="3113106" y="3656858"/>
                      </a:lnTo>
                      <a:lnTo>
                        <a:pt x="3119833" y="3691441"/>
                      </a:lnTo>
                      <a:lnTo>
                        <a:pt x="3126560" y="3717378"/>
                      </a:lnTo>
                      <a:lnTo>
                        <a:pt x="3134248" y="3744276"/>
                      </a:lnTo>
                      <a:lnTo>
                        <a:pt x="3140975" y="3769253"/>
                      </a:lnTo>
                      <a:lnTo>
                        <a:pt x="3148663" y="3795190"/>
                      </a:lnTo>
                      <a:lnTo>
                        <a:pt x="3158272" y="3821127"/>
                      </a:lnTo>
                      <a:lnTo>
                        <a:pt x="3166921" y="3846104"/>
                      </a:lnTo>
                      <a:lnTo>
                        <a:pt x="3177492" y="3871081"/>
                      </a:lnTo>
                      <a:lnTo>
                        <a:pt x="3189024" y="3895097"/>
                      </a:lnTo>
                      <a:lnTo>
                        <a:pt x="3200556" y="3919113"/>
                      </a:lnTo>
                      <a:lnTo>
                        <a:pt x="3213048" y="3941208"/>
                      </a:lnTo>
                      <a:lnTo>
                        <a:pt x="3226502" y="3964263"/>
                      </a:lnTo>
                      <a:lnTo>
                        <a:pt x="3240917" y="3984437"/>
                      </a:lnTo>
                      <a:lnTo>
                        <a:pt x="3256293" y="4004610"/>
                      </a:lnTo>
                      <a:lnTo>
                        <a:pt x="3271668" y="4024784"/>
                      </a:lnTo>
                      <a:lnTo>
                        <a:pt x="3288966" y="4042075"/>
                      </a:lnTo>
                      <a:lnTo>
                        <a:pt x="3306264" y="4058406"/>
                      </a:lnTo>
                      <a:lnTo>
                        <a:pt x="3318757" y="4069934"/>
                      </a:lnTo>
                      <a:lnTo>
                        <a:pt x="3331249" y="4079540"/>
                      </a:lnTo>
                      <a:lnTo>
                        <a:pt x="3344703" y="4089147"/>
                      </a:lnTo>
                      <a:lnTo>
                        <a:pt x="3358157" y="4097793"/>
                      </a:lnTo>
                      <a:lnTo>
                        <a:pt x="3372572" y="4106438"/>
                      </a:lnTo>
                      <a:lnTo>
                        <a:pt x="3386026" y="4114123"/>
                      </a:lnTo>
                      <a:lnTo>
                        <a:pt x="3402362" y="4121809"/>
                      </a:lnTo>
                      <a:lnTo>
                        <a:pt x="3417738" y="4127573"/>
                      </a:lnTo>
                      <a:lnTo>
                        <a:pt x="3433114" y="4133336"/>
                      </a:lnTo>
                      <a:lnTo>
                        <a:pt x="3450411" y="4138140"/>
                      </a:lnTo>
                      <a:lnTo>
                        <a:pt x="3467709" y="4142943"/>
                      </a:lnTo>
                      <a:lnTo>
                        <a:pt x="3485007" y="4145825"/>
                      </a:lnTo>
                      <a:lnTo>
                        <a:pt x="3504227" y="4148707"/>
                      </a:lnTo>
                      <a:lnTo>
                        <a:pt x="3523446" y="4151589"/>
                      </a:lnTo>
                      <a:lnTo>
                        <a:pt x="3543627" y="4152549"/>
                      </a:lnTo>
                      <a:lnTo>
                        <a:pt x="3564769" y="4152549"/>
                      </a:lnTo>
                      <a:lnTo>
                        <a:pt x="3564769" y="4260141"/>
                      </a:lnTo>
                      <a:lnTo>
                        <a:pt x="1434268" y="4260141"/>
                      </a:lnTo>
                      <a:lnTo>
                        <a:pt x="1434268" y="4152549"/>
                      </a:lnTo>
                      <a:lnTo>
                        <a:pt x="1455409" y="4152549"/>
                      </a:lnTo>
                      <a:lnTo>
                        <a:pt x="1474629" y="4151589"/>
                      </a:lnTo>
                      <a:lnTo>
                        <a:pt x="1493849" y="4148707"/>
                      </a:lnTo>
                      <a:lnTo>
                        <a:pt x="1513068" y="4145825"/>
                      </a:lnTo>
                      <a:lnTo>
                        <a:pt x="1530366" y="4142943"/>
                      </a:lnTo>
                      <a:lnTo>
                        <a:pt x="1547664" y="4138140"/>
                      </a:lnTo>
                      <a:lnTo>
                        <a:pt x="1564962" y="4133336"/>
                      </a:lnTo>
                      <a:lnTo>
                        <a:pt x="1581298" y="4127573"/>
                      </a:lnTo>
                      <a:lnTo>
                        <a:pt x="1596674" y="4121809"/>
                      </a:lnTo>
                      <a:lnTo>
                        <a:pt x="1612050" y="4114123"/>
                      </a:lnTo>
                      <a:lnTo>
                        <a:pt x="1626465" y="4106438"/>
                      </a:lnTo>
                      <a:lnTo>
                        <a:pt x="1639918" y="4097793"/>
                      </a:lnTo>
                      <a:lnTo>
                        <a:pt x="1653372" y="4089147"/>
                      </a:lnTo>
                      <a:lnTo>
                        <a:pt x="1666826" y="4079540"/>
                      </a:lnTo>
                      <a:lnTo>
                        <a:pt x="1679319" y="4069934"/>
                      </a:lnTo>
                      <a:lnTo>
                        <a:pt x="1691811" y="4058406"/>
                      </a:lnTo>
                      <a:lnTo>
                        <a:pt x="1703343" y="4047839"/>
                      </a:lnTo>
                      <a:lnTo>
                        <a:pt x="1715836" y="4036311"/>
                      </a:lnTo>
                      <a:lnTo>
                        <a:pt x="1726407" y="4024784"/>
                      </a:lnTo>
                      <a:lnTo>
                        <a:pt x="1736978" y="4012295"/>
                      </a:lnTo>
                      <a:lnTo>
                        <a:pt x="1757158" y="3985397"/>
                      </a:lnTo>
                      <a:lnTo>
                        <a:pt x="1776378" y="3956578"/>
                      </a:lnTo>
                      <a:lnTo>
                        <a:pt x="1793676" y="3926798"/>
                      </a:lnTo>
                      <a:lnTo>
                        <a:pt x="1809052" y="3895097"/>
                      </a:lnTo>
                      <a:lnTo>
                        <a:pt x="1824427" y="3863396"/>
                      </a:lnTo>
                      <a:lnTo>
                        <a:pt x="1837881" y="3829773"/>
                      </a:lnTo>
                      <a:lnTo>
                        <a:pt x="1849413" y="3795190"/>
                      </a:lnTo>
                      <a:lnTo>
                        <a:pt x="1859984" y="3761568"/>
                      </a:lnTo>
                      <a:lnTo>
                        <a:pt x="1868632" y="3726984"/>
                      </a:lnTo>
                      <a:lnTo>
                        <a:pt x="1878242" y="3692401"/>
                      </a:lnTo>
                      <a:lnTo>
                        <a:pt x="1884969" y="3657818"/>
                      </a:lnTo>
                      <a:lnTo>
                        <a:pt x="1890735" y="3623235"/>
                      </a:lnTo>
                      <a:lnTo>
                        <a:pt x="1896501" y="3590573"/>
                      </a:lnTo>
                      <a:lnTo>
                        <a:pt x="1900345" y="3557911"/>
                      </a:lnTo>
                      <a:close/>
                      <a:moveTo>
                        <a:pt x="344993" y="345832"/>
                      </a:moveTo>
                      <a:lnTo>
                        <a:pt x="344993" y="3036592"/>
                      </a:lnTo>
                      <a:lnTo>
                        <a:pt x="4655005" y="3036592"/>
                      </a:lnTo>
                      <a:lnTo>
                        <a:pt x="4655005" y="345832"/>
                      </a:lnTo>
                      <a:lnTo>
                        <a:pt x="344993" y="345832"/>
                      </a:lnTo>
                      <a:close/>
                      <a:moveTo>
                        <a:pt x="142226" y="0"/>
                      </a:moveTo>
                      <a:lnTo>
                        <a:pt x="4857773" y="0"/>
                      </a:lnTo>
                      <a:lnTo>
                        <a:pt x="4872187" y="961"/>
                      </a:lnTo>
                      <a:lnTo>
                        <a:pt x="4885641" y="2882"/>
                      </a:lnTo>
                      <a:lnTo>
                        <a:pt x="4899095" y="6725"/>
                      </a:lnTo>
                      <a:lnTo>
                        <a:pt x="4913510" y="10567"/>
                      </a:lnTo>
                      <a:lnTo>
                        <a:pt x="4925042" y="17292"/>
                      </a:lnTo>
                      <a:lnTo>
                        <a:pt x="4936573" y="24016"/>
                      </a:lnTo>
                      <a:lnTo>
                        <a:pt x="4947144" y="32662"/>
                      </a:lnTo>
                      <a:lnTo>
                        <a:pt x="4957715" y="42268"/>
                      </a:lnTo>
                      <a:lnTo>
                        <a:pt x="4967325" y="51875"/>
                      </a:lnTo>
                      <a:lnTo>
                        <a:pt x="4975974" y="62442"/>
                      </a:lnTo>
                      <a:lnTo>
                        <a:pt x="4982701" y="73970"/>
                      </a:lnTo>
                      <a:lnTo>
                        <a:pt x="4988466" y="87419"/>
                      </a:lnTo>
                      <a:lnTo>
                        <a:pt x="4993271" y="99907"/>
                      </a:lnTo>
                      <a:lnTo>
                        <a:pt x="4996154" y="113356"/>
                      </a:lnTo>
                      <a:lnTo>
                        <a:pt x="4999037" y="127766"/>
                      </a:lnTo>
                      <a:lnTo>
                        <a:pt x="4999037" y="142175"/>
                      </a:lnTo>
                      <a:lnTo>
                        <a:pt x="4999037" y="3238327"/>
                      </a:lnTo>
                      <a:lnTo>
                        <a:pt x="4999037" y="3253697"/>
                      </a:lnTo>
                      <a:lnTo>
                        <a:pt x="4996154" y="3268106"/>
                      </a:lnTo>
                      <a:lnTo>
                        <a:pt x="4993271" y="3281555"/>
                      </a:lnTo>
                      <a:lnTo>
                        <a:pt x="4988466" y="3295004"/>
                      </a:lnTo>
                      <a:lnTo>
                        <a:pt x="4982701" y="3307493"/>
                      </a:lnTo>
                      <a:lnTo>
                        <a:pt x="4975974" y="3319021"/>
                      </a:lnTo>
                      <a:lnTo>
                        <a:pt x="4967325" y="3329588"/>
                      </a:lnTo>
                      <a:lnTo>
                        <a:pt x="4957715" y="3339194"/>
                      </a:lnTo>
                      <a:lnTo>
                        <a:pt x="4947144" y="3349761"/>
                      </a:lnTo>
                      <a:lnTo>
                        <a:pt x="4936573" y="3357446"/>
                      </a:lnTo>
                      <a:lnTo>
                        <a:pt x="4925042" y="3364171"/>
                      </a:lnTo>
                      <a:lnTo>
                        <a:pt x="4913510" y="3369935"/>
                      </a:lnTo>
                      <a:lnTo>
                        <a:pt x="4899095" y="3374738"/>
                      </a:lnTo>
                      <a:lnTo>
                        <a:pt x="4885641" y="3378580"/>
                      </a:lnTo>
                      <a:lnTo>
                        <a:pt x="4872187" y="3380502"/>
                      </a:lnTo>
                      <a:lnTo>
                        <a:pt x="4857773" y="3381462"/>
                      </a:lnTo>
                      <a:lnTo>
                        <a:pt x="142226" y="3381462"/>
                      </a:lnTo>
                      <a:lnTo>
                        <a:pt x="127811" y="3380502"/>
                      </a:lnTo>
                      <a:lnTo>
                        <a:pt x="113396" y="3378580"/>
                      </a:lnTo>
                      <a:lnTo>
                        <a:pt x="99942" y="3374738"/>
                      </a:lnTo>
                      <a:lnTo>
                        <a:pt x="86489" y="3369935"/>
                      </a:lnTo>
                      <a:lnTo>
                        <a:pt x="73996" y="3364171"/>
                      </a:lnTo>
                      <a:lnTo>
                        <a:pt x="62464" y="3357446"/>
                      </a:lnTo>
                      <a:lnTo>
                        <a:pt x="51893" y="3349761"/>
                      </a:lnTo>
                      <a:lnTo>
                        <a:pt x="42283" y="3339194"/>
                      </a:lnTo>
                      <a:lnTo>
                        <a:pt x="31713" y="3329588"/>
                      </a:lnTo>
                      <a:lnTo>
                        <a:pt x="24025" y="3319021"/>
                      </a:lnTo>
                      <a:lnTo>
                        <a:pt x="17298" y="3307493"/>
                      </a:lnTo>
                      <a:lnTo>
                        <a:pt x="11532" y="3295004"/>
                      </a:lnTo>
                      <a:lnTo>
                        <a:pt x="6727" y="3281555"/>
                      </a:lnTo>
                      <a:lnTo>
                        <a:pt x="2883" y="3268106"/>
                      </a:lnTo>
                      <a:lnTo>
                        <a:pt x="961" y="3253697"/>
                      </a:lnTo>
                      <a:lnTo>
                        <a:pt x="0" y="3238327"/>
                      </a:lnTo>
                      <a:lnTo>
                        <a:pt x="0" y="142175"/>
                      </a:lnTo>
                      <a:lnTo>
                        <a:pt x="961" y="127766"/>
                      </a:lnTo>
                      <a:lnTo>
                        <a:pt x="2883" y="113356"/>
                      </a:lnTo>
                      <a:lnTo>
                        <a:pt x="6727" y="99907"/>
                      </a:lnTo>
                      <a:lnTo>
                        <a:pt x="11532" y="87419"/>
                      </a:lnTo>
                      <a:lnTo>
                        <a:pt x="17298" y="73970"/>
                      </a:lnTo>
                      <a:lnTo>
                        <a:pt x="24025" y="62442"/>
                      </a:lnTo>
                      <a:lnTo>
                        <a:pt x="31713" y="51875"/>
                      </a:lnTo>
                      <a:lnTo>
                        <a:pt x="42283" y="42268"/>
                      </a:lnTo>
                      <a:lnTo>
                        <a:pt x="51893" y="32662"/>
                      </a:lnTo>
                      <a:lnTo>
                        <a:pt x="62464" y="24016"/>
                      </a:lnTo>
                      <a:lnTo>
                        <a:pt x="73996" y="17292"/>
                      </a:lnTo>
                      <a:lnTo>
                        <a:pt x="86489" y="10567"/>
                      </a:lnTo>
                      <a:lnTo>
                        <a:pt x="99942" y="6725"/>
                      </a:lnTo>
                      <a:lnTo>
                        <a:pt x="113396" y="2882"/>
                      </a:lnTo>
                      <a:lnTo>
                        <a:pt x="127811" y="961"/>
                      </a:lnTo>
                      <a:lnTo>
                        <a:pt x="142226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 dirty="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31" name="组合 159"/>
              <p:cNvGrpSpPr/>
              <p:nvPr/>
            </p:nvGrpSpPr>
            <p:grpSpPr>
              <a:xfrm>
                <a:off x="8823195" y="3675251"/>
                <a:ext cx="206436" cy="203260"/>
                <a:chOff x="11253788" y="5146676"/>
                <a:chExt cx="309563" cy="304800"/>
              </a:xfrm>
            </p:grpSpPr>
            <p:sp>
              <p:nvSpPr>
                <p:cNvPr id="33" name="Freeform 343"/>
                <p:cNvSpPr>
                  <a:spLocks noEditPoints="1"/>
                </p:cNvSpPr>
                <p:nvPr/>
              </p:nvSpPr>
              <p:spPr bwMode="auto">
                <a:xfrm>
                  <a:off x="11253788" y="5146676"/>
                  <a:ext cx="309563" cy="304800"/>
                </a:xfrm>
                <a:custGeom>
                  <a:avLst/>
                  <a:gdLst>
                    <a:gd name="T0" fmla="*/ 180 w 198"/>
                    <a:gd name="T1" fmla="*/ 0 h 194"/>
                    <a:gd name="T2" fmla="*/ 17 w 198"/>
                    <a:gd name="T3" fmla="*/ 0 h 194"/>
                    <a:gd name="T4" fmla="*/ 0 w 198"/>
                    <a:gd name="T5" fmla="*/ 18 h 194"/>
                    <a:gd name="T6" fmla="*/ 0 w 198"/>
                    <a:gd name="T7" fmla="*/ 177 h 194"/>
                    <a:gd name="T8" fmla="*/ 17 w 198"/>
                    <a:gd name="T9" fmla="*/ 194 h 194"/>
                    <a:gd name="T10" fmla="*/ 180 w 198"/>
                    <a:gd name="T11" fmla="*/ 194 h 194"/>
                    <a:gd name="T12" fmla="*/ 198 w 198"/>
                    <a:gd name="T13" fmla="*/ 177 h 194"/>
                    <a:gd name="T14" fmla="*/ 198 w 198"/>
                    <a:gd name="T15" fmla="*/ 18 h 194"/>
                    <a:gd name="T16" fmla="*/ 180 w 198"/>
                    <a:gd name="T17" fmla="*/ 0 h 194"/>
                    <a:gd name="T18" fmla="*/ 183 w 198"/>
                    <a:gd name="T19" fmla="*/ 177 h 194"/>
                    <a:gd name="T20" fmla="*/ 180 w 198"/>
                    <a:gd name="T21" fmla="*/ 179 h 194"/>
                    <a:gd name="T22" fmla="*/ 17 w 198"/>
                    <a:gd name="T23" fmla="*/ 179 h 194"/>
                    <a:gd name="T24" fmla="*/ 15 w 198"/>
                    <a:gd name="T25" fmla="*/ 177 h 194"/>
                    <a:gd name="T26" fmla="*/ 15 w 198"/>
                    <a:gd name="T27" fmla="*/ 18 h 194"/>
                    <a:gd name="T28" fmla="*/ 17 w 198"/>
                    <a:gd name="T29" fmla="*/ 16 h 194"/>
                    <a:gd name="T30" fmla="*/ 180 w 198"/>
                    <a:gd name="T31" fmla="*/ 16 h 194"/>
                    <a:gd name="T32" fmla="*/ 183 w 198"/>
                    <a:gd name="T33" fmla="*/ 18 h 194"/>
                    <a:gd name="T34" fmla="*/ 183 w 198"/>
                    <a:gd name="T35" fmla="*/ 177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98" h="194">
                      <a:moveTo>
                        <a:pt x="180" y="0"/>
                      </a:move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8" y="0"/>
                        <a:pt x="0" y="8"/>
                        <a:pt x="0" y="18"/>
                      </a:cubicBezTo>
                      <a:cubicBezTo>
                        <a:pt x="0" y="177"/>
                        <a:pt x="0" y="177"/>
                        <a:pt x="0" y="177"/>
                      </a:cubicBezTo>
                      <a:cubicBezTo>
                        <a:pt x="0" y="186"/>
                        <a:pt x="8" y="194"/>
                        <a:pt x="17" y="194"/>
                      </a:cubicBezTo>
                      <a:cubicBezTo>
                        <a:pt x="180" y="194"/>
                        <a:pt x="180" y="194"/>
                        <a:pt x="180" y="194"/>
                      </a:cubicBezTo>
                      <a:cubicBezTo>
                        <a:pt x="190" y="194"/>
                        <a:pt x="198" y="186"/>
                        <a:pt x="198" y="177"/>
                      </a:cubicBezTo>
                      <a:cubicBezTo>
                        <a:pt x="198" y="18"/>
                        <a:pt x="198" y="18"/>
                        <a:pt x="198" y="18"/>
                      </a:cubicBezTo>
                      <a:cubicBezTo>
                        <a:pt x="198" y="8"/>
                        <a:pt x="190" y="0"/>
                        <a:pt x="180" y="0"/>
                      </a:cubicBezTo>
                      <a:close/>
                      <a:moveTo>
                        <a:pt x="183" y="177"/>
                      </a:moveTo>
                      <a:cubicBezTo>
                        <a:pt x="183" y="178"/>
                        <a:pt x="182" y="179"/>
                        <a:pt x="180" y="179"/>
                      </a:cubicBezTo>
                      <a:cubicBezTo>
                        <a:pt x="17" y="179"/>
                        <a:pt x="17" y="179"/>
                        <a:pt x="17" y="179"/>
                      </a:cubicBezTo>
                      <a:cubicBezTo>
                        <a:pt x="16" y="179"/>
                        <a:pt x="15" y="178"/>
                        <a:pt x="15" y="177"/>
                      </a:cubicBezTo>
                      <a:cubicBezTo>
                        <a:pt x="15" y="18"/>
                        <a:pt x="15" y="18"/>
                        <a:pt x="15" y="18"/>
                      </a:cubicBezTo>
                      <a:cubicBezTo>
                        <a:pt x="15" y="17"/>
                        <a:pt x="16" y="16"/>
                        <a:pt x="17" y="16"/>
                      </a:cubicBezTo>
                      <a:cubicBezTo>
                        <a:pt x="180" y="16"/>
                        <a:pt x="180" y="16"/>
                        <a:pt x="180" y="16"/>
                      </a:cubicBezTo>
                      <a:cubicBezTo>
                        <a:pt x="182" y="16"/>
                        <a:pt x="183" y="17"/>
                        <a:pt x="183" y="18"/>
                      </a:cubicBezTo>
                      <a:lnTo>
                        <a:pt x="183" y="177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4" name="Freeform 344"/>
                <p:cNvSpPr>
                  <a:spLocks/>
                </p:cNvSpPr>
                <p:nvPr/>
              </p:nvSpPr>
              <p:spPr bwMode="auto">
                <a:xfrm>
                  <a:off x="11315701" y="5211763"/>
                  <a:ext cx="185738" cy="184150"/>
                </a:xfrm>
                <a:custGeom>
                  <a:avLst/>
                  <a:gdLst>
                    <a:gd name="T0" fmla="*/ 115 w 118"/>
                    <a:gd name="T1" fmla="*/ 3 h 117"/>
                    <a:gd name="T2" fmla="*/ 103 w 118"/>
                    <a:gd name="T3" fmla="*/ 3 h 117"/>
                    <a:gd name="T4" fmla="*/ 59 w 118"/>
                    <a:gd name="T5" fmla="*/ 47 h 117"/>
                    <a:gd name="T6" fmla="*/ 14 w 118"/>
                    <a:gd name="T7" fmla="*/ 3 h 117"/>
                    <a:gd name="T8" fmla="*/ 3 w 118"/>
                    <a:gd name="T9" fmla="*/ 3 h 117"/>
                    <a:gd name="T10" fmla="*/ 3 w 118"/>
                    <a:gd name="T11" fmla="*/ 14 h 117"/>
                    <a:gd name="T12" fmla="*/ 48 w 118"/>
                    <a:gd name="T13" fmla="*/ 59 h 117"/>
                    <a:gd name="T14" fmla="*/ 3 w 118"/>
                    <a:gd name="T15" fmla="*/ 103 h 117"/>
                    <a:gd name="T16" fmla="*/ 3 w 118"/>
                    <a:gd name="T17" fmla="*/ 114 h 117"/>
                    <a:gd name="T18" fmla="*/ 9 w 118"/>
                    <a:gd name="T19" fmla="*/ 117 h 117"/>
                    <a:gd name="T20" fmla="*/ 14 w 118"/>
                    <a:gd name="T21" fmla="*/ 114 h 117"/>
                    <a:gd name="T22" fmla="*/ 59 w 118"/>
                    <a:gd name="T23" fmla="*/ 70 h 117"/>
                    <a:gd name="T24" fmla="*/ 103 w 118"/>
                    <a:gd name="T25" fmla="*/ 114 h 117"/>
                    <a:gd name="T26" fmla="*/ 109 w 118"/>
                    <a:gd name="T27" fmla="*/ 117 h 117"/>
                    <a:gd name="T28" fmla="*/ 115 w 118"/>
                    <a:gd name="T29" fmla="*/ 114 h 117"/>
                    <a:gd name="T30" fmla="*/ 115 w 118"/>
                    <a:gd name="T31" fmla="*/ 103 h 117"/>
                    <a:gd name="T32" fmla="*/ 70 w 118"/>
                    <a:gd name="T33" fmla="*/ 59 h 117"/>
                    <a:gd name="T34" fmla="*/ 115 w 118"/>
                    <a:gd name="T35" fmla="*/ 14 h 117"/>
                    <a:gd name="T36" fmla="*/ 115 w 118"/>
                    <a:gd name="T37" fmla="*/ 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8" h="117">
                      <a:moveTo>
                        <a:pt x="115" y="3"/>
                      </a:moveTo>
                      <a:cubicBezTo>
                        <a:pt x="112" y="0"/>
                        <a:pt x="106" y="0"/>
                        <a:pt x="103" y="3"/>
                      </a:cubicBezTo>
                      <a:cubicBezTo>
                        <a:pt x="59" y="47"/>
                        <a:pt x="59" y="47"/>
                        <a:pt x="59" y="47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1" y="0"/>
                        <a:pt x="6" y="0"/>
                        <a:pt x="3" y="3"/>
                      </a:cubicBezTo>
                      <a:cubicBezTo>
                        <a:pt x="0" y="6"/>
                        <a:pt x="0" y="11"/>
                        <a:pt x="3" y="14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" y="103"/>
                        <a:pt x="3" y="103"/>
                        <a:pt x="3" y="103"/>
                      </a:cubicBezTo>
                      <a:cubicBezTo>
                        <a:pt x="0" y="106"/>
                        <a:pt x="0" y="111"/>
                        <a:pt x="3" y="114"/>
                      </a:cubicBezTo>
                      <a:cubicBezTo>
                        <a:pt x="5" y="116"/>
                        <a:pt x="7" y="117"/>
                        <a:pt x="9" y="117"/>
                      </a:cubicBezTo>
                      <a:cubicBezTo>
                        <a:pt x="11" y="117"/>
                        <a:pt x="13" y="116"/>
                        <a:pt x="14" y="114"/>
                      </a:cubicBezTo>
                      <a:cubicBezTo>
                        <a:pt x="59" y="70"/>
                        <a:pt x="59" y="70"/>
                        <a:pt x="59" y="70"/>
                      </a:cubicBezTo>
                      <a:cubicBezTo>
                        <a:pt x="103" y="114"/>
                        <a:pt x="103" y="114"/>
                        <a:pt x="103" y="114"/>
                      </a:cubicBezTo>
                      <a:cubicBezTo>
                        <a:pt x="105" y="116"/>
                        <a:pt x="107" y="117"/>
                        <a:pt x="109" y="117"/>
                      </a:cubicBezTo>
                      <a:cubicBezTo>
                        <a:pt x="111" y="117"/>
                        <a:pt x="113" y="116"/>
                        <a:pt x="115" y="114"/>
                      </a:cubicBezTo>
                      <a:cubicBezTo>
                        <a:pt x="118" y="111"/>
                        <a:pt x="118" y="106"/>
                        <a:pt x="115" y="103"/>
                      </a:cubicBezTo>
                      <a:cubicBezTo>
                        <a:pt x="70" y="59"/>
                        <a:pt x="70" y="59"/>
                        <a:pt x="70" y="59"/>
                      </a:cubicBezTo>
                      <a:cubicBezTo>
                        <a:pt x="115" y="14"/>
                        <a:pt x="115" y="14"/>
                        <a:pt x="115" y="14"/>
                      </a:cubicBezTo>
                      <a:cubicBezTo>
                        <a:pt x="118" y="11"/>
                        <a:pt x="118" y="6"/>
                        <a:pt x="115" y="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4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32" name="文本框 160"/>
              <p:cNvSpPr txBox="1"/>
              <p:nvPr/>
            </p:nvSpPr>
            <p:spPr>
              <a:xfrm>
                <a:off x="8422082" y="4148828"/>
                <a:ext cx="995469" cy="297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ea typeface="Segoe UI Emoji" panose="020B0502040204020203" pitchFamily="34" charset="0"/>
                    <a:cs typeface="Segoe UI Light" panose="020B0502040204020203" pitchFamily="34" charset="0"/>
                  </a:rPr>
                  <a:t>Video Loss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21" name="矩形 169"/>
            <p:cNvSpPr/>
            <p:nvPr/>
          </p:nvSpPr>
          <p:spPr>
            <a:xfrm>
              <a:off x="182377" y="846213"/>
              <a:ext cx="6682761" cy="5897487"/>
            </a:xfrm>
            <a:prstGeom prst="rect">
              <a:avLst/>
            </a:prstGeom>
            <a:noFill/>
            <a:ln w="28575">
              <a:solidFill>
                <a:srgbClr val="81828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文本框 170"/>
            <p:cNvSpPr txBox="1"/>
            <p:nvPr/>
          </p:nvSpPr>
          <p:spPr>
            <a:xfrm>
              <a:off x="3107203" y="5827341"/>
              <a:ext cx="597624" cy="804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…</a:t>
              </a:r>
              <a:endParaRPr lang="zh-CN" altLang="en-US" sz="40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3" name="组合 173"/>
            <p:cNvGrpSpPr/>
            <p:nvPr/>
          </p:nvGrpSpPr>
          <p:grpSpPr>
            <a:xfrm>
              <a:off x="4928178" y="5184389"/>
              <a:ext cx="2048900" cy="1082474"/>
              <a:chOff x="4928178" y="5184389"/>
              <a:chExt cx="2048900" cy="1082474"/>
            </a:xfrm>
          </p:grpSpPr>
          <p:grpSp>
            <p:nvGrpSpPr>
              <p:cNvPr id="24" name="组合 49"/>
              <p:cNvGrpSpPr/>
              <p:nvPr/>
            </p:nvGrpSpPr>
            <p:grpSpPr>
              <a:xfrm>
                <a:off x="4928178" y="5184389"/>
                <a:ext cx="2048900" cy="1082474"/>
                <a:chOff x="-182228" y="5631365"/>
                <a:chExt cx="2048900" cy="1082474"/>
              </a:xfrm>
            </p:grpSpPr>
            <p:sp>
              <p:nvSpPr>
                <p:cNvPr id="26" name="文本框 50"/>
                <p:cNvSpPr txBox="1"/>
                <p:nvPr/>
              </p:nvSpPr>
              <p:spPr>
                <a:xfrm>
                  <a:off x="-182228" y="6425406"/>
                  <a:ext cx="2048900" cy="2884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5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Segoe UI Light" panose="020B0502040204020203" pitchFamily="34" charset="0"/>
                      <a:ea typeface="Segoe UI Emoji" panose="020B0502040204020203" pitchFamily="34" charset="0"/>
                      <a:cs typeface="Segoe UI Light" panose="020B0502040204020203" pitchFamily="34" charset="0"/>
                    </a:rPr>
                    <a:t>Abnormal Audio Detection </a:t>
                  </a:r>
                  <a:endParaRPr lang="zh-CN" altLang="en-US" sz="10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7" name="组合 51"/>
                <p:cNvGrpSpPr/>
                <p:nvPr/>
              </p:nvGrpSpPr>
              <p:grpSpPr>
                <a:xfrm>
                  <a:off x="385858" y="5631365"/>
                  <a:ext cx="784535" cy="784535"/>
                  <a:chOff x="2257492" y="3957200"/>
                  <a:chExt cx="784535" cy="784535"/>
                </a:xfrm>
              </p:grpSpPr>
              <p:sp>
                <p:nvSpPr>
                  <p:cNvPr id="28" name="椭圆 52"/>
                  <p:cNvSpPr/>
                  <p:nvPr/>
                </p:nvSpPr>
                <p:spPr bwMode="auto">
                  <a:xfrm>
                    <a:off x="2257492" y="3957200"/>
                    <a:ext cx="784535" cy="78453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shade val="30000"/>
                          <a:satMod val="115000"/>
                        </a:schemeClr>
                      </a:gs>
                      <a:gs pos="50000">
                        <a:schemeClr val="accent1">
                          <a:shade val="67500"/>
                          <a:satMod val="115000"/>
                        </a:schemeClr>
                      </a:gs>
                      <a:gs pos="100000">
                        <a:schemeClr val="accent1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>
                    <a:noFill/>
                  </a:ln>
                  <a:extLst/>
                </p:spPr>
                <p:txBody>
                  <a:bodyPr anchor="ctr" anchorCtr="1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400">
                      <a:latin typeface="Segoe UI Light" panose="020B0502040204020203" pitchFamily="34" charset="0"/>
                      <a:ea typeface="宋体" panose="02010600030101010101" pitchFamily="2" charset="-122"/>
                      <a:cs typeface="Segoe UI Light" panose="020B0502040204020203" pitchFamily="34" charset="0"/>
                      <a:sym typeface="Calibri" pitchFamily="34" charset="0"/>
                    </a:endParaRPr>
                  </a:p>
                </p:txBody>
              </p:sp>
              <p:sp>
                <p:nvSpPr>
                  <p:cNvPr id="29" name="Freeform 46"/>
                  <p:cNvSpPr>
                    <a:spLocks/>
                  </p:cNvSpPr>
                  <p:nvPr/>
                </p:nvSpPr>
                <p:spPr bwMode="auto">
                  <a:xfrm>
                    <a:off x="2343015" y="4349467"/>
                    <a:ext cx="607707" cy="250685"/>
                  </a:xfrm>
                  <a:custGeom>
                    <a:avLst/>
                    <a:gdLst>
                      <a:gd name="T0" fmla="*/ 271 w 384"/>
                      <a:gd name="T1" fmla="*/ 157 h 158"/>
                      <a:gd name="T2" fmla="*/ 268 w 384"/>
                      <a:gd name="T3" fmla="*/ 74 h 158"/>
                      <a:gd name="T4" fmla="*/ 266 w 384"/>
                      <a:gd name="T5" fmla="*/ 106 h 158"/>
                      <a:gd name="T6" fmla="*/ 258 w 384"/>
                      <a:gd name="T7" fmla="*/ 151 h 158"/>
                      <a:gd name="T8" fmla="*/ 235 w 384"/>
                      <a:gd name="T9" fmla="*/ 137 h 158"/>
                      <a:gd name="T10" fmla="*/ 215 w 384"/>
                      <a:gd name="T11" fmla="*/ 139 h 158"/>
                      <a:gd name="T12" fmla="*/ 198 w 384"/>
                      <a:gd name="T13" fmla="*/ 146 h 158"/>
                      <a:gd name="T14" fmla="*/ 182 w 384"/>
                      <a:gd name="T15" fmla="*/ 131 h 158"/>
                      <a:gd name="T16" fmla="*/ 162 w 384"/>
                      <a:gd name="T17" fmla="*/ 93 h 158"/>
                      <a:gd name="T18" fmla="*/ 133 w 384"/>
                      <a:gd name="T19" fmla="*/ 136 h 158"/>
                      <a:gd name="T20" fmla="*/ 114 w 384"/>
                      <a:gd name="T21" fmla="*/ 139 h 158"/>
                      <a:gd name="T22" fmla="*/ 108 w 384"/>
                      <a:gd name="T23" fmla="*/ 158 h 158"/>
                      <a:gd name="T24" fmla="*/ 104 w 384"/>
                      <a:gd name="T25" fmla="*/ 156 h 158"/>
                      <a:gd name="T26" fmla="*/ 101 w 384"/>
                      <a:gd name="T27" fmla="*/ 66 h 158"/>
                      <a:gd name="T28" fmla="*/ 97 w 384"/>
                      <a:gd name="T29" fmla="*/ 134 h 158"/>
                      <a:gd name="T30" fmla="*/ 88 w 384"/>
                      <a:gd name="T31" fmla="*/ 150 h 158"/>
                      <a:gd name="T32" fmla="*/ 61 w 384"/>
                      <a:gd name="T33" fmla="*/ 146 h 158"/>
                      <a:gd name="T34" fmla="*/ 43 w 384"/>
                      <a:gd name="T35" fmla="*/ 135 h 158"/>
                      <a:gd name="T36" fmla="*/ 1 w 384"/>
                      <a:gd name="T37" fmla="*/ 145 h 158"/>
                      <a:gd name="T38" fmla="*/ 0 w 384"/>
                      <a:gd name="T39" fmla="*/ 139 h 158"/>
                      <a:gd name="T40" fmla="*/ 40 w 384"/>
                      <a:gd name="T41" fmla="*/ 129 h 158"/>
                      <a:gd name="T42" fmla="*/ 58 w 384"/>
                      <a:gd name="T43" fmla="*/ 141 h 158"/>
                      <a:gd name="T44" fmla="*/ 73 w 384"/>
                      <a:gd name="T45" fmla="*/ 126 h 158"/>
                      <a:gd name="T46" fmla="*/ 91 w 384"/>
                      <a:gd name="T47" fmla="*/ 119 h 158"/>
                      <a:gd name="T48" fmla="*/ 95 w 384"/>
                      <a:gd name="T49" fmla="*/ 58 h 158"/>
                      <a:gd name="T50" fmla="*/ 102 w 384"/>
                      <a:gd name="T51" fmla="*/ 0 h 158"/>
                      <a:gd name="T52" fmla="*/ 108 w 384"/>
                      <a:gd name="T53" fmla="*/ 101 h 158"/>
                      <a:gd name="T54" fmla="*/ 118 w 384"/>
                      <a:gd name="T55" fmla="*/ 135 h 158"/>
                      <a:gd name="T56" fmla="*/ 131 w 384"/>
                      <a:gd name="T57" fmla="*/ 130 h 158"/>
                      <a:gd name="T58" fmla="*/ 141 w 384"/>
                      <a:gd name="T59" fmla="*/ 125 h 158"/>
                      <a:gd name="T60" fmla="*/ 163 w 384"/>
                      <a:gd name="T61" fmla="*/ 86 h 158"/>
                      <a:gd name="T62" fmla="*/ 193 w 384"/>
                      <a:gd name="T63" fmla="*/ 139 h 158"/>
                      <a:gd name="T64" fmla="*/ 208 w 384"/>
                      <a:gd name="T65" fmla="*/ 130 h 158"/>
                      <a:gd name="T66" fmla="*/ 221 w 384"/>
                      <a:gd name="T67" fmla="*/ 136 h 158"/>
                      <a:gd name="T68" fmla="*/ 231 w 384"/>
                      <a:gd name="T69" fmla="*/ 132 h 158"/>
                      <a:gd name="T70" fmla="*/ 255 w 384"/>
                      <a:gd name="T71" fmla="*/ 141 h 158"/>
                      <a:gd name="T72" fmla="*/ 262 w 384"/>
                      <a:gd name="T73" fmla="*/ 66 h 158"/>
                      <a:gd name="T74" fmla="*/ 267 w 384"/>
                      <a:gd name="T75" fmla="*/ 2 h 158"/>
                      <a:gd name="T76" fmla="*/ 274 w 384"/>
                      <a:gd name="T77" fmla="*/ 55 h 158"/>
                      <a:gd name="T78" fmla="*/ 281 w 384"/>
                      <a:gd name="T79" fmla="*/ 134 h 158"/>
                      <a:gd name="T80" fmla="*/ 298 w 384"/>
                      <a:gd name="T81" fmla="*/ 130 h 158"/>
                      <a:gd name="T82" fmla="*/ 307 w 384"/>
                      <a:gd name="T83" fmla="*/ 127 h 158"/>
                      <a:gd name="T84" fmla="*/ 328 w 384"/>
                      <a:gd name="T85" fmla="*/ 87 h 158"/>
                      <a:gd name="T86" fmla="*/ 350 w 384"/>
                      <a:gd name="T87" fmla="*/ 115 h 158"/>
                      <a:gd name="T88" fmla="*/ 369 w 384"/>
                      <a:gd name="T89" fmla="*/ 136 h 158"/>
                      <a:gd name="T90" fmla="*/ 383 w 384"/>
                      <a:gd name="T91" fmla="*/ 132 h 158"/>
                      <a:gd name="T92" fmla="*/ 383 w 384"/>
                      <a:gd name="T93" fmla="*/ 139 h 158"/>
                      <a:gd name="T94" fmla="*/ 378 w 384"/>
                      <a:gd name="T95" fmla="*/ 136 h 158"/>
                      <a:gd name="T96" fmla="*/ 360 w 384"/>
                      <a:gd name="T97" fmla="*/ 147 h 158"/>
                      <a:gd name="T98" fmla="*/ 339 w 384"/>
                      <a:gd name="T99" fmla="*/ 102 h 158"/>
                      <a:gd name="T100" fmla="*/ 313 w 384"/>
                      <a:gd name="T101" fmla="*/ 129 h 158"/>
                      <a:gd name="T102" fmla="*/ 290 w 384"/>
                      <a:gd name="T103" fmla="*/ 143 h 158"/>
                      <a:gd name="T104" fmla="*/ 279 w 384"/>
                      <a:gd name="T105" fmla="*/ 153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384" h="158">
                        <a:moveTo>
                          <a:pt x="275" y="158"/>
                        </a:moveTo>
                        <a:cubicBezTo>
                          <a:pt x="275" y="158"/>
                          <a:pt x="275" y="158"/>
                          <a:pt x="274" y="158"/>
                        </a:cubicBezTo>
                        <a:cubicBezTo>
                          <a:pt x="273" y="158"/>
                          <a:pt x="273" y="158"/>
                          <a:pt x="272" y="157"/>
                        </a:cubicBezTo>
                        <a:cubicBezTo>
                          <a:pt x="271" y="157"/>
                          <a:pt x="271" y="157"/>
                          <a:pt x="271" y="157"/>
                        </a:cubicBezTo>
                        <a:cubicBezTo>
                          <a:pt x="271" y="157"/>
                          <a:pt x="271" y="156"/>
                          <a:pt x="271" y="156"/>
                        </a:cubicBezTo>
                        <a:cubicBezTo>
                          <a:pt x="271" y="156"/>
                          <a:pt x="271" y="146"/>
                          <a:pt x="271" y="142"/>
                        </a:cubicBezTo>
                        <a:cubicBezTo>
                          <a:pt x="270" y="120"/>
                          <a:pt x="270" y="106"/>
                          <a:pt x="269" y="102"/>
                        </a:cubicBezTo>
                        <a:cubicBezTo>
                          <a:pt x="269" y="100"/>
                          <a:pt x="268" y="77"/>
                          <a:pt x="268" y="74"/>
                        </a:cubicBezTo>
                        <a:cubicBezTo>
                          <a:pt x="268" y="73"/>
                          <a:pt x="268" y="70"/>
                          <a:pt x="268" y="67"/>
                        </a:cubicBezTo>
                        <a:cubicBezTo>
                          <a:pt x="268" y="68"/>
                          <a:pt x="266" y="98"/>
                          <a:pt x="266" y="99"/>
                        </a:cubicBezTo>
                        <a:cubicBezTo>
                          <a:pt x="266" y="101"/>
                          <a:pt x="266" y="102"/>
                          <a:pt x="266" y="103"/>
                        </a:cubicBezTo>
                        <a:cubicBezTo>
                          <a:pt x="266" y="103"/>
                          <a:pt x="266" y="105"/>
                          <a:pt x="266" y="106"/>
                        </a:cubicBezTo>
                        <a:cubicBezTo>
                          <a:pt x="266" y="106"/>
                          <a:pt x="264" y="131"/>
                          <a:pt x="264" y="134"/>
                        </a:cubicBezTo>
                        <a:cubicBezTo>
                          <a:pt x="264" y="136"/>
                          <a:pt x="263" y="140"/>
                          <a:pt x="263" y="141"/>
                        </a:cubicBezTo>
                        <a:cubicBezTo>
                          <a:pt x="263" y="144"/>
                          <a:pt x="263" y="146"/>
                          <a:pt x="262" y="148"/>
                        </a:cubicBezTo>
                        <a:cubicBezTo>
                          <a:pt x="261" y="150"/>
                          <a:pt x="259" y="151"/>
                          <a:pt x="258" y="151"/>
                        </a:cubicBezTo>
                        <a:cubicBezTo>
                          <a:pt x="257" y="151"/>
                          <a:pt x="256" y="151"/>
                          <a:pt x="256" y="150"/>
                        </a:cubicBezTo>
                        <a:cubicBezTo>
                          <a:pt x="254" y="150"/>
                          <a:pt x="252" y="148"/>
                          <a:pt x="249" y="142"/>
                        </a:cubicBezTo>
                        <a:cubicBezTo>
                          <a:pt x="244" y="136"/>
                          <a:pt x="241" y="132"/>
                          <a:pt x="239" y="132"/>
                        </a:cubicBezTo>
                        <a:cubicBezTo>
                          <a:pt x="238" y="132"/>
                          <a:pt x="237" y="133"/>
                          <a:pt x="235" y="137"/>
                        </a:cubicBezTo>
                        <a:cubicBezTo>
                          <a:pt x="231" y="144"/>
                          <a:pt x="230" y="146"/>
                          <a:pt x="228" y="147"/>
                        </a:cubicBezTo>
                        <a:cubicBezTo>
                          <a:pt x="227" y="147"/>
                          <a:pt x="227" y="147"/>
                          <a:pt x="225" y="147"/>
                        </a:cubicBezTo>
                        <a:cubicBezTo>
                          <a:pt x="224" y="147"/>
                          <a:pt x="224" y="147"/>
                          <a:pt x="223" y="147"/>
                        </a:cubicBezTo>
                        <a:cubicBezTo>
                          <a:pt x="220" y="145"/>
                          <a:pt x="217" y="142"/>
                          <a:pt x="215" y="139"/>
                        </a:cubicBezTo>
                        <a:cubicBezTo>
                          <a:pt x="214" y="137"/>
                          <a:pt x="213" y="136"/>
                          <a:pt x="211" y="136"/>
                        </a:cubicBezTo>
                        <a:cubicBezTo>
                          <a:pt x="211" y="136"/>
                          <a:pt x="211" y="136"/>
                          <a:pt x="211" y="136"/>
                        </a:cubicBezTo>
                        <a:cubicBezTo>
                          <a:pt x="210" y="136"/>
                          <a:pt x="209" y="137"/>
                          <a:pt x="207" y="139"/>
                        </a:cubicBezTo>
                        <a:cubicBezTo>
                          <a:pt x="204" y="143"/>
                          <a:pt x="201" y="145"/>
                          <a:pt x="198" y="146"/>
                        </a:cubicBezTo>
                        <a:cubicBezTo>
                          <a:pt x="198" y="146"/>
                          <a:pt x="197" y="147"/>
                          <a:pt x="195" y="147"/>
                        </a:cubicBezTo>
                        <a:cubicBezTo>
                          <a:pt x="194" y="147"/>
                          <a:pt x="194" y="146"/>
                          <a:pt x="193" y="146"/>
                        </a:cubicBezTo>
                        <a:cubicBezTo>
                          <a:pt x="190" y="145"/>
                          <a:pt x="187" y="142"/>
                          <a:pt x="185" y="138"/>
                        </a:cubicBezTo>
                        <a:cubicBezTo>
                          <a:pt x="184" y="136"/>
                          <a:pt x="182" y="133"/>
                          <a:pt x="182" y="131"/>
                        </a:cubicBezTo>
                        <a:cubicBezTo>
                          <a:pt x="180" y="127"/>
                          <a:pt x="178" y="120"/>
                          <a:pt x="175" y="113"/>
                        </a:cubicBezTo>
                        <a:cubicBezTo>
                          <a:pt x="174" y="108"/>
                          <a:pt x="172" y="103"/>
                          <a:pt x="172" y="101"/>
                        </a:cubicBezTo>
                        <a:cubicBezTo>
                          <a:pt x="168" y="93"/>
                          <a:pt x="166" y="91"/>
                          <a:pt x="164" y="91"/>
                        </a:cubicBezTo>
                        <a:cubicBezTo>
                          <a:pt x="163" y="91"/>
                          <a:pt x="163" y="92"/>
                          <a:pt x="162" y="93"/>
                        </a:cubicBezTo>
                        <a:cubicBezTo>
                          <a:pt x="157" y="97"/>
                          <a:pt x="152" y="108"/>
                          <a:pt x="147" y="125"/>
                        </a:cubicBezTo>
                        <a:cubicBezTo>
                          <a:pt x="146" y="128"/>
                          <a:pt x="146" y="128"/>
                          <a:pt x="145" y="129"/>
                        </a:cubicBezTo>
                        <a:cubicBezTo>
                          <a:pt x="144" y="130"/>
                          <a:pt x="141" y="133"/>
                          <a:pt x="137" y="135"/>
                        </a:cubicBezTo>
                        <a:cubicBezTo>
                          <a:pt x="136" y="135"/>
                          <a:pt x="134" y="136"/>
                          <a:pt x="133" y="136"/>
                        </a:cubicBezTo>
                        <a:cubicBezTo>
                          <a:pt x="132" y="136"/>
                          <a:pt x="132" y="136"/>
                          <a:pt x="131" y="137"/>
                        </a:cubicBezTo>
                        <a:cubicBezTo>
                          <a:pt x="128" y="141"/>
                          <a:pt x="125" y="142"/>
                          <a:pt x="122" y="142"/>
                        </a:cubicBezTo>
                        <a:cubicBezTo>
                          <a:pt x="120" y="142"/>
                          <a:pt x="118" y="142"/>
                          <a:pt x="115" y="140"/>
                        </a:cubicBezTo>
                        <a:cubicBezTo>
                          <a:pt x="114" y="140"/>
                          <a:pt x="114" y="139"/>
                          <a:pt x="114" y="139"/>
                        </a:cubicBezTo>
                        <a:cubicBezTo>
                          <a:pt x="114" y="140"/>
                          <a:pt x="114" y="141"/>
                          <a:pt x="113" y="142"/>
                        </a:cubicBezTo>
                        <a:cubicBezTo>
                          <a:pt x="113" y="145"/>
                          <a:pt x="112" y="147"/>
                          <a:pt x="112" y="152"/>
                        </a:cubicBezTo>
                        <a:cubicBezTo>
                          <a:pt x="111" y="156"/>
                          <a:pt x="111" y="156"/>
                          <a:pt x="111" y="157"/>
                        </a:cubicBezTo>
                        <a:cubicBezTo>
                          <a:pt x="110" y="158"/>
                          <a:pt x="109" y="158"/>
                          <a:pt x="108" y="158"/>
                        </a:cubicBezTo>
                        <a:cubicBezTo>
                          <a:pt x="108" y="158"/>
                          <a:pt x="107" y="158"/>
                          <a:pt x="107" y="158"/>
                        </a:cubicBezTo>
                        <a:cubicBezTo>
                          <a:pt x="106" y="158"/>
                          <a:pt x="105" y="157"/>
                          <a:pt x="105" y="157"/>
                        </a:cubicBezTo>
                        <a:cubicBezTo>
                          <a:pt x="104" y="156"/>
                          <a:pt x="104" y="156"/>
                          <a:pt x="104" y="156"/>
                        </a:cubicBezTo>
                        <a:cubicBezTo>
                          <a:pt x="104" y="156"/>
                          <a:pt x="104" y="156"/>
                          <a:pt x="104" y="156"/>
                        </a:cubicBezTo>
                        <a:cubicBezTo>
                          <a:pt x="104" y="156"/>
                          <a:pt x="104" y="146"/>
                          <a:pt x="104" y="142"/>
                        </a:cubicBezTo>
                        <a:cubicBezTo>
                          <a:pt x="103" y="120"/>
                          <a:pt x="102" y="105"/>
                          <a:pt x="102" y="102"/>
                        </a:cubicBezTo>
                        <a:cubicBezTo>
                          <a:pt x="102" y="99"/>
                          <a:pt x="101" y="76"/>
                          <a:pt x="101" y="74"/>
                        </a:cubicBezTo>
                        <a:cubicBezTo>
                          <a:pt x="101" y="72"/>
                          <a:pt x="101" y="69"/>
                          <a:pt x="101" y="66"/>
                        </a:cubicBezTo>
                        <a:cubicBezTo>
                          <a:pt x="101" y="67"/>
                          <a:pt x="99" y="97"/>
                          <a:pt x="99" y="99"/>
                        </a:cubicBezTo>
                        <a:cubicBezTo>
                          <a:pt x="99" y="100"/>
                          <a:pt x="99" y="102"/>
                          <a:pt x="99" y="102"/>
                        </a:cubicBezTo>
                        <a:cubicBezTo>
                          <a:pt x="99" y="103"/>
                          <a:pt x="98" y="104"/>
                          <a:pt x="98" y="106"/>
                        </a:cubicBezTo>
                        <a:cubicBezTo>
                          <a:pt x="98" y="106"/>
                          <a:pt x="97" y="131"/>
                          <a:pt x="97" y="134"/>
                        </a:cubicBezTo>
                        <a:cubicBezTo>
                          <a:pt x="96" y="135"/>
                          <a:pt x="96" y="139"/>
                          <a:pt x="96" y="141"/>
                        </a:cubicBezTo>
                        <a:cubicBezTo>
                          <a:pt x="96" y="144"/>
                          <a:pt x="96" y="146"/>
                          <a:pt x="95" y="147"/>
                        </a:cubicBezTo>
                        <a:cubicBezTo>
                          <a:pt x="93" y="150"/>
                          <a:pt x="92" y="150"/>
                          <a:pt x="90" y="150"/>
                        </a:cubicBezTo>
                        <a:cubicBezTo>
                          <a:pt x="90" y="150"/>
                          <a:pt x="89" y="150"/>
                          <a:pt x="88" y="150"/>
                        </a:cubicBezTo>
                        <a:cubicBezTo>
                          <a:pt x="86" y="149"/>
                          <a:pt x="85" y="147"/>
                          <a:pt x="81" y="142"/>
                        </a:cubicBezTo>
                        <a:cubicBezTo>
                          <a:pt x="77" y="135"/>
                          <a:pt x="74" y="132"/>
                          <a:pt x="72" y="132"/>
                        </a:cubicBezTo>
                        <a:cubicBezTo>
                          <a:pt x="71" y="132"/>
                          <a:pt x="70" y="133"/>
                          <a:pt x="68" y="137"/>
                        </a:cubicBezTo>
                        <a:cubicBezTo>
                          <a:pt x="64" y="144"/>
                          <a:pt x="63" y="145"/>
                          <a:pt x="61" y="146"/>
                        </a:cubicBezTo>
                        <a:cubicBezTo>
                          <a:pt x="60" y="146"/>
                          <a:pt x="59" y="147"/>
                          <a:pt x="58" y="147"/>
                        </a:cubicBezTo>
                        <a:cubicBezTo>
                          <a:pt x="57" y="147"/>
                          <a:pt x="57" y="146"/>
                          <a:pt x="55" y="146"/>
                        </a:cubicBezTo>
                        <a:cubicBezTo>
                          <a:pt x="53" y="145"/>
                          <a:pt x="50" y="141"/>
                          <a:pt x="48" y="138"/>
                        </a:cubicBezTo>
                        <a:cubicBezTo>
                          <a:pt x="47" y="136"/>
                          <a:pt x="45" y="135"/>
                          <a:pt x="43" y="135"/>
                        </a:cubicBezTo>
                        <a:cubicBezTo>
                          <a:pt x="43" y="135"/>
                          <a:pt x="42" y="135"/>
                          <a:pt x="42" y="135"/>
                        </a:cubicBezTo>
                        <a:cubicBezTo>
                          <a:pt x="39" y="135"/>
                          <a:pt x="37" y="136"/>
                          <a:pt x="30" y="139"/>
                        </a:cubicBezTo>
                        <a:cubicBezTo>
                          <a:pt x="22" y="143"/>
                          <a:pt x="20" y="144"/>
                          <a:pt x="18" y="144"/>
                        </a:cubicBezTo>
                        <a:cubicBezTo>
                          <a:pt x="17" y="144"/>
                          <a:pt x="17" y="145"/>
                          <a:pt x="1" y="145"/>
                        </a:cubicBezTo>
                        <a:cubicBezTo>
                          <a:pt x="1" y="145"/>
                          <a:pt x="1" y="145"/>
                          <a:pt x="1" y="145"/>
                        </a:cubicBezTo>
                        <a:cubicBezTo>
                          <a:pt x="1" y="145"/>
                          <a:pt x="1" y="144"/>
                          <a:pt x="0" y="144"/>
                        </a:cubicBezTo>
                        <a:cubicBezTo>
                          <a:pt x="0" y="144"/>
                          <a:pt x="0" y="144"/>
                          <a:pt x="0" y="144"/>
                        </a:cubicBezTo>
                        <a:cubicBezTo>
                          <a:pt x="0" y="139"/>
                          <a:pt x="0" y="139"/>
                          <a:pt x="0" y="139"/>
                        </a:cubicBezTo>
                        <a:cubicBezTo>
                          <a:pt x="0" y="139"/>
                          <a:pt x="1" y="139"/>
                          <a:pt x="1" y="139"/>
                        </a:cubicBezTo>
                        <a:cubicBezTo>
                          <a:pt x="16" y="139"/>
                          <a:pt x="17" y="138"/>
                          <a:pt x="18" y="138"/>
                        </a:cubicBezTo>
                        <a:cubicBezTo>
                          <a:pt x="19" y="138"/>
                          <a:pt x="22" y="137"/>
                          <a:pt x="26" y="135"/>
                        </a:cubicBezTo>
                        <a:cubicBezTo>
                          <a:pt x="33" y="131"/>
                          <a:pt x="37" y="130"/>
                          <a:pt x="40" y="129"/>
                        </a:cubicBezTo>
                        <a:cubicBezTo>
                          <a:pt x="41" y="129"/>
                          <a:pt x="42" y="129"/>
                          <a:pt x="43" y="129"/>
                        </a:cubicBezTo>
                        <a:cubicBezTo>
                          <a:pt x="48" y="129"/>
                          <a:pt x="51" y="131"/>
                          <a:pt x="53" y="135"/>
                        </a:cubicBezTo>
                        <a:cubicBezTo>
                          <a:pt x="54" y="137"/>
                          <a:pt x="55" y="138"/>
                          <a:pt x="57" y="139"/>
                        </a:cubicBezTo>
                        <a:cubicBezTo>
                          <a:pt x="58" y="140"/>
                          <a:pt x="58" y="141"/>
                          <a:pt x="58" y="141"/>
                        </a:cubicBezTo>
                        <a:cubicBezTo>
                          <a:pt x="58" y="141"/>
                          <a:pt x="59" y="140"/>
                          <a:pt x="60" y="139"/>
                        </a:cubicBezTo>
                        <a:cubicBezTo>
                          <a:pt x="62" y="133"/>
                          <a:pt x="63" y="132"/>
                          <a:pt x="64" y="131"/>
                        </a:cubicBezTo>
                        <a:cubicBezTo>
                          <a:pt x="66" y="128"/>
                          <a:pt x="69" y="126"/>
                          <a:pt x="72" y="126"/>
                        </a:cubicBezTo>
                        <a:cubicBezTo>
                          <a:pt x="72" y="126"/>
                          <a:pt x="73" y="126"/>
                          <a:pt x="73" y="126"/>
                        </a:cubicBezTo>
                        <a:cubicBezTo>
                          <a:pt x="77" y="126"/>
                          <a:pt x="81" y="130"/>
                          <a:pt x="85" y="136"/>
                        </a:cubicBezTo>
                        <a:cubicBezTo>
                          <a:pt x="88" y="140"/>
                          <a:pt x="88" y="140"/>
                          <a:pt x="88" y="140"/>
                        </a:cubicBezTo>
                        <a:cubicBezTo>
                          <a:pt x="88" y="141"/>
                          <a:pt x="89" y="142"/>
                          <a:pt x="90" y="143"/>
                        </a:cubicBezTo>
                        <a:cubicBezTo>
                          <a:pt x="90" y="141"/>
                          <a:pt x="90" y="133"/>
                          <a:pt x="91" y="119"/>
                        </a:cubicBezTo>
                        <a:cubicBezTo>
                          <a:pt x="91" y="117"/>
                          <a:pt x="94" y="80"/>
                          <a:pt x="94" y="80"/>
                        </a:cubicBezTo>
                        <a:cubicBezTo>
                          <a:pt x="94" y="72"/>
                          <a:pt x="95" y="68"/>
                          <a:pt x="95" y="65"/>
                        </a:cubicBezTo>
                        <a:cubicBezTo>
                          <a:pt x="95" y="64"/>
                          <a:pt x="95" y="62"/>
                          <a:pt x="95" y="62"/>
                        </a:cubicBezTo>
                        <a:cubicBezTo>
                          <a:pt x="95" y="61"/>
                          <a:pt x="95" y="60"/>
                          <a:pt x="95" y="58"/>
                        </a:cubicBezTo>
                        <a:cubicBezTo>
                          <a:pt x="95" y="57"/>
                          <a:pt x="98" y="18"/>
                          <a:pt x="98" y="18"/>
                        </a:cubicBezTo>
                        <a:cubicBezTo>
                          <a:pt x="98" y="17"/>
                          <a:pt x="98" y="14"/>
                          <a:pt x="98" y="13"/>
                        </a:cubicBezTo>
                        <a:cubicBezTo>
                          <a:pt x="99" y="2"/>
                          <a:pt x="99" y="2"/>
                          <a:pt x="100" y="1"/>
                        </a:cubicBezTo>
                        <a:cubicBezTo>
                          <a:pt x="100" y="1"/>
                          <a:pt x="101" y="0"/>
                          <a:pt x="102" y="0"/>
                        </a:cubicBezTo>
                        <a:cubicBezTo>
                          <a:pt x="103" y="0"/>
                          <a:pt x="104" y="1"/>
                          <a:pt x="105" y="2"/>
                        </a:cubicBezTo>
                        <a:cubicBezTo>
                          <a:pt x="105" y="3"/>
                          <a:pt x="105" y="5"/>
                          <a:pt x="106" y="29"/>
                        </a:cubicBezTo>
                        <a:cubicBezTo>
                          <a:pt x="106" y="33"/>
                          <a:pt x="107" y="49"/>
                          <a:pt x="107" y="54"/>
                        </a:cubicBezTo>
                        <a:cubicBezTo>
                          <a:pt x="107" y="75"/>
                          <a:pt x="108" y="97"/>
                          <a:pt x="108" y="101"/>
                        </a:cubicBezTo>
                        <a:cubicBezTo>
                          <a:pt x="108" y="104"/>
                          <a:pt x="109" y="133"/>
                          <a:pt x="110" y="135"/>
                        </a:cubicBezTo>
                        <a:cubicBezTo>
                          <a:pt x="110" y="134"/>
                          <a:pt x="111" y="134"/>
                          <a:pt x="112" y="133"/>
                        </a:cubicBezTo>
                        <a:cubicBezTo>
                          <a:pt x="113" y="133"/>
                          <a:pt x="114" y="133"/>
                          <a:pt x="114" y="133"/>
                        </a:cubicBezTo>
                        <a:cubicBezTo>
                          <a:pt x="115" y="133"/>
                          <a:pt x="116" y="133"/>
                          <a:pt x="118" y="135"/>
                        </a:cubicBezTo>
                        <a:cubicBezTo>
                          <a:pt x="120" y="136"/>
                          <a:pt x="122" y="137"/>
                          <a:pt x="123" y="137"/>
                        </a:cubicBezTo>
                        <a:cubicBezTo>
                          <a:pt x="123" y="136"/>
                          <a:pt x="125" y="135"/>
                          <a:pt x="126" y="133"/>
                        </a:cubicBezTo>
                        <a:cubicBezTo>
                          <a:pt x="128" y="131"/>
                          <a:pt x="129" y="130"/>
                          <a:pt x="131" y="130"/>
                        </a:cubicBezTo>
                        <a:cubicBezTo>
                          <a:pt x="131" y="130"/>
                          <a:pt x="131" y="130"/>
                          <a:pt x="131" y="130"/>
                        </a:cubicBezTo>
                        <a:cubicBezTo>
                          <a:pt x="132" y="130"/>
                          <a:pt x="132" y="130"/>
                          <a:pt x="132" y="130"/>
                        </a:cubicBezTo>
                        <a:cubicBezTo>
                          <a:pt x="133" y="130"/>
                          <a:pt x="133" y="130"/>
                          <a:pt x="134" y="129"/>
                        </a:cubicBezTo>
                        <a:cubicBezTo>
                          <a:pt x="136" y="129"/>
                          <a:pt x="138" y="127"/>
                          <a:pt x="139" y="126"/>
                        </a:cubicBezTo>
                        <a:cubicBezTo>
                          <a:pt x="140" y="126"/>
                          <a:pt x="140" y="126"/>
                          <a:pt x="141" y="125"/>
                        </a:cubicBezTo>
                        <a:cubicBezTo>
                          <a:pt x="142" y="119"/>
                          <a:pt x="142" y="119"/>
                          <a:pt x="142" y="119"/>
                        </a:cubicBezTo>
                        <a:cubicBezTo>
                          <a:pt x="146" y="108"/>
                          <a:pt x="150" y="99"/>
                          <a:pt x="153" y="93"/>
                        </a:cubicBezTo>
                        <a:cubicBezTo>
                          <a:pt x="156" y="90"/>
                          <a:pt x="158" y="87"/>
                          <a:pt x="160" y="86"/>
                        </a:cubicBezTo>
                        <a:cubicBezTo>
                          <a:pt x="162" y="86"/>
                          <a:pt x="162" y="86"/>
                          <a:pt x="163" y="86"/>
                        </a:cubicBezTo>
                        <a:cubicBezTo>
                          <a:pt x="164" y="86"/>
                          <a:pt x="164" y="86"/>
                          <a:pt x="164" y="86"/>
                        </a:cubicBezTo>
                        <a:cubicBezTo>
                          <a:pt x="167" y="86"/>
                          <a:pt x="170" y="87"/>
                          <a:pt x="173" y="91"/>
                        </a:cubicBezTo>
                        <a:cubicBezTo>
                          <a:pt x="176" y="95"/>
                          <a:pt x="178" y="101"/>
                          <a:pt x="183" y="115"/>
                        </a:cubicBezTo>
                        <a:cubicBezTo>
                          <a:pt x="188" y="131"/>
                          <a:pt x="190" y="137"/>
                          <a:pt x="193" y="139"/>
                        </a:cubicBezTo>
                        <a:cubicBezTo>
                          <a:pt x="194" y="140"/>
                          <a:pt x="195" y="141"/>
                          <a:pt x="196" y="141"/>
                        </a:cubicBezTo>
                        <a:cubicBezTo>
                          <a:pt x="196" y="141"/>
                          <a:pt x="196" y="141"/>
                          <a:pt x="196" y="141"/>
                        </a:cubicBezTo>
                        <a:cubicBezTo>
                          <a:pt x="198" y="140"/>
                          <a:pt x="199" y="139"/>
                          <a:pt x="202" y="136"/>
                        </a:cubicBezTo>
                        <a:cubicBezTo>
                          <a:pt x="205" y="133"/>
                          <a:pt x="206" y="131"/>
                          <a:pt x="208" y="130"/>
                        </a:cubicBezTo>
                        <a:cubicBezTo>
                          <a:pt x="209" y="130"/>
                          <a:pt x="210" y="130"/>
                          <a:pt x="210" y="130"/>
                        </a:cubicBezTo>
                        <a:cubicBezTo>
                          <a:pt x="210" y="130"/>
                          <a:pt x="211" y="130"/>
                          <a:pt x="211" y="130"/>
                        </a:cubicBezTo>
                        <a:cubicBezTo>
                          <a:pt x="211" y="130"/>
                          <a:pt x="211" y="130"/>
                          <a:pt x="211" y="130"/>
                        </a:cubicBezTo>
                        <a:cubicBezTo>
                          <a:pt x="215" y="130"/>
                          <a:pt x="219" y="132"/>
                          <a:pt x="221" y="136"/>
                        </a:cubicBezTo>
                        <a:cubicBezTo>
                          <a:pt x="221" y="137"/>
                          <a:pt x="223" y="139"/>
                          <a:pt x="224" y="140"/>
                        </a:cubicBezTo>
                        <a:cubicBezTo>
                          <a:pt x="225" y="141"/>
                          <a:pt x="225" y="141"/>
                          <a:pt x="225" y="141"/>
                        </a:cubicBezTo>
                        <a:cubicBezTo>
                          <a:pt x="225" y="141"/>
                          <a:pt x="226" y="141"/>
                          <a:pt x="227" y="139"/>
                        </a:cubicBezTo>
                        <a:cubicBezTo>
                          <a:pt x="230" y="134"/>
                          <a:pt x="230" y="133"/>
                          <a:pt x="231" y="132"/>
                        </a:cubicBezTo>
                        <a:cubicBezTo>
                          <a:pt x="233" y="128"/>
                          <a:pt x="236" y="127"/>
                          <a:pt x="239" y="127"/>
                        </a:cubicBezTo>
                        <a:cubicBezTo>
                          <a:pt x="240" y="127"/>
                          <a:pt x="240" y="127"/>
                          <a:pt x="240" y="127"/>
                        </a:cubicBezTo>
                        <a:cubicBezTo>
                          <a:pt x="244" y="127"/>
                          <a:pt x="248" y="130"/>
                          <a:pt x="252" y="137"/>
                        </a:cubicBezTo>
                        <a:cubicBezTo>
                          <a:pt x="255" y="141"/>
                          <a:pt x="255" y="141"/>
                          <a:pt x="255" y="141"/>
                        </a:cubicBezTo>
                        <a:cubicBezTo>
                          <a:pt x="255" y="142"/>
                          <a:pt x="256" y="143"/>
                          <a:pt x="257" y="144"/>
                        </a:cubicBezTo>
                        <a:cubicBezTo>
                          <a:pt x="257" y="141"/>
                          <a:pt x="258" y="134"/>
                          <a:pt x="258" y="120"/>
                        </a:cubicBezTo>
                        <a:cubicBezTo>
                          <a:pt x="261" y="81"/>
                          <a:pt x="261" y="81"/>
                          <a:pt x="261" y="81"/>
                        </a:cubicBezTo>
                        <a:cubicBezTo>
                          <a:pt x="262" y="72"/>
                          <a:pt x="262" y="69"/>
                          <a:pt x="262" y="66"/>
                        </a:cubicBezTo>
                        <a:cubicBezTo>
                          <a:pt x="262" y="64"/>
                          <a:pt x="262" y="63"/>
                          <a:pt x="262" y="62"/>
                        </a:cubicBezTo>
                        <a:cubicBezTo>
                          <a:pt x="262" y="62"/>
                          <a:pt x="262" y="60"/>
                          <a:pt x="262" y="59"/>
                        </a:cubicBezTo>
                        <a:cubicBezTo>
                          <a:pt x="263" y="57"/>
                          <a:pt x="265" y="14"/>
                          <a:pt x="265" y="14"/>
                        </a:cubicBezTo>
                        <a:cubicBezTo>
                          <a:pt x="266" y="3"/>
                          <a:pt x="266" y="3"/>
                          <a:pt x="267" y="2"/>
                        </a:cubicBezTo>
                        <a:cubicBezTo>
                          <a:pt x="267" y="1"/>
                          <a:pt x="268" y="1"/>
                          <a:pt x="269" y="1"/>
                        </a:cubicBezTo>
                        <a:cubicBezTo>
                          <a:pt x="270" y="1"/>
                          <a:pt x="271" y="2"/>
                          <a:pt x="272" y="3"/>
                        </a:cubicBezTo>
                        <a:cubicBezTo>
                          <a:pt x="272" y="4"/>
                          <a:pt x="272" y="5"/>
                          <a:pt x="273" y="29"/>
                        </a:cubicBezTo>
                        <a:cubicBezTo>
                          <a:pt x="273" y="33"/>
                          <a:pt x="274" y="50"/>
                          <a:pt x="274" y="55"/>
                        </a:cubicBezTo>
                        <a:cubicBezTo>
                          <a:pt x="275" y="76"/>
                          <a:pt x="275" y="98"/>
                          <a:pt x="276" y="102"/>
                        </a:cubicBezTo>
                        <a:cubicBezTo>
                          <a:pt x="276" y="104"/>
                          <a:pt x="277" y="134"/>
                          <a:pt x="277" y="136"/>
                        </a:cubicBezTo>
                        <a:cubicBezTo>
                          <a:pt x="278" y="135"/>
                          <a:pt x="279" y="134"/>
                          <a:pt x="280" y="134"/>
                        </a:cubicBezTo>
                        <a:cubicBezTo>
                          <a:pt x="280" y="134"/>
                          <a:pt x="281" y="134"/>
                          <a:pt x="281" y="134"/>
                        </a:cubicBezTo>
                        <a:cubicBezTo>
                          <a:pt x="282" y="134"/>
                          <a:pt x="283" y="134"/>
                          <a:pt x="285" y="135"/>
                        </a:cubicBezTo>
                        <a:cubicBezTo>
                          <a:pt x="288" y="137"/>
                          <a:pt x="289" y="137"/>
                          <a:pt x="290" y="137"/>
                        </a:cubicBezTo>
                        <a:cubicBezTo>
                          <a:pt x="291" y="137"/>
                          <a:pt x="293" y="135"/>
                          <a:pt x="294" y="134"/>
                        </a:cubicBezTo>
                        <a:cubicBezTo>
                          <a:pt x="296" y="131"/>
                          <a:pt x="296" y="130"/>
                          <a:pt x="298" y="130"/>
                        </a:cubicBezTo>
                        <a:cubicBezTo>
                          <a:pt x="298" y="130"/>
                          <a:pt x="298" y="131"/>
                          <a:pt x="299" y="131"/>
                        </a:cubicBezTo>
                        <a:cubicBezTo>
                          <a:pt x="299" y="131"/>
                          <a:pt x="299" y="131"/>
                          <a:pt x="299" y="131"/>
                        </a:cubicBezTo>
                        <a:cubicBezTo>
                          <a:pt x="300" y="131"/>
                          <a:pt x="300" y="131"/>
                          <a:pt x="302" y="130"/>
                        </a:cubicBezTo>
                        <a:cubicBezTo>
                          <a:pt x="303" y="129"/>
                          <a:pt x="305" y="128"/>
                          <a:pt x="307" y="127"/>
                        </a:cubicBezTo>
                        <a:cubicBezTo>
                          <a:pt x="307" y="126"/>
                          <a:pt x="307" y="126"/>
                          <a:pt x="308" y="125"/>
                        </a:cubicBezTo>
                        <a:cubicBezTo>
                          <a:pt x="310" y="119"/>
                          <a:pt x="310" y="119"/>
                          <a:pt x="310" y="119"/>
                        </a:cubicBezTo>
                        <a:cubicBezTo>
                          <a:pt x="313" y="108"/>
                          <a:pt x="317" y="100"/>
                          <a:pt x="321" y="94"/>
                        </a:cubicBezTo>
                        <a:cubicBezTo>
                          <a:pt x="323" y="90"/>
                          <a:pt x="325" y="88"/>
                          <a:pt x="328" y="87"/>
                        </a:cubicBezTo>
                        <a:cubicBezTo>
                          <a:pt x="329" y="86"/>
                          <a:pt x="329" y="86"/>
                          <a:pt x="330" y="86"/>
                        </a:cubicBezTo>
                        <a:cubicBezTo>
                          <a:pt x="331" y="86"/>
                          <a:pt x="331" y="86"/>
                          <a:pt x="331" y="86"/>
                        </a:cubicBezTo>
                        <a:cubicBezTo>
                          <a:pt x="335" y="86"/>
                          <a:pt x="337" y="88"/>
                          <a:pt x="340" y="92"/>
                        </a:cubicBezTo>
                        <a:cubicBezTo>
                          <a:pt x="343" y="96"/>
                          <a:pt x="345" y="101"/>
                          <a:pt x="350" y="115"/>
                        </a:cubicBezTo>
                        <a:cubicBezTo>
                          <a:pt x="355" y="131"/>
                          <a:pt x="357" y="137"/>
                          <a:pt x="361" y="140"/>
                        </a:cubicBezTo>
                        <a:cubicBezTo>
                          <a:pt x="361" y="141"/>
                          <a:pt x="362" y="141"/>
                          <a:pt x="363" y="141"/>
                        </a:cubicBezTo>
                        <a:cubicBezTo>
                          <a:pt x="363" y="141"/>
                          <a:pt x="363" y="141"/>
                          <a:pt x="363" y="141"/>
                        </a:cubicBezTo>
                        <a:cubicBezTo>
                          <a:pt x="365" y="141"/>
                          <a:pt x="367" y="139"/>
                          <a:pt x="369" y="136"/>
                        </a:cubicBezTo>
                        <a:cubicBezTo>
                          <a:pt x="372" y="133"/>
                          <a:pt x="373" y="132"/>
                          <a:pt x="375" y="131"/>
                        </a:cubicBezTo>
                        <a:cubicBezTo>
                          <a:pt x="376" y="130"/>
                          <a:pt x="377" y="130"/>
                          <a:pt x="378" y="130"/>
                        </a:cubicBezTo>
                        <a:cubicBezTo>
                          <a:pt x="379" y="130"/>
                          <a:pt x="380" y="130"/>
                          <a:pt x="380" y="130"/>
                        </a:cubicBezTo>
                        <a:cubicBezTo>
                          <a:pt x="381" y="131"/>
                          <a:pt x="383" y="131"/>
                          <a:pt x="383" y="132"/>
                        </a:cubicBezTo>
                        <a:cubicBezTo>
                          <a:pt x="383" y="132"/>
                          <a:pt x="384" y="132"/>
                          <a:pt x="384" y="132"/>
                        </a:cubicBezTo>
                        <a:cubicBezTo>
                          <a:pt x="384" y="138"/>
                          <a:pt x="384" y="138"/>
                          <a:pt x="384" y="138"/>
                        </a:cubicBezTo>
                        <a:cubicBezTo>
                          <a:pt x="384" y="139"/>
                          <a:pt x="383" y="139"/>
                          <a:pt x="383" y="139"/>
                        </a:cubicBezTo>
                        <a:cubicBezTo>
                          <a:pt x="383" y="139"/>
                          <a:pt x="383" y="139"/>
                          <a:pt x="383" y="139"/>
                        </a:cubicBezTo>
                        <a:cubicBezTo>
                          <a:pt x="383" y="139"/>
                          <a:pt x="382" y="139"/>
                          <a:pt x="382" y="139"/>
                        </a:cubicBezTo>
                        <a:cubicBezTo>
                          <a:pt x="381" y="138"/>
                          <a:pt x="381" y="138"/>
                          <a:pt x="381" y="138"/>
                        </a:cubicBezTo>
                        <a:cubicBezTo>
                          <a:pt x="380" y="137"/>
                          <a:pt x="379" y="136"/>
                          <a:pt x="379" y="136"/>
                        </a:cubicBezTo>
                        <a:cubicBezTo>
                          <a:pt x="378" y="136"/>
                          <a:pt x="378" y="136"/>
                          <a:pt x="378" y="136"/>
                        </a:cubicBezTo>
                        <a:cubicBezTo>
                          <a:pt x="377" y="136"/>
                          <a:pt x="376" y="138"/>
                          <a:pt x="374" y="140"/>
                        </a:cubicBezTo>
                        <a:cubicBezTo>
                          <a:pt x="371" y="143"/>
                          <a:pt x="368" y="146"/>
                          <a:pt x="366" y="147"/>
                        </a:cubicBezTo>
                        <a:cubicBezTo>
                          <a:pt x="365" y="147"/>
                          <a:pt x="364" y="147"/>
                          <a:pt x="363" y="147"/>
                        </a:cubicBezTo>
                        <a:cubicBezTo>
                          <a:pt x="362" y="147"/>
                          <a:pt x="361" y="147"/>
                          <a:pt x="360" y="147"/>
                        </a:cubicBezTo>
                        <a:cubicBezTo>
                          <a:pt x="357" y="146"/>
                          <a:pt x="354" y="143"/>
                          <a:pt x="352" y="139"/>
                        </a:cubicBezTo>
                        <a:cubicBezTo>
                          <a:pt x="351" y="137"/>
                          <a:pt x="350" y="134"/>
                          <a:pt x="349" y="132"/>
                        </a:cubicBezTo>
                        <a:cubicBezTo>
                          <a:pt x="347" y="128"/>
                          <a:pt x="345" y="121"/>
                          <a:pt x="343" y="113"/>
                        </a:cubicBezTo>
                        <a:cubicBezTo>
                          <a:pt x="341" y="108"/>
                          <a:pt x="339" y="103"/>
                          <a:pt x="339" y="102"/>
                        </a:cubicBezTo>
                        <a:cubicBezTo>
                          <a:pt x="335" y="94"/>
                          <a:pt x="333" y="92"/>
                          <a:pt x="331" y="92"/>
                        </a:cubicBezTo>
                        <a:cubicBezTo>
                          <a:pt x="330" y="92"/>
                          <a:pt x="330" y="92"/>
                          <a:pt x="329" y="93"/>
                        </a:cubicBezTo>
                        <a:cubicBezTo>
                          <a:pt x="325" y="97"/>
                          <a:pt x="319" y="109"/>
                          <a:pt x="314" y="125"/>
                        </a:cubicBezTo>
                        <a:cubicBezTo>
                          <a:pt x="313" y="128"/>
                          <a:pt x="313" y="129"/>
                          <a:pt x="313" y="129"/>
                        </a:cubicBezTo>
                        <a:cubicBezTo>
                          <a:pt x="311" y="131"/>
                          <a:pt x="308" y="134"/>
                          <a:pt x="305" y="135"/>
                        </a:cubicBezTo>
                        <a:cubicBezTo>
                          <a:pt x="303" y="136"/>
                          <a:pt x="301" y="137"/>
                          <a:pt x="300" y="137"/>
                        </a:cubicBezTo>
                        <a:cubicBezTo>
                          <a:pt x="299" y="137"/>
                          <a:pt x="299" y="137"/>
                          <a:pt x="298" y="138"/>
                        </a:cubicBezTo>
                        <a:cubicBezTo>
                          <a:pt x="295" y="142"/>
                          <a:pt x="293" y="143"/>
                          <a:pt x="290" y="143"/>
                        </a:cubicBezTo>
                        <a:cubicBezTo>
                          <a:pt x="287" y="143"/>
                          <a:pt x="285" y="142"/>
                          <a:pt x="282" y="140"/>
                        </a:cubicBezTo>
                        <a:cubicBezTo>
                          <a:pt x="282" y="140"/>
                          <a:pt x="282" y="140"/>
                          <a:pt x="281" y="140"/>
                        </a:cubicBezTo>
                        <a:cubicBezTo>
                          <a:pt x="281" y="140"/>
                          <a:pt x="281" y="141"/>
                          <a:pt x="280" y="143"/>
                        </a:cubicBezTo>
                        <a:cubicBezTo>
                          <a:pt x="280" y="145"/>
                          <a:pt x="279" y="148"/>
                          <a:pt x="279" y="153"/>
                        </a:cubicBezTo>
                        <a:cubicBezTo>
                          <a:pt x="279" y="156"/>
                          <a:pt x="278" y="157"/>
                          <a:pt x="278" y="157"/>
                        </a:cubicBezTo>
                        <a:cubicBezTo>
                          <a:pt x="278" y="158"/>
                          <a:pt x="276" y="158"/>
                          <a:pt x="275" y="158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>
                    <a:noFill/>
                  </a:ln>
                  <a:extLst/>
                </p:spPr>
                <p:txBody>
                  <a:bodyPr anchor="ctr" anchorCtr="1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zh-CN" altLang="en-US" sz="1400">
                      <a:latin typeface="Segoe UI Light" panose="020B0502040204020203" pitchFamily="34" charset="0"/>
                      <a:ea typeface="宋体" panose="02010600030101010101" pitchFamily="2" charset="-122"/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sp>
            <p:nvSpPr>
              <p:cNvPr id="25" name="KSO_Shape"/>
              <p:cNvSpPr/>
              <p:nvPr/>
            </p:nvSpPr>
            <p:spPr>
              <a:xfrm>
                <a:off x="5713921" y="5257289"/>
                <a:ext cx="328899" cy="292172"/>
              </a:xfrm>
              <a:custGeom>
                <a:avLst/>
                <a:gdLst/>
                <a:ahLst/>
                <a:cxnLst/>
                <a:rect l="l" t="t" r="r" b="b"/>
                <a:pathLst>
                  <a:path w="1916638" h="1703474">
                    <a:moveTo>
                      <a:pt x="1388994" y="1007638"/>
                    </a:moveTo>
                    <a:lnTo>
                      <a:pt x="1629018" y="1007638"/>
                    </a:lnTo>
                    <a:cubicBezTo>
                      <a:pt x="1662160" y="1007638"/>
                      <a:pt x="1689026" y="1034504"/>
                      <a:pt x="1689026" y="1067646"/>
                    </a:cubicBezTo>
                    <a:lnTo>
                      <a:pt x="1689026" y="1643466"/>
                    </a:lnTo>
                    <a:cubicBezTo>
                      <a:pt x="1689026" y="1676608"/>
                      <a:pt x="1662160" y="1703474"/>
                      <a:pt x="1629018" y="1703474"/>
                    </a:cubicBezTo>
                    <a:lnTo>
                      <a:pt x="1388994" y="1703474"/>
                    </a:lnTo>
                    <a:cubicBezTo>
                      <a:pt x="1355852" y="1703474"/>
                      <a:pt x="1328986" y="1676608"/>
                      <a:pt x="1328986" y="1643466"/>
                    </a:cubicBezTo>
                    <a:lnTo>
                      <a:pt x="1328986" y="1067646"/>
                    </a:lnTo>
                    <a:cubicBezTo>
                      <a:pt x="1328986" y="1034504"/>
                      <a:pt x="1355852" y="1007638"/>
                      <a:pt x="1388994" y="1007638"/>
                    </a:cubicBezTo>
                    <a:close/>
                    <a:moveTo>
                      <a:pt x="278330" y="1005944"/>
                    </a:moveTo>
                    <a:lnTo>
                      <a:pt x="518354" y="1005944"/>
                    </a:lnTo>
                    <a:cubicBezTo>
                      <a:pt x="551496" y="1005944"/>
                      <a:pt x="578362" y="1032810"/>
                      <a:pt x="578362" y="1065952"/>
                    </a:cubicBezTo>
                    <a:lnTo>
                      <a:pt x="578362" y="1641772"/>
                    </a:lnTo>
                    <a:cubicBezTo>
                      <a:pt x="578362" y="1674914"/>
                      <a:pt x="551496" y="1701780"/>
                      <a:pt x="518354" y="1701780"/>
                    </a:cubicBezTo>
                    <a:lnTo>
                      <a:pt x="278330" y="1701780"/>
                    </a:lnTo>
                    <a:cubicBezTo>
                      <a:pt x="245188" y="1701780"/>
                      <a:pt x="218322" y="1674914"/>
                      <a:pt x="218322" y="1641772"/>
                    </a:cubicBezTo>
                    <a:lnTo>
                      <a:pt x="218322" y="1065952"/>
                    </a:lnTo>
                    <a:cubicBezTo>
                      <a:pt x="218322" y="1032810"/>
                      <a:pt x="245188" y="1005944"/>
                      <a:pt x="278330" y="1005944"/>
                    </a:cubicBezTo>
                    <a:close/>
                    <a:moveTo>
                      <a:pt x="958319" y="0"/>
                    </a:moveTo>
                    <a:cubicBezTo>
                      <a:pt x="1487584" y="0"/>
                      <a:pt x="1916638" y="409484"/>
                      <a:pt x="1916638" y="914608"/>
                    </a:cubicBezTo>
                    <a:lnTo>
                      <a:pt x="1916638" y="1416309"/>
                    </a:lnTo>
                    <a:lnTo>
                      <a:pt x="1775274" y="1416309"/>
                    </a:lnTo>
                    <a:lnTo>
                      <a:pt x="1775274" y="914608"/>
                    </a:lnTo>
                    <a:lnTo>
                      <a:pt x="1776026" y="914608"/>
                    </a:lnTo>
                    <a:cubicBezTo>
                      <a:pt x="1776026" y="487142"/>
                      <a:pt x="1409926" y="140612"/>
                      <a:pt x="958319" y="140612"/>
                    </a:cubicBezTo>
                    <a:cubicBezTo>
                      <a:pt x="506712" y="140612"/>
                      <a:pt x="140612" y="487142"/>
                      <a:pt x="140612" y="914608"/>
                    </a:cubicBezTo>
                    <a:lnTo>
                      <a:pt x="141364" y="914608"/>
                    </a:lnTo>
                    <a:lnTo>
                      <a:pt x="141364" y="1416309"/>
                    </a:lnTo>
                    <a:lnTo>
                      <a:pt x="0" y="1416309"/>
                    </a:lnTo>
                    <a:lnTo>
                      <a:pt x="0" y="914608"/>
                    </a:lnTo>
                    <a:cubicBezTo>
                      <a:pt x="0" y="409484"/>
                      <a:pt x="429054" y="0"/>
                      <a:pt x="95831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400">
                  <a:solidFill>
                    <a:schemeClr val="tx1"/>
                  </a:solidFill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</p:grpSp>
      </p:grpSp>
      <p:sp>
        <p:nvSpPr>
          <p:cNvPr id="155" name="KSO_Shape"/>
          <p:cNvSpPr>
            <a:spLocks/>
          </p:cNvSpPr>
          <p:nvPr/>
        </p:nvSpPr>
        <p:spPr bwMode="auto">
          <a:xfrm>
            <a:off x="9135774" y="2496153"/>
            <a:ext cx="479393" cy="470604"/>
          </a:xfrm>
          <a:custGeom>
            <a:avLst/>
            <a:gdLst>
              <a:gd name="T0" fmla="*/ 477551 w 1511300"/>
              <a:gd name="T1" fmla="*/ 1378409 h 1482725"/>
              <a:gd name="T2" fmla="*/ 477551 w 1511300"/>
              <a:gd name="T3" fmla="*/ 1498148 h 1482725"/>
              <a:gd name="T4" fmla="*/ 1513513 w 1511300"/>
              <a:gd name="T5" fmla="*/ 1498148 h 1482725"/>
              <a:gd name="T6" fmla="*/ 1513513 w 1511300"/>
              <a:gd name="T7" fmla="*/ 1378409 h 1482725"/>
              <a:gd name="T8" fmla="*/ 477551 w 1511300"/>
              <a:gd name="T9" fmla="*/ 1102887 h 1482725"/>
              <a:gd name="T10" fmla="*/ 477551 w 1511300"/>
              <a:gd name="T11" fmla="*/ 1223028 h 1482725"/>
              <a:gd name="T12" fmla="*/ 1513513 w 1511300"/>
              <a:gd name="T13" fmla="*/ 1223028 h 1482725"/>
              <a:gd name="T14" fmla="*/ 1513513 w 1511300"/>
              <a:gd name="T15" fmla="*/ 1102887 h 1482725"/>
              <a:gd name="T16" fmla="*/ 393890 w 1511300"/>
              <a:gd name="T17" fmla="*/ 734858 h 1482725"/>
              <a:gd name="T18" fmla="*/ 1905000 w 1511300"/>
              <a:gd name="T19" fmla="*/ 734858 h 1482725"/>
              <a:gd name="T20" fmla="*/ 1905000 w 1511300"/>
              <a:gd name="T21" fmla="*/ 1868981 h 1482725"/>
              <a:gd name="T22" fmla="*/ 40030 w 1511300"/>
              <a:gd name="T23" fmla="*/ 1868981 h 1482725"/>
              <a:gd name="T24" fmla="*/ 40030 w 1511300"/>
              <a:gd name="T25" fmla="*/ 1088471 h 1482725"/>
              <a:gd name="T26" fmla="*/ 40021 w 1511300"/>
              <a:gd name="T27" fmla="*/ 496260 h 1482725"/>
              <a:gd name="T28" fmla="*/ 280147 w 1511300"/>
              <a:gd name="T29" fmla="*/ 735387 h 1482725"/>
              <a:gd name="T30" fmla="*/ 40021 w 1511300"/>
              <a:gd name="T31" fmla="*/ 974512 h 1482725"/>
              <a:gd name="T32" fmla="*/ 687305 w 1511300"/>
              <a:gd name="T33" fmla="*/ 278324 h 1482725"/>
              <a:gd name="T34" fmla="*/ 444326 w 1511300"/>
              <a:gd name="T35" fmla="*/ 323177 h 1482725"/>
              <a:gd name="T36" fmla="*/ 581628 w 1511300"/>
              <a:gd name="T37" fmla="*/ 559853 h 1482725"/>
              <a:gd name="T38" fmla="*/ 824206 w 1511300"/>
              <a:gd name="T39" fmla="*/ 515401 h 1482725"/>
              <a:gd name="T40" fmla="*/ 1183269 w 1511300"/>
              <a:gd name="T41" fmla="*/ 187419 h 1482725"/>
              <a:gd name="T42" fmla="*/ 940291 w 1511300"/>
              <a:gd name="T43" fmla="*/ 231871 h 1482725"/>
              <a:gd name="T44" fmla="*/ 1077592 w 1511300"/>
              <a:gd name="T45" fmla="*/ 468547 h 1482725"/>
              <a:gd name="T46" fmla="*/ 1320571 w 1511300"/>
              <a:gd name="T47" fmla="*/ 423695 h 1482725"/>
              <a:gd name="T48" fmla="*/ 1679235 w 1511300"/>
              <a:gd name="T49" fmla="*/ 96513 h 1482725"/>
              <a:gd name="T50" fmla="*/ 1436656 w 1511300"/>
              <a:gd name="T51" fmla="*/ 140965 h 1482725"/>
              <a:gd name="T52" fmla="*/ 1573557 w 1511300"/>
              <a:gd name="T53" fmla="*/ 377240 h 1482725"/>
              <a:gd name="T54" fmla="*/ 1794118 w 1511300"/>
              <a:gd name="T55" fmla="*/ 336793 h 1482725"/>
              <a:gd name="T56" fmla="*/ 1782910 w 1511300"/>
              <a:gd name="T57" fmla="*/ 274721 h 1482725"/>
              <a:gd name="T58" fmla="*/ 1805327 w 1511300"/>
              <a:gd name="T59" fmla="*/ 0 h 1482725"/>
              <a:gd name="T60" fmla="*/ 1877781 w 1511300"/>
              <a:gd name="T61" fmla="*/ 394860 h 1482725"/>
              <a:gd name="T62" fmla="*/ 344653 w 1511300"/>
              <a:gd name="T63" fmla="*/ 676389 h 1482725"/>
              <a:gd name="T64" fmla="*/ 0 w 1511300"/>
              <a:gd name="T65" fmla="*/ 331186 h 148272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511300" h="1482725">
                <a:moveTo>
                  <a:pt x="378857" y="1093538"/>
                </a:moveTo>
                <a:lnTo>
                  <a:pt x="378857" y="1188531"/>
                </a:lnTo>
                <a:lnTo>
                  <a:pt x="1200720" y="1188531"/>
                </a:lnTo>
                <a:lnTo>
                  <a:pt x="1200720" y="1093538"/>
                </a:lnTo>
                <a:lnTo>
                  <a:pt x="378857" y="1093538"/>
                </a:lnTo>
                <a:close/>
                <a:moveTo>
                  <a:pt x="378857" y="874957"/>
                </a:moveTo>
                <a:lnTo>
                  <a:pt x="378857" y="970269"/>
                </a:lnTo>
                <a:lnTo>
                  <a:pt x="1200720" y="970269"/>
                </a:lnTo>
                <a:lnTo>
                  <a:pt x="1200720" y="874957"/>
                </a:lnTo>
                <a:lnTo>
                  <a:pt x="378857" y="874957"/>
                </a:lnTo>
                <a:close/>
                <a:moveTo>
                  <a:pt x="312486" y="582987"/>
                </a:moveTo>
                <a:lnTo>
                  <a:pt x="1511300" y="582987"/>
                </a:lnTo>
                <a:lnTo>
                  <a:pt x="1511300" y="1482725"/>
                </a:lnTo>
                <a:lnTo>
                  <a:pt x="31757" y="1482725"/>
                </a:lnTo>
                <a:lnTo>
                  <a:pt x="31757" y="863520"/>
                </a:lnTo>
                <a:lnTo>
                  <a:pt x="312486" y="582987"/>
                </a:lnTo>
                <a:close/>
                <a:moveTo>
                  <a:pt x="31750" y="393700"/>
                </a:moveTo>
                <a:lnTo>
                  <a:pt x="222250" y="583407"/>
                </a:lnTo>
                <a:lnTo>
                  <a:pt x="31750" y="773113"/>
                </a:lnTo>
                <a:lnTo>
                  <a:pt x="31750" y="393700"/>
                </a:lnTo>
                <a:close/>
                <a:moveTo>
                  <a:pt x="545262" y="220804"/>
                </a:moveTo>
                <a:lnTo>
                  <a:pt x="352499" y="256387"/>
                </a:lnTo>
                <a:lnTo>
                  <a:pt x="461425" y="444150"/>
                </a:lnTo>
                <a:lnTo>
                  <a:pt x="653870" y="408885"/>
                </a:lnTo>
                <a:lnTo>
                  <a:pt x="545262" y="220804"/>
                </a:lnTo>
                <a:close/>
                <a:moveTo>
                  <a:pt x="938727" y="148686"/>
                </a:moveTo>
                <a:lnTo>
                  <a:pt x="745964" y="183951"/>
                </a:lnTo>
                <a:lnTo>
                  <a:pt x="854890" y="371714"/>
                </a:lnTo>
                <a:lnTo>
                  <a:pt x="1047653" y="336131"/>
                </a:lnTo>
                <a:lnTo>
                  <a:pt x="938727" y="148686"/>
                </a:lnTo>
                <a:close/>
                <a:moveTo>
                  <a:pt x="1332193" y="76567"/>
                </a:moveTo>
                <a:lnTo>
                  <a:pt x="1139747" y="111832"/>
                </a:lnTo>
                <a:lnTo>
                  <a:pt x="1248355" y="299277"/>
                </a:lnTo>
                <a:lnTo>
                  <a:pt x="1423334" y="267189"/>
                </a:lnTo>
                <a:lnTo>
                  <a:pt x="1414442" y="217945"/>
                </a:lnTo>
                <a:lnTo>
                  <a:pt x="1332193" y="76567"/>
                </a:lnTo>
                <a:close/>
                <a:moveTo>
                  <a:pt x="1432226" y="0"/>
                </a:moveTo>
                <a:lnTo>
                  <a:pt x="1489706" y="313256"/>
                </a:lnTo>
                <a:lnTo>
                  <a:pt x="273425" y="536602"/>
                </a:lnTo>
                <a:lnTo>
                  <a:pt x="0" y="262741"/>
                </a:lnTo>
                <a:lnTo>
                  <a:pt x="1432226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56" name="KSO_Shape"/>
          <p:cNvSpPr/>
          <p:nvPr/>
        </p:nvSpPr>
        <p:spPr>
          <a:xfrm>
            <a:off x="9137479" y="3333300"/>
            <a:ext cx="477688" cy="319255"/>
          </a:xfrm>
          <a:custGeom>
            <a:avLst/>
            <a:gdLst/>
            <a:ahLst/>
            <a:cxnLst/>
            <a:rect l="l" t="t" r="r" b="b"/>
            <a:pathLst>
              <a:path w="4974795" h="3320682">
                <a:moveTo>
                  <a:pt x="1897867" y="1805825"/>
                </a:moveTo>
                <a:lnTo>
                  <a:pt x="2485737" y="2315734"/>
                </a:lnTo>
                <a:lnTo>
                  <a:pt x="3073607" y="1805825"/>
                </a:lnTo>
                <a:lnTo>
                  <a:pt x="4820061" y="3320682"/>
                </a:lnTo>
                <a:lnTo>
                  <a:pt x="151413" y="3320682"/>
                </a:lnTo>
                <a:close/>
                <a:moveTo>
                  <a:pt x="0" y="159634"/>
                </a:moveTo>
                <a:lnTo>
                  <a:pt x="1788328" y="1710812"/>
                </a:lnTo>
                <a:lnTo>
                  <a:pt x="0" y="3261996"/>
                </a:lnTo>
                <a:close/>
                <a:moveTo>
                  <a:pt x="4974795" y="156753"/>
                </a:moveTo>
                <a:lnTo>
                  <a:pt x="4974795" y="3264872"/>
                </a:lnTo>
                <a:lnTo>
                  <a:pt x="3183146" y="1710812"/>
                </a:lnTo>
                <a:close/>
                <a:moveTo>
                  <a:pt x="35040" y="0"/>
                </a:moveTo>
                <a:lnTo>
                  <a:pt x="4936434" y="0"/>
                </a:lnTo>
                <a:lnTo>
                  <a:pt x="2485737" y="2125709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chemeClr val="tx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57" name="KSO_Shape"/>
          <p:cNvSpPr>
            <a:spLocks noChangeArrowheads="1"/>
          </p:cNvSpPr>
          <p:nvPr/>
        </p:nvSpPr>
        <p:spPr bwMode="auto">
          <a:xfrm>
            <a:off x="9145501" y="4086446"/>
            <a:ext cx="454987" cy="395839"/>
          </a:xfrm>
          <a:custGeom>
            <a:avLst/>
            <a:gdLst>
              <a:gd name="T0" fmla="*/ 4395769 w 1027112"/>
              <a:gd name="T1" fmla="*/ 1427555 h 893763"/>
              <a:gd name="T2" fmla="*/ 4831301 w 1027112"/>
              <a:gd name="T3" fmla="*/ 1427555 h 893763"/>
              <a:gd name="T4" fmla="*/ 4831301 w 1027112"/>
              <a:gd name="T5" fmla="*/ 4272546 h 893763"/>
              <a:gd name="T6" fmla="*/ 4395769 w 1027112"/>
              <a:gd name="T7" fmla="*/ 4272546 h 893763"/>
              <a:gd name="T8" fmla="*/ 5276948 w 1027112"/>
              <a:gd name="T9" fmla="*/ 1063071 h 893763"/>
              <a:gd name="T10" fmla="*/ 5702345 w 1027112"/>
              <a:gd name="T11" fmla="*/ 1063071 h 893763"/>
              <a:gd name="T12" fmla="*/ 5702345 w 1027112"/>
              <a:gd name="T13" fmla="*/ 4637030 h 893763"/>
              <a:gd name="T14" fmla="*/ 5276948 w 1027112"/>
              <a:gd name="T15" fmla="*/ 4637030 h 893763"/>
              <a:gd name="T16" fmla="*/ 6127741 w 1027112"/>
              <a:gd name="T17" fmla="*/ 698590 h 893763"/>
              <a:gd name="T18" fmla="*/ 6553138 w 1027112"/>
              <a:gd name="T19" fmla="*/ 698590 h 893763"/>
              <a:gd name="T20" fmla="*/ 6553138 w 1027112"/>
              <a:gd name="T21" fmla="*/ 5001512 h 893763"/>
              <a:gd name="T22" fmla="*/ 6127741 w 1027112"/>
              <a:gd name="T23" fmla="*/ 5001512 h 893763"/>
              <a:gd name="T24" fmla="*/ 3808316 w 1027112"/>
              <a:gd name="T25" fmla="*/ 0 h 893763"/>
              <a:gd name="T26" fmla="*/ 3808316 w 1027112"/>
              <a:gd name="T27" fmla="*/ 5700109 h 893763"/>
              <a:gd name="T28" fmla="*/ 1453063 w 1027112"/>
              <a:gd name="T29" fmla="*/ 4339841 h 893763"/>
              <a:gd name="T30" fmla="*/ 0 w 1027112"/>
              <a:gd name="T31" fmla="*/ 4339841 h 893763"/>
              <a:gd name="T32" fmla="*/ 0 w 1027112"/>
              <a:gd name="T33" fmla="*/ 1361716 h 893763"/>
              <a:gd name="T34" fmla="*/ 1453063 w 1027112"/>
              <a:gd name="T35" fmla="*/ 1361716 h 89376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27112" h="893763">
                <a:moveTo>
                  <a:pt x="688975" y="223837"/>
                </a:moveTo>
                <a:lnTo>
                  <a:pt x="757238" y="223837"/>
                </a:lnTo>
                <a:lnTo>
                  <a:pt x="757238" y="669925"/>
                </a:lnTo>
                <a:lnTo>
                  <a:pt x="688975" y="669925"/>
                </a:lnTo>
                <a:lnTo>
                  <a:pt x="688975" y="223837"/>
                </a:lnTo>
                <a:close/>
                <a:moveTo>
                  <a:pt x="827087" y="166687"/>
                </a:moveTo>
                <a:lnTo>
                  <a:pt x="893762" y="166687"/>
                </a:lnTo>
                <a:lnTo>
                  <a:pt x="893762" y="727075"/>
                </a:lnTo>
                <a:lnTo>
                  <a:pt x="827087" y="727075"/>
                </a:lnTo>
                <a:lnTo>
                  <a:pt x="827087" y="166687"/>
                </a:lnTo>
                <a:close/>
                <a:moveTo>
                  <a:pt x="960437" y="109537"/>
                </a:moveTo>
                <a:lnTo>
                  <a:pt x="1027112" y="109537"/>
                </a:lnTo>
                <a:lnTo>
                  <a:pt x="1027112" y="784225"/>
                </a:lnTo>
                <a:lnTo>
                  <a:pt x="960437" y="784225"/>
                </a:lnTo>
                <a:lnTo>
                  <a:pt x="960437" y="109537"/>
                </a:lnTo>
                <a:close/>
                <a:moveTo>
                  <a:pt x="596900" y="0"/>
                </a:moveTo>
                <a:lnTo>
                  <a:pt x="596900" y="893763"/>
                </a:lnTo>
                <a:lnTo>
                  <a:pt x="227747" y="680476"/>
                </a:lnTo>
                <a:lnTo>
                  <a:pt x="0" y="680476"/>
                </a:lnTo>
                <a:lnTo>
                  <a:pt x="0" y="213514"/>
                </a:lnTo>
                <a:lnTo>
                  <a:pt x="227747" y="213514"/>
                </a:lnTo>
                <a:lnTo>
                  <a:pt x="59690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58" name="文本框 198"/>
          <p:cNvSpPr txBox="1"/>
          <p:nvPr/>
        </p:nvSpPr>
        <p:spPr>
          <a:xfrm>
            <a:off x="8982425" y="2030496"/>
            <a:ext cx="876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Preview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9" name="文本框 200"/>
          <p:cNvSpPr txBox="1"/>
          <p:nvPr/>
        </p:nvSpPr>
        <p:spPr>
          <a:xfrm>
            <a:off x="8876669" y="2904156"/>
            <a:ext cx="107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Recording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0" name="文本框 201"/>
          <p:cNvSpPr txBox="1"/>
          <p:nvPr/>
        </p:nvSpPr>
        <p:spPr>
          <a:xfrm>
            <a:off x="9091816" y="3604434"/>
            <a:ext cx="612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Email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1" name="文本框 202"/>
          <p:cNvSpPr txBox="1"/>
          <p:nvPr/>
        </p:nvSpPr>
        <p:spPr>
          <a:xfrm>
            <a:off x="9068945" y="4414518"/>
            <a:ext cx="782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Buzzer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2" name="流程图: 可选过程 203"/>
          <p:cNvSpPr/>
          <p:nvPr/>
        </p:nvSpPr>
        <p:spPr bwMode="auto">
          <a:xfrm>
            <a:off x="9128368" y="4861719"/>
            <a:ext cx="525500" cy="354508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 smtClean="0">
                <a:solidFill>
                  <a:schemeClr val="bg1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rPr>
              <a:t>0 / 1</a:t>
            </a:r>
            <a:endParaRPr lang="zh-CN" altLang="en-US" sz="1100" b="1" dirty="0">
              <a:solidFill>
                <a:schemeClr val="bg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63" name="文本框 205"/>
          <p:cNvSpPr txBox="1"/>
          <p:nvPr/>
        </p:nvSpPr>
        <p:spPr>
          <a:xfrm>
            <a:off x="8778745" y="5171730"/>
            <a:ext cx="1471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Alarm Output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4" name="矩形 206"/>
          <p:cNvSpPr/>
          <p:nvPr/>
        </p:nvSpPr>
        <p:spPr>
          <a:xfrm>
            <a:off x="8765505" y="1482052"/>
            <a:ext cx="1277315" cy="5191730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5" name="文本框 207"/>
          <p:cNvSpPr txBox="1"/>
          <p:nvPr/>
        </p:nvSpPr>
        <p:spPr>
          <a:xfrm>
            <a:off x="9113192" y="5819073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…</a:t>
            </a:r>
            <a:endParaRPr lang="zh-CN" altLang="en-US" sz="40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6" name="KSO_Shape"/>
          <p:cNvSpPr/>
          <p:nvPr/>
        </p:nvSpPr>
        <p:spPr>
          <a:xfrm>
            <a:off x="7617299" y="3704409"/>
            <a:ext cx="952501" cy="623888"/>
          </a:xfrm>
          <a:custGeom>
            <a:avLst/>
            <a:gdLst>
              <a:gd name="connsiteX0" fmla="*/ 277525 w 494328"/>
              <a:gd name="connsiteY0" fmla="*/ 292250 h 324036"/>
              <a:gd name="connsiteX1" fmla="*/ 309311 w 494328"/>
              <a:gd name="connsiteY1" fmla="*/ 292250 h 324036"/>
              <a:gd name="connsiteX2" fmla="*/ 309311 w 494328"/>
              <a:gd name="connsiteY2" fmla="*/ 324036 h 324036"/>
              <a:gd name="connsiteX3" fmla="*/ 277525 w 494328"/>
              <a:gd name="connsiteY3" fmla="*/ 324036 h 324036"/>
              <a:gd name="connsiteX4" fmla="*/ 323779 w 494328"/>
              <a:gd name="connsiteY4" fmla="*/ 243541 h 324036"/>
              <a:gd name="connsiteX5" fmla="*/ 355565 w 494328"/>
              <a:gd name="connsiteY5" fmla="*/ 243541 h 324036"/>
              <a:gd name="connsiteX6" fmla="*/ 355565 w 494328"/>
              <a:gd name="connsiteY6" fmla="*/ 275328 h 324036"/>
              <a:gd name="connsiteX7" fmla="*/ 323779 w 494328"/>
              <a:gd name="connsiteY7" fmla="*/ 275328 h 324036"/>
              <a:gd name="connsiteX8" fmla="*/ 277525 w 494328"/>
              <a:gd name="connsiteY8" fmla="*/ 243541 h 324036"/>
              <a:gd name="connsiteX9" fmla="*/ 309311 w 494328"/>
              <a:gd name="connsiteY9" fmla="*/ 243541 h 324036"/>
              <a:gd name="connsiteX10" fmla="*/ 309311 w 494328"/>
              <a:gd name="connsiteY10" fmla="*/ 275328 h 324036"/>
              <a:gd name="connsiteX11" fmla="*/ 277525 w 494328"/>
              <a:gd name="connsiteY11" fmla="*/ 275328 h 324036"/>
              <a:gd name="connsiteX12" fmla="*/ 370033 w 494328"/>
              <a:gd name="connsiteY12" fmla="*/ 194833 h 324036"/>
              <a:gd name="connsiteX13" fmla="*/ 401820 w 494328"/>
              <a:gd name="connsiteY13" fmla="*/ 194833 h 324036"/>
              <a:gd name="connsiteX14" fmla="*/ 401820 w 494328"/>
              <a:gd name="connsiteY14" fmla="*/ 226620 h 324036"/>
              <a:gd name="connsiteX15" fmla="*/ 370033 w 494328"/>
              <a:gd name="connsiteY15" fmla="*/ 226620 h 324036"/>
              <a:gd name="connsiteX16" fmla="*/ 323779 w 494328"/>
              <a:gd name="connsiteY16" fmla="*/ 194833 h 324036"/>
              <a:gd name="connsiteX17" fmla="*/ 355565 w 494328"/>
              <a:gd name="connsiteY17" fmla="*/ 194833 h 324036"/>
              <a:gd name="connsiteX18" fmla="*/ 355565 w 494328"/>
              <a:gd name="connsiteY18" fmla="*/ 226620 h 324036"/>
              <a:gd name="connsiteX19" fmla="*/ 323779 w 494328"/>
              <a:gd name="connsiteY19" fmla="*/ 226620 h 324036"/>
              <a:gd name="connsiteX20" fmla="*/ 277525 w 494328"/>
              <a:gd name="connsiteY20" fmla="*/ 194833 h 324036"/>
              <a:gd name="connsiteX21" fmla="*/ 309311 w 494328"/>
              <a:gd name="connsiteY21" fmla="*/ 194833 h 324036"/>
              <a:gd name="connsiteX22" fmla="*/ 309311 w 494328"/>
              <a:gd name="connsiteY22" fmla="*/ 226620 h 324036"/>
              <a:gd name="connsiteX23" fmla="*/ 277525 w 494328"/>
              <a:gd name="connsiteY23" fmla="*/ 226620 h 324036"/>
              <a:gd name="connsiteX24" fmla="*/ 231271 w 494328"/>
              <a:gd name="connsiteY24" fmla="*/ 194833 h 324036"/>
              <a:gd name="connsiteX25" fmla="*/ 263057 w 494328"/>
              <a:gd name="connsiteY25" fmla="*/ 194833 h 324036"/>
              <a:gd name="connsiteX26" fmla="*/ 263057 w 494328"/>
              <a:gd name="connsiteY26" fmla="*/ 226620 h 324036"/>
              <a:gd name="connsiteX27" fmla="*/ 231271 w 494328"/>
              <a:gd name="connsiteY27" fmla="*/ 226620 h 324036"/>
              <a:gd name="connsiteX28" fmla="*/ 185016 w 494328"/>
              <a:gd name="connsiteY28" fmla="*/ 194833 h 324036"/>
              <a:gd name="connsiteX29" fmla="*/ 216803 w 494328"/>
              <a:gd name="connsiteY29" fmla="*/ 194833 h 324036"/>
              <a:gd name="connsiteX30" fmla="*/ 216803 w 494328"/>
              <a:gd name="connsiteY30" fmla="*/ 226620 h 324036"/>
              <a:gd name="connsiteX31" fmla="*/ 185016 w 494328"/>
              <a:gd name="connsiteY31" fmla="*/ 226620 h 324036"/>
              <a:gd name="connsiteX32" fmla="*/ 138762 w 494328"/>
              <a:gd name="connsiteY32" fmla="*/ 194833 h 324036"/>
              <a:gd name="connsiteX33" fmla="*/ 170549 w 494328"/>
              <a:gd name="connsiteY33" fmla="*/ 194833 h 324036"/>
              <a:gd name="connsiteX34" fmla="*/ 170549 w 494328"/>
              <a:gd name="connsiteY34" fmla="*/ 226620 h 324036"/>
              <a:gd name="connsiteX35" fmla="*/ 138762 w 494328"/>
              <a:gd name="connsiteY35" fmla="*/ 226620 h 324036"/>
              <a:gd name="connsiteX36" fmla="*/ 92508 w 494328"/>
              <a:gd name="connsiteY36" fmla="*/ 194833 h 324036"/>
              <a:gd name="connsiteX37" fmla="*/ 124294 w 494328"/>
              <a:gd name="connsiteY37" fmla="*/ 194833 h 324036"/>
              <a:gd name="connsiteX38" fmla="*/ 124294 w 494328"/>
              <a:gd name="connsiteY38" fmla="*/ 226620 h 324036"/>
              <a:gd name="connsiteX39" fmla="*/ 92508 w 494328"/>
              <a:gd name="connsiteY39" fmla="*/ 226620 h 324036"/>
              <a:gd name="connsiteX40" fmla="*/ 46254 w 494328"/>
              <a:gd name="connsiteY40" fmla="*/ 194833 h 324036"/>
              <a:gd name="connsiteX41" fmla="*/ 78040 w 494328"/>
              <a:gd name="connsiteY41" fmla="*/ 194833 h 324036"/>
              <a:gd name="connsiteX42" fmla="*/ 78040 w 494328"/>
              <a:gd name="connsiteY42" fmla="*/ 226620 h 324036"/>
              <a:gd name="connsiteX43" fmla="*/ 46254 w 494328"/>
              <a:gd name="connsiteY43" fmla="*/ 226620 h 324036"/>
              <a:gd name="connsiteX44" fmla="*/ 0 w 494328"/>
              <a:gd name="connsiteY44" fmla="*/ 194833 h 324036"/>
              <a:gd name="connsiteX45" fmla="*/ 31787 w 494328"/>
              <a:gd name="connsiteY45" fmla="*/ 194833 h 324036"/>
              <a:gd name="connsiteX46" fmla="*/ 31787 w 494328"/>
              <a:gd name="connsiteY46" fmla="*/ 226620 h 324036"/>
              <a:gd name="connsiteX47" fmla="*/ 0 w 494328"/>
              <a:gd name="connsiteY47" fmla="*/ 226620 h 324036"/>
              <a:gd name="connsiteX48" fmla="*/ 416287 w 494328"/>
              <a:gd name="connsiteY48" fmla="*/ 170479 h 324036"/>
              <a:gd name="connsiteX49" fmla="*/ 448074 w 494328"/>
              <a:gd name="connsiteY49" fmla="*/ 170479 h 324036"/>
              <a:gd name="connsiteX50" fmla="*/ 448074 w 494328"/>
              <a:gd name="connsiteY50" fmla="*/ 202266 h 324036"/>
              <a:gd name="connsiteX51" fmla="*/ 416287 w 494328"/>
              <a:gd name="connsiteY51" fmla="*/ 202266 h 324036"/>
              <a:gd name="connsiteX52" fmla="*/ 462542 w 494328"/>
              <a:gd name="connsiteY52" fmla="*/ 146125 h 324036"/>
              <a:gd name="connsiteX53" fmla="*/ 494328 w 494328"/>
              <a:gd name="connsiteY53" fmla="*/ 146125 h 324036"/>
              <a:gd name="connsiteX54" fmla="*/ 494328 w 494328"/>
              <a:gd name="connsiteY54" fmla="*/ 177911 h 324036"/>
              <a:gd name="connsiteX55" fmla="*/ 462542 w 494328"/>
              <a:gd name="connsiteY55" fmla="*/ 177911 h 324036"/>
              <a:gd name="connsiteX56" fmla="*/ 370033 w 494328"/>
              <a:gd name="connsiteY56" fmla="*/ 146125 h 324036"/>
              <a:gd name="connsiteX57" fmla="*/ 401820 w 494328"/>
              <a:gd name="connsiteY57" fmla="*/ 146125 h 324036"/>
              <a:gd name="connsiteX58" fmla="*/ 401820 w 494328"/>
              <a:gd name="connsiteY58" fmla="*/ 177911 h 324036"/>
              <a:gd name="connsiteX59" fmla="*/ 370033 w 494328"/>
              <a:gd name="connsiteY59" fmla="*/ 177911 h 324036"/>
              <a:gd name="connsiteX60" fmla="*/ 323779 w 494328"/>
              <a:gd name="connsiteY60" fmla="*/ 146125 h 324036"/>
              <a:gd name="connsiteX61" fmla="*/ 355565 w 494328"/>
              <a:gd name="connsiteY61" fmla="*/ 146125 h 324036"/>
              <a:gd name="connsiteX62" fmla="*/ 355565 w 494328"/>
              <a:gd name="connsiteY62" fmla="*/ 177911 h 324036"/>
              <a:gd name="connsiteX63" fmla="*/ 323779 w 494328"/>
              <a:gd name="connsiteY63" fmla="*/ 177911 h 324036"/>
              <a:gd name="connsiteX64" fmla="*/ 277525 w 494328"/>
              <a:gd name="connsiteY64" fmla="*/ 146125 h 324036"/>
              <a:gd name="connsiteX65" fmla="*/ 309311 w 494328"/>
              <a:gd name="connsiteY65" fmla="*/ 146125 h 324036"/>
              <a:gd name="connsiteX66" fmla="*/ 309311 w 494328"/>
              <a:gd name="connsiteY66" fmla="*/ 177911 h 324036"/>
              <a:gd name="connsiteX67" fmla="*/ 277525 w 494328"/>
              <a:gd name="connsiteY67" fmla="*/ 177911 h 324036"/>
              <a:gd name="connsiteX68" fmla="*/ 231271 w 494328"/>
              <a:gd name="connsiteY68" fmla="*/ 146125 h 324036"/>
              <a:gd name="connsiteX69" fmla="*/ 263057 w 494328"/>
              <a:gd name="connsiteY69" fmla="*/ 146125 h 324036"/>
              <a:gd name="connsiteX70" fmla="*/ 263057 w 494328"/>
              <a:gd name="connsiteY70" fmla="*/ 177911 h 324036"/>
              <a:gd name="connsiteX71" fmla="*/ 231271 w 494328"/>
              <a:gd name="connsiteY71" fmla="*/ 177911 h 324036"/>
              <a:gd name="connsiteX72" fmla="*/ 185016 w 494328"/>
              <a:gd name="connsiteY72" fmla="*/ 146125 h 324036"/>
              <a:gd name="connsiteX73" fmla="*/ 216803 w 494328"/>
              <a:gd name="connsiteY73" fmla="*/ 146125 h 324036"/>
              <a:gd name="connsiteX74" fmla="*/ 216803 w 494328"/>
              <a:gd name="connsiteY74" fmla="*/ 177911 h 324036"/>
              <a:gd name="connsiteX75" fmla="*/ 185016 w 494328"/>
              <a:gd name="connsiteY75" fmla="*/ 177911 h 324036"/>
              <a:gd name="connsiteX76" fmla="*/ 138762 w 494328"/>
              <a:gd name="connsiteY76" fmla="*/ 146125 h 324036"/>
              <a:gd name="connsiteX77" fmla="*/ 170549 w 494328"/>
              <a:gd name="connsiteY77" fmla="*/ 146125 h 324036"/>
              <a:gd name="connsiteX78" fmla="*/ 170549 w 494328"/>
              <a:gd name="connsiteY78" fmla="*/ 177911 h 324036"/>
              <a:gd name="connsiteX79" fmla="*/ 138762 w 494328"/>
              <a:gd name="connsiteY79" fmla="*/ 177911 h 324036"/>
              <a:gd name="connsiteX80" fmla="*/ 92508 w 494328"/>
              <a:gd name="connsiteY80" fmla="*/ 146125 h 324036"/>
              <a:gd name="connsiteX81" fmla="*/ 124294 w 494328"/>
              <a:gd name="connsiteY81" fmla="*/ 146125 h 324036"/>
              <a:gd name="connsiteX82" fmla="*/ 124294 w 494328"/>
              <a:gd name="connsiteY82" fmla="*/ 177911 h 324036"/>
              <a:gd name="connsiteX83" fmla="*/ 92508 w 494328"/>
              <a:gd name="connsiteY83" fmla="*/ 177911 h 324036"/>
              <a:gd name="connsiteX84" fmla="*/ 46254 w 494328"/>
              <a:gd name="connsiteY84" fmla="*/ 146125 h 324036"/>
              <a:gd name="connsiteX85" fmla="*/ 78040 w 494328"/>
              <a:gd name="connsiteY85" fmla="*/ 146125 h 324036"/>
              <a:gd name="connsiteX86" fmla="*/ 78040 w 494328"/>
              <a:gd name="connsiteY86" fmla="*/ 177911 h 324036"/>
              <a:gd name="connsiteX87" fmla="*/ 46254 w 494328"/>
              <a:gd name="connsiteY87" fmla="*/ 177911 h 324036"/>
              <a:gd name="connsiteX88" fmla="*/ 0 w 494328"/>
              <a:gd name="connsiteY88" fmla="*/ 146125 h 324036"/>
              <a:gd name="connsiteX89" fmla="*/ 31787 w 494328"/>
              <a:gd name="connsiteY89" fmla="*/ 146125 h 324036"/>
              <a:gd name="connsiteX90" fmla="*/ 31787 w 494328"/>
              <a:gd name="connsiteY90" fmla="*/ 177911 h 324036"/>
              <a:gd name="connsiteX91" fmla="*/ 0 w 494328"/>
              <a:gd name="connsiteY91" fmla="*/ 177911 h 324036"/>
              <a:gd name="connsiteX92" fmla="*/ 416287 w 494328"/>
              <a:gd name="connsiteY92" fmla="*/ 121771 h 324036"/>
              <a:gd name="connsiteX93" fmla="*/ 448074 w 494328"/>
              <a:gd name="connsiteY93" fmla="*/ 121771 h 324036"/>
              <a:gd name="connsiteX94" fmla="*/ 448074 w 494328"/>
              <a:gd name="connsiteY94" fmla="*/ 153557 h 324036"/>
              <a:gd name="connsiteX95" fmla="*/ 416287 w 494328"/>
              <a:gd name="connsiteY95" fmla="*/ 153557 h 324036"/>
              <a:gd name="connsiteX96" fmla="*/ 370033 w 494328"/>
              <a:gd name="connsiteY96" fmla="*/ 97417 h 324036"/>
              <a:gd name="connsiteX97" fmla="*/ 401820 w 494328"/>
              <a:gd name="connsiteY97" fmla="*/ 97417 h 324036"/>
              <a:gd name="connsiteX98" fmla="*/ 401820 w 494328"/>
              <a:gd name="connsiteY98" fmla="*/ 129203 h 324036"/>
              <a:gd name="connsiteX99" fmla="*/ 370033 w 494328"/>
              <a:gd name="connsiteY99" fmla="*/ 129203 h 324036"/>
              <a:gd name="connsiteX100" fmla="*/ 323779 w 494328"/>
              <a:gd name="connsiteY100" fmla="*/ 97417 h 324036"/>
              <a:gd name="connsiteX101" fmla="*/ 355565 w 494328"/>
              <a:gd name="connsiteY101" fmla="*/ 97417 h 324036"/>
              <a:gd name="connsiteX102" fmla="*/ 355565 w 494328"/>
              <a:gd name="connsiteY102" fmla="*/ 129203 h 324036"/>
              <a:gd name="connsiteX103" fmla="*/ 323779 w 494328"/>
              <a:gd name="connsiteY103" fmla="*/ 129203 h 324036"/>
              <a:gd name="connsiteX104" fmla="*/ 277525 w 494328"/>
              <a:gd name="connsiteY104" fmla="*/ 97417 h 324036"/>
              <a:gd name="connsiteX105" fmla="*/ 309311 w 494328"/>
              <a:gd name="connsiteY105" fmla="*/ 97417 h 324036"/>
              <a:gd name="connsiteX106" fmla="*/ 309311 w 494328"/>
              <a:gd name="connsiteY106" fmla="*/ 129203 h 324036"/>
              <a:gd name="connsiteX107" fmla="*/ 277525 w 494328"/>
              <a:gd name="connsiteY107" fmla="*/ 129203 h 324036"/>
              <a:gd name="connsiteX108" fmla="*/ 231271 w 494328"/>
              <a:gd name="connsiteY108" fmla="*/ 97417 h 324036"/>
              <a:gd name="connsiteX109" fmla="*/ 263057 w 494328"/>
              <a:gd name="connsiteY109" fmla="*/ 97417 h 324036"/>
              <a:gd name="connsiteX110" fmla="*/ 263057 w 494328"/>
              <a:gd name="connsiteY110" fmla="*/ 129203 h 324036"/>
              <a:gd name="connsiteX111" fmla="*/ 231271 w 494328"/>
              <a:gd name="connsiteY111" fmla="*/ 129203 h 324036"/>
              <a:gd name="connsiteX112" fmla="*/ 185016 w 494328"/>
              <a:gd name="connsiteY112" fmla="*/ 97417 h 324036"/>
              <a:gd name="connsiteX113" fmla="*/ 216803 w 494328"/>
              <a:gd name="connsiteY113" fmla="*/ 97417 h 324036"/>
              <a:gd name="connsiteX114" fmla="*/ 216803 w 494328"/>
              <a:gd name="connsiteY114" fmla="*/ 129203 h 324036"/>
              <a:gd name="connsiteX115" fmla="*/ 185016 w 494328"/>
              <a:gd name="connsiteY115" fmla="*/ 129203 h 324036"/>
              <a:gd name="connsiteX116" fmla="*/ 138762 w 494328"/>
              <a:gd name="connsiteY116" fmla="*/ 97417 h 324036"/>
              <a:gd name="connsiteX117" fmla="*/ 170549 w 494328"/>
              <a:gd name="connsiteY117" fmla="*/ 97417 h 324036"/>
              <a:gd name="connsiteX118" fmla="*/ 170549 w 494328"/>
              <a:gd name="connsiteY118" fmla="*/ 129203 h 324036"/>
              <a:gd name="connsiteX119" fmla="*/ 138762 w 494328"/>
              <a:gd name="connsiteY119" fmla="*/ 129203 h 324036"/>
              <a:gd name="connsiteX120" fmla="*/ 92508 w 494328"/>
              <a:gd name="connsiteY120" fmla="*/ 97417 h 324036"/>
              <a:gd name="connsiteX121" fmla="*/ 124294 w 494328"/>
              <a:gd name="connsiteY121" fmla="*/ 97417 h 324036"/>
              <a:gd name="connsiteX122" fmla="*/ 124294 w 494328"/>
              <a:gd name="connsiteY122" fmla="*/ 129203 h 324036"/>
              <a:gd name="connsiteX123" fmla="*/ 92508 w 494328"/>
              <a:gd name="connsiteY123" fmla="*/ 129203 h 324036"/>
              <a:gd name="connsiteX124" fmla="*/ 46254 w 494328"/>
              <a:gd name="connsiteY124" fmla="*/ 97417 h 324036"/>
              <a:gd name="connsiteX125" fmla="*/ 78040 w 494328"/>
              <a:gd name="connsiteY125" fmla="*/ 97417 h 324036"/>
              <a:gd name="connsiteX126" fmla="*/ 78040 w 494328"/>
              <a:gd name="connsiteY126" fmla="*/ 129203 h 324036"/>
              <a:gd name="connsiteX127" fmla="*/ 46254 w 494328"/>
              <a:gd name="connsiteY127" fmla="*/ 129203 h 324036"/>
              <a:gd name="connsiteX128" fmla="*/ 0 w 494328"/>
              <a:gd name="connsiteY128" fmla="*/ 97417 h 324036"/>
              <a:gd name="connsiteX129" fmla="*/ 31787 w 494328"/>
              <a:gd name="connsiteY129" fmla="*/ 97417 h 324036"/>
              <a:gd name="connsiteX130" fmla="*/ 31787 w 494328"/>
              <a:gd name="connsiteY130" fmla="*/ 129203 h 324036"/>
              <a:gd name="connsiteX131" fmla="*/ 0 w 494328"/>
              <a:gd name="connsiteY131" fmla="*/ 129203 h 324036"/>
              <a:gd name="connsiteX132" fmla="*/ 323779 w 494328"/>
              <a:gd name="connsiteY132" fmla="*/ 48708 h 324036"/>
              <a:gd name="connsiteX133" fmla="*/ 355565 w 494328"/>
              <a:gd name="connsiteY133" fmla="*/ 48708 h 324036"/>
              <a:gd name="connsiteX134" fmla="*/ 355565 w 494328"/>
              <a:gd name="connsiteY134" fmla="*/ 80495 h 324036"/>
              <a:gd name="connsiteX135" fmla="*/ 323779 w 494328"/>
              <a:gd name="connsiteY135" fmla="*/ 80495 h 324036"/>
              <a:gd name="connsiteX136" fmla="*/ 277525 w 494328"/>
              <a:gd name="connsiteY136" fmla="*/ 48708 h 324036"/>
              <a:gd name="connsiteX137" fmla="*/ 309311 w 494328"/>
              <a:gd name="connsiteY137" fmla="*/ 48708 h 324036"/>
              <a:gd name="connsiteX138" fmla="*/ 309311 w 494328"/>
              <a:gd name="connsiteY138" fmla="*/ 80495 h 324036"/>
              <a:gd name="connsiteX139" fmla="*/ 277525 w 494328"/>
              <a:gd name="connsiteY139" fmla="*/ 80495 h 324036"/>
              <a:gd name="connsiteX140" fmla="*/ 277525 w 494328"/>
              <a:gd name="connsiteY140" fmla="*/ 0 h 324036"/>
              <a:gd name="connsiteX141" fmla="*/ 309311 w 494328"/>
              <a:gd name="connsiteY141" fmla="*/ 0 h 324036"/>
              <a:gd name="connsiteX142" fmla="*/ 309311 w 494328"/>
              <a:gd name="connsiteY142" fmla="*/ 31787 h 324036"/>
              <a:gd name="connsiteX143" fmla="*/ 277525 w 494328"/>
              <a:gd name="connsiteY143" fmla="*/ 31787 h 32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94328" h="324036">
                <a:moveTo>
                  <a:pt x="277525" y="292250"/>
                </a:moveTo>
                <a:lnTo>
                  <a:pt x="309311" y="292250"/>
                </a:lnTo>
                <a:lnTo>
                  <a:pt x="309311" y="324036"/>
                </a:lnTo>
                <a:lnTo>
                  <a:pt x="277525" y="324036"/>
                </a:lnTo>
                <a:close/>
                <a:moveTo>
                  <a:pt x="323779" y="243541"/>
                </a:moveTo>
                <a:lnTo>
                  <a:pt x="355565" y="243541"/>
                </a:lnTo>
                <a:lnTo>
                  <a:pt x="355565" y="275328"/>
                </a:lnTo>
                <a:lnTo>
                  <a:pt x="323779" y="275328"/>
                </a:lnTo>
                <a:close/>
                <a:moveTo>
                  <a:pt x="277525" y="243541"/>
                </a:moveTo>
                <a:lnTo>
                  <a:pt x="309311" y="243541"/>
                </a:lnTo>
                <a:lnTo>
                  <a:pt x="309311" y="275328"/>
                </a:lnTo>
                <a:lnTo>
                  <a:pt x="277525" y="275328"/>
                </a:lnTo>
                <a:close/>
                <a:moveTo>
                  <a:pt x="370033" y="194833"/>
                </a:moveTo>
                <a:lnTo>
                  <a:pt x="401820" y="194833"/>
                </a:lnTo>
                <a:lnTo>
                  <a:pt x="401820" y="226620"/>
                </a:lnTo>
                <a:lnTo>
                  <a:pt x="370033" y="226620"/>
                </a:lnTo>
                <a:close/>
                <a:moveTo>
                  <a:pt x="323779" y="194833"/>
                </a:moveTo>
                <a:lnTo>
                  <a:pt x="355565" y="194833"/>
                </a:lnTo>
                <a:lnTo>
                  <a:pt x="355565" y="226620"/>
                </a:lnTo>
                <a:lnTo>
                  <a:pt x="323779" y="226620"/>
                </a:lnTo>
                <a:close/>
                <a:moveTo>
                  <a:pt x="277525" y="194833"/>
                </a:moveTo>
                <a:lnTo>
                  <a:pt x="309311" y="194833"/>
                </a:lnTo>
                <a:lnTo>
                  <a:pt x="309311" y="226620"/>
                </a:lnTo>
                <a:lnTo>
                  <a:pt x="277525" y="226620"/>
                </a:lnTo>
                <a:close/>
                <a:moveTo>
                  <a:pt x="231271" y="194833"/>
                </a:moveTo>
                <a:lnTo>
                  <a:pt x="263057" y="194833"/>
                </a:lnTo>
                <a:lnTo>
                  <a:pt x="263057" y="226620"/>
                </a:lnTo>
                <a:lnTo>
                  <a:pt x="231271" y="226620"/>
                </a:lnTo>
                <a:close/>
                <a:moveTo>
                  <a:pt x="185016" y="194833"/>
                </a:moveTo>
                <a:lnTo>
                  <a:pt x="216803" y="194833"/>
                </a:lnTo>
                <a:lnTo>
                  <a:pt x="216803" y="226620"/>
                </a:lnTo>
                <a:lnTo>
                  <a:pt x="185016" y="226620"/>
                </a:lnTo>
                <a:close/>
                <a:moveTo>
                  <a:pt x="138762" y="194833"/>
                </a:moveTo>
                <a:lnTo>
                  <a:pt x="170549" y="194833"/>
                </a:lnTo>
                <a:lnTo>
                  <a:pt x="170549" y="226620"/>
                </a:lnTo>
                <a:lnTo>
                  <a:pt x="138762" y="226620"/>
                </a:lnTo>
                <a:close/>
                <a:moveTo>
                  <a:pt x="92508" y="194833"/>
                </a:moveTo>
                <a:lnTo>
                  <a:pt x="124294" y="194833"/>
                </a:lnTo>
                <a:lnTo>
                  <a:pt x="124294" y="226620"/>
                </a:lnTo>
                <a:lnTo>
                  <a:pt x="92508" y="226620"/>
                </a:lnTo>
                <a:close/>
                <a:moveTo>
                  <a:pt x="46254" y="194833"/>
                </a:moveTo>
                <a:lnTo>
                  <a:pt x="78040" y="194833"/>
                </a:lnTo>
                <a:lnTo>
                  <a:pt x="78040" y="226620"/>
                </a:lnTo>
                <a:lnTo>
                  <a:pt x="46254" y="226620"/>
                </a:lnTo>
                <a:close/>
                <a:moveTo>
                  <a:pt x="0" y="194833"/>
                </a:moveTo>
                <a:lnTo>
                  <a:pt x="31787" y="194833"/>
                </a:lnTo>
                <a:lnTo>
                  <a:pt x="31787" y="226620"/>
                </a:lnTo>
                <a:lnTo>
                  <a:pt x="0" y="226620"/>
                </a:lnTo>
                <a:close/>
                <a:moveTo>
                  <a:pt x="416287" y="170479"/>
                </a:moveTo>
                <a:lnTo>
                  <a:pt x="448074" y="170479"/>
                </a:lnTo>
                <a:lnTo>
                  <a:pt x="448074" y="202266"/>
                </a:lnTo>
                <a:lnTo>
                  <a:pt x="416287" y="202266"/>
                </a:lnTo>
                <a:close/>
                <a:moveTo>
                  <a:pt x="462542" y="146125"/>
                </a:moveTo>
                <a:lnTo>
                  <a:pt x="494328" y="146125"/>
                </a:lnTo>
                <a:lnTo>
                  <a:pt x="494328" y="177911"/>
                </a:lnTo>
                <a:lnTo>
                  <a:pt x="462542" y="177911"/>
                </a:lnTo>
                <a:close/>
                <a:moveTo>
                  <a:pt x="370033" y="146125"/>
                </a:moveTo>
                <a:lnTo>
                  <a:pt x="401820" y="146125"/>
                </a:lnTo>
                <a:lnTo>
                  <a:pt x="401820" y="177911"/>
                </a:lnTo>
                <a:lnTo>
                  <a:pt x="370033" y="177911"/>
                </a:lnTo>
                <a:close/>
                <a:moveTo>
                  <a:pt x="323779" y="146125"/>
                </a:moveTo>
                <a:lnTo>
                  <a:pt x="355565" y="146125"/>
                </a:lnTo>
                <a:lnTo>
                  <a:pt x="355565" y="177911"/>
                </a:lnTo>
                <a:lnTo>
                  <a:pt x="323779" y="177911"/>
                </a:lnTo>
                <a:close/>
                <a:moveTo>
                  <a:pt x="277525" y="146125"/>
                </a:moveTo>
                <a:lnTo>
                  <a:pt x="309311" y="146125"/>
                </a:lnTo>
                <a:lnTo>
                  <a:pt x="309311" y="177911"/>
                </a:lnTo>
                <a:lnTo>
                  <a:pt x="277525" y="177911"/>
                </a:lnTo>
                <a:close/>
                <a:moveTo>
                  <a:pt x="231271" y="146125"/>
                </a:moveTo>
                <a:lnTo>
                  <a:pt x="263057" y="146125"/>
                </a:lnTo>
                <a:lnTo>
                  <a:pt x="263057" y="177911"/>
                </a:lnTo>
                <a:lnTo>
                  <a:pt x="231271" y="177911"/>
                </a:lnTo>
                <a:close/>
                <a:moveTo>
                  <a:pt x="185016" y="146125"/>
                </a:moveTo>
                <a:lnTo>
                  <a:pt x="216803" y="146125"/>
                </a:lnTo>
                <a:lnTo>
                  <a:pt x="216803" y="177911"/>
                </a:lnTo>
                <a:lnTo>
                  <a:pt x="185016" y="177911"/>
                </a:lnTo>
                <a:close/>
                <a:moveTo>
                  <a:pt x="138762" y="146125"/>
                </a:moveTo>
                <a:lnTo>
                  <a:pt x="170549" y="146125"/>
                </a:lnTo>
                <a:lnTo>
                  <a:pt x="170549" y="177911"/>
                </a:lnTo>
                <a:lnTo>
                  <a:pt x="138762" y="177911"/>
                </a:lnTo>
                <a:close/>
                <a:moveTo>
                  <a:pt x="92508" y="146125"/>
                </a:moveTo>
                <a:lnTo>
                  <a:pt x="124294" y="146125"/>
                </a:lnTo>
                <a:lnTo>
                  <a:pt x="124294" y="177911"/>
                </a:lnTo>
                <a:lnTo>
                  <a:pt x="92508" y="177911"/>
                </a:lnTo>
                <a:close/>
                <a:moveTo>
                  <a:pt x="46254" y="146125"/>
                </a:moveTo>
                <a:lnTo>
                  <a:pt x="78040" y="146125"/>
                </a:lnTo>
                <a:lnTo>
                  <a:pt x="78040" y="177911"/>
                </a:lnTo>
                <a:lnTo>
                  <a:pt x="46254" y="177911"/>
                </a:lnTo>
                <a:close/>
                <a:moveTo>
                  <a:pt x="0" y="146125"/>
                </a:moveTo>
                <a:lnTo>
                  <a:pt x="31787" y="146125"/>
                </a:lnTo>
                <a:lnTo>
                  <a:pt x="31787" y="177911"/>
                </a:lnTo>
                <a:lnTo>
                  <a:pt x="0" y="177911"/>
                </a:lnTo>
                <a:close/>
                <a:moveTo>
                  <a:pt x="416287" y="121771"/>
                </a:moveTo>
                <a:lnTo>
                  <a:pt x="448074" y="121771"/>
                </a:lnTo>
                <a:lnTo>
                  <a:pt x="448074" y="153557"/>
                </a:lnTo>
                <a:lnTo>
                  <a:pt x="416287" y="153557"/>
                </a:lnTo>
                <a:close/>
                <a:moveTo>
                  <a:pt x="370033" y="97417"/>
                </a:moveTo>
                <a:lnTo>
                  <a:pt x="401820" y="97417"/>
                </a:lnTo>
                <a:lnTo>
                  <a:pt x="401820" y="129203"/>
                </a:lnTo>
                <a:lnTo>
                  <a:pt x="370033" y="129203"/>
                </a:lnTo>
                <a:close/>
                <a:moveTo>
                  <a:pt x="323779" y="97417"/>
                </a:moveTo>
                <a:lnTo>
                  <a:pt x="355565" y="97417"/>
                </a:lnTo>
                <a:lnTo>
                  <a:pt x="355565" y="129203"/>
                </a:lnTo>
                <a:lnTo>
                  <a:pt x="323779" y="129203"/>
                </a:lnTo>
                <a:close/>
                <a:moveTo>
                  <a:pt x="277525" y="97417"/>
                </a:moveTo>
                <a:lnTo>
                  <a:pt x="309311" y="97417"/>
                </a:lnTo>
                <a:lnTo>
                  <a:pt x="309311" y="129203"/>
                </a:lnTo>
                <a:lnTo>
                  <a:pt x="277525" y="129203"/>
                </a:lnTo>
                <a:close/>
                <a:moveTo>
                  <a:pt x="231271" y="97417"/>
                </a:moveTo>
                <a:lnTo>
                  <a:pt x="263057" y="97417"/>
                </a:lnTo>
                <a:lnTo>
                  <a:pt x="263057" y="129203"/>
                </a:lnTo>
                <a:lnTo>
                  <a:pt x="231271" y="129203"/>
                </a:lnTo>
                <a:close/>
                <a:moveTo>
                  <a:pt x="185016" y="97417"/>
                </a:moveTo>
                <a:lnTo>
                  <a:pt x="216803" y="97417"/>
                </a:lnTo>
                <a:lnTo>
                  <a:pt x="216803" y="129203"/>
                </a:lnTo>
                <a:lnTo>
                  <a:pt x="185016" y="129203"/>
                </a:lnTo>
                <a:close/>
                <a:moveTo>
                  <a:pt x="138762" y="97417"/>
                </a:moveTo>
                <a:lnTo>
                  <a:pt x="170549" y="97417"/>
                </a:lnTo>
                <a:lnTo>
                  <a:pt x="170549" y="129203"/>
                </a:lnTo>
                <a:lnTo>
                  <a:pt x="138762" y="129203"/>
                </a:lnTo>
                <a:close/>
                <a:moveTo>
                  <a:pt x="92508" y="97417"/>
                </a:moveTo>
                <a:lnTo>
                  <a:pt x="124294" y="97417"/>
                </a:lnTo>
                <a:lnTo>
                  <a:pt x="124294" y="129203"/>
                </a:lnTo>
                <a:lnTo>
                  <a:pt x="92508" y="129203"/>
                </a:lnTo>
                <a:close/>
                <a:moveTo>
                  <a:pt x="46254" y="97417"/>
                </a:moveTo>
                <a:lnTo>
                  <a:pt x="78040" y="97417"/>
                </a:lnTo>
                <a:lnTo>
                  <a:pt x="78040" y="129203"/>
                </a:lnTo>
                <a:lnTo>
                  <a:pt x="46254" y="129203"/>
                </a:lnTo>
                <a:close/>
                <a:moveTo>
                  <a:pt x="0" y="97417"/>
                </a:moveTo>
                <a:lnTo>
                  <a:pt x="31787" y="97417"/>
                </a:lnTo>
                <a:lnTo>
                  <a:pt x="31787" y="129203"/>
                </a:lnTo>
                <a:lnTo>
                  <a:pt x="0" y="129203"/>
                </a:lnTo>
                <a:close/>
                <a:moveTo>
                  <a:pt x="323779" y="48708"/>
                </a:moveTo>
                <a:lnTo>
                  <a:pt x="355565" y="48708"/>
                </a:lnTo>
                <a:lnTo>
                  <a:pt x="355565" y="80495"/>
                </a:lnTo>
                <a:lnTo>
                  <a:pt x="323779" y="80495"/>
                </a:lnTo>
                <a:close/>
                <a:moveTo>
                  <a:pt x="277525" y="48708"/>
                </a:moveTo>
                <a:lnTo>
                  <a:pt x="309311" y="48708"/>
                </a:lnTo>
                <a:lnTo>
                  <a:pt x="309311" y="80495"/>
                </a:lnTo>
                <a:lnTo>
                  <a:pt x="277525" y="80495"/>
                </a:lnTo>
                <a:close/>
                <a:moveTo>
                  <a:pt x="277525" y="0"/>
                </a:moveTo>
                <a:lnTo>
                  <a:pt x="309311" y="0"/>
                </a:lnTo>
                <a:lnTo>
                  <a:pt x="309311" y="31787"/>
                </a:lnTo>
                <a:lnTo>
                  <a:pt x="277525" y="3178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chemeClr val="tx1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67" name="文本框 209"/>
          <p:cNvSpPr txBox="1"/>
          <p:nvPr/>
        </p:nvSpPr>
        <p:spPr>
          <a:xfrm>
            <a:off x="149555" y="851321"/>
            <a:ext cx="11794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Various alarm sources can be linked to various actions. </a:t>
            </a:r>
          </a:p>
        </p:txBody>
      </p:sp>
      <p:grpSp>
        <p:nvGrpSpPr>
          <p:cNvPr id="168" name="组合 2"/>
          <p:cNvGrpSpPr/>
          <p:nvPr/>
        </p:nvGrpSpPr>
        <p:grpSpPr>
          <a:xfrm>
            <a:off x="9031209" y="1556649"/>
            <a:ext cx="677455" cy="532108"/>
            <a:chOff x="8874961" y="1621554"/>
            <a:chExt cx="1012645" cy="795384"/>
          </a:xfrm>
        </p:grpSpPr>
        <p:grpSp>
          <p:nvGrpSpPr>
            <p:cNvPr id="169" name="组合 194"/>
            <p:cNvGrpSpPr/>
            <p:nvPr/>
          </p:nvGrpSpPr>
          <p:grpSpPr>
            <a:xfrm>
              <a:off x="8874961" y="1621554"/>
              <a:ext cx="1012645" cy="795384"/>
              <a:chOff x="10121486" y="2008984"/>
              <a:chExt cx="2126681" cy="1670407"/>
            </a:xfrm>
          </p:grpSpPr>
          <p:sp>
            <p:nvSpPr>
              <p:cNvPr id="171" name="矩形 193"/>
              <p:cNvSpPr/>
              <p:nvPr/>
            </p:nvSpPr>
            <p:spPr bwMode="auto">
              <a:xfrm>
                <a:off x="10175184" y="2074907"/>
                <a:ext cx="2019300" cy="117883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900" dirty="0">
                  <a:solidFill>
                    <a:schemeClr val="bg1"/>
                  </a:solidFill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pic>
            <p:nvPicPr>
              <p:cNvPr id="172" name="图片 17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21486" y="2008984"/>
                <a:ext cx="2126681" cy="1670407"/>
              </a:xfrm>
              <a:prstGeom prst="rect">
                <a:avLst/>
              </a:prstGeom>
            </p:spPr>
          </p:pic>
        </p:grpSp>
        <p:sp>
          <p:nvSpPr>
            <p:cNvPr id="170" name="KSO_Shape"/>
            <p:cNvSpPr>
              <a:spLocks/>
            </p:cNvSpPr>
            <p:nvPr/>
          </p:nvSpPr>
          <p:spPr bwMode="auto">
            <a:xfrm>
              <a:off x="9331622" y="1731290"/>
              <a:ext cx="87363" cy="381038"/>
            </a:xfrm>
            <a:custGeom>
              <a:avLst/>
              <a:gdLst>
                <a:gd name="T0" fmla="*/ 206776 w 3409951"/>
                <a:gd name="T1" fmla="*/ 1388383 h 14859002"/>
                <a:gd name="T2" fmla="*/ 413168 w 3409951"/>
                <a:gd name="T3" fmla="*/ 1594390 h 14859002"/>
                <a:gd name="T4" fmla="*/ 206776 w 3409951"/>
                <a:gd name="T5" fmla="*/ 1800397 h 14859002"/>
                <a:gd name="T6" fmla="*/ 385 w 3409951"/>
                <a:gd name="T7" fmla="*/ 1594390 h 14859002"/>
                <a:gd name="T8" fmla="*/ 206776 w 3409951"/>
                <a:gd name="T9" fmla="*/ 1388383 h 14859002"/>
                <a:gd name="T10" fmla="*/ 206523 w 3409951"/>
                <a:gd name="T11" fmla="*/ 0 h 14859002"/>
                <a:gd name="T12" fmla="*/ 412591 w 3409951"/>
                <a:gd name="T13" fmla="*/ 205569 h 14859002"/>
                <a:gd name="T14" fmla="*/ 412591 w 3409951"/>
                <a:gd name="T15" fmla="*/ 1085607 h 14859002"/>
                <a:gd name="T16" fmla="*/ 206523 w 3409951"/>
                <a:gd name="T17" fmla="*/ 1291631 h 14859002"/>
                <a:gd name="T18" fmla="*/ 0 w 3409951"/>
                <a:gd name="T19" fmla="*/ 1085607 h 14859002"/>
                <a:gd name="T20" fmla="*/ 0 w 3409951"/>
                <a:gd name="T21" fmla="*/ 205569 h 14859002"/>
                <a:gd name="T22" fmla="*/ 206523 w 3409951"/>
                <a:gd name="T23" fmla="*/ 0 h 148590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09951" h="14859002">
                  <a:moveTo>
                    <a:pt x="1706563" y="11458576"/>
                  </a:moveTo>
                  <a:cubicBezTo>
                    <a:pt x="2647318" y="11458576"/>
                    <a:pt x="3409951" y="12219787"/>
                    <a:pt x="3409951" y="13158789"/>
                  </a:cubicBezTo>
                  <a:cubicBezTo>
                    <a:pt x="3409951" y="14097791"/>
                    <a:pt x="2647318" y="14859002"/>
                    <a:pt x="1706563" y="14859002"/>
                  </a:cubicBezTo>
                  <a:cubicBezTo>
                    <a:pt x="765808" y="14859002"/>
                    <a:pt x="3175" y="14097791"/>
                    <a:pt x="3175" y="13158789"/>
                  </a:cubicBezTo>
                  <a:cubicBezTo>
                    <a:pt x="3175" y="12219787"/>
                    <a:pt x="765808" y="11458576"/>
                    <a:pt x="1706563" y="11458576"/>
                  </a:cubicBezTo>
                  <a:close/>
                  <a:moveTo>
                    <a:pt x="1704476" y="0"/>
                  </a:moveTo>
                  <a:cubicBezTo>
                    <a:pt x="2645135" y="0"/>
                    <a:pt x="3405188" y="761970"/>
                    <a:pt x="3405188" y="1696602"/>
                  </a:cubicBezTo>
                  <a:cubicBezTo>
                    <a:pt x="3405188" y="1696602"/>
                    <a:pt x="3405188" y="1696602"/>
                    <a:pt x="3405188" y="8959708"/>
                  </a:cubicBezTo>
                  <a:cubicBezTo>
                    <a:pt x="3405188" y="9898094"/>
                    <a:pt x="2645135" y="10660063"/>
                    <a:pt x="1704476" y="10660063"/>
                  </a:cubicBezTo>
                  <a:cubicBezTo>
                    <a:pt x="763816" y="10660063"/>
                    <a:pt x="0" y="9898094"/>
                    <a:pt x="0" y="8959708"/>
                  </a:cubicBezTo>
                  <a:cubicBezTo>
                    <a:pt x="0" y="8959708"/>
                    <a:pt x="0" y="8959708"/>
                    <a:pt x="0" y="1696602"/>
                  </a:cubicBezTo>
                  <a:cubicBezTo>
                    <a:pt x="0" y="761970"/>
                    <a:pt x="763816" y="0"/>
                    <a:pt x="170447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40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173" name="KSO_Shape"/>
          <p:cNvSpPr>
            <a:spLocks/>
          </p:cNvSpPr>
          <p:nvPr/>
        </p:nvSpPr>
        <p:spPr bwMode="auto">
          <a:xfrm>
            <a:off x="9152512" y="5600186"/>
            <a:ext cx="522052" cy="391538"/>
          </a:xfrm>
          <a:custGeom>
            <a:avLst/>
            <a:gdLst/>
            <a:ahLst/>
            <a:cxnLst/>
            <a:rect l="0" t="0" r="r" b="b"/>
            <a:pathLst>
              <a:path w="1166813" h="874713">
                <a:moveTo>
                  <a:pt x="631825" y="339725"/>
                </a:moveTo>
                <a:lnTo>
                  <a:pt x="639247" y="339990"/>
                </a:lnTo>
                <a:lnTo>
                  <a:pt x="646669" y="340520"/>
                </a:lnTo>
                <a:lnTo>
                  <a:pt x="654090" y="341314"/>
                </a:lnTo>
                <a:lnTo>
                  <a:pt x="661247" y="342638"/>
                </a:lnTo>
                <a:lnTo>
                  <a:pt x="668404" y="344227"/>
                </a:lnTo>
                <a:lnTo>
                  <a:pt x="675296" y="346081"/>
                </a:lnTo>
                <a:lnTo>
                  <a:pt x="681922" y="348729"/>
                </a:lnTo>
                <a:lnTo>
                  <a:pt x="688814" y="351377"/>
                </a:lnTo>
                <a:lnTo>
                  <a:pt x="695175" y="354026"/>
                </a:lnTo>
                <a:lnTo>
                  <a:pt x="701537" y="357204"/>
                </a:lnTo>
                <a:lnTo>
                  <a:pt x="707633" y="360646"/>
                </a:lnTo>
                <a:lnTo>
                  <a:pt x="713465" y="364619"/>
                </a:lnTo>
                <a:lnTo>
                  <a:pt x="719296" y="368856"/>
                </a:lnTo>
                <a:lnTo>
                  <a:pt x="724862" y="373093"/>
                </a:lnTo>
                <a:lnTo>
                  <a:pt x="730164" y="377595"/>
                </a:lnTo>
                <a:lnTo>
                  <a:pt x="735200" y="382362"/>
                </a:lnTo>
                <a:lnTo>
                  <a:pt x="739971" y="387658"/>
                </a:lnTo>
                <a:lnTo>
                  <a:pt x="744742" y="392955"/>
                </a:lnTo>
                <a:lnTo>
                  <a:pt x="748983" y="398251"/>
                </a:lnTo>
                <a:lnTo>
                  <a:pt x="752959" y="404077"/>
                </a:lnTo>
                <a:lnTo>
                  <a:pt x="756670" y="409903"/>
                </a:lnTo>
                <a:lnTo>
                  <a:pt x="760116" y="415994"/>
                </a:lnTo>
                <a:lnTo>
                  <a:pt x="763562" y="422615"/>
                </a:lnTo>
                <a:lnTo>
                  <a:pt x="766477" y="428971"/>
                </a:lnTo>
                <a:lnTo>
                  <a:pt x="769128" y="435326"/>
                </a:lnTo>
                <a:lnTo>
                  <a:pt x="771514" y="442477"/>
                </a:lnTo>
                <a:lnTo>
                  <a:pt x="773369" y="449097"/>
                </a:lnTo>
                <a:lnTo>
                  <a:pt x="774959" y="456247"/>
                </a:lnTo>
                <a:lnTo>
                  <a:pt x="776285" y="463663"/>
                </a:lnTo>
                <a:lnTo>
                  <a:pt x="777080" y="470813"/>
                </a:lnTo>
                <a:lnTo>
                  <a:pt x="777610" y="478228"/>
                </a:lnTo>
                <a:lnTo>
                  <a:pt x="777875" y="485643"/>
                </a:lnTo>
                <a:lnTo>
                  <a:pt x="777610" y="493058"/>
                </a:lnTo>
                <a:lnTo>
                  <a:pt x="777080" y="500738"/>
                </a:lnTo>
                <a:lnTo>
                  <a:pt x="776285" y="507888"/>
                </a:lnTo>
                <a:lnTo>
                  <a:pt x="774959" y="515303"/>
                </a:lnTo>
                <a:lnTo>
                  <a:pt x="773369" y="522188"/>
                </a:lnTo>
                <a:lnTo>
                  <a:pt x="771514" y="529074"/>
                </a:lnTo>
                <a:lnTo>
                  <a:pt x="769128" y="535959"/>
                </a:lnTo>
                <a:lnTo>
                  <a:pt x="766477" y="542580"/>
                </a:lnTo>
                <a:lnTo>
                  <a:pt x="763562" y="548936"/>
                </a:lnTo>
                <a:lnTo>
                  <a:pt x="760116" y="555291"/>
                </a:lnTo>
                <a:lnTo>
                  <a:pt x="756670" y="561382"/>
                </a:lnTo>
                <a:lnTo>
                  <a:pt x="752959" y="567208"/>
                </a:lnTo>
                <a:lnTo>
                  <a:pt x="748983" y="573034"/>
                </a:lnTo>
                <a:lnTo>
                  <a:pt x="744742" y="578596"/>
                </a:lnTo>
                <a:lnTo>
                  <a:pt x="739971" y="583892"/>
                </a:lnTo>
                <a:lnTo>
                  <a:pt x="735200" y="588659"/>
                </a:lnTo>
                <a:lnTo>
                  <a:pt x="730164" y="593691"/>
                </a:lnTo>
                <a:lnTo>
                  <a:pt x="724862" y="598458"/>
                </a:lnTo>
                <a:lnTo>
                  <a:pt x="719296" y="602695"/>
                </a:lnTo>
                <a:lnTo>
                  <a:pt x="713465" y="606667"/>
                </a:lnTo>
                <a:lnTo>
                  <a:pt x="707633" y="610639"/>
                </a:lnTo>
                <a:lnTo>
                  <a:pt x="701537" y="614082"/>
                </a:lnTo>
                <a:lnTo>
                  <a:pt x="695175" y="617260"/>
                </a:lnTo>
                <a:lnTo>
                  <a:pt x="688814" y="620173"/>
                </a:lnTo>
                <a:lnTo>
                  <a:pt x="681922" y="622821"/>
                </a:lnTo>
                <a:lnTo>
                  <a:pt x="675296" y="624940"/>
                </a:lnTo>
                <a:lnTo>
                  <a:pt x="668404" y="626794"/>
                </a:lnTo>
                <a:lnTo>
                  <a:pt x="661247" y="628912"/>
                </a:lnTo>
                <a:lnTo>
                  <a:pt x="654090" y="629971"/>
                </a:lnTo>
                <a:lnTo>
                  <a:pt x="646669" y="631031"/>
                </a:lnTo>
                <a:lnTo>
                  <a:pt x="639247" y="631560"/>
                </a:lnTo>
                <a:lnTo>
                  <a:pt x="631825" y="631825"/>
                </a:lnTo>
                <a:lnTo>
                  <a:pt x="624403" y="631560"/>
                </a:lnTo>
                <a:lnTo>
                  <a:pt x="616982" y="631031"/>
                </a:lnTo>
                <a:lnTo>
                  <a:pt x="609560" y="629971"/>
                </a:lnTo>
                <a:lnTo>
                  <a:pt x="602403" y="628912"/>
                </a:lnTo>
                <a:lnTo>
                  <a:pt x="595511" y="626794"/>
                </a:lnTo>
                <a:lnTo>
                  <a:pt x="588355" y="624940"/>
                </a:lnTo>
                <a:lnTo>
                  <a:pt x="581728" y="622821"/>
                </a:lnTo>
                <a:lnTo>
                  <a:pt x="575102" y="620173"/>
                </a:lnTo>
                <a:lnTo>
                  <a:pt x="568475" y="617260"/>
                </a:lnTo>
                <a:lnTo>
                  <a:pt x="562378" y="614082"/>
                </a:lnTo>
                <a:lnTo>
                  <a:pt x="556282" y="610639"/>
                </a:lnTo>
                <a:lnTo>
                  <a:pt x="550186" y="606667"/>
                </a:lnTo>
                <a:lnTo>
                  <a:pt x="544619" y="602695"/>
                </a:lnTo>
                <a:lnTo>
                  <a:pt x="539053" y="598458"/>
                </a:lnTo>
                <a:lnTo>
                  <a:pt x="533487" y="593691"/>
                </a:lnTo>
                <a:lnTo>
                  <a:pt x="528450" y="588659"/>
                </a:lnTo>
                <a:lnTo>
                  <a:pt x="523679" y="583892"/>
                </a:lnTo>
                <a:lnTo>
                  <a:pt x="519173" y="578596"/>
                </a:lnTo>
                <a:lnTo>
                  <a:pt x="514667" y="573034"/>
                </a:lnTo>
                <a:lnTo>
                  <a:pt x="510691" y="567208"/>
                </a:lnTo>
                <a:lnTo>
                  <a:pt x="506980" y="561382"/>
                </a:lnTo>
                <a:lnTo>
                  <a:pt x="503534" y="555291"/>
                </a:lnTo>
                <a:lnTo>
                  <a:pt x="500354" y="548936"/>
                </a:lnTo>
                <a:lnTo>
                  <a:pt x="497438" y="542580"/>
                </a:lnTo>
                <a:lnTo>
                  <a:pt x="494522" y="535959"/>
                </a:lnTo>
                <a:lnTo>
                  <a:pt x="492402" y="529074"/>
                </a:lnTo>
                <a:lnTo>
                  <a:pt x="490281" y="522188"/>
                </a:lnTo>
                <a:lnTo>
                  <a:pt x="488691" y="515303"/>
                </a:lnTo>
                <a:lnTo>
                  <a:pt x="487366" y="507888"/>
                </a:lnTo>
                <a:lnTo>
                  <a:pt x="486570" y="500738"/>
                </a:lnTo>
                <a:lnTo>
                  <a:pt x="486040" y="493058"/>
                </a:lnTo>
                <a:lnTo>
                  <a:pt x="485775" y="485643"/>
                </a:lnTo>
                <a:lnTo>
                  <a:pt x="486040" y="478228"/>
                </a:lnTo>
                <a:lnTo>
                  <a:pt x="486570" y="470813"/>
                </a:lnTo>
                <a:lnTo>
                  <a:pt x="487366" y="463663"/>
                </a:lnTo>
                <a:lnTo>
                  <a:pt x="488691" y="456247"/>
                </a:lnTo>
                <a:lnTo>
                  <a:pt x="490281" y="449097"/>
                </a:lnTo>
                <a:lnTo>
                  <a:pt x="492402" y="442477"/>
                </a:lnTo>
                <a:lnTo>
                  <a:pt x="494522" y="435326"/>
                </a:lnTo>
                <a:lnTo>
                  <a:pt x="497438" y="428971"/>
                </a:lnTo>
                <a:lnTo>
                  <a:pt x="500354" y="422615"/>
                </a:lnTo>
                <a:lnTo>
                  <a:pt x="503534" y="415994"/>
                </a:lnTo>
                <a:lnTo>
                  <a:pt x="506980" y="409903"/>
                </a:lnTo>
                <a:lnTo>
                  <a:pt x="510691" y="404077"/>
                </a:lnTo>
                <a:lnTo>
                  <a:pt x="514667" y="398251"/>
                </a:lnTo>
                <a:lnTo>
                  <a:pt x="519173" y="392955"/>
                </a:lnTo>
                <a:lnTo>
                  <a:pt x="523679" y="387658"/>
                </a:lnTo>
                <a:lnTo>
                  <a:pt x="528450" y="382362"/>
                </a:lnTo>
                <a:lnTo>
                  <a:pt x="533487" y="377595"/>
                </a:lnTo>
                <a:lnTo>
                  <a:pt x="539053" y="373093"/>
                </a:lnTo>
                <a:lnTo>
                  <a:pt x="544619" y="368856"/>
                </a:lnTo>
                <a:lnTo>
                  <a:pt x="550186" y="364619"/>
                </a:lnTo>
                <a:lnTo>
                  <a:pt x="556282" y="360646"/>
                </a:lnTo>
                <a:lnTo>
                  <a:pt x="562378" y="357204"/>
                </a:lnTo>
                <a:lnTo>
                  <a:pt x="568475" y="354026"/>
                </a:lnTo>
                <a:lnTo>
                  <a:pt x="575102" y="351377"/>
                </a:lnTo>
                <a:lnTo>
                  <a:pt x="581728" y="348729"/>
                </a:lnTo>
                <a:lnTo>
                  <a:pt x="588355" y="346081"/>
                </a:lnTo>
                <a:lnTo>
                  <a:pt x="595511" y="344227"/>
                </a:lnTo>
                <a:lnTo>
                  <a:pt x="602403" y="342638"/>
                </a:lnTo>
                <a:lnTo>
                  <a:pt x="609560" y="341314"/>
                </a:lnTo>
                <a:lnTo>
                  <a:pt x="616982" y="340520"/>
                </a:lnTo>
                <a:lnTo>
                  <a:pt x="624403" y="339990"/>
                </a:lnTo>
                <a:lnTo>
                  <a:pt x="631825" y="339725"/>
                </a:lnTo>
                <a:close/>
                <a:moveTo>
                  <a:pt x="992942" y="242814"/>
                </a:moveTo>
                <a:lnTo>
                  <a:pt x="989237" y="243079"/>
                </a:lnTo>
                <a:lnTo>
                  <a:pt x="985797" y="243608"/>
                </a:lnTo>
                <a:lnTo>
                  <a:pt x="981827" y="244137"/>
                </a:lnTo>
                <a:lnTo>
                  <a:pt x="978387" y="244930"/>
                </a:lnTo>
                <a:lnTo>
                  <a:pt x="974947" y="245988"/>
                </a:lnTo>
                <a:lnTo>
                  <a:pt x="971506" y="247046"/>
                </a:lnTo>
                <a:lnTo>
                  <a:pt x="968331" y="248369"/>
                </a:lnTo>
                <a:lnTo>
                  <a:pt x="964890" y="249956"/>
                </a:lnTo>
                <a:lnTo>
                  <a:pt x="961714" y="251543"/>
                </a:lnTo>
                <a:lnTo>
                  <a:pt x="958803" y="253395"/>
                </a:lnTo>
                <a:lnTo>
                  <a:pt x="955892" y="255246"/>
                </a:lnTo>
                <a:lnTo>
                  <a:pt x="952981" y="257362"/>
                </a:lnTo>
                <a:lnTo>
                  <a:pt x="950335" y="259478"/>
                </a:lnTo>
                <a:lnTo>
                  <a:pt x="947424" y="261594"/>
                </a:lnTo>
                <a:lnTo>
                  <a:pt x="945042" y="264239"/>
                </a:lnTo>
                <a:lnTo>
                  <a:pt x="942660" y="266620"/>
                </a:lnTo>
                <a:lnTo>
                  <a:pt x="940278" y="269265"/>
                </a:lnTo>
                <a:lnTo>
                  <a:pt x="938161" y="272174"/>
                </a:lnTo>
                <a:lnTo>
                  <a:pt x="936044" y="275084"/>
                </a:lnTo>
                <a:lnTo>
                  <a:pt x="934192" y="277993"/>
                </a:lnTo>
                <a:lnTo>
                  <a:pt x="932604" y="280903"/>
                </a:lnTo>
                <a:lnTo>
                  <a:pt x="931016" y="284077"/>
                </a:lnTo>
                <a:lnTo>
                  <a:pt x="929428" y="287251"/>
                </a:lnTo>
                <a:lnTo>
                  <a:pt x="927840" y="290425"/>
                </a:lnTo>
                <a:lnTo>
                  <a:pt x="926782" y="294128"/>
                </a:lnTo>
                <a:lnTo>
                  <a:pt x="925723" y="297567"/>
                </a:lnTo>
                <a:lnTo>
                  <a:pt x="924929" y="301005"/>
                </a:lnTo>
                <a:lnTo>
                  <a:pt x="924400" y="304444"/>
                </a:lnTo>
                <a:lnTo>
                  <a:pt x="923870" y="308147"/>
                </a:lnTo>
                <a:lnTo>
                  <a:pt x="923606" y="312114"/>
                </a:lnTo>
                <a:lnTo>
                  <a:pt x="923606" y="315817"/>
                </a:lnTo>
                <a:lnTo>
                  <a:pt x="923606" y="319520"/>
                </a:lnTo>
                <a:lnTo>
                  <a:pt x="923870" y="323223"/>
                </a:lnTo>
                <a:lnTo>
                  <a:pt x="924400" y="326662"/>
                </a:lnTo>
                <a:lnTo>
                  <a:pt x="924929" y="330630"/>
                </a:lnTo>
                <a:lnTo>
                  <a:pt x="925723" y="334068"/>
                </a:lnTo>
                <a:lnTo>
                  <a:pt x="926782" y="337242"/>
                </a:lnTo>
                <a:lnTo>
                  <a:pt x="927840" y="340681"/>
                </a:lnTo>
                <a:lnTo>
                  <a:pt x="929428" y="343855"/>
                </a:lnTo>
                <a:lnTo>
                  <a:pt x="931016" y="347293"/>
                </a:lnTo>
                <a:lnTo>
                  <a:pt x="932604" y="350467"/>
                </a:lnTo>
                <a:lnTo>
                  <a:pt x="934192" y="353377"/>
                </a:lnTo>
                <a:lnTo>
                  <a:pt x="936044" y="356286"/>
                </a:lnTo>
                <a:lnTo>
                  <a:pt x="938161" y="359196"/>
                </a:lnTo>
                <a:lnTo>
                  <a:pt x="940278" y="361841"/>
                </a:lnTo>
                <a:lnTo>
                  <a:pt x="942660" y="364486"/>
                </a:lnTo>
                <a:lnTo>
                  <a:pt x="945042" y="367131"/>
                </a:lnTo>
                <a:lnTo>
                  <a:pt x="947424" y="369512"/>
                </a:lnTo>
                <a:lnTo>
                  <a:pt x="950335" y="371892"/>
                </a:lnTo>
                <a:lnTo>
                  <a:pt x="952981" y="374008"/>
                </a:lnTo>
                <a:lnTo>
                  <a:pt x="955892" y="375860"/>
                </a:lnTo>
                <a:lnTo>
                  <a:pt x="958803" y="377711"/>
                </a:lnTo>
                <a:lnTo>
                  <a:pt x="961714" y="379563"/>
                </a:lnTo>
                <a:lnTo>
                  <a:pt x="964890" y="381150"/>
                </a:lnTo>
                <a:lnTo>
                  <a:pt x="968331" y="382472"/>
                </a:lnTo>
                <a:lnTo>
                  <a:pt x="971506" y="383795"/>
                </a:lnTo>
                <a:lnTo>
                  <a:pt x="974947" y="385117"/>
                </a:lnTo>
                <a:lnTo>
                  <a:pt x="978387" y="386175"/>
                </a:lnTo>
                <a:lnTo>
                  <a:pt x="981827" y="386969"/>
                </a:lnTo>
                <a:lnTo>
                  <a:pt x="985797" y="387498"/>
                </a:lnTo>
                <a:lnTo>
                  <a:pt x="989237" y="388027"/>
                </a:lnTo>
                <a:lnTo>
                  <a:pt x="992942" y="388291"/>
                </a:lnTo>
                <a:lnTo>
                  <a:pt x="996647" y="388291"/>
                </a:lnTo>
                <a:lnTo>
                  <a:pt x="1000352" y="388291"/>
                </a:lnTo>
                <a:lnTo>
                  <a:pt x="1004057" y="388027"/>
                </a:lnTo>
                <a:lnTo>
                  <a:pt x="1007762" y="387498"/>
                </a:lnTo>
                <a:lnTo>
                  <a:pt x="1011467" y="386969"/>
                </a:lnTo>
                <a:lnTo>
                  <a:pt x="1014908" y="386175"/>
                </a:lnTo>
                <a:lnTo>
                  <a:pt x="1018348" y="385117"/>
                </a:lnTo>
                <a:lnTo>
                  <a:pt x="1021524" y="383795"/>
                </a:lnTo>
                <a:lnTo>
                  <a:pt x="1025229" y="382472"/>
                </a:lnTo>
                <a:lnTo>
                  <a:pt x="1028405" y="381150"/>
                </a:lnTo>
                <a:lnTo>
                  <a:pt x="1031580" y="379563"/>
                </a:lnTo>
                <a:lnTo>
                  <a:pt x="1034491" y="377711"/>
                </a:lnTo>
                <a:lnTo>
                  <a:pt x="1037403" y="375860"/>
                </a:lnTo>
                <a:lnTo>
                  <a:pt x="1040314" y="374008"/>
                </a:lnTo>
                <a:lnTo>
                  <a:pt x="1043225" y="371892"/>
                </a:lnTo>
                <a:lnTo>
                  <a:pt x="1045871" y="369512"/>
                </a:lnTo>
                <a:lnTo>
                  <a:pt x="1048253" y="367131"/>
                </a:lnTo>
                <a:lnTo>
                  <a:pt x="1050635" y="364486"/>
                </a:lnTo>
                <a:lnTo>
                  <a:pt x="1053017" y="361841"/>
                </a:lnTo>
                <a:lnTo>
                  <a:pt x="1055134" y="359196"/>
                </a:lnTo>
                <a:lnTo>
                  <a:pt x="1057251" y="356286"/>
                </a:lnTo>
                <a:lnTo>
                  <a:pt x="1059103" y="353377"/>
                </a:lnTo>
                <a:lnTo>
                  <a:pt x="1060956" y="350467"/>
                </a:lnTo>
                <a:lnTo>
                  <a:pt x="1062544" y="347293"/>
                </a:lnTo>
                <a:lnTo>
                  <a:pt x="1064132" y="343855"/>
                </a:lnTo>
                <a:lnTo>
                  <a:pt x="1065455" y="340681"/>
                </a:lnTo>
                <a:lnTo>
                  <a:pt x="1066513" y="337242"/>
                </a:lnTo>
                <a:lnTo>
                  <a:pt x="1067572" y="334068"/>
                </a:lnTo>
                <a:lnTo>
                  <a:pt x="1068366" y="330630"/>
                </a:lnTo>
                <a:lnTo>
                  <a:pt x="1068895" y="326662"/>
                </a:lnTo>
                <a:lnTo>
                  <a:pt x="1069424" y="323223"/>
                </a:lnTo>
                <a:lnTo>
                  <a:pt x="1069689" y="319520"/>
                </a:lnTo>
                <a:lnTo>
                  <a:pt x="1069689" y="315817"/>
                </a:lnTo>
                <a:lnTo>
                  <a:pt x="1069689" y="312114"/>
                </a:lnTo>
                <a:lnTo>
                  <a:pt x="1069424" y="308147"/>
                </a:lnTo>
                <a:lnTo>
                  <a:pt x="1068895" y="304444"/>
                </a:lnTo>
                <a:lnTo>
                  <a:pt x="1068366" y="301005"/>
                </a:lnTo>
                <a:lnTo>
                  <a:pt x="1067572" y="297567"/>
                </a:lnTo>
                <a:lnTo>
                  <a:pt x="1066513" y="294128"/>
                </a:lnTo>
                <a:lnTo>
                  <a:pt x="1065455" y="290425"/>
                </a:lnTo>
                <a:lnTo>
                  <a:pt x="1064132" y="287251"/>
                </a:lnTo>
                <a:lnTo>
                  <a:pt x="1062544" y="284077"/>
                </a:lnTo>
                <a:lnTo>
                  <a:pt x="1060956" y="280903"/>
                </a:lnTo>
                <a:lnTo>
                  <a:pt x="1059103" y="277993"/>
                </a:lnTo>
                <a:lnTo>
                  <a:pt x="1057251" y="275084"/>
                </a:lnTo>
                <a:lnTo>
                  <a:pt x="1055134" y="272174"/>
                </a:lnTo>
                <a:lnTo>
                  <a:pt x="1053017" y="269265"/>
                </a:lnTo>
                <a:lnTo>
                  <a:pt x="1050635" y="266620"/>
                </a:lnTo>
                <a:lnTo>
                  <a:pt x="1048253" y="264239"/>
                </a:lnTo>
                <a:lnTo>
                  <a:pt x="1045871" y="261594"/>
                </a:lnTo>
                <a:lnTo>
                  <a:pt x="1043225" y="259478"/>
                </a:lnTo>
                <a:lnTo>
                  <a:pt x="1040314" y="257362"/>
                </a:lnTo>
                <a:lnTo>
                  <a:pt x="1037403" y="255246"/>
                </a:lnTo>
                <a:lnTo>
                  <a:pt x="1034491" y="253395"/>
                </a:lnTo>
                <a:lnTo>
                  <a:pt x="1031580" y="251543"/>
                </a:lnTo>
                <a:lnTo>
                  <a:pt x="1028405" y="249956"/>
                </a:lnTo>
                <a:lnTo>
                  <a:pt x="1025229" y="248369"/>
                </a:lnTo>
                <a:lnTo>
                  <a:pt x="1021524" y="247046"/>
                </a:lnTo>
                <a:lnTo>
                  <a:pt x="1018348" y="245988"/>
                </a:lnTo>
                <a:lnTo>
                  <a:pt x="1014908" y="244930"/>
                </a:lnTo>
                <a:lnTo>
                  <a:pt x="1011467" y="244137"/>
                </a:lnTo>
                <a:lnTo>
                  <a:pt x="1007762" y="243608"/>
                </a:lnTo>
                <a:lnTo>
                  <a:pt x="1004057" y="243079"/>
                </a:lnTo>
                <a:lnTo>
                  <a:pt x="1000352" y="242814"/>
                </a:lnTo>
                <a:lnTo>
                  <a:pt x="996647" y="242814"/>
                </a:lnTo>
                <a:lnTo>
                  <a:pt x="992942" y="242814"/>
                </a:lnTo>
                <a:close/>
                <a:moveTo>
                  <a:pt x="632233" y="242814"/>
                </a:moveTo>
                <a:lnTo>
                  <a:pt x="619795" y="243079"/>
                </a:lnTo>
                <a:lnTo>
                  <a:pt x="607357" y="243872"/>
                </a:lnTo>
                <a:lnTo>
                  <a:pt x="595183" y="245459"/>
                </a:lnTo>
                <a:lnTo>
                  <a:pt x="583274" y="247575"/>
                </a:lnTo>
                <a:lnTo>
                  <a:pt x="571365" y="250221"/>
                </a:lnTo>
                <a:lnTo>
                  <a:pt x="559986" y="253659"/>
                </a:lnTo>
                <a:lnTo>
                  <a:pt x="548606" y="257627"/>
                </a:lnTo>
                <a:lnTo>
                  <a:pt x="537756" y="261859"/>
                </a:lnTo>
                <a:lnTo>
                  <a:pt x="526905" y="266620"/>
                </a:lnTo>
                <a:lnTo>
                  <a:pt x="516055" y="272174"/>
                </a:lnTo>
                <a:lnTo>
                  <a:pt x="505998" y="277993"/>
                </a:lnTo>
                <a:lnTo>
                  <a:pt x="496207" y="284077"/>
                </a:lnTo>
                <a:lnTo>
                  <a:pt x="486679" y="291219"/>
                </a:lnTo>
                <a:lnTo>
                  <a:pt x="477417" y="298360"/>
                </a:lnTo>
                <a:lnTo>
                  <a:pt x="468684" y="305766"/>
                </a:lnTo>
                <a:lnTo>
                  <a:pt x="460480" y="313966"/>
                </a:lnTo>
                <a:lnTo>
                  <a:pt x="452276" y="322165"/>
                </a:lnTo>
                <a:lnTo>
                  <a:pt x="444601" y="331159"/>
                </a:lnTo>
                <a:lnTo>
                  <a:pt x="437191" y="340152"/>
                </a:lnTo>
                <a:lnTo>
                  <a:pt x="430575" y="349938"/>
                </a:lnTo>
                <a:lnTo>
                  <a:pt x="424224" y="359725"/>
                </a:lnTo>
                <a:lnTo>
                  <a:pt x="418401" y="369776"/>
                </a:lnTo>
                <a:lnTo>
                  <a:pt x="413109" y="380092"/>
                </a:lnTo>
                <a:lnTo>
                  <a:pt x="408080" y="390936"/>
                </a:lnTo>
                <a:lnTo>
                  <a:pt x="403846" y="402046"/>
                </a:lnTo>
                <a:lnTo>
                  <a:pt x="399876" y="413419"/>
                </a:lnTo>
                <a:lnTo>
                  <a:pt x="396701" y="424793"/>
                </a:lnTo>
                <a:lnTo>
                  <a:pt x="394054" y="436431"/>
                </a:lnTo>
                <a:lnTo>
                  <a:pt x="391937" y="448598"/>
                </a:lnTo>
                <a:lnTo>
                  <a:pt x="390349" y="460765"/>
                </a:lnTo>
                <a:lnTo>
                  <a:pt x="389291" y="472932"/>
                </a:lnTo>
                <a:lnTo>
                  <a:pt x="389026" y="485364"/>
                </a:lnTo>
                <a:lnTo>
                  <a:pt x="389291" y="498060"/>
                </a:lnTo>
                <a:lnTo>
                  <a:pt x="390349" y="510227"/>
                </a:lnTo>
                <a:lnTo>
                  <a:pt x="391937" y="522395"/>
                </a:lnTo>
                <a:lnTo>
                  <a:pt x="394054" y="534562"/>
                </a:lnTo>
                <a:lnTo>
                  <a:pt x="396701" y="546200"/>
                </a:lnTo>
                <a:lnTo>
                  <a:pt x="399876" y="557838"/>
                </a:lnTo>
                <a:lnTo>
                  <a:pt x="403846" y="568947"/>
                </a:lnTo>
                <a:lnTo>
                  <a:pt x="408080" y="580056"/>
                </a:lnTo>
                <a:lnTo>
                  <a:pt x="413109" y="590901"/>
                </a:lnTo>
                <a:lnTo>
                  <a:pt x="418401" y="601217"/>
                </a:lnTo>
                <a:lnTo>
                  <a:pt x="424224" y="611532"/>
                </a:lnTo>
                <a:lnTo>
                  <a:pt x="430575" y="621319"/>
                </a:lnTo>
                <a:lnTo>
                  <a:pt x="437191" y="630841"/>
                </a:lnTo>
                <a:lnTo>
                  <a:pt x="444601" y="640099"/>
                </a:lnTo>
                <a:lnTo>
                  <a:pt x="452276" y="648827"/>
                </a:lnTo>
                <a:lnTo>
                  <a:pt x="460480" y="657291"/>
                </a:lnTo>
                <a:lnTo>
                  <a:pt x="468684" y="665491"/>
                </a:lnTo>
                <a:lnTo>
                  <a:pt x="477417" y="672897"/>
                </a:lnTo>
                <a:lnTo>
                  <a:pt x="486679" y="680039"/>
                </a:lnTo>
                <a:lnTo>
                  <a:pt x="496207" y="687180"/>
                </a:lnTo>
                <a:lnTo>
                  <a:pt x="505998" y="693264"/>
                </a:lnTo>
                <a:lnTo>
                  <a:pt x="516055" y="699083"/>
                </a:lnTo>
                <a:lnTo>
                  <a:pt x="526905" y="704637"/>
                </a:lnTo>
                <a:lnTo>
                  <a:pt x="537756" y="709399"/>
                </a:lnTo>
                <a:lnTo>
                  <a:pt x="548606" y="713631"/>
                </a:lnTo>
                <a:lnTo>
                  <a:pt x="559986" y="717598"/>
                </a:lnTo>
                <a:lnTo>
                  <a:pt x="571365" y="721037"/>
                </a:lnTo>
                <a:lnTo>
                  <a:pt x="583274" y="723682"/>
                </a:lnTo>
                <a:lnTo>
                  <a:pt x="595183" y="725798"/>
                </a:lnTo>
                <a:lnTo>
                  <a:pt x="607357" y="727385"/>
                </a:lnTo>
                <a:lnTo>
                  <a:pt x="619795" y="728178"/>
                </a:lnTo>
                <a:lnTo>
                  <a:pt x="632233" y="728443"/>
                </a:lnTo>
                <a:lnTo>
                  <a:pt x="644672" y="728178"/>
                </a:lnTo>
                <a:lnTo>
                  <a:pt x="657110" y="727385"/>
                </a:lnTo>
                <a:lnTo>
                  <a:pt x="669283" y="725798"/>
                </a:lnTo>
                <a:lnTo>
                  <a:pt x="681192" y="723682"/>
                </a:lnTo>
                <a:lnTo>
                  <a:pt x="693101" y="721037"/>
                </a:lnTo>
                <a:lnTo>
                  <a:pt x="704746" y="717598"/>
                </a:lnTo>
                <a:lnTo>
                  <a:pt x="715861" y="713631"/>
                </a:lnTo>
                <a:lnTo>
                  <a:pt x="726976" y="709399"/>
                </a:lnTo>
                <a:lnTo>
                  <a:pt x="737561" y="704637"/>
                </a:lnTo>
                <a:lnTo>
                  <a:pt x="748147" y="699083"/>
                </a:lnTo>
                <a:lnTo>
                  <a:pt x="758204" y="693264"/>
                </a:lnTo>
                <a:lnTo>
                  <a:pt x="767995" y="687180"/>
                </a:lnTo>
                <a:lnTo>
                  <a:pt x="777523" y="680039"/>
                </a:lnTo>
                <a:lnTo>
                  <a:pt x="786785" y="672897"/>
                </a:lnTo>
                <a:lnTo>
                  <a:pt x="795518" y="665491"/>
                </a:lnTo>
                <a:lnTo>
                  <a:pt x="803987" y="657291"/>
                </a:lnTo>
                <a:lnTo>
                  <a:pt x="811926" y="648827"/>
                </a:lnTo>
                <a:lnTo>
                  <a:pt x="819866" y="640099"/>
                </a:lnTo>
                <a:lnTo>
                  <a:pt x="826746" y="630841"/>
                </a:lnTo>
                <a:lnTo>
                  <a:pt x="833627" y="621319"/>
                </a:lnTo>
                <a:lnTo>
                  <a:pt x="839978" y="611532"/>
                </a:lnTo>
                <a:lnTo>
                  <a:pt x="845801" y="601217"/>
                </a:lnTo>
                <a:lnTo>
                  <a:pt x="851094" y="590901"/>
                </a:lnTo>
                <a:lnTo>
                  <a:pt x="856122" y="580056"/>
                </a:lnTo>
                <a:lnTo>
                  <a:pt x="860356" y="568947"/>
                </a:lnTo>
                <a:lnTo>
                  <a:pt x="864061" y="557838"/>
                </a:lnTo>
                <a:lnTo>
                  <a:pt x="867501" y="546200"/>
                </a:lnTo>
                <a:lnTo>
                  <a:pt x="870148" y="534562"/>
                </a:lnTo>
                <a:lnTo>
                  <a:pt x="872265" y="522395"/>
                </a:lnTo>
                <a:lnTo>
                  <a:pt x="873853" y="510227"/>
                </a:lnTo>
                <a:lnTo>
                  <a:pt x="874911" y="498060"/>
                </a:lnTo>
                <a:lnTo>
                  <a:pt x="875176" y="485364"/>
                </a:lnTo>
                <a:lnTo>
                  <a:pt x="874911" y="472932"/>
                </a:lnTo>
                <a:lnTo>
                  <a:pt x="873853" y="460765"/>
                </a:lnTo>
                <a:lnTo>
                  <a:pt x="872265" y="448598"/>
                </a:lnTo>
                <a:lnTo>
                  <a:pt x="870148" y="436431"/>
                </a:lnTo>
                <a:lnTo>
                  <a:pt x="867501" y="424793"/>
                </a:lnTo>
                <a:lnTo>
                  <a:pt x="864061" y="413419"/>
                </a:lnTo>
                <a:lnTo>
                  <a:pt x="860356" y="402046"/>
                </a:lnTo>
                <a:lnTo>
                  <a:pt x="856122" y="390936"/>
                </a:lnTo>
                <a:lnTo>
                  <a:pt x="851094" y="380092"/>
                </a:lnTo>
                <a:lnTo>
                  <a:pt x="845801" y="369776"/>
                </a:lnTo>
                <a:lnTo>
                  <a:pt x="839978" y="359725"/>
                </a:lnTo>
                <a:lnTo>
                  <a:pt x="833627" y="349938"/>
                </a:lnTo>
                <a:lnTo>
                  <a:pt x="826746" y="340152"/>
                </a:lnTo>
                <a:lnTo>
                  <a:pt x="819866" y="331159"/>
                </a:lnTo>
                <a:lnTo>
                  <a:pt x="811926" y="322165"/>
                </a:lnTo>
                <a:lnTo>
                  <a:pt x="803987" y="313966"/>
                </a:lnTo>
                <a:lnTo>
                  <a:pt x="795518" y="305766"/>
                </a:lnTo>
                <a:lnTo>
                  <a:pt x="786785" y="298360"/>
                </a:lnTo>
                <a:lnTo>
                  <a:pt x="777523" y="291219"/>
                </a:lnTo>
                <a:lnTo>
                  <a:pt x="767995" y="284077"/>
                </a:lnTo>
                <a:lnTo>
                  <a:pt x="758204" y="277993"/>
                </a:lnTo>
                <a:lnTo>
                  <a:pt x="748147" y="272174"/>
                </a:lnTo>
                <a:lnTo>
                  <a:pt x="737561" y="266620"/>
                </a:lnTo>
                <a:lnTo>
                  <a:pt x="726976" y="261859"/>
                </a:lnTo>
                <a:lnTo>
                  <a:pt x="715861" y="257627"/>
                </a:lnTo>
                <a:lnTo>
                  <a:pt x="704746" y="253659"/>
                </a:lnTo>
                <a:lnTo>
                  <a:pt x="693101" y="250221"/>
                </a:lnTo>
                <a:lnTo>
                  <a:pt x="681192" y="247575"/>
                </a:lnTo>
                <a:lnTo>
                  <a:pt x="669283" y="245459"/>
                </a:lnTo>
                <a:lnTo>
                  <a:pt x="657110" y="243872"/>
                </a:lnTo>
                <a:lnTo>
                  <a:pt x="644672" y="243079"/>
                </a:lnTo>
                <a:lnTo>
                  <a:pt x="632233" y="242814"/>
                </a:lnTo>
                <a:close/>
                <a:moveTo>
                  <a:pt x="291902" y="0"/>
                </a:moveTo>
                <a:lnTo>
                  <a:pt x="389026" y="0"/>
                </a:lnTo>
                <a:lnTo>
                  <a:pt x="394054" y="265"/>
                </a:lnTo>
                <a:lnTo>
                  <a:pt x="398818" y="529"/>
                </a:lnTo>
                <a:lnTo>
                  <a:pt x="403846" y="1058"/>
                </a:lnTo>
                <a:lnTo>
                  <a:pt x="408610" y="1852"/>
                </a:lnTo>
                <a:lnTo>
                  <a:pt x="413373" y="2910"/>
                </a:lnTo>
                <a:lnTo>
                  <a:pt x="417872" y="4232"/>
                </a:lnTo>
                <a:lnTo>
                  <a:pt x="422636" y="5819"/>
                </a:lnTo>
                <a:lnTo>
                  <a:pt x="426870" y="7406"/>
                </a:lnTo>
                <a:lnTo>
                  <a:pt x="431104" y="9522"/>
                </a:lnTo>
                <a:lnTo>
                  <a:pt x="435339" y="11903"/>
                </a:lnTo>
                <a:lnTo>
                  <a:pt x="439308" y="14019"/>
                </a:lnTo>
                <a:lnTo>
                  <a:pt x="443543" y="16664"/>
                </a:lnTo>
                <a:lnTo>
                  <a:pt x="447248" y="19309"/>
                </a:lnTo>
                <a:lnTo>
                  <a:pt x="450953" y="21954"/>
                </a:lnTo>
                <a:lnTo>
                  <a:pt x="454393" y="25128"/>
                </a:lnTo>
                <a:lnTo>
                  <a:pt x="457569" y="28302"/>
                </a:lnTo>
                <a:lnTo>
                  <a:pt x="461009" y="31741"/>
                </a:lnTo>
                <a:lnTo>
                  <a:pt x="464185" y="35179"/>
                </a:lnTo>
                <a:lnTo>
                  <a:pt x="466831" y="38882"/>
                </a:lnTo>
                <a:lnTo>
                  <a:pt x="469478" y="42585"/>
                </a:lnTo>
                <a:lnTo>
                  <a:pt x="472124" y="46553"/>
                </a:lnTo>
                <a:lnTo>
                  <a:pt x="474241" y="50785"/>
                </a:lnTo>
                <a:lnTo>
                  <a:pt x="476358" y="55017"/>
                </a:lnTo>
                <a:lnTo>
                  <a:pt x="478476" y="59249"/>
                </a:lnTo>
                <a:lnTo>
                  <a:pt x="480328" y="63481"/>
                </a:lnTo>
                <a:lnTo>
                  <a:pt x="481916" y="68242"/>
                </a:lnTo>
                <a:lnTo>
                  <a:pt x="483239" y="72739"/>
                </a:lnTo>
                <a:lnTo>
                  <a:pt x="484298" y="77500"/>
                </a:lnTo>
                <a:lnTo>
                  <a:pt x="485092" y="82261"/>
                </a:lnTo>
                <a:lnTo>
                  <a:pt x="485621" y="87286"/>
                </a:lnTo>
                <a:lnTo>
                  <a:pt x="486150" y="92047"/>
                </a:lnTo>
                <a:lnTo>
                  <a:pt x="486150" y="97073"/>
                </a:lnTo>
                <a:lnTo>
                  <a:pt x="1069689" y="97073"/>
                </a:lnTo>
                <a:lnTo>
                  <a:pt x="1074717" y="97073"/>
                </a:lnTo>
                <a:lnTo>
                  <a:pt x="1079745" y="97602"/>
                </a:lnTo>
                <a:lnTo>
                  <a:pt x="1084509" y="98131"/>
                </a:lnTo>
                <a:lnTo>
                  <a:pt x="1089273" y="98925"/>
                </a:lnTo>
                <a:lnTo>
                  <a:pt x="1093772" y="99983"/>
                </a:lnTo>
                <a:lnTo>
                  <a:pt x="1098535" y="101305"/>
                </a:lnTo>
                <a:lnTo>
                  <a:pt x="1103034" y="102892"/>
                </a:lnTo>
                <a:lnTo>
                  <a:pt x="1107533" y="104744"/>
                </a:lnTo>
                <a:lnTo>
                  <a:pt x="1111767" y="106595"/>
                </a:lnTo>
                <a:lnTo>
                  <a:pt x="1115737" y="108711"/>
                </a:lnTo>
                <a:lnTo>
                  <a:pt x="1119971" y="111092"/>
                </a:lnTo>
                <a:lnTo>
                  <a:pt x="1123941" y="113737"/>
                </a:lnTo>
                <a:lnTo>
                  <a:pt x="1127646" y="116382"/>
                </a:lnTo>
                <a:lnTo>
                  <a:pt x="1131351" y="119027"/>
                </a:lnTo>
                <a:lnTo>
                  <a:pt x="1134791" y="122201"/>
                </a:lnTo>
                <a:lnTo>
                  <a:pt x="1138496" y="125639"/>
                </a:lnTo>
                <a:lnTo>
                  <a:pt x="1141672" y="128813"/>
                </a:lnTo>
                <a:lnTo>
                  <a:pt x="1144583" y="132252"/>
                </a:lnTo>
                <a:lnTo>
                  <a:pt x="1147494" y="135955"/>
                </a:lnTo>
                <a:lnTo>
                  <a:pt x="1150141" y="139658"/>
                </a:lnTo>
                <a:lnTo>
                  <a:pt x="1152522" y="143890"/>
                </a:lnTo>
                <a:lnTo>
                  <a:pt x="1155169" y="147858"/>
                </a:lnTo>
                <a:lnTo>
                  <a:pt x="1157286" y="152090"/>
                </a:lnTo>
                <a:lnTo>
                  <a:pt x="1159139" y="156322"/>
                </a:lnTo>
                <a:lnTo>
                  <a:pt x="1160991" y="160818"/>
                </a:lnTo>
                <a:lnTo>
                  <a:pt x="1162579" y="165315"/>
                </a:lnTo>
                <a:lnTo>
                  <a:pt x="1163902" y="169811"/>
                </a:lnTo>
                <a:lnTo>
                  <a:pt x="1164961" y="174573"/>
                </a:lnTo>
                <a:lnTo>
                  <a:pt x="1165755" y="179334"/>
                </a:lnTo>
                <a:lnTo>
                  <a:pt x="1166284" y="184359"/>
                </a:lnTo>
                <a:lnTo>
                  <a:pt x="1166813" y="189120"/>
                </a:lnTo>
                <a:lnTo>
                  <a:pt x="1166813" y="194146"/>
                </a:lnTo>
                <a:lnTo>
                  <a:pt x="1166813" y="777111"/>
                </a:lnTo>
                <a:lnTo>
                  <a:pt x="1166813" y="782137"/>
                </a:lnTo>
                <a:lnTo>
                  <a:pt x="1166284" y="786898"/>
                </a:lnTo>
                <a:lnTo>
                  <a:pt x="1165755" y="791924"/>
                </a:lnTo>
                <a:lnTo>
                  <a:pt x="1164961" y="796949"/>
                </a:lnTo>
                <a:lnTo>
                  <a:pt x="1163902" y="801446"/>
                </a:lnTo>
                <a:lnTo>
                  <a:pt x="1162579" y="805942"/>
                </a:lnTo>
                <a:lnTo>
                  <a:pt x="1160991" y="810439"/>
                </a:lnTo>
                <a:lnTo>
                  <a:pt x="1159139" y="815200"/>
                </a:lnTo>
                <a:lnTo>
                  <a:pt x="1157286" y="819432"/>
                </a:lnTo>
                <a:lnTo>
                  <a:pt x="1155169" y="823400"/>
                </a:lnTo>
                <a:lnTo>
                  <a:pt x="1152522" y="827632"/>
                </a:lnTo>
                <a:lnTo>
                  <a:pt x="1150141" y="831335"/>
                </a:lnTo>
                <a:lnTo>
                  <a:pt x="1147494" y="835567"/>
                </a:lnTo>
                <a:lnTo>
                  <a:pt x="1144583" y="839005"/>
                </a:lnTo>
                <a:lnTo>
                  <a:pt x="1141672" y="842708"/>
                </a:lnTo>
                <a:lnTo>
                  <a:pt x="1138496" y="845882"/>
                </a:lnTo>
                <a:lnTo>
                  <a:pt x="1134791" y="849056"/>
                </a:lnTo>
                <a:lnTo>
                  <a:pt x="1131351" y="852495"/>
                </a:lnTo>
                <a:lnTo>
                  <a:pt x="1127646" y="855140"/>
                </a:lnTo>
                <a:lnTo>
                  <a:pt x="1123941" y="858049"/>
                </a:lnTo>
                <a:lnTo>
                  <a:pt x="1119971" y="860430"/>
                </a:lnTo>
                <a:lnTo>
                  <a:pt x="1115737" y="862811"/>
                </a:lnTo>
                <a:lnTo>
                  <a:pt x="1111767" y="864927"/>
                </a:lnTo>
                <a:lnTo>
                  <a:pt x="1107533" y="866778"/>
                </a:lnTo>
                <a:lnTo>
                  <a:pt x="1103034" y="868630"/>
                </a:lnTo>
                <a:lnTo>
                  <a:pt x="1098535" y="870217"/>
                </a:lnTo>
                <a:lnTo>
                  <a:pt x="1093772" y="871539"/>
                </a:lnTo>
                <a:lnTo>
                  <a:pt x="1089273" y="872597"/>
                </a:lnTo>
                <a:lnTo>
                  <a:pt x="1084509" y="873655"/>
                </a:lnTo>
                <a:lnTo>
                  <a:pt x="1079745" y="874184"/>
                </a:lnTo>
                <a:lnTo>
                  <a:pt x="1074717" y="874449"/>
                </a:lnTo>
                <a:lnTo>
                  <a:pt x="1069689" y="874713"/>
                </a:lnTo>
                <a:lnTo>
                  <a:pt x="97124" y="874713"/>
                </a:lnTo>
                <a:lnTo>
                  <a:pt x="92361" y="874449"/>
                </a:lnTo>
                <a:lnTo>
                  <a:pt x="87332" y="874184"/>
                </a:lnTo>
                <a:lnTo>
                  <a:pt x="82304" y="873655"/>
                </a:lnTo>
                <a:lnTo>
                  <a:pt x="77541" y="872597"/>
                </a:lnTo>
                <a:lnTo>
                  <a:pt x="73042" y="871539"/>
                </a:lnTo>
                <a:lnTo>
                  <a:pt x="68543" y="870217"/>
                </a:lnTo>
                <a:lnTo>
                  <a:pt x="63779" y="868630"/>
                </a:lnTo>
                <a:lnTo>
                  <a:pt x="59545" y="866778"/>
                </a:lnTo>
                <a:lnTo>
                  <a:pt x="55311" y="864927"/>
                </a:lnTo>
                <a:lnTo>
                  <a:pt x="51076" y="862811"/>
                </a:lnTo>
                <a:lnTo>
                  <a:pt x="47107" y="860430"/>
                </a:lnTo>
                <a:lnTo>
                  <a:pt x="42872" y="858049"/>
                </a:lnTo>
                <a:lnTo>
                  <a:pt x="39167" y="855140"/>
                </a:lnTo>
                <a:lnTo>
                  <a:pt x="35462" y="852495"/>
                </a:lnTo>
                <a:lnTo>
                  <a:pt x="32022" y="849056"/>
                </a:lnTo>
                <a:lnTo>
                  <a:pt x="28846" y="845882"/>
                </a:lnTo>
                <a:lnTo>
                  <a:pt x="25406" y="842708"/>
                </a:lnTo>
                <a:lnTo>
                  <a:pt x="22230" y="839005"/>
                </a:lnTo>
                <a:lnTo>
                  <a:pt x="19319" y="835567"/>
                </a:lnTo>
                <a:lnTo>
                  <a:pt x="16673" y="831335"/>
                </a:lnTo>
                <a:lnTo>
                  <a:pt x="14291" y="827632"/>
                </a:lnTo>
                <a:lnTo>
                  <a:pt x="11909" y="823400"/>
                </a:lnTo>
                <a:lnTo>
                  <a:pt x="9792" y="819432"/>
                </a:lnTo>
                <a:lnTo>
                  <a:pt x="7675" y="815200"/>
                </a:lnTo>
                <a:lnTo>
                  <a:pt x="5822" y="810439"/>
                </a:lnTo>
                <a:lnTo>
                  <a:pt x="4499" y="805942"/>
                </a:lnTo>
                <a:lnTo>
                  <a:pt x="3176" y="801446"/>
                </a:lnTo>
                <a:lnTo>
                  <a:pt x="2117" y="796949"/>
                </a:lnTo>
                <a:lnTo>
                  <a:pt x="1059" y="791924"/>
                </a:lnTo>
                <a:lnTo>
                  <a:pt x="529" y="786898"/>
                </a:lnTo>
                <a:lnTo>
                  <a:pt x="265" y="782137"/>
                </a:lnTo>
                <a:lnTo>
                  <a:pt x="40" y="777875"/>
                </a:lnTo>
                <a:lnTo>
                  <a:pt x="0" y="777875"/>
                </a:lnTo>
                <a:lnTo>
                  <a:pt x="0" y="777111"/>
                </a:lnTo>
                <a:lnTo>
                  <a:pt x="0" y="194146"/>
                </a:lnTo>
                <a:lnTo>
                  <a:pt x="0" y="193675"/>
                </a:lnTo>
                <a:lnTo>
                  <a:pt x="25" y="193675"/>
                </a:lnTo>
                <a:lnTo>
                  <a:pt x="265" y="189120"/>
                </a:lnTo>
                <a:lnTo>
                  <a:pt x="529" y="184359"/>
                </a:lnTo>
                <a:lnTo>
                  <a:pt x="1059" y="179334"/>
                </a:lnTo>
                <a:lnTo>
                  <a:pt x="2117" y="174573"/>
                </a:lnTo>
                <a:lnTo>
                  <a:pt x="3176" y="169811"/>
                </a:lnTo>
                <a:lnTo>
                  <a:pt x="4499" y="165315"/>
                </a:lnTo>
                <a:lnTo>
                  <a:pt x="5822" y="160818"/>
                </a:lnTo>
                <a:lnTo>
                  <a:pt x="7675" y="156322"/>
                </a:lnTo>
                <a:lnTo>
                  <a:pt x="9792" y="152090"/>
                </a:lnTo>
                <a:lnTo>
                  <a:pt x="11909" y="147858"/>
                </a:lnTo>
                <a:lnTo>
                  <a:pt x="14291" y="143890"/>
                </a:lnTo>
                <a:lnTo>
                  <a:pt x="16673" y="139658"/>
                </a:lnTo>
                <a:lnTo>
                  <a:pt x="19319" y="135955"/>
                </a:lnTo>
                <a:lnTo>
                  <a:pt x="22230" y="132252"/>
                </a:lnTo>
                <a:lnTo>
                  <a:pt x="25406" y="128813"/>
                </a:lnTo>
                <a:lnTo>
                  <a:pt x="28846" y="125639"/>
                </a:lnTo>
                <a:lnTo>
                  <a:pt x="32022" y="122201"/>
                </a:lnTo>
                <a:lnTo>
                  <a:pt x="35462" y="119027"/>
                </a:lnTo>
                <a:lnTo>
                  <a:pt x="39167" y="116382"/>
                </a:lnTo>
                <a:lnTo>
                  <a:pt x="42872" y="113737"/>
                </a:lnTo>
                <a:lnTo>
                  <a:pt x="47107" y="111092"/>
                </a:lnTo>
                <a:lnTo>
                  <a:pt x="51076" y="108711"/>
                </a:lnTo>
                <a:lnTo>
                  <a:pt x="55311" y="106595"/>
                </a:lnTo>
                <a:lnTo>
                  <a:pt x="59545" y="104744"/>
                </a:lnTo>
                <a:lnTo>
                  <a:pt x="63779" y="102892"/>
                </a:lnTo>
                <a:lnTo>
                  <a:pt x="68543" y="101305"/>
                </a:lnTo>
                <a:lnTo>
                  <a:pt x="73042" y="99983"/>
                </a:lnTo>
                <a:lnTo>
                  <a:pt x="77541" y="98925"/>
                </a:lnTo>
                <a:lnTo>
                  <a:pt x="82304" y="98131"/>
                </a:lnTo>
                <a:lnTo>
                  <a:pt x="87332" y="97602"/>
                </a:lnTo>
                <a:lnTo>
                  <a:pt x="92361" y="97073"/>
                </a:lnTo>
                <a:lnTo>
                  <a:pt x="97124" y="97073"/>
                </a:lnTo>
                <a:lnTo>
                  <a:pt x="194513" y="97073"/>
                </a:lnTo>
                <a:lnTo>
                  <a:pt x="194778" y="92047"/>
                </a:lnTo>
                <a:lnTo>
                  <a:pt x="195042" y="87286"/>
                </a:lnTo>
                <a:lnTo>
                  <a:pt x="195836" y="82261"/>
                </a:lnTo>
                <a:lnTo>
                  <a:pt x="196630" y="77500"/>
                </a:lnTo>
                <a:lnTo>
                  <a:pt x="197953" y="72739"/>
                </a:lnTo>
                <a:lnTo>
                  <a:pt x="199277" y="68242"/>
                </a:lnTo>
                <a:lnTo>
                  <a:pt x="200600" y="63481"/>
                </a:lnTo>
                <a:lnTo>
                  <a:pt x="202452" y="59249"/>
                </a:lnTo>
                <a:lnTo>
                  <a:pt x="204305" y="55017"/>
                </a:lnTo>
                <a:lnTo>
                  <a:pt x="206422" y="50785"/>
                </a:lnTo>
                <a:lnTo>
                  <a:pt x="208804" y="46553"/>
                </a:lnTo>
                <a:lnTo>
                  <a:pt x="211186" y="42585"/>
                </a:lnTo>
                <a:lnTo>
                  <a:pt x="213832" y="38882"/>
                </a:lnTo>
                <a:lnTo>
                  <a:pt x="217008" y="35179"/>
                </a:lnTo>
                <a:lnTo>
                  <a:pt x="219919" y="31741"/>
                </a:lnTo>
                <a:lnTo>
                  <a:pt x="223095" y="28302"/>
                </a:lnTo>
                <a:lnTo>
                  <a:pt x="226535" y="25128"/>
                </a:lnTo>
                <a:lnTo>
                  <a:pt x="229975" y="21954"/>
                </a:lnTo>
                <a:lnTo>
                  <a:pt x="233680" y="19309"/>
                </a:lnTo>
                <a:lnTo>
                  <a:pt x="237650" y="16664"/>
                </a:lnTo>
                <a:lnTo>
                  <a:pt x="241355" y="14019"/>
                </a:lnTo>
                <a:lnTo>
                  <a:pt x="245589" y="11903"/>
                </a:lnTo>
                <a:lnTo>
                  <a:pt x="249559" y="9522"/>
                </a:lnTo>
                <a:lnTo>
                  <a:pt x="254058" y="7406"/>
                </a:lnTo>
                <a:lnTo>
                  <a:pt x="258557" y="5819"/>
                </a:lnTo>
                <a:lnTo>
                  <a:pt x="262791" y="4232"/>
                </a:lnTo>
                <a:lnTo>
                  <a:pt x="267555" y="2910"/>
                </a:lnTo>
                <a:lnTo>
                  <a:pt x="272054" y="1852"/>
                </a:lnTo>
                <a:lnTo>
                  <a:pt x="277082" y="1058"/>
                </a:lnTo>
                <a:lnTo>
                  <a:pt x="281845" y="529"/>
                </a:lnTo>
                <a:lnTo>
                  <a:pt x="286874" y="265"/>
                </a:lnTo>
                <a:lnTo>
                  <a:pt x="29190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74" name="文本框 179"/>
          <p:cNvSpPr txBox="1"/>
          <p:nvPr/>
        </p:nvSpPr>
        <p:spPr>
          <a:xfrm>
            <a:off x="8962449" y="5935517"/>
            <a:ext cx="141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Snapshot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0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6" grpId="0" animBg="1"/>
      <p:bldP spid="157" grpId="0" animBg="1"/>
      <p:bldP spid="158" grpId="0"/>
      <p:bldP spid="159" grpId="0"/>
      <p:bldP spid="160" grpId="0"/>
      <p:bldP spid="161" grpId="0"/>
      <p:bldP spid="162" grpId="0" animBg="1"/>
      <p:bldP spid="163" grpId="0"/>
      <p:bldP spid="164" grpId="0" animBg="1"/>
      <p:bldP spid="165" grpId="0"/>
      <p:bldP spid="166" grpId="0" animBg="1"/>
      <p:bldP spid="167" grpId="0"/>
      <p:bldP spid="173" grpId="0" animBg="1"/>
      <p:bldP spid="17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 t="20231" b="42384"/>
          <a:stretch/>
        </p:blipFill>
        <p:spPr>
          <a:xfrm>
            <a:off x="4845594" y="3159757"/>
            <a:ext cx="7341852" cy="2743201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9" t="6528" r="13145" b="10551"/>
          <a:stretch/>
        </p:blipFill>
        <p:spPr>
          <a:xfrm>
            <a:off x="5638507" y="2159545"/>
            <a:ext cx="5554331" cy="4475231"/>
          </a:xfrm>
          <a:prstGeom prst="rect">
            <a:avLst/>
          </a:prstGeom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132693" y="108153"/>
            <a:ext cx="19247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s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E-Map</a:t>
            </a:r>
            <a:endParaRPr lang="en-US" altLang="zh-CN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832" y="2259048"/>
            <a:ext cx="6959918" cy="4466545"/>
          </a:xfrm>
          <a:prstGeom prst="rect">
            <a:avLst/>
          </a:prstGeom>
        </p:spPr>
      </p:pic>
      <p:sp>
        <p:nvSpPr>
          <p:cNvPr id="6" name="矩形 4"/>
          <p:cNvSpPr/>
          <p:nvPr/>
        </p:nvSpPr>
        <p:spPr>
          <a:xfrm>
            <a:off x="10339723" y="5414091"/>
            <a:ext cx="1676400" cy="1001451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831" y="2259048"/>
            <a:ext cx="6959919" cy="4466545"/>
          </a:xfrm>
          <a:prstGeom prst="rect">
            <a:avLst/>
          </a:prstGeom>
        </p:spPr>
      </p:pic>
      <p:sp>
        <p:nvSpPr>
          <p:cNvPr id="8" name="矩形 6"/>
          <p:cNvSpPr/>
          <p:nvPr/>
        </p:nvSpPr>
        <p:spPr>
          <a:xfrm>
            <a:off x="7660023" y="3305892"/>
            <a:ext cx="755650" cy="838200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文本框 9"/>
          <p:cNvSpPr txBox="1"/>
          <p:nvPr/>
        </p:nvSpPr>
        <p:spPr>
          <a:xfrm>
            <a:off x="132694" y="1839948"/>
            <a:ext cx="501398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ea typeface="+mj-ea"/>
                <a:cs typeface="Segoe UI Light" panose="020B0502040204020203" pitchFamily="34" charset="0"/>
              </a:rPr>
              <a:t>①</a:t>
            </a:r>
            <a:r>
              <a:rPr lang="en-US" altLang="zh-CN" dirty="0">
                <a:ea typeface="+mj-ea"/>
                <a:cs typeface="Segoe UI Light" panose="020B0502040204020203" pitchFamily="34" charset="0"/>
              </a:rPr>
              <a:t> Support jpg, png and bmp format image as map file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>
                <a:ea typeface="+mj-ea"/>
                <a:cs typeface="Segoe UI Light" panose="020B0502040204020203" pitchFamily="34" charset="0"/>
              </a:rPr>
              <a:t>② </a:t>
            </a:r>
            <a:r>
              <a:rPr lang="en-US" altLang="zh-CN" dirty="0">
                <a:ea typeface="+mj-ea"/>
                <a:cs typeface="Segoe UI Light" panose="020B0502040204020203" pitchFamily="34" charset="0"/>
              </a:rPr>
              <a:t>Support hot-zone (the next layer maps)  on map and switch between map </a:t>
            </a:r>
            <a:r>
              <a:rPr lang="en-US" altLang="zh-CN" dirty="0" smtClean="0">
                <a:ea typeface="+mj-ea"/>
                <a:cs typeface="Segoe UI Light" panose="020B0502040204020203" pitchFamily="34" charset="0"/>
              </a:rPr>
              <a:t>easily  </a:t>
            </a:r>
            <a:endParaRPr lang="en-US" altLang="zh-CN" dirty="0">
              <a:ea typeface="+mj-ea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ea typeface="+mj-ea"/>
                <a:cs typeface="Segoe UI Light" panose="020B0502040204020203" pitchFamily="34" charset="0"/>
              </a:rPr>
              <a:t>③ </a:t>
            </a:r>
            <a:r>
              <a:rPr lang="en-US" altLang="zh-CN" dirty="0">
                <a:ea typeface="+mj-ea"/>
                <a:cs typeface="Segoe UI Light" panose="020B0502040204020203" pitchFamily="34" charset="0"/>
              </a:rPr>
              <a:t>Add camera icon on map and do Preview and Playback on E-map </a:t>
            </a:r>
            <a:r>
              <a:rPr lang="en-US" altLang="zh-CN" dirty="0" smtClean="0">
                <a:ea typeface="+mj-ea"/>
                <a:cs typeface="Segoe UI Light" panose="020B0502040204020203" pitchFamily="34" charset="0"/>
              </a:rPr>
              <a:t>directly</a:t>
            </a:r>
            <a:endParaRPr lang="en-US" altLang="zh-CN" dirty="0">
              <a:ea typeface="+mj-ea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ea typeface="+mj-ea"/>
                <a:cs typeface="Segoe UI Light" panose="020B0502040204020203" pitchFamily="34" charset="0"/>
              </a:rPr>
              <a:t>④ </a:t>
            </a:r>
            <a:r>
              <a:rPr lang="en-US" altLang="zh-CN" dirty="0">
                <a:ea typeface="+mj-ea"/>
                <a:cs typeface="Segoe UI Light" panose="020B0502040204020203" pitchFamily="34" charset="0"/>
              </a:rPr>
              <a:t>Show alarm notifications and play voice alerts on map directly</a:t>
            </a:r>
          </a:p>
          <a:p>
            <a:pPr>
              <a:lnSpc>
                <a:spcPct val="150000"/>
              </a:lnSpc>
            </a:pPr>
            <a:r>
              <a:rPr lang="zh-CN" altLang="en-US" dirty="0" smtClean="0">
                <a:ea typeface="+mj-ea"/>
                <a:cs typeface="Segoe UI Light" panose="020B0502040204020203" pitchFamily="34" charset="0"/>
              </a:rPr>
              <a:t>⑤ </a:t>
            </a:r>
            <a:r>
              <a:rPr lang="en-US" altLang="zh-CN" dirty="0">
                <a:ea typeface="+mj-ea"/>
                <a:cs typeface="Segoe UI Light" panose="020B0502040204020203" pitchFamily="34" charset="0"/>
              </a:rPr>
              <a:t>Support 7 layer of maps</a:t>
            </a:r>
          </a:p>
        </p:txBody>
      </p:sp>
      <p:sp>
        <p:nvSpPr>
          <p:cNvPr id="10" name="文本框 11"/>
          <p:cNvSpPr txBox="1"/>
          <p:nvPr/>
        </p:nvSpPr>
        <p:spPr>
          <a:xfrm>
            <a:off x="132694" y="816669"/>
            <a:ext cx="11773556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C/S Client Support E-Map, which make video surveillance more </a:t>
            </a:r>
            <a:r>
              <a:rPr lang="es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intuitive and more convenient</a:t>
            </a: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11" name="组合 16"/>
          <p:cNvGrpSpPr/>
          <p:nvPr/>
        </p:nvGrpSpPr>
        <p:grpSpPr>
          <a:xfrm flipH="1">
            <a:off x="5183975" y="2546966"/>
            <a:ext cx="404813" cy="404811"/>
            <a:chOff x="5139578" y="238164"/>
            <a:chExt cx="524925" cy="524923"/>
          </a:xfrm>
        </p:grpSpPr>
        <p:sp>
          <p:nvSpPr>
            <p:cNvPr id="12" name="椭圆 14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13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3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14" name="组合 17"/>
          <p:cNvGrpSpPr/>
          <p:nvPr/>
        </p:nvGrpSpPr>
        <p:grpSpPr>
          <a:xfrm rot="16369302" flipH="1">
            <a:off x="5208834" y="6220610"/>
            <a:ext cx="404813" cy="404811"/>
            <a:chOff x="5139578" y="238164"/>
            <a:chExt cx="524925" cy="524923"/>
          </a:xfrm>
        </p:grpSpPr>
        <p:sp>
          <p:nvSpPr>
            <p:cNvPr id="15" name="椭圆 18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16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2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17" name="组合 20"/>
          <p:cNvGrpSpPr/>
          <p:nvPr/>
        </p:nvGrpSpPr>
        <p:grpSpPr>
          <a:xfrm rot="4357344" flipH="1">
            <a:off x="6424478" y="2774539"/>
            <a:ext cx="404813" cy="404811"/>
            <a:chOff x="5139578" y="238164"/>
            <a:chExt cx="524925" cy="524923"/>
          </a:xfrm>
        </p:grpSpPr>
        <p:sp>
          <p:nvSpPr>
            <p:cNvPr id="18" name="椭圆 21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19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3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20" name="组合 23"/>
          <p:cNvGrpSpPr/>
          <p:nvPr/>
        </p:nvGrpSpPr>
        <p:grpSpPr>
          <a:xfrm rot="1670616">
            <a:off x="11095211" y="2749371"/>
            <a:ext cx="404813" cy="404811"/>
            <a:chOff x="5139578" y="238164"/>
            <a:chExt cx="524925" cy="524923"/>
          </a:xfrm>
        </p:grpSpPr>
        <p:sp>
          <p:nvSpPr>
            <p:cNvPr id="21" name="椭圆 24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22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3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23" name="组合 26"/>
          <p:cNvGrpSpPr/>
          <p:nvPr/>
        </p:nvGrpSpPr>
        <p:grpSpPr>
          <a:xfrm>
            <a:off x="10690398" y="5736555"/>
            <a:ext cx="404813" cy="404811"/>
            <a:chOff x="5139578" y="238164"/>
            <a:chExt cx="524925" cy="524923"/>
          </a:xfrm>
        </p:grpSpPr>
        <p:sp>
          <p:nvSpPr>
            <p:cNvPr id="24" name="椭圆 27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25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3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26" name="组合 29"/>
          <p:cNvGrpSpPr/>
          <p:nvPr/>
        </p:nvGrpSpPr>
        <p:grpSpPr>
          <a:xfrm flipH="1">
            <a:off x="6944552" y="5510622"/>
            <a:ext cx="404813" cy="404811"/>
            <a:chOff x="5139578" y="238164"/>
            <a:chExt cx="524925" cy="524923"/>
          </a:xfrm>
        </p:grpSpPr>
        <p:sp>
          <p:nvSpPr>
            <p:cNvPr id="27" name="椭圆 30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28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3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29" name="椭圆 33"/>
          <p:cNvSpPr/>
          <p:nvPr/>
        </p:nvSpPr>
        <p:spPr bwMode="auto">
          <a:xfrm rot="324770" flipH="1">
            <a:off x="8059523" y="2303143"/>
            <a:ext cx="404813" cy="404811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50000"/>
                  <a:shade val="30000"/>
                  <a:satMod val="115000"/>
                </a:schemeClr>
              </a:gs>
              <a:gs pos="50000">
                <a:schemeClr val="bg2">
                  <a:lumMod val="50000"/>
                  <a:shade val="67500"/>
                  <a:satMod val="115000"/>
                </a:schemeClr>
              </a:gs>
              <a:gs pos="100000">
                <a:schemeClr val="bg2">
                  <a:lumMod val="5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C1C1C1"/>
            </a:solidFill>
            <a:round/>
            <a:headEnd/>
            <a:tailEnd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0" name="KSO_Shape"/>
          <p:cNvSpPr>
            <a:spLocks/>
          </p:cNvSpPr>
          <p:nvPr/>
        </p:nvSpPr>
        <p:spPr bwMode="auto">
          <a:xfrm rot="324770" flipH="1">
            <a:off x="8166637" y="2363748"/>
            <a:ext cx="250281" cy="236932"/>
          </a:xfrm>
          <a:custGeom>
            <a:avLst/>
            <a:gdLst>
              <a:gd name="T0" fmla="*/ 332558402 w 9644"/>
              <a:gd name="T1" fmla="*/ 103997713 h 9130"/>
              <a:gd name="T2" fmla="*/ 336577391 w 9644"/>
              <a:gd name="T3" fmla="*/ 101618133 h 9130"/>
              <a:gd name="T4" fmla="*/ 340791542 w 9644"/>
              <a:gd name="T5" fmla="*/ 98185353 h 9130"/>
              <a:gd name="T6" fmla="*/ 344108107 w 9644"/>
              <a:gd name="T7" fmla="*/ 94479593 h 9130"/>
              <a:gd name="T8" fmla="*/ 346371232 w 9644"/>
              <a:gd name="T9" fmla="*/ 90656701 h 9130"/>
              <a:gd name="T10" fmla="*/ 347502696 w 9644"/>
              <a:gd name="T11" fmla="*/ 86872919 h 9130"/>
              <a:gd name="T12" fmla="*/ 347385757 w 9644"/>
              <a:gd name="T13" fmla="*/ 83362116 h 9130"/>
              <a:gd name="T14" fmla="*/ 306727914 w 9644"/>
              <a:gd name="T15" fmla="*/ 5266205 h 9130"/>
              <a:gd name="T16" fmla="*/ 304503899 w 9644"/>
              <a:gd name="T17" fmla="*/ 2652558 h 9130"/>
              <a:gd name="T18" fmla="*/ 301265360 w 9644"/>
              <a:gd name="T19" fmla="*/ 897157 h 9130"/>
              <a:gd name="T20" fmla="*/ 297246371 w 9644"/>
              <a:gd name="T21" fmla="*/ 78022 h 9130"/>
              <a:gd name="T22" fmla="*/ 292603180 w 9644"/>
              <a:gd name="T23" fmla="*/ 116935 h 9130"/>
              <a:gd name="T24" fmla="*/ 287530555 w 9644"/>
              <a:gd name="T25" fmla="*/ 1092311 h 9130"/>
              <a:gd name="T26" fmla="*/ 282224051 w 9644"/>
              <a:gd name="T27" fmla="*/ 3003757 h 9130"/>
              <a:gd name="T28" fmla="*/ 13968881 w 9644"/>
              <a:gd name="T29" fmla="*/ 143747770 h 9130"/>
              <a:gd name="T30" fmla="*/ 9247467 w 9644"/>
              <a:gd name="T31" fmla="*/ 146907571 h 9130"/>
              <a:gd name="T32" fmla="*/ 5345615 w 9644"/>
              <a:gd name="T33" fmla="*/ 150418374 h 9130"/>
              <a:gd name="T34" fmla="*/ 2458288 w 9644"/>
              <a:gd name="T35" fmla="*/ 154202156 h 9130"/>
              <a:gd name="T36" fmla="*/ 624399 w 9644"/>
              <a:gd name="T37" fmla="*/ 158064158 h 9130"/>
              <a:gd name="T38" fmla="*/ 0 w 9644"/>
              <a:gd name="T39" fmla="*/ 161731006 h 9130"/>
              <a:gd name="T40" fmla="*/ 624399 w 9644"/>
              <a:gd name="T41" fmla="*/ 165124677 h 9130"/>
              <a:gd name="T42" fmla="*/ 41633257 w 9644"/>
              <a:gd name="T43" fmla="*/ 243064543 h 9130"/>
              <a:gd name="T44" fmla="*/ 44286509 w 9644"/>
              <a:gd name="T45" fmla="*/ 245288078 h 9130"/>
              <a:gd name="T46" fmla="*/ 47837150 w 9644"/>
              <a:gd name="T47" fmla="*/ 246692281 h 9130"/>
              <a:gd name="T48" fmla="*/ 52168239 w 9644"/>
              <a:gd name="T49" fmla="*/ 247160414 h 9130"/>
              <a:gd name="T50" fmla="*/ 57006592 w 9644"/>
              <a:gd name="T51" fmla="*/ 246770303 h 9130"/>
              <a:gd name="T52" fmla="*/ 62196156 w 9644"/>
              <a:gd name="T53" fmla="*/ 245405013 h 9130"/>
              <a:gd name="T54" fmla="*/ 67463746 w 9644"/>
              <a:gd name="T55" fmla="*/ 243103456 h 9130"/>
              <a:gd name="T56" fmla="*/ 350468247 w 9644"/>
              <a:gd name="T57" fmla="*/ 356151352 h 9130"/>
              <a:gd name="T58" fmla="*/ 62079217 w 9644"/>
              <a:gd name="T59" fmla="*/ 242128276 h 9130"/>
              <a:gd name="T60" fmla="*/ 60713480 w 9644"/>
              <a:gd name="T61" fmla="*/ 242323431 h 9130"/>
              <a:gd name="T62" fmla="*/ 57474940 w 9644"/>
              <a:gd name="T63" fmla="*/ 240802096 h 9130"/>
              <a:gd name="T64" fmla="*/ 52753527 w 9644"/>
              <a:gd name="T65" fmla="*/ 236511071 h 9130"/>
              <a:gd name="T66" fmla="*/ 47134923 w 9644"/>
              <a:gd name="T67" fmla="*/ 229801554 h 9130"/>
              <a:gd name="T68" fmla="*/ 40969945 w 9644"/>
              <a:gd name="T69" fmla="*/ 220985436 h 9130"/>
              <a:gd name="T70" fmla="*/ 34414643 w 9644"/>
              <a:gd name="T71" fmla="*/ 210492137 h 9130"/>
              <a:gd name="T72" fmla="*/ 27781513 w 9644"/>
              <a:gd name="T73" fmla="*/ 198594438 h 9130"/>
              <a:gd name="T74" fmla="*/ 22865136 w 9644"/>
              <a:gd name="T75" fmla="*/ 188764031 h 9130"/>
              <a:gd name="T76" fmla="*/ 17675571 w 9644"/>
              <a:gd name="T77" fmla="*/ 177256443 h 9130"/>
              <a:gd name="T78" fmla="*/ 13695694 w 9644"/>
              <a:gd name="T79" fmla="*/ 166841166 h 9130"/>
              <a:gd name="T80" fmla="*/ 11081356 w 9644"/>
              <a:gd name="T81" fmla="*/ 158064158 h 9130"/>
              <a:gd name="T82" fmla="*/ 9910780 w 9644"/>
              <a:gd name="T83" fmla="*/ 151276619 h 9130"/>
              <a:gd name="T84" fmla="*/ 10340018 w 9644"/>
              <a:gd name="T85" fmla="*/ 146946484 h 9130"/>
              <a:gd name="T86" fmla="*/ 11159381 w 9644"/>
              <a:gd name="T87" fmla="*/ 145776348 h 9130"/>
              <a:gd name="T88" fmla="*/ 12173906 w 9644"/>
              <a:gd name="T89" fmla="*/ 145464259 h 9130"/>
              <a:gd name="T90" fmla="*/ 14437032 w 9644"/>
              <a:gd name="T91" fmla="*/ 146010414 h 9130"/>
              <a:gd name="T92" fmla="*/ 18729010 w 9644"/>
              <a:gd name="T93" fmla="*/ 149248041 h 9130"/>
              <a:gd name="T94" fmla="*/ 23996600 w 9644"/>
              <a:gd name="T95" fmla="*/ 155021489 h 9130"/>
              <a:gd name="T96" fmla="*/ 29966614 w 9644"/>
              <a:gd name="T97" fmla="*/ 163018274 h 9130"/>
              <a:gd name="T98" fmla="*/ 36443693 w 9644"/>
              <a:gd name="T99" fmla="*/ 172887395 h 9130"/>
              <a:gd name="T100" fmla="*/ 43037909 w 9644"/>
              <a:gd name="T101" fmla="*/ 184317159 h 9130"/>
              <a:gd name="T102" fmla="*/ 48227473 w 9644"/>
              <a:gd name="T103" fmla="*/ 194147368 h 9130"/>
              <a:gd name="T104" fmla="*/ 53846077 w 9644"/>
              <a:gd name="T105" fmla="*/ 206045067 h 9130"/>
              <a:gd name="T106" fmla="*/ 58333415 w 9644"/>
              <a:gd name="T107" fmla="*/ 216967587 h 9130"/>
              <a:gd name="T108" fmla="*/ 61532843 w 9644"/>
              <a:gd name="T109" fmla="*/ 226446795 h 9130"/>
              <a:gd name="T110" fmla="*/ 63249793 w 9644"/>
              <a:gd name="T111" fmla="*/ 234053469 h 9130"/>
              <a:gd name="T112" fmla="*/ 63522782 w 9644"/>
              <a:gd name="T113" fmla="*/ 239436608 h 9130"/>
              <a:gd name="T114" fmla="*/ 62664505 w 9644"/>
              <a:gd name="T115" fmla="*/ 241582121 h 913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644" h="9130">
                <a:moveTo>
                  <a:pt x="8982" y="2911"/>
                </a:moveTo>
                <a:lnTo>
                  <a:pt x="8982" y="5704"/>
                </a:lnTo>
                <a:lnTo>
                  <a:pt x="7500" y="5704"/>
                </a:lnTo>
                <a:lnTo>
                  <a:pt x="5860" y="4064"/>
                </a:lnTo>
                <a:lnTo>
                  <a:pt x="8523" y="2666"/>
                </a:lnTo>
                <a:lnTo>
                  <a:pt x="8550" y="2652"/>
                </a:lnTo>
                <a:lnTo>
                  <a:pt x="8575" y="2636"/>
                </a:lnTo>
                <a:lnTo>
                  <a:pt x="8601" y="2621"/>
                </a:lnTo>
                <a:lnTo>
                  <a:pt x="8626" y="2605"/>
                </a:lnTo>
                <a:lnTo>
                  <a:pt x="8649" y="2588"/>
                </a:lnTo>
                <a:lnTo>
                  <a:pt x="8671" y="2571"/>
                </a:lnTo>
                <a:lnTo>
                  <a:pt x="8693" y="2553"/>
                </a:lnTo>
                <a:lnTo>
                  <a:pt x="8714" y="2535"/>
                </a:lnTo>
                <a:lnTo>
                  <a:pt x="8734" y="2517"/>
                </a:lnTo>
                <a:lnTo>
                  <a:pt x="8752" y="2499"/>
                </a:lnTo>
                <a:lnTo>
                  <a:pt x="8771" y="2480"/>
                </a:lnTo>
                <a:lnTo>
                  <a:pt x="8787" y="2461"/>
                </a:lnTo>
                <a:lnTo>
                  <a:pt x="8803" y="2442"/>
                </a:lnTo>
                <a:lnTo>
                  <a:pt x="8819" y="2422"/>
                </a:lnTo>
                <a:lnTo>
                  <a:pt x="8833" y="2403"/>
                </a:lnTo>
                <a:lnTo>
                  <a:pt x="8845" y="2383"/>
                </a:lnTo>
                <a:lnTo>
                  <a:pt x="8857" y="2363"/>
                </a:lnTo>
                <a:lnTo>
                  <a:pt x="8868" y="2344"/>
                </a:lnTo>
                <a:lnTo>
                  <a:pt x="8877" y="2324"/>
                </a:lnTo>
                <a:lnTo>
                  <a:pt x="8885" y="2305"/>
                </a:lnTo>
                <a:lnTo>
                  <a:pt x="8892" y="2285"/>
                </a:lnTo>
                <a:lnTo>
                  <a:pt x="8898" y="2265"/>
                </a:lnTo>
                <a:lnTo>
                  <a:pt x="8903" y="2247"/>
                </a:lnTo>
                <a:lnTo>
                  <a:pt x="8906" y="2227"/>
                </a:lnTo>
                <a:lnTo>
                  <a:pt x="8908" y="2209"/>
                </a:lnTo>
                <a:lnTo>
                  <a:pt x="8909" y="2190"/>
                </a:lnTo>
                <a:lnTo>
                  <a:pt x="8908" y="2173"/>
                </a:lnTo>
                <a:lnTo>
                  <a:pt x="8906" y="2154"/>
                </a:lnTo>
                <a:lnTo>
                  <a:pt x="8903" y="2137"/>
                </a:lnTo>
                <a:lnTo>
                  <a:pt x="8898" y="2120"/>
                </a:lnTo>
                <a:lnTo>
                  <a:pt x="8892" y="2104"/>
                </a:lnTo>
                <a:lnTo>
                  <a:pt x="8884" y="2087"/>
                </a:lnTo>
                <a:lnTo>
                  <a:pt x="7861" y="135"/>
                </a:lnTo>
                <a:lnTo>
                  <a:pt x="7852" y="120"/>
                </a:lnTo>
                <a:lnTo>
                  <a:pt x="7841" y="106"/>
                </a:lnTo>
                <a:lnTo>
                  <a:pt x="7830" y="93"/>
                </a:lnTo>
                <a:lnTo>
                  <a:pt x="7818" y="80"/>
                </a:lnTo>
                <a:lnTo>
                  <a:pt x="7804" y="68"/>
                </a:lnTo>
                <a:lnTo>
                  <a:pt x="7790" y="58"/>
                </a:lnTo>
                <a:lnTo>
                  <a:pt x="7775" y="48"/>
                </a:lnTo>
                <a:lnTo>
                  <a:pt x="7757" y="38"/>
                </a:lnTo>
                <a:lnTo>
                  <a:pt x="7740" y="31"/>
                </a:lnTo>
                <a:lnTo>
                  <a:pt x="7721" y="23"/>
                </a:lnTo>
                <a:lnTo>
                  <a:pt x="7703" y="17"/>
                </a:lnTo>
                <a:lnTo>
                  <a:pt x="7682" y="12"/>
                </a:lnTo>
                <a:lnTo>
                  <a:pt x="7661" y="8"/>
                </a:lnTo>
                <a:lnTo>
                  <a:pt x="7640" y="4"/>
                </a:lnTo>
                <a:lnTo>
                  <a:pt x="7618" y="2"/>
                </a:lnTo>
                <a:lnTo>
                  <a:pt x="7595" y="0"/>
                </a:lnTo>
                <a:lnTo>
                  <a:pt x="7572" y="0"/>
                </a:lnTo>
                <a:lnTo>
                  <a:pt x="7548" y="0"/>
                </a:lnTo>
                <a:lnTo>
                  <a:pt x="7524" y="1"/>
                </a:lnTo>
                <a:lnTo>
                  <a:pt x="7499" y="3"/>
                </a:lnTo>
                <a:lnTo>
                  <a:pt x="7472" y="7"/>
                </a:lnTo>
                <a:lnTo>
                  <a:pt x="7447" y="11"/>
                </a:lnTo>
                <a:lnTo>
                  <a:pt x="7421" y="16"/>
                </a:lnTo>
                <a:lnTo>
                  <a:pt x="7395" y="22"/>
                </a:lnTo>
                <a:lnTo>
                  <a:pt x="7369" y="28"/>
                </a:lnTo>
                <a:lnTo>
                  <a:pt x="7342" y="37"/>
                </a:lnTo>
                <a:lnTo>
                  <a:pt x="7315" y="46"/>
                </a:lnTo>
                <a:lnTo>
                  <a:pt x="7288" y="56"/>
                </a:lnTo>
                <a:lnTo>
                  <a:pt x="7261" y="67"/>
                </a:lnTo>
                <a:lnTo>
                  <a:pt x="7233" y="77"/>
                </a:lnTo>
                <a:lnTo>
                  <a:pt x="7206" y="91"/>
                </a:lnTo>
                <a:lnTo>
                  <a:pt x="7179" y="105"/>
                </a:lnTo>
                <a:lnTo>
                  <a:pt x="385" y="3671"/>
                </a:lnTo>
                <a:lnTo>
                  <a:pt x="358" y="3685"/>
                </a:lnTo>
                <a:lnTo>
                  <a:pt x="333" y="3700"/>
                </a:lnTo>
                <a:lnTo>
                  <a:pt x="308" y="3715"/>
                </a:lnTo>
                <a:lnTo>
                  <a:pt x="284" y="3732"/>
                </a:lnTo>
                <a:lnTo>
                  <a:pt x="260" y="3748"/>
                </a:lnTo>
                <a:lnTo>
                  <a:pt x="237" y="3766"/>
                </a:lnTo>
                <a:lnTo>
                  <a:pt x="215" y="3783"/>
                </a:lnTo>
                <a:lnTo>
                  <a:pt x="194" y="3801"/>
                </a:lnTo>
                <a:lnTo>
                  <a:pt x="175" y="3819"/>
                </a:lnTo>
                <a:lnTo>
                  <a:pt x="156" y="3838"/>
                </a:lnTo>
                <a:lnTo>
                  <a:pt x="137" y="3856"/>
                </a:lnTo>
                <a:lnTo>
                  <a:pt x="121" y="3876"/>
                </a:lnTo>
                <a:lnTo>
                  <a:pt x="105" y="3894"/>
                </a:lnTo>
                <a:lnTo>
                  <a:pt x="89" y="3914"/>
                </a:lnTo>
                <a:lnTo>
                  <a:pt x="76" y="3934"/>
                </a:lnTo>
                <a:lnTo>
                  <a:pt x="63" y="3953"/>
                </a:lnTo>
                <a:lnTo>
                  <a:pt x="51" y="3973"/>
                </a:lnTo>
                <a:lnTo>
                  <a:pt x="41" y="3993"/>
                </a:lnTo>
                <a:lnTo>
                  <a:pt x="32" y="4012"/>
                </a:lnTo>
                <a:lnTo>
                  <a:pt x="23" y="4032"/>
                </a:lnTo>
                <a:lnTo>
                  <a:pt x="16" y="4052"/>
                </a:lnTo>
                <a:lnTo>
                  <a:pt x="10" y="4071"/>
                </a:lnTo>
                <a:lnTo>
                  <a:pt x="5" y="4090"/>
                </a:lnTo>
                <a:lnTo>
                  <a:pt x="2" y="4109"/>
                </a:lnTo>
                <a:lnTo>
                  <a:pt x="0" y="4128"/>
                </a:lnTo>
                <a:lnTo>
                  <a:pt x="0" y="4146"/>
                </a:lnTo>
                <a:lnTo>
                  <a:pt x="0" y="4164"/>
                </a:lnTo>
                <a:lnTo>
                  <a:pt x="2" y="4182"/>
                </a:lnTo>
                <a:lnTo>
                  <a:pt x="5" y="4200"/>
                </a:lnTo>
                <a:lnTo>
                  <a:pt x="10" y="4216"/>
                </a:lnTo>
                <a:lnTo>
                  <a:pt x="16" y="4233"/>
                </a:lnTo>
                <a:lnTo>
                  <a:pt x="24" y="4249"/>
                </a:lnTo>
                <a:lnTo>
                  <a:pt x="1047" y="6201"/>
                </a:lnTo>
                <a:lnTo>
                  <a:pt x="1056" y="6216"/>
                </a:lnTo>
                <a:lnTo>
                  <a:pt x="1067" y="6231"/>
                </a:lnTo>
                <a:lnTo>
                  <a:pt x="1078" y="6244"/>
                </a:lnTo>
                <a:lnTo>
                  <a:pt x="1090" y="6257"/>
                </a:lnTo>
                <a:lnTo>
                  <a:pt x="1104" y="6268"/>
                </a:lnTo>
                <a:lnTo>
                  <a:pt x="1118" y="6279"/>
                </a:lnTo>
                <a:lnTo>
                  <a:pt x="1135" y="6288"/>
                </a:lnTo>
                <a:lnTo>
                  <a:pt x="1151" y="6298"/>
                </a:lnTo>
                <a:lnTo>
                  <a:pt x="1168" y="6306"/>
                </a:lnTo>
                <a:lnTo>
                  <a:pt x="1187" y="6312"/>
                </a:lnTo>
                <a:lnTo>
                  <a:pt x="1206" y="6319"/>
                </a:lnTo>
                <a:lnTo>
                  <a:pt x="1226" y="6324"/>
                </a:lnTo>
                <a:lnTo>
                  <a:pt x="1247" y="6329"/>
                </a:lnTo>
                <a:lnTo>
                  <a:pt x="1269" y="6332"/>
                </a:lnTo>
                <a:lnTo>
                  <a:pt x="1291" y="6334"/>
                </a:lnTo>
                <a:lnTo>
                  <a:pt x="1314" y="6336"/>
                </a:lnTo>
                <a:lnTo>
                  <a:pt x="1337" y="6336"/>
                </a:lnTo>
                <a:lnTo>
                  <a:pt x="1361" y="6336"/>
                </a:lnTo>
                <a:lnTo>
                  <a:pt x="1386" y="6335"/>
                </a:lnTo>
                <a:lnTo>
                  <a:pt x="1411" y="6333"/>
                </a:lnTo>
                <a:lnTo>
                  <a:pt x="1436" y="6330"/>
                </a:lnTo>
                <a:lnTo>
                  <a:pt x="1461" y="6326"/>
                </a:lnTo>
                <a:lnTo>
                  <a:pt x="1487" y="6320"/>
                </a:lnTo>
                <a:lnTo>
                  <a:pt x="1513" y="6315"/>
                </a:lnTo>
                <a:lnTo>
                  <a:pt x="1541" y="6308"/>
                </a:lnTo>
                <a:lnTo>
                  <a:pt x="1567" y="6299"/>
                </a:lnTo>
                <a:lnTo>
                  <a:pt x="1594" y="6291"/>
                </a:lnTo>
                <a:lnTo>
                  <a:pt x="1620" y="6281"/>
                </a:lnTo>
                <a:lnTo>
                  <a:pt x="1647" y="6270"/>
                </a:lnTo>
                <a:lnTo>
                  <a:pt x="1675" y="6258"/>
                </a:lnTo>
                <a:lnTo>
                  <a:pt x="1702" y="6246"/>
                </a:lnTo>
                <a:lnTo>
                  <a:pt x="1729" y="6232"/>
                </a:lnTo>
                <a:lnTo>
                  <a:pt x="5273" y="4371"/>
                </a:lnTo>
                <a:lnTo>
                  <a:pt x="6831" y="5931"/>
                </a:lnTo>
                <a:lnTo>
                  <a:pt x="6831" y="6336"/>
                </a:lnTo>
                <a:lnTo>
                  <a:pt x="8982" y="6336"/>
                </a:lnTo>
                <a:lnTo>
                  <a:pt x="8982" y="9130"/>
                </a:lnTo>
                <a:lnTo>
                  <a:pt x="9644" y="9130"/>
                </a:lnTo>
                <a:lnTo>
                  <a:pt x="9644" y="2911"/>
                </a:lnTo>
                <a:lnTo>
                  <a:pt x="8982" y="2911"/>
                </a:lnTo>
                <a:close/>
                <a:moveTo>
                  <a:pt x="1591" y="6207"/>
                </a:moveTo>
                <a:lnTo>
                  <a:pt x="1591" y="6207"/>
                </a:lnTo>
                <a:lnTo>
                  <a:pt x="1584" y="6210"/>
                </a:lnTo>
                <a:lnTo>
                  <a:pt x="1578" y="6211"/>
                </a:lnTo>
                <a:lnTo>
                  <a:pt x="1571" y="6212"/>
                </a:lnTo>
                <a:lnTo>
                  <a:pt x="1563" y="6213"/>
                </a:lnTo>
                <a:lnTo>
                  <a:pt x="1556" y="6212"/>
                </a:lnTo>
                <a:lnTo>
                  <a:pt x="1548" y="6211"/>
                </a:lnTo>
                <a:lnTo>
                  <a:pt x="1532" y="6205"/>
                </a:lnTo>
                <a:lnTo>
                  <a:pt x="1513" y="6198"/>
                </a:lnTo>
                <a:lnTo>
                  <a:pt x="1494" y="6187"/>
                </a:lnTo>
                <a:lnTo>
                  <a:pt x="1473" y="6173"/>
                </a:lnTo>
                <a:lnTo>
                  <a:pt x="1450" y="6156"/>
                </a:lnTo>
                <a:lnTo>
                  <a:pt x="1427" y="6137"/>
                </a:lnTo>
                <a:lnTo>
                  <a:pt x="1403" y="6115"/>
                </a:lnTo>
                <a:lnTo>
                  <a:pt x="1378" y="6090"/>
                </a:lnTo>
                <a:lnTo>
                  <a:pt x="1352" y="6063"/>
                </a:lnTo>
                <a:lnTo>
                  <a:pt x="1325" y="6033"/>
                </a:lnTo>
                <a:lnTo>
                  <a:pt x="1296" y="6001"/>
                </a:lnTo>
                <a:lnTo>
                  <a:pt x="1268" y="5967"/>
                </a:lnTo>
                <a:lnTo>
                  <a:pt x="1238" y="5929"/>
                </a:lnTo>
                <a:lnTo>
                  <a:pt x="1208" y="5891"/>
                </a:lnTo>
                <a:lnTo>
                  <a:pt x="1177" y="5850"/>
                </a:lnTo>
                <a:lnTo>
                  <a:pt x="1146" y="5807"/>
                </a:lnTo>
                <a:lnTo>
                  <a:pt x="1114" y="5761"/>
                </a:lnTo>
                <a:lnTo>
                  <a:pt x="1082" y="5714"/>
                </a:lnTo>
                <a:lnTo>
                  <a:pt x="1050" y="5665"/>
                </a:lnTo>
                <a:lnTo>
                  <a:pt x="1016" y="5615"/>
                </a:lnTo>
                <a:lnTo>
                  <a:pt x="983" y="5563"/>
                </a:lnTo>
                <a:lnTo>
                  <a:pt x="949" y="5509"/>
                </a:lnTo>
                <a:lnTo>
                  <a:pt x="915" y="5454"/>
                </a:lnTo>
                <a:lnTo>
                  <a:pt x="882" y="5396"/>
                </a:lnTo>
                <a:lnTo>
                  <a:pt x="848" y="5338"/>
                </a:lnTo>
                <a:lnTo>
                  <a:pt x="814" y="5278"/>
                </a:lnTo>
                <a:lnTo>
                  <a:pt x="780" y="5217"/>
                </a:lnTo>
                <a:lnTo>
                  <a:pt x="746" y="5155"/>
                </a:lnTo>
                <a:lnTo>
                  <a:pt x="712" y="5091"/>
                </a:lnTo>
                <a:lnTo>
                  <a:pt x="679" y="5027"/>
                </a:lnTo>
                <a:lnTo>
                  <a:pt x="647" y="4964"/>
                </a:lnTo>
                <a:lnTo>
                  <a:pt x="615" y="4902"/>
                </a:lnTo>
                <a:lnTo>
                  <a:pt x="586" y="4839"/>
                </a:lnTo>
                <a:lnTo>
                  <a:pt x="556" y="4778"/>
                </a:lnTo>
                <a:lnTo>
                  <a:pt x="529" y="4718"/>
                </a:lnTo>
                <a:lnTo>
                  <a:pt x="503" y="4658"/>
                </a:lnTo>
                <a:lnTo>
                  <a:pt x="477" y="4600"/>
                </a:lnTo>
                <a:lnTo>
                  <a:pt x="453" y="4544"/>
                </a:lnTo>
                <a:lnTo>
                  <a:pt x="430" y="4487"/>
                </a:lnTo>
                <a:lnTo>
                  <a:pt x="408" y="4432"/>
                </a:lnTo>
                <a:lnTo>
                  <a:pt x="388" y="4379"/>
                </a:lnTo>
                <a:lnTo>
                  <a:pt x="369" y="4328"/>
                </a:lnTo>
                <a:lnTo>
                  <a:pt x="351" y="4277"/>
                </a:lnTo>
                <a:lnTo>
                  <a:pt x="335" y="4228"/>
                </a:lnTo>
                <a:lnTo>
                  <a:pt x="320" y="4181"/>
                </a:lnTo>
                <a:lnTo>
                  <a:pt x="307" y="4137"/>
                </a:lnTo>
                <a:lnTo>
                  <a:pt x="295" y="4093"/>
                </a:lnTo>
                <a:lnTo>
                  <a:pt x="284" y="4052"/>
                </a:lnTo>
                <a:lnTo>
                  <a:pt x="275" y="4012"/>
                </a:lnTo>
                <a:lnTo>
                  <a:pt x="267" y="3976"/>
                </a:lnTo>
                <a:lnTo>
                  <a:pt x="261" y="3941"/>
                </a:lnTo>
                <a:lnTo>
                  <a:pt x="256" y="3909"/>
                </a:lnTo>
                <a:lnTo>
                  <a:pt x="254" y="3878"/>
                </a:lnTo>
                <a:lnTo>
                  <a:pt x="253" y="3851"/>
                </a:lnTo>
                <a:lnTo>
                  <a:pt x="253" y="3826"/>
                </a:lnTo>
                <a:lnTo>
                  <a:pt x="255" y="3803"/>
                </a:lnTo>
                <a:lnTo>
                  <a:pt x="259" y="3783"/>
                </a:lnTo>
                <a:lnTo>
                  <a:pt x="265" y="3767"/>
                </a:lnTo>
                <a:lnTo>
                  <a:pt x="268" y="3759"/>
                </a:lnTo>
                <a:lnTo>
                  <a:pt x="272" y="3753"/>
                </a:lnTo>
                <a:lnTo>
                  <a:pt x="276" y="3747"/>
                </a:lnTo>
                <a:lnTo>
                  <a:pt x="281" y="3742"/>
                </a:lnTo>
                <a:lnTo>
                  <a:pt x="286" y="3737"/>
                </a:lnTo>
                <a:lnTo>
                  <a:pt x="292" y="3734"/>
                </a:lnTo>
                <a:lnTo>
                  <a:pt x="298" y="3732"/>
                </a:lnTo>
                <a:lnTo>
                  <a:pt x="304" y="3730"/>
                </a:lnTo>
                <a:lnTo>
                  <a:pt x="312" y="3729"/>
                </a:lnTo>
                <a:lnTo>
                  <a:pt x="319" y="3729"/>
                </a:lnTo>
                <a:lnTo>
                  <a:pt x="326" y="3729"/>
                </a:lnTo>
                <a:lnTo>
                  <a:pt x="335" y="3730"/>
                </a:lnTo>
                <a:lnTo>
                  <a:pt x="351" y="3735"/>
                </a:lnTo>
                <a:lnTo>
                  <a:pt x="370" y="3743"/>
                </a:lnTo>
                <a:lnTo>
                  <a:pt x="389" y="3754"/>
                </a:lnTo>
                <a:lnTo>
                  <a:pt x="410" y="3768"/>
                </a:lnTo>
                <a:lnTo>
                  <a:pt x="432" y="3784"/>
                </a:lnTo>
                <a:lnTo>
                  <a:pt x="455" y="3804"/>
                </a:lnTo>
                <a:lnTo>
                  <a:pt x="480" y="3826"/>
                </a:lnTo>
                <a:lnTo>
                  <a:pt x="505" y="3851"/>
                </a:lnTo>
                <a:lnTo>
                  <a:pt x="531" y="3878"/>
                </a:lnTo>
                <a:lnTo>
                  <a:pt x="559" y="3907"/>
                </a:lnTo>
                <a:lnTo>
                  <a:pt x="586" y="3940"/>
                </a:lnTo>
                <a:lnTo>
                  <a:pt x="615" y="3974"/>
                </a:lnTo>
                <a:lnTo>
                  <a:pt x="645" y="4011"/>
                </a:lnTo>
                <a:lnTo>
                  <a:pt x="674" y="4050"/>
                </a:lnTo>
                <a:lnTo>
                  <a:pt x="705" y="4091"/>
                </a:lnTo>
                <a:lnTo>
                  <a:pt x="736" y="4134"/>
                </a:lnTo>
                <a:lnTo>
                  <a:pt x="768" y="4179"/>
                </a:lnTo>
                <a:lnTo>
                  <a:pt x="801" y="4226"/>
                </a:lnTo>
                <a:lnTo>
                  <a:pt x="834" y="4275"/>
                </a:lnTo>
                <a:lnTo>
                  <a:pt x="866" y="4325"/>
                </a:lnTo>
                <a:lnTo>
                  <a:pt x="900" y="4378"/>
                </a:lnTo>
                <a:lnTo>
                  <a:pt x="934" y="4432"/>
                </a:lnTo>
                <a:lnTo>
                  <a:pt x="968" y="4488"/>
                </a:lnTo>
                <a:lnTo>
                  <a:pt x="1002" y="4545"/>
                </a:lnTo>
                <a:lnTo>
                  <a:pt x="1035" y="4604"/>
                </a:lnTo>
                <a:lnTo>
                  <a:pt x="1069" y="4664"/>
                </a:lnTo>
                <a:lnTo>
                  <a:pt x="1103" y="4725"/>
                </a:lnTo>
                <a:lnTo>
                  <a:pt x="1137" y="4787"/>
                </a:lnTo>
                <a:lnTo>
                  <a:pt x="1171" y="4850"/>
                </a:lnTo>
                <a:lnTo>
                  <a:pt x="1203" y="4914"/>
                </a:lnTo>
                <a:lnTo>
                  <a:pt x="1236" y="4977"/>
                </a:lnTo>
                <a:lnTo>
                  <a:pt x="1267" y="5040"/>
                </a:lnTo>
                <a:lnTo>
                  <a:pt x="1297" y="5101"/>
                </a:lnTo>
                <a:lnTo>
                  <a:pt x="1326" y="5162"/>
                </a:lnTo>
                <a:lnTo>
                  <a:pt x="1354" y="5223"/>
                </a:lnTo>
                <a:lnTo>
                  <a:pt x="1380" y="5282"/>
                </a:lnTo>
                <a:lnTo>
                  <a:pt x="1405" y="5340"/>
                </a:lnTo>
                <a:lnTo>
                  <a:pt x="1429" y="5398"/>
                </a:lnTo>
                <a:lnTo>
                  <a:pt x="1452" y="5454"/>
                </a:lnTo>
                <a:lnTo>
                  <a:pt x="1474" y="5508"/>
                </a:lnTo>
                <a:lnTo>
                  <a:pt x="1495" y="5562"/>
                </a:lnTo>
                <a:lnTo>
                  <a:pt x="1513" y="5614"/>
                </a:lnTo>
                <a:lnTo>
                  <a:pt x="1532" y="5664"/>
                </a:lnTo>
                <a:lnTo>
                  <a:pt x="1548" y="5712"/>
                </a:lnTo>
                <a:lnTo>
                  <a:pt x="1562" y="5759"/>
                </a:lnTo>
                <a:lnTo>
                  <a:pt x="1577" y="5805"/>
                </a:lnTo>
                <a:lnTo>
                  <a:pt x="1589" y="5848"/>
                </a:lnTo>
                <a:lnTo>
                  <a:pt x="1599" y="5889"/>
                </a:lnTo>
                <a:lnTo>
                  <a:pt x="1608" y="5928"/>
                </a:lnTo>
                <a:lnTo>
                  <a:pt x="1616" y="5965"/>
                </a:lnTo>
                <a:lnTo>
                  <a:pt x="1621" y="6000"/>
                </a:lnTo>
                <a:lnTo>
                  <a:pt x="1626" y="6033"/>
                </a:lnTo>
                <a:lnTo>
                  <a:pt x="1629" y="6063"/>
                </a:lnTo>
                <a:lnTo>
                  <a:pt x="1630" y="6091"/>
                </a:lnTo>
                <a:lnTo>
                  <a:pt x="1630" y="6115"/>
                </a:lnTo>
                <a:lnTo>
                  <a:pt x="1628" y="6138"/>
                </a:lnTo>
                <a:lnTo>
                  <a:pt x="1623" y="6157"/>
                </a:lnTo>
                <a:lnTo>
                  <a:pt x="1618" y="6174"/>
                </a:lnTo>
                <a:lnTo>
                  <a:pt x="1615" y="6181"/>
                </a:lnTo>
                <a:lnTo>
                  <a:pt x="1610" y="6188"/>
                </a:lnTo>
                <a:lnTo>
                  <a:pt x="1606" y="6193"/>
                </a:lnTo>
                <a:lnTo>
                  <a:pt x="1602" y="6199"/>
                </a:lnTo>
                <a:lnTo>
                  <a:pt x="1596" y="6203"/>
                </a:lnTo>
                <a:lnTo>
                  <a:pt x="1591" y="6207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grpSp>
        <p:nvGrpSpPr>
          <p:cNvPr id="31" name="组合 35"/>
          <p:cNvGrpSpPr/>
          <p:nvPr/>
        </p:nvGrpSpPr>
        <p:grpSpPr>
          <a:xfrm flipH="1">
            <a:off x="6934071" y="2841790"/>
            <a:ext cx="404813" cy="404811"/>
            <a:chOff x="5139578" y="238164"/>
            <a:chExt cx="524925" cy="524923"/>
          </a:xfrm>
        </p:grpSpPr>
        <p:sp>
          <p:nvSpPr>
            <p:cNvPr id="32" name="椭圆 36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33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3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34" name="组合 38"/>
          <p:cNvGrpSpPr/>
          <p:nvPr/>
        </p:nvGrpSpPr>
        <p:grpSpPr>
          <a:xfrm rot="17127367" flipH="1">
            <a:off x="6312473" y="5686981"/>
            <a:ext cx="404813" cy="404811"/>
            <a:chOff x="5139578" y="238164"/>
            <a:chExt cx="524925" cy="524923"/>
          </a:xfrm>
        </p:grpSpPr>
        <p:sp>
          <p:nvSpPr>
            <p:cNvPr id="35" name="椭圆 39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36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3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37" name="组合 41"/>
          <p:cNvGrpSpPr/>
          <p:nvPr/>
        </p:nvGrpSpPr>
        <p:grpSpPr>
          <a:xfrm rot="17707692" flipH="1">
            <a:off x="8044912" y="6264274"/>
            <a:ext cx="404813" cy="404811"/>
            <a:chOff x="5139578" y="238164"/>
            <a:chExt cx="524925" cy="524923"/>
          </a:xfrm>
        </p:grpSpPr>
        <p:sp>
          <p:nvSpPr>
            <p:cNvPr id="38" name="椭圆 42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39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3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40" name="KSO_Shape"/>
          <p:cNvSpPr/>
          <p:nvPr/>
        </p:nvSpPr>
        <p:spPr>
          <a:xfrm>
            <a:off x="7891798" y="3505085"/>
            <a:ext cx="292100" cy="431675"/>
          </a:xfrm>
          <a:custGeom>
            <a:avLst/>
            <a:gdLst>
              <a:gd name="connsiteX0" fmla="*/ 252248 w 662152"/>
              <a:gd name="connsiteY0" fmla="*/ 583324 h 977462"/>
              <a:gd name="connsiteX1" fmla="*/ 63062 w 662152"/>
              <a:gd name="connsiteY1" fmla="*/ 835573 h 977462"/>
              <a:gd name="connsiteX2" fmla="*/ 0 w 662152"/>
              <a:gd name="connsiteY2" fmla="*/ 0 h 977462"/>
              <a:gd name="connsiteX3" fmla="*/ 662152 w 662152"/>
              <a:gd name="connsiteY3" fmla="*/ 472966 h 977462"/>
              <a:gd name="connsiteX4" fmla="*/ 362607 w 662152"/>
              <a:gd name="connsiteY4" fmla="*/ 520262 h 977462"/>
              <a:gd name="connsiteX5" fmla="*/ 583324 w 662152"/>
              <a:gd name="connsiteY5" fmla="*/ 898635 h 977462"/>
              <a:gd name="connsiteX6" fmla="*/ 441434 w 662152"/>
              <a:gd name="connsiteY6" fmla="*/ 977462 h 977462"/>
              <a:gd name="connsiteX7" fmla="*/ 252248 w 662152"/>
              <a:gd name="connsiteY7" fmla="*/ 583324 h 97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152" h="977462">
                <a:moveTo>
                  <a:pt x="252248" y="583324"/>
                </a:moveTo>
                <a:lnTo>
                  <a:pt x="63062" y="835573"/>
                </a:lnTo>
                <a:lnTo>
                  <a:pt x="0" y="0"/>
                </a:lnTo>
                <a:lnTo>
                  <a:pt x="662152" y="472966"/>
                </a:lnTo>
                <a:lnTo>
                  <a:pt x="362607" y="520262"/>
                </a:lnTo>
                <a:lnTo>
                  <a:pt x="583324" y="898635"/>
                </a:lnTo>
                <a:lnTo>
                  <a:pt x="441434" y="977462"/>
                </a:lnTo>
                <a:lnTo>
                  <a:pt x="252248" y="583324"/>
                </a:lnTo>
                <a:close/>
              </a:path>
            </a:pathLst>
          </a:custGeom>
          <a:solidFill>
            <a:srgbClr val="228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1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1" y="2692660"/>
            <a:ext cx="3033637" cy="2056524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2" name="文本框 45"/>
          <p:cNvSpPr txBox="1"/>
          <p:nvPr/>
        </p:nvSpPr>
        <p:spPr>
          <a:xfrm>
            <a:off x="5364804" y="2679120"/>
            <a:ext cx="1704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2018-09-04 13:25:36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3" name="文本框 46"/>
          <p:cNvSpPr txBox="1"/>
          <p:nvPr/>
        </p:nvSpPr>
        <p:spPr>
          <a:xfrm>
            <a:off x="7431558" y="4447117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Camera 06</a:t>
            </a:r>
            <a:endParaRPr lang="zh-CN" alt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4" name="图片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9" y="2505548"/>
            <a:ext cx="3074084" cy="2066496"/>
          </a:xfrm>
          <a:prstGeom prst="rect">
            <a:avLst/>
          </a:prstGeom>
          <a:ln w="19050">
            <a:solidFill>
              <a:srgbClr val="595959"/>
            </a:solidFill>
          </a:ln>
        </p:spPr>
      </p:pic>
      <p:sp>
        <p:nvSpPr>
          <p:cNvPr id="45" name="文本框 51"/>
          <p:cNvSpPr txBox="1"/>
          <p:nvPr/>
        </p:nvSpPr>
        <p:spPr>
          <a:xfrm>
            <a:off x="8233948" y="2517730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2018-09-04 02:14:25</a:t>
            </a:r>
            <a:endParaRPr lang="zh-CN" alt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6" name="文本框 52"/>
          <p:cNvSpPr txBox="1"/>
          <p:nvPr/>
        </p:nvSpPr>
        <p:spPr>
          <a:xfrm>
            <a:off x="10339723" y="4279000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Camera 03</a:t>
            </a:r>
            <a:endParaRPr lang="zh-CN" alt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KSO_Shape"/>
          <p:cNvSpPr>
            <a:spLocks/>
          </p:cNvSpPr>
          <p:nvPr/>
        </p:nvSpPr>
        <p:spPr bwMode="auto">
          <a:xfrm>
            <a:off x="9551006" y="4097415"/>
            <a:ext cx="202287" cy="181585"/>
          </a:xfrm>
          <a:custGeom>
            <a:avLst/>
            <a:gdLst/>
            <a:ahLst/>
            <a:cxnLst/>
            <a:rect l="0" t="0" r="r" b="b"/>
            <a:pathLst>
              <a:path w="5833534" h="5697984">
                <a:moveTo>
                  <a:pt x="4116344" y="2028563"/>
                </a:moveTo>
                <a:lnTo>
                  <a:pt x="4115715" y="2034106"/>
                </a:lnTo>
                <a:lnTo>
                  <a:pt x="4105639" y="2083992"/>
                </a:lnTo>
                <a:lnTo>
                  <a:pt x="4085489" y="2122793"/>
                </a:lnTo>
                <a:lnTo>
                  <a:pt x="4055263" y="2161593"/>
                </a:lnTo>
                <a:lnTo>
                  <a:pt x="4025038" y="2189308"/>
                </a:lnTo>
                <a:lnTo>
                  <a:pt x="3989775" y="2211480"/>
                </a:lnTo>
                <a:lnTo>
                  <a:pt x="3959549" y="2223952"/>
                </a:lnTo>
                <a:lnTo>
                  <a:pt x="3959549" y="2244737"/>
                </a:lnTo>
                <a:lnTo>
                  <a:pt x="3964587" y="2266909"/>
                </a:lnTo>
                <a:lnTo>
                  <a:pt x="3974662" y="2289081"/>
                </a:lnTo>
                <a:lnTo>
                  <a:pt x="3989775" y="2311252"/>
                </a:lnTo>
                <a:lnTo>
                  <a:pt x="4004887" y="2327881"/>
                </a:lnTo>
                <a:lnTo>
                  <a:pt x="4161053" y="2460911"/>
                </a:lnTo>
                <a:lnTo>
                  <a:pt x="4352482" y="2189308"/>
                </a:lnTo>
                <a:lnTo>
                  <a:pt x="4196316" y="2056277"/>
                </a:lnTo>
                <a:lnTo>
                  <a:pt x="4176166" y="2045192"/>
                </a:lnTo>
                <a:lnTo>
                  <a:pt x="4156015" y="2034106"/>
                </a:lnTo>
                <a:lnTo>
                  <a:pt x="4135865" y="2028563"/>
                </a:lnTo>
                <a:lnTo>
                  <a:pt x="4116344" y="2028563"/>
                </a:lnTo>
                <a:close/>
                <a:moveTo>
                  <a:pt x="2040226" y="1191580"/>
                </a:moveTo>
                <a:lnTo>
                  <a:pt x="2125865" y="1191580"/>
                </a:lnTo>
                <a:lnTo>
                  <a:pt x="2211504" y="1202666"/>
                </a:lnTo>
                <a:lnTo>
                  <a:pt x="2292105" y="1224838"/>
                </a:lnTo>
                <a:lnTo>
                  <a:pt x="2332406" y="1241466"/>
                </a:lnTo>
                <a:lnTo>
                  <a:pt x="2372707" y="1258095"/>
                </a:lnTo>
                <a:lnTo>
                  <a:pt x="2398150" y="1274092"/>
                </a:lnTo>
                <a:lnTo>
                  <a:pt x="3989775" y="1768045"/>
                </a:lnTo>
                <a:lnTo>
                  <a:pt x="4025038" y="1790217"/>
                </a:lnTo>
                <a:lnTo>
                  <a:pt x="4060301" y="1823474"/>
                </a:lnTo>
                <a:lnTo>
                  <a:pt x="4085489" y="1856732"/>
                </a:lnTo>
                <a:lnTo>
                  <a:pt x="4091442" y="1869834"/>
                </a:lnTo>
                <a:lnTo>
                  <a:pt x="4100602" y="1867818"/>
                </a:lnTo>
                <a:lnTo>
                  <a:pt x="4145940" y="1862275"/>
                </a:lnTo>
                <a:lnTo>
                  <a:pt x="4196316" y="1873361"/>
                </a:lnTo>
                <a:lnTo>
                  <a:pt x="4241655" y="1889989"/>
                </a:lnTo>
                <a:lnTo>
                  <a:pt x="4281955" y="1923247"/>
                </a:lnTo>
                <a:lnTo>
                  <a:pt x="4443158" y="2061820"/>
                </a:lnTo>
                <a:lnTo>
                  <a:pt x="4785715" y="1585128"/>
                </a:lnTo>
                <a:lnTo>
                  <a:pt x="4800827" y="1568499"/>
                </a:lnTo>
                <a:lnTo>
                  <a:pt x="4815940" y="1557414"/>
                </a:lnTo>
                <a:lnTo>
                  <a:pt x="4836091" y="1546328"/>
                </a:lnTo>
                <a:lnTo>
                  <a:pt x="4856241" y="1540785"/>
                </a:lnTo>
                <a:lnTo>
                  <a:pt x="4876391" y="1540785"/>
                </a:lnTo>
                <a:lnTo>
                  <a:pt x="4896542" y="1546328"/>
                </a:lnTo>
                <a:lnTo>
                  <a:pt x="4916692" y="1551871"/>
                </a:lnTo>
                <a:lnTo>
                  <a:pt x="4931805" y="1568499"/>
                </a:lnTo>
                <a:lnTo>
                  <a:pt x="5793233" y="2305709"/>
                </a:lnTo>
                <a:lnTo>
                  <a:pt x="5808346" y="2322338"/>
                </a:lnTo>
                <a:lnTo>
                  <a:pt x="5818421" y="2344510"/>
                </a:lnTo>
                <a:lnTo>
                  <a:pt x="5828497" y="2361139"/>
                </a:lnTo>
                <a:lnTo>
                  <a:pt x="5833534" y="2383311"/>
                </a:lnTo>
                <a:lnTo>
                  <a:pt x="5833534" y="2405482"/>
                </a:lnTo>
                <a:lnTo>
                  <a:pt x="5828497" y="2427654"/>
                </a:lnTo>
                <a:lnTo>
                  <a:pt x="5823459" y="2449826"/>
                </a:lnTo>
                <a:lnTo>
                  <a:pt x="5808346" y="2471997"/>
                </a:lnTo>
                <a:lnTo>
                  <a:pt x="4755489" y="3946417"/>
                </a:lnTo>
                <a:lnTo>
                  <a:pt x="4740376" y="3963046"/>
                </a:lnTo>
                <a:lnTo>
                  <a:pt x="4725264" y="3979675"/>
                </a:lnTo>
                <a:lnTo>
                  <a:pt x="4705113" y="3985218"/>
                </a:lnTo>
                <a:lnTo>
                  <a:pt x="4684963" y="3990761"/>
                </a:lnTo>
                <a:lnTo>
                  <a:pt x="4664812" y="3990761"/>
                </a:lnTo>
                <a:lnTo>
                  <a:pt x="4644662" y="3985218"/>
                </a:lnTo>
                <a:lnTo>
                  <a:pt x="4624512" y="3979675"/>
                </a:lnTo>
                <a:lnTo>
                  <a:pt x="4609399" y="3968589"/>
                </a:lnTo>
                <a:lnTo>
                  <a:pt x="3747970" y="3225836"/>
                </a:lnTo>
                <a:lnTo>
                  <a:pt x="3732857" y="3209207"/>
                </a:lnTo>
                <a:lnTo>
                  <a:pt x="3722782" y="3192579"/>
                </a:lnTo>
                <a:lnTo>
                  <a:pt x="3712707" y="3170407"/>
                </a:lnTo>
                <a:lnTo>
                  <a:pt x="3707669" y="3148235"/>
                </a:lnTo>
                <a:lnTo>
                  <a:pt x="3707669" y="3126063"/>
                </a:lnTo>
                <a:lnTo>
                  <a:pt x="3712707" y="3103892"/>
                </a:lnTo>
                <a:lnTo>
                  <a:pt x="3717745" y="3081720"/>
                </a:lnTo>
                <a:lnTo>
                  <a:pt x="3732857" y="3065091"/>
                </a:lnTo>
                <a:lnTo>
                  <a:pt x="4070376" y="2588399"/>
                </a:lnTo>
                <a:lnTo>
                  <a:pt x="3909173" y="2444283"/>
                </a:lnTo>
                <a:lnTo>
                  <a:pt x="3873910" y="2405482"/>
                </a:lnTo>
                <a:lnTo>
                  <a:pt x="3843684" y="2361139"/>
                </a:lnTo>
                <a:lnTo>
                  <a:pt x="3823534" y="2311252"/>
                </a:lnTo>
                <a:lnTo>
                  <a:pt x="3813459" y="2261366"/>
                </a:lnTo>
                <a:lnTo>
                  <a:pt x="3813459" y="2211480"/>
                </a:lnTo>
                <a:lnTo>
                  <a:pt x="3813729" y="2209996"/>
                </a:lnTo>
                <a:lnTo>
                  <a:pt x="2614518" y="1836763"/>
                </a:lnTo>
                <a:lnTo>
                  <a:pt x="2913586" y="3090555"/>
                </a:lnTo>
                <a:lnTo>
                  <a:pt x="3697594" y="4212478"/>
                </a:lnTo>
                <a:lnTo>
                  <a:pt x="3705792" y="4227513"/>
                </a:lnTo>
                <a:lnTo>
                  <a:pt x="4740376" y="4373223"/>
                </a:lnTo>
                <a:lnTo>
                  <a:pt x="4790752" y="4389852"/>
                </a:lnTo>
                <a:lnTo>
                  <a:pt x="4836091" y="4412024"/>
                </a:lnTo>
                <a:lnTo>
                  <a:pt x="4876391" y="4445281"/>
                </a:lnTo>
                <a:lnTo>
                  <a:pt x="4906617" y="4484082"/>
                </a:lnTo>
                <a:lnTo>
                  <a:pt x="4936842" y="4528425"/>
                </a:lnTo>
                <a:lnTo>
                  <a:pt x="4951955" y="4578312"/>
                </a:lnTo>
                <a:lnTo>
                  <a:pt x="4962030" y="4633741"/>
                </a:lnTo>
                <a:lnTo>
                  <a:pt x="4956993" y="4689171"/>
                </a:lnTo>
                <a:lnTo>
                  <a:pt x="4946918" y="4744600"/>
                </a:lnTo>
                <a:lnTo>
                  <a:pt x="4926767" y="4794486"/>
                </a:lnTo>
                <a:lnTo>
                  <a:pt x="4896542" y="4838830"/>
                </a:lnTo>
                <a:lnTo>
                  <a:pt x="4861279" y="4872087"/>
                </a:lnTo>
                <a:lnTo>
                  <a:pt x="4820978" y="4905345"/>
                </a:lnTo>
                <a:lnTo>
                  <a:pt x="4775639" y="4921974"/>
                </a:lnTo>
                <a:lnTo>
                  <a:pt x="4725264" y="4933060"/>
                </a:lnTo>
                <a:lnTo>
                  <a:pt x="4674888" y="4933060"/>
                </a:lnTo>
                <a:lnTo>
                  <a:pt x="3415489" y="4750143"/>
                </a:lnTo>
                <a:lnTo>
                  <a:pt x="3365113" y="4739057"/>
                </a:lnTo>
                <a:lnTo>
                  <a:pt x="3319775" y="4711342"/>
                </a:lnTo>
                <a:lnTo>
                  <a:pt x="3279474" y="4683628"/>
                </a:lnTo>
                <a:lnTo>
                  <a:pt x="3276115" y="4679317"/>
                </a:lnTo>
                <a:lnTo>
                  <a:pt x="3259324" y="4666999"/>
                </a:lnTo>
                <a:lnTo>
                  <a:pt x="3234136" y="4639284"/>
                </a:lnTo>
                <a:lnTo>
                  <a:pt x="3213985" y="4617112"/>
                </a:lnTo>
                <a:lnTo>
                  <a:pt x="2502629" y="3593564"/>
                </a:lnTo>
                <a:lnTo>
                  <a:pt x="2483534" y="3602756"/>
                </a:lnTo>
                <a:lnTo>
                  <a:pt x="2317294" y="3669271"/>
                </a:lnTo>
                <a:lnTo>
                  <a:pt x="2191354" y="3724700"/>
                </a:lnTo>
                <a:lnTo>
                  <a:pt x="2004963" y="3802301"/>
                </a:lnTo>
                <a:lnTo>
                  <a:pt x="1732933" y="3918703"/>
                </a:lnTo>
                <a:lnTo>
                  <a:pt x="1380301" y="4073905"/>
                </a:lnTo>
                <a:lnTo>
                  <a:pt x="1571730" y="4916431"/>
                </a:lnTo>
                <a:lnTo>
                  <a:pt x="1586842" y="4971860"/>
                </a:lnTo>
                <a:lnTo>
                  <a:pt x="1617068" y="5104890"/>
                </a:lnTo>
                <a:lnTo>
                  <a:pt x="1637218" y="5182492"/>
                </a:lnTo>
                <a:lnTo>
                  <a:pt x="1647293" y="5265636"/>
                </a:lnTo>
                <a:lnTo>
                  <a:pt x="1652331" y="5343237"/>
                </a:lnTo>
                <a:lnTo>
                  <a:pt x="1647293" y="5415295"/>
                </a:lnTo>
                <a:lnTo>
                  <a:pt x="1627143" y="5498439"/>
                </a:lnTo>
                <a:lnTo>
                  <a:pt x="1617068" y="5537239"/>
                </a:lnTo>
                <a:lnTo>
                  <a:pt x="1601955" y="5570497"/>
                </a:lnTo>
                <a:lnTo>
                  <a:pt x="1586842" y="5598211"/>
                </a:lnTo>
                <a:lnTo>
                  <a:pt x="1566692" y="5620383"/>
                </a:lnTo>
                <a:lnTo>
                  <a:pt x="1546542" y="5642555"/>
                </a:lnTo>
                <a:lnTo>
                  <a:pt x="1526391" y="5659184"/>
                </a:lnTo>
                <a:lnTo>
                  <a:pt x="1506241" y="5675813"/>
                </a:lnTo>
                <a:lnTo>
                  <a:pt x="1481053" y="5686898"/>
                </a:lnTo>
                <a:lnTo>
                  <a:pt x="1450827" y="5692441"/>
                </a:lnTo>
                <a:lnTo>
                  <a:pt x="1425639" y="5697984"/>
                </a:lnTo>
                <a:lnTo>
                  <a:pt x="1360151" y="5697984"/>
                </a:lnTo>
                <a:lnTo>
                  <a:pt x="1294662" y="5686898"/>
                </a:lnTo>
                <a:lnTo>
                  <a:pt x="1259399" y="5681355"/>
                </a:lnTo>
                <a:lnTo>
                  <a:pt x="1234211" y="5664727"/>
                </a:lnTo>
                <a:lnTo>
                  <a:pt x="1203985" y="5642555"/>
                </a:lnTo>
                <a:lnTo>
                  <a:pt x="1178797" y="5620383"/>
                </a:lnTo>
                <a:lnTo>
                  <a:pt x="1158647" y="5592669"/>
                </a:lnTo>
                <a:lnTo>
                  <a:pt x="1143534" y="5564954"/>
                </a:lnTo>
                <a:lnTo>
                  <a:pt x="1133459" y="5537239"/>
                </a:lnTo>
                <a:lnTo>
                  <a:pt x="1123384" y="5515067"/>
                </a:lnTo>
                <a:lnTo>
                  <a:pt x="780827" y="4012933"/>
                </a:lnTo>
                <a:lnTo>
                  <a:pt x="780827" y="3996304"/>
                </a:lnTo>
                <a:lnTo>
                  <a:pt x="765714" y="3940874"/>
                </a:lnTo>
                <a:lnTo>
                  <a:pt x="765714" y="3885445"/>
                </a:lnTo>
                <a:lnTo>
                  <a:pt x="770752" y="3830016"/>
                </a:lnTo>
                <a:lnTo>
                  <a:pt x="785865" y="3774587"/>
                </a:lnTo>
                <a:lnTo>
                  <a:pt x="811053" y="3730243"/>
                </a:lnTo>
                <a:lnTo>
                  <a:pt x="841278" y="3685900"/>
                </a:lnTo>
                <a:lnTo>
                  <a:pt x="881579" y="3647099"/>
                </a:lnTo>
                <a:lnTo>
                  <a:pt x="926917" y="3619384"/>
                </a:lnTo>
                <a:lnTo>
                  <a:pt x="2045264" y="3015205"/>
                </a:lnTo>
                <a:lnTo>
                  <a:pt x="1808497" y="2028563"/>
                </a:lnTo>
                <a:lnTo>
                  <a:pt x="1299700" y="2544055"/>
                </a:lnTo>
                <a:lnTo>
                  <a:pt x="1264436" y="2577313"/>
                </a:lnTo>
                <a:lnTo>
                  <a:pt x="1254361" y="2582856"/>
                </a:lnTo>
                <a:lnTo>
                  <a:pt x="1244286" y="2588399"/>
                </a:lnTo>
                <a:lnTo>
                  <a:pt x="1224136" y="2599485"/>
                </a:lnTo>
                <a:lnTo>
                  <a:pt x="1214060" y="2605028"/>
                </a:lnTo>
                <a:lnTo>
                  <a:pt x="1173760" y="2616114"/>
                </a:lnTo>
                <a:lnTo>
                  <a:pt x="1133459" y="2621657"/>
                </a:lnTo>
                <a:lnTo>
                  <a:pt x="1093158" y="2616114"/>
                </a:lnTo>
                <a:lnTo>
                  <a:pt x="1047820" y="2605028"/>
                </a:lnTo>
                <a:lnTo>
                  <a:pt x="1012557" y="2582856"/>
                </a:lnTo>
                <a:lnTo>
                  <a:pt x="95714" y="2039649"/>
                </a:lnTo>
                <a:lnTo>
                  <a:pt x="60451" y="2006391"/>
                </a:lnTo>
                <a:lnTo>
                  <a:pt x="35263" y="1973134"/>
                </a:lnTo>
                <a:lnTo>
                  <a:pt x="15113" y="1928790"/>
                </a:lnTo>
                <a:lnTo>
                  <a:pt x="5038" y="1884447"/>
                </a:lnTo>
                <a:lnTo>
                  <a:pt x="0" y="1840103"/>
                </a:lnTo>
                <a:lnTo>
                  <a:pt x="5038" y="1795760"/>
                </a:lnTo>
                <a:lnTo>
                  <a:pt x="15113" y="1751416"/>
                </a:lnTo>
                <a:lnTo>
                  <a:pt x="35263" y="1707073"/>
                </a:lnTo>
                <a:lnTo>
                  <a:pt x="65489" y="1668272"/>
                </a:lnTo>
                <a:lnTo>
                  <a:pt x="95714" y="1640558"/>
                </a:lnTo>
                <a:lnTo>
                  <a:pt x="136015" y="1618386"/>
                </a:lnTo>
                <a:lnTo>
                  <a:pt x="176316" y="1607300"/>
                </a:lnTo>
                <a:lnTo>
                  <a:pt x="216617" y="1601757"/>
                </a:lnTo>
                <a:lnTo>
                  <a:pt x="261955" y="1607300"/>
                </a:lnTo>
                <a:lnTo>
                  <a:pt x="302256" y="1618386"/>
                </a:lnTo>
                <a:lnTo>
                  <a:pt x="337519" y="1640558"/>
                </a:lnTo>
                <a:lnTo>
                  <a:pt x="1081691" y="2081462"/>
                </a:lnTo>
                <a:lnTo>
                  <a:pt x="1692632" y="1418840"/>
                </a:lnTo>
                <a:lnTo>
                  <a:pt x="1763158" y="1346782"/>
                </a:lnTo>
                <a:lnTo>
                  <a:pt x="1828647" y="1280267"/>
                </a:lnTo>
                <a:lnTo>
                  <a:pt x="1863910" y="1258095"/>
                </a:lnTo>
                <a:lnTo>
                  <a:pt x="1899173" y="1235923"/>
                </a:lnTo>
                <a:lnTo>
                  <a:pt x="1934436" y="1219295"/>
                </a:lnTo>
                <a:lnTo>
                  <a:pt x="1969699" y="1208209"/>
                </a:lnTo>
                <a:lnTo>
                  <a:pt x="2004963" y="1197123"/>
                </a:lnTo>
                <a:lnTo>
                  <a:pt x="2040226" y="1191580"/>
                </a:lnTo>
                <a:close/>
                <a:moveTo>
                  <a:pt x="3057820" y="731517"/>
                </a:moveTo>
                <a:lnTo>
                  <a:pt x="3148496" y="731517"/>
                </a:lnTo>
                <a:lnTo>
                  <a:pt x="3244211" y="737059"/>
                </a:lnTo>
                <a:lnTo>
                  <a:pt x="3339925" y="748145"/>
                </a:lnTo>
                <a:lnTo>
                  <a:pt x="3430602" y="764774"/>
                </a:lnTo>
                <a:lnTo>
                  <a:pt x="3662331" y="809118"/>
                </a:lnTo>
                <a:lnTo>
                  <a:pt x="3768121" y="836832"/>
                </a:lnTo>
                <a:lnTo>
                  <a:pt x="3798346" y="847918"/>
                </a:lnTo>
                <a:lnTo>
                  <a:pt x="3813459" y="859004"/>
                </a:lnTo>
                <a:lnTo>
                  <a:pt x="3828572" y="903347"/>
                </a:lnTo>
                <a:lnTo>
                  <a:pt x="3843684" y="997577"/>
                </a:lnTo>
                <a:lnTo>
                  <a:pt x="3873910" y="1186037"/>
                </a:lnTo>
                <a:lnTo>
                  <a:pt x="3808421" y="1213752"/>
                </a:lnTo>
                <a:lnTo>
                  <a:pt x="3742933" y="1235923"/>
                </a:lnTo>
                <a:lnTo>
                  <a:pt x="3677444" y="1263638"/>
                </a:lnTo>
                <a:lnTo>
                  <a:pt x="3611955" y="1291353"/>
                </a:lnTo>
                <a:lnTo>
                  <a:pt x="3586767" y="1252552"/>
                </a:lnTo>
                <a:lnTo>
                  <a:pt x="3561579" y="1219295"/>
                </a:lnTo>
                <a:lnTo>
                  <a:pt x="3526316" y="1186037"/>
                </a:lnTo>
                <a:lnTo>
                  <a:pt x="3496090" y="1158322"/>
                </a:lnTo>
                <a:lnTo>
                  <a:pt x="3455790" y="1130608"/>
                </a:lnTo>
                <a:lnTo>
                  <a:pt x="3415489" y="1108436"/>
                </a:lnTo>
                <a:lnTo>
                  <a:pt x="3334887" y="1064093"/>
                </a:lnTo>
                <a:lnTo>
                  <a:pt x="3244211" y="1030835"/>
                </a:lnTo>
                <a:lnTo>
                  <a:pt x="3153534" y="1003120"/>
                </a:lnTo>
                <a:lnTo>
                  <a:pt x="3067895" y="980949"/>
                </a:lnTo>
                <a:lnTo>
                  <a:pt x="2987293" y="969863"/>
                </a:lnTo>
                <a:lnTo>
                  <a:pt x="2881504" y="958777"/>
                </a:lnTo>
                <a:lnTo>
                  <a:pt x="2765639" y="958777"/>
                </a:lnTo>
                <a:lnTo>
                  <a:pt x="2644737" y="964320"/>
                </a:lnTo>
                <a:lnTo>
                  <a:pt x="2523835" y="980949"/>
                </a:lnTo>
                <a:lnTo>
                  <a:pt x="2397895" y="1008663"/>
                </a:lnTo>
                <a:lnTo>
                  <a:pt x="2282030" y="1047464"/>
                </a:lnTo>
                <a:lnTo>
                  <a:pt x="2226617" y="1069635"/>
                </a:lnTo>
                <a:lnTo>
                  <a:pt x="2176241" y="1091807"/>
                </a:lnTo>
                <a:lnTo>
                  <a:pt x="2125865" y="1119522"/>
                </a:lnTo>
                <a:lnTo>
                  <a:pt x="2080527" y="1147236"/>
                </a:lnTo>
                <a:lnTo>
                  <a:pt x="1984812" y="1113979"/>
                </a:lnTo>
                <a:lnTo>
                  <a:pt x="2065414" y="1058550"/>
                </a:lnTo>
                <a:lnTo>
                  <a:pt x="2146015" y="1008663"/>
                </a:lnTo>
                <a:lnTo>
                  <a:pt x="2231654" y="958777"/>
                </a:lnTo>
                <a:lnTo>
                  <a:pt x="2317294" y="914433"/>
                </a:lnTo>
                <a:lnTo>
                  <a:pt x="2402933" y="875633"/>
                </a:lnTo>
                <a:lnTo>
                  <a:pt x="2493609" y="842375"/>
                </a:lnTo>
                <a:lnTo>
                  <a:pt x="2584286" y="814661"/>
                </a:lnTo>
                <a:lnTo>
                  <a:pt x="2680000" y="786946"/>
                </a:lnTo>
                <a:lnTo>
                  <a:pt x="2770677" y="764774"/>
                </a:lnTo>
                <a:lnTo>
                  <a:pt x="2866391" y="748145"/>
                </a:lnTo>
                <a:lnTo>
                  <a:pt x="2962105" y="737059"/>
                </a:lnTo>
                <a:lnTo>
                  <a:pt x="3057820" y="731517"/>
                </a:lnTo>
                <a:close/>
                <a:moveTo>
                  <a:pt x="1435100" y="0"/>
                </a:moveTo>
                <a:cubicBezTo>
                  <a:pt x="1809181" y="0"/>
                  <a:pt x="2112433" y="303252"/>
                  <a:pt x="2112433" y="677333"/>
                </a:cubicBezTo>
                <a:cubicBezTo>
                  <a:pt x="2112433" y="1051414"/>
                  <a:pt x="1809181" y="1354666"/>
                  <a:pt x="1435100" y="1354666"/>
                </a:cubicBezTo>
                <a:cubicBezTo>
                  <a:pt x="1061019" y="1354666"/>
                  <a:pt x="757767" y="1051414"/>
                  <a:pt x="757767" y="677333"/>
                </a:cubicBezTo>
                <a:cubicBezTo>
                  <a:pt x="757767" y="303252"/>
                  <a:pt x="1061019" y="0"/>
                  <a:pt x="1435100" y="0"/>
                </a:cubicBezTo>
                <a:close/>
              </a:path>
            </a:pathLst>
          </a:custGeom>
          <a:gradFill flip="none" rotWithShape="1">
            <a:gsLst>
              <a:gs pos="0">
                <a:srgbClr val="5B5656">
                  <a:shade val="30000"/>
                  <a:satMod val="115000"/>
                </a:srgbClr>
              </a:gs>
              <a:gs pos="50000">
                <a:srgbClr val="5B5656">
                  <a:shade val="67500"/>
                  <a:satMod val="115000"/>
                </a:srgbClr>
              </a:gs>
              <a:gs pos="100000">
                <a:srgbClr val="5B5656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15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"/>
                            </p:stCondLst>
                            <p:childTnLst>
                              <p:par>
                                <p:cTn id="46" presetID="27" presetClass="emph" presetSubtype="0" fill="remove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27773 0.32431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0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300"/>
                            </p:stCondLst>
                            <p:childTnLst>
                              <p:par>
                                <p:cTn id="86" presetID="27" presetClass="emph" presetSubtype="0" fill="remove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8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773 0.3243 L -0.20495 -0.12292 " pathEditMode="relative" rAng="0" ptsTypes="AA">
                                      <p:cBhvr>
                                        <p:cTn id="1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76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7" presetClass="emph" presetSubtype="0" fill="remove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00"/>
                            </p:stCondLst>
                            <p:childTnLst>
                              <p:par>
                                <p:cTn id="161" presetID="27" presetClass="emph" presetSubtype="0" fill="remove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3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4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1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2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3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4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495 -0.12292 L 0.0293 -0.14352 " pathEditMode="relative" rAng="0" ptsTypes="AA">
                                      <p:cBhvr>
                                        <p:cTn id="1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10716 0.01527 " pathEditMode="relative" rAng="0" ptsTypes="AA">
                                      <p:cBhvr>
                                        <p:cTn id="2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8" grpId="2" animBg="1"/>
      <p:bldP spid="10" grpId="0"/>
      <p:bldP spid="29" grpId="0" animBg="1"/>
      <p:bldP spid="29" grpId="1" animBg="1"/>
      <p:bldP spid="29" grpId="2" animBg="1"/>
      <p:bldP spid="30" grpId="0" animBg="1"/>
      <p:bldP spid="30" grpId="1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0" grpId="6" animBg="1"/>
      <p:bldP spid="40" grpId="7" animBg="1"/>
      <p:bldP spid="40" grpId="8" animBg="1"/>
      <p:bldP spid="40" grpId="9" animBg="1"/>
      <p:bldP spid="40" grpId="10" animBg="1"/>
      <p:bldP spid="42" grpId="0"/>
      <p:bldP spid="42" grpId="1"/>
      <p:bldP spid="42" grpId="2"/>
      <p:bldP spid="43" grpId="0"/>
      <p:bldP spid="43" grpId="1"/>
      <p:bldP spid="43" grpId="2"/>
      <p:bldP spid="45" grpId="0"/>
      <p:bldP spid="45" grpId="1"/>
      <p:bldP spid="46" grpId="0"/>
      <p:bldP spid="46" grpId="1"/>
      <p:bldP spid="47" grpId="0" animBg="1"/>
      <p:bldP spid="47" grpId="1" animBg="1"/>
      <p:bldP spid="47" grpId="2" animBg="1"/>
      <p:bldP spid="47" grpId="3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2"/>
          <p:cNvGrpSpPr/>
          <p:nvPr/>
        </p:nvGrpSpPr>
        <p:grpSpPr>
          <a:xfrm>
            <a:off x="4862973" y="2081010"/>
            <a:ext cx="6818403" cy="3907514"/>
            <a:chOff x="2989943" y="1407886"/>
            <a:chExt cx="7199086" cy="3904343"/>
          </a:xfrm>
        </p:grpSpPr>
        <p:cxnSp>
          <p:nvCxnSpPr>
            <p:cNvPr id="3" name="直接箭头连接符 183"/>
            <p:cNvCxnSpPr/>
            <p:nvPr/>
          </p:nvCxnSpPr>
          <p:spPr>
            <a:xfrm flipV="1">
              <a:off x="3558988" y="1963701"/>
              <a:ext cx="0" cy="2901760"/>
            </a:xfrm>
            <a:prstGeom prst="straightConnector1">
              <a:avLst/>
            </a:prstGeom>
            <a:ln w="57150">
              <a:solidFill>
                <a:schemeClr val="bg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184"/>
            <p:cNvSpPr txBox="1"/>
            <p:nvPr/>
          </p:nvSpPr>
          <p:spPr>
            <a:xfrm>
              <a:off x="6216622" y="3563471"/>
              <a:ext cx="491164" cy="307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Left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" name="文本框 185"/>
            <p:cNvSpPr txBox="1"/>
            <p:nvPr/>
          </p:nvSpPr>
          <p:spPr>
            <a:xfrm>
              <a:off x="6589487" y="2600841"/>
              <a:ext cx="606254" cy="307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Enter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" name="文本框 186"/>
            <p:cNvSpPr txBox="1"/>
            <p:nvPr/>
          </p:nvSpPr>
          <p:spPr>
            <a:xfrm>
              <a:off x="8931537" y="4687479"/>
              <a:ext cx="1129237" cy="307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Date / Time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文本框 187"/>
            <p:cNvSpPr txBox="1"/>
            <p:nvPr/>
          </p:nvSpPr>
          <p:spPr>
            <a:xfrm>
              <a:off x="3197479" y="1621361"/>
              <a:ext cx="732719" cy="307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People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矩形 188"/>
            <p:cNvSpPr/>
            <p:nvPr/>
          </p:nvSpPr>
          <p:spPr bwMode="auto">
            <a:xfrm>
              <a:off x="2989943" y="1407886"/>
              <a:ext cx="7199086" cy="3904343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prstDash val="dash"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cxnSp>
          <p:nvCxnSpPr>
            <p:cNvPr id="9" name="直接连接符 189"/>
            <p:cNvCxnSpPr/>
            <p:nvPr/>
          </p:nvCxnSpPr>
          <p:spPr>
            <a:xfrm flipV="1">
              <a:off x="3865137" y="3088481"/>
              <a:ext cx="904138" cy="1776980"/>
            </a:xfrm>
            <a:prstGeom prst="line">
              <a:avLst/>
            </a:prstGeom>
            <a:ln w="38100">
              <a:solidFill>
                <a:srgbClr val="2289C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190"/>
            <p:cNvCxnSpPr/>
            <p:nvPr/>
          </p:nvCxnSpPr>
          <p:spPr>
            <a:xfrm>
              <a:off x="4752975" y="3062515"/>
              <a:ext cx="726701" cy="367679"/>
            </a:xfrm>
            <a:prstGeom prst="line">
              <a:avLst/>
            </a:prstGeom>
            <a:ln w="38100">
              <a:solidFill>
                <a:srgbClr val="2289C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91"/>
            <p:cNvCxnSpPr/>
            <p:nvPr/>
          </p:nvCxnSpPr>
          <p:spPr>
            <a:xfrm flipV="1">
              <a:off x="5460944" y="2452915"/>
              <a:ext cx="928915" cy="957942"/>
            </a:xfrm>
            <a:prstGeom prst="line">
              <a:avLst/>
            </a:prstGeom>
            <a:ln w="38100">
              <a:solidFill>
                <a:srgbClr val="2289C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92"/>
            <p:cNvCxnSpPr/>
            <p:nvPr/>
          </p:nvCxnSpPr>
          <p:spPr>
            <a:xfrm>
              <a:off x="6367514" y="2452914"/>
              <a:ext cx="783003" cy="1490061"/>
            </a:xfrm>
            <a:prstGeom prst="line">
              <a:avLst/>
            </a:prstGeom>
            <a:ln w="38100">
              <a:solidFill>
                <a:srgbClr val="2289C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93"/>
            <p:cNvCxnSpPr/>
            <p:nvPr/>
          </p:nvCxnSpPr>
          <p:spPr>
            <a:xfrm>
              <a:off x="7129463" y="3915585"/>
              <a:ext cx="985837" cy="906446"/>
            </a:xfrm>
            <a:prstGeom prst="line">
              <a:avLst/>
            </a:prstGeom>
            <a:ln w="38100">
              <a:solidFill>
                <a:srgbClr val="2289C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94"/>
            <p:cNvCxnSpPr/>
            <p:nvPr/>
          </p:nvCxnSpPr>
          <p:spPr>
            <a:xfrm flipV="1">
              <a:off x="3872702" y="3657600"/>
              <a:ext cx="1210286" cy="1183768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95"/>
            <p:cNvCxnSpPr/>
            <p:nvPr/>
          </p:nvCxnSpPr>
          <p:spPr>
            <a:xfrm flipV="1">
              <a:off x="5082988" y="3563471"/>
              <a:ext cx="793377" cy="94129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96"/>
            <p:cNvCxnSpPr/>
            <p:nvPr/>
          </p:nvCxnSpPr>
          <p:spPr>
            <a:xfrm flipV="1">
              <a:off x="5876365" y="3227295"/>
              <a:ext cx="513494" cy="336176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97"/>
            <p:cNvCxnSpPr/>
            <p:nvPr/>
          </p:nvCxnSpPr>
          <p:spPr>
            <a:xfrm>
              <a:off x="6389859" y="3227294"/>
              <a:ext cx="760658" cy="1223682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98"/>
            <p:cNvCxnSpPr/>
            <p:nvPr/>
          </p:nvCxnSpPr>
          <p:spPr>
            <a:xfrm>
              <a:off x="7129463" y="4419337"/>
              <a:ext cx="985837" cy="402694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99"/>
            <p:cNvCxnSpPr/>
            <p:nvPr/>
          </p:nvCxnSpPr>
          <p:spPr>
            <a:xfrm>
              <a:off x="3558988" y="4841368"/>
              <a:ext cx="5378824" cy="0"/>
            </a:xfrm>
            <a:prstGeom prst="straightConnector1">
              <a:avLst/>
            </a:prstGeom>
            <a:ln w="57150">
              <a:solidFill>
                <a:schemeClr val="bg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64"/>
          <p:cNvGrpSpPr/>
          <p:nvPr/>
        </p:nvGrpSpPr>
        <p:grpSpPr>
          <a:xfrm>
            <a:off x="4862974" y="2186538"/>
            <a:ext cx="6818403" cy="3907514"/>
            <a:chOff x="2989943" y="1407886"/>
            <a:chExt cx="7199086" cy="3904343"/>
          </a:xfrm>
        </p:grpSpPr>
        <p:cxnSp>
          <p:nvCxnSpPr>
            <p:cNvPr id="21" name="直接箭头连接符 165"/>
            <p:cNvCxnSpPr/>
            <p:nvPr/>
          </p:nvCxnSpPr>
          <p:spPr>
            <a:xfrm flipV="1">
              <a:off x="3558988" y="1963701"/>
              <a:ext cx="0" cy="2901760"/>
            </a:xfrm>
            <a:prstGeom prst="straightConnector1">
              <a:avLst/>
            </a:prstGeom>
            <a:ln w="57150">
              <a:solidFill>
                <a:schemeClr val="bg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166"/>
            <p:cNvSpPr/>
            <p:nvPr/>
          </p:nvSpPr>
          <p:spPr bwMode="auto">
            <a:xfrm>
              <a:off x="4428796" y="3632126"/>
              <a:ext cx="349623" cy="120602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23" name="矩形 167"/>
            <p:cNvSpPr/>
            <p:nvPr/>
          </p:nvSpPr>
          <p:spPr bwMode="auto">
            <a:xfrm>
              <a:off x="3902337" y="2916756"/>
              <a:ext cx="349623" cy="1909545"/>
            </a:xfrm>
            <a:prstGeom prst="rect">
              <a:avLst/>
            </a:prstGeom>
            <a:gradFill flip="none" rotWithShape="1">
              <a:gsLst>
                <a:gs pos="0">
                  <a:srgbClr val="2289C2">
                    <a:shade val="30000"/>
                    <a:satMod val="115000"/>
                  </a:srgbClr>
                </a:gs>
                <a:gs pos="50000">
                  <a:srgbClr val="2289C2">
                    <a:shade val="67500"/>
                    <a:satMod val="115000"/>
                  </a:srgbClr>
                </a:gs>
                <a:gs pos="100000">
                  <a:srgbClr val="2289C2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24" name="矩形 168"/>
            <p:cNvSpPr/>
            <p:nvPr/>
          </p:nvSpPr>
          <p:spPr bwMode="auto">
            <a:xfrm>
              <a:off x="6105196" y="3254615"/>
              <a:ext cx="349623" cy="157330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25" name="矩形 169"/>
            <p:cNvSpPr/>
            <p:nvPr/>
          </p:nvSpPr>
          <p:spPr bwMode="auto">
            <a:xfrm>
              <a:off x="5578737" y="2555368"/>
              <a:ext cx="349623" cy="2272553"/>
            </a:xfrm>
            <a:prstGeom prst="rect">
              <a:avLst/>
            </a:prstGeom>
            <a:gradFill flip="none" rotWithShape="1">
              <a:gsLst>
                <a:gs pos="0">
                  <a:srgbClr val="2289C2">
                    <a:shade val="30000"/>
                    <a:satMod val="115000"/>
                  </a:srgbClr>
                </a:gs>
                <a:gs pos="50000">
                  <a:srgbClr val="2289C2">
                    <a:shade val="67500"/>
                    <a:satMod val="115000"/>
                  </a:srgbClr>
                </a:gs>
                <a:gs pos="100000">
                  <a:srgbClr val="2289C2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26" name="矩形 170"/>
            <p:cNvSpPr/>
            <p:nvPr/>
          </p:nvSpPr>
          <p:spPr bwMode="auto">
            <a:xfrm>
              <a:off x="7781595" y="3921475"/>
              <a:ext cx="349623" cy="93193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27" name="矩形 171"/>
            <p:cNvSpPr/>
            <p:nvPr/>
          </p:nvSpPr>
          <p:spPr bwMode="auto">
            <a:xfrm>
              <a:off x="7255137" y="3485240"/>
              <a:ext cx="349623" cy="1361350"/>
            </a:xfrm>
            <a:prstGeom prst="rect">
              <a:avLst/>
            </a:prstGeom>
            <a:gradFill flip="none" rotWithShape="1">
              <a:gsLst>
                <a:gs pos="0">
                  <a:srgbClr val="2289C2">
                    <a:shade val="30000"/>
                    <a:satMod val="115000"/>
                  </a:srgbClr>
                </a:gs>
                <a:gs pos="50000">
                  <a:srgbClr val="2289C2">
                    <a:shade val="67500"/>
                    <a:satMod val="115000"/>
                  </a:srgbClr>
                </a:gs>
                <a:gs pos="100000">
                  <a:srgbClr val="2289C2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cxnSp>
          <p:nvCxnSpPr>
            <p:cNvPr id="28" name="直接箭头连接符 172"/>
            <p:cNvCxnSpPr/>
            <p:nvPr/>
          </p:nvCxnSpPr>
          <p:spPr>
            <a:xfrm>
              <a:off x="3558988" y="4841368"/>
              <a:ext cx="5378824" cy="0"/>
            </a:xfrm>
            <a:prstGeom prst="straightConnector1">
              <a:avLst/>
            </a:prstGeom>
            <a:ln w="57150">
              <a:solidFill>
                <a:schemeClr val="bg2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173"/>
            <p:cNvSpPr txBox="1"/>
            <p:nvPr/>
          </p:nvSpPr>
          <p:spPr>
            <a:xfrm>
              <a:off x="3780336" y="4841368"/>
              <a:ext cx="606254" cy="307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Enter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文本框 174"/>
            <p:cNvSpPr txBox="1"/>
            <p:nvPr/>
          </p:nvSpPr>
          <p:spPr>
            <a:xfrm>
              <a:off x="4361361" y="4841368"/>
              <a:ext cx="491164" cy="307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Left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文本框 175"/>
            <p:cNvSpPr txBox="1"/>
            <p:nvPr/>
          </p:nvSpPr>
          <p:spPr>
            <a:xfrm>
              <a:off x="5460944" y="4841368"/>
              <a:ext cx="606254" cy="307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Enter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文本框 176"/>
            <p:cNvSpPr txBox="1"/>
            <p:nvPr/>
          </p:nvSpPr>
          <p:spPr>
            <a:xfrm>
              <a:off x="6041969" y="4841368"/>
              <a:ext cx="491164" cy="307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Left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文本框 177"/>
            <p:cNvSpPr txBox="1"/>
            <p:nvPr/>
          </p:nvSpPr>
          <p:spPr>
            <a:xfrm>
              <a:off x="7150517" y="4841368"/>
              <a:ext cx="606254" cy="307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Enter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文本框 178"/>
            <p:cNvSpPr txBox="1"/>
            <p:nvPr/>
          </p:nvSpPr>
          <p:spPr>
            <a:xfrm>
              <a:off x="7731542" y="4841368"/>
              <a:ext cx="491164" cy="307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Left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文本框 179"/>
            <p:cNvSpPr txBox="1"/>
            <p:nvPr/>
          </p:nvSpPr>
          <p:spPr>
            <a:xfrm>
              <a:off x="8931537" y="4687479"/>
              <a:ext cx="1129237" cy="307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Date / Time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文本框 180"/>
            <p:cNvSpPr txBox="1"/>
            <p:nvPr/>
          </p:nvSpPr>
          <p:spPr>
            <a:xfrm>
              <a:off x="3197479" y="1621361"/>
              <a:ext cx="732719" cy="307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People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矩形 181"/>
            <p:cNvSpPr/>
            <p:nvPr/>
          </p:nvSpPr>
          <p:spPr bwMode="auto">
            <a:xfrm>
              <a:off x="2989943" y="1407886"/>
              <a:ext cx="7199086" cy="3904343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  <a:prstDash val="dash"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</p:grpSp>
      <p:pic>
        <p:nvPicPr>
          <p:cNvPr id="38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62" y="1777835"/>
            <a:ext cx="7158424" cy="4592196"/>
          </a:xfrm>
          <a:prstGeom prst="rect">
            <a:avLst/>
          </a:prstGeom>
        </p:spPr>
      </p:pic>
      <p:sp>
        <p:nvSpPr>
          <p:cNvPr id="39" name="文本框 2"/>
          <p:cNvSpPr txBox="1">
            <a:spLocks noChangeArrowheads="1"/>
          </p:cNvSpPr>
          <p:nvPr/>
        </p:nvSpPr>
        <p:spPr bwMode="auto">
          <a:xfrm>
            <a:off x="132694" y="108153"/>
            <a:ext cx="427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s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People Counting</a:t>
            </a:r>
            <a:endParaRPr lang="en-US" altLang="zh-CN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0" name="KSO_Shape"/>
          <p:cNvSpPr>
            <a:spLocks/>
          </p:cNvSpPr>
          <p:nvPr/>
        </p:nvSpPr>
        <p:spPr bwMode="auto">
          <a:xfrm flipH="1">
            <a:off x="7508365" y="2349150"/>
            <a:ext cx="160042" cy="385644"/>
          </a:xfrm>
          <a:custGeom>
            <a:avLst/>
            <a:gdLst/>
            <a:ahLst/>
            <a:cxnLst/>
            <a:rect l="0" t="0" r="r" b="b"/>
            <a:pathLst>
              <a:path w="1366838" h="3292475">
                <a:moveTo>
                  <a:pt x="402179" y="752475"/>
                </a:moveTo>
                <a:lnTo>
                  <a:pt x="964659" y="752475"/>
                </a:lnTo>
                <a:lnTo>
                  <a:pt x="971008" y="752793"/>
                </a:lnTo>
                <a:lnTo>
                  <a:pt x="977673" y="753427"/>
                </a:lnTo>
                <a:lnTo>
                  <a:pt x="983387" y="754380"/>
                </a:lnTo>
                <a:lnTo>
                  <a:pt x="989736" y="755332"/>
                </a:lnTo>
                <a:lnTo>
                  <a:pt x="999893" y="756920"/>
                </a:lnTo>
                <a:lnTo>
                  <a:pt x="1010368" y="759142"/>
                </a:lnTo>
                <a:lnTo>
                  <a:pt x="1021796" y="761681"/>
                </a:lnTo>
                <a:lnTo>
                  <a:pt x="1033541" y="765174"/>
                </a:lnTo>
                <a:lnTo>
                  <a:pt x="1045920" y="769300"/>
                </a:lnTo>
                <a:lnTo>
                  <a:pt x="1058617" y="774697"/>
                </a:lnTo>
                <a:lnTo>
                  <a:pt x="1071632" y="780729"/>
                </a:lnTo>
                <a:lnTo>
                  <a:pt x="1078298" y="784221"/>
                </a:lnTo>
                <a:lnTo>
                  <a:pt x="1084646" y="788031"/>
                </a:lnTo>
                <a:lnTo>
                  <a:pt x="1093851" y="793110"/>
                </a:lnTo>
                <a:lnTo>
                  <a:pt x="1102739" y="799142"/>
                </a:lnTo>
                <a:lnTo>
                  <a:pt x="1111627" y="805491"/>
                </a:lnTo>
                <a:lnTo>
                  <a:pt x="1121150" y="812158"/>
                </a:lnTo>
                <a:lnTo>
                  <a:pt x="1130038" y="819459"/>
                </a:lnTo>
                <a:lnTo>
                  <a:pt x="1138926" y="827396"/>
                </a:lnTo>
                <a:lnTo>
                  <a:pt x="1147814" y="835650"/>
                </a:lnTo>
                <a:lnTo>
                  <a:pt x="1156702" y="844539"/>
                </a:lnTo>
                <a:lnTo>
                  <a:pt x="1165590" y="853745"/>
                </a:lnTo>
                <a:lnTo>
                  <a:pt x="1174160" y="863586"/>
                </a:lnTo>
                <a:lnTo>
                  <a:pt x="1182731" y="874062"/>
                </a:lnTo>
                <a:lnTo>
                  <a:pt x="1190984" y="884856"/>
                </a:lnTo>
                <a:lnTo>
                  <a:pt x="1199554" y="896285"/>
                </a:lnTo>
                <a:lnTo>
                  <a:pt x="1207808" y="908348"/>
                </a:lnTo>
                <a:lnTo>
                  <a:pt x="1215743" y="920729"/>
                </a:lnTo>
                <a:lnTo>
                  <a:pt x="1223361" y="933745"/>
                </a:lnTo>
                <a:lnTo>
                  <a:pt x="1230980" y="947713"/>
                </a:lnTo>
                <a:lnTo>
                  <a:pt x="1238598" y="961999"/>
                </a:lnTo>
                <a:lnTo>
                  <a:pt x="1245899" y="976920"/>
                </a:lnTo>
                <a:lnTo>
                  <a:pt x="1253200" y="992158"/>
                </a:lnTo>
                <a:lnTo>
                  <a:pt x="1260183" y="1008666"/>
                </a:lnTo>
                <a:lnTo>
                  <a:pt x="1267166" y="1025173"/>
                </a:lnTo>
                <a:lnTo>
                  <a:pt x="1274150" y="1042316"/>
                </a:lnTo>
                <a:lnTo>
                  <a:pt x="1280498" y="1060729"/>
                </a:lnTo>
                <a:lnTo>
                  <a:pt x="1286847" y="1079459"/>
                </a:lnTo>
                <a:lnTo>
                  <a:pt x="1293195" y="1098824"/>
                </a:lnTo>
                <a:lnTo>
                  <a:pt x="1298909" y="1119142"/>
                </a:lnTo>
                <a:lnTo>
                  <a:pt x="1304623" y="1140094"/>
                </a:lnTo>
                <a:lnTo>
                  <a:pt x="1310336" y="1161681"/>
                </a:lnTo>
                <a:lnTo>
                  <a:pt x="1315733" y="1184221"/>
                </a:lnTo>
                <a:lnTo>
                  <a:pt x="1320811" y="1207713"/>
                </a:lnTo>
                <a:lnTo>
                  <a:pt x="1325573" y="1231840"/>
                </a:lnTo>
                <a:lnTo>
                  <a:pt x="1330334" y="1256602"/>
                </a:lnTo>
                <a:lnTo>
                  <a:pt x="1334778" y="1282634"/>
                </a:lnTo>
                <a:lnTo>
                  <a:pt x="1338905" y="1309300"/>
                </a:lnTo>
                <a:lnTo>
                  <a:pt x="1343031" y="1336920"/>
                </a:lnTo>
                <a:lnTo>
                  <a:pt x="1346523" y="1365491"/>
                </a:lnTo>
                <a:lnTo>
                  <a:pt x="1350015" y="1395015"/>
                </a:lnTo>
                <a:lnTo>
                  <a:pt x="1352871" y="1425491"/>
                </a:lnTo>
                <a:lnTo>
                  <a:pt x="1355411" y="1456920"/>
                </a:lnTo>
                <a:lnTo>
                  <a:pt x="1358268" y="1489300"/>
                </a:lnTo>
                <a:lnTo>
                  <a:pt x="1360490" y="1522634"/>
                </a:lnTo>
                <a:lnTo>
                  <a:pt x="1362077" y="1557237"/>
                </a:lnTo>
                <a:lnTo>
                  <a:pt x="1363664" y="1592793"/>
                </a:lnTo>
                <a:lnTo>
                  <a:pt x="1365251" y="1629300"/>
                </a:lnTo>
                <a:lnTo>
                  <a:pt x="1365886" y="1667078"/>
                </a:lnTo>
                <a:lnTo>
                  <a:pt x="1366521" y="1705808"/>
                </a:lnTo>
                <a:lnTo>
                  <a:pt x="1366838" y="1745491"/>
                </a:lnTo>
                <a:lnTo>
                  <a:pt x="1366521" y="1779459"/>
                </a:lnTo>
                <a:lnTo>
                  <a:pt x="1366203" y="1813745"/>
                </a:lnTo>
                <a:lnTo>
                  <a:pt x="1365568" y="1848983"/>
                </a:lnTo>
                <a:lnTo>
                  <a:pt x="1364934" y="1884856"/>
                </a:lnTo>
                <a:lnTo>
                  <a:pt x="1363346" y="1921681"/>
                </a:lnTo>
                <a:lnTo>
                  <a:pt x="1362077" y="1959142"/>
                </a:lnTo>
                <a:lnTo>
                  <a:pt x="1360490" y="1997872"/>
                </a:lnTo>
                <a:lnTo>
                  <a:pt x="1358585" y="2037237"/>
                </a:lnTo>
                <a:lnTo>
                  <a:pt x="1357950" y="2042951"/>
                </a:lnTo>
                <a:lnTo>
                  <a:pt x="1357315" y="2048666"/>
                </a:lnTo>
                <a:lnTo>
                  <a:pt x="1356046" y="2054062"/>
                </a:lnTo>
                <a:lnTo>
                  <a:pt x="1354776" y="2059777"/>
                </a:lnTo>
                <a:lnTo>
                  <a:pt x="1353506" y="2065173"/>
                </a:lnTo>
                <a:lnTo>
                  <a:pt x="1351602" y="2070570"/>
                </a:lnTo>
                <a:lnTo>
                  <a:pt x="1349380" y="2075332"/>
                </a:lnTo>
                <a:lnTo>
                  <a:pt x="1347475" y="2080412"/>
                </a:lnTo>
                <a:lnTo>
                  <a:pt x="1344936" y="2085491"/>
                </a:lnTo>
                <a:lnTo>
                  <a:pt x="1342079" y="2090253"/>
                </a:lnTo>
                <a:lnTo>
                  <a:pt x="1339540" y="2094697"/>
                </a:lnTo>
                <a:lnTo>
                  <a:pt x="1336365" y="2099459"/>
                </a:lnTo>
                <a:lnTo>
                  <a:pt x="1332874" y="2103586"/>
                </a:lnTo>
                <a:lnTo>
                  <a:pt x="1329699" y="2107713"/>
                </a:lnTo>
                <a:lnTo>
                  <a:pt x="1325890" y="2111840"/>
                </a:lnTo>
                <a:lnTo>
                  <a:pt x="1322081" y="2115650"/>
                </a:lnTo>
                <a:lnTo>
                  <a:pt x="1317955" y="2119142"/>
                </a:lnTo>
                <a:lnTo>
                  <a:pt x="1314145" y="2122634"/>
                </a:lnTo>
                <a:lnTo>
                  <a:pt x="1309701" y="2125809"/>
                </a:lnTo>
                <a:lnTo>
                  <a:pt x="1304940" y="2128983"/>
                </a:lnTo>
                <a:lnTo>
                  <a:pt x="1300496" y="2131523"/>
                </a:lnTo>
                <a:lnTo>
                  <a:pt x="1295735" y="2134380"/>
                </a:lnTo>
                <a:lnTo>
                  <a:pt x="1290656" y="2136602"/>
                </a:lnTo>
                <a:lnTo>
                  <a:pt x="1285894" y="2138824"/>
                </a:lnTo>
                <a:lnTo>
                  <a:pt x="1280816" y="2141047"/>
                </a:lnTo>
                <a:lnTo>
                  <a:pt x="1275419" y="2142634"/>
                </a:lnTo>
                <a:lnTo>
                  <a:pt x="1270023" y="2143904"/>
                </a:lnTo>
                <a:lnTo>
                  <a:pt x="1264627" y="2145174"/>
                </a:lnTo>
                <a:lnTo>
                  <a:pt x="1259231" y="2145809"/>
                </a:lnTo>
                <a:lnTo>
                  <a:pt x="1253517" y="2146761"/>
                </a:lnTo>
                <a:lnTo>
                  <a:pt x="1247803" y="2147396"/>
                </a:lnTo>
                <a:lnTo>
                  <a:pt x="1242090" y="2147396"/>
                </a:lnTo>
                <a:lnTo>
                  <a:pt x="1236059" y="2147396"/>
                </a:lnTo>
                <a:lnTo>
                  <a:pt x="1230027" y="2146443"/>
                </a:lnTo>
                <a:lnTo>
                  <a:pt x="1223996" y="2145809"/>
                </a:lnTo>
                <a:lnTo>
                  <a:pt x="1218283" y="2144856"/>
                </a:lnTo>
                <a:lnTo>
                  <a:pt x="1212252" y="2143586"/>
                </a:lnTo>
                <a:lnTo>
                  <a:pt x="1207173" y="2141999"/>
                </a:lnTo>
                <a:lnTo>
                  <a:pt x="1201459" y="2140094"/>
                </a:lnTo>
                <a:lnTo>
                  <a:pt x="1196063" y="2137872"/>
                </a:lnTo>
                <a:lnTo>
                  <a:pt x="1190984" y="2135650"/>
                </a:lnTo>
                <a:lnTo>
                  <a:pt x="1186223" y="2133110"/>
                </a:lnTo>
                <a:lnTo>
                  <a:pt x="1181144" y="2129936"/>
                </a:lnTo>
                <a:lnTo>
                  <a:pt x="1176382" y="2127078"/>
                </a:lnTo>
                <a:lnTo>
                  <a:pt x="1171938" y="2123586"/>
                </a:lnTo>
                <a:lnTo>
                  <a:pt x="1167494" y="2120412"/>
                </a:lnTo>
                <a:lnTo>
                  <a:pt x="1163050" y="2116602"/>
                </a:lnTo>
                <a:lnTo>
                  <a:pt x="1159241" y="2112793"/>
                </a:lnTo>
                <a:lnTo>
                  <a:pt x="1155432" y="2108666"/>
                </a:lnTo>
                <a:lnTo>
                  <a:pt x="1151941" y="2104539"/>
                </a:lnTo>
                <a:lnTo>
                  <a:pt x="1148131" y="2100094"/>
                </a:lnTo>
                <a:lnTo>
                  <a:pt x="1145275" y="2095332"/>
                </a:lnTo>
                <a:lnTo>
                  <a:pt x="1142418" y="2090888"/>
                </a:lnTo>
                <a:lnTo>
                  <a:pt x="1139243" y="2085808"/>
                </a:lnTo>
                <a:lnTo>
                  <a:pt x="1137021" y="2080729"/>
                </a:lnTo>
                <a:lnTo>
                  <a:pt x="1134482" y="2075332"/>
                </a:lnTo>
                <a:lnTo>
                  <a:pt x="1132578" y="2070253"/>
                </a:lnTo>
                <a:lnTo>
                  <a:pt x="1130673" y="2064856"/>
                </a:lnTo>
                <a:lnTo>
                  <a:pt x="1129403" y="2059459"/>
                </a:lnTo>
                <a:lnTo>
                  <a:pt x="1128134" y="2053745"/>
                </a:lnTo>
                <a:lnTo>
                  <a:pt x="1126864" y="2048348"/>
                </a:lnTo>
                <a:lnTo>
                  <a:pt x="1126229" y="2042316"/>
                </a:lnTo>
                <a:lnTo>
                  <a:pt x="1125594" y="2036602"/>
                </a:lnTo>
                <a:lnTo>
                  <a:pt x="1125594" y="2030570"/>
                </a:lnTo>
                <a:lnTo>
                  <a:pt x="1125912" y="2024539"/>
                </a:lnTo>
                <a:lnTo>
                  <a:pt x="1127499" y="1986761"/>
                </a:lnTo>
                <a:lnTo>
                  <a:pt x="1129403" y="1949618"/>
                </a:lnTo>
                <a:lnTo>
                  <a:pt x="1130990" y="1913745"/>
                </a:lnTo>
                <a:lnTo>
                  <a:pt x="1131943" y="1878189"/>
                </a:lnTo>
                <a:lnTo>
                  <a:pt x="1132895" y="1843904"/>
                </a:lnTo>
                <a:lnTo>
                  <a:pt x="1133212" y="1810253"/>
                </a:lnTo>
                <a:lnTo>
                  <a:pt x="1133530" y="1777554"/>
                </a:lnTo>
                <a:lnTo>
                  <a:pt x="1133847" y="1745491"/>
                </a:lnTo>
                <a:lnTo>
                  <a:pt x="1133530" y="1697237"/>
                </a:lnTo>
                <a:lnTo>
                  <a:pt x="1132578" y="1650888"/>
                </a:lnTo>
                <a:lnTo>
                  <a:pt x="1131308" y="1606443"/>
                </a:lnTo>
                <a:lnTo>
                  <a:pt x="1129721" y="1563904"/>
                </a:lnTo>
                <a:lnTo>
                  <a:pt x="1127181" y="1522951"/>
                </a:lnTo>
                <a:lnTo>
                  <a:pt x="1124324" y="1483904"/>
                </a:lnTo>
                <a:lnTo>
                  <a:pt x="1121150" y="1447078"/>
                </a:lnTo>
                <a:lnTo>
                  <a:pt x="1117341" y="1411840"/>
                </a:lnTo>
                <a:lnTo>
                  <a:pt x="1113215" y="1378507"/>
                </a:lnTo>
                <a:lnTo>
                  <a:pt x="1109088" y="1346443"/>
                </a:lnTo>
                <a:lnTo>
                  <a:pt x="1104327" y="1316285"/>
                </a:lnTo>
                <a:lnTo>
                  <a:pt x="1099565" y="1288031"/>
                </a:lnTo>
                <a:lnTo>
                  <a:pt x="1094169" y="1261047"/>
                </a:lnTo>
                <a:lnTo>
                  <a:pt x="1088455" y="1235332"/>
                </a:lnTo>
                <a:lnTo>
                  <a:pt x="1082742" y="1211840"/>
                </a:lnTo>
                <a:lnTo>
                  <a:pt x="1076710" y="1189300"/>
                </a:lnTo>
                <a:lnTo>
                  <a:pt x="1076710" y="1585174"/>
                </a:lnTo>
                <a:lnTo>
                  <a:pt x="1076710" y="1860412"/>
                </a:lnTo>
                <a:lnTo>
                  <a:pt x="1076710" y="3112475"/>
                </a:lnTo>
                <a:lnTo>
                  <a:pt x="1076710" y="3121681"/>
                </a:lnTo>
                <a:lnTo>
                  <a:pt x="1075758" y="3130888"/>
                </a:lnTo>
                <a:lnTo>
                  <a:pt x="1074806" y="3139777"/>
                </a:lnTo>
                <a:lnTo>
                  <a:pt x="1073219" y="3148666"/>
                </a:lnTo>
                <a:lnTo>
                  <a:pt x="1071314" y="3157237"/>
                </a:lnTo>
                <a:lnTo>
                  <a:pt x="1068775" y="3166126"/>
                </a:lnTo>
                <a:lnTo>
                  <a:pt x="1065918" y="3174380"/>
                </a:lnTo>
                <a:lnTo>
                  <a:pt x="1062744" y="3182634"/>
                </a:lnTo>
                <a:lnTo>
                  <a:pt x="1059252" y="3190570"/>
                </a:lnTo>
                <a:lnTo>
                  <a:pt x="1055125" y="3198189"/>
                </a:lnTo>
                <a:lnTo>
                  <a:pt x="1050999" y="3205808"/>
                </a:lnTo>
                <a:lnTo>
                  <a:pt x="1046238" y="3213110"/>
                </a:lnTo>
                <a:lnTo>
                  <a:pt x="1041159" y="3220094"/>
                </a:lnTo>
                <a:lnTo>
                  <a:pt x="1036080" y="3226761"/>
                </a:lnTo>
                <a:lnTo>
                  <a:pt x="1030366" y="3233428"/>
                </a:lnTo>
                <a:lnTo>
                  <a:pt x="1024335" y="3239777"/>
                </a:lnTo>
                <a:lnTo>
                  <a:pt x="1017987" y="3245808"/>
                </a:lnTo>
                <a:lnTo>
                  <a:pt x="1011321" y="3251523"/>
                </a:lnTo>
                <a:lnTo>
                  <a:pt x="1004655" y="3256602"/>
                </a:lnTo>
                <a:lnTo>
                  <a:pt x="997354" y="3261681"/>
                </a:lnTo>
                <a:lnTo>
                  <a:pt x="990053" y="3266443"/>
                </a:lnTo>
                <a:lnTo>
                  <a:pt x="982752" y="3270570"/>
                </a:lnTo>
                <a:lnTo>
                  <a:pt x="974817" y="3274697"/>
                </a:lnTo>
                <a:lnTo>
                  <a:pt x="966881" y="3278189"/>
                </a:lnTo>
                <a:lnTo>
                  <a:pt x="958945" y="3281681"/>
                </a:lnTo>
                <a:lnTo>
                  <a:pt x="950692" y="3284221"/>
                </a:lnTo>
                <a:lnTo>
                  <a:pt x="942122" y="3287078"/>
                </a:lnTo>
                <a:lnTo>
                  <a:pt x="933234" y="3288983"/>
                </a:lnTo>
                <a:lnTo>
                  <a:pt x="924346" y="3290253"/>
                </a:lnTo>
                <a:lnTo>
                  <a:pt x="915458" y="3291523"/>
                </a:lnTo>
                <a:lnTo>
                  <a:pt x="906570" y="3292158"/>
                </a:lnTo>
                <a:lnTo>
                  <a:pt x="897047" y="3292475"/>
                </a:lnTo>
                <a:lnTo>
                  <a:pt x="887842" y="3292158"/>
                </a:lnTo>
                <a:lnTo>
                  <a:pt x="878636" y="3291523"/>
                </a:lnTo>
                <a:lnTo>
                  <a:pt x="869431" y="3290253"/>
                </a:lnTo>
                <a:lnTo>
                  <a:pt x="860543" y="3288983"/>
                </a:lnTo>
                <a:lnTo>
                  <a:pt x="851973" y="3287078"/>
                </a:lnTo>
                <a:lnTo>
                  <a:pt x="843719" y="3284221"/>
                </a:lnTo>
                <a:lnTo>
                  <a:pt x="835149" y="3281681"/>
                </a:lnTo>
                <a:lnTo>
                  <a:pt x="826896" y="3278189"/>
                </a:lnTo>
                <a:lnTo>
                  <a:pt x="818960" y="3274697"/>
                </a:lnTo>
                <a:lnTo>
                  <a:pt x="811025" y="3270570"/>
                </a:lnTo>
                <a:lnTo>
                  <a:pt x="803724" y="3266443"/>
                </a:lnTo>
                <a:lnTo>
                  <a:pt x="796423" y="3261681"/>
                </a:lnTo>
                <a:lnTo>
                  <a:pt x="789440" y="3256602"/>
                </a:lnTo>
                <a:lnTo>
                  <a:pt x="782456" y="3251523"/>
                </a:lnTo>
                <a:lnTo>
                  <a:pt x="775790" y="3245808"/>
                </a:lnTo>
                <a:lnTo>
                  <a:pt x="770077" y="3239777"/>
                </a:lnTo>
                <a:lnTo>
                  <a:pt x="764045" y="3233428"/>
                </a:lnTo>
                <a:lnTo>
                  <a:pt x="758332" y="3226761"/>
                </a:lnTo>
                <a:lnTo>
                  <a:pt x="752936" y="3220094"/>
                </a:lnTo>
                <a:lnTo>
                  <a:pt x="747857" y="3213110"/>
                </a:lnTo>
                <a:lnTo>
                  <a:pt x="743095" y="3205808"/>
                </a:lnTo>
                <a:lnTo>
                  <a:pt x="738651" y="3198189"/>
                </a:lnTo>
                <a:lnTo>
                  <a:pt x="734842" y="3190570"/>
                </a:lnTo>
                <a:lnTo>
                  <a:pt x="731351" y="3182634"/>
                </a:lnTo>
                <a:lnTo>
                  <a:pt x="728176" y="3174380"/>
                </a:lnTo>
                <a:lnTo>
                  <a:pt x="725002" y="3166126"/>
                </a:lnTo>
                <a:lnTo>
                  <a:pt x="722780" y="3157237"/>
                </a:lnTo>
                <a:lnTo>
                  <a:pt x="720875" y="3148666"/>
                </a:lnTo>
                <a:lnTo>
                  <a:pt x="718971" y="3139777"/>
                </a:lnTo>
                <a:lnTo>
                  <a:pt x="718019" y="3130888"/>
                </a:lnTo>
                <a:lnTo>
                  <a:pt x="717384" y="3121681"/>
                </a:lnTo>
                <a:lnTo>
                  <a:pt x="717066" y="3112475"/>
                </a:lnTo>
                <a:lnTo>
                  <a:pt x="717066" y="1973110"/>
                </a:lnTo>
                <a:lnTo>
                  <a:pt x="649772" y="1973110"/>
                </a:lnTo>
                <a:lnTo>
                  <a:pt x="649772" y="3112475"/>
                </a:lnTo>
                <a:lnTo>
                  <a:pt x="649455" y="3121681"/>
                </a:lnTo>
                <a:lnTo>
                  <a:pt x="648820" y="3130888"/>
                </a:lnTo>
                <a:lnTo>
                  <a:pt x="647550" y="3139777"/>
                </a:lnTo>
                <a:lnTo>
                  <a:pt x="645963" y="3148666"/>
                </a:lnTo>
                <a:lnTo>
                  <a:pt x="644058" y="3157237"/>
                </a:lnTo>
                <a:lnTo>
                  <a:pt x="641836" y="3166126"/>
                </a:lnTo>
                <a:lnTo>
                  <a:pt x="638662" y="3174380"/>
                </a:lnTo>
                <a:lnTo>
                  <a:pt x="635488" y="3182634"/>
                </a:lnTo>
                <a:lnTo>
                  <a:pt x="631679" y="3190570"/>
                </a:lnTo>
                <a:lnTo>
                  <a:pt x="628187" y="3198189"/>
                </a:lnTo>
                <a:lnTo>
                  <a:pt x="623426" y="3205808"/>
                </a:lnTo>
                <a:lnTo>
                  <a:pt x="618664" y="3213110"/>
                </a:lnTo>
                <a:lnTo>
                  <a:pt x="613903" y="3220094"/>
                </a:lnTo>
                <a:lnTo>
                  <a:pt x="608507" y="3226761"/>
                </a:lnTo>
                <a:lnTo>
                  <a:pt x="602793" y="3233428"/>
                </a:lnTo>
                <a:lnTo>
                  <a:pt x="596762" y="3239777"/>
                </a:lnTo>
                <a:lnTo>
                  <a:pt x="590413" y="3245808"/>
                </a:lnTo>
                <a:lnTo>
                  <a:pt x="584382" y="3251523"/>
                </a:lnTo>
                <a:lnTo>
                  <a:pt x="577399" y="3256602"/>
                </a:lnTo>
                <a:lnTo>
                  <a:pt x="570415" y="3261681"/>
                </a:lnTo>
                <a:lnTo>
                  <a:pt x="563115" y="3266443"/>
                </a:lnTo>
                <a:lnTo>
                  <a:pt x="555496" y="3270570"/>
                </a:lnTo>
                <a:lnTo>
                  <a:pt x="547561" y="3274697"/>
                </a:lnTo>
                <a:lnTo>
                  <a:pt x="539625" y="3278189"/>
                </a:lnTo>
                <a:lnTo>
                  <a:pt x="531372" y="3281681"/>
                </a:lnTo>
                <a:lnTo>
                  <a:pt x="523119" y="3284221"/>
                </a:lnTo>
                <a:lnTo>
                  <a:pt x="514866" y="3287078"/>
                </a:lnTo>
                <a:lnTo>
                  <a:pt x="505978" y="3288983"/>
                </a:lnTo>
                <a:lnTo>
                  <a:pt x="497090" y="3290253"/>
                </a:lnTo>
                <a:lnTo>
                  <a:pt x="488202" y="3291523"/>
                </a:lnTo>
                <a:lnTo>
                  <a:pt x="478997" y="3292158"/>
                </a:lnTo>
                <a:lnTo>
                  <a:pt x="469791" y="3292475"/>
                </a:lnTo>
                <a:lnTo>
                  <a:pt x="460268" y="3292158"/>
                </a:lnTo>
                <a:lnTo>
                  <a:pt x="451380" y="3291523"/>
                </a:lnTo>
                <a:lnTo>
                  <a:pt x="442493" y="3290253"/>
                </a:lnTo>
                <a:lnTo>
                  <a:pt x="433605" y="3288983"/>
                </a:lnTo>
                <a:lnTo>
                  <a:pt x="424717" y="3287078"/>
                </a:lnTo>
                <a:lnTo>
                  <a:pt x="416146" y="3284221"/>
                </a:lnTo>
                <a:lnTo>
                  <a:pt x="407893" y="3281681"/>
                </a:lnTo>
                <a:lnTo>
                  <a:pt x="399640" y="3278189"/>
                </a:lnTo>
                <a:lnTo>
                  <a:pt x="391704" y="3274697"/>
                </a:lnTo>
                <a:lnTo>
                  <a:pt x="384086" y="3270570"/>
                </a:lnTo>
                <a:lnTo>
                  <a:pt x="376468" y="3266443"/>
                </a:lnTo>
                <a:lnTo>
                  <a:pt x="368850" y="3261681"/>
                </a:lnTo>
                <a:lnTo>
                  <a:pt x="362184" y="3256602"/>
                </a:lnTo>
                <a:lnTo>
                  <a:pt x="355518" y="3251523"/>
                </a:lnTo>
                <a:lnTo>
                  <a:pt x="348852" y="3245808"/>
                </a:lnTo>
                <a:lnTo>
                  <a:pt x="342503" y="3239777"/>
                </a:lnTo>
                <a:lnTo>
                  <a:pt x="336472" y="3233428"/>
                </a:lnTo>
                <a:lnTo>
                  <a:pt x="330758" y="3226761"/>
                </a:lnTo>
                <a:lnTo>
                  <a:pt x="325362" y="3220094"/>
                </a:lnTo>
                <a:lnTo>
                  <a:pt x="320601" y="3213110"/>
                </a:lnTo>
                <a:lnTo>
                  <a:pt x="315839" y="3205808"/>
                </a:lnTo>
                <a:lnTo>
                  <a:pt x="311395" y="3198189"/>
                </a:lnTo>
                <a:lnTo>
                  <a:pt x="307586" y="3190570"/>
                </a:lnTo>
                <a:lnTo>
                  <a:pt x="303777" y="3182634"/>
                </a:lnTo>
                <a:lnTo>
                  <a:pt x="300603" y="3174380"/>
                </a:lnTo>
                <a:lnTo>
                  <a:pt x="298064" y="3166126"/>
                </a:lnTo>
                <a:lnTo>
                  <a:pt x="295524" y="3157237"/>
                </a:lnTo>
                <a:lnTo>
                  <a:pt x="293620" y="3148666"/>
                </a:lnTo>
                <a:lnTo>
                  <a:pt x="292032" y="3139777"/>
                </a:lnTo>
                <a:lnTo>
                  <a:pt x="290763" y="3130888"/>
                </a:lnTo>
                <a:lnTo>
                  <a:pt x="289810" y="3121681"/>
                </a:lnTo>
                <a:lnTo>
                  <a:pt x="289810" y="3112475"/>
                </a:lnTo>
                <a:lnTo>
                  <a:pt x="289810" y="1860412"/>
                </a:lnTo>
                <a:lnTo>
                  <a:pt x="289810" y="1585174"/>
                </a:lnTo>
                <a:lnTo>
                  <a:pt x="289810" y="1189300"/>
                </a:lnTo>
                <a:lnTo>
                  <a:pt x="284097" y="1211840"/>
                </a:lnTo>
                <a:lnTo>
                  <a:pt x="278383" y="1235332"/>
                </a:lnTo>
                <a:lnTo>
                  <a:pt x="272669" y="1261047"/>
                </a:lnTo>
                <a:lnTo>
                  <a:pt x="267273" y="1288031"/>
                </a:lnTo>
                <a:lnTo>
                  <a:pt x="262512" y="1316285"/>
                </a:lnTo>
                <a:lnTo>
                  <a:pt x="257750" y="1346443"/>
                </a:lnTo>
                <a:lnTo>
                  <a:pt x="253306" y="1378507"/>
                </a:lnTo>
                <a:lnTo>
                  <a:pt x="249497" y="1411840"/>
                </a:lnTo>
                <a:lnTo>
                  <a:pt x="245371" y="1447078"/>
                </a:lnTo>
                <a:lnTo>
                  <a:pt x="242514" y="1483904"/>
                </a:lnTo>
                <a:lnTo>
                  <a:pt x="239340" y="1522951"/>
                </a:lnTo>
                <a:lnTo>
                  <a:pt x="237118" y="1563904"/>
                </a:lnTo>
                <a:lnTo>
                  <a:pt x="235213" y="1606443"/>
                </a:lnTo>
                <a:lnTo>
                  <a:pt x="233943" y="1650888"/>
                </a:lnTo>
                <a:lnTo>
                  <a:pt x="233309" y="1696920"/>
                </a:lnTo>
                <a:lnTo>
                  <a:pt x="232674" y="1745491"/>
                </a:lnTo>
                <a:lnTo>
                  <a:pt x="232674" y="1777554"/>
                </a:lnTo>
                <a:lnTo>
                  <a:pt x="233309" y="1810253"/>
                </a:lnTo>
                <a:lnTo>
                  <a:pt x="233943" y="1843904"/>
                </a:lnTo>
                <a:lnTo>
                  <a:pt x="234896" y="1878189"/>
                </a:lnTo>
                <a:lnTo>
                  <a:pt x="235848" y="1913745"/>
                </a:lnTo>
                <a:lnTo>
                  <a:pt x="237118" y="1949618"/>
                </a:lnTo>
                <a:lnTo>
                  <a:pt x="238705" y="1986761"/>
                </a:lnTo>
                <a:lnTo>
                  <a:pt x="240927" y="2024539"/>
                </a:lnTo>
                <a:lnTo>
                  <a:pt x="241244" y="2030570"/>
                </a:lnTo>
                <a:lnTo>
                  <a:pt x="240927" y="2036602"/>
                </a:lnTo>
                <a:lnTo>
                  <a:pt x="240609" y="2042316"/>
                </a:lnTo>
                <a:lnTo>
                  <a:pt x="239657" y="2048348"/>
                </a:lnTo>
                <a:lnTo>
                  <a:pt x="238705" y="2053745"/>
                </a:lnTo>
                <a:lnTo>
                  <a:pt x="237435" y="2059459"/>
                </a:lnTo>
                <a:lnTo>
                  <a:pt x="236165" y="2064856"/>
                </a:lnTo>
                <a:lnTo>
                  <a:pt x="234261" y="2070253"/>
                </a:lnTo>
                <a:lnTo>
                  <a:pt x="232039" y="2075332"/>
                </a:lnTo>
                <a:lnTo>
                  <a:pt x="229817" y="2080729"/>
                </a:lnTo>
                <a:lnTo>
                  <a:pt x="227277" y="2085808"/>
                </a:lnTo>
                <a:lnTo>
                  <a:pt x="224421" y="2090888"/>
                </a:lnTo>
                <a:lnTo>
                  <a:pt x="221564" y="2095332"/>
                </a:lnTo>
                <a:lnTo>
                  <a:pt x="218072" y="2100094"/>
                </a:lnTo>
                <a:lnTo>
                  <a:pt x="214898" y="2104539"/>
                </a:lnTo>
                <a:lnTo>
                  <a:pt x="211089" y="2108666"/>
                </a:lnTo>
                <a:lnTo>
                  <a:pt x="207597" y="2112793"/>
                </a:lnTo>
                <a:lnTo>
                  <a:pt x="203470" y="2116602"/>
                </a:lnTo>
                <a:lnTo>
                  <a:pt x="199344" y="2120412"/>
                </a:lnTo>
                <a:lnTo>
                  <a:pt x="194900" y="2123586"/>
                </a:lnTo>
                <a:lnTo>
                  <a:pt x="190456" y="2127078"/>
                </a:lnTo>
                <a:lnTo>
                  <a:pt x="185695" y="2129936"/>
                </a:lnTo>
                <a:lnTo>
                  <a:pt x="180616" y="2133110"/>
                </a:lnTo>
                <a:lnTo>
                  <a:pt x="175537" y="2135650"/>
                </a:lnTo>
                <a:lnTo>
                  <a:pt x="170776" y="2137872"/>
                </a:lnTo>
                <a:lnTo>
                  <a:pt x="165379" y="2140094"/>
                </a:lnTo>
                <a:lnTo>
                  <a:pt x="159666" y="2141999"/>
                </a:lnTo>
                <a:lnTo>
                  <a:pt x="153952" y="2143586"/>
                </a:lnTo>
                <a:lnTo>
                  <a:pt x="148556" y="2144856"/>
                </a:lnTo>
                <a:lnTo>
                  <a:pt x="142842" y="2145809"/>
                </a:lnTo>
                <a:lnTo>
                  <a:pt x="136811" y="2146443"/>
                </a:lnTo>
                <a:lnTo>
                  <a:pt x="130780" y="2147396"/>
                </a:lnTo>
                <a:lnTo>
                  <a:pt x="124431" y="2147396"/>
                </a:lnTo>
                <a:lnTo>
                  <a:pt x="119035" y="2147396"/>
                </a:lnTo>
                <a:lnTo>
                  <a:pt x="113321" y="2146761"/>
                </a:lnTo>
                <a:lnTo>
                  <a:pt x="107608" y="2145809"/>
                </a:lnTo>
                <a:lnTo>
                  <a:pt x="101894" y="2145174"/>
                </a:lnTo>
                <a:lnTo>
                  <a:pt x="96498" y="2143904"/>
                </a:lnTo>
                <a:lnTo>
                  <a:pt x="91419" y="2142634"/>
                </a:lnTo>
                <a:lnTo>
                  <a:pt x="86023" y="2141047"/>
                </a:lnTo>
                <a:lnTo>
                  <a:pt x="80944" y="2138824"/>
                </a:lnTo>
                <a:lnTo>
                  <a:pt x="76182" y="2136602"/>
                </a:lnTo>
                <a:lnTo>
                  <a:pt x="71104" y="2134380"/>
                </a:lnTo>
                <a:lnTo>
                  <a:pt x="66342" y="2131523"/>
                </a:lnTo>
                <a:lnTo>
                  <a:pt x="61898" y="2128983"/>
                </a:lnTo>
                <a:lnTo>
                  <a:pt x="57137" y="2125809"/>
                </a:lnTo>
                <a:lnTo>
                  <a:pt x="52693" y="2122634"/>
                </a:lnTo>
                <a:lnTo>
                  <a:pt x="48884" y="2119142"/>
                </a:lnTo>
                <a:lnTo>
                  <a:pt x="44757" y="2115650"/>
                </a:lnTo>
                <a:lnTo>
                  <a:pt x="40948" y="2111840"/>
                </a:lnTo>
                <a:lnTo>
                  <a:pt x="37139" y="2107713"/>
                </a:lnTo>
                <a:lnTo>
                  <a:pt x="33965" y="2103586"/>
                </a:lnTo>
                <a:lnTo>
                  <a:pt x="30473" y="2099459"/>
                </a:lnTo>
                <a:lnTo>
                  <a:pt x="27299" y="2094697"/>
                </a:lnTo>
                <a:lnTo>
                  <a:pt x="24442" y="2090253"/>
                </a:lnTo>
                <a:lnTo>
                  <a:pt x="21903" y="2085491"/>
                </a:lnTo>
                <a:lnTo>
                  <a:pt x="19363" y="2080412"/>
                </a:lnTo>
                <a:lnTo>
                  <a:pt x="17141" y="2075332"/>
                </a:lnTo>
                <a:lnTo>
                  <a:pt x="15237" y="2070570"/>
                </a:lnTo>
                <a:lnTo>
                  <a:pt x="13332" y="2065173"/>
                </a:lnTo>
                <a:lnTo>
                  <a:pt x="12062" y="2059777"/>
                </a:lnTo>
                <a:lnTo>
                  <a:pt x="10475" y="2054062"/>
                </a:lnTo>
                <a:lnTo>
                  <a:pt x="9523" y="2048666"/>
                </a:lnTo>
                <a:lnTo>
                  <a:pt x="8888" y="2042951"/>
                </a:lnTo>
                <a:lnTo>
                  <a:pt x="8253" y="2037237"/>
                </a:lnTo>
                <a:lnTo>
                  <a:pt x="6349" y="1997872"/>
                </a:lnTo>
                <a:lnTo>
                  <a:pt x="4762" y="1959459"/>
                </a:lnTo>
                <a:lnTo>
                  <a:pt x="3174" y="1921681"/>
                </a:lnTo>
                <a:lnTo>
                  <a:pt x="1905" y="1884856"/>
                </a:lnTo>
                <a:lnTo>
                  <a:pt x="952" y="1848983"/>
                </a:lnTo>
                <a:lnTo>
                  <a:pt x="318" y="1813745"/>
                </a:lnTo>
                <a:lnTo>
                  <a:pt x="0" y="1779142"/>
                </a:lnTo>
                <a:lnTo>
                  <a:pt x="0" y="1745491"/>
                </a:lnTo>
                <a:lnTo>
                  <a:pt x="0" y="1715650"/>
                </a:lnTo>
                <a:lnTo>
                  <a:pt x="318" y="1686126"/>
                </a:lnTo>
                <a:lnTo>
                  <a:pt x="952" y="1657554"/>
                </a:lnTo>
                <a:lnTo>
                  <a:pt x="1587" y="1629300"/>
                </a:lnTo>
                <a:lnTo>
                  <a:pt x="2540" y="1601681"/>
                </a:lnTo>
                <a:lnTo>
                  <a:pt x="3492" y="1574697"/>
                </a:lnTo>
                <a:lnTo>
                  <a:pt x="5079" y="1548348"/>
                </a:lnTo>
                <a:lnTo>
                  <a:pt x="6349" y="1522634"/>
                </a:lnTo>
                <a:lnTo>
                  <a:pt x="7936" y="1497555"/>
                </a:lnTo>
                <a:lnTo>
                  <a:pt x="9523" y="1473110"/>
                </a:lnTo>
                <a:lnTo>
                  <a:pt x="11745" y="1448666"/>
                </a:lnTo>
                <a:lnTo>
                  <a:pt x="13967" y="1425491"/>
                </a:lnTo>
                <a:lnTo>
                  <a:pt x="15871" y="1402634"/>
                </a:lnTo>
                <a:lnTo>
                  <a:pt x="18728" y="1380094"/>
                </a:lnTo>
                <a:lnTo>
                  <a:pt x="21268" y="1358507"/>
                </a:lnTo>
                <a:lnTo>
                  <a:pt x="23807" y="1336920"/>
                </a:lnTo>
                <a:lnTo>
                  <a:pt x="26981" y="1316285"/>
                </a:lnTo>
                <a:lnTo>
                  <a:pt x="29838" y="1295967"/>
                </a:lnTo>
                <a:lnTo>
                  <a:pt x="33012" y="1275967"/>
                </a:lnTo>
                <a:lnTo>
                  <a:pt x="36187" y="1256602"/>
                </a:lnTo>
                <a:lnTo>
                  <a:pt x="39996" y="1237872"/>
                </a:lnTo>
                <a:lnTo>
                  <a:pt x="43488" y="1219459"/>
                </a:lnTo>
                <a:lnTo>
                  <a:pt x="47297" y="1201681"/>
                </a:lnTo>
                <a:lnTo>
                  <a:pt x="51106" y="1184221"/>
                </a:lnTo>
                <a:lnTo>
                  <a:pt x="55232" y="1167396"/>
                </a:lnTo>
                <a:lnTo>
                  <a:pt x="59041" y="1150888"/>
                </a:lnTo>
                <a:lnTo>
                  <a:pt x="63485" y="1134697"/>
                </a:lnTo>
                <a:lnTo>
                  <a:pt x="67612" y="1119142"/>
                </a:lnTo>
                <a:lnTo>
                  <a:pt x="72056" y="1103904"/>
                </a:lnTo>
                <a:lnTo>
                  <a:pt x="76817" y="1088983"/>
                </a:lnTo>
                <a:lnTo>
                  <a:pt x="81261" y="1074697"/>
                </a:lnTo>
                <a:lnTo>
                  <a:pt x="86023" y="1060729"/>
                </a:lnTo>
                <a:lnTo>
                  <a:pt x="91102" y="1047078"/>
                </a:lnTo>
                <a:lnTo>
                  <a:pt x="95863" y="1033745"/>
                </a:lnTo>
                <a:lnTo>
                  <a:pt x="100942" y="1020729"/>
                </a:lnTo>
                <a:lnTo>
                  <a:pt x="106338" y="1008666"/>
                </a:lnTo>
                <a:lnTo>
                  <a:pt x="111734" y="996285"/>
                </a:lnTo>
                <a:lnTo>
                  <a:pt x="116813" y="984539"/>
                </a:lnTo>
                <a:lnTo>
                  <a:pt x="122209" y="973110"/>
                </a:lnTo>
                <a:lnTo>
                  <a:pt x="127923" y="961999"/>
                </a:lnTo>
                <a:lnTo>
                  <a:pt x="133637" y="951205"/>
                </a:lnTo>
                <a:lnTo>
                  <a:pt x="139350" y="940729"/>
                </a:lnTo>
                <a:lnTo>
                  <a:pt x="145064" y="930570"/>
                </a:lnTo>
                <a:lnTo>
                  <a:pt x="151095" y="920729"/>
                </a:lnTo>
                <a:lnTo>
                  <a:pt x="157126" y="911205"/>
                </a:lnTo>
                <a:lnTo>
                  <a:pt x="163475" y="902316"/>
                </a:lnTo>
                <a:lnTo>
                  <a:pt x="169506" y="893110"/>
                </a:lnTo>
                <a:lnTo>
                  <a:pt x="175537" y="884856"/>
                </a:lnTo>
                <a:lnTo>
                  <a:pt x="181885" y="876602"/>
                </a:lnTo>
                <a:lnTo>
                  <a:pt x="188234" y="868666"/>
                </a:lnTo>
                <a:lnTo>
                  <a:pt x="194900" y="861047"/>
                </a:lnTo>
                <a:lnTo>
                  <a:pt x="201248" y="853745"/>
                </a:lnTo>
                <a:lnTo>
                  <a:pt x="207914" y="846761"/>
                </a:lnTo>
                <a:lnTo>
                  <a:pt x="214580" y="840094"/>
                </a:lnTo>
                <a:lnTo>
                  <a:pt x="221246" y="833427"/>
                </a:lnTo>
                <a:lnTo>
                  <a:pt x="227912" y="827396"/>
                </a:lnTo>
                <a:lnTo>
                  <a:pt x="234578" y="821364"/>
                </a:lnTo>
                <a:lnTo>
                  <a:pt x="241244" y="815967"/>
                </a:lnTo>
                <a:lnTo>
                  <a:pt x="248228" y="810570"/>
                </a:lnTo>
                <a:lnTo>
                  <a:pt x="254894" y="805491"/>
                </a:lnTo>
                <a:lnTo>
                  <a:pt x="261242" y="800412"/>
                </a:lnTo>
                <a:lnTo>
                  <a:pt x="268225" y="796285"/>
                </a:lnTo>
                <a:lnTo>
                  <a:pt x="275209" y="791840"/>
                </a:lnTo>
                <a:lnTo>
                  <a:pt x="281875" y="788031"/>
                </a:lnTo>
                <a:lnTo>
                  <a:pt x="288541" y="784221"/>
                </a:lnTo>
                <a:lnTo>
                  <a:pt x="295207" y="780729"/>
                </a:lnTo>
                <a:lnTo>
                  <a:pt x="308221" y="774697"/>
                </a:lnTo>
                <a:lnTo>
                  <a:pt x="320918" y="769300"/>
                </a:lnTo>
                <a:lnTo>
                  <a:pt x="332980" y="765174"/>
                </a:lnTo>
                <a:lnTo>
                  <a:pt x="345043" y="761681"/>
                </a:lnTo>
                <a:lnTo>
                  <a:pt x="356470" y="759142"/>
                </a:lnTo>
                <a:lnTo>
                  <a:pt x="366945" y="756920"/>
                </a:lnTo>
                <a:lnTo>
                  <a:pt x="377103" y="755332"/>
                </a:lnTo>
                <a:lnTo>
                  <a:pt x="383134" y="754380"/>
                </a:lnTo>
                <a:lnTo>
                  <a:pt x="389165" y="753427"/>
                </a:lnTo>
                <a:lnTo>
                  <a:pt x="395831" y="752793"/>
                </a:lnTo>
                <a:lnTo>
                  <a:pt x="402179" y="752475"/>
                </a:lnTo>
                <a:close/>
                <a:moveTo>
                  <a:pt x="675470" y="0"/>
                </a:moveTo>
                <a:lnTo>
                  <a:pt x="683419" y="0"/>
                </a:lnTo>
                <a:lnTo>
                  <a:pt x="692004" y="0"/>
                </a:lnTo>
                <a:lnTo>
                  <a:pt x="700271" y="318"/>
                </a:lnTo>
                <a:lnTo>
                  <a:pt x="708220" y="636"/>
                </a:lnTo>
                <a:lnTo>
                  <a:pt x="716487" y="1589"/>
                </a:lnTo>
                <a:lnTo>
                  <a:pt x="724754" y="2542"/>
                </a:lnTo>
                <a:lnTo>
                  <a:pt x="732703" y="3814"/>
                </a:lnTo>
                <a:lnTo>
                  <a:pt x="740970" y="5085"/>
                </a:lnTo>
                <a:lnTo>
                  <a:pt x="749555" y="6674"/>
                </a:lnTo>
                <a:lnTo>
                  <a:pt x="757822" y="8263"/>
                </a:lnTo>
                <a:lnTo>
                  <a:pt x="766089" y="10488"/>
                </a:lnTo>
                <a:lnTo>
                  <a:pt x="774038" y="12712"/>
                </a:lnTo>
                <a:lnTo>
                  <a:pt x="781987" y="14937"/>
                </a:lnTo>
                <a:lnTo>
                  <a:pt x="789936" y="17479"/>
                </a:lnTo>
                <a:lnTo>
                  <a:pt x="797568" y="20658"/>
                </a:lnTo>
                <a:lnTo>
                  <a:pt x="805517" y="23518"/>
                </a:lnTo>
                <a:lnTo>
                  <a:pt x="812830" y="26696"/>
                </a:lnTo>
                <a:lnTo>
                  <a:pt x="820779" y="29874"/>
                </a:lnTo>
                <a:lnTo>
                  <a:pt x="828092" y="33688"/>
                </a:lnTo>
                <a:lnTo>
                  <a:pt x="835405" y="37184"/>
                </a:lnTo>
                <a:lnTo>
                  <a:pt x="842400" y="40997"/>
                </a:lnTo>
                <a:lnTo>
                  <a:pt x="849395" y="44811"/>
                </a:lnTo>
                <a:lnTo>
                  <a:pt x="856391" y="49260"/>
                </a:lnTo>
                <a:lnTo>
                  <a:pt x="862750" y="53710"/>
                </a:lnTo>
                <a:lnTo>
                  <a:pt x="876104" y="62608"/>
                </a:lnTo>
                <a:lnTo>
                  <a:pt x="888823" y="72142"/>
                </a:lnTo>
                <a:lnTo>
                  <a:pt x="900905" y="82630"/>
                </a:lnTo>
                <a:lnTo>
                  <a:pt x="912352" y="93118"/>
                </a:lnTo>
                <a:lnTo>
                  <a:pt x="923481" y="104559"/>
                </a:lnTo>
                <a:lnTo>
                  <a:pt x="933973" y="116318"/>
                </a:lnTo>
                <a:lnTo>
                  <a:pt x="943830" y="128712"/>
                </a:lnTo>
                <a:lnTo>
                  <a:pt x="953051" y="141425"/>
                </a:lnTo>
                <a:lnTo>
                  <a:pt x="961636" y="154773"/>
                </a:lnTo>
                <a:lnTo>
                  <a:pt x="969585" y="168120"/>
                </a:lnTo>
                <a:lnTo>
                  <a:pt x="976898" y="182104"/>
                </a:lnTo>
                <a:lnTo>
                  <a:pt x="983576" y="196405"/>
                </a:lnTo>
                <a:lnTo>
                  <a:pt x="989617" y="211025"/>
                </a:lnTo>
                <a:lnTo>
                  <a:pt x="995022" y="225962"/>
                </a:lnTo>
                <a:lnTo>
                  <a:pt x="999792" y="240899"/>
                </a:lnTo>
                <a:lnTo>
                  <a:pt x="1003289" y="256471"/>
                </a:lnTo>
                <a:lnTo>
                  <a:pt x="1006469" y="272044"/>
                </a:lnTo>
                <a:lnTo>
                  <a:pt x="1009012" y="287616"/>
                </a:lnTo>
                <a:lnTo>
                  <a:pt x="1010602" y="303825"/>
                </a:lnTo>
                <a:lnTo>
                  <a:pt x="1010920" y="312088"/>
                </a:lnTo>
                <a:lnTo>
                  <a:pt x="1011238" y="320033"/>
                </a:lnTo>
                <a:lnTo>
                  <a:pt x="1011238" y="327978"/>
                </a:lnTo>
                <a:lnTo>
                  <a:pt x="1011238" y="336241"/>
                </a:lnTo>
                <a:lnTo>
                  <a:pt x="1010920" y="344186"/>
                </a:lnTo>
                <a:lnTo>
                  <a:pt x="1010284" y="352449"/>
                </a:lnTo>
                <a:lnTo>
                  <a:pt x="1009648" y="361030"/>
                </a:lnTo>
                <a:lnTo>
                  <a:pt x="1008695" y="369293"/>
                </a:lnTo>
                <a:lnTo>
                  <a:pt x="1007741" y="377238"/>
                </a:lnTo>
                <a:lnTo>
                  <a:pt x="1005833" y="385501"/>
                </a:lnTo>
                <a:lnTo>
                  <a:pt x="1004561" y="393764"/>
                </a:lnTo>
                <a:lnTo>
                  <a:pt x="1002653" y="402027"/>
                </a:lnTo>
                <a:lnTo>
                  <a:pt x="1000745" y="410290"/>
                </a:lnTo>
                <a:lnTo>
                  <a:pt x="998202" y="418553"/>
                </a:lnTo>
                <a:lnTo>
                  <a:pt x="995976" y="426498"/>
                </a:lnTo>
                <a:lnTo>
                  <a:pt x="993432" y="434444"/>
                </a:lnTo>
                <a:lnTo>
                  <a:pt x="990571" y="442071"/>
                </a:lnTo>
                <a:lnTo>
                  <a:pt x="987709" y="449698"/>
                </a:lnTo>
                <a:lnTo>
                  <a:pt x="984529" y="457326"/>
                </a:lnTo>
                <a:lnTo>
                  <a:pt x="981350" y="464953"/>
                </a:lnTo>
                <a:lnTo>
                  <a:pt x="977534" y="472263"/>
                </a:lnTo>
                <a:lnTo>
                  <a:pt x="974037" y="479572"/>
                </a:lnTo>
                <a:lnTo>
                  <a:pt x="970221" y="486564"/>
                </a:lnTo>
                <a:lnTo>
                  <a:pt x="966406" y="493556"/>
                </a:lnTo>
                <a:lnTo>
                  <a:pt x="957821" y="507222"/>
                </a:lnTo>
                <a:lnTo>
                  <a:pt x="948600" y="520570"/>
                </a:lnTo>
                <a:lnTo>
                  <a:pt x="939061" y="533282"/>
                </a:lnTo>
                <a:lnTo>
                  <a:pt x="928886" y="545041"/>
                </a:lnTo>
                <a:lnTo>
                  <a:pt x="917757" y="556800"/>
                </a:lnTo>
                <a:lnTo>
                  <a:pt x="906629" y="567923"/>
                </a:lnTo>
                <a:lnTo>
                  <a:pt x="894864" y="578411"/>
                </a:lnTo>
                <a:lnTo>
                  <a:pt x="882463" y="588263"/>
                </a:lnTo>
                <a:lnTo>
                  <a:pt x="869745" y="597479"/>
                </a:lnTo>
                <a:lnTo>
                  <a:pt x="856709" y="606060"/>
                </a:lnTo>
                <a:lnTo>
                  <a:pt x="843036" y="614005"/>
                </a:lnTo>
                <a:lnTo>
                  <a:pt x="829364" y="621315"/>
                </a:lnTo>
                <a:lnTo>
                  <a:pt x="815055" y="627989"/>
                </a:lnTo>
                <a:lnTo>
                  <a:pt x="800429" y="634027"/>
                </a:lnTo>
                <a:lnTo>
                  <a:pt x="785485" y="639430"/>
                </a:lnTo>
                <a:lnTo>
                  <a:pt x="770223" y="643879"/>
                </a:lnTo>
                <a:lnTo>
                  <a:pt x="754643" y="647693"/>
                </a:lnTo>
                <a:lnTo>
                  <a:pt x="739063" y="650871"/>
                </a:lnTo>
                <a:lnTo>
                  <a:pt x="723482" y="653413"/>
                </a:lnTo>
                <a:lnTo>
                  <a:pt x="707266" y="654685"/>
                </a:lnTo>
                <a:lnTo>
                  <a:pt x="699317" y="655320"/>
                </a:lnTo>
                <a:lnTo>
                  <a:pt x="691368" y="655638"/>
                </a:lnTo>
                <a:lnTo>
                  <a:pt x="682783" y="655638"/>
                </a:lnTo>
                <a:lnTo>
                  <a:pt x="674834" y="655638"/>
                </a:lnTo>
                <a:lnTo>
                  <a:pt x="666567" y="655320"/>
                </a:lnTo>
                <a:lnTo>
                  <a:pt x="658618" y="654685"/>
                </a:lnTo>
                <a:lnTo>
                  <a:pt x="650351" y="654049"/>
                </a:lnTo>
                <a:lnTo>
                  <a:pt x="642084" y="653096"/>
                </a:lnTo>
                <a:lnTo>
                  <a:pt x="633499" y="651824"/>
                </a:lnTo>
                <a:lnTo>
                  <a:pt x="625550" y="650235"/>
                </a:lnTo>
                <a:lnTo>
                  <a:pt x="617283" y="648964"/>
                </a:lnTo>
                <a:lnTo>
                  <a:pt x="609016" y="647057"/>
                </a:lnTo>
                <a:lnTo>
                  <a:pt x="600749" y="644833"/>
                </a:lnTo>
                <a:lnTo>
                  <a:pt x="592800" y="642608"/>
                </a:lnTo>
                <a:lnTo>
                  <a:pt x="584851" y="640383"/>
                </a:lnTo>
                <a:lnTo>
                  <a:pt x="576902" y="637523"/>
                </a:lnTo>
                <a:lnTo>
                  <a:pt x="568953" y="634981"/>
                </a:lnTo>
                <a:lnTo>
                  <a:pt x="561004" y="632120"/>
                </a:lnTo>
                <a:lnTo>
                  <a:pt x="553691" y="628942"/>
                </a:lnTo>
                <a:lnTo>
                  <a:pt x="546059" y="625764"/>
                </a:lnTo>
                <a:lnTo>
                  <a:pt x="538746" y="621950"/>
                </a:lnTo>
                <a:lnTo>
                  <a:pt x="531433" y="618454"/>
                </a:lnTo>
                <a:lnTo>
                  <a:pt x="524438" y="614641"/>
                </a:lnTo>
                <a:lnTo>
                  <a:pt x="517443" y="610827"/>
                </a:lnTo>
                <a:lnTo>
                  <a:pt x="503771" y="601928"/>
                </a:lnTo>
                <a:lnTo>
                  <a:pt x="490734" y="593030"/>
                </a:lnTo>
                <a:lnTo>
                  <a:pt x="478016" y="583496"/>
                </a:lnTo>
                <a:lnTo>
                  <a:pt x="465615" y="573008"/>
                </a:lnTo>
                <a:lnTo>
                  <a:pt x="454168" y="562202"/>
                </a:lnTo>
                <a:lnTo>
                  <a:pt x="443040" y="550761"/>
                </a:lnTo>
                <a:lnTo>
                  <a:pt x="432547" y="539320"/>
                </a:lnTo>
                <a:lnTo>
                  <a:pt x="422690" y="526926"/>
                </a:lnTo>
                <a:lnTo>
                  <a:pt x="413787" y="513896"/>
                </a:lnTo>
                <a:lnTo>
                  <a:pt x="405202" y="500865"/>
                </a:lnTo>
                <a:lnTo>
                  <a:pt x="396935" y="487200"/>
                </a:lnTo>
                <a:lnTo>
                  <a:pt x="389622" y="473216"/>
                </a:lnTo>
                <a:lnTo>
                  <a:pt x="383263" y="458915"/>
                </a:lnTo>
                <a:lnTo>
                  <a:pt x="377222" y="444614"/>
                </a:lnTo>
                <a:lnTo>
                  <a:pt x="371816" y="429677"/>
                </a:lnTo>
                <a:lnTo>
                  <a:pt x="367047" y="414422"/>
                </a:lnTo>
                <a:lnTo>
                  <a:pt x="363231" y="399167"/>
                </a:lnTo>
                <a:lnTo>
                  <a:pt x="360052" y="383594"/>
                </a:lnTo>
                <a:lnTo>
                  <a:pt x="357826" y="367704"/>
                </a:lnTo>
                <a:lnTo>
                  <a:pt x="356236" y="351496"/>
                </a:lnTo>
                <a:lnTo>
                  <a:pt x="355918" y="343551"/>
                </a:lnTo>
                <a:lnTo>
                  <a:pt x="355600" y="335605"/>
                </a:lnTo>
                <a:lnTo>
                  <a:pt x="355600" y="327342"/>
                </a:lnTo>
                <a:lnTo>
                  <a:pt x="355600" y="319397"/>
                </a:lnTo>
                <a:lnTo>
                  <a:pt x="355918" y="311134"/>
                </a:lnTo>
                <a:lnTo>
                  <a:pt x="356554" y="303189"/>
                </a:lnTo>
                <a:lnTo>
                  <a:pt x="357190" y="294608"/>
                </a:lnTo>
                <a:lnTo>
                  <a:pt x="358144" y="286345"/>
                </a:lnTo>
                <a:lnTo>
                  <a:pt x="359098" y="278082"/>
                </a:lnTo>
                <a:lnTo>
                  <a:pt x="360370" y="269819"/>
                </a:lnTo>
                <a:lnTo>
                  <a:pt x="362277" y="261874"/>
                </a:lnTo>
                <a:lnTo>
                  <a:pt x="364185" y="253611"/>
                </a:lnTo>
                <a:lnTo>
                  <a:pt x="366093" y="245030"/>
                </a:lnTo>
                <a:lnTo>
                  <a:pt x="368001" y="237085"/>
                </a:lnTo>
                <a:lnTo>
                  <a:pt x="370862" y="229140"/>
                </a:lnTo>
                <a:lnTo>
                  <a:pt x="373088" y="221194"/>
                </a:lnTo>
                <a:lnTo>
                  <a:pt x="376268" y="213249"/>
                </a:lnTo>
                <a:lnTo>
                  <a:pt x="379129" y="205622"/>
                </a:lnTo>
                <a:lnTo>
                  <a:pt x="381991" y="197994"/>
                </a:lnTo>
                <a:lnTo>
                  <a:pt x="385489" y="190685"/>
                </a:lnTo>
                <a:lnTo>
                  <a:pt x="388986" y="183375"/>
                </a:lnTo>
                <a:lnTo>
                  <a:pt x="392802" y="176066"/>
                </a:lnTo>
                <a:lnTo>
                  <a:pt x="396299" y="169074"/>
                </a:lnTo>
                <a:lnTo>
                  <a:pt x="400433" y="161764"/>
                </a:lnTo>
                <a:lnTo>
                  <a:pt x="409018" y="148099"/>
                </a:lnTo>
                <a:lnTo>
                  <a:pt x="417921" y="135068"/>
                </a:lnTo>
                <a:lnTo>
                  <a:pt x="427778" y="122356"/>
                </a:lnTo>
                <a:lnTo>
                  <a:pt x="437952" y="109962"/>
                </a:lnTo>
                <a:lnTo>
                  <a:pt x="448763" y="98521"/>
                </a:lnTo>
                <a:lnTo>
                  <a:pt x="460210" y="87397"/>
                </a:lnTo>
                <a:lnTo>
                  <a:pt x="471974" y="77227"/>
                </a:lnTo>
                <a:lnTo>
                  <a:pt x="484375" y="67057"/>
                </a:lnTo>
                <a:lnTo>
                  <a:pt x="496775" y="57841"/>
                </a:lnTo>
                <a:lnTo>
                  <a:pt x="510130" y="49578"/>
                </a:lnTo>
                <a:lnTo>
                  <a:pt x="523802" y="41633"/>
                </a:lnTo>
                <a:lnTo>
                  <a:pt x="537474" y="34005"/>
                </a:lnTo>
                <a:lnTo>
                  <a:pt x="551783" y="27332"/>
                </a:lnTo>
                <a:lnTo>
                  <a:pt x="566409" y="21293"/>
                </a:lnTo>
                <a:lnTo>
                  <a:pt x="581353" y="16208"/>
                </a:lnTo>
                <a:lnTo>
                  <a:pt x="596297" y="11759"/>
                </a:lnTo>
                <a:lnTo>
                  <a:pt x="611878" y="7627"/>
                </a:lnTo>
                <a:lnTo>
                  <a:pt x="627776" y="4767"/>
                </a:lnTo>
                <a:lnTo>
                  <a:pt x="643356" y="2225"/>
                </a:lnTo>
                <a:lnTo>
                  <a:pt x="659572" y="636"/>
                </a:lnTo>
                <a:lnTo>
                  <a:pt x="667521" y="318"/>
                </a:lnTo>
                <a:lnTo>
                  <a:pt x="67547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 </a:t>
            </a:r>
            <a:endParaRPr lang="zh-CN" altLang="en-US" dirty="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41" name="KSO_Shape"/>
          <p:cNvSpPr>
            <a:spLocks/>
          </p:cNvSpPr>
          <p:nvPr/>
        </p:nvSpPr>
        <p:spPr bwMode="auto">
          <a:xfrm flipH="1">
            <a:off x="7508365" y="2357243"/>
            <a:ext cx="160042" cy="385644"/>
          </a:xfrm>
          <a:custGeom>
            <a:avLst/>
            <a:gdLst/>
            <a:ahLst/>
            <a:cxnLst/>
            <a:rect l="0" t="0" r="r" b="b"/>
            <a:pathLst>
              <a:path w="1366838" h="3292475">
                <a:moveTo>
                  <a:pt x="402179" y="752475"/>
                </a:moveTo>
                <a:lnTo>
                  <a:pt x="964659" y="752475"/>
                </a:lnTo>
                <a:lnTo>
                  <a:pt x="971008" y="752793"/>
                </a:lnTo>
                <a:lnTo>
                  <a:pt x="977673" y="753427"/>
                </a:lnTo>
                <a:lnTo>
                  <a:pt x="983387" y="754380"/>
                </a:lnTo>
                <a:lnTo>
                  <a:pt x="989736" y="755332"/>
                </a:lnTo>
                <a:lnTo>
                  <a:pt x="999893" y="756920"/>
                </a:lnTo>
                <a:lnTo>
                  <a:pt x="1010368" y="759142"/>
                </a:lnTo>
                <a:lnTo>
                  <a:pt x="1021796" y="761681"/>
                </a:lnTo>
                <a:lnTo>
                  <a:pt x="1033541" y="765174"/>
                </a:lnTo>
                <a:lnTo>
                  <a:pt x="1045920" y="769300"/>
                </a:lnTo>
                <a:lnTo>
                  <a:pt x="1058617" y="774697"/>
                </a:lnTo>
                <a:lnTo>
                  <a:pt x="1071632" y="780729"/>
                </a:lnTo>
                <a:lnTo>
                  <a:pt x="1078298" y="784221"/>
                </a:lnTo>
                <a:lnTo>
                  <a:pt x="1084646" y="788031"/>
                </a:lnTo>
                <a:lnTo>
                  <a:pt x="1093851" y="793110"/>
                </a:lnTo>
                <a:lnTo>
                  <a:pt x="1102739" y="799142"/>
                </a:lnTo>
                <a:lnTo>
                  <a:pt x="1111627" y="805491"/>
                </a:lnTo>
                <a:lnTo>
                  <a:pt x="1121150" y="812158"/>
                </a:lnTo>
                <a:lnTo>
                  <a:pt x="1130038" y="819459"/>
                </a:lnTo>
                <a:lnTo>
                  <a:pt x="1138926" y="827396"/>
                </a:lnTo>
                <a:lnTo>
                  <a:pt x="1147814" y="835650"/>
                </a:lnTo>
                <a:lnTo>
                  <a:pt x="1156702" y="844539"/>
                </a:lnTo>
                <a:lnTo>
                  <a:pt x="1165590" y="853745"/>
                </a:lnTo>
                <a:lnTo>
                  <a:pt x="1174160" y="863586"/>
                </a:lnTo>
                <a:lnTo>
                  <a:pt x="1182731" y="874062"/>
                </a:lnTo>
                <a:lnTo>
                  <a:pt x="1190984" y="884856"/>
                </a:lnTo>
                <a:lnTo>
                  <a:pt x="1199554" y="896285"/>
                </a:lnTo>
                <a:lnTo>
                  <a:pt x="1207808" y="908348"/>
                </a:lnTo>
                <a:lnTo>
                  <a:pt x="1215743" y="920729"/>
                </a:lnTo>
                <a:lnTo>
                  <a:pt x="1223361" y="933745"/>
                </a:lnTo>
                <a:lnTo>
                  <a:pt x="1230980" y="947713"/>
                </a:lnTo>
                <a:lnTo>
                  <a:pt x="1238598" y="961999"/>
                </a:lnTo>
                <a:lnTo>
                  <a:pt x="1245899" y="976920"/>
                </a:lnTo>
                <a:lnTo>
                  <a:pt x="1253200" y="992158"/>
                </a:lnTo>
                <a:lnTo>
                  <a:pt x="1260183" y="1008666"/>
                </a:lnTo>
                <a:lnTo>
                  <a:pt x="1267166" y="1025173"/>
                </a:lnTo>
                <a:lnTo>
                  <a:pt x="1274150" y="1042316"/>
                </a:lnTo>
                <a:lnTo>
                  <a:pt x="1280498" y="1060729"/>
                </a:lnTo>
                <a:lnTo>
                  <a:pt x="1286847" y="1079459"/>
                </a:lnTo>
                <a:lnTo>
                  <a:pt x="1293195" y="1098824"/>
                </a:lnTo>
                <a:lnTo>
                  <a:pt x="1298909" y="1119142"/>
                </a:lnTo>
                <a:lnTo>
                  <a:pt x="1304623" y="1140094"/>
                </a:lnTo>
                <a:lnTo>
                  <a:pt x="1310336" y="1161681"/>
                </a:lnTo>
                <a:lnTo>
                  <a:pt x="1315733" y="1184221"/>
                </a:lnTo>
                <a:lnTo>
                  <a:pt x="1320811" y="1207713"/>
                </a:lnTo>
                <a:lnTo>
                  <a:pt x="1325573" y="1231840"/>
                </a:lnTo>
                <a:lnTo>
                  <a:pt x="1330334" y="1256602"/>
                </a:lnTo>
                <a:lnTo>
                  <a:pt x="1334778" y="1282634"/>
                </a:lnTo>
                <a:lnTo>
                  <a:pt x="1338905" y="1309300"/>
                </a:lnTo>
                <a:lnTo>
                  <a:pt x="1343031" y="1336920"/>
                </a:lnTo>
                <a:lnTo>
                  <a:pt x="1346523" y="1365491"/>
                </a:lnTo>
                <a:lnTo>
                  <a:pt x="1350015" y="1395015"/>
                </a:lnTo>
                <a:lnTo>
                  <a:pt x="1352871" y="1425491"/>
                </a:lnTo>
                <a:lnTo>
                  <a:pt x="1355411" y="1456920"/>
                </a:lnTo>
                <a:lnTo>
                  <a:pt x="1358268" y="1489300"/>
                </a:lnTo>
                <a:lnTo>
                  <a:pt x="1360490" y="1522634"/>
                </a:lnTo>
                <a:lnTo>
                  <a:pt x="1362077" y="1557237"/>
                </a:lnTo>
                <a:lnTo>
                  <a:pt x="1363664" y="1592793"/>
                </a:lnTo>
                <a:lnTo>
                  <a:pt x="1365251" y="1629300"/>
                </a:lnTo>
                <a:lnTo>
                  <a:pt x="1365886" y="1667078"/>
                </a:lnTo>
                <a:lnTo>
                  <a:pt x="1366521" y="1705808"/>
                </a:lnTo>
                <a:lnTo>
                  <a:pt x="1366838" y="1745491"/>
                </a:lnTo>
                <a:lnTo>
                  <a:pt x="1366521" y="1779459"/>
                </a:lnTo>
                <a:lnTo>
                  <a:pt x="1366203" y="1813745"/>
                </a:lnTo>
                <a:lnTo>
                  <a:pt x="1365568" y="1848983"/>
                </a:lnTo>
                <a:lnTo>
                  <a:pt x="1364934" y="1884856"/>
                </a:lnTo>
                <a:lnTo>
                  <a:pt x="1363346" y="1921681"/>
                </a:lnTo>
                <a:lnTo>
                  <a:pt x="1362077" y="1959142"/>
                </a:lnTo>
                <a:lnTo>
                  <a:pt x="1360490" y="1997872"/>
                </a:lnTo>
                <a:lnTo>
                  <a:pt x="1358585" y="2037237"/>
                </a:lnTo>
                <a:lnTo>
                  <a:pt x="1357950" y="2042951"/>
                </a:lnTo>
                <a:lnTo>
                  <a:pt x="1357315" y="2048666"/>
                </a:lnTo>
                <a:lnTo>
                  <a:pt x="1356046" y="2054062"/>
                </a:lnTo>
                <a:lnTo>
                  <a:pt x="1354776" y="2059777"/>
                </a:lnTo>
                <a:lnTo>
                  <a:pt x="1353506" y="2065173"/>
                </a:lnTo>
                <a:lnTo>
                  <a:pt x="1351602" y="2070570"/>
                </a:lnTo>
                <a:lnTo>
                  <a:pt x="1349380" y="2075332"/>
                </a:lnTo>
                <a:lnTo>
                  <a:pt x="1347475" y="2080412"/>
                </a:lnTo>
                <a:lnTo>
                  <a:pt x="1344936" y="2085491"/>
                </a:lnTo>
                <a:lnTo>
                  <a:pt x="1342079" y="2090253"/>
                </a:lnTo>
                <a:lnTo>
                  <a:pt x="1339540" y="2094697"/>
                </a:lnTo>
                <a:lnTo>
                  <a:pt x="1336365" y="2099459"/>
                </a:lnTo>
                <a:lnTo>
                  <a:pt x="1332874" y="2103586"/>
                </a:lnTo>
                <a:lnTo>
                  <a:pt x="1329699" y="2107713"/>
                </a:lnTo>
                <a:lnTo>
                  <a:pt x="1325890" y="2111840"/>
                </a:lnTo>
                <a:lnTo>
                  <a:pt x="1322081" y="2115650"/>
                </a:lnTo>
                <a:lnTo>
                  <a:pt x="1317955" y="2119142"/>
                </a:lnTo>
                <a:lnTo>
                  <a:pt x="1314145" y="2122634"/>
                </a:lnTo>
                <a:lnTo>
                  <a:pt x="1309701" y="2125809"/>
                </a:lnTo>
                <a:lnTo>
                  <a:pt x="1304940" y="2128983"/>
                </a:lnTo>
                <a:lnTo>
                  <a:pt x="1300496" y="2131523"/>
                </a:lnTo>
                <a:lnTo>
                  <a:pt x="1295735" y="2134380"/>
                </a:lnTo>
                <a:lnTo>
                  <a:pt x="1290656" y="2136602"/>
                </a:lnTo>
                <a:lnTo>
                  <a:pt x="1285894" y="2138824"/>
                </a:lnTo>
                <a:lnTo>
                  <a:pt x="1280816" y="2141047"/>
                </a:lnTo>
                <a:lnTo>
                  <a:pt x="1275419" y="2142634"/>
                </a:lnTo>
                <a:lnTo>
                  <a:pt x="1270023" y="2143904"/>
                </a:lnTo>
                <a:lnTo>
                  <a:pt x="1264627" y="2145174"/>
                </a:lnTo>
                <a:lnTo>
                  <a:pt x="1259231" y="2145809"/>
                </a:lnTo>
                <a:lnTo>
                  <a:pt x="1253517" y="2146761"/>
                </a:lnTo>
                <a:lnTo>
                  <a:pt x="1247803" y="2147396"/>
                </a:lnTo>
                <a:lnTo>
                  <a:pt x="1242090" y="2147396"/>
                </a:lnTo>
                <a:lnTo>
                  <a:pt x="1236059" y="2147396"/>
                </a:lnTo>
                <a:lnTo>
                  <a:pt x="1230027" y="2146443"/>
                </a:lnTo>
                <a:lnTo>
                  <a:pt x="1223996" y="2145809"/>
                </a:lnTo>
                <a:lnTo>
                  <a:pt x="1218283" y="2144856"/>
                </a:lnTo>
                <a:lnTo>
                  <a:pt x="1212252" y="2143586"/>
                </a:lnTo>
                <a:lnTo>
                  <a:pt x="1207173" y="2141999"/>
                </a:lnTo>
                <a:lnTo>
                  <a:pt x="1201459" y="2140094"/>
                </a:lnTo>
                <a:lnTo>
                  <a:pt x="1196063" y="2137872"/>
                </a:lnTo>
                <a:lnTo>
                  <a:pt x="1190984" y="2135650"/>
                </a:lnTo>
                <a:lnTo>
                  <a:pt x="1186223" y="2133110"/>
                </a:lnTo>
                <a:lnTo>
                  <a:pt x="1181144" y="2129936"/>
                </a:lnTo>
                <a:lnTo>
                  <a:pt x="1176382" y="2127078"/>
                </a:lnTo>
                <a:lnTo>
                  <a:pt x="1171938" y="2123586"/>
                </a:lnTo>
                <a:lnTo>
                  <a:pt x="1167494" y="2120412"/>
                </a:lnTo>
                <a:lnTo>
                  <a:pt x="1163050" y="2116602"/>
                </a:lnTo>
                <a:lnTo>
                  <a:pt x="1159241" y="2112793"/>
                </a:lnTo>
                <a:lnTo>
                  <a:pt x="1155432" y="2108666"/>
                </a:lnTo>
                <a:lnTo>
                  <a:pt x="1151941" y="2104539"/>
                </a:lnTo>
                <a:lnTo>
                  <a:pt x="1148131" y="2100094"/>
                </a:lnTo>
                <a:lnTo>
                  <a:pt x="1145275" y="2095332"/>
                </a:lnTo>
                <a:lnTo>
                  <a:pt x="1142418" y="2090888"/>
                </a:lnTo>
                <a:lnTo>
                  <a:pt x="1139243" y="2085808"/>
                </a:lnTo>
                <a:lnTo>
                  <a:pt x="1137021" y="2080729"/>
                </a:lnTo>
                <a:lnTo>
                  <a:pt x="1134482" y="2075332"/>
                </a:lnTo>
                <a:lnTo>
                  <a:pt x="1132578" y="2070253"/>
                </a:lnTo>
                <a:lnTo>
                  <a:pt x="1130673" y="2064856"/>
                </a:lnTo>
                <a:lnTo>
                  <a:pt x="1129403" y="2059459"/>
                </a:lnTo>
                <a:lnTo>
                  <a:pt x="1128134" y="2053745"/>
                </a:lnTo>
                <a:lnTo>
                  <a:pt x="1126864" y="2048348"/>
                </a:lnTo>
                <a:lnTo>
                  <a:pt x="1126229" y="2042316"/>
                </a:lnTo>
                <a:lnTo>
                  <a:pt x="1125594" y="2036602"/>
                </a:lnTo>
                <a:lnTo>
                  <a:pt x="1125594" y="2030570"/>
                </a:lnTo>
                <a:lnTo>
                  <a:pt x="1125912" y="2024539"/>
                </a:lnTo>
                <a:lnTo>
                  <a:pt x="1127499" y="1986761"/>
                </a:lnTo>
                <a:lnTo>
                  <a:pt x="1129403" y="1949618"/>
                </a:lnTo>
                <a:lnTo>
                  <a:pt x="1130990" y="1913745"/>
                </a:lnTo>
                <a:lnTo>
                  <a:pt x="1131943" y="1878189"/>
                </a:lnTo>
                <a:lnTo>
                  <a:pt x="1132895" y="1843904"/>
                </a:lnTo>
                <a:lnTo>
                  <a:pt x="1133212" y="1810253"/>
                </a:lnTo>
                <a:lnTo>
                  <a:pt x="1133530" y="1777554"/>
                </a:lnTo>
                <a:lnTo>
                  <a:pt x="1133847" y="1745491"/>
                </a:lnTo>
                <a:lnTo>
                  <a:pt x="1133530" y="1697237"/>
                </a:lnTo>
                <a:lnTo>
                  <a:pt x="1132578" y="1650888"/>
                </a:lnTo>
                <a:lnTo>
                  <a:pt x="1131308" y="1606443"/>
                </a:lnTo>
                <a:lnTo>
                  <a:pt x="1129721" y="1563904"/>
                </a:lnTo>
                <a:lnTo>
                  <a:pt x="1127181" y="1522951"/>
                </a:lnTo>
                <a:lnTo>
                  <a:pt x="1124324" y="1483904"/>
                </a:lnTo>
                <a:lnTo>
                  <a:pt x="1121150" y="1447078"/>
                </a:lnTo>
                <a:lnTo>
                  <a:pt x="1117341" y="1411840"/>
                </a:lnTo>
                <a:lnTo>
                  <a:pt x="1113215" y="1378507"/>
                </a:lnTo>
                <a:lnTo>
                  <a:pt x="1109088" y="1346443"/>
                </a:lnTo>
                <a:lnTo>
                  <a:pt x="1104327" y="1316285"/>
                </a:lnTo>
                <a:lnTo>
                  <a:pt x="1099565" y="1288031"/>
                </a:lnTo>
                <a:lnTo>
                  <a:pt x="1094169" y="1261047"/>
                </a:lnTo>
                <a:lnTo>
                  <a:pt x="1088455" y="1235332"/>
                </a:lnTo>
                <a:lnTo>
                  <a:pt x="1082742" y="1211840"/>
                </a:lnTo>
                <a:lnTo>
                  <a:pt x="1076710" y="1189300"/>
                </a:lnTo>
                <a:lnTo>
                  <a:pt x="1076710" y="1585174"/>
                </a:lnTo>
                <a:lnTo>
                  <a:pt x="1076710" y="1860412"/>
                </a:lnTo>
                <a:lnTo>
                  <a:pt x="1076710" y="3112475"/>
                </a:lnTo>
                <a:lnTo>
                  <a:pt x="1076710" y="3121681"/>
                </a:lnTo>
                <a:lnTo>
                  <a:pt x="1075758" y="3130888"/>
                </a:lnTo>
                <a:lnTo>
                  <a:pt x="1074806" y="3139777"/>
                </a:lnTo>
                <a:lnTo>
                  <a:pt x="1073219" y="3148666"/>
                </a:lnTo>
                <a:lnTo>
                  <a:pt x="1071314" y="3157237"/>
                </a:lnTo>
                <a:lnTo>
                  <a:pt x="1068775" y="3166126"/>
                </a:lnTo>
                <a:lnTo>
                  <a:pt x="1065918" y="3174380"/>
                </a:lnTo>
                <a:lnTo>
                  <a:pt x="1062744" y="3182634"/>
                </a:lnTo>
                <a:lnTo>
                  <a:pt x="1059252" y="3190570"/>
                </a:lnTo>
                <a:lnTo>
                  <a:pt x="1055125" y="3198189"/>
                </a:lnTo>
                <a:lnTo>
                  <a:pt x="1050999" y="3205808"/>
                </a:lnTo>
                <a:lnTo>
                  <a:pt x="1046238" y="3213110"/>
                </a:lnTo>
                <a:lnTo>
                  <a:pt x="1041159" y="3220094"/>
                </a:lnTo>
                <a:lnTo>
                  <a:pt x="1036080" y="3226761"/>
                </a:lnTo>
                <a:lnTo>
                  <a:pt x="1030366" y="3233428"/>
                </a:lnTo>
                <a:lnTo>
                  <a:pt x="1024335" y="3239777"/>
                </a:lnTo>
                <a:lnTo>
                  <a:pt x="1017987" y="3245808"/>
                </a:lnTo>
                <a:lnTo>
                  <a:pt x="1011321" y="3251523"/>
                </a:lnTo>
                <a:lnTo>
                  <a:pt x="1004655" y="3256602"/>
                </a:lnTo>
                <a:lnTo>
                  <a:pt x="997354" y="3261681"/>
                </a:lnTo>
                <a:lnTo>
                  <a:pt x="990053" y="3266443"/>
                </a:lnTo>
                <a:lnTo>
                  <a:pt x="982752" y="3270570"/>
                </a:lnTo>
                <a:lnTo>
                  <a:pt x="974817" y="3274697"/>
                </a:lnTo>
                <a:lnTo>
                  <a:pt x="966881" y="3278189"/>
                </a:lnTo>
                <a:lnTo>
                  <a:pt x="958945" y="3281681"/>
                </a:lnTo>
                <a:lnTo>
                  <a:pt x="950692" y="3284221"/>
                </a:lnTo>
                <a:lnTo>
                  <a:pt x="942122" y="3287078"/>
                </a:lnTo>
                <a:lnTo>
                  <a:pt x="933234" y="3288983"/>
                </a:lnTo>
                <a:lnTo>
                  <a:pt x="924346" y="3290253"/>
                </a:lnTo>
                <a:lnTo>
                  <a:pt x="915458" y="3291523"/>
                </a:lnTo>
                <a:lnTo>
                  <a:pt x="906570" y="3292158"/>
                </a:lnTo>
                <a:lnTo>
                  <a:pt x="897047" y="3292475"/>
                </a:lnTo>
                <a:lnTo>
                  <a:pt x="887842" y="3292158"/>
                </a:lnTo>
                <a:lnTo>
                  <a:pt x="878636" y="3291523"/>
                </a:lnTo>
                <a:lnTo>
                  <a:pt x="869431" y="3290253"/>
                </a:lnTo>
                <a:lnTo>
                  <a:pt x="860543" y="3288983"/>
                </a:lnTo>
                <a:lnTo>
                  <a:pt x="851973" y="3287078"/>
                </a:lnTo>
                <a:lnTo>
                  <a:pt x="843719" y="3284221"/>
                </a:lnTo>
                <a:lnTo>
                  <a:pt x="835149" y="3281681"/>
                </a:lnTo>
                <a:lnTo>
                  <a:pt x="826896" y="3278189"/>
                </a:lnTo>
                <a:lnTo>
                  <a:pt x="818960" y="3274697"/>
                </a:lnTo>
                <a:lnTo>
                  <a:pt x="811025" y="3270570"/>
                </a:lnTo>
                <a:lnTo>
                  <a:pt x="803724" y="3266443"/>
                </a:lnTo>
                <a:lnTo>
                  <a:pt x="796423" y="3261681"/>
                </a:lnTo>
                <a:lnTo>
                  <a:pt x="789440" y="3256602"/>
                </a:lnTo>
                <a:lnTo>
                  <a:pt x="782456" y="3251523"/>
                </a:lnTo>
                <a:lnTo>
                  <a:pt x="775790" y="3245808"/>
                </a:lnTo>
                <a:lnTo>
                  <a:pt x="770077" y="3239777"/>
                </a:lnTo>
                <a:lnTo>
                  <a:pt x="764045" y="3233428"/>
                </a:lnTo>
                <a:lnTo>
                  <a:pt x="758332" y="3226761"/>
                </a:lnTo>
                <a:lnTo>
                  <a:pt x="752936" y="3220094"/>
                </a:lnTo>
                <a:lnTo>
                  <a:pt x="747857" y="3213110"/>
                </a:lnTo>
                <a:lnTo>
                  <a:pt x="743095" y="3205808"/>
                </a:lnTo>
                <a:lnTo>
                  <a:pt x="738651" y="3198189"/>
                </a:lnTo>
                <a:lnTo>
                  <a:pt x="734842" y="3190570"/>
                </a:lnTo>
                <a:lnTo>
                  <a:pt x="731351" y="3182634"/>
                </a:lnTo>
                <a:lnTo>
                  <a:pt x="728176" y="3174380"/>
                </a:lnTo>
                <a:lnTo>
                  <a:pt x="725002" y="3166126"/>
                </a:lnTo>
                <a:lnTo>
                  <a:pt x="722780" y="3157237"/>
                </a:lnTo>
                <a:lnTo>
                  <a:pt x="720875" y="3148666"/>
                </a:lnTo>
                <a:lnTo>
                  <a:pt x="718971" y="3139777"/>
                </a:lnTo>
                <a:lnTo>
                  <a:pt x="718019" y="3130888"/>
                </a:lnTo>
                <a:lnTo>
                  <a:pt x="717384" y="3121681"/>
                </a:lnTo>
                <a:lnTo>
                  <a:pt x="717066" y="3112475"/>
                </a:lnTo>
                <a:lnTo>
                  <a:pt x="717066" y="1973110"/>
                </a:lnTo>
                <a:lnTo>
                  <a:pt x="649772" y="1973110"/>
                </a:lnTo>
                <a:lnTo>
                  <a:pt x="649772" y="3112475"/>
                </a:lnTo>
                <a:lnTo>
                  <a:pt x="649455" y="3121681"/>
                </a:lnTo>
                <a:lnTo>
                  <a:pt x="648820" y="3130888"/>
                </a:lnTo>
                <a:lnTo>
                  <a:pt x="647550" y="3139777"/>
                </a:lnTo>
                <a:lnTo>
                  <a:pt x="645963" y="3148666"/>
                </a:lnTo>
                <a:lnTo>
                  <a:pt x="644058" y="3157237"/>
                </a:lnTo>
                <a:lnTo>
                  <a:pt x="641836" y="3166126"/>
                </a:lnTo>
                <a:lnTo>
                  <a:pt x="638662" y="3174380"/>
                </a:lnTo>
                <a:lnTo>
                  <a:pt x="635488" y="3182634"/>
                </a:lnTo>
                <a:lnTo>
                  <a:pt x="631679" y="3190570"/>
                </a:lnTo>
                <a:lnTo>
                  <a:pt x="628187" y="3198189"/>
                </a:lnTo>
                <a:lnTo>
                  <a:pt x="623426" y="3205808"/>
                </a:lnTo>
                <a:lnTo>
                  <a:pt x="618664" y="3213110"/>
                </a:lnTo>
                <a:lnTo>
                  <a:pt x="613903" y="3220094"/>
                </a:lnTo>
                <a:lnTo>
                  <a:pt x="608507" y="3226761"/>
                </a:lnTo>
                <a:lnTo>
                  <a:pt x="602793" y="3233428"/>
                </a:lnTo>
                <a:lnTo>
                  <a:pt x="596762" y="3239777"/>
                </a:lnTo>
                <a:lnTo>
                  <a:pt x="590413" y="3245808"/>
                </a:lnTo>
                <a:lnTo>
                  <a:pt x="584382" y="3251523"/>
                </a:lnTo>
                <a:lnTo>
                  <a:pt x="577399" y="3256602"/>
                </a:lnTo>
                <a:lnTo>
                  <a:pt x="570415" y="3261681"/>
                </a:lnTo>
                <a:lnTo>
                  <a:pt x="563115" y="3266443"/>
                </a:lnTo>
                <a:lnTo>
                  <a:pt x="555496" y="3270570"/>
                </a:lnTo>
                <a:lnTo>
                  <a:pt x="547561" y="3274697"/>
                </a:lnTo>
                <a:lnTo>
                  <a:pt x="539625" y="3278189"/>
                </a:lnTo>
                <a:lnTo>
                  <a:pt x="531372" y="3281681"/>
                </a:lnTo>
                <a:lnTo>
                  <a:pt x="523119" y="3284221"/>
                </a:lnTo>
                <a:lnTo>
                  <a:pt x="514866" y="3287078"/>
                </a:lnTo>
                <a:lnTo>
                  <a:pt x="505978" y="3288983"/>
                </a:lnTo>
                <a:lnTo>
                  <a:pt x="497090" y="3290253"/>
                </a:lnTo>
                <a:lnTo>
                  <a:pt x="488202" y="3291523"/>
                </a:lnTo>
                <a:lnTo>
                  <a:pt x="478997" y="3292158"/>
                </a:lnTo>
                <a:lnTo>
                  <a:pt x="469791" y="3292475"/>
                </a:lnTo>
                <a:lnTo>
                  <a:pt x="460268" y="3292158"/>
                </a:lnTo>
                <a:lnTo>
                  <a:pt x="451380" y="3291523"/>
                </a:lnTo>
                <a:lnTo>
                  <a:pt x="442493" y="3290253"/>
                </a:lnTo>
                <a:lnTo>
                  <a:pt x="433605" y="3288983"/>
                </a:lnTo>
                <a:lnTo>
                  <a:pt x="424717" y="3287078"/>
                </a:lnTo>
                <a:lnTo>
                  <a:pt x="416146" y="3284221"/>
                </a:lnTo>
                <a:lnTo>
                  <a:pt x="407893" y="3281681"/>
                </a:lnTo>
                <a:lnTo>
                  <a:pt x="399640" y="3278189"/>
                </a:lnTo>
                <a:lnTo>
                  <a:pt x="391704" y="3274697"/>
                </a:lnTo>
                <a:lnTo>
                  <a:pt x="384086" y="3270570"/>
                </a:lnTo>
                <a:lnTo>
                  <a:pt x="376468" y="3266443"/>
                </a:lnTo>
                <a:lnTo>
                  <a:pt x="368850" y="3261681"/>
                </a:lnTo>
                <a:lnTo>
                  <a:pt x="362184" y="3256602"/>
                </a:lnTo>
                <a:lnTo>
                  <a:pt x="355518" y="3251523"/>
                </a:lnTo>
                <a:lnTo>
                  <a:pt x="348852" y="3245808"/>
                </a:lnTo>
                <a:lnTo>
                  <a:pt x="342503" y="3239777"/>
                </a:lnTo>
                <a:lnTo>
                  <a:pt x="336472" y="3233428"/>
                </a:lnTo>
                <a:lnTo>
                  <a:pt x="330758" y="3226761"/>
                </a:lnTo>
                <a:lnTo>
                  <a:pt x="325362" y="3220094"/>
                </a:lnTo>
                <a:lnTo>
                  <a:pt x="320601" y="3213110"/>
                </a:lnTo>
                <a:lnTo>
                  <a:pt x="315839" y="3205808"/>
                </a:lnTo>
                <a:lnTo>
                  <a:pt x="311395" y="3198189"/>
                </a:lnTo>
                <a:lnTo>
                  <a:pt x="307586" y="3190570"/>
                </a:lnTo>
                <a:lnTo>
                  <a:pt x="303777" y="3182634"/>
                </a:lnTo>
                <a:lnTo>
                  <a:pt x="300603" y="3174380"/>
                </a:lnTo>
                <a:lnTo>
                  <a:pt x="298064" y="3166126"/>
                </a:lnTo>
                <a:lnTo>
                  <a:pt x="295524" y="3157237"/>
                </a:lnTo>
                <a:lnTo>
                  <a:pt x="293620" y="3148666"/>
                </a:lnTo>
                <a:lnTo>
                  <a:pt x="292032" y="3139777"/>
                </a:lnTo>
                <a:lnTo>
                  <a:pt x="290763" y="3130888"/>
                </a:lnTo>
                <a:lnTo>
                  <a:pt x="289810" y="3121681"/>
                </a:lnTo>
                <a:lnTo>
                  <a:pt x="289810" y="3112475"/>
                </a:lnTo>
                <a:lnTo>
                  <a:pt x="289810" y="1860412"/>
                </a:lnTo>
                <a:lnTo>
                  <a:pt x="289810" y="1585174"/>
                </a:lnTo>
                <a:lnTo>
                  <a:pt x="289810" y="1189300"/>
                </a:lnTo>
                <a:lnTo>
                  <a:pt x="284097" y="1211840"/>
                </a:lnTo>
                <a:lnTo>
                  <a:pt x="278383" y="1235332"/>
                </a:lnTo>
                <a:lnTo>
                  <a:pt x="272669" y="1261047"/>
                </a:lnTo>
                <a:lnTo>
                  <a:pt x="267273" y="1288031"/>
                </a:lnTo>
                <a:lnTo>
                  <a:pt x="262512" y="1316285"/>
                </a:lnTo>
                <a:lnTo>
                  <a:pt x="257750" y="1346443"/>
                </a:lnTo>
                <a:lnTo>
                  <a:pt x="253306" y="1378507"/>
                </a:lnTo>
                <a:lnTo>
                  <a:pt x="249497" y="1411840"/>
                </a:lnTo>
                <a:lnTo>
                  <a:pt x="245371" y="1447078"/>
                </a:lnTo>
                <a:lnTo>
                  <a:pt x="242514" y="1483904"/>
                </a:lnTo>
                <a:lnTo>
                  <a:pt x="239340" y="1522951"/>
                </a:lnTo>
                <a:lnTo>
                  <a:pt x="237118" y="1563904"/>
                </a:lnTo>
                <a:lnTo>
                  <a:pt x="235213" y="1606443"/>
                </a:lnTo>
                <a:lnTo>
                  <a:pt x="233943" y="1650888"/>
                </a:lnTo>
                <a:lnTo>
                  <a:pt x="233309" y="1696920"/>
                </a:lnTo>
                <a:lnTo>
                  <a:pt x="232674" y="1745491"/>
                </a:lnTo>
                <a:lnTo>
                  <a:pt x="232674" y="1777554"/>
                </a:lnTo>
                <a:lnTo>
                  <a:pt x="233309" y="1810253"/>
                </a:lnTo>
                <a:lnTo>
                  <a:pt x="233943" y="1843904"/>
                </a:lnTo>
                <a:lnTo>
                  <a:pt x="234896" y="1878189"/>
                </a:lnTo>
                <a:lnTo>
                  <a:pt x="235848" y="1913745"/>
                </a:lnTo>
                <a:lnTo>
                  <a:pt x="237118" y="1949618"/>
                </a:lnTo>
                <a:lnTo>
                  <a:pt x="238705" y="1986761"/>
                </a:lnTo>
                <a:lnTo>
                  <a:pt x="240927" y="2024539"/>
                </a:lnTo>
                <a:lnTo>
                  <a:pt x="241244" y="2030570"/>
                </a:lnTo>
                <a:lnTo>
                  <a:pt x="240927" y="2036602"/>
                </a:lnTo>
                <a:lnTo>
                  <a:pt x="240609" y="2042316"/>
                </a:lnTo>
                <a:lnTo>
                  <a:pt x="239657" y="2048348"/>
                </a:lnTo>
                <a:lnTo>
                  <a:pt x="238705" y="2053745"/>
                </a:lnTo>
                <a:lnTo>
                  <a:pt x="237435" y="2059459"/>
                </a:lnTo>
                <a:lnTo>
                  <a:pt x="236165" y="2064856"/>
                </a:lnTo>
                <a:lnTo>
                  <a:pt x="234261" y="2070253"/>
                </a:lnTo>
                <a:lnTo>
                  <a:pt x="232039" y="2075332"/>
                </a:lnTo>
                <a:lnTo>
                  <a:pt x="229817" y="2080729"/>
                </a:lnTo>
                <a:lnTo>
                  <a:pt x="227277" y="2085808"/>
                </a:lnTo>
                <a:lnTo>
                  <a:pt x="224421" y="2090888"/>
                </a:lnTo>
                <a:lnTo>
                  <a:pt x="221564" y="2095332"/>
                </a:lnTo>
                <a:lnTo>
                  <a:pt x="218072" y="2100094"/>
                </a:lnTo>
                <a:lnTo>
                  <a:pt x="214898" y="2104539"/>
                </a:lnTo>
                <a:lnTo>
                  <a:pt x="211089" y="2108666"/>
                </a:lnTo>
                <a:lnTo>
                  <a:pt x="207597" y="2112793"/>
                </a:lnTo>
                <a:lnTo>
                  <a:pt x="203470" y="2116602"/>
                </a:lnTo>
                <a:lnTo>
                  <a:pt x="199344" y="2120412"/>
                </a:lnTo>
                <a:lnTo>
                  <a:pt x="194900" y="2123586"/>
                </a:lnTo>
                <a:lnTo>
                  <a:pt x="190456" y="2127078"/>
                </a:lnTo>
                <a:lnTo>
                  <a:pt x="185695" y="2129936"/>
                </a:lnTo>
                <a:lnTo>
                  <a:pt x="180616" y="2133110"/>
                </a:lnTo>
                <a:lnTo>
                  <a:pt x="175537" y="2135650"/>
                </a:lnTo>
                <a:lnTo>
                  <a:pt x="170776" y="2137872"/>
                </a:lnTo>
                <a:lnTo>
                  <a:pt x="165379" y="2140094"/>
                </a:lnTo>
                <a:lnTo>
                  <a:pt x="159666" y="2141999"/>
                </a:lnTo>
                <a:lnTo>
                  <a:pt x="153952" y="2143586"/>
                </a:lnTo>
                <a:lnTo>
                  <a:pt x="148556" y="2144856"/>
                </a:lnTo>
                <a:lnTo>
                  <a:pt x="142842" y="2145809"/>
                </a:lnTo>
                <a:lnTo>
                  <a:pt x="136811" y="2146443"/>
                </a:lnTo>
                <a:lnTo>
                  <a:pt x="130780" y="2147396"/>
                </a:lnTo>
                <a:lnTo>
                  <a:pt x="124431" y="2147396"/>
                </a:lnTo>
                <a:lnTo>
                  <a:pt x="119035" y="2147396"/>
                </a:lnTo>
                <a:lnTo>
                  <a:pt x="113321" y="2146761"/>
                </a:lnTo>
                <a:lnTo>
                  <a:pt x="107608" y="2145809"/>
                </a:lnTo>
                <a:lnTo>
                  <a:pt x="101894" y="2145174"/>
                </a:lnTo>
                <a:lnTo>
                  <a:pt x="96498" y="2143904"/>
                </a:lnTo>
                <a:lnTo>
                  <a:pt x="91419" y="2142634"/>
                </a:lnTo>
                <a:lnTo>
                  <a:pt x="86023" y="2141047"/>
                </a:lnTo>
                <a:lnTo>
                  <a:pt x="80944" y="2138824"/>
                </a:lnTo>
                <a:lnTo>
                  <a:pt x="76182" y="2136602"/>
                </a:lnTo>
                <a:lnTo>
                  <a:pt x="71104" y="2134380"/>
                </a:lnTo>
                <a:lnTo>
                  <a:pt x="66342" y="2131523"/>
                </a:lnTo>
                <a:lnTo>
                  <a:pt x="61898" y="2128983"/>
                </a:lnTo>
                <a:lnTo>
                  <a:pt x="57137" y="2125809"/>
                </a:lnTo>
                <a:lnTo>
                  <a:pt x="52693" y="2122634"/>
                </a:lnTo>
                <a:lnTo>
                  <a:pt x="48884" y="2119142"/>
                </a:lnTo>
                <a:lnTo>
                  <a:pt x="44757" y="2115650"/>
                </a:lnTo>
                <a:lnTo>
                  <a:pt x="40948" y="2111840"/>
                </a:lnTo>
                <a:lnTo>
                  <a:pt x="37139" y="2107713"/>
                </a:lnTo>
                <a:lnTo>
                  <a:pt x="33965" y="2103586"/>
                </a:lnTo>
                <a:lnTo>
                  <a:pt x="30473" y="2099459"/>
                </a:lnTo>
                <a:lnTo>
                  <a:pt x="27299" y="2094697"/>
                </a:lnTo>
                <a:lnTo>
                  <a:pt x="24442" y="2090253"/>
                </a:lnTo>
                <a:lnTo>
                  <a:pt x="21903" y="2085491"/>
                </a:lnTo>
                <a:lnTo>
                  <a:pt x="19363" y="2080412"/>
                </a:lnTo>
                <a:lnTo>
                  <a:pt x="17141" y="2075332"/>
                </a:lnTo>
                <a:lnTo>
                  <a:pt x="15237" y="2070570"/>
                </a:lnTo>
                <a:lnTo>
                  <a:pt x="13332" y="2065173"/>
                </a:lnTo>
                <a:lnTo>
                  <a:pt x="12062" y="2059777"/>
                </a:lnTo>
                <a:lnTo>
                  <a:pt x="10475" y="2054062"/>
                </a:lnTo>
                <a:lnTo>
                  <a:pt x="9523" y="2048666"/>
                </a:lnTo>
                <a:lnTo>
                  <a:pt x="8888" y="2042951"/>
                </a:lnTo>
                <a:lnTo>
                  <a:pt x="8253" y="2037237"/>
                </a:lnTo>
                <a:lnTo>
                  <a:pt x="6349" y="1997872"/>
                </a:lnTo>
                <a:lnTo>
                  <a:pt x="4762" y="1959459"/>
                </a:lnTo>
                <a:lnTo>
                  <a:pt x="3174" y="1921681"/>
                </a:lnTo>
                <a:lnTo>
                  <a:pt x="1905" y="1884856"/>
                </a:lnTo>
                <a:lnTo>
                  <a:pt x="952" y="1848983"/>
                </a:lnTo>
                <a:lnTo>
                  <a:pt x="318" y="1813745"/>
                </a:lnTo>
                <a:lnTo>
                  <a:pt x="0" y="1779142"/>
                </a:lnTo>
                <a:lnTo>
                  <a:pt x="0" y="1745491"/>
                </a:lnTo>
                <a:lnTo>
                  <a:pt x="0" y="1715650"/>
                </a:lnTo>
                <a:lnTo>
                  <a:pt x="318" y="1686126"/>
                </a:lnTo>
                <a:lnTo>
                  <a:pt x="952" y="1657554"/>
                </a:lnTo>
                <a:lnTo>
                  <a:pt x="1587" y="1629300"/>
                </a:lnTo>
                <a:lnTo>
                  <a:pt x="2540" y="1601681"/>
                </a:lnTo>
                <a:lnTo>
                  <a:pt x="3492" y="1574697"/>
                </a:lnTo>
                <a:lnTo>
                  <a:pt x="5079" y="1548348"/>
                </a:lnTo>
                <a:lnTo>
                  <a:pt x="6349" y="1522634"/>
                </a:lnTo>
                <a:lnTo>
                  <a:pt x="7936" y="1497555"/>
                </a:lnTo>
                <a:lnTo>
                  <a:pt x="9523" y="1473110"/>
                </a:lnTo>
                <a:lnTo>
                  <a:pt x="11745" y="1448666"/>
                </a:lnTo>
                <a:lnTo>
                  <a:pt x="13967" y="1425491"/>
                </a:lnTo>
                <a:lnTo>
                  <a:pt x="15871" y="1402634"/>
                </a:lnTo>
                <a:lnTo>
                  <a:pt x="18728" y="1380094"/>
                </a:lnTo>
                <a:lnTo>
                  <a:pt x="21268" y="1358507"/>
                </a:lnTo>
                <a:lnTo>
                  <a:pt x="23807" y="1336920"/>
                </a:lnTo>
                <a:lnTo>
                  <a:pt x="26981" y="1316285"/>
                </a:lnTo>
                <a:lnTo>
                  <a:pt x="29838" y="1295967"/>
                </a:lnTo>
                <a:lnTo>
                  <a:pt x="33012" y="1275967"/>
                </a:lnTo>
                <a:lnTo>
                  <a:pt x="36187" y="1256602"/>
                </a:lnTo>
                <a:lnTo>
                  <a:pt x="39996" y="1237872"/>
                </a:lnTo>
                <a:lnTo>
                  <a:pt x="43488" y="1219459"/>
                </a:lnTo>
                <a:lnTo>
                  <a:pt x="47297" y="1201681"/>
                </a:lnTo>
                <a:lnTo>
                  <a:pt x="51106" y="1184221"/>
                </a:lnTo>
                <a:lnTo>
                  <a:pt x="55232" y="1167396"/>
                </a:lnTo>
                <a:lnTo>
                  <a:pt x="59041" y="1150888"/>
                </a:lnTo>
                <a:lnTo>
                  <a:pt x="63485" y="1134697"/>
                </a:lnTo>
                <a:lnTo>
                  <a:pt x="67612" y="1119142"/>
                </a:lnTo>
                <a:lnTo>
                  <a:pt x="72056" y="1103904"/>
                </a:lnTo>
                <a:lnTo>
                  <a:pt x="76817" y="1088983"/>
                </a:lnTo>
                <a:lnTo>
                  <a:pt x="81261" y="1074697"/>
                </a:lnTo>
                <a:lnTo>
                  <a:pt x="86023" y="1060729"/>
                </a:lnTo>
                <a:lnTo>
                  <a:pt x="91102" y="1047078"/>
                </a:lnTo>
                <a:lnTo>
                  <a:pt x="95863" y="1033745"/>
                </a:lnTo>
                <a:lnTo>
                  <a:pt x="100942" y="1020729"/>
                </a:lnTo>
                <a:lnTo>
                  <a:pt x="106338" y="1008666"/>
                </a:lnTo>
                <a:lnTo>
                  <a:pt x="111734" y="996285"/>
                </a:lnTo>
                <a:lnTo>
                  <a:pt x="116813" y="984539"/>
                </a:lnTo>
                <a:lnTo>
                  <a:pt x="122209" y="973110"/>
                </a:lnTo>
                <a:lnTo>
                  <a:pt x="127923" y="961999"/>
                </a:lnTo>
                <a:lnTo>
                  <a:pt x="133637" y="951205"/>
                </a:lnTo>
                <a:lnTo>
                  <a:pt x="139350" y="940729"/>
                </a:lnTo>
                <a:lnTo>
                  <a:pt x="145064" y="930570"/>
                </a:lnTo>
                <a:lnTo>
                  <a:pt x="151095" y="920729"/>
                </a:lnTo>
                <a:lnTo>
                  <a:pt x="157126" y="911205"/>
                </a:lnTo>
                <a:lnTo>
                  <a:pt x="163475" y="902316"/>
                </a:lnTo>
                <a:lnTo>
                  <a:pt x="169506" y="893110"/>
                </a:lnTo>
                <a:lnTo>
                  <a:pt x="175537" y="884856"/>
                </a:lnTo>
                <a:lnTo>
                  <a:pt x="181885" y="876602"/>
                </a:lnTo>
                <a:lnTo>
                  <a:pt x="188234" y="868666"/>
                </a:lnTo>
                <a:lnTo>
                  <a:pt x="194900" y="861047"/>
                </a:lnTo>
                <a:lnTo>
                  <a:pt x="201248" y="853745"/>
                </a:lnTo>
                <a:lnTo>
                  <a:pt x="207914" y="846761"/>
                </a:lnTo>
                <a:lnTo>
                  <a:pt x="214580" y="840094"/>
                </a:lnTo>
                <a:lnTo>
                  <a:pt x="221246" y="833427"/>
                </a:lnTo>
                <a:lnTo>
                  <a:pt x="227912" y="827396"/>
                </a:lnTo>
                <a:lnTo>
                  <a:pt x="234578" y="821364"/>
                </a:lnTo>
                <a:lnTo>
                  <a:pt x="241244" y="815967"/>
                </a:lnTo>
                <a:lnTo>
                  <a:pt x="248228" y="810570"/>
                </a:lnTo>
                <a:lnTo>
                  <a:pt x="254894" y="805491"/>
                </a:lnTo>
                <a:lnTo>
                  <a:pt x="261242" y="800412"/>
                </a:lnTo>
                <a:lnTo>
                  <a:pt x="268225" y="796285"/>
                </a:lnTo>
                <a:lnTo>
                  <a:pt x="275209" y="791840"/>
                </a:lnTo>
                <a:lnTo>
                  <a:pt x="281875" y="788031"/>
                </a:lnTo>
                <a:lnTo>
                  <a:pt x="288541" y="784221"/>
                </a:lnTo>
                <a:lnTo>
                  <a:pt x="295207" y="780729"/>
                </a:lnTo>
                <a:lnTo>
                  <a:pt x="308221" y="774697"/>
                </a:lnTo>
                <a:lnTo>
                  <a:pt x="320918" y="769300"/>
                </a:lnTo>
                <a:lnTo>
                  <a:pt x="332980" y="765174"/>
                </a:lnTo>
                <a:lnTo>
                  <a:pt x="345043" y="761681"/>
                </a:lnTo>
                <a:lnTo>
                  <a:pt x="356470" y="759142"/>
                </a:lnTo>
                <a:lnTo>
                  <a:pt x="366945" y="756920"/>
                </a:lnTo>
                <a:lnTo>
                  <a:pt x="377103" y="755332"/>
                </a:lnTo>
                <a:lnTo>
                  <a:pt x="383134" y="754380"/>
                </a:lnTo>
                <a:lnTo>
                  <a:pt x="389165" y="753427"/>
                </a:lnTo>
                <a:lnTo>
                  <a:pt x="395831" y="752793"/>
                </a:lnTo>
                <a:lnTo>
                  <a:pt x="402179" y="752475"/>
                </a:lnTo>
                <a:close/>
                <a:moveTo>
                  <a:pt x="675470" y="0"/>
                </a:moveTo>
                <a:lnTo>
                  <a:pt x="683419" y="0"/>
                </a:lnTo>
                <a:lnTo>
                  <a:pt x="692004" y="0"/>
                </a:lnTo>
                <a:lnTo>
                  <a:pt x="700271" y="318"/>
                </a:lnTo>
                <a:lnTo>
                  <a:pt x="708220" y="636"/>
                </a:lnTo>
                <a:lnTo>
                  <a:pt x="716487" y="1589"/>
                </a:lnTo>
                <a:lnTo>
                  <a:pt x="724754" y="2542"/>
                </a:lnTo>
                <a:lnTo>
                  <a:pt x="732703" y="3814"/>
                </a:lnTo>
                <a:lnTo>
                  <a:pt x="740970" y="5085"/>
                </a:lnTo>
                <a:lnTo>
                  <a:pt x="749555" y="6674"/>
                </a:lnTo>
                <a:lnTo>
                  <a:pt x="757822" y="8263"/>
                </a:lnTo>
                <a:lnTo>
                  <a:pt x="766089" y="10488"/>
                </a:lnTo>
                <a:lnTo>
                  <a:pt x="774038" y="12712"/>
                </a:lnTo>
                <a:lnTo>
                  <a:pt x="781987" y="14937"/>
                </a:lnTo>
                <a:lnTo>
                  <a:pt x="789936" y="17479"/>
                </a:lnTo>
                <a:lnTo>
                  <a:pt x="797568" y="20658"/>
                </a:lnTo>
                <a:lnTo>
                  <a:pt x="805517" y="23518"/>
                </a:lnTo>
                <a:lnTo>
                  <a:pt x="812830" y="26696"/>
                </a:lnTo>
                <a:lnTo>
                  <a:pt x="820779" y="29874"/>
                </a:lnTo>
                <a:lnTo>
                  <a:pt x="828092" y="33688"/>
                </a:lnTo>
                <a:lnTo>
                  <a:pt x="835405" y="37184"/>
                </a:lnTo>
                <a:lnTo>
                  <a:pt x="842400" y="40997"/>
                </a:lnTo>
                <a:lnTo>
                  <a:pt x="849395" y="44811"/>
                </a:lnTo>
                <a:lnTo>
                  <a:pt x="856391" y="49260"/>
                </a:lnTo>
                <a:lnTo>
                  <a:pt x="862750" y="53710"/>
                </a:lnTo>
                <a:lnTo>
                  <a:pt x="876104" y="62608"/>
                </a:lnTo>
                <a:lnTo>
                  <a:pt x="888823" y="72142"/>
                </a:lnTo>
                <a:lnTo>
                  <a:pt x="900905" y="82630"/>
                </a:lnTo>
                <a:lnTo>
                  <a:pt x="912352" y="93118"/>
                </a:lnTo>
                <a:lnTo>
                  <a:pt x="923481" y="104559"/>
                </a:lnTo>
                <a:lnTo>
                  <a:pt x="933973" y="116318"/>
                </a:lnTo>
                <a:lnTo>
                  <a:pt x="943830" y="128712"/>
                </a:lnTo>
                <a:lnTo>
                  <a:pt x="953051" y="141425"/>
                </a:lnTo>
                <a:lnTo>
                  <a:pt x="961636" y="154773"/>
                </a:lnTo>
                <a:lnTo>
                  <a:pt x="969585" y="168120"/>
                </a:lnTo>
                <a:lnTo>
                  <a:pt x="976898" y="182104"/>
                </a:lnTo>
                <a:lnTo>
                  <a:pt x="983576" y="196405"/>
                </a:lnTo>
                <a:lnTo>
                  <a:pt x="989617" y="211025"/>
                </a:lnTo>
                <a:lnTo>
                  <a:pt x="995022" y="225962"/>
                </a:lnTo>
                <a:lnTo>
                  <a:pt x="999792" y="240899"/>
                </a:lnTo>
                <a:lnTo>
                  <a:pt x="1003289" y="256471"/>
                </a:lnTo>
                <a:lnTo>
                  <a:pt x="1006469" y="272044"/>
                </a:lnTo>
                <a:lnTo>
                  <a:pt x="1009012" y="287616"/>
                </a:lnTo>
                <a:lnTo>
                  <a:pt x="1010602" y="303825"/>
                </a:lnTo>
                <a:lnTo>
                  <a:pt x="1010920" y="312088"/>
                </a:lnTo>
                <a:lnTo>
                  <a:pt x="1011238" y="320033"/>
                </a:lnTo>
                <a:lnTo>
                  <a:pt x="1011238" y="327978"/>
                </a:lnTo>
                <a:lnTo>
                  <a:pt x="1011238" y="336241"/>
                </a:lnTo>
                <a:lnTo>
                  <a:pt x="1010920" y="344186"/>
                </a:lnTo>
                <a:lnTo>
                  <a:pt x="1010284" y="352449"/>
                </a:lnTo>
                <a:lnTo>
                  <a:pt x="1009648" y="361030"/>
                </a:lnTo>
                <a:lnTo>
                  <a:pt x="1008695" y="369293"/>
                </a:lnTo>
                <a:lnTo>
                  <a:pt x="1007741" y="377238"/>
                </a:lnTo>
                <a:lnTo>
                  <a:pt x="1005833" y="385501"/>
                </a:lnTo>
                <a:lnTo>
                  <a:pt x="1004561" y="393764"/>
                </a:lnTo>
                <a:lnTo>
                  <a:pt x="1002653" y="402027"/>
                </a:lnTo>
                <a:lnTo>
                  <a:pt x="1000745" y="410290"/>
                </a:lnTo>
                <a:lnTo>
                  <a:pt x="998202" y="418553"/>
                </a:lnTo>
                <a:lnTo>
                  <a:pt x="995976" y="426498"/>
                </a:lnTo>
                <a:lnTo>
                  <a:pt x="993432" y="434444"/>
                </a:lnTo>
                <a:lnTo>
                  <a:pt x="990571" y="442071"/>
                </a:lnTo>
                <a:lnTo>
                  <a:pt x="987709" y="449698"/>
                </a:lnTo>
                <a:lnTo>
                  <a:pt x="984529" y="457326"/>
                </a:lnTo>
                <a:lnTo>
                  <a:pt x="981350" y="464953"/>
                </a:lnTo>
                <a:lnTo>
                  <a:pt x="977534" y="472263"/>
                </a:lnTo>
                <a:lnTo>
                  <a:pt x="974037" y="479572"/>
                </a:lnTo>
                <a:lnTo>
                  <a:pt x="970221" y="486564"/>
                </a:lnTo>
                <a:lnTo>
                  <a:pt x="966406" y="493556"/>
                </a:lnTo>
                <a:lnTo>
                  <a:pt x="957821" y="507222"/>
                </a:lnTo>
                <a:lnTo>
                  <a:pt x="948600" y="520570"/>
                </a:lnTo>
                <a:lnTo>
                  <a:pt x="939061" y="533282"/>
                </a:lnTo>
                <a:lnTo>
                  <a:pt x="928886" y="545041"/>
                </a:lnTo>
                <a:lnTo>
                  <a:pt x="917757" y="556800"/>
                </a:lnTo>
                <a:lnTo>
                  <a:pt x="906629" y="567923"/>
                </a:lnTo>
                <a:lnTo>
                  <a:pt x="894864" y="578411"/>
                </a:lnTo>
                <a:lnTo>
                  <a:pt x="882463" y="588263"/>
                </a:lnTo>
                <a:lnTo>
                  <a:pt x="869745" y="597479"/>
                </a:lnTo>
                <a:lnTo>
                  <a:pt x="856709" y="606060"/>
                </a:lnTo>
                <a:lnTo>
                  <a:pt x="843036" y="614005"/>
                </a:lnTo>
                <a:lnTo>
                  <a:pt x="829364" y="621315"/>
                </a:lnTo>
                <a:lnTo>
                  <a:pt x="815055" y="627989"/>
                </a:lnTo>
                <a:lnTo>
                  <a:pt x="800429" y="634027"/>
                </a:lnTo>
                <a:lnTo>
                  <a:pt x="785485" y="639430"/>
                </a:lnTo>
                <a:lnTo>
                  <a:pt x="770223" y="643879"/>
                </a:lnTo>
                <a:lnTo>
                  <a:pt x="754643" y="647693"/>
                </a:lnTo>
                <a:lnTo>
                  <a:pt x="739063" y="650871"/>
                </a:lnTo>
                <a:lnTo>
                  <a:pt x="723482" y="653413"/>
                </a:lnTo>
                <a:lnTo>
                  <a:pt x="707266" y="654685"/>
                </a:lnTo>
                <a:lnTo>
                  <a:pt x="699317" y="655320"/>
                </a:lnTo>
                <a:lnTo>
                  <a:pt x="691368" y="655638"/>
                </a:lnTo>
                <a:lnTo>
                  <a:pt x="682783" y="655638"/>
                </a:lnTo>
                <a:lnTo>
                  <a:pt x="674834" y="655638"/>
                </a:lnTo>
                <a:lnTo>
                  <a:pt x="666567" y="655320"/>
                </a:lnTo>
                <a:lnTo>
                  <a:pt x="658618" y="654685"/>
                </a:lnTo>
                <a:lnTo>
                  <a:pt x="650351" y="654049"/>
                </a:lnTo>
                <a:lnTo>
                  <a:pt x="642084" y="653096"/>
                </a:lnTo>
                <a:lnTo>
                  <a:pt x="633499" y="651824"/>
                </a:lnTo>
                <a:lnTo>
                  <a:pt x="625550" y="650235"/>
                </a:lnTo>
                <a:lnTo>
                  <a:pt x="617283" y="648964"/>
                </a:lnTo>
                <a:lnTo>
                  <a:pt x="609016" y="647057"/>
                </a:lnTo>
                <a:lnTo>
                  <a:pt x="600749" y="644833"/>
                </a:lnTo>
                <a:lnTo>
                  <a:pt x="592800" y="642608"/>
                </a:lnTo>
                <a:lnTo>
                  <a:pt x="584851" y="640383"/>
                </a:lnTo>
                <a:lnTo>
                  <a:pt x="576902" y="637523"/>
                </a:lnTo>
                <a:lnTo>
                  <a:pt x="568953" y="634981"/>
                </a:lnTo>
                <a:lnTo>
                  <a:pt x="561004" y="632120"/>
                </a:lnTo>
                <a:lnTo>
                  <a:pt x="553691" y="628942"/>
                </a:lnTo>
                <a:lnTo>
                  <a:pt x="546059" y="625764"/>
                </a:lnTo>
                <a:lnTo>
                  <a:pt x="538746" y="621950"/>
                </a:lnTo>
                <a:lnTo>
                  <a:pt x="531433" y="618454"/>
                </a:lnTo>
                <a:lnTo>
                  <a:pt x="524438" y="614641"/>
                </a:lnTo>
                <a:lnTo>
                  <a:pt x="517443" y="610827"/>
                </a:lnTo>
                <a:lnTo>
                  <a:pt x="503771" y="601928"/>
                </a:lnTo>
                <a:lnTo>
                  <a:pt x="490734" y="593030"/>
                </a:lnTo>
                <a:lnTo>
                  <a:pt x="478016" y="583496"/>
                </a:lnTo>
                <a:lnTo>
                  <a:pt x="465615" y="573008"/>
                </a:lnTo>
                <a:lnTo>
                  <a:pt x="454168" y="562202"/>
                </a:lnTo>
                <a:lnTo>
                  <a:pt x="443040" y="550761"/>
                </a:lnTo>
                <a:lnTo>
                  <a:pt x="432547" y="539320"/>
                </a:lnTo>
                <a:lnTo>
                  <a:pt x="422690" y="526926"/>
                </a:lnTo>
                <a:lnTo>
                  <a:pt x="413787" y="513896"/>
                </a:lnTo>
                <a:lnTo>
                  <a:pt x="405202" y="500865"/>
                </a:lnTo>
                <a:lnTo>
                  <a:pt x="396935" y="487200"/>
                </a:lnTo>
                <a:lnTo>
                  <a:pt x="389622" y="473216"/>
                </a:lnTo>
                <a:lnTo>
                  <a:pt x="383263" y="458915"/>
                </a:lnTo>
                <a:lnTo>
                  <a:pt x="377222" y="444614"/>
                </a:lnTo>
                <a:lnTo>
                  <a:pt x="371816" y="429677"/>
                </a:lnTo>
                <a:lnTo>
                  <a:pt x="367047" y="414422"/>
                </a:lnTo>
                <a:lnTo>
                  <a:pt x="363231" y="399167"/>
                </a:lnTo>
                <a:lnTo>
                  <a:pt x="360052" y="383594"/>
                </a:lnTo>
                <a:lnTo>
                  <a:pt x="357826" y="367704"/>
                </a:lnTo>
                <a:lnTo>
                  <a:pt x="356236" y="351496"/>
                </a:lnTo>
                <a:lnTo>
                  <a:pt x="355918" y="343551"/>
                </a:lnTo>
                <a:lnTo>
                  <a:pt x="355600" y="335605"/>
                </a:lnTo>
                <a:lnTo>
                  <a:pt x="355600" y="327342"/>
                </a:lnTo>
                <a:lnTo>
                  <a:pt x="355600" y="319397"/>
                </a:lnTo>
                <a:lnTo>
                  <a:pt x="355918" y="311134"/>
                </a:lnTo>
                <a:lnTo>
                  <a:pt x="356554" y="303189"/>
                </a:lnTo>
                <a:lnTo>
                  <a:pt x="357190" y="294608"/>
                </a:lnTo>
                <a:lnTo>
                  <a:pt x="358144" y="286345"/>
                </a:lnTo>
                <a:lnTo>
                  <a:pt x="359098" y="278082"/>
                </a:lnTo>
                <a:lnTo>
                  <a:pt x="360370" y="269819"/>
                </a:lnTo>
                <a:lnTo>
                  <a:pt x="362277" y="261874"/>
                </a:lnTo>
                <a:lnTo>
                  <a:pt x="364185" y="253611"/>
                </a:lnTo>
                <a:lnTo>
                  <a:pt x="366093" y="245030"/>
                </a:lnTo>
                <a:lnTo>
                  <a:pt x="368001" y="237085"/>
                </a:lnTo>
                <a:lnTo>
                  <a:pt x="370862" y="229140"/>
                </a:lnTo>
                <a:lnTo>
                  <a:pt x="373088" y="221194"/>
                </a:lnTo>
                <a:lnTo>
                  <a:pt x="376268" y="213249"/>
                </a:lnTo>
                <a:lnTo>
                  <a:pt x="379129" y="205622"/>
                </a:lnTo>
                <a:lnTo>
                  <a:pt x="381991" y="197994"/>
                </a:lnTo>
                <a:lnTo>
                  <a:pt x="385489" y="190685"/>
                </a:lnTo>
                <a:lnTo>
                  <a:pt x="388986" y="183375"/>
                </a:lnTo>
                <a:lnTo>
                  <a:pt x="392802" y="176066"/>
                </a:lnTo>
                <a:lnTo>
                  <a:pt x="396299" y="169074"/>
                </a:lnTo>
                <a:lnTo>
                  <a:pt x="400433" y="161764"/>
                </a:lnTo>
                <a:lnTo>
                  <a:pt x="409018" y="148099"/>
                </a:lnTo>
                <a:lnTo>
                  <a:pt x="417921" y="135068"/>
                </a:lnTo>
                <a:lnTo>
                  <a:pt x="427778" y="122356"/>
                </a:lnTo>
                <a:lnTo>
                  <a:pt x="437952" y="109962"/>
                </a:lnTo>
                <a:lnTo>
                  <a:pt x="448763" y="98521"/>
                </a:lnTo>
                <a:lnTo>
                  <a:pt x="460210" y="87397"/>
                </a:lnTo>
                <a:lnTo>
                  <a:pt x="471974" y="77227"/>
                </a:lnTo>
                <a:lnTo>
                  <a:pt x="484375" y="67057"/>
                </a:lnTo>
                <a:lnTo>
                  <a:pt x="496775" y="57841"/>
                </a:lnTo>
                <a:lnTo>
                  <a:pt x="510130" y="49578"/>
                </a:lnTo>
                <a:lnTo>
                  <a:pt x="523802" y="41633"/>
                </a:lnTo>
                <a:lnTo>
                  <a:pt x="537474" y="34005"/>
                </a:lnTo>
                <a:lnTo>
                  <a:pt x="551783" y="27332"/>
                </a:lnTo>
                <a:lnTo>
                  <a:pt x="566409" y="21293"/>
                </a:lnTo>
                <a:lnTo>
                  <a:pt x="581353" y="16208"/>
                </a:lnTo>
                <a:lnTo>
                  <a:pt x="596297" y="11759"/>
                </a:lnTo>
                <a:lnTo>
                  <a:pt x="611878" y="7627"/>
                </a:lnTo>
                <a:lnTo>
                  <a:pt x="627776" y="4767"/>
                </a:lnTo>
                <a:lnTo>
                  <a:pt x="643356" y="2225"/>
                </a:lnTo>
                <a:lnTo>
                  <a:pt x="659572" y="636"/>
                </a:lnTo>
                <a:lnTo>
                  <a:pt x="667521" y="318"/>
                </a:lnTo>
                <a:lnTo>
                  <a:pt x="67547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 </a:t>
            </a:r>
            <a:endParaRPr lang="zh-CN" altLang="en-US" dirty="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grpSp>
        <p:nvGrpSpPr>
          <p:cNvPr id="42" name="组合 10"/>
          <p:cNvGrpSpPr/>
          <p:nvPr/>
        </p:nvGrpSpPr>
        <p:grpSpPr>
          <a:xfrm flipH="1">
            <a:off x="7074219" y="2137161"/>
            <a:ext cx="404813" cy="404811"/>
            <a:chOff x="5139578" y="238164"/>
            <a:chExt cx="524925" cy="524923"/>
          </a:xfrm>
        </p:grpSpPr>
        <p:sp>
          <p:nvSpPr>
            <p:cNvPr id="43" name="椭圆 11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44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2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cxnSp>
        <p:nvCxnSpPr>
          <p:cNvPr id="45" name="直接连接符 8"/>
          <p:cNvCxnSpPr/>
          <p:nvPr/>
        </p:nvCxnSpPr>
        <p:spPr>
          <a:xfrm>
            <a:off x="493290" y="1777835"/>
            <a:ext cx="3576918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9"/>
          <p:cNvCxnSpPr/>
          <p:nvPr/>
        </p:nvCxnSpPr>
        <p:spPr>
          <a:xfrm>
            <a:off x="493290" y="3735874"/>
            <a:ext cx="3576918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13"/>
          <p:cNvSpPr txBox="1"/>
          <p:nvPr/>
        </p:nvSpPr>
        <p:spPr>
          <a:xfrm>
            <a:off x="1170194" y="3251780"/>
            <a:ext cx="2116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Remaining People</a:t>
            </a:r>
            <a:endParaRPr lang="zh-CN" alt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8" name="文本框 14"/>
          <p:cNvSpPr txBox="1"/>
          <p:nvPr/>
        </p:nvSpPr>
        <p:spPr>
          <a:xfrm>
            <a:off x="1170194" y="4369768"/>
            <a:ext cx="769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Enter</a:t>
            </a:r>
          </a:p>
        </p:txBody>
      </p:sp>
      <p:sp>
        <p:nvSpPr>
          <p:cNvPr id="49" name="文本框 15"/>
          <p:cNvSpPr txBox="1"/>
          <p:nvPr/>
        </p:nvSpPr>
        <p:spPr>
          <a:xfrm>
            <a:off x="1170194" y="5490786"/>
            <a:ext cx="825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Leave</a:t>
            </a:r>
          </a:p>
        </p:txBody>
      </p:sp>
      <p:sp>
        <p:nvSpPr>
          <p:cNvPr id="50" name="文本框 16"/>
          <p:cNvSpPr txBox="1"/>
          <p:nvPr/>
        </p:nvSpPr>
        <p:spPr>
          <a:xfrm>
            <a:off x="2286393" y="3996502"/>
            <a:ext cx="73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</a:t>
            </a:r>
            <a:endParaRPr lang="zh-CN" altLang="en-US" sz="6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1" name="文本框 17"/>
          <p:cNvSpPr txBox="1"/>
          <p:nvPr/>
        </p:nvSpPr>
        <p:spPr>
          <a:xfrm>
            <a:off x="2286393" y="5183009"/>
            <a:ext cx="73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</a:t>
            </a:r>
            <a:endParaRPr lang="zh-CN" altLang="en-US" sz="6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2" name="文本框 18"/>
          <p:cNvSpPr txBox="1"/>
          <p:nvPr/>
        </p:nvSpPr>
        <p:spPr>
          <a:xfrm>
            <a:off x="1721224" y="1757142"/>
            <a:ext cx="8483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</a:t>
            </a:r>
            <a:endParaRPr lang="zh-CN" altLang="en-US" sz="96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53" name="组合 19"/>
          <p:cNvGrpSpPr/>
          <p:nvPr/>
        </p:nvGrpSpPr>
        <p:grpSpPr>
          <a:xfrm flipH="1">
            <a:off x="10794127" y="4610177"/>
            <a:ext cx="404813" cy="404811"/>
            <a:chOff x="5139578" y="238164"/>
            <a:chExt cx="524925" cy="524923"/>
          </a:xfrm>
        </p:grpSpPr>
        <p:sp>
          <p:nvSpPr>
            <p:cNvPr id="54" name="椭圆 20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55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2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56" name="组合 22"/>
          <p:cNvGrpSpPr/>
          <p:nvPr/>
        </p:nvGrpSpPr>
        <p:grpSpPr>
          <a:xfrm flipH="1">
            <a:off x="7024467" y="5427879"/>
            <a:ext cx="404813" cy="404811"/>
            <a:chOff x="5139578" y="238164"/>
            <a:chExt cx="524925" cy="524923"/>
          </a:xfrm>
        </p:grpSpPr>
        <p:sp>
          <p:nvSpPr>
            <p:cNvPr id="57" name="椭圆 23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58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2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59" name="组合 25"/>
          <p:cNvGrpSpPr/>
          <p:nvPr/>
        </p:nvGrpSpPr>
        <p:grpSpPr>
          <a:xfrm flipH="1">
            <a:off x="5058604" y="3871527"/>
            <a:ext cx="404813" cy="404811"/>
            <a:chOff x="5139578" y="238164"/>
            <a:chExt cx="524925" cy="524923"/>
          </a:xfrm>
        </p:grpSpPr>
        <p:sp>
          <p:nvSpPr>
            <p:cNvPr id="60" name="椭圆 26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61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2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62" name="KSO_Shape"/>
          <p:cNvSpPr>
            <a:spLocks/>
          </p:cNvSpPr>
          <p:nvPr/>
        </p:nvSpPr>
        <p:spPr bwMode="auto">
          <a:xfrm>
            <a:off x="5058604" y="3767934"/>
            <a:ext cx="584947" cy="506954"/>
          </a:xfrm>
          <a:custGeom>
            <a:avLst/>
            <a:gdLst>
              <a:gd name="T0" fmla="*/ 1905000 w 1360"/>
              <a:gd name="T1" fmla="*/ 65651 h 1358"/>
              <a:gd name="T2" fmla="*/ 1703294 w 1360"/>
              <a:gd name="T3" fmla="*/ 205463 h 1358"/>
              <a:gd name="T4" fmla="*/ 1507191 w 1360"/>
              <a:gd name="T5" fmla="*/ 363512 h 1358"/>
              <a:gd name="T6" fmla="*/ 1318092 w 1360"/>
              <a:gd name="T7" fmla="*/ 538581 h 1358"/>
              <a:gd name="T8" fmla="*/ 1138798 w 1360"/>
              <a:gd name="T9" fmla="*/ 731887 h 1358"/>
              <a:gd name="T10" fmla="*/ 970710 w 1360"/>
              <a:gd name="T11" fmla="*/ 930055 h 1358"/>
              <a:gd name="T12" fmla="*/ 832037 w 1360"/>
              <a:gd name="T13" fmla="*/ 1130655 h 1358"/>
              <a:gd name="T14" fmla="*/ 715776 w 1360"/>
              <a:gd name="T15" fmla="*/ 1326392 h 1358"/>
              <a:gd name="T16" fmla="*/ 624728 w 1360"/>
              <a:gd name="T17" fmla="*/ 1520914 h 1358"/>
              <a:gd name="T18" fmla="*/ 525276 w 1360"/>
              <a:gd name="T19" fmla="*/ 1580486 h 1358"/>
              <a:gd name="T20" fmla="*/ 455239 w 1360"/>
              <a:gd name="T21" fmla="*/ 1627901 h 1358"/>
              <a:gd name="T22" fmla="*/ 417419 w 1360"/>
              <a:gd name="T23" fmla="*/ 1625469 h 1358"/>
              <a:gd name="T24" fmla="*/ 390805 w 1360"/>
              <a:gd name="T25" fmla="*/ 1551308 h 1358"/>
              <a:gd name="T26" fmla="*/ 336176 w 1360"/>
              <a:gd name="T27" fmla="*/ 1432163 h 1358"/>
              <a:gd name="T28" fmla="*/ 285750 w 1360"/>
              <a:gd name="T29" fmla="*/ 1322745 h 1358"/>
              <a:gd name="T30" fmla="*/ 239526 w 1360"/>
              <a:gd name="T31" fmla="*/ 1231563 h 1358"/>
              <a:gd name="T32" fmla="*/ 196103 w 1360"/>
              <a:gd name="T33" fmla="*/ 1158618 h 1358"/>
              <a:gd name="T34" fmla="*/ 155482 w 1360"/>
              <a:gd name="T35" fmla="*/ 1102693 h 1358"/>
              <a:gd name="T36" fmla="*/ 120463 w 1360"/>
              <a:gd name="T37" fmla="*/ 1061357 h 1358"/>
              <a:gd name="T38" fmla="*/ 81243 w 1360"/>
              <a:gd name="T39" fmla="*/ 1030963 h 1358"/>
              <a:gd name="T40" fmla="*/ 40621 w 1360"/>
              <a:gd name="T41" fmla="*/ 1011511 h 1358"/>
              <a:gd name="T42" fmla="*/ 0 w 1360"/>
              <a:gd name="T43" fmla="*/ 1003001 h 1358"/>
              <a:gd name="T44" fmla="*/ 53228 w 1360"/>
              <a:gd name="T45" fmla="*/ 960449 h 1358"/>
              <a:gd name="T46" fmla="*/ 107857 w 1360"/>
              <a:gd name="T47" fmla="*/ 930055 h 1358"/>
              <a:gd name="T48" fmla="*/ 152680 w 1360"/>
              <a:gd name="T49" fmla="*/ 914250 h 1358"/>
              <a:gd name="T50" fmla="*/ 198904 w 1360"/>
              <a:gd name="T51" fmla="*/ 906956 h 1358"/>
              <a:gd name="T52" fmla="*/ 257735 w 1360"/>
              <a:gd name="T53" fmla="*/ 925192 h 1358"/>
              <a:gd name="T54" fmla="*/ 323570 w 1360"/>
              <a:gd name="T55" fmla="*/ 979901 h 1358"/>
              <a:gd name="T56" fmla="*/ 388004 w 1360"/>
              <a:gd name="T57" fmla="*/ 1067436 h 1358"/>
              <a:gd name="T58" fmla="*/ 458040 w 1360"/>
              <a:gd name="T59" fmla="*/ 1191443 h 1358"/>
              <a:gd name="T60" fmla="*/ 572901 w 1360"/>
              <a:gd name="T61" fmla="*/ 1193875 h 1358"/>
              <a:gd name="T62" fmla="*/ 710173 w 1360"/>
              <a:gd name="T63" fmla="*/ 1000569 h 1358"/>
              <a:gd name="T64" fmla="*/ 861452 w 1360"/>
              <a:gd name="T65" fmla="*/ 813342 h 1358"/>
              <a:gd name="T66" fmla="*/ 1025338 w 1360"/>
              <a:gd name="T67" fmla="*/ 637057 h 1358"/>
              <a:gd name="T68" fmla="*/ 1203232 w 1360"/>
              <a:gd name="T69" fmla="*/ 468067 h 1358"/>
              <a:gd name="T70" fmla="*/ 1385327 w 1360"/>
              <a:gd name="T71" fmla="*/ 314881 h 1358"/>
              <a:gd name="T72" fmla="*/ 1574426 w 1360"/>
              <a:gd name="T73" fmla="*/ 175069 h 1358"/>
              <a:gd name="T74" fmla="*/ 1764926 w 1360"/>
              <a:gd name="T75" fmla="*/ 53493 h 13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360" h="1358">
                <a:moveTo>
                  <a:pt x="1331" y="0"/>
                </a:moveTo>
                <a:lnTo>
                  <a:pt x="1360" y="54"/>
                </a:lnTo>
                <a:lnTo>
                  <a:pt x="1287" y="109"/>
                </a:lnTo>
                <a:lnTo>
                  <a:pt x="1216" y="169"/>
                </a:lnTo>
                <a:lnTo>
                  <a:pt x="1145" y="232"/>
                </a:lnTo>
                <a:lnTo>
                  <a:pt x="1076" y="299"/>
                </a:lnTo>
                <a:lnTo>
                  <a:pt x="1007" y="368"/>
                </a:lnTo>
                <a:lnTo>
                  <a:pt x="941" y="443"/>
                </a:lnTo>
                <a:lnTo>
                  <a:pt x="876" y="520"/>
                </a:lnTo>
                <a:lnTo>
                  <a:pt x="813" y="602"/>
                </a:lnTo>
                <a:lnTo>
                  <a:pt x="751" y="685"/>
                </a:lnTo>
                <a:lnTo>
                  <a:pt x="693" y="765"/>
                </a:lnTo>
                <a:lnTo>
                  <a:pt x="642" y="848"/>
                </a:lnTo>
                <a:lnTo>
                  <a:pt x="594" y="930"/>
                </a:lnTo>
                <a:lnTo>
                  <a:pt x="551" y="1011"/>
                </a:lnTo>
                <a:lnTo>
                  <a:pt x="511" y="1091"/>
                </a:lnTo>
                <a:lnTo>
                  <a:pt x="476" y="1172"/>
                </a:lnTo>
                <a:lnTo>
                  <a:pt x="446" y="1251"/>
                </a:lnTo>
                <a:lnTo>
                  <a:pt x="401" y="1281"/>
                </a:lnTo>
                <a:lnTo>
                  <a:pt x="375" y="1300"/>
                </a:lnTo>
                <a:lnTo>
                  <a:pt x="348" y="1320"/>
                </a:lnTo>
                <a:lnTo>
                  <a:pt x="325" y="1339"/>
                </a:lnTo>
                <a:lnTo>
                  <a:pt x="304" y="1358"/>
                </a:lnTo>
                <a:lnTo>
                  <a:pt x="298" y="1337"/>
                </a:lnTo>
                <a:lnTo>
                  <a:pt x="290" y="1310"/>
                </a:lnTo>
                <a:lnTo>
                  <a:pt x="279" y="1276"/>
                </a:lnTo>
                <a:lnTo>
                  <a:pt x="263" y="1237"/>
                </a:lnTo>
                <a:lnTo>
                  <a:pt x="240" y="1178"/>
                </a:lnTo>
                <a:lnTo>
                  <a:pt x="221" y="1132"/>
                </a:lnTo>
                <a:lnTo>
                  <a:pt x="204" y="1088"/>
                </a:lnTo>
                <a:lnTo>
                  <a:pt x="186" y="1049"/>
                </a:lnTo>
                <a:lnTo>
                  <a:pt x="171" y="1013"/>
                </a:lnTo>
                <a:lnTo>
                  <a:pt x="156" y="982"/>
                </a:lnTo>
                <a:lnTo>
                  <a:pt x="140" y="953"/>
                </a:lnTo>
                <a:lnTo>
                  <a:pt x="125" y="928"/>
                </a:lnTo>
                <a:lnTo>
                  <a:pt x="111" y="907"/>
                </a:lnTo>
                <a:lnTo>
                  <a:pt x="100" y="890"/>
                </a:lnTo>
                <a:lnTo>
                  <a:pt x="86" y="873"/>
                </a:lnTo>
                <a:lnTo>
                  <a:pt x="71" y="859"/>
                </a:lnTo>
                <a:lnTo>
                  <a:pt x="58" y="848"/>
                </a:lnTo>
                <a:lnTo>
                  <a:pt x="44" y="838"/>
                </a:lnTo>
                <a:lnTo>
                  <a:pt x="29" y="832"/>
                </a:lnTo>
                <a:lnTo>
                  <a:pt x="15" y="827"/>
                </a:lnTo>
                <a:lnTo>
                  <a:pt x="0" y="825"/>
                </a:lnTo>
                <a:lnTo>
                  <a:pt x="19" y="806"/>
                </a:lnTo>
                <a:lnTo>
                  <a:pt x="38" y="790"/>
                </a:lnTo>
                <a:lnTo>
                  <a:pt x="58" y="777"/>
                </a:lnTo>
                <a:lnTo>
                  <a:pt x="77" y="765"/>
                </a:lnTo>
                <a:lnTo>
                  <a:pt x="94" y="758"/>
                </a:lnTo>
                <a:lnTo>
                  <a:pt x="109" y="752"/>
                </a:lnTo>
                <a:lnTo>
                  <a:pt x="127" y="748"/>
                </a:lnTo>
                <a:lnTo>
                  <a:pt x="142" y="746"/>
                </a:lnTo>
                <a:lnTo>
                  <a:pt x="163" y="750"/>
                </a:lnTo>
                <a:lnTo>
                  <a:pt x="184" y="761"/>
                </a:lnTo>
                <a:lnTo>
                  <a:pt x="207" y="779"/>
                </a:lnTo>
                <a:lnTo>
                  <a:pt x="231" y="806"/>
                </a:lnTo>
                <a:lnTo>
                  <a:pt x="254" y="838"/>
                </a:lnTo>
                <a:lnTo>
                  <a:pt x="277" y="878"/>
                </a:lnTo>
                <a:lnTo>
                  <a:pt x="302" y="924"/>
                </a:lnTo>
                <a:lnTo>
                  <a:pt x="327" y="980"/>
                </a:lnTo>
                <a:lnTo>
                  <a:pt x="363" y="1063"/>
                </a:lnTo>
                <a:lnTo>
                  <a:pt x="409" y="982"/>
                </a:lnTo>
                <a:lnTo>
                  <a:pt x="457" y="901"/>
                </a:lnTo>
                <a:lnTo>
                  <a:pt x="507" y="823"/>
                </a:lnTo>
                <a:lnTo>
                  <a:pt x="561" y="744"/>
                </a:lnTo>
                <a:lnTo>
                  <a:pt x="615" y="669"/>
                </a:lnTo>
                <a:lnTo>
                  <a:pt x="672" y="596"/>
                </a:lnTo>
                <a:lnTo>
                  <a:pt x="732" y="524"/>
                </a:lnTo>
                <a:lnTo>
                  <a:pt x="795" y="453"/>
                </a:lnTo>
                <a:lnTo>
                  <a:pt x="859" y="385"/>
                </a:lnTo>
                <a:lnTo>
                  <a:pt x="924" y="320"/>
                </a:lnTo>
                <a:lnTo>
                  <a:pt x="989" y="259"/>
                </a:lnTo>
                <a:lnTo>
                  <a:pt x="1055" y="199"/>
                </a:lnTo>
                <a:lnTo>
                  <a:pt x="1124" y="144"/>
                </a:lnTo>
                <a:lnTo>
                  <a:pt x="1191" y="92"/>
                </a:lnTo>
                <a:lnTo>
                  <a:pt x="1260" y="44"/>
                </a:lnTo>
                <a:lnTo>
                  <a:pt x="133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63" name="KSO_Shape"/>
          <p:cNvSpPr>
            <a:spLocks/>
          </p:cNvSpPr>
          <p:nvPr/>
        </p:nvSpPr>
        <p:spPr bwMode="auto">
          <a:xfrm>
            <a:off x="7033252" y="2051204"/>
            <a:ext cx="584947" cy="506954"/>
          </a:xfrm>
          <a:custGeom>
            <a:avLst/>
            <a:gdLst>
              <a:gd name="T0" fmla="*/ 1905000 w 1360"/>
              <a:gd name="T1" fmla="*/ 65651 h 1358"/>
              <a:gd name="T2" fmla="*/ 1703294 w 1360"/>
              <a:gd name="T3" fmla="*/ 205463 h 1358"/>
              <a:gd name="T4" fmla="*/ 1507191 w 1360"/>
              <a:gd name="T5" fmla="*/ 363512 h 1358"/>
              <a:gd name="T6" fmla="*/ 1318092 w 1360"/>
              <a:gd name="T7" fmla="*/ 538581 h 1358"/>
              <a:gd name="T8" fmla="*/ 1138798 w 1360"/>
              <a:gd name="T9" fmla="*/ 731887 h 1358"/>
              <a:gd name="T10" fmla="*/ 970710 w 1360"/>
              <a:gd name="T11" fmla="*/ 930055 h 1358"/>
              <a:gd name="T12" fmla="*/ 832037 w 1360"/>
              <a:gd name="T13" fmla="*/ 1130655 h 1358"/>
              <a:gd name="T14" fmla="*/ 715776 w 1360"/>
              <a:gd name="T15" fmla="*/ 1326392 h 1358"/>
              <a:gd name="T16" fmla="*/ 624728 w 1360"/>
              <a:gd name="T17" fmla="*/ 1520914 h 1358"/>
              <a:gd name="T18" fmla="*/ 525276 w 1360"/>
              <a:gd name="T19" fmla="*/ 1580486 h 1358"/>
              <a:gd name="T20" fmla="*/ 455239 w 1360"/>
              <a:gd name="T21" fmla="*/ 1627901 h 1358"/>
              <a:gd name="T22" fmla="*/ 417419 w 1360"/>
              <a:gd name="T23" fmla="*/ 1625469 h 1358"/>
              <a:gd name="T24" fmla="*/ 390805 w 1360"/>
              <a:gd name="T25" fmla="*/ 1551308 h 1358"/>
              <a:gd name="T26" fmla="*/ 336176 w 1360"/>
              <a:gd name="T27" fmla="*/ 1432163 h 1358"/>
              <a:gd name="T28" fmla="*/ 285750 w 1360"/>
              <a:gd name="T29" fmla="*/ 1322745 h 1358"/>
              <a:gd name="T30" fmla="*/ 239526 w 1360"/>
              <a:gd name="T31" fmla="*/ 1231563 h 1358"/>
              <a:gd name="T32" fmla="*/ 196103 w 1360"/>
              <a:gd name="T33" fmla="*/ 1158618 h 1358"/>
              <a:gd name="T34" fmla="*/ 155482 w 1360"/>
              <a:gd name="T35" fmla="*/ 1102693 h 1358"/>
              <a:gd name="T36" fmla="*/ 120463 w 1360"/>
              <a:gd name="T37" fmla="*/ 1061357 h 1358"/>
              <a:gd name="T38" fmla="*/ 81243 w 1360"/>
              <a:gd name="T39" fmla="*/ 1030963 h 1358"/>
              <a:gd name="T40" fmla="*/ 40621 w 1360"/>
              <a:gd name="T41" fmla="*/ 1011511 h 1358"/>
              <a:gd name="T42" fmla="*/ 0 w 1360"/>
              <a:gd name="T43" fmla="*/ 1003001 h 1358"/>
              <a:gd name="T44" fmla="*/ 53228 w 1360"/>
              <a:gd name="T45" fmla="*/ 960449 h 1358"/>
              <a:gd name="T46" fmla="*/ 107857 w 1360"/>
              <a:gd name="T47" fmla="*/ 930055 h 1358"/>
              <a:gd name="T48" fmla="*/ 152680 w 1360"/>
              <a:gd name="T49" fmla="*/ 914250 h 1358"/>
              <a:gd name="T50" fmla="*/ 198904 w 1360"/>
              <a:gd name="T51" fmla="*/ 906956 h 1358"/>
              <a:gd name="T52" fmla="*/ 257735 w 1360"/>
              <a:gd name="T53" fmla="*/ 925192 h 1358"/>
              <a:gd name="T54" fmla="*/ 323570 w 1360"/>
              <a:gd name="T55" fmla="*/ 979901 h 1358"/>
              <a:gd name="T56" fmla="*/ 388004 w 1360"/>
              <a:gd name="T57" fmla="*/ 1067436 h 1358"/>
              <a:gd name="T58" fmla="*/ 458040 w 1360"/>
              <a:gd name="T59" fmla="*/ 1191443 h 1358"/>
              <a:gd name="T60" fmla="*/ 572901 w 1360"/>
              <a:gd name="T61" fmla="*/ 1193875 h 1358"/>
              <a:gd name="T62" fmla="*/ 710173 w 1360"/>
              <a:gd name="T63" fmla="*/ 1000569 h 1358"/>
              <a:gd name="T64" fmla="*/ 861452 w 1360"/>
              <a:gd name="T65" fmla="*/ 813342 h 1358"/>
              <a:gd name="T66" fmla="*/ 1025338 w 1360"/>
              <a:gd name="T67" fmla="*/ 637057 h 1358"/>
              <a:gd name="T68" fmla="*/ 1203232 w 1360"/>
              <a:gd name="T69" fmla="*/ 468067 h 1358"/>
              <a:gd name="T70" fmla="*/ 1385327 w 1360"/>
              <a:gd name="T71" fmla="*/ 314881 h 1358"/>
              <a:gd name="T72" fmla="*/ 1574426 w 1360"/>
              <a:gd name="T73" fmla="*/ 175069 h 1358"/>
              <a:gd name="T74" fmla="*/ 1764926 w 1360"/>
              <a:gd name="T75" fmla="*/ 53493 h 13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360" h="1358">
                <a:moveTo>
                  <a:pt x="1331" y="0"/>
                </a:moveTo>
                <a:lnTo>
                  <a:pt x="1360" y="54"/>
                </a:lnTo>
                <a:lnTo>
                  <a:pt x="1287" y="109"/>
                </a:lnTo>
                <a:lnTo>
                  <a:pt x="1216" y="169"/>
                </a:lnTo>
                <a:lnTo>
                  <a:pt x="1145" y="232"/>
                </a:lnTo>
                <a:lnTo>
                  <a:pt x="1076" y="299"/>
                </a:lnTo>
                <a:lnTo>
                  <a:pt x="1007" y="368"/>
                </a:lnTo>
                <a:lnTo>
                  <a:pt x="941" y="443"/>
                </a:lnTo>
                <a:lnTo>
                  <a:pt x="876" y="520"/>
                </a:lnTo>
                <a:lnTo>
                  <a:pt x="813" y="602"/>
                </a:lnTo>
                <a:lnTo>
                  <a:pt x="751" y="685"/>
                </a:lnTo>
                <a:lnTo>
                  <a:pt x="693" y="765"/>
                </a:lnTo>
                <a:lnTo>
                  <a:pt x="642" y="848"/>
                </a:lnTo>
                <a:lnTo>
                  <a:pt x="594" y="930"/>
                </a:lnTo>
                <a:lnTo>
                  <a:pt x="551" y="1011"/>
                </a:lnTo>
                <a:lnTo>
                  <a:pt x="511" y="1091"/>
                </a:lnTo>
                <a:lnTo>
                  <a:pt x="476" y="1172"/>
                </a:lnTo>
                <a:lnTo>
                  <a:pt x="446" y="1251"/>
                </a:lnTo>
                <a:lnTo>
                  <a:pt x="401" y="1281"/>
                </a:lnTo>
                <a:lnTo>
                  <a:pt x="375" y="1300"/>
                </a:lnTo>
                <a:lnTo>
                  <a:pt x="348" y="1320"/>
                </a:lnTo>
                <a:lnTo>
                  <a:pt x="325" y="1339"/>
                </a:lnTo>
                <a:lnTo>
                  <a:pt x="304" y="1358"/>
                </a:lnTo>
                <a:lnTo>
                  <a:pt x="298" y="1337"/>
                </a:lnTo>
                <a:lnTo>
                  <a:pt x="290" y="1310"/>
                </a:lnTo>
                <a:lnTo>
                  <a:pt x="279" y="1276"/>
                </a:lnTo>
                <a:lnTo>
                  <a:pt x="263" y="1237"/>
                </a:lnTo>
                <a:lnTo>
                  <a:pt x="240" y="1178"/>
                </a:lnTo>
                <a:lnTo>
                  <a:pt x="221" y="1132"/>
                </a:lnTo>
                <a:lnTo>
                  <a:pt x="204" y="1088"/>
                </a:lnTo>
                <a:lnTo>
                  <a:pt x="186" y="1049"/>
                </a:lnTo>
                <a:lnTo>
                  <a:pt x="171" y="1013"/>
                </a:lnTo>
                <a:lnTo>
                  <a:pt x="156" y="982"/>
                </a:lnTo>
                <a:lnTo>
                  <a:pt x="140" y="953"/>
                </a:lnTo>
                <a:lnTo>
                  <a:pt x="125" y="928"/>
                </a:lnTo>
                <a:lnTo>
                  <a:pt x="111" y="907"/>
                </a:lnTo>
                <a:lnTo>
                  <a:pt x="100" y="890"/>
                </a:lnTo>
                <a:lnTo>
                  <a:pt x="86" y="873"/>
                </a:lnTo>
                <a:lnTo>
                  <a:pt x="71" y="859"/>
                </a:lnTo>
                <a:lnTo>
                  <a:pt x="58" y="848"/>
                </a:lnTo>
                <a:lnTo>
                  <a:pt x="44" y="838"/>
                </a:lnTo>
                <a:lnTo>
                  <a:pt x="29" y="832"/>
                </a:lnTo>
                <a:lnTo>
                  <a:pt x="15" y="827"/>
                </a:lnTo>
                <a:lnTo>
                  <a:pt x="0" y="825"/>
                </a:lnTo>
                <a:lnTo>
                  <a:pt x="19" y="806"/>
                </a:lnTo>
                <a:lnTo>
                  <a:pt x="38" y="790"/>
                </a:lnTo>
                <a:lnTo>
                  <a:pt x="58" y="777"/>
                </a:lnTo>
                <a:lnTo>
                  <a:pt x="77" y="765"/>
                </a:lnTo>
                <a:lnTo>
                  <a:pt x="94" y="758"/>
                </a:lnTo>
                <a:lnTo>
                  <a:pt x="109" y="752"/>
                </a:lnTo>
                <a:lnTo>
                  <a:pt x="127" y="748"/>
                </a:lnTo>
                <a:lnTo>
                  <a:pt x="142" y="746"/>
                </a:lnTo>
                <a:lnTo>
                  <a:pt x="163" y="750"/>
                </a:lnTo>
                <a:lnTo>
                  <a:pt x="184" y="761"/>
                </a:lnTo>
                <a:lnTo>
                  <a:pt x="207" y="779"/>
                </a:lnTo>
                <a:lnTo>
                  <a:pt x="231" y="806"/>
                </a:lnTo>
                <a:lnTo>
                  <a:pt x="254" y="838"/>
                </a:lnTo>
                <a:lnTo>
                  <a:pt x="277" y="878"/>
                </a:lnTo>
                <a:lnTo>
                  <a:pt x="302" y="924"/>
                </a:lnTo>
                <a:lnTo>
                  <a:pt x="327" y="980"/>
                </a:lnTo>
                <a:lnTo>
                  <a:pt x="363" y="1063"/>
                </a:lnTo>
                <a:lnTo>
                  <a:pt x="409" y="982"/>
                </a:lnTo>
                <a:lnTo>
                  <a:pt x="457" y="901"/>
                </a:lnTo>
                <a:lnTo>
                  <a:pt x="507" y="823"/>
                </a:lnTo>
                <a:lnTo>
                  <a:pt x="561" y="744"/>
                </a:lnTo>
                <a:lnTo>
                  <a:pt x="615" y="669"/>
                </a:lnTo>
                <a:lnTo>
                  <a:pt x="672" y="596"/>
                </a:lnTo>
                <a:lnTo>
                  <a:pt x="732" y="524"/>
                </a:lnTo>
                <a:lnTo>
                  <a:pt x="795" y="453"/>
                </a:lnTo>
                <a:lnTo>
                  <a:pt x="859" y="385"/>
                </a:lnTo>
                <a:lnTo>
                  <a:pt x="924" y="320"/>
                </a:lnTo>
                <a:lnTo>
                  <a:pt x="989" y="259"/>
                </a:lnTo>
                <a:lnTo>
                  <a:pt x="1055" y="199"/>
                </a:lnTo>
                <a:lnTo>
                  <a:pt x="1124" y="144"/>
                </a:lnTo>
                <a:lnTo>
                  <a:pt x="1191" y="92"/>
                </a:lnTo>
                <a:lnTo>
                  <a:pt x="1260" y="44"/>
                </a:lnTo>
                <a:lnTo>
                  <a:pt x="133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64" name="KSO_Shape"/>
          <p:cNvSpPr>
            <a:spLocks/>
          </p:cNvSpPr>
          <p:nvPr/>
        </p:nvSpPr>
        <p:spPr bwMode="auto">
          <a:xfrm>
            <a:off x="7024467" y="5350761"/>
            <a:ext cx="584947" cy="506954"/>
          </a:xfrm>
          <a:custGeom>
            <a:avLst/>
            <a:gdLst>
              <a:gd name="T0" fmla="*/ 1905000 w 1360"/>
              <a:gd name="T1" fmla="*/ 65651 h 1358"/>
              <a:gd name="T2" fmla="*/ 1703294 w 1360"/>
              <a:gd name="T3" fmla="*/ 205463 h 1358"/>
              <a:gd name="T4" fmla="*/ 1507191 w 1360"/>
              <a:gd name="T5" fmla="*/ 363512 h 1358"/>
              <a:gd name="T6" fmla="*/ 1318092 w 1360"/>
              <a:gd name="T7" fmla="*/ 538581 h 1358"/>
              <a:gd name="T8" fmla="*/ 1138798 w 1360"/>
              <a:gd name="T9" fmla="*/ 731887 h 1358"/>
              <a:gd name="T10" fmla="*/ 970710 w 1360"/>
              <a:gd name="T11" fmla="*/ 930055 h 1358"/>
              <a:gd name="T12" fmla="*/ 832037 w 1360"/>
              <a:gd name="T13" fmla="*/ 1130655 h 1358"/>
              <a:gd name="T14" fmla="*/ 715776 w 1360"/>
              <a:gd name="T15" fmla="*/ 1326392 h 1358"/>
              <a:gd name="T16" fmla="*/ 624728 w 1360"/>
              <a:gd name="T17" fmla="*/ 1520914 h 1358"/>
              <a:gd name="T18" fmla="*/ 525276 w 1360"/>
              <a:gd name="T19" fmla="*/ 1580486 h 1358"/>
              <a:gd name="T20" fmla="*/ 455239 w 1360"/>
              <a:gd name="T21" fmla="*/ 1627901 h 1358"/>
              <a:gd name="T22" fmla="*/ 417419 w 1360"/>
              <a:gd name="T23" fmla="*/ 1625469 h 1358"/>
              <a:gd name="T24" fmla="*/ 390805 w 1360"/>
              <a:gd name="T25" fmla="*/ 1551308 h 1358"/>
              <a:gd name="T26" fmla="*/ 336176 w 1360"/>
              <a:gd name="T27" fmla="*/ 1432163 h 1358"/>
              <a:gd name="T28" fmla="*/ 285750 w 1360"/>
              <a:gd name="T29" fmla="*/ 1322745 h 1358"/>
              <a:gd name="T30" fmla="*/ 239526 w 1360"/>
              <a:gd name="T31" fmla="*/ 1231563 h 1358"/>
              <a:gd name="T32" fmla="*/ 196103 w 1360"/>
              <a:gd name="T33" fmla="*/ 1158618 h 1358"/>
              <a:gd name="T34" fmla="*/ 155482 w 1360"/>
              <a:gd name="T35" fmla="*/ 1102693 h 1358"/>
              <a:gd name="T36" fmla="*/ 120463 w 1360"/>
              <a:gd name="T37" fmla="*/ 1061357 h 1358"/>
              <a:gd name="T38" fmla="*/ 81243 w 1360"/>
              <a:gd name="T39" fmla="*/ 1030963 h 1358"/>
              <a:gd name="T40" fmla="*/ 40621 w 1360"/>
              <a:gd name="T41" fmla="*/ 1011511 h 1358"/>
              <a:gd name="T42" fmla="*/ 0 w 1360"/>
              <a:gd name="T43" fmla="*/ 1003001 h 1358"/>
              <a:gd name="T44" fmla="*/ 53228 w 1360"/>
              <a:gd name="T45" fmla="*/ 960449 h 1358"/>
              <a:gd name="T46" fmla="*/ 107857 w 1360"/>
              <a:gd name="T47" fmla="*/ 930055 h 1358"/>
              <a:gd name="T48" fmla="*/ 152680 w 1360"/>
              <a:gd name="T49" fmla="*/ 914250 h 1358"/>
              <a:gd name="T50" fmla="*/ 198904 w 1360"/>
              <a:gd name="T51" fmla="*/ 906956 h 1358"/>
              <a:gd name="T52" fmla="*/ 257735 w 1360"/>
              <a:gd name="T53" fmla="*/ 925192 h 1358"/>
              <a:gd name="T54" fmla="*/ 323570 w 1360"/>
              <a:gd name="T55" fmla="*/ 979901 h 1358"/>
              <a:gd name="T56" fmla="*/ 388004 w 1360"/>
              <a:gd name="T57" fmla="*/ 1067436 h 1358"/>
              <a:gd name="T58" fmla="*/ 458040 w 1360"/>
              <a:gd name="T59" fmla="*/ 1191443 h 1358"/>
              <a:gd name="T60" fmla="*/ 572901 w 1360"/>
              <a:gd name="T61" fmla="*/ 1193875 h 1358"/>
              <a:gd name="T62" fmla="*/ 710173 w 1360"/>
              <a:gd name="T63" fmla="*/ 1000569 h 1358"/>
              <a:gd name="T64" fmla="*/ 861452 w 1360"/>
              <a:gd name="T65" fmla="*/ 813342 h 1358"/>
              <a:gd name="T66" fmla="*/ 1025338 w 1360"/>
              <a:gd name="T67" fmla="*/ 637057 h 1358"/>
              <a:gd name="T68" fmla="*/ 1203232 w 1360"/>
              <a:gd name="T69" fmla="*/ 468067 h 1358"/>
              <a:gd name="T70" fmla="*/ 1385327 w 1360"/>
              <a:gd name="T71" fmla="*/ 314881 h 1358"/>
              <a:gd name="T72" fmla="*/ 1574426 w 1360"/>
              <a:gd name="T73" fmla="*/ 175069 h 1358"/>
              <a:gd name="T74" fmla="*/ 1764926 w 1360"/>
              <a:gd name="T75" fmla="*/ 53493 h 13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360" h="1358">
                <a:moveTo>
                  <a:pt x="1331" y="0"/>
                </a:moveTo>
                <a:lnTo>
                  <a:pt x="1360" y="54"/>
                </a:lnTo>
                <a:lnTo>
                  <a:pt x="1287" y="109"/>
                </a:lnTo>
                <a:lnTo>
                  <a:pt x="1216" y="169"/>
                </a:lnTo>
                <a:lnTo>
                  <a:pt x="1145" y="232"/>
                </a:lnTo>
                <a:lnTo>
                  <a:pt x="1076" y="299"/>
                </a:lnTo>
                <a:lnTo>
                  <a:pt x="1007" y="368"/>
                </a:lnTo>
                <a:lnTo>
                  <a:pt x="941" y="443"/>
                </a:lnTo>
                <a:lnTo>
                  <a:pt x="876" y="520"/>
                </a:lnTo>
                <a:lnTo>
                  <a:pt x="813" y="602"/>
                </a:lnTo>
                <a:lnTo>
                  <a:pt x="751" y="685"/>
                </a:lnTo>
                <a:lnTo>
                  <a:pt x="693" y="765"/>
                </a:lnTo>
                <a:lnTo>
                  <a:pt x="642" y="848"/>
                </a:lnTo>
                <a:lnTo>
                  <a:pt x="594" y="930"/>
                </a:lnTo>
                <a:lnTo>
                  <a:pt x="551" y="1011"/>
                </a:lnTo>
                <a:lnTo>
                  <a:pt x="511" y="1091"/>
                </a:lnTo>
                <a:lnTo>
                  <a:pt x="476" y="1172"/>
                </a:lnTo>
                <a:lnTo>
                  <a:pt x="446" y="1251"/>
                </a:lnTo>
                <a:lnTo>
                  <a:pt x="401" y="1281"/>
                </a:lnTo>
                <a:lnTo>
                  <a:pt x="375" y="1300"/>
                </a:lnTo>
                <a:lnTo>
                  <a:pt x="348" y="1320"/>
                </a:lnTo>
                <a:lnTo>
                  <a:pt x="325" y="1339"/>
                </a:lnTo>
                <a:lnTo>
                  <a:pt x="304" y="1358"/>
                </a:lnTo>
                <a:lnTo>
                  <a:pt x="298" y="1337"/>
                </a:lnTo>
                <a:lnTo>
                  <a:pt x="290" y="1310"/>
                </a:lnTo>
                <a:lnTo>
                  <a:pt x="279" y="1276"/>
                </a:lnTo>
                <a:lnTo>
                  <a:pt x="263" y="1237"/>
                </a:lnTo>
                <a:lnTo>
                  <a:pt x="240" y="1178"/>
                </a:lnTo>
                <a:lnTo>
                  <a:pt x="221" y="1132"/>
                </a:lnTo>
                <a:lnTo>
                  <a:pt x="204" y="1088"/>
                </a:lnTo>
                <a:lnTo>
                  <a:pt x="186" y="1049"/>
                </a:lnTo>
                <a:lnTo>
                  <a:pt x="171" y="1013"/>
                </a:lnTo>
                <a:lnTo>
                  <a:pt x="156" y="982"/>
                </a:lnTo>
                <a:lnTo>
                  <a:pt x="140" y="953"/>
                </a:lnTo>
                <a:lnTo>
                  <a:pt x="125" y="928"/>
                </a:lnTo>
                <a:lnTo>
                  <a:pt x="111" y="907"/>
                </a:lnTo>
                <a:lnTo>
                  <a:pt x="100" y="890"/>
                </a:lnTo>
                <a:lnTo>
                  <a:pt x="86" y="873"/>
                </a:lnTo>
                <a:lnTo>
                  <a:pt x="71" y="859"/>
                </a:lnTo>
                <a:lnTo>
                  <a:pt x="58" y="848"/>
                </a:lnTo>
                <a:lnTo>
                  <a:pt x="44" y="838"/>
                </a:lnTo>
                <a:lnTo>
                  <a:pt x="29" y="832"/>
                </a:lnTo>
                <a:lnTo>
                  <a:pt x="15" y="827"/>
                </a:lnTo>
                <a:lnTo>
                  <a:pt x="0" y="825"/>
                </a:lnTo>
                <a:lnTo>
                  <a:pt x="19" y="806"/>
                </a:lnTo>
                <a:lnTo>
                  <a:pt x="38" y="790"/>
                </a:lnTo>
                <a:lnTo>
                  <a:pt x="58" y="777"/>
                </a:lnTo>
                <a:lnTo>
                  <a:pt x="77" y="765"/>
                </a:lnTo>
                <a:lnTo>
                  <a:pt x="94" y="758"/>
                </a:lnTo>
                <a:lnTo>
                  <a:pt x="109" y="752"/>
                </a:lnTo>
                <a:lnTo>
                  <a:pt x="127" y="748"/>
                </a:lnTo>
                <a:lnTo>
                  <a:pt x="142" y="746"/>
                </a:lnTo>
                <a:lnTo>
                  <a:pt x="163" y="750"/>
                </a:lnTo>
                <a:lnTo>
                  <a:pt x="184" y="761"/>
                </a:lnTo>
                <a:lnTo>
                  <a:pt x="207" y="779"/>
                </a:lnTo>
                <a:lnTo>
                  <a:pt x="231" y="806"/>
                </a:lnTo>
                <a:lnTo>
                  <a:pt x="254" y="838"/>
                </a:lnTo>
                <a:lnTo>
                  <a:pt x="277" y="878"/>
                </a:lnTo>
                <a:lnTo>
                  <a:pt x="302" y="924"/>
                </a:lnTo>
                <a:lnTo>
                  <a:pt x="327" y="980"/>
                </a:lnTo>
                <a:lnTo>
                  <a:pt x="363" y="1063"/>
                </a:lnTo>
                <a:lnTo>
                  <a:pt x="409" y="982"/>
                </a:lnTo>
                <a:lnTo>
                  <a:pt x="457" y="901"/>
                </a:lnTo>
                <a:lnTo>
                  <a:pt x="507" y="823"/>
                </a:lnTo>
                <a:lnTo>
                  <a:pt x="561" y="744"/>
                </a:lnTo>
                <a:lnTo>
                  <a:pt x="615" y="669"/>
                </a:lnTo>
                <a:lnTo>
                  <a:pt x="672" y="596"/>
                </a:lnTo>
                <a:lnTo>
                  <a:pt x="732" y="524"/>
                </a:lnTo>
                <a:lnTo>
                  <a:pt x="795" y="453"/>
                </a:lnTo>
                <a:lnTo>
                  <a:pt x="859" y="385"/>
                </a:lnTo>
                <a:lnTo>
                  <a:pt x="924" y="320"/>
                </a:lnTo>
                <a:lnTo>
                  <a:pt x="989" y="259"/>
                </a:lnTo>
                <a:lnTo>
                  <a:pt x="1055" y="199"/>
                </a:lnTo>
                <a:lnTo>
                  <a:pt x="1124" y="144"/>
                </a:lnTo>
                <a:lnTo>
                  <a:pt x="1191" y="92"/>
                </a:lnTo>
                <a:lnTo>
                  <a:pt x="1260" y="44"/>
                </a:lnTo>
                <a:lnTo>
                  <a:pt x="133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65" name="KSO_Shape"/>
          <p:cNvSpPr>
            <a:spLocks/>
          </p:cNvSpPr>
          <p:nvPr/>
        </p:nvSpPr>
        <p:spPr bwMode="auto">
          <a:xfrm>
            <a:off x="10856714" y="4569823"/>
            <a:ext cx="584947" cy="506954"/>
          </a:xfrm>
          <a:custGeom>
            <a:avLst/>
            <a:gdLst>
              <a:gd name="T0" fmla="*/ 1905000 w 1360"/>
              <a:gd name="T1" fmla="*/ 65651 h 1358"/>
              <a:gd name="T2" fmla="*/ 1703294 w 1360"/>
              <a:gd name="T3" fmla="*/ 205463 h 1358"/>
              <a:gd name="T4" fmla="*/ 1507191 w 1360"/>
              <a:gd name="T5" fmla="*/ 363512 h 1358"/>
              <a:gd name="T6" fmla="*/ 1318092 w 1360"/>
              <a:gd name="T7" fmla="*/ 538581 h 1358"/>
              <a:gd name="T8" fmla="*/ 1138798 w 1360"/>
              <a:gd name="T9" fmla="*/ 731887 h 1358"/>
              <a:gd name="T10" fmla="*/ 970710 w 1360"/>
              <a:gd name="T11" fmla="*/ 930055 h 1358"/>
              <a:gd name="T12" fmla="*/ 832037 w 1360"/>
              <a:gd name="T13" fmla="*/ 1130655 h 1358"/>
              <a:gd name="T14" fmla="*/ 715776 w 1360"/>
              <a:gd name="T15" fmla="*/ 1326392 h 1358"/>
              <a:gd name="T16" fmla="*/ 624728 w 1360"/>
              <a:gd name="T17" fmla="*/ 1520914 h 1358"/>
              <a:gd name="T18" fmla="*/ 525276 w 1360"/>
              <a:gd name="T19" fmla="*/ 1580486 h 1358"/>
              <a:gd name="T20" fmla="*/ 455239 w 1360"/>
              <a:gd name="T21" fmla="*/ 1627901 h 1358"/>
              <a:gd name="T22" fmla="*/ 417419 w 1360"/>
              <a:gd name="T23" fmla="*/ 1625469 h 1358"/>
              <a:gd name="T24" fmla="*/ 390805 w 1360"/>
              <a:gd name="T25" fmla="*/ 1551308 h 1358"/>
              <a:gd name="T26" fmla="*/ 336176 w 1360"/>
              <a:gd name="T27" fmla="*/ 1432163 h 1358"/>
              <a:gd name="T28" fmla="*/ 285750 w 1360"/>
              <a:gd name="T29" fmla="*/ 1322745 h 1358"/>
              <a:gd name="T30" fmla="*/ 239526 w 1360"/>
              <a:gd name="T31" fmla="*/ 1231563 h 1358"/>
              <a:gd name="T32" fmla="*/ 196103 w 1360"/>
              <a:gd name="T33" fmla="*/ 1158618 h 1358"/>
              <a:gd name="T34" fmla="*/ 155482 w 1360"/>
              <a:gd name="T35" fmla="*/ 1102693 h 1358"/>
              <a:gd name="T36" fmla="*/ 120463 w 1360"/>
              <a:gd name="T37" fmla="*/ 1061357 h 1358"/>
              <a:gd name="T38" fmla="*/ 81243 w 1360"/>
              <a:gd name="T39" fmla="*/ 1030963 h 1358"/>
              <a:gd name="T40" fmla="*/ 40621 w 1360"/>
              <a:gd name="T41" fmla="*/ 1011511 h 1358"/>
              <a:gd name="T42" fmla="*/ 0 w 1360"/>
              <a:gd name="T43" fmla="*/ 1003001 h 1358"/>
              <a:gd name="T44" fmla="*/ 53228 w 1360"/>
              <a:gd name="T45" fmla="*/ 960449 h 1358"/>
              <a:gd name="T46" fmla="*/ 107857 w 1360"/>
              <a:gd name="T47" fmla="*/ 930055 h 1358"/>
              <a:gd name="T48" fmla="*/ 152680 w 1360"/>
              <a:gd name="T49" fmla="*/ 914250 h 1358"/>
              <a:gd name="T50" fmla="*/ 198904 w 1360"/>
              <a:gd name="T51" fmla="*/ 906956 h 1358"/>
              <a:gd name="T52" fmla="*/ 257735 w 1360"/>
              <a:gd name="T53" fmla="*/ 925192 h 1358"/>
              <a:gd name="T54" fmla="*/ 323570 w 1360"/>
              <a:gd name="T55" fmla="*/ 979901 h 1358"/>
              <a:gd name="T56" fmla="*/ 388004 w 1360"/>
              <a:gd name="T57" fmla="*/ 1067436 h 1358"/>
              <a:gd name="T58" fmla="*/ 458040 w 1360"/>
              <a:gd name="T59" fmla="*/ 1191443 h 1358"/>
              <a:gd name="T60" fmla="*/ 572901 w 1360"/>
              <a:gd name="T61" fmla="*/ 1193875 h 1358"/>
              <a:gd name="T62" fmla="*/ 710173 w 1360"/>
              <a:gd name="T63" fmla="*/ 1000569 h 1358"/>
              <a:gd name="T64" fmla="*/ 861452 w 1360"/>
              <a:gd name="T65" fmla="*/ 813342 h 1358"/>
              <a:gd name="T66" fmla="*/ 1025338 w 1360"/>
              <a:gd name="T67" fmla="*/ 637057 h 1358"/>
              <a:gd name="T68" fmla="*/ 1203232 w 1360"/>
              <a:gd name="T69" fmla="*/ 468067 h 1358"/>
              <a:gd name="T70" fmla="*/ 1385327 w 1360"/>
              <a:gd name="T71" fmla="*/ 314881 h 1358"/>
              <a:gd name="T72" fmla="*/ 1574426 w 1360"/>
              <a:gd name="T73" fmla="*/ 175069 h 1358"/>
              <a:gd name="T74" fmla="*/ 1764926 w 1360"/>
              <a:gd name="T75" fmla="*/ 53493 h 13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360" h="1358">
                <a:moveTo>
                  <a:pt x="1331" y="0"/>
                </a:moveTo>
                <a:lnTo>
                  <a:pt x="1360" y="54"/>
                </a:lnTo>
                <a:lnTo>
                  <a:pt x="1287" y="109"/>
                </a:lnTo>
                <a:lnTo>
                  <a:pt x="1216" y="169"/>
                </a:lnTo>
                <a:lnTo>
                  <a:pt x="1145" y="232"/>
                </a:lnTo>
                <a:lnTo>
                  <a:pt x="1076" y="299"/>
                </a:lnTo>
                <a:lnTo>
                  <a:pt x="1007" y="368"/>
                </a:lnTo>
                <a:lnTo>
                  <a:pt x="941" y="443"/>
                </a:lnTo>
                <a:lnTo>
                  <a:pt x="876" y="520"/>
                </a:lnTo>
                <a:lnTo>
                  <a:pt x="813" y="602"/>
                </a:lnTo>
                <a:lnTo>
                  <a:pt x="751" y="685"/>
                </a:lnTo>
                <a:lnTo>
                  <a:pt x="693" y="765"/>
                </a:lnTo>
                <a:lnTo>
                  <a:pt x="642" y="848"/>
                </a:lnTo>
                <a:lnTo>
                  <a:pt x="594" y="930"/>
                </a:lnTo>
                <a:lnTo>
                  <a:pt x="551" y="1011"/>
                </a:lnTo>
                <a:lnTo>
                  <a:pt x="511" y="1091"/>
                </a:lnTo>
                <a:lnTo>
                  <a:pt x="476" y="1172"/>
                </a:lnTo>
                <a:lnTo>
                  <a:pt x="446" y="1251"/>
                </a:lnTo>
                <a:lnTo>
                  <a:pt x="401" y="1281"/>
                </a:lnTo>
                <a:lnTo>
                  <a:pt x="375" y="1300"/>
                </a:lnTo>
                <a:lnTo>
                  <a:pt x="348" y="1320"/>
                </a:lnTo>
                <a:lnTo>
                  <a:pt x="325" y="1339"/>
                </a:lnTo>
                <a:lnTo>
                  <a:pt x="304" y="1358"/>
                </a:lnTo>
                <a:lnTo>
                  <a:pt x="298" y="1337"/>
                </a:lnTo>
                <a:lnTo>
                  <a:pt x="290" y="1310"/>
                </a:lnTo>
                <a:lnTo>
                  <a:pt x="279" y="1276"/>
                </a:lnTo>
                <a:lnTo>
                  <a:pt x="263" y="1237"/>
                </a:lnTo>
                <a:lnTo>
                  <a:pt x="240" y="1178"/>
                </a:lnTo>
                <a:lnTo>
                  <a:pt x="221" y="1132"/>
                </a:lnTo>
                <a:lnTo>
                  <a:pt x="204" y="1088"/>
                </a:lnTo>
                <a:lnTo>
                  <a:pt x="186" y="1049"/>
                </a:lnTo>
                <a:lnTo>
                  <a:pt x="171" y="1013"/>
                </a:lnTo>
                <a:lnTo>
                  <a:pt x="156" y="982"/>
                </a:lnTo>
                <a:lnTo>
                  <a:pt x="140" y="953"/>
                </a:lnTo>
                <a:lnTo>
                  <a:pt x="125" y="928"/>
                </a:lnTo>
                <a:lnTo>
                  <a:pt x="111" y="907"/>
                </a:lnTo>
                <a:lnTo>
                  <a:pt x="100" y="890"/>
                </a:lnTo>
                <a:lnTo>
                  <a:pt x="86" y="873"/>
                </a:lnTo>
                <a:lnTo>
                  <a:pt x="71" y="859"/>
                </a:lnTo>
                <a:lnTo>
                  <a:pt x="58" y="848"/>
                </a:lnTo>
                <a:lnTo>
                  <a:pt x="44" y="838"/>
                </a:lnTo>
                <a:lnTo>
                  <a:pt x="29" y="832"/>
                </a:lnTo>
                <a:lnTo>
                  <a:pt x="15" y="827"/>
                </a:lnTo>
                <a:lnTo>
                  <a:pt x="0" y="825"/>
                </a:lnTo>
                <a:lnTo>
                  <a:pt x="19" y="806"/>
                </a:lnTo>
                <a:lnTo>
                  <a:pt x="38" y="790"/>
                </a:lnTo>
                <a:lnTo>
                  <a:pt x="58" y="777"/>
                </a:lnTo>
                <a:lnTo>
                  <a:pt x="77" y="765"/>
                </a:lnTo>
                <a:lnTo>
                  <a:pt x="94" y="758"/>
                </a:lnTo>
                <a:lnTo>
                  <a:pt x="109" y="752"/>
                </a:lnTo>
                <a:lnTo>
                  <a:pt x="127" y="748"/>
                </a:lnTo>
                <a:lnTo>
                  <a:pt x="142" y="746"/>
                </a:lnTo>
                <a:lnTo>
                  <a:pt x="163" y="750"/>
                </a:lnTo>
                <a:lnTo>
                  <a:pt x="184" y="761"/>
                </a:lnTo>
                <a:lnTo>
                  <a:pt x="207" y="779"/>
                </a:lnTo>
                <a:lnTo>
                  <a:pt x="231" y="806"/>
                </a:lnTo>
                <a:lnTo>
                  <a:pt x="254" y="838"/>
                </a:lnTo>
                <a:lnTo>
                  <a:pt x="277" y="878"/>
                </a:lnTo>
                <a:lnTo>
                  <a:pt x="302" y="924"/>
                </a:lnTo>
                <a:lnTo>
                  <a:pt x="327" y="980"/>
                </a:lnTo>
                <a:lnTo>
                  <a:pt x="363" y="1063"/>
                </a:lnTo>
                <a:lnTo>
                  <a:pt x="409" y="982"/>
                </a:lnTo>
                <a:lnTo>
                  <a:pt x="457" y="901"/>
                </a:lnTo>
                <a:lnTo>
                  <a:pt x="507" y="823"/>
                </a:lnTo>
                <a:lnTo>
                  <a:pt x="561" y="744"/>
                </a:lnTo>
                <a:lnTo>
                  <a:pt x="615" y="669"/>
                </a:lnTo>
                <a:lnTo>
                  <a:pt x="672" y="596"/>
                </a:lnTo>
                <a:lnTo>
                  <a:pt x="732" y="524"/>
                </a:lnTo>
                <a:lnTo>
                  <a:pt x="795" y="453"/>
                </a:lnTo>
                <a:lnTo>
                  <a:pt x="859" y="385"/>
                </a:lnTo>
                <a:lnTo>
                  <a:pt x="924" y="320"/>
                </a:lnTo>
                <a:lnTo>
                  <a:pt x="989" y="259"/>
                </a:lnTo>
                <a:lnTo>
                  <a:pt x="1055" y="199"/>
                </a:lnTo>
                <a:lnTo>
                  <a:pt x="1124" y="144"/>
                </a:lnTo>
                <a:lnTo>
                  <a:pt x="1191" y="92"/>
                </a:lnTo>
                <a:lnTo>
                  <a:pt x="1260" y="44"/>
                </a:lnTo>
                <a:lnTo>
                  <a:pt x="133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grpSp>
        <p:nvGrpSpPr>
          <p:cNvPr id="66" name="组合 34"/>
          <p:cNvGrpSpPr/>
          <p:nvPr/>
        </p:nvGrpSpPr>
        <p:grpSpPr>
          <a:xfrm flipH="1">
            <a:off x="6003112" y="2549059"/>
            <a:ext cx="404813" cy="404811"/>
            <a:chOff x="5139578" y="238164"/>
            <a:chExt cx="524925" cy="524923"/>
          </a:xfrm>
        </p:grpSpPr>
        <p:sp>
          <p:nvSpPr>
            <p:cNvPr id="67" name="椭圆 35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68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2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69" name="组合 37"/>
          <p:cNvGrpSpPr/>
          <p:nvPr/>
        </p:nvGrpSpPr>
        <p:grpSpPr>
          <a:xfrm flipH="1">
            <a:off x="6155766" y="4786664"/>
            <a:ext cx="404813" cy="404811"/>
            <a:chOff x="5139578" y="238164"/>
            <a:chExt cx="524925" cy="524923"/>
          </a:xfrm>
        </p:grpSpPr>
        <p:sp>
          <p:nvSpPr>
            <p:cNvPr id="70" name="椭圆 38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b="1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71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2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b="1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72" name="组合 40"/>
          <p:cNvGrpSpPr/>
          <p:nvPr/>
        </p:nvGrpSpPr>
        <p:grpSpPr>
          <a:xfrm flipH="1">
            <a:off x="10001546" y="2718857"/>
            <a:ext cx="404813" cy="404811"/>
            <a:chOff x="5139578" y="238164"/>
            <a:chExt cx="524925" cy="524923"/>
          </a:xfrm>
        </p:grpSpPr>
        <p:sp>
          <p:nvSpPr>
            <p:cNvPr id="73" name="椭圆 41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74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2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grpSp>
        <p:nvGrpSpPr>
          <p:cNvPr id="75" name="组合 43"/>
          <p:cNvGrpSpPr/>
          <p:nvPr/>
        </p:nvGrpSpPr>
        <p:grpSpPr>
          <a:xfrm flipH="1">
            <a:off x="8185306" y="4823300"/>
            <a:ext cx="404813" cy="404811"/>
            <a:chOff x="5139578" y="238164"/>
            <a:chExt cx="524925" cy="524923"/>
          </a:xfrm>
        </p:grpSpPr>
        <p:sp>
          <p:nvSpPr>
            <p:cNvPr id="76" name="椭圆 44"/>
            <p:cNvSpPr/>
            <p:nvPr/>
          </p:nvSpPr>
          <p:spPr bwMode="auto">
            <a:xfrm>
              <a:off x="5139578" y="238164"/>
              <a:ext cx="524925" cy="52492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38100">
              <a:solidFill>
                <a:srgbClr val="C1C1C1"/>
              </a:solidFill>
              <a:round/>
              <a:headEnd/>
              <a:tailEnd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77" name="KSO_Shape"/>
            <p:cNvSpPr>
              <a:spLocks/>
            </p:cNvSpPr>
            <p:nvPr/>
          </p:nvSpPr>
          <p:spPr bwMode="auto">
            <a:xfrm>
              <a:off x="5204092" y="313235"/>
              <a:ext cx="324542" cy="307232"/>
            </a:xfrm>
            <a:custGeom>
              <a:avLst/>
              <a:gdLst>
                <a:gd name="T0" fmla="*/ 332558402 w 9644"/>
                <a:gd name="T1" fmla="*/ 103997713 h 9130"/>
                <a:gd name="T2" fmla="*/ 336577391 w 9644"/>
                <a:gd name="T3" fmla="*/ 101618133 h 9130"/>
                <a:gd name="T4" fmla="*/ 340791542 w 9644"/>
                <a:gd name="T5" fmla="*/ 98185353 h 9130"/>
                <a:gd name="T6" fmla="*/ 344108107 w 9644"/>
                <a:gd name="T7" fmla="*/ 94479593 h 9130"/>
                <a:gd name="T8" fmla="*/ 346371232 w 9644"/>
                <a:gd name="T9" fmla="*/ 90656701 h 9130"/>
                <a:gd name="T10" fmla="*/ 347502696 w 9644"/>
                <a:gd name="T11" fmla="*/ 86872919 h 9130"/>
                <a:gd name="T12" fmla="*/ 347385757 w 9644"/>
                <a:gd name="T13" fmla="*/ 83362116 h 9130"/>
                <a:gd name="T14" fmla="*/ 306727914 w 9644"/>
                <a:gd name="T15" fmla="*/ 5266205 h 9130"/>
                <a:gd name="T16" fmla="*/ 304503899 w 9644"/>
                <a:gd name="T17" fmla="*/ 2652558 h 9130"/>
                <a:gd name="T18" fmla="*/ 301265360 w 9644"/>
                <a:gd name="T19" fmla="*/ 897157 h 9130"/>
                <a:gd name="T20" fmla="*/ 297246371 w 9644"/>
                <a:gd name="T21" fmla="*/ 78022 h 9130"/>
                <a:gd name="T22" fmla="*/ 292603180 w 9644"/>
                <a:gd name="T23" fmla="*/ 116935 h 9130"/>
                <a:gd name="T24" fmla="*/ 287530555 w 9644"/>
                <a:gd name="T25" fmla="*/ 1092311 h 9130"/>
                <a:gd name="T26" fmla="*/ 282224051 w 9644"/>
                <a:gd name="T27" fmla="*/ 3003757 h 9130"/>
                <a:gd name="T28" fmla="*/ 13968881 w 9644"/>
                <a:gd name="T29" fmla="*/ 143747770 h 9130"/>
                <a:gd name="T30" fmla="*/ 9247467 w 9644"/>
                <a:gd name="T31" fmla="*/ 146907571 h 9130"/>
                <a:gd name="T32" fmla="*/ 5345615 w 9644"/>
                <a:gd name="T33" fmla="*/ 150418374 h 9130"/>
                <a:gd name="T34" fmla="*/ 2458288 w 9644"/>
                <a:gd name="T35" fmla="*/ 154202156 h 9130"/>
                <a:gd name="T36" fmla="*/ 624399 w 9644"/>
                <a:gd name="T37" fmla="*/ 158064158 h 9130"/>
                <a:gd name="T38" fmla="*/ 0 w 9644"/>
                <a:gd name="T39" fmla="*/ 161731006 h 9130"/>
                <a:gd name="T40" fmla="*/ 624399 w 9644"/>
                <a:gd name="T41" fmla="*/ 165124677 h 9130"/>
                <a:gd name="T42" fmla="*/ 41633257 w 9644"/>
                <a:gd name="T43" fmla="*/ 243064543 h 9130"/>
                <a:gd name="T44" fmla="*/ 44286509 w 9644"/>
                <a:gd name="T45" fmla="*/ 245288078 h 9130"/>
                <a:gd name="T46" fmla="*/ 47837150 w 9644"/>
                <a:gd name="T47" fmla="*/ 246692281 h 9130"/>
                <a:gd name="T48" fmla="*/ 52168239 w 9644"/>
                <a:gd name="T49" fmla="*/ 247160414 h 9130"/>
                <a:gd name="T50" fmla="*/ 57006592 w 9644"/>
                <a:gd name="T51" fmla="*/ 246770303 h 9130"/>
                <a:gd name="T52" fmla="*/ 62196156 w 9644"/>
                <a:gd name="T53" fmla="*/ 245405013 h 9130"/>
                <a:gd name="T54" fmla="*/ 67463746 w 9644"/>
                <a:gd name="T55" fmla="*/ 243103456 h 9130"/>
                <a:gd name="T56" fmla="*/ 350468247 w 9644"/>
                <a:gd name="T57" fmla="*/ 356151352 h 9130"/>
                <a:gd name="T58" fmla="*/ 62079217 w 9644"/>
                <a:gd name="T59" fmla="*/ 242128276 h 9130"/>
                <a:gd name="T60" fmla="*/ 60713480 w 9644"/>
                <a:gd name="T61" fmla="*/ 242323431 h 9130"/>
                <a:gd name="T62" fmla="*/ 57474940 w 9644"/>
                <a:gd name="T63" fmla="*/ 240802096 h 9130"/>
                <a:gd name="T64" fmla="*/ 52753527 w 9644"/>
                <a:gd name="T65" fmla="*/ 236511071 h 9130"/>
                <a:gd name="T66" fmla="*/ 47134923 w 9644"/>
                <a:gd name="T67" fmla="*/ 229801554 h 9130"/>
                <a:gd name="T68" fmla="*/ 40969945 w 9644"/>
                <a:gd name="T69" fmla="*/ 220985436 h 9130"/>
                <a:gd name="T70" fmla="*/ 34414643 w 9644"/>
                <a:gd name="T71" fmla="*/ 210492137 h 9130"/>
                <a:gd name="T72" fmla="*/ 27781513 w 9644"/>
                <a:gd name="T73" fmla="*/ 198594438 h 9130"/>
                <a:gd name="T74" fmla="*/ 22865136 w 9644"/>
                <a:gd name="T75" fmla="*/ 188764031 h 9130"/>
                <a:gd name="T76" fmla="*/ 17675571 w 9644"/>
                <a:gd name="T77" fmla="*/ 177256443 h 9130"/>
                <a:gd name="T78" fmla="*/ 13695694 w 9644"/>
                <a:gd name="T79" fmla="*/ 166841166 h 9130"/>
                <a:gd name="T80" fmla="*/ 11081356 w 9644"/>
                <a:gd name="T81" fmla="*/ 158064158 h 9130"/>
                <a:gd name="T82" fmla="*/ 9910780 w 9644"/>
                <a:gd name="T83" fmla="*/ 151276619 h 9130"/>
                <a:gd name="T84" fmla="*/ 10340018 w 9644"/>
                <a:gd name="T85" fmla="*/ 146946484 h 9130"/>
                <a:gd name="T86" fmla="*/ 11159381 w 9644"/>
                <a:gd name="T87" fmla="*/ 145776348 h 9130"/>
                <a:gd name="T88" fmla="*/ 12173906 w 9644"/>
                <a:gd name="T89" fmla="*/ 145464259 h 9130"/>
                <a:gd name="T90" fmla="*/ 14437032 w 9644"/>
                <a:gd name="T91" fmla="*/ 146010414 h 9130"/>
                <a:gd name="T92" fmla="*/ 18729010 w 9644"/>
                <a:gd name="T93" fmla="*/ 149248041 h 9130"/>
                <a:gd name="T94" fmla="*/ 23996600 w 9644"/>
                <a:gd name="T95" fmla="*/ 155021489 h 9130"/>
                <a:gd name="T96" fmla="*/ 29966614 w 9644"/>
                <a:gd name="T97" fmla="*/ 163018274 h 9130"/>
                <a:gd name="T98" fmla="*/ 36443693 w 9644"/>
                <a:gd name="T99" fmla="*/ 172887395 h 9130"/>
                <a:gd name="T100" fmla="*/ 43037909 w 9644"/>
                <a:gd name="T101" fmla="*/ 184317159 h 9130"/>
                <a:gd name="T102" fmla="*/ 48227473 w 9644"/>
                <a:gd name="T103" fmla="*/ 194147368 h 9130"/>
                <a:gd name="T104" fmla="*/ 53846077 w 9644"/>
                <a:gd name="T105" fmla="*/ 206045067 h 9130"/>
                <a:gd name="T106" fmla="*/ 58333415 w 9644"/>
                <a:gd name="T107" fmla="*/ 216967587 h 9130"/>
                <a:gd name="T108" fmla="*/ 61532843 w 9644"/>
                <a:gd name="T109" fmla="*/ 226446795 h 9130"/>
                <a:gd name="T110" fmla="*/ 63249793 w 9644"/>
                <a:gd name="T111" fmla="*/ 234053469 h 9130"/>
                <a:gd name="T112" fmla="*/ 63522782 w 9644"/>
                <a:gd name="T113" fmla="*/ 239436608 h 9130"/>
                <a:gd name="T114" fmla="*/ 62664505 w 9644"/>
                <a:gd name="T115" fmla="*/ 241582121 h 91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44" h="9130">
                  <a:moveTo>
                    <a:pt x="8982" y="2911"/>
                  </a:moveTo>
                  <a:lnTo>
                    <a:pt x="8982" y="5704"/>
                  </a:lnTo>
                  <a:lnTo>
                    <a:pt x="7500" y="5704"/>
                  </a:lnTo>
                  <a:lnTo>
                    <a:pt x="5860" y="4064"/>
                  </a:lnTo>
                  <a:lnTo>
                    <a:pt x="8523" y="2666"/>
                  </a:lnTo>
                  <a:lnTo>
                    <a:pt x="8550" y="2652"/>
                  </a:lnTo>
                  <a:lnTo>
                    <a:pt x="8575" y="2636"/>
                  </a:lnTo>
                  <a:lnTo>
                    <a:pt x="8601" y="2621"/>
                  </a:lnTo>
                  <a:lnTo>
                    <a:pt x="8626" y="2605"/>
                  </a:lnTo>
                  <a:lnTo>
                    <a:pt x="8649" y="2588"/>
                  </a:lnTo>
                  <a:lnTo>
                    <a:pt x="8671" y="2571"/>
                  </a:lnTo>
                  <a:lnTo>
                    <a:pt x="8693" y="2553"/>
                  </a:lnTo>
                  <a:lnTo>
                    <a:pt x="8714" y="2535"/>
                  </a:lnTo>
                  <a:lnTo>
                    <a:pt x="8734" y="2517"/>
                  </a:lnTo>
                  <a:lnTo>
                    <a:pt x="8752" y="2499"/>
                  </a:lnTo>
                  <a:lnTo>
                    <a:pt x="8771" y="2480"/>
                  </a:lnTo>
                  <a:lnTo>
                    <a:pt x="8787" y="2461"/>
                  </a:lnTo>
                  <a:lnTo>
                    <a:pt x="8803" y="2442"/>
                  </a:lnTo>
                  <a:lnTo>
                    <a:pt x="8819" y="2422"/>
                  </a:lnTo>
                  <a:lnTo>
                    <a:pt x="8833" y="2403"/>
                  </a:lnTo>
                  <a:lnTo>
                    <a:pt x="8845" y="2383"/>
                  </a:lnTo>
                  <a:lnTo>
                    <a:pt x="8857" y="2363"/>
                  </a:lnTo>
                  <a:lnTo>
                    <a:pt x="8868" y="2344"/>
                  </a:lnTo>
                  <a:lnTo>
                    <a:pt x="8877" y="2324"/>
                  </a:lnTo>
                  <a:lnTo>
                    <a:pt x="8885" y="2305"/>
                  </a:lnTo>
                  <a:lnTo>
                    <a:pt x="8892" y="2285"/>
                  </a:lnTo>
                  <a:lnTo>
                    <a:pt x="8898" y="2265"/>
                  </a:lnTo>
                  <a:lnTo>
                    <a:pt x="8903" y="2247"/>
                  </a:lnTo>
                  <a:lnTo>
                    <a:pt x="8906" y="2227"/>
                  </a:lnTo>
                  <a:lnTo>
                    <a:pt x="8908" y="2209"/>
                  </a:lnTo>
                  <a:lnTo>
                    <a:pt x="8909" y="2190"/>
                  </a:lnTo>
                  <a:lnTo>
                    <a:pt x="8908" y="2173"/>
                  </a:lnTo>
                  <a:lnTo>
                    <a:pt x="8906" y="2154"/>
                  </a:lnTo>
                  <a:lnTo>
                    <a:pt x="8903" y="2137"/>
                  </a:lnTo>
                  <a:lnTo>
                    <a:pt x="8898" y="2120"/>
                  </a:lnTo>
                  <a:lnTo>
                    <a:pt x="8892" y="2104"/>
                  </a:lnTo>
                  <a:lnTo>
                    <a:pt x="8884" y="2087"/>
                  </a:lnTo>
                  <a:lnTo>
                    <a:pt x="7861" y="135"/>
                  </a:lnTo>
                  <a:lnTo>
                    <a:pt x="7852" y="120"/>
                  </a:lnTo>
                  <a:lnTo>
                    <a:pt x="7841" y="106"/>
                  </a:lnTo>
                  <a:lnTo>
                    <a:pt x="7830" y="93"/>
                  </a:lnTo>
                  <a:lnTo>
                    <a:pt x="7818" y="80"/>
                  </a:lnTo>
                  <a:lnTo>
                    <a:pt x="7804" y="68"/>
                  </a:lnTo>
                  <a:lnTo>
                    <a:pt x="7790" y="58"/>
                  </a:lnTo>
                  <a:lnTo>
                    <a:pt x="7775" y="48"/>
                  </a:lnTo>
                  <a:lnTo>
                    <a:pt x="7757" y="38"/>
                  </a:lnTo>
                  <a:lnTo>
                    <a:pt x="7740" y="31"/>
                  </a:lnTo>
                  <a:lnTo>
                    <a:pt x="7721" y="23"/>
                  </a:lnTo>
                  <a:lnTo>
                    <a:pt x="7703" y="17"/>
                  </a:lnTo>
                  <a:lnTo>
                    <a:pt x="7682" y="12"/>
                  </a:lnTo>
                  <a:lnTo>
                    <a:pt x="7661" y="8"/>
                  </a:lnTo>
                  <a:lnTo>
                    <a:pt x="7640" y="4"/>
                  </a:lnTo>
                  <a:lnTo>
                    <a:pt x="7618" y="2"/>
                  </a:lnTo>
                  <a:lnTo>
                    <a:pt x="7595" y="0"/>
                  </a:lnTo>
                  <a:lnTo>
                    <a:pt x="7572" y="0"/>
                  </a:lnTo>
                  <a:lnTo>
                    <a:pt x="7548" y="0"/>
                  </a:lnTo>
                  <a:lnTo>
                    <a:pt x="7524" y="1"/>
                  </a:lnTo>
                  <a:lnTo>
                    <a:pt x="7499" y="3"/>
                  </a:lnTo>
                  <a:lnTo>
                    <a:pt x="7472" y="7"/>
                  </a:lnTo>
                  <a:lnTo>
                    <a:pt x="7447" y="11"/>
                  </a:lnTo>
                  <a:lnTo>
                    <a:pt x="7421" y="16"/>
                  </a:lnTo>
                  <a:lnTo>
                    <a:pt x="7395" y="22"/>
                  </a:lnTo>
                  <a:lnTo>
                    <a:pt x="7369" y="28"/>
                  </a:lnTo>
                  <a:lnTo>
                    <a:pt x="7342" y="37"/>
                  </a:lnTo>
                  <a:lnTo>
                    <a:pt x="7315" y="46"/>
                  </a:lnTo>
                  <a:lnTo>
                    <a:pt x="7288" y="56"/>
                  </a:lnTo>
                  <a:lnTo>
                    <a:pt x="7261" y="67"/>
                  </a:lnTo>
                  <a:lnTo>
                    <a:pt x="7233" y="77"/>
                  </a:lnTo>
                  <a:lnTo>
                    <a:pt x="7206" y="91"/>
                  </a:lnTo>
                  <a:lnTo>
                    <a:pt x="7179" y="105"/>
                  </a:lnTo>
                  <a:lnTo>
                    <a:pt x="385" y="3671"/>
                  </a:lnTo>
                  <a:lnTo>
                    <a:pt x="358" y="3685"/>
                  </a:lnTo>
                  <a:lnTo>
                    <a:pt x="333" y="3700"/>
                  </a:lnTo>
                  <a:lnTo>
                    <a:pt x="308" y="3715"/>
                  </a:lnTo>
                  <a:lnTo>
                    <a:pt x="284" y="3732"/>
                  </a:lnTo>
                  <a:lnTo>
                    <a:pt x="260" y="3748"/>
                  </a:lnTo>
                  <a:lnTo>
                    <a:pt x="237" y="3766"/>
                  </a:lnTo>
                  <a:lnTo>
                    <a:pt x="215" y="3783"/>
                  </a:lnTo>
                  <a:lnTo>
                    <a:pt x="194" y="3801"/>
                  </a:lnTo>
                  <a:lnTo>
                    <a:pt x="175" y="3819"/>
                  </a:lnTo>
                  <a:lnTo>
                    <a:pt x="156" y="3838"/>
                  </a:lnTo>
                  <a:lnTo>
                    <a:pt x="137" y="3856"/>
                  </a:lnTo>
                  <a:lnTo>
                    <a:pt x="121" y="3876"/>
                  </a:lnTo>
                  <a:lnTo>
                    <a:pt x="105" y="3894"/>
                  </a:lnTo>
                  <a:lnTo>
                    <a:pt x="89" y="3914"/>
                  </a:lnTo>
                  <a:lnTo>
                    <a:pt x="76" y="3934"/>
                  </a:lnTo>
                  <a:lnTo>
                    <a:pt x="63" y="3953"/>
                  </a:lnTo>
                  <a:lnTo>
                    <a:pt x="51" y="3973"/>
                  </a:lnTo>
                  <a:lnTo>
                    <a:pt x="41" y="3993"/>
                  </a:lnTo>
                  <a:lnTo>
                    <a:pt x="32" y="4012"/>
                  </a:lnTo>
                  <a:lnTo>
                    <a:pt x="23" y="4032"/>
                  </a:lnTo>
                  <a:lnTo>
                    <a:pt x="16" y="4052"/>
                  </a:lnTo>
                  <a:lnTo>
                    <a:pt x="10" y="4071"/>
                  </a:lnTo>
                  <a:lnTo>
                    <a:pt x="5" y="4090"/>
                  </a:lnTo>
                  <a:lnTo>
                    <a:pt x="2" y="4109"/>
                  </a:lnTo>
                  <a:lnTo>
                    <a:pt x="0" y="4128"/>
                  </a:lnTo>
                  <a:lnTo>
                    <a:pt x="0" y="4146"/>
                  </a:lnTo>
                  <a:lnTo>
                    <a:pt x="0" y="4164"/>
                  </a:lnTo>
                  <a:lnTo>
                    <a:pt x="2" y="4182"/>
                  </a:lnTo>
                  <a:lnTo>
                    <a:pt x="5" y="4200"/>
                  </a:lnTo>
                  <a:lnTo>
                    <a:pt x="10" y="4216"/>
                  </a:lnTo>
                  <a:lnTo>
                    <a:pt x="16" y="4233"/>
                  </a:lnTo>
                  <a:lnTo>
                    <a:pt x="24" y="4249"/>
                  </a:lnTo>
                  <a:lnTo>
                    <a:pt x="1047" y="6201"/>
                  </a:lnTo>
                  <a:lnTo>
                    <a:pt x="1056" y="6216"/>
                  </a:lnTo>
                  <a:lnTo>
                    <a:pt x="1067" y="6231"/>
                  </a:lnTo>
                  <a:lnTo>
                    <a:pt x="1078" y="6244"/>
                  </a:lnTo>
                  <a:lnTo>
                    <a:pt x="1090" y="6257"/>
                  </a:lnTo>
                  <a:lnTo>
                    <a:pt x="1104" y="6268"/>
                  </a:lnTo>
                  <a:lnTo>
                    <a:pt x="1118" y="6279"/>
                  </a:lnTo>
                  <a:lnTo>
                    <a:pt x="1135" y="6288"/>
                  </a:lnTo>
                  <a:lnTo>
                    <a:pt x="1151" y="6298"/>
                  </a:lnTo>
                  <a:lnTo>
                    <a:pt x="1168" y="6306"/>
                  </a:lnTo>
                  <a:lnTo>
                    <a:pt x="1187" y="6312"/>
                  </a:lnTo>
                  <a:lnTo>
                    <a:pt x="1206" y="6319"/>
                  </a:lnTo>
                  <a:lnTo>
                    <a:pt x="1226" y="6324"/>
                  </a:lnTo>
                  <a:lnTo>
                    <a:pt x="1247" y="6329"/>
                  </a:lnTo>
                  <a:lnTo>
                    <a:pt x="1269" y="6332"/>
                  </a:lnTo>
                  <a:lnTo>
                    <a:pt x="1291" y="6334"/>
                  </a:lnTo>
                  <a:lnTo>
                    <a:pt x="1314" y="6336"/>
                  </a:lnTo>
                  <a:lnTo>
                    <a:pt x="1337" y="6336"/>
                  </a:lnTo>
                  <a:lnTo>
                    <a:pt x="1361" y="6336"/>
                  </a:lnTo>
                  <a:lnTo>
                    <a:pt x="1386" y="6335"/>
                  </a:lnTo>
                  <a:lnTo>
                    <a:pt x="1411" y="6333"/>
                  </a:lnTo>
                  <a:lnTo>
                    <a:pt x="1436" y="6330"/>
                  </a:lnTo>
                  <a:lnTo>
                    <a:pt x="1461" y="6326"/>
                  </a:lnTo>
                  <a:lnTo>
                    <a:pt x="1487" y="6320"/>
                  </a:lnTo>
                  <a:lnTo>
                    <a:pt x="1513" y="6315"/>
                  </a:lnTo>
                  <a:lnTo>
                    <a:pt x="1541" y="6308"/>
                  </a:lnTo>
                  <a:lnTo>
                    <a:pt x="1567" y="6299"/>
                  </a:lnTo>
                  <a:lnTo>
                    <a:pt x="1594" y="6291"/>
                  </a:lnTo>
                  <a:lnTo>
                    <a:pt x="1620" y="6281"/>
                  </a:lnTo>
                  <a:lnTo>
                    <a:pt x="1647" y="6270"/>
                  </a:lnTo>
                  <a:lnTo>
                    <a:pt x="1675" y="6258"/>
                  </a:lnTo>
                  <a:lnTo>
                    <a:pt x="1702" y="6246"/>
                  </a:lnTo>
                  <a:lnTo>
                    <a:pt x="1729" y="6232"/>
                  </a:lnTo>
                  <a:lnTo>
                    <a:pt x="5273" y="4371"/>
                  </a:lnTo>
                  <a:lnTo>
                    <a:pt x="6831" y="5931"/>
                  </a:lnTo>
                  <a:lnTo>
                    <a:pt x="6831" y="6336"/>
                  </a:lnTo>
                  <a:lnTo>
                    <a:pt x="8982" y="6336"/>
                  </a:lnTo>
                  <a:lnTo>
                    <a:pt x="8982" y="9130"/>
                  </a:lnTo>
                  <a:lnTo>
                    <a:pt x="9644" y="9130"/>
                  </a:lnTo>
                  <a:lnTo>
                    <a:pt x="9644" y="2911"/>
                  </a:lnTo>
                  <a:lnTo>
                    <a:pt x="8982" y="2911"/>
                  </a:lnTo>
                  <a:close/>
                  <a:moveTo>
                    <a:pt x="1591" y="6207"/>
                  </a:moveTo>
                  <a:lnTo>
                    <a:pt x="1591" y="6207"/>
                  </a:lnTo>
                  <a:lnTo>
                    <a:pt x="1584" y="6210"/>
                  </a:lnTo>
                  <a:lnTo>
                    <a:pt x="1578" y="6211"/>
                  </a:lnTo>
                  <a:lnTo>
                    <a:pt x="1571" y="6212"/>
                  </a:lnTo>
                  <a:lnTo>
                    <a:pt x="1563" y="6213"/>
                  </a:lnTo>
                  <a:lnTo>
                    <a:pt x="1556" y="6212"/>
                  </a:lnTo>
                  <a:lnTo>
                    <a:pt x="1548" y="6211"/>
                  </a:lnTo>
                  <a:lnTo>
                    <a:pt x="1532" y="6205"/>
                  </a:lnTo>
                  <a:lnTo>
                    <a:pt x="1513" y="6198"/>
                  </a:lnTo>
                  <a:lnTo>
                    <a:pt x="1494" y="6187"/>
                  </a:lnTo>
                  <a:lnTo>
                    <a:pt x="1473" y="6173"/>
                  </a:lnTo>
                  <a:lnTo>
                    <a:pt x="1450" y="6156"/>
                  </a:lnTo>
                  <a:lnTo>
                    <a:pt x="1427" y="6137"/>
                  </a:lnTo>
                  <a:lnTo>
                    <a:pt x="1403" y="6115"/>
                  </a:lnTo>
                  <a:lnTo>
                    <a:pt x="1378" y="6090"/>
                  </a:lnTo>
                  <a:lnTo>
                    <a:pt x="1352" y="6063"/>
                  </a:lnTo>
                  <a:lnTo>
                    <a:pt x="1325" y="6033"/>
                  </a:lnTo>
                  <a:lnTo>
                    <a:pt x="1296" y="6001"/>
                  </a:lnTo>
                  <a:lnTo>
                    <a:pt x="1268" y="5967"/>
                  </a:lnTo>
                  <a:lnTo>
                    <a:pt x="1238" y="5929"/>
                  </a:lnTo>
                  <a:lnTo>
                    <a:pt x="1208" y="5891"/>
                  </a:lnTo>
                  <a:lnTo>
                    <a:pt x="1177" y="5850"/>
                  </a:lnTo>
                  <a:lnTo>
                    <a:pt x="1146" y="5807"/>
                  </a:lnTo>
                  <a:lnTo>
                    <a:pt x="1114" y="5761"/>
                  </a:lnTo>
                  <a:lnTo>
                    <a:pt x="1082" y="5714"/>
                  </a:lnTo>
                  <a:lnTo>
                    <a:pt x="1050" y="5665"/>
                  </a:lnTo>
                  <a:lnTo>
                    <a:pt x="1016" y="5615"/>
                  </a:lnTo>
                  <a:lnTo>
                    <a:pt x="983" y="5563"/>
                  </a:lnTo>
                  <a:lnTo>
                    <a:pt x="949" y="5509"/>
                  </a:lnTo>
                  <a:lnTo>
                    <a:pt x="915" y="5454"/>
                  </a:lnTo>
                  <a:lnTo>
                    <a:pt x="882" y="5396"/>
                  </a:lnTo>
                  <a:lnTo>
                    <a:pt x="848" y="5338"/>
                  </a:lnTo>
                  <a:lnTo>
                    <a:pt x="814" y="5278"/>
                  </a:lnTo>
                  <a:lnTo>
                    <a:pt x="780" y="5217"/>
                  </a:lnTo>
                  <a:lnTo>
                    <a:pt x="746" y="5155"/>
                  </a:lnTo>
                  <a:lnTo>
                    <a:pt x="712" y="5091"/>
                  </a:lnTo>
                  <a:lnTo>
                    <a:pt x="679" y="5027"/>
                  </a:lnTo>
                  <a:lnTo>
                    <a:pt x="647" y="4964"/>
                  </a:lnTo>
                  <a:lnTo>
                    <a:pt x="615" y="4902"/>
                  </a:lnTo>
                  <a:lnTo>
                    <a:pt x="586" y="4839"/>
                  </a:lnTo>
                  <a:lnTo>
                    <a:pt x="556" y="4778"/>
                  </a:lnTo>
                  <a:lnTo>
                    <a:pt x="529" y="4718"/>
                  </a:lnTo>
                  <a:lnTo>
                    <a:pt x="503" y="4658"/>
                  </a:lnTo>
                  <a:lnTo>
                    <a:pt x="477" y="4600"/>
                  </a:lnTo>
                  <a:lnTo>
                    <a:pt x="453" y="4544"/>
                  </a:lnTo>
                  <a:lnTo>
                    <a:pt x="430" y="4487"/>
                  </a:lnTo>
                  <a:lnTo>
                    <a:pt x="408" y="4432"/>
                  </a:lnTo>
                  <a:lnTo>
                    <a:pt x="388" y="4379"/>
                  </a:lnTo>
                  <a:lnTo>
                    <a:pt x="369" y="4328"/>
                  </a:lnTo>
                  <a:lnTo>
                    <a:pt x="351" y="4277"/>
                  </a:lnTo>
                  <a:lnTo>
                    <a:pt x="335" y="4228"/>
                  </a:lnTo>
                  <a:lnTo>
                    <a:pt x="320" y="4181"/>
                  </a:lnTo>
                  <a:lnTo>
                    <a:pt x="307" y="4137"/>
                  </a:lnTo>
                  <a:lnTo>
                    <a:pt x="295" y="4093"/>
                  </a:lnTo>
                  <a:lnTo>
                    <a:pt x="284" y="4052"/>
                  </a:lnTo>
                  <a:lnTo>
                    <a:pt x="275" y="4012"/>
                  </a:lnTo>
                  <a:lnTo>
                    <a:pt x="267" y="3976"/>
                  </a:lnTo>
                  <a:lnTo>
                    <a:pt x="261" y="3941"/>
                  </a:lnTo>
                  <a:lnTo>
                    <a:pt x="256" y="3909"/>
                  </a:lnTo>
                  <a:lnTo>
                    <a:pt x="254" y="3878"/>
                  </a:lnTo>
                  <a:lnTo>
                    <a:pt x="253" y="3851"/>
                  </a:lnTo>
                  <a:lnTo>
                    <a:pt x="253" y="3826"/>
                  </a:lnTo>
                  <a:lnTo>
                    <a:pt x="255" y="3803"/>
                  </a:lnTo>
                  <a:lnTo>
                    <a:pt x="259" y="3783"/>
                  </a:lnTo>
                  <a:lnTo>
                    <a:pt x="265" y="3767"/>
                  </a:lnTo>
                  <a:lnTo>
                    <a:pt x="268" y="3759"/>
                  </a:lnTo>
                  <a:lnTo>
                    <a:pt x="272" y="3753"/>
                  </a:lnTo>
                  <a:lnTo>
                    <a:pt x="276" y="3747"/>
                  </a:lnTo>
                  <a:lnTo>
                    <a:pt x="281" y="3742"/>
                  </a:lnTo>
                  <a:lnTo>
                    <a:pt x="286" y="3737"/>
                  </a:lnTo>
                  <a:lnTo>
                    <a:pt x="292" y="3734"/>
                  </a:lnTo>
                  <a:lnTo>
                    <a:pt x="298" y="3732"/>
                  </a:lnTo>
                  <a:lnTo>
                    <a:pt x="304" y="3730"/>
                  </a:lnTo>
                  <a:lnTo>
                    <a:pt x="312" y="3729"/>
                  </a:lnTo>
                  <a:lnTo>
                    <a:pt x="319" y="3729"/>
                  </a:lnTo>
                  <a:lnTo>
                    <a:pt x="326" y="3729"/>
                  </a:lnTo>
                  <a:lnTo>
                    <a:pt x="335" y="3730"/>
                  </a:lnTo>
                  <a:lnTo>
                    <a:pt x="351" y="3735"/>
                  </a:lnTo>
                  <a:lnTo>
                    <a:pt x="370" y="3743"/>
                  </a:lnTo>
                  <a:lnTo>
                    <a:pt x="389" y="3754"/>
                  </a:lnTo>
                  <a:lnTo>
                    <a:pt x="410" y="3768"/>
                  </a:lnTo>
                  <a:lnTo>
                    <a:pt x="432" y="3784"/>
                  </a:lnTo>
                  <a:lnTo>
                    <a:pt x="455" y="3804"/>
                  </a:lnTo>
                  <a:lnTo>
                    <a:pt x="480" y="3826"/>
                  </a:lnTo>
                  <a:lnTo>
                    <a:pt x="505" y="3851"/>
                  </a:lnTo>
                  <a:lnTo>
                    <a:pt x="531" y="3878"/>
                  </a:lnTo>
                  <a:lnTo>
                    <a:pt x="559" y="3907"/>
                  </a:lnTo>
                  <a:lnTo>
                    <a:pt x="586" y="3940"/>
                  </a:lnTo>
                  <a:lnTo>
                    <a:pt x="615" y="3974"/>
                  </a:lnTo>
                  <a:lnTo>
                    <a:pt x="645" y="4011"/>
                  </a:lnTo>
                  <a:lnTo>
                    <a:pt x="674" y="4050"/>
                  </a:lnTo>
                  <a:lnTo>
                    <a:pt x="705" y="4091"/>
                  </a:lnTo>
                  <a:lnTo>
                    <a:pt x="736" y="4134"/>
                  </a:lnTo>
                  <a:lnTo>
                    <a:pt x="768" y="4179"/>
                  </a:lnTo>
                  <a:lnTo>
                    <a:pt x="801" y="4226"/>
                  </a:lnTo>
                  <a:lnTo>
                    <a:pt x="834" y="4275"/>
                  </a:lnTo>
                  <a:lnTo>
                    <a:pt x="866" y="4325"/>
                  </a:lnTo>
                  <a:lnTo>
                    <a:pt x="900" y="4378"/>
                  </a:lnTo>
                  <a:lnTo>
                    <a:pt x="934" y="4432"/>
                  </a:lnTo>
                  <a:lnTo>
                    <a:pt x="968" y="4488"/>
                  </a:lnTo>
                  <a:lnTo>
                    <a:pt x="1002" y="4545"/>
                  </a:lnTo>
                  <a:lnTo>
                    <a:pt x="1035" y="4604"/>
                  </a:lnTo>
                  <a:lnTo>
                    <a:pt x="1069" y="4664"/>
                  </a:lnTo>
                  <a:lnTo>
                    <a:pt x="1103" y="4725"/>
                  </a:lnTo>
                  <a:lnTo>
                    <a:pt x="1137" y="4787"/>
                  </a:lnTo>
                  <a:lnTo>
                    <a:pt x="1171" y="4850"/>
                  </a:lnTo>
                  <a:lnTo>
                    <a:pt x="1203" y="4914"/>
                  </a:lnTo>
                  <a:lnTo>
                    <a:pt x="1236" y="4977"/>
                  </a:lnTo>
                  <a:lnTo>
                    <a:pt x="1267" y="5040"/>
                  </a:lnTo>
                  <a:lnTo>
                    <a:pt x="1297" y="5101"/>
                  </a:lnTo>
                  <a:lnTo>
                    <a:pt x="1326" y="5162"/>
                  </a:lnTo>
                  <a:lnTo>
                    <a:pt x="1354" y="5223"/>
                  </a:lnTo>
                  <a:lnTo>
                    <a:pt x="1380" y="5282"/>
                  </a:lnTo>
                  <a:lnTo>
                    <a:pt x="1405" y="5340"/>
                  </a:lnTo>
                  <a:lnTo>
                    <a:pt x="1429" y="5398"/>
                  </a:lnTo>
                  <a:lnTo>
                    <a:pt x="1452" y="5454"/>
                  </a:lnTo>
                  <a:lnTo>
                    <a:pt x="1474" y="5508"/>
                  </a:lnTo>
                  <a:lnTo>
                    <a:pt x="1495" y="5562"/>
                  </a:lnTo>
                  <a:lnTo>
                    <a:pt x="1513" y="5614"/>
                  </a:lnTo>
                  <a:lnTo>
                    <a:pt x="1532" y="5664"/>
                  </a:lnTo>
                  <a:lnTo>
                    <a:pt x="1548" y="5712"/>
                  </a:lnTo>
                  <a:lnTo>
                    <a:pt x="1562" y="5759"/>
                  </a:lnTo>
                  <a:lnTo>
                    <a:pt x="1577" y="5805"/>
                  </a:lnTo>
                  <a:lnTo>
                    <a:pt x="1589" y="5848"/>
                  </a:lnTo>
                  <a:lnTo>
                    <a:pt x="1599" y="5889"/>
                  </a:lnTo>
                  <a:lnTo>
                    <a:pt x="1608" y="5928"/>
                  </a:lnTo>
                  <a:lnTo>
                    <a:pt x="1616" y="5965"/>
                  </a:lnTo>
                  <a:lnTo>
                    <a:pt x="1621" y="6000"/>
                  </a:lnTo>
                  <a:lnTo>
                    <a:pt x="1626" y="6033"/>
                  </a:lnTo>
                  <a:lnTo>
                    <a:pt x="1629" y="6063"/>
                  </a:lnTo>
                  <a:lnTo>
                    <a:pt x="1630" y="6091"/>
                  </a:lnTo>
                  <a:lnTo>
                    <a:pt x="1630" y="6115"/>
                  </a:lnTo>
                  <a:lnTo>
                    <a:pt x="1628" y="6138"/>
                  </a:lnTo>
                  <a:lnTo>
                    <a:pt x="1623" y="6157"/>
                  </a:lnTo>
                  <a:lnTo>
                    <a:pt x="1618" y="6174"/>
                  </a:lnTo>
                  <a:lnTo>
                    <a:pt x="1615" y="6181"/>
                  </a:lnTo>
                  <a:lnTo>
                    <a:pt x="1610" y="6188"/>
                  </a:lnTo>
                  <a:lnTo>
                    <a:pt x="1606" y="6193"/>
                  </a:lnTo>
                  <a:lnTo>
                    <a:pt x="1602" y="6199"/>
                  </a:lnTo>
                  <a:lnTo>
                    <a:pt x="1596" y="6203"/>
                  </a:lnTo>
                  <a:lnTo>
                    <a:pt x="1591" y="620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endParaRPr>
            </a:p>
          </p:txBody>
        </p:sp>
      </p:grpSp>
      <p:sp>
        <p:nvSpPr>
          <p:cNvPr id="78" name="文本框 48"/>
          <p:cNvSpPr txBox="1"/>
          <p:nvPr/>
        </p:nvSpPr>
        <p:spPr>
          <a:xfrm>
            <a:off x="4641440" y="6426827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bg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Select Cameras for People Counting</a:t>
            </a:r>
            <a:endParaRPr lang="zh-CN" altLang="en-US" sz="2000" dirty="0">
              <a:solidFill>
                <a:schemeClr val="bg2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9" name="KSO_Shape"/>
          <p:cNvSpPr>
            <a:spLocks/>
          </p:cNvSpPr>
          <p:nvPr/>
        </p:nvSpPr>
        <p:spPr bwMode="auto">
          <a:xfrm flipH="1">
            <a:off x="11386516" y="4341609"/>
            <a:ext cx="160042" cy="385644"/>
          </a:xfrm>
          <a:custGeom>
            <a:avLst/>
            <a:gdLst/>
            <a:ahLst/>
            <a:cxnLst/>
            <a:rect l="0" t="0" r="r" b="b"/>
            <a:pathLst>
              <a:path w="1366838" h="3292475">
                <a:moveTo>
                  <a:pt x="402179" y="752475"/>
                </a:moveTo>
                <a:lnTo>
                  <a:pt x="964659" y="752475"/>
                </a:lnTo>
                <a:lnTo>
                  <a:pt x="971008" y="752793"/>
                </a:lnTo>
                <a:lnTo>
                  <a:pt x="977673" y="753427"/>
                </a:lnTo>
                <a:lnTo>
                  <a:pt x="983387" y="754380"/>
                </a:lnTo>
                <a:lnTo>
                  <a:pt x="989736" y="755332"/>
                </a:lnTo>
                <a:lnTo>
                  <a:pt x="999893" y="756920"/>
                </a:lnTo>
                <a:lnTo>
                  <a:pt x="1010368" y="759142"/>
                </a:lnTo>
                <a:lnTo>
                  <a:pt x="1021796" y="761681"/>
                </a:lnTo>
                <a:lnTo>
                  <a:pt x="1033541" y="765174"/>
                </a:lnTo>
                <a:lnTo>
                  <a:pt x="1045920" y="769300"/>
                </a:lnTo>
                <a:lnTo>
                  <a:pt x="1058617" y="774697"/>
                </a:lnTo>
                <a:lnTo>
                  <a:pt x="1071632" y="780729"/>
                </a:lnTo>
                <a:lnTo>
                  <a:pt x="1078298" y="784221"/>
                </a:lnTo>
                <a:lnTo>
                  <a:pt x="1084646" y="788031"/>
                </a:lnTo>
                <a:lnTo>
                  <a:pt x="1093851" y="793110"/>
                </a:lnTo>
                <a:lnTo>
                  <a:pt x="1102739" y="799142"/>
                </a:lnTo>
                <a:lnTo>
                  <a:pt x="1111627" y="805491"/>
                </a:lnTo>
                <a:lnTo>
                  <a:pt x="1121150" y="812158"/>
                </a:lnTo>
                <a:lnTo>
                  <a:pt x="1130038" y="819459"/>
                </a:lnTo>
                <a:lnTo>
                  <a:pt x="1138926" y="827396"/>
                </a:lnTo>
                <a:lnTo>
                  <a:pt x="1147814" y="835650"/>
                </a:lnTo>
                <a:lnTo>
                  <a:pt x="1156702" y="844539"/>
                </a:lnTo>
                <a:lnTo>
                  <a:pt x="1165590" y="853745"/>
                </a:lnTo>
                <a:lnTo>
                  <a:pt x="1174160" y="863586"/>
                </a:lnTo>
                <a:lnTo>
                  <a:pt x="1182731" y="874062"/>
                </a:lnTo>
                <a:lnTo>
                  <a:pt x="1190984" y="884856"/>
                </a:lnTo>
                <a:lnTo>
                  <a:pt x="1199554" y="896285"/>
                </a:lnTo>
                <a:lnTo>
                  <a:pt x="1207808" y="908348"/>
                </a:lnTo>
                <a:lnTo>
                  <a:pt x="1215743" y="920729"/>
                </a:lnTo>
                <a:lnTo>
                  <a:pt x="1223361" y="933745"/>
                </a:lnTo>
                <a:lnTo>
                  <a:pt x="1230980" y="947713"/>
                </a:lnTo>
                <a:lnTo>
                  <a:pt x="1238598" y="961999"/>
                </a:lnTo>
                <a:lnTo>
                  <a:pt x="1245899" y="976920"/>
                </a:lnTo>
                <a:lnTo>
                  <a:pt x="1253200" y="992158"/>
                </a:lnTo>
                <a:lnTo>
                  <a:pt x="1260183" y="1008666"/>
                </a:lnTo>
                <a:lnTo>
                  <a:pt x="1267166" y="1025173"/>
                </a:lnTo>
                <a:lnTo>
                  <a:pt x="1274150" y="1042316"/>
                </a:lnTo>
                <a:lnTo>
                  <a:pt x="1280498" y="1060729"/>
                </a:lnTo>
                <a:lnTo>
                  <a:pt x="1286847" y="1079459"/>
                </a:lnTo>
                <a:lnTo>
                  <a:pt x="1293195" y="1098824"/>
                </a:lnTo>
                <a:lnTo>
                  <a:pt x="1298909" y="1119142"/>
                </a:lnTo>
                <a:lnTo>
                  <a:pt x="1304623" y="1140094"/>
                </a:lnTo>
                <a:lnTo>
                  <a:pt x="1310336" y="1161681"/>
                </a:lnTo>
                <a:lnTo>
                  <a:pt x="1315733" y="1184221"/>
                </a:lnTo>
                <a:lnTo>
                  <a:pt x="1320811" y="1207713"/>
                </a:lnTo>
                <a:lnTo>
                  <a:pt x="1325573" y="1231840"/>
                </a:lnTo>
                <a:lnTo>
                  <a:pt x="1330334" y="1256602"/>
                </a:lnTo>
                <a:lnTo>
                  <a:pt x="1334778" y="1282634"/>
                </a:lnTo>
                <a:lnTo>
                  <a:pt x="1338905" y="1309300"/>
                </a:lnTo>
                <a:lnTo>
                  <a:pt x="1343031" y="1336920"/>
                </a:lnTo>
                <a:lnTo>
                  <a:pt x="1346523" y="1365491"/>
                </a:lnTo>
                <a:lnTo>
                  <a:pt x="1350015" y="1395015"/>
                </a:lnTo>
                <a:lnTo>
                  <a:pt x="1352871" y="1425491"/>
                </a:lnTo>
                <a:lnTo>
                  <a:pt x="1355411" y="1456920"/>
                </a:lnTo>
                <a:lnTo>
                  <a:pt x="1358268" y="1489300"/>
                </a:lnTo>
                <a:lnTo>
                  <a:pt x="1360490" y="1522634"/>
                </a:lnTo>
                <a:lnTo>
                  <a:pt x="1362077" y="1557237"/>
                </a:lnTo>
                <a:lnTo>
                  <a:pt x="1363664" y="1592793"/>
                </a:lnTo>
                <a:lnTo>
                  <a:pt x="1365251" y="1629300"/>
                </a:lnTo>
                <a:lnTo>
                  <a:pt x="1365886" y="1667078"/>
                </a:lnTo>
                <a:lnTo>
                  <a:pt x="1366521" y="1705808"/>
                </a:lnTo>
                <a:lnTo>
                  <a:pt x="1366838" y="1745491"/>
                </a:lnTo>
                <a:lnTo>
                  <a:pt x="1366521" y="1779459"/>
                </a:lnTo>
                <a:lnTo>
                  <a:pt x="1366203" y="1813745"/>
                </a:lnTo>
                <a:lnTo>
                  <a:pt x="1365568" y="1848983"/>
                </a:lnTo>
                <a:lnTo>
                  <a:pt x="1364934" y="1884856"/>
                </a:lnTo>
                <a:lnTo>
                  <a:pt x="1363346" y="1921681"/>
                </a:lnTo>
                <a:lnTo>
                  <a:pt x="1362077" y="1959142"/>
                </a:lnTo>
                <a:lnTo>
                  <a:pt x="1360490" y="1997872"/>
                </a:lnTo>
                <a:lnTo>
                  <a:pt x="1358585" y="2037237"/>
                </a:lnTo>
                <a:lnTo>
                  <a:pt x="1357950" y="2042951"/>
                </a:lnTo>
                <a:lnTo>
                  <a:pt x="1357315" y="2048666"/>
                </a:lnTo>
                <a:lnTo>
                  <a:pt x="1356046" y="2054062"/>
                </a:lnTo>
                <a:lnTo>
                  <a:pt x="1354776" y="2059777"/>
                </a:lnTo>
                <a:lnTo>
                  <a:pt x="1353506" y="2065173"/>
                </a:lnTo>
                <a:lnTo>
                  <a:pt x="1351602" y="2070570"/>
                </a:lnTo>
                <a:lnTo>
                  <a:pt x="1349380" y="2075332"/>
                </a:lnTo>
                <a:lnTo>
                  <a:pt x="1347475" y="2080412"/>
                </a:lnTo>
                <a:lnTo>
                  <a:pt x="1344936" y="2085491"/>
                </a:lnTo>
                <a:lnTo>
                  <a:pt x="1342079" y="2090253"/>
                </a:lnTo>
                <a:lnTo>
                  <a:pt x="1339540" y="2094697"/>
                </a:lnTo>
                <a:lnTo>
                  <a:pt x="1336365" y="2099459"/>
                </a:lnTo>
                <a:lnTo>
                  <a:pt x="1332874" y="2103586"/>
                </a:lnTo>
                <a:lnTo>
                  <a:pt x="1329699" y="2107713"/>
                </a:lnTo>
                <a:lnTo>
                  <a:pt x="1325890" y="2111840"/>
                </a:lnTo>
                <a:lnTo>
                  <a:pt x="1322081" y="2115650"/>
                </a:lnTo>
                <a:lnTo>
                  <a:pt x="1317955" y="2119142"/>
                </a:lnTo>
                <a:lnTo>
                  <a:pt x="1314145" y="2122634"/>
                </a:lnTo>
                <a:lnTo>
                  <a:pt x="1309701" y="2125809"/>
                </a:lnTo>
                <a:lnTo>
                  <a:pt x="1304940" y="2128983"/>
                </a:lnTo>
                <a:lnTo>
                  <a:pt x="1300496" y="2131523"/>
                </a:lnTo>
                <a:lnTo>
                  <a:pt x="1295735" y="2134380"/>
                </a:lnTo>
                <a:lnTo>
                  <a:pt x="1290656" y="2136602"/>
                </a:lnTo>
                <a:lnTo>
                  <a:pt x="1285894" y="2138824"/>
                </a:lnTo>
                <a:lnTo>
                  <a:pt x="1280816" y="2141047"/>
                </a:lnTo>
                <a:lnTo>
                  <a:pt x="1275419" y="2142634"/>
                </a:lnTo>
                <a:lnTo>
                  <a:pt x="1270023" y="2143904"/>
                </a:lnTo>
                <a:lnTo>
                  <a:pt x="1264627" y="2145174"/>
                </a:lnTo>
                <a:lnTo>
                  <a:pt x="1259231" y="2145809"/>
                </a:lnTo>
                <a:lnTo>
                  <a:pt x="1253517" y="2146761"/>
                </a:lnTo>
                <a:lnTo>
                  <a:pt x="1247803" y="2147396"/>
                </a:lnTo>
                <a:lnTo>
                  <a:pt x="1242090" y="2147396"/>
                </a:lnTo>
                <a:lnTo>
                  <a:pt x="1236059" y="2147396"/>
                </a:lnTo>
                <a:lnTo>
                  <a:pt x="1230027" y="2146443"/>
                </a:lnTo>
                <a:lnTo>
                  <a:pt x="1223996" y="2145809"/>
                </a:lnTo>
                <a:lnTo>
                  <a:pt x="1218283" y="2144856"/>
                </a:lnTo>
                <a:lnTo>
                  <a:pt x="1212252" y="2143586"/>
                </a:lnTo>
                <a:lnTo>
                  <a:pt x="1207173" y="2141999"/>
                </a:lnTo>
                <a:lnTo>
                  <a:pt x="1201459" y="2140094"/>
                </a:lnTo>
                <a:lnTo>
                  <a:pt x="1196063" y="2137872"/>
                </a:lnTo>
                <a:lnTo>
                  <a:pt x="1190984" y="2135650"/>
                </a:lnTo>
                <a:lnTo>
                  <a:pt x="1186223" y="2133110"/>
                </a:lnTo>
                <a:lnTo>
                  <a:pt x="1181144" y="2129936"/>
                </a:lnTo>
                <a:lnTo>
                  <a:pt x="1176382" y="2127078"/>
                </a:lnTo>
                <a:lnTo>
                  <a:pt x="1171938" y="2123586"/>
                </a:lnTo>
                <a:lnTo>
                  <a:pt x="1167494" y="2120412"/>
                </a:lnTo>
                <a:lnTo>
                  <a:pt x="1163050" y="2116602"/>
                </a:lnTo>
                <a:lnTo>
                  <a:pt x="1159241" y="2112793"/>
                </a:lnTo>
                <a:lnTo>
                  <a:pt x="1155432" y="2108666"/>
                </a:lnTo>
                <a:lnTo>
                  <a:pt x="1151941" y="2104539"/>
                </a:lnTo>
                <a:lnTo>
                  <a:pt x="1148131" y="2100094"/>
                </a:lnTo>
                <a:lnTo>
                  <a:pt x="1145275" y="2095332"/>
                </a:lnTo>
                <a:lnTo>
                  <a:pt x="1142418" y="2090888"/>
                </a:lnTo>
                <a:lnTo>
                  <a:pt x="1139243" y="2085808"/>
                </a:lnTo>
                <a:lnTo>
                  <a:pt x="1137021" y="2080729"/>
                </a:lnTo>
                <a:lnTo>
                  <a:pt x="1134482" y="2075332"/>
                </a:lnTo>
                <a:lnTo>
                  <a:pt x="1132578" y="2070253"/>
                </a:lnTo>
                <a:lnTo>
                  <a:pt x="1130673" y="2064856"/>
                </a:lnTo>
                <a:lnTo>
                  <a:pt x="1129403" y="2059459"/>
                </a:lnTo>
                <a:lnTo>
                  <a:pt x="1128134" y="2053745"/>
                </a:lnTo>
                <a:lnTo>
                  <a:pt x="1126864" y="2048348"/>
                </a:lnTo>
                <a:lnTo>
                  <a:pt x="1126229" y="2042316"/>
                </a:lnTo>
                <a:lnTo>
                  <a:pt x="1125594" y="2036602"/>
                </a:lnTo>
                <a:lnTo>
                  <a:pt x="1125594" y="2030570"/>
                </a:lnTo>
                <a:lnTo>
                  <a:pt x="1125912" y="2024539"/>
                </a:lnTo>
                <a:lnTo>
                  <a:pt x="1127499" y="1986761"/>
                </a:lnTo>
                <a:lnTo>
                  <a:pt x="1129403" y="1949618"/>
                </a:lnTo>
                <a:lnTo>
                  <a:pt x="1130990" y="1913745"/>
                </a:lnTo>
                <a:lnTo>
                  <a:pt x="1131943" y="1878189"/>
                </a:lnTo>
                <a:lnTo>
                  <a:pt x="1132895" y="1843904"/>
                </a:lnTo>
                <a:lnTo>
                  <a:pt x="1133212" y="1810253"/>
                </a:lnTo>
                <a:lnTo>
                  <a:pt x="1133530" y="1777554"/>
                </a:lnTo>
                <a:lnTo>
                  <a:pt x="1133847" y="1745491"/>
                </a:lnTo>
                <a:lnTo>
                  <a:pt x="1133530" y="1697237"/>
                </a:lnTo>
                <a:lnTo>
                  <a:pt x="1132578" y="1650888"/>
                </a:lnTo>
                <a:lnTo>
                  <a:pt x="1131308" y="1606443"/>
                </a:lnTo>
                <a:lnTo>
                  <a:pt x="1129721" y="1563904"/>
                </a:lnTo>
                <a:lnTo>
                  <a:pt x="1127181" y="1522951"/>
                </a:lnTo>
                <a:lnTo>
                  <a:pt x="1124324" y="1483904"/>
                </a:lnTo>
                <a:lnTo>
                  <a:pt x="1121150" y="1447078"/>
                </a:lnTo>
                <a:lnTo>
                  <a:pt x="1117341" y="1411840"/>
                </a:lnTo>
                <a:lnTo>
                  <a:pt x="1113215" y="1378507"/>
                </a:lnTo>
                <a:lnTo>
                  <a:pt x="1109088" y="1346443"/>
                </a:lnTo>
                <a:lnTo>
                  <a:pt x="1104327" y="1316285"/>
                </a:lnTo>
                <a:lnTo>
                  <a:pt x="1099565" y="1288031"/>
                </a:lnTo>
                <a:lnTo>
                  <a:pt x="1094169" y="1261047"/>
                </a:lnTo>
                <a:lnTo>
                  <a:pt x="1088455" y="1235332"/>
                </a:lnTo>
                <a:lnTo>
                  <a:pt x="1082742" y="1211840"/>
                </a:lnTo>
                <a:lnTo>
                  <a:pt x="1076710" y="1189300"/>
                </a:lnTo>
                <a:lnTo>
                  <a:pt x="1076710" y="1585174"/>
                </a:lnTo>
                <a:lnTo>
                  <a:pt x="1076710" y="1860412"/>
                </a:lnTo>
                <a:lnTo>
                  <a:pt x="1076710" y="3112475"/>
                </a:lnTo>
                <a:lnTo>
                  <a:pt x="1076710" y="3121681"/>
                </a:lnTo>
                <a:lnTo>
                  <a:pt x="1075758" y="3130888"/>
                </a:lnTo>
                <a:lnTo>
                  <a:pt x="1074806" y="3139777"/>
                </a:lnTo>
                <a:lnTo>
                  <a:pt x="1073219" y="3148666"/>
                </a:lnTo>
                <a:lnTo>
                  <a:pt x="1071314" y="3157237"/>
                </a:lnTo>
                <a:lnTo>
                  <a:pt x="1068775" y="3166126"/>
                </a:lnTo>
                <a:lnTo>
                  <a:pt x="1065918" y="3174380"/>
                </a:lnTo>
                <a:lnTo>
                  <a:pt x="1062744" y="3182634"/>
                </a:lnTo>
                <a:lnTo>
                  <a:pt x="1059252" y="3190570"/>
                </a:lnTo>
                <a:lnTo>
                  <a:pt x="1055125" y="3198189"/>
                </a:lnTo>
                <a:lnTo>
                  <a:pt x="1050999" y="3205808"/>
                </a:lnTo>
                <a:lnTo>
                  <a:pt x="1046238" y="3213110"/>
                </a:lnTo>
                <a:lnTo>
                  <a:pt x="1041159" y="3220094"/>
                </a:lnTo>
                <a:lnTo>
                  <a:pt x="1036080" y="3226761"/>
                </a:lnTo>
                <a:lnTo>
                  <a:pt x="1030366" y="3233428"/>
                </a:lnTo>
                <a:lnTo>
                  <a:pt x="1024335" y="3239777"/>
                </a:lnTo>
                <a:lnTo>
                  <a:pt x="1017987" y="3245808"/>
                </a:lnTo>
                <a:lnTo>
                  <a:pt x="1011321" y="3251523"/>
                </a:lnTo>
                <a:lnTo>
                  <a:pt x="1004655" y="3256602"/>
                </a:lnTo>
                <a:lnTo>
                  <a:pt x="997354" y="3261681"/>
                </a:lnTo>
                <a:lnTo>
                  <a:pt x="990053" y="3266443"/>
                </a:lnTo>
                <a:lnTo>
                  <a:pt x="982752" y="3270570"/>
                </a:lnTo>
                <a:lnTo>
                  <a:pt x="974817" y="3274697"/>
                </a:lnTo>
                <a:lnTo>
                  <a:pt x="966881" y="3278189"/>
                </a:lnTo>
                <a:lnTo>
                  <a:pt x="958945" y="3281681"/>
                </a:lnTo>
                <a:lnTo>
                  <a:pt x="950692" y="3284221"/>
                </a:lnTo>
                <a:lnTo>
                  <a:pt x="942122" y="3287078"/>
                </a:lnTo>
                <a:lnTo>
                  <a:pt x="933234" y="3288983"/>
                </a:lnTo>
                <a:lnTo>
                  <a:pt x="924346" y="3290253"/>
                </a:lnTo>
                <a:lnTo>
                  <a:pt x="915458" y="3291523"/>
                </a:lnTo>
                <a:lnTo>
                  <a:pt x="906570" y="3292158"/>
                </a:lnTo>
                <a:lnTo>
                  <a:pt x="897047" y="3292475"/>
                </a:lnTo>
                <a:lnTo>
                  <a:pt x="887842" y="3292158"/>
                </a:lnTo>
                <a:lnTo>
                  <a:pt x="878636" y="3291523"/>
                </a:lnTo>
                <a:lnTo>
                  <a:pt x="869431" y="3290253"/>
                </a:lnTo>
                <a:lnTo>
                  <a:pt x="860543" y="3288983"/>
                </a:lnTo>
                <a:lnTo>
                  <a:pt x="851973" y="3287078"/>
                </a:lnTo>
                <a:lnTo>
                  <a:pt x="843719" y="3284221"/>
                </a:lnTo>
                <a:lnTo>
                  <a:pt x="835149" y="3281681"/>
                </a:lnTo>
                <a:lnTo>
                  <a:pt x="826896" y="3278189"/>
                </a:lnTo>
                <a:lnTo>
                  <a:pt x="818960" y="3274697"/>
                </a:lnTo>
                <a:lnTo>
                  <a:pt x="811025" y="3270570"/>
                </a:lnTo>
                <a:lnTo>
                  <a:pt x="803724" y="3266443"/>
                </a:lnTo>
                <a:lnTo>
                  <a:pt x="796423" y="3261681"/>
                </a:lnTo>
                <a:lnTo>
                  <a:pt x="789440" y="3256602"/>
                </a:lnTo>
                <a:lnTo>
                  <a:pt x="782456" y="3251523"/>
                </a:lnTo>
                <a:lnTo>
                  <a:pt x="775790" y="3245808"/>
                </a:lnTo>
                <a:lnTo>
                  <a:pt x="770077" y="3239777"/>
                </a:lnTo>
                <a:lnTo>
                  <a:pt x="764045" y="3233428"/>
                </a:lnTo>
                <a:lnTo>
                  <a:pt x="758332" y="3226761"/>
                </a:lnTo>
                <a:lnTo>
                  <a:pt x="752936" y="3220094"/>
                </a:lnTo>
                <a:lnTo>
                  <a:pt x="747857" y="3213110"/>
                </a:lnTo>
                <a:lnTo>
                  <a:pt x="743095" y="3205808"/>
                </a:lnTo>
                <a:lnTo>
                  <a:pt x="738651" y="3198189"/>
                </a:lnTo>
                <a:lnTo>
                  <a:pt x="734842" y="3190570"/>
                </a:lnTo>
                <a:lnTo>
                  <a:pt x="731351" y="3182634"/>
                </a:lnTo>
                <a:lnTo>
                  <a:pt x="728176" y="3174380"/>
                </a:lnTo>
                <a:lnTo>
                  <a:pt x="725002" y="3166126"/>
                </a:lnTo>
                <a:lnTo>
                  <a:pt x="722780" y="3157237"/>
                </a:lnTo>
                <a:lnTo>
                  <a:pt x="720875" y="3148666"/>
                </a:lnTo>
                <a:lnTo>
                  <a:pt x="718971" y="3139777"/>
                </a:lnTo>
                <a:lnTo>
                  <a:pt x="718019" y="3130888"/>
                </a:lnTo>
                <a:lnTo>
                  <a:pt x="717384" y="3121681"/>
                </a:lnTo>
                <a:lnTo>
                  <a:pt x="717066" y="3112475"/>
                </a:lnTo>
                <a:lnTo>
                  <a:pt x="717066" y="1973110"/>
                </a:lnTo>
                <a:lnTo>
                  <a:pt x="649772" y="1973110"/>
                </a:lnTo>
                <a:lnTo>
                  <a:pt x="649772" y="3112475"/>
                </a:lnTo>
                <a:lnTo>
                  <a:pt x="649455" y="3121681"/>
                </a:lnTo>
                <a:lnTo>
                  <a:pt x="648820" y="3130888"/>
                </a:lnTo>
                <a:lnTo>
                  <a:pt x="647550" y="3139777"/>
                </a:lnTo>
                <a:lnTo>
                  <a:pt x="645963" y="3148666"/>
                </a:lnTo>
                <a:lnTo>
                  <a:pt x="644058" y="3157237"/>
                </a:lnTo>
                <a:lnTo>
                  <a:pt x="641836" y="3166126"/>
                </a:lnTo>
                <a:lnTo>
                  <a:pt x="638662" y="3174380"/>
                </a:lnTo>
                <a:lnTo>
                  <a:pt x="635488" y="3182634"/>
                </a:lnTo>
                <a:lnTo>
                  <a:pt x="631679" y="3190570"/>
                </a:lnTo>
                <a:lnTo>
                  <a:pt x="628187" y="3198189"/>
                </a:lnTo>
                <a:lnTo>
                  <a:pt x="623426" y="3205808"/>
                </a:lnTo>
                <a:lnTo>
                  <a:pt x="618664" y="3213110"/>
                </a:lnTo>
                <a:lnTo>
                  <a:pt x="613903" y="3220094"/>
                </a:lnTo>
                <a:lnTo>
                  <a:pt x="608507" y="3226761"/>
                </a:lnTo>
                <a:lnTo>
                  <a:pt x="602793" y="3233428"/>
                </a:lnTo>
                <a:lnTo>
                  <a:pt x="596762" y="3239777"/>
                </a:lnTo>
                <a:lnTo>
                  <a:pt x="590413" y="3245808"/>
                </a:lnTo>
                <a:lnTo>
                  <a:pt x="584382" y="3251523"/>
                </a:lnTo>
                <a:lnTo>
                  <a:pt x="577399" y="3256602"/>
                </a:lnTo>
                <a:lnTo>
                  <a:pt x="570415" y="3261681"/>
                </a:lnTo>
                <a:lnTo>
                  <a:pt x="563115" y="3266443"/>
                </a:lnTo>
                <a:lnTo>
                  <a:pt x="555496" y="3270570"/>
                </a:lnTo>
                <a:lnTo>
                  <a:pt x="547561" y="3274697"/>
                </a:lnTo>
                <a:lnTo>
                  <a:pt x="539625" y="3278189"/>
                </a:lnTo>
                <a:lnTo>
                  <a:pt x="531372" y="3281681"/>
                </a:lnTo>
                <a:lnTo>
                  <a:pt x="523119" y="3284221"/>
                </a:lnTo>
                <a:lnTo>
                  <a:pt x="514866" y="3287078"/>
                </a:lnTo>
                <a:lnTo>
                  <a:pt x="505978" y="3288983"/>
                </a:lnTo>
                <a:lnTo>
                  <a:pt x="497090" y="3290253"/>
                </a:lnTo>
                <a:lnTo>
                  <a:pt x="488202" y="3291523"/>
                </a:lnTo>
                <a:lnTo>
                  <a:pt x="478997" y="3292158"/>
                </a:lnTo>
                <a:lnTo>
                  <a:pt x="469791" y="3292475"/>
                </a:lnTo>
                <a:lnTo>
                  <a:pt x="460268" y="3292158"/>
                </a:lnTo>
                <a:lnTo>
                  <a:pt x="451380" y="3291523"/>
                </a:lnTo>
                <a:lnTo>
                  <a:pt x="442493" y="3290253"/>
                </a:lnTo>
                <a:lnTo>
                  <a:pt x="433605" y="3288983"/>
                </a:lnTo>
                <a:lnTo>
                  <a:pt x="424717" y="3287078"/>
                </a:lnTo>
                <a:lnTo>
                  <a:pt x="416146" y="3284221"/>
                </a:lnTo>
                <a:lnTo>
                  <a:pt x="407893" y="3281681"/>
                </a:lnTo>
                <a:lnTo>
                  <a:pt x="399640" y="3278189"/>
                </a:lnTo>
                <a:lnTo>
                  <a:pt x="391704" y="3274697"/>
                </a:lnTo>
                <a:lnTo>
                  <a:pt x="384086" y="3270570"/>
                </a:lnTo>
                <a:lnTo>
                  <a:pt x="376468" y="3266443"/>
                </a:lnTo>
                <a:lnTo>
                  <a:pt x="368850" y="3261681"/>
                </a:lnTo>
                <a:lnTo>
                  <a:pt x="362184" y="3256602"/>
                </a:lnTo>
                <a:lnTo>
                  <a:pt x="355518" y="3251523"/>
                </a:lnTo>
                <a:lnTo>
                  <a:pt x="348852" y="3245808"/>
                </a:lnTo>
                <a:lnTo>
                  <a:pt x="342503" y="3239777"/>
                </a:lnTo>
                <a:lnTo>
                  <a:pt x="336472" y="3233428"/>
                </a:lnTo>
                <a:lnTo>
                  <a:pt x="330758" y="3226761"/>
                </a:lnTo>
                <a:lnTo>
                  <a:pt x="325362" y="3220094"/>
                </a:lnTo>
                <a:lnTo>
                  <a:pt x="320601" y="3213110"/>
                </a:lnTo>
                <a:lnTo>
                  <a:pt x="315839" y="3205808"/>
                </a:lnTo>
                <a:lnTo>
                  <a:pt x="311395" y="3198189"/>
                </a:lnTo>
                <a:lnTo>
                  <a:pt x="307586" y="3190570"/>
                </a:lnTo>
                <a:lnTo>
                  <a:pt x="303777" y="3182634"/>
                </a:lnTo>
                <a:lnTo>
                  <a:pt x="300603" y="3174380"/>
                </a:lnTo>
                <a:lnTo>
                  <a:pt x="298064" y="3166126"/>
                </a:lnTo>
                <a:lnTo>
                  <a:pt x="295524" y="3157237"/>
                </a:lnTo>
                <a:lnTo>
                  <a:pt x="293620" y="3148666"/>
                </a:lnTo>
                <a:lnTo>
                  <a:pt x="292032" y="3139777"/>
                </a:lnTo>
                <a:lnTo>
                  <a:pt x="290763" y="3130888"/>
                </a:lnTo>
                <a:lnTo>
                  <a:pt x="289810" y="3121681"/>
                </a:lnTo>
                <a:lnTo>
                  <a:pt x="289810" y="3112475"/>
                </a:lnTo>
                <a:lnTo>
                  <a:pt x="289810" y="1860412"/>
                </a:lnTo>
                <a:lnTo>
                  <a:pt x="289810" y="1585174"/>
                </a:lnTo>
                <a:lnTo>
                  <a:pt x="289810" y="1189300"/>
                </a:lnTo>
                <a:lnTo>
                  <a:pt x="284097" y="1211840"/>
                </a:lnTo>
                <a:lnTo>
                  <a:pt x="278383" y="1235332"/>
                </a:lnTo>
                <a:lnTo>
                  <a:pt x="272669" y="1261047"/>
                </a:lnTo>
                <a:lnTo>
                  <a:pt x="267273" y="1288031"/>
                </a:lnTo>
                <a:lnTo>
                  <a:pt x="262512" y="1316285"/>
                </a:lnTo>
                <a:lnTo>
                  <a:pt x="257750" y="1346443"/>
                </a:lnTo>
                <a:lnTo>
                  <a:pt x="253306" y="1378507"/>
                </a:lnTo>
                <a:lnTo>
                  <a:pt x="249497" y="1411840"/>
                </a:lnTo>
                <a:lnTo>
                  <a:pt x="245371" y="1447078"/>
                </a:lnTo>
                <a:lnTo>
                  <a:pt x="242514" y="1483904"/>
                </a:lnTo>
                <a:lnTo>
                  <a:pt x="239340" y="1522951"/>
                </a:lnTo>
                <a:lnTo>
                  <a:pt x="237118" y="1563904"/>
                </a:lnTo>
                <a:lnTo>
                  <a:pt x="235213" y="1606443"/>
                </a:lnTo>
                <a:lnTo>
                  <a:pt x="233943" y="1650888"/>
                </a:lnTo>
                <a:lnTo>
                  <a:pt x="233309" y="1696920"/>
                </a:lnTo>
                <a:lnTo>
                  <a:pt x="232674" y="1745491"/>
                </a:lnTo>
                <a:lnTo>
                  <a:pt x="232674" y="1777554"/>
                </a:lnTo>
                <a:lnTo>
                  <a:pt x="233309" y="1810253"/>
                </a:lnTo>
                <a:lnTo>
                  <a:pt x="233943" y="1843904"/>
                </a:lnTo>
                <a:lnTo>
                  <a:pt x="234896" y="1878189"/>
                </a:lnTo>
                <a:lnTo>
                  <a:pt x="235848" y="1913745"/>
                </a:lnTo>
                <a:lnTo>
                  <a:pt x="237118" y="1949618"/>
                </a:lnTo>
                <a:lnTo>
                  <a:pt x="238705" y="1986761"/>
                </a:lnTo>
                <a:lnTo>
                  <a:pt x="240927" y="2024539"/>
                </a:lnTo>
                <a:lnTo>
                  <a:pt x="241244" y="2030570"/>
                </a:lnTo>
                <a:lnTo>
                  <a:pt x="240927" y="2036602"/>
                </a:lnTo>
                <a:lnTo>
                  <a:pt x="240609" y="2042316"/>
                </a:lnTo>
                <a:lnTo>
                  <a:pt x="239657" y="2048348"/>
                </a:lnTo>
                <a:lnTo>
                  <a:pt x="238705" y="2053745"/>
                </a:lnTo>
                <a:lnTo>
                  <a:pt x="237435" y="2059459"/>
                </a:lnTo>
                <a:lnTo>
                  <a:pt x="236165" y="2064856"/>
                </a:lnTo>
                <a:lnTo>
                  <a:pt x="234261" y="2070253"/>
                </a:lnTo>
                <a:lnTo>
                  <a:pt x="232039" y="2075332"/>
                </a:lnTo>
                <a:lnTo>
                  <a:pt x="229817" y="2080729"/>
                </a:lnTo>
                <a:lnTo>
                  <a:pt x="227277" y="2085808"/>
                </a:lnTo>
                <a:lnTo>
                  <a:pt x="224421" y="2090888"/>
                </a:lnTo>
                <a:lnTo>
                  <a:pt x="221564" y="2095332"/>
                </a:lnTo>
                <a:lnTo>
                  <a:pt x="218072" y="2100094"/>
                </a:lnTo>
                <a:lnTo>
                  <a:pt x="214898" y="2104539"/>
                </a:lnTo>
                <a:lnTo>
                  <a:pt x="211089" y="2108666"/>
                </a:lnTo>
                <a:lnTo>
                  <a:pt x="207597" y="2112793"/>
                </a:lnTo>
                <a:lnTo>
                  <a:pt x="203470" y="2116602"/>
                </a:lnTo>
                <a:lnTo>
                  <a:pt x="199344" y="2120412"/>
                </a:lnTo>
                <a:lnTo>
                  <a:pt x="194900" y="2123586"/>
                </a:lnTo>
                <a:lnTo>
                  <a:pt x="190456" y="2127078"/>
                </a:lnTo>
                <a:lnTo>
                  <a:pt x="185695" y="2129936"/>
                </a:lnTo>
                <a:lnTo>
                  <a:pt x="180616" y="2133110"/>
                </a:lnTo>
                <a:lnTo>
                  <a:pt x="175537" y="2135650"/>
                </a:lnTo>
                <a:lnTo>
                  <a:pt x="170776" y="2137872"/>
                </a:lnTo>
                <a:lnTo>
                  <a:pt x="165379" y="2140094"/>
                </a:lnTo>
                <a:lnTo>
                  <a:pt x="159666" y="2141999"/>
                </a:lnTo>
                <a:lnTo>
                  <a:pt x="153952" y="2143586"/>
                </a:lnTo>
                <a:lnTo>
                  <a:pt x="148556" y="2144856"/>
                </a:lnTo>
                <a:lnTo>
                  <a:pt x="142842" y="2145809"/>
                </a:lnTo>
                <a:lnTo>
                  <a:pt x="136811" y="2146443"/>
                </a:lnTo>
                <a:lnTo>
                  <a:pt x="130780" y="2147396"/>
                </a:lnTo>
                <a:lnTo>
                  <a:pt x="124431" y="2147396"/>
                </a:lnTo>
                <a:lnTo>
                  <a:pt x="119035" y="2147396"/>
                </a:lnTo>
                <a:lnTo>
                  <a:pt x="113321" y="2146761"/>
                </a:lnTo>
                <a:lnTo>
                  <a:pt x="107608" y="2145809"/>
                </a:lnTo>
                <a:lnTo>
                  <a:pt x="101894" y="2145174"/>
                </a:lnTo>
                <a:lnTo>
                  <a:pt x="96498" y="2143904"/>
                </a:lnTo>
                <a:lnTo>
                  <a:pt x="91419" y="2142634"/>
                </a:lnTo>
                <a:lnTo>
                  <a:pt x="86023" y="2141047"/>
                </a:lnTo>
                <a:lnTo>
                  <a:pt x="80944" y="2138824"/>
                </a:lnTo>
                <a:lnTo>
                  <a:pt x="76182" y="2136602"/>
                </a:lnTo>
                <a:lnTo>
                  <a:pt x="71104" y="2134380"/>
                </a:lnTo>
                <a:lnTo>
                  <a:pt x="66342" y="2131523"/>
                </a:lnTo>
                <a:lnTo>
                  <a:pt x="61898" y="2128983"/>
                </a:lnTo>
                <a:lnTo>
                  <a:pt x="57137" y="2125809"/>
                </a:lnTo>
                <a:lnTo>
                  <a:pt x="52693" y="2122634"/>
                </a:lnTo>
                <a:lnTo>
                  <a:pt x="48884" y="2119142"/>
                </a:lnTo>
                <a:lnTo>
                  <a:pt x="44757" y="2115650"/>
                </a:lnTo>
                <a:lnTo>
                  <a:pt x="40948" y="2111840"/>
                </a:lnTo>
                <a:lnTo>
                  <a:pt x="37139" y="2107713"/>
                </a:lnTo>
                <a:lnTo>
                  <a:pt x="33965" y="2103586"/>
                </a:lnTo>
                <a:lnTo>
                  <a:pt x="30473" y="2099459"/>
                </a:lnTo>
                <a:lnTo>
                  <a:pt x="27299" y="2094697"/>
                </a:lnTo>
                <a:lnTo>
                  <a:pt x="24442" y="2090253"/>
                </a:lnTo>
                <a:lnTo>
                  <a:pt x="21903" y="2085491"/>
                </a:lnTo>
                <a:lnTo>
                  <a:pt x="19363" y="2080412"/>
                </a:lnTo>
                <a:lnTo>
                  <a:pt x="17141" y="2075332"/>
                </a:lnTo>
                <a:lnTo>
                  <a:pt x="15237" y="2070570"/>
                </a:lnTo>
                <a:lnTo>
                  <a:pt x="13332" y="2065173"/>
                </a:lnTo>
                <a:lnTo>
                  <a:pt x="12062" y="2059777"/>
                </a:lnTo>
                <a:lnTo>
                  <a:pt x="10475" y="2054062"/>
                </a:lnTo>
                <a:lnTo>
                  <a:pt x="9523" y="2048666"/>
                </a:lnTo>
                <a:lnTo>
                  <a:pt x="8888" y="2042951"/>
                </a:lnTo>
                <a:lnTo>
                  <a:pt x="8253" y="2037237"/>
                </a:lnTo>
                <a:lnTo>
                  <a:pt x="6349" y="1997872"/>
                </a:lnTo>
                <a:lnTo>
                  <a:pt x="4762" y="1959459"/>
                </a:lnTo>
                <a:lnTo>
                  <a:pt x="3174" y="1921681"/>
                </a:lnTo>
                <a:lnTo>
                  <a:pt x="1905" y="1884856"/>
                </a:lnTo>
                <a:lnTo>
                  <a:pt x="952" y="1848983"/>
                </a:lnTo>
                <a:lnTo>
                  <a:pt x="318" y="1813745"/>
                </a:lnTo>
                <a:lnTo>
                  <a:pt x="0" y="1779142"/>
                </a:lnTo>
                <a:lnTo>
                  <a:pt x="0" y="1745491"/>
                </a:lnTo>
                <a:lnTo>
                  <a:pt x="0" y="1715650"/>
                </a:lnTo>
                <a:lnTo>
                  <a:pt x="318" y="1686126"/>
                </a:lnTo>
                <a:lnTo>
                  <a:pt x="952" y="1657554"/>
                </a:lnTo>
                <a:lnTo>
                  <a:pt x="1587" y="1629300"/>
                </a:lnTo>
                <a:lnTo>
                  <a:pt x="2540" y="1601681"/>
                </a:lnTo>
                <a:lnTo>
                  <a:pt x="3492" y="1574697"/>
                </a:lnTo>
                <a:lnTo>
                  <a:pt x="5079" y="1548348"/>
                </a:lnTo>
                <a:lnTo>
                  <a:pt x="6349" y="1522634"/>
                </a:lnTo>
                <a:lnTo>
                  <a:pt x="7936" y="1497555"/>
                </a:lnTo>
                <a:lnTo>
                  <a:pt x="9523" y="1473110"/>
                </a:lnTo>
                <a:lnTo>
                  <a:pt x="11745" y="1448666"/>
                </a:lnTo>
                <a:lnTo>
                  <a:pt x="13967" y="1425491"/>
                </a:lnTo>
                <a:lnTo>
                  <a:pt x="15871" y="1402634"/>
                </a:lnTo>
                <a:lnTo>
                  <a:pt x="18728" y="1380094"/>
                </a:lnTo>
                <a:lnTo>
                  <a:pt x="21268" y="1358507"/>
                </a:lnTo>
                <a:lnTo>
                  <a:pt x="23807" y="1336920"/>
                </a:lnTo>
                <a:lnTo>
                  <a:pt x="26981" y="1316285"/>
                </a:lnTo>
                <a:lnTo>
                  <a:pt x="29838" y="1295967"/>
                </a:lnTo>
                <a:lnTo>
                  <a:pt x="33012" y="1275967"/>
                </a:lnTo>
                <a:lnTo>
                  <a:pt x="36187" y="1256602"/>
                </a:lnTo>
                <a:lnTo>
                  <a:pt x="39996" y="1237872"/>
                </a:lnTo>
                <a:lnTo>
                  <a:pt x="43488" y="1219459"/>
                </a:lnTo>
                <a:lnTo>
                  <a:pt x="47297" y="1201681"/>
                </a:lnTo>
                <a:lnTo>
                  <a:pt x="51106" y="1184221"/>
                </a:lnTo>
                <a:lnTo>
                  <a:pt x="55232" y="1167396"/>
                </a:lnTo>
                <a:lnTo>
                  <a:pt x="59041" y="1150888"/>
                </a:lnTo>
                <a:lnTo>
                  <a:pt x="63485" y="1134697"/>
                </a:lnTo>
                <a:lnTo>
                  <a:pt x="67612" y="1119142"/>
                </a:lnTo>
                <a:lnTo>
                  <a:pt x="72056" y="1103904"/>
                </a:lnTo>
                <a:lnTo>
                  <a:pt x="76817" y="1088983"/>
                </a:lnTo>
                <a:lnTo>
                  <a:pt x="81261" y="1074697"/>
                </a:lnTo>
                <a:lnTo>
                  <a:pt x="86023" y="1060729"/>
                </a:lnTo>
                <a:lnTo>
                  <a:pt x="91102" y="1047078"/>
                </a:lnTo>
                <a:lnTo>
                  <a:pt x="95863" y="1033745"/>
                </a:lnTo>
                <a:lnTo>
                  <a:pt x="100942" y="1020729"/>
                </a:lnTo>
                <a:lnTo>
                  <a:pt x="106338" y="1008666"/>
                </a:lnTo>
                <a:lnTo>
                  <a:pt x="111734" y="996285"/>
                </a:lnTo>
                <a:lnTo>
                  <a:pt x="116813" y="984539"/>
                </a:lnTo>
                <a:lnTo>
                  <a:pt x="122209" y="973110"/>
                </a:lnTo>
                <a:lnTo>
                  <a:pt x="127923" y="961999"/>
                </a:lnTo>
                <a:lnTo>
                  <a:pt x="133637" y="951205"/>
                </a:lnTo>
                <a:lnTo>
                  <a:pt x="139350" y="940729"/>
                </a:lnTo>
                <a:lnTo>
                  <a:pt x="145064" y="930570"/>
                </a:lnTo>
                <a:lnTo>
                  <a:pt x="151095" y="920729"/>
                </a:lnTo>
                <a:lnTo>
                  <a:pt x="157126" y="911205"/>
                </a:lnTo>
                <a:lnTo>
                  <a:pt x="163475" y="902316"/>
                </a:lnTo>
                <a:lnTo>
                  <a:pt x="169506" y="893110"/>
                </a:lnTo>
                <a:lnTo>
                  <a:pt x="175537" y="884856"/>
                </a:lnTo>
                <a:lnTo>
                  <a:pt x="181885" y="876602"/>
                </a:lnTo>
                <a:lnTo>
                  <a:pt x="188234" y="868666"/>
                </a:lnTo>
                <a:lnTo>
                  <a:pt x="194900" y="861047"/>
                </a:lnTo>
                <a:lnTo>
                  <a:pt x="201248" y="853745"/>
                </a:lnTo>
                <a:lnTo>
                  <a:pt x="207914" y="846761"/>
                </a:lnTo>
                <a:lnTo>
                  <a:pt x="214580" y="840094"/>
                </a:lnTo>
                <a:lnTo>
                  <a:pt x="221246" y="833427"/>
                </a:lnTo>
                <a:lnTo>
                  <a:pt x="227912" y="827396"/>
                </a:lnTo>
                <a:lnTo>
                  <a:pt x="234578" y="821364"/>
                </a:lnTo>
                <a:lnTo>
                  <a:pt x="241244" y="815967"/>
                </a:lnTo>
                <a:lnTo>
                  <a:pt x="248228" y="810570"/>
                </a:lnTo>
                <a:lnTo>
                  <a:pt x="254894" y="805491"/>
                </a:lnTo>
                <a:lnTo>
                  <a:pt x="261242" y="800412"/>
                </a:lnTo>
                <a:lnTo>
                  <a:pt x="268225" y="796285"/>
                </a:lnTo>
                <a:lnTo>
                  <a:pt x="275209" y="791840"/>
                </a:lnTo>
                <a:lnTo>
                  <a:pt x="281875" y="788031"/>
                </a:lnTo>
                <a:lnTo>
                  <a:pt x="288541" y="784221"/>
                </a:lnTo>
                <a:lnTo>
                  <a:pt x="295207" y="780729"/>
                </a:lnTo>
                <a:lnTo>
                  <a:pt x="308221" y="774697"/>
                </a:lnTo>
                <a:lnTo>
                  <a:pt x="320918" y="769300"/>
                </a:lnTo>
                <a:lnTo>
                  <a:pt x="332980" y="765174"/>
                </a:lnTo>
                <a:lnTo>
                  <a:pt x="345043" y="761681"/>
                </a:lnTo>
                <a:lnTo>
                  <a:pt x="356470" y="759142"/>
                </a:lnTo>
                <a:lnTo>
                  <a:pt x="366945" y="756920"/>
                </a:lnTo>
                <a:lnTo>
                  <a:pt x="377103" y="755332"/>
                </a:lnTo>
                <a:lnTo>
                  <a:pt x="383134" y="754380"/>
                </a:lnTo>
                <a:lnTo>
                  <a:pt x="389165" y="753427"/>
                </a:lnTo>
                <a:lnTo>
                  <a:pt x="395831" y="752793"/>
                </a:lnTo>
                <a:lnTo>
                  <a:pt x="402179" y="752475"/>
                </a:lnTo>
                <a:close/>
                <a:moveTo>
                  <a:pt x="675470" y="0"/>
                </a:moveTo>
                <a:lnTo>
                  <a:pt x="683419" y="0"/>
                </a:lnTo>
                <a:lnTo>
                  <a:pt x="692004" y="0"/>
                </a:lnTo>
                <a:lnTo>
                  <a:pt x="700271" y="318"/>
                </a:lnTo>
                <a:lnTo>
                  <a:pt x="708220" y="636"/>
                </a:lnTo>
                <a:lnTo>
                  <a:pt x="716487" y="1589"/>
                </a:lnTo>
                <a:lnTo>
                  <a:pt x="724754" y="2542"/>
                </a:lnTo>
                <a:lnTo>
                  <a:pt x="732703" y="3814"/>
                </a:lnTo>
                <a:lnTo>
                  <a:pt x="740970" y="5085"/>
                </a:lnTo>
                <a:lnTo>
                  <a:pt x="749555" y="6674"/>
                </a:lnTo>
                <a:lnTo>
                  <a:pt x="757822" y="8263"/>
                </a:lnTo>
                <a:lnTo>
                  <a:pt x="766089" y="10488"/>
                </a:lnTo>
                <a:lnTo>
                  <a:pt x="774038" y="12712"/>
                </a:lnTo>
                <a:lnTo>
                  <a:pt x="781987" y="14937"/>
                </a:lnTo>
                <a:lnTo>
                  <a:pt x="789936" y="17479"/>
                </a:lnTo>
                <a:lnTo>
                  <a:pt x="797568" y="20658"/>
                </a:lnTo>
                <a:lnTo>
                  <a:pt x="805517" y="23518"/>
                </a:lnTo>
                <a:lnTo>
                  <a:pt x="812830" y="26696"/>
                </a:lnTo>
                <a:lnTo>
                  <a:pt x="820779" y="29874"/>
                </a:lnTo>
                <a:lnTo>
                  <a:pt x="828092" y="33688"/>
                </a:lnTo>
                <a:lnTo>
                  <a:pt x="835405" y="37184"/>
                </a:lnTo>
                <a:lnTo>
                  <a:pt x="842400" y="40997"/>
                </a:lnTo>
                <a:lnTo>
                  <a:pt x="849395" y="44811"/>
                </a:lnTo>
                <a:lnTo>
                  <a:pt x="856391" y="49260"/>
                </a:lnTo>
                <a:lnTo>
                  <a:pt x="862750" y="53710"/>
                </a:lnTo>
                <a:lnTo>
                  <a:pt x="876104" y="62608"/>
                </a:lnTo>
                <a:lnTo>
                  <a:pt x="888823" y="72142"/>
                </a:lnTo>
                <a:lnTo>
                  <a:pt x="900905" y="82630"/>
                </a:lnTo>
                <a:lnTo>
                  <a:pt x="912352" y="93118"/>
                </a:lnTo>
                <a:lnTo>
                  <a:pt x="923481" y="104559"/>
                </a:lnTo>
                <a:lnTo>
                  <a:pt x="933973" y="116318"/>
                </a:lnTo>
                <a:lnTo>
                  <a:pt x="943830" y="128712"/>
                </a:lnTo>
                <a:lnTo>
                  <a:pt x="953051" y="141425"/>
                </a:lnTo>
                <a:lnTo>
                  <a:pt x="961636" y="154773"/>
                </a:lnTo>
                <a:lnTo>
                  <a:pt x="969585" y="168120"/>
                </a:lnTo>
                <a:lnTo>
                  <a:pt x="976898" y="182104"/>
                </a:lnTo>
                <a:lnTo>
                  <a:pt x="983576" y="196405"/>
                </a:lnTo>
                <a:lnTo>
                  <a:pt x="989617" y="211025"/>
                </a:lnTo>
                <a:lnTo>
                  <a:pt x="995022" y="225962"/>
                </a:lnTo>
                <a:lnTo>
                  <a:pt x="999792" y="240899"/>
                </a:lnTo>
                <a:lnTo>
                  <a:pt x="1003289" y="256471"/>
                </a:lnTo>
                <a:lnTo>
                  <a:pt x="1006469" y="272044"/>
                </a:lnTo>
                <a:lnTo>
                  <a:pt x="1009012" y="287616"/>
                </a:lnTo>
                <a:lnTo>
                  <a:pt x="1010602" y="303825"/>
                </a:lnTo>
                <a:lnTo>
                  <a:pt x="1010920" y="312088"/>
                </a:lnTo>
                <a:lnTo>
                  <a:pt x="1011238" y="320033"/>
                </a:lnTo>
                <a:lnTo>
                  <a:pt x="1011238" y="327978"/>
                </a:lnTo>
                <a:lnTo>
                  <a:pt x="1011238" y="336241"/>
                </a:lnTo>
                <a:lnTo>
                  <a:pt x="1010920" y="344186"/>
                </a:lnTo>
                <a:lnTo>
                  <a:pt x="1010284" y="352449"/>
                </a:lnTo>
                <a:lnTo>
                  <a:pt x="1009648" y="361030"/>
                </a:lnTo>
                <a:lnTo>
                  <a:pt x="1008695" y="369293"/>
                </a:lnTo>
                <a:lnTo>
                  <a:pt x="1007741" y="377238"/>
                </a:lnTo>
                <a:lnTo>
                  <a:pt x="1005833" y="385501"/>
                </a:lnTo>
                <a:lnTo>
                  <a:pt x="1004561" y="393764"/>
                </a:lnTo>
                <a:lnTo>
                  <a:pt x="1002653" y="402027"/>
                </a:lnTo>
                <a:lnTo>
                  <a:pt x="1000745" y="410290"/>
                </a:lnTo>
                <a:lnTo>
                  <a:pt x="998202" y="418553"/>
                </a:lnTo>
                <a:lnTo>
                  <a:pt x="995976" y="426498"/>
                </a:lnTo>
                <a:lnTo>
                  <a:pt x="993432" y="434444"/>
                </a:lnTo>
                <a:lnTo>
                  <a:pt x="990571" y="442071"/>
                </a:lnTo>
                <a:lnTo>
                  <a:pt x="987709" y="449698"/>
                </a:lnTo>
                <a:lnTo>
                  <a:pt x="984529" y="457326"/>
                </a:lnTo>
                <a:lnTo>
                  <a:pt x="981350" y="464953"/>
                </a:lnTo>
                <a:lnTo>
                  <a:pt x="977534" y="472263"/>
                </a:lnTo>
                <a:lnTo>
                  <a:pt x="974037" y="479572"/>
                </a:lnTo>
                <a:lnTo>
                  <a:pt x="970221" y="486564"/>
                </a:lnTo>
                <a:lnTo>
                  <a:pt x="966406" y="493556"/>
                </a:lnTo>
                <a:lnTo>
                  <a:pt x="957821" y="507222"/>
                </a:lnTo>
                <a:lnTo>
                  <a:pt x="948600" y="520570"/>
                </a:lnTo>
                <a:lnTo>
                  <a:pt x="939061" y="533282"/>
                </a:lnTo>
                <a:lnTo>
                  <a:pt x="928886" y="545041"/>
                </a:lnTo>
                <a:lnTo>
                  <a:pt x="917757" y="556800"/>
                </a:lnTo>
                <a:lnTo>
                  <a:pt x="906629" y="567923"/>
                </a:lnTo>
                <a:lnTo>
                  <a:pt x="894864" y="578411"/>
                </a:lnTo>
                <a:lnTo>
                  <a:pt x="882463" y="588263"/>
                </a:lnTo>
                <a:lnTo>
                  <a:pt x="869745" y="597479"/>
                </a:lnTo>
                <a:lnTo>
                  <a:pt x="856709" y="606060"/>
                </a:lnTo>
                <a:lnTo>
                  <a:pt x="843036" y="614005"/>
                </a:lnTo>
                <a:lnTo>
                  <a:pt x="829364" y="621315"/>
                </a:lnTo>
                <a:lnTo>
                  <a:pt x="815055" y="627989"/>
                </a:lnTo>
                <a:lnTo>
                  <a:pt x="800429" y="634027"/>
                </a:lnTo>
                <a:lnTo>
                  <a:pt x="785485" y="639430"/>
                </a:lnTo>
                <a:lnTo>
                  <a:pt x="770223" y="643879"/>
                </a:lnTo>
                <a:lnTo>
                  <a:pt x="754643" y="647693"/>
                </a:lnTo>
                <a:lnTo>
                  <a:pt x="739063" y="650871"/>
                </a:lnTo>
                <a:lnTo>
                  <a:pt x="723482" y="653413"/>
                </a:lnTo>
                <a:lnTo>
                  <a:pt x="707266" y="654685"/>
                </a:lnTo>
                <a:lnTo>
                  <a:pt x="699317" y="655320"/>
                </a:lnTo>
                <a:lnTo>
                  <a:pt x="691368" y="655638"/>
                </a:lnTo>
                <a:lnTo>
                  <a:pt x="682783" y="655638"/>
                </a:lnTo>
                <a:lnTo>
                  <a:pt x="674834" y="655638"/>
                </a:lnTo>
                <a:lnTo>
                  <a:pt x="666567" y="655320"/>
                </a:lnTo>
                <a:lnTo>
                  <a:pt x="658618" y="654685"/>
                </a:lnTo>
                <a:lnTo>
                  <a:pt x="650351" y="654049"/>
                </a:lnTo>
                <a:lnTo>
                  <a:pt x="642084" y="653096"/>
                </a:lnTo>
                <a:lnTo>
                  <a:pt x="633499" y="651824"/>
                </a:lnTo>
                <a:lnTo>
                  <a:pt x="625550" y="650235"/>
                </a:lnTo>
                <a:lnTo>
                  <a:pt x="617283" y="648964"/>
                </a:lnTo>
                <a:lnTo>
                  <a:pt x="609016" y="647057"/>
                </a:lnTo>
                <a:lnTo>
                  <a:pt x="600749" y="644833"/>
                </a:lnTo>
                <a:lnTo>
                  <a:pt x="592800" y="642608"/>
                </a:lnTo>
                <a:lnTo>
                  <a:pt x="584851" y="640383"/>
                </a:lnTo>
                <a:lnTo>
                  <a:pt x="576902" y="637523"/>
                </a:lnTo>
                <a:lnTo>
                  <a:pt x="568953" y="634981"/>
                </a:lnTo>
                <a:lnTo>
                  <a:pt x="561004" y="632120"/>
                </a:lnTo>
                <a:lnTo>
                  <a:pt x="553691" y="628942"/>
                </a:lnTo>
                <a:lnTo>
                  <a:pt x="546059" y="625764"/>
                </a:lnTo>
                <a:lnTo>
                  <a:pt x="538746" y="621950"/>
                </a:lnTo>
                <a:lnTo>
                  <a:pt x="531433" y="618454"/>
                </a:lnTo>
                <a:lnTo>
                  <a:pt x="524438" y="614641"/>
                </a:lnTo>
                <a:lnTo>
                  <a:pt x="517443" y="610827"/>
                </a:lnTo>
                <a:lnTo>
                  <a:pt x="503771" y="601928"/>
                </a:lnTo>
                <a:lnTo>
                  <a:pt x="490734" y="593030"/>
                </a:lnTo>
                <a:lnTo>
                  <a:pt x="478016" y="583496"/>
                </a:lnTo>
                <a:lnTo>
                  <a:pt x="465615" y="573008"/>
                </a:lnTo>
                <a:lnTo>
                  <a:pt x="454168" y="562202"/>
                </a:lnTo>
                <a:lnTo>
                  <a:pt x="443040" y="550761"/>
                </a:lnTo>
                <a:lnTo>
                  <a:pt x="432547" y="539320"/>
                </a:lnTo>
                <a:lnTo>
                  <a:pt x="422690" y="526926"/>
                </a:lnTo>
                <a:lnTo>
                  <a:pt x="413787" y="513896"/>
                </a:lnTo>
                <a:lnTo>
                  <a:pt x="405202" y="500865"/>
                </a:lnTo>
                <a:lnTo>
                  <a:pt x="396935" y="487200"/>
                </a:lnTo>
                <a:lnTo>
                  <a:pt x="389622" y="473216"/>
                </a:lnTo>
                <a:lnTo>
                  <a:pt x="383263" y="458915"/>
                </a:lnTo>
                <a:lnTo>
                  <a:pt x="377222" y="444614"/>
                </a:lnTo>
                <a:lnTo>
                  <a:pt x="371816" y="429677"/>
                </a:lnTo>
                <a:lnTo>
                  <a:pt x="367047" y="414422"/>
                </a:lnTo>
                <a:lnTo>
                  <a:pt x="363231" y="399167"/>
                </a:lnTo>
                <a:lnTo>
                  <a:pt x="360052" y="383594"/>
                </a:lnTo>
                <a:lnTo>
                  <a:pt x="357826" y="367704"/>
                </a:lnTo>
                <a:lnTo>
                  <a:pt x="356236" y="351496"/>
                </a:lnTo>
                <a:lnTo>
                  <a:pt x="355918" y="343551"/>
                </a:lnTo>
                <a:lnTo>
                  <a:pt x="355600" y="335605"/>
                </a:lnTo>
                <a:lnTo>
                  <a:pt x="355600" y="327342"/>
                </a:lnTo>
                <a:lnTo>
                  <a:pt x="355600" y="319397"/>
                </a:lnTo>
                <a:lnTo>
                  <a:pt x="355918" y="311134"/>
                </a:lnTo>
                <a:lnTo>
                  <a:pt x="356554" y="303189"/>
                </a:lnTo>
                <a:lnTo>
                  <a:pt x="357190" y="294608"/>
                </a:lnTo>
                <a:lnTo>
                  <a:pt x="358144" y="286345"/>
                </a:lnTo>
                <a:lnTo>
                  <a:pt x="359098" y="278082"/>
                </a:lnTo>
                <a:lnTo>
                  <a:pt x="360370" y="269819"/>
                </a:lnTo>
                <a:lnTo>
                  <a:pt x="362277" y="261874"/>
                </a:lnTo>
                <a:lnTo>
                  <a:pt x="364185" y="253611"/>
                </a:lnTo>
                <a:lnTo>
                  <a:pt x="366093" y="245030"/>
                </a:lnTo>
                <a:lnTo>
                  <a:pt x="368001" y="237085"/>
                </a:lnTo>
                <a:lnTo>
                  <a:pt x="370862" y="229140"/>
                </a:lnTo>
                <a:lnTo>
                  <a:pt x="373088" y="221194"/>
                </a:lnTo>
                <a:lnTo>
                  <a:pt x="376268" y="213249"/>
                </a:lnTo>
                <a:lnTo>
                  <a:pt x="379129" y="205622"/>
                </a:lnTo>
                <a:lnTo>
                  <a:pt x="381991" y="197994"/>
                </a:lnTo>
                <a:lnTo>
                  <a:pt x="385489" y="190685"/>
                </a:lnTo>
                <a:lnTo>
                  <a:pt x="388986" y="183375"/>
                </a:lnTo>
                <a:lnTo>
                  <a:pt x="392802" y="176066"/>
                </a:lnTo>
                <a:lnTo>
                  <a:pt x="396299" y="169074"/>
                </a:lnTo>
                <a:lnTo>
                  <a:pt x="400433" y="161764"/>
                </a:lnTo>
                <a:lnTo>
                  <a:pt x="409018" y="148099"/>
                </a:lnTo>
                <a:lnTo>
                  <a:pt x="417921" y="135068"/>
                </a:lnTo>
                <a:lnTo>
                  <a:pt x="427778" y="122356"/>
                </a:lnTo>
                <a:lnTo>
                  <a:pt x="437952" y="109962"/>
                </a:lnTo>
                <a:lnTo>
                  <a:pt x="448763" y="98521"/>
                </a:lnTo>
                <a:lnTo>
                  <a:pt x="460210" y="87397"/>
                </a:lnTo>
                <a:lnTo>
                  <a:pt x="471974" y="77227"/>
                </a:lnTo>
                <a:lnTo>
                  <a:pt x="484375" y="67057"/>
                </a:lnTo>
                <a:lnTo>
                  <a:pt x="496775" y="57841"/>
                </a:lnTo>
                <a:lnTo>
                  <a:pt x="510130" y="49578"/>
                </a:lnTo>
                <a:lnTo>
                  <a:pt x="523802" y="41633"/>
                </a:lnTo>
                <a:lnTo>
                  <a:pt x="537474" y="34005"/>
                </a:lnTo>
                <a:lnTo>
                  <a:pt x="551783" y="27332"/>
                </a:lnTo>
                <a:lnTo>
                  <a:pt x="566409" y="21293"/>
                </a:lnTo>
                <a:lnTo>
                  <a:pt x="581353" y="16208"/>
                </a:lnTo>
                <a:lnTo>
                  <a:pt x="596297" y="11759"/>
                </a:lnTo>
                <a:lnTo>
                  <a:pt x="611878" y="7627"/>
                </a:lnTo>
                <a:lnTo>
                  <a:pt x="627776" y="4767"/>
                </a:lnTo>
                <a:lnTo>
                  <a:pt x="643356" y="2225"/>
                </a:lnTo>
                <a:lnTo>
                  <a:pt x="659572" y="636"/>
                </a:lnTo>
                <a:lnTo>
                  <a:pt x="667521" y="318"/>
                </a:lnTo>
                <a:lnTo>
                  <a:pt x="67547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 </a:t>
            </a:r>
            <a:endParaRPr lang="zh-CN" altLang="en-US" dirty="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80" name="KSO_Shape"/>
          <p:cNvSpPr>
            <a:spLocks/>
          </p:cNvSpPr>
          <p:nvPr/>
        </p:nvSpPr>
        <p:spPr bwMode="auto">
          <a:xfrm flipH="1">
            <a:off x="7775761" y="1809410"/>
            <a:ext cx="160042" cy="385644"/>
          </a:xfrm>
          <a:custGeom>
            <a:avLst/>
            <a:gdLst/>
            <a:ahLst/>
            <a:cxnLst/>
            <a:rect l="0" t="0" r="r" b="b"/>
            <a:pathLst>
              <a:path w="1366838" h="3292475">
                <a:moveTo>
                  <a:pt x="402179" y="752475"/>
                </a:moveTo>
                <a:lnTo>
                  <a:pt x="964659" y="752475"/>
                </a:lnTo>
                <a:lnTo>
                  <a:pt x="971008" y="752793"/>
                </a:lnTo>
                <a:lnTo>
                  <a:pt x="977673" y="753427"/>
                </a:lnTo>
                <a:lnTo>
                  <a:pt x="983387" y="754380"/>
                </a:lnTo>
                <a:lnTo>
                  <a:pt x="989736" y="755332"/>
                </a:lnTo>
                <a:lnTo>
                  <a:pt x="999893" y="756920"/>
                </a:lnTo>
                <a:lnTo>
                  <a:pt x="1010368" y="759142"/>
                </a:lnTo>
                <a:lnTo>
                  <a:pt x="1021796" y="761681"/>
                </a:lnTo>
                <a:lnTo>
                  <a:pt x="1033541" y="765174"/>
                </a:lnTo>
                <a:lnTo>
                  <a:pt x="1045920" y="769300"/>
                </a:lnTo>
                <a:lnTo>
                  <a:pt x="1058617" y="774697"/>
                </a:lnTo>
                <a:lnTo>
                  <a:pt x="1071632" y="780729"/>
                </a:lnTo>
                <a:lnTo>
                  <a:pt x="1078298" y="784221"/>
                </a:lnTo>
                <a:lnTo>
                  <a:pt x="1084646" y="788031"/>
                </a:lnTo>
                <a:lnTo>
                  <a:pt x="1093851" y="793110"/>
                </a:lnTo>
                <a:lnTo>
                  <a:pt x="1102739" y="799142"/>
                </a:lnTo>
                <a:lnTo>
                  <a:pt x="1111627" y="805491"/>
                </a:lnTo>
                <a:lnTo>
                  <a:pt x="1121150" y="812158"/>
                </a:lnTo>
                <a:lnTo>
                  <a:pt x="1130038" y="819459"/>
                </a:lnTo>
                <a:lnTo>
                  <a:pt x="1138926" y="827396"/>
                </a:lnTo>
                <a:lnTo>
                  <a:pt x="1147814" y="835650"/>
                </a:lnTo>
                <a:lnTo>
                  <a:pt x="1156702" y="844539"/>
                </a:lnTo>
                <a:lnTo>
                  <a:pt x="1165590" y="853745"/>
                </a:lnTo>
                <a:lnTo>
                  <a:pt x="1174160" y="863586"/>
                </a:lnTo>
                <a:lnTo>
                  <a:pt x="1182731" y="874062"/>
                </a:lnTo>
                <a:lnTo>
                  <a:pt x="1190984" y="884856"/>
                </a:lnTo>
                <a:lnTo>
                  <a:pt x="1199554" y="896285"/>
                </a:lnTo>
                <a:lnTo>
                  <a:pt x="1207808" y="908348"/>
                </a:lnTo>
                <a:lnTo>
                  <a:pt x="1215743" y="920729"/>
                </a:lnTo>
                <a:lnTo>
                  <a:pt x="1223361" y="933745"/>
                </a:lnTo>
                <a:lnTo>
                  <a:pt x="1230980" y="947713"/>
                </a:lnTo>
                <a:lnTo>
                  <a:pt x="1238598" y="961999"/>
                </a:lnTo>
                <a:lnTo>
                  <a:pt x="1245899" y="976920"/>
                </a:lnTo>
                <a:lnTo>
                  <a:pt x="1253200" y="992158"/>
                </a:lnTo>
                <a:lnTo>
                  <a:pt x="1260183" y="1008666"/>
                </a:lnTo>
                <a:lnTo>
                  <a:pt x="1267166" y="1025173"/>
                </a:lnTo>
                <a:lnTo>
                  <a:pt x="1274150" y="1042316"/>
                </a:lnTo>
                <a:lnTo>
                  <a:pt x="1280498" y="1060729"/>
                </a:lnTo>
                <a:lnTo>
                  <a:pt x="1286847" y="1079459"/>
                </a:lnTo>
                <a:lnTo>
                  <a:pt x="1293195" y="1098824"/>
                </a:lnTo>
                <a:lnTo>
                  <a:pt x="1298909" y="1119142"/>
                </a:lnTo>
                <a:lnTo>
                  <a:pt x="1304623" y="1140094"/>
                </a:lnTo>
                <a:lnTo>
                  <a:pt x="1310336" y="1161681"/>
                </a:lnTo>
                <a:lnTo>
                  <a:pt x="1315733" y="1184221"/>
                </a:lnTo>
                <a:lnTo>
                  <a:pt x="1320811" y="1207713"/>
                </a:lnTo>
                <a:lnTo>
                  <a:pt x="1325573" y="1231840"/>
                </a:lnTo>
                <a:lnTo>
                  <a:pt x="1330334" y="1256602"/>
                </a:lnTo>
                <a:lnTo>
                  <a:pt x="1334778" y="1282634"/>
                </a:lnTo>
                <a:lnTo>
                  <a:pt x="1338905" y="1309300"/>
                </a:lnTo>
                <a:lnTo>
                  <a:pt x="1343031" y="1336920"/>
                </a:lnTo>
                <a:lnTo>
                  <a:pt x="1346523" y="1365491"/>
                </a:lnTo>
                <a:lnTo>
                  <a:pt x="1350015" y="1395015"/>
                </a:lnTo>
                <a:lnTo>
                  <a:pt x="1352871" y="1425491"/>
                </a:lnTo>
                <a:lnTo>
                  <a:pt x="1355411" y="1456920"/>
                </a:lnTo>
                <a:lnTo>
                  <a:pt x="1358268" y="1489300"/>
                </a:lnTo>
                <a:lnTo>
                  <a:pt x="1360490" y="1522634"/>
                </a:lnTo>
                <a:lnTo>
                  <a:pt x="1362077" y="1557237"/>
                </a:lnTo>
                <a:lnTo>
                  <a:pt x="1363664" y="1592793"/>
                </a:lnTo>
                <a:lnTo>
                  <a:pt x="1365251" y="1629300"/>
                </a:lnTo>
                <a:lnTo>
                  <a:pt x="1365886" y="1667078"/>
                </a:lnTo>
                <a:lnTo>
                  <a:pt x="1366521" y="1705808"/>
                </a:lnTo>
                <a:lnTo>
                  <a:pt x="1366838" y="1745491"/>
                </a:lnTo>
                <a:lnTo>
                  <a:pt x="1366521" y="1779459"/>
                </a:lnTo>
                <a:lnTo>
                  <a:pt x="1366203" y="1813745"/>
                </a:lnTo>
                <a:lnTo>
                  <a:pt x="1365568" y="1848983"/>
                </a:lnTo>
                <a:lnTo>
                  <a:pt x="1364934" y="1884856"/>
                </a:lnTo>
                <a:lnTo>
                  <a:pt x="1363346" y="1921681"/>
                </a:lnTo>
                <a:lnTo>
                  <a:pt x="1362077" y="1959142"/>
                </a:lnTo>
                <a:lnTo>
                  <a:pt x="1360490" y="1997872"/>
                </a:lnTo>
                <a:lnTo>
                  <a:pt x="1358585" y="2037237"/>
                </a:lnTo>
                <a:lnTo>
                  <a:pt x="1357950" y="2042951"/>
                </a:lnTo>
                <a:lnTo>
                  <a:pt x="1357315" y="2048666"/>
                </a:lnTo>
                <a:lnTo>
                  <a:pt x="1356046" y="2054062"/>
                </a:lnTo>
                <a:lnTo>
                  <a:pt x="1354776" y="2059777"/>
                </a:lnTo>
                <a:lnTo>
                  <a:pt x="1353506" y="2065173"/>
                </a:lnTo>
                <a:lnTo>
                  <a:pt x="1351602" y="2070570"/>
                </a:lnTo>
                <a:lnTo>
                  <a:pt x="1349380" y="2075332"/>
                </a:lnTo>
                <a:lnTo>
                  <a:pt x="1347475" y="2080412"/>
                </a:lnTo>
                <a:lnTo>
                  <a:pt x="1344936" y="2085491"/>
                </a:lnTo>
                <a:lnTo>
                  <a:pt x="1342079" y="2090253"/>
                </a:lnTo>
                <a:lnTo>
                  <a:pt x="1339540" y="2094697"/>
                </a:lnTo>
                <a:lnTo>
                  <a:pt x="1336365" y="2099459"/>
                </a:lnTo>
                <a:lnTo>
                  <a:pt x="1332874" y="2103586"/>
                </a:lnTo>
                <a:lnTo>
                  <a:pt x="1329699" y="2107713"/>
                </a:lnTo>
                <a:lnTo>
                  <a:pt x="1325890" y="2111840"/>
                </a:lnTo>
                <a:lnTo>
                  <a:pt x="1322081" y="2115650"/>
                </a:lnTo>
                <a:lnTo>
                  <a:pt x="1317955" y="2119142"/>
                </a:lnTo>
                <a:lnTo>
                  <a:pt x="1314145" y="2122634"/>
                </a:lnTo>
                <a:lnTo>
                  <a:pt x="1309701" y="2125809"/>
                </a:lnTo>
                <a:lnTo>
                  <a:pt x="1304940" y="2128983"/>
                </a:lnTo>
                <a:lnTo>
                  <a:pt x="1300496" y="2131523"/>
                </a:lnTo>
                <a:lnTo>
                  <a:pt x="1295735" y="2134380"/>
                </a:lnTo>
                <a:lnTo>
                  <a:pt x="1290656" y="2136602"/>
                </a:lnTo>
                <a:lnTo>
                  <a:pt x="1285894" y="2138824"/>
                </a:lnTo>
                <a:lnTo>
                  <a:pt x="1280816" y="2141047"/>
                </a:lnTo>
                <a:lnTo>
                  <a:pt x="1275419" y="2142634"/>
                </a:lnTo>
                <a:lnTo>
                  <a:pt x="1270023" y="2143904"/>
                </a:lnTo>
                <a:lnTo>
                  <a:pt x="1264627" y="2145174"/>
                </a:lnTo>
                <a:lnTo>
                  <a:pt x="1259231" y="2145809"/>
                </a:lnTo>
                <a:lnTo>
                  <a:pt x="1253517" y="2146761"/>
                </a:lnTo>
                <a:lnTo>
                  <a:pt x="1247803" y="2147396"/>
                </a:lnTo>
                <a:lnTo>
                  <a:pt x="1242090" y="2147396"/>
                </a:lnTo>
                <a:lnTo>
                  <a:pt x="1236059" y="2147396"/>
                </a:lnTo>
                <a:lnTo>
                  <a:pt x="1230027" y="2146443"/>
                </a:lnTo>
                <a:lnTo>
                  <a:pt x="1223996" y="2145809"/>
                </a:lnTo>
                <a:lnTo>
                  <a:pt x="1218283" y="2144856"/>
                </a:lnTo>
                <a:lnTo>
                  <a:pt x="1212252" y="2143586"/>
                </a:lnTo>
                <a:lnTo>
                  <a:pt x="1207173" y="2141999"/>
                </a:lnTo>
                <a:lnTo>
                  <a:pt x="1201459" y="2140094"/>
                </a:lnTo>
                <a:lnTo>
                  <a:pt x="1196063" y="2137872"/>
                </a:lnTo>
                <a:lnTo>
                  <a:pt x="1190984" y="2135650"/>
                </a:lnTo>
                <a:lnTo>
                  <a:pt x="1186223" y="2133110"/>
                </a:lnTo>
                <a:lnTo>
                  <a:pt x="1181144" y="2129936"/>
                </a:lnTo>
                <a:lnTo>
                  <a:pt x="1176382" y="2127078"/>
                </a:lnTo>
                <a:lnTo>
                  <a:pt x="1171938" y="2123586"/>
                </a:lnTo>
                <a:lnTo>
                  <a:pt x="1167494" y="2120412"/>
                </a:lnTo>
                <a:lnTo>
                  <a:pt x="1163050" y="2116602"/>
                </a:lnTo>
                <a:lnTo>
                  <a:pt x="1159241" y="2112793"/>
                </a:lnTo>
                <a:lnTo>
                  <a:pt x="1155432" y="2108666"/>
                </a:lnTo>
                <a:lnTo>
                  <a:pt x="1151941" y="2104539"/>
                </a:lnTo>
                <a:lnTo>
                  <a:pt x="1148131" y="2100094"/>
                </a:lnTo>
                <a:lnTo>
                  <a:pt x="1145275" y="2095332"/>
                </a:lnTo>
                <a:lnTo>
                  <a:pt x="1142418" y="2090888"/>
                </a:lnTo>
                <a:lnTo>
                  <a:pt x="1139243" y="2085808"/>
                </a:lnTo>
                <a:lnTo>
                  <a:pt x="1137021" y="2080729"/>
                </a:lnTo>
                <a:lnTo>
                  <a:pt x="1134482" y="2075332"/>
                </a:lnTo>
                <a:lnTo>
                  <a:pt x="1132578" y="2070253"/>
                </a:lnTo>
                <a:lnTo>
                  <a:pt x="1130673" y="2064856"/>
                </a:lnTo>
                <a:lnTo>
                  <a:pt x="1129403" y="2059459"/>
                </a:lnTo>
                <a:lnTo>
                  <a:pt x="1128134" y="2053745"/>
                </a:lnTo>
                <a:lnTo>
                  <a:pt x="1126864" y="2048348"/>
                </a:lnTo>
                <a:lnTo>
                  <a:pt x="1126229" y="2042316"/>
                </a:lnTo>
                <a:lnTo>
                  <a:pt x="1125594" y="2036602"/>
                </a:lnTo>
                <a:lnTo>
                  <a:pt x="1125594" y="2030570"/>
                </a:lnTo>
                <a:lnTo>
                  <a:pt x="1125912" y="2024539"/>
                </a:lnTo>
                <a:lnTo>
                  <a:pt x="1127499" y="1986761"/>
                </a:lnTo>
                <a:lnTo>
                  <a:pt x="1129403" y="1949618"/>
                </a:lnTo>
                <a:lnTo>
                  <a:pt x="1130990" y="1913745"/>
                </a:lnTo>
                <a:lnTo>
                  <a:pt x="1131943" y="1878189"/>
                </a:lnTo>
                <a:lnTo>
                  <a:pt x="1132895" y="1843904"/>
                </a:lnTo>
                <a:lnTo>
                  <a:pt x="1133212" y="1810253"/>
                </a:lnTo>
                <a:lnTo>
                  <a:pt x="1133530" y="1777554"/>
                </a:lnTo>
                <a:lnTo>
                  <a:pt x="1133847" y="1745491"/>
                </a:lnTo>
                <a:lnTo>
                  <a:pt x="1133530" y="1697237"/>
                </a:lnTo>
                <a:lnTo>
                  <a:pt x="1132578" y="1650888"/>
                </a:lnTo>
                <a:lnTo>
                  <a:pt x="1131308" y="1606443"/>
                </a:lnTo>
                <a:lnTo>
                  <a:pt x="1129721" y="1563904"/>
                </a:lnTo>
                <a:lnTo>
                  <a:pt x="1127181" y="1522951"/>
                </a:lnTo>
                <a:lnTo>
                  <a:pt x="1124324" y="1483904"/>
                </a:lnTo>
                <a:lnTo>
                  <a:pt x="1121150" y="1447078"/>
                </a:lnTo>
                <a:lnTo>
                  <a:pt x="1117341" y="1411840"/>
                </a:lnTo>
                <a:lnTo>
                  <a:pt x="1113215" y="1378507"/>
                </a:lnTo>
                <a:lnTo>
                  <a:pt x="1109088" y="1346443"/>
                </a:lnTo>
                <a:lnTo>
                  <a:pt x="1104327" y="1316285"/>
                </a:lnTo>
                <a:lnTo>
                  <a:pt x="1099565" y="1288031"/>
                </a:lnTo>
                <a:lnTo>
                  <a:pt x="1094169" y="1261047"/>
                </a:lnTo>
                <a:lnTo>
                  <a:pt x="1088455" y="1235332"/>
                </a:lnTo>
                <a:lnTo>
                  <a:pt x="1082742" y="1211840"/>
                </a:lnTo>
                <a:lnTo>
                  <a:pt x="1076710" y="1189300"/>
                </a:lnTo>
                <a:lnTo>
                  <a:pt x="1076710" y="1585174"/>
                </a:lnTo>
                <a:lnTo>
                  <a:pt x="1076710" y="1860412"/>
                </a:lnTo>
                <a:lnTo>
                  <a:pt x="1076710" y="3112475"/>
                </a:lnTo>
                <a:lnTo>
                  <a:pt x="1076710" y="3121681"/>
                </a:lnTo>
                <a:lnTo>
                  <a:pt x="1075758" y="3130888"/>
                </a:lnTo>
                <a:lnTo>
                  <a:pt x="1074806" y="3139777"/>
                </a:lnTo>
                <a:lnTo>
                  <a:pt x="1073219" y="3148666"/>
                </a:lnTo>
                <a:lnTo>
                  <a:pt x="1071314" y="3157237"/>
                </a:lnTo>
                <a:lnTo>
                  <a:pt x="1068775" y="3166126"/>
                </a:lnTo>
                <a:lnTo>
                  <a:pt x="1065918" y="3174380"/>
                </a:lnTo>
                <a:lnTo>
                  <a:pt x="1062744" y="3182634"/>
                </a:lnTo>
                <a:lnTo>
                  <a:pt x="1059252" y="3190570"/>
                </a:lnTo>
                <a:lnTo>
                  <a:pt x="1055125" y="3198189"/>
                </a:lnTo>
                <a:lnTo>
                  <a:pt x="1050999" y="3205808"/>
                </a:lnTo>
                <a:lnTo>
                  <a:pt x="1046238" y="3213110"/>
                </a:lnTo>
                <a:lnTo>
                  <a:pt x="1041159" y="3220094"/>
                </a:lnTo>
                <a:lnTo>
                  <a:pt x="1036080" y="3226761"/>
                </a:lnTo>
                <a:lnTo>
                  <a:pt x="1030366" y="3233428"/>
                </a:lnTo>
                <a:lnTo>
                  <a:pt x="1024335" y="3239777"/>
                </a:lnTo>
                <a:lnTo>
                  <a:pt x="1017987" y="3245808"/>
                </a:lnTo>
                <a:lnTo>
                  <a:pt x="1011321" y="3251523"/>
                </a:lnTo>
                <a:lnTo>
                  <a:pt x="1004655" y="3256602"/>
                </a:lnTo>
                <a:lnTo>
                  <a:pt x="997354" y="3261681"/>
                </a:lnTo>
                <a:lnTo>
                  <a:pt x="990053" y="3266443"/>
                </a:lnTo>
                <a:lnTo>
                  <a:pt x="982752" y="3270570"/>
                </a:lnTo>
                <a:lnTo>
                  <a:pt x="974817" y="3274697"/>
                </a:lnTo>
                <a:lnTo>
                  <a:pt x="966881" y="3278189"/>
                </a:lnTo>
                <a:lnTo>
                  <a:pt x="958945" y="3281681"/>
                </a:lnTo>
                <a:lnTo>
                  <a:pt x="950692" y="3284221"/>
                </a:lnTo>
                <a:lnTo>
                  <a:pt x="942122" y="3287078"/>
                </a:lnTo>
                <a:lnTo>
                  <a:pt x="933234" y="3288983"/>
                </a:lnTo>
                <a:lnTo>
                  <a:pt x="924346" y="3290253"/>
                </a:lnTo>
                <a:lnTo>
                  <a:pt x="915458" y="3291523"/>
                </a:lnTo>
                <a:lnTo>
                  <a:pt x="906570" y="3292158"/>
                </a:lnTo>
                <a:lnTo>
                  <a:pt x="897047" y="3292475"/>
                </a:lnTo>
                <a:lnTo>
                  <a:pt x="887842" y="3292158"/>
                </a:lnTo>
                <a:lnTo>
                  <a:pt x="878636" y="3291523"/>
                </a:lnTo>
                <a:lnTo>
                  <a:pt x="869431" y="3290253"/>
                </a:lnTo>
                <a:lnTo>
                  <a:pt x="860543" y="3288983"/>
                </a:lnTo>
                <a:lnTo>
                  <a:pt x="851973" y="3287078"/>
                </a:lnTo>
                <a:lnTo>
                  <a:pt x="843719" y="3284221"/>
                </a:lnTo>
                <a:lnTo>
                  <a:pt x="835149" y="3281681"/>
                </a:lnTo>
                <a:lnTo>
                  <a:pt x="826896" y="3278189"/>
                </a:lnTo>
                <a:lnTo>
                  <a:pt x="818960" y="3274697"/>
                </a:lnTo>
                <a:lnTo>
                  <a:pt x="811025" y="3270570"/>
                </a:lnTo>
                <a:lnTo>
                  <a:pt x="803724" y="3266443"/>
                </a:lnTo>
                <a:lnTo>
                  <a:pt x="796423" y="3261681"/>
                </a:lnTo>
                <a:lnTo>
                  <a:pt x="789440" y="3256602"/>
                </a:lnTo>
                <a:lnTo>
                  <a:pt x="782456" y="3251523"/>
                </a:lnTo>
                <a:lnTo>
                  <a:pt x="775790" y="3245808"/>
                </a:lnTo>
                <a:lnTo>
                  <a:pt x="770077" y="3239777"/>
                </a:lnTo>
                <a:lnTo>
                  <a:pt x="764045" y="3233428"/>
                </a:lnTo>
                <a:lnTo>
                  <a:pt x="758332" y="3226761"/>
                </a:lnTo>
                <a:lnTo>
                  <a:pt x="752936" y="3220094"/>
                </a:lnTo>
                <a:lnTo>
                  <a:pt x="747857" y="3213110"/>
                </a:lnTo>
                <a:lnTo>
                  <a:pt x="743095" y="3205808"/>
                </a:lnTo>
                <a:lnTo>
                  <a:pt x="738651" y="3198189"/>
                </a:lnTo>
                <a:lnTo>
                  <a:pt x="734842" y="3190570"/>
                </a:lnTo>
                <a:lnTo>
                  <a:pt x="731351" y="3182634"/>
                </a:lnTo>
                <a:lnTo>
                  <a:pt x="728176" y="3174380"/>
                </a:lnTo>
                <a:lnTo>
                  <a:pt x="725002" y="3166126"/>
                </a:lnTo>
                <a:lnTo>
                  <a:pt x="722780" y="3157237"/>
                </a:lnTo>
                <a:lnTo>
                  <a:pt x="720875" y="3148666"/>
                </a:lnTo>
                <a:lnTo>
                  <a:pt x="718971" y="3139777"/>
                </a:lnTo>
                <a:lnTo>
                  <a:pt x="718019" y="3130888"/>
                </a:lnTo>
                <a:lnTo>
                  <a:pt x="717384" y="3121681"/>
                </a:lnTo>
                <a:lnTo>
                  <a:pt x="717066" y="3112475"/>
                </a:lnTo>
                <a:lnTo>
                  <a:pt x="717066" y="1973110"/>
                </a:lnTo>
                <a:lnTo>
                  <a:pt x="649772" y="1973110"/>
                </a:lnTo>
                <a:lnTo>
                  <a:pt x="649772" y="3112475"/>
                </a:lnTo>
                <a:lnTo>
                  <a:pt x="649455" y="3121681"/>
                </a:lnTo>
                <a:lnTo>
                  <a:pt x="648820" y="3130888"/>
                </a:lnTo>
                <a:lnTo>
                  <a:pt x="647550" y="3139777"/>
                </a:lnTo>
                <a:lnTo>
                  <a:pt x="645963" y="3148666"/>
                </a:lnTo>
                <a:lnTo>
                  <a:pt x="644058" y="3157237"/>
                </a:lnTo>
                <a:lnTo>
                  <a:pt x="641836" y="3166126"/>
                </a:lnTo>
                <a:lnTo>
                  <a:pt x="638662" y="3174380"/>
                </a:lnTo>
                <a:lnTo>
                  <a:pt x="635488" y="3182634"/>
                </a:lnTo>
                <a:lnTo>
                  <a:pt x="631679" y="3190570"/>
                </a:lnTo>
                <a:lnTo>
                  <a:pt x="628187" y="3198189"/>
                </a:lnTo>
                <a:lnTo>
                  <a:pt x="623426" y="3205808"/>
                </a:lnTo>
                <a:lnTo>
                  <a:pt x="618664" y="3213110"/>
                </a:lnTo>
                <a:lnTo>
                  <a:pt x="613903" y="3220094"/>
                </a:lnTo>
                <a:lnTo>
                  <a:pt x="608507" y="3226761"/>
                </a:lnTo>
                <a:lnTo>
                  <a:pt x="602793" y="3233428"/>
                </a:lnTo>
                <a:lnTo>
                  <a:pt x="596762" y="3239777"/>
                </a:lnTo>
                <a:lnTo>
                  <a:pt x="590413" y="3245808"/>
                </a:lnTo>
                <a:lnTo>
                  <a:pt x="584382" y="3251523"/>
                </a:lnTo>
                <a:lnTo>
                  <a:pt x="577399" y="3256602"/>
                </a:lnTo>
                <a:lnTo>
                  <a:pt x="570415" y="3261681"/>
                </a:lnTo>
                <a:lnTo>
                  <a:pt x="563115" y="3266443"/>
                </a:lnTo>
                <a:lnTo>
                  <a:pt x="555496" y="3270570"/>
                </a:lnTo>
                <a:lnTo>
                  <a:pt x="547561" y="3274697"/>
                </a:lnTo>
                <a:lnTo>
                  <a:pt x="539625" y="3278189"/>
                </a:lnTo>
                <a:lnTo>
                  <a:pt x="531372" y="3281681"/>
                </a:lnTo>
                <a:lnTo>
                  <a:pt x="523119" y="3284221"/>
                </a:lnTo>
                <a:lnTo>
                  <a:pt x="514866" y="3287078"/>
                </a:lnTo>
                <a:lnTo>
                  <a:pt x="505978" y="3288983"/>
                </a:lnTo>
                <a:lnTo>
                  <a:pt x="497090" y="3290253"/>
                </a:lnTo>
                <a:lnTo>
                  <a:pt x="488202" y="3291523"/>
                </a:lnTo>
                <a:lnTo>
                  <a:pt x="478997" y="3292158"/>
                </a:lnTo>
                <a:lnTo>
                  <a:pt x="469791" y="3292475"/>
                </a:lnTo>
                <a:lnTo>
                  <a:pt x="460268" y="3292158"/>
                </a:lnTo>
                <a:lnTo>
                  <a:pt x="451380" y="3291523"/>
                </a:lnTo>
                <a:lnTo>
                  <a:pt x="442493" y="3290253"/>
                </a:lnTo>
                <a:lnTo>
                  <a:pt x="433605" y="3288983"/>
                </a:lnTo>
                <a:lnTo>
                  <a:pt x="424717" y="3287078"/>
                </a:lnTo>
                <a:lnTo>
                  <a:pt x="416146" y="3284221"/>
                </a:lnTo>
                <a:lnTo>
                  <a:pt x="407893" y="3281681"/>
                </a:lnTo>
                <a:lnTo>
                  <a:pt x="399640" y="3278189"/>
                </a:lnTo>
                <a:lnTo>
                  <a:pt x="391704" y="3274697"/>
                </a:lnTo>
                <a:lnTo>
                  <a:pt x="384086" y="3270570"/>
                </a:lnTo>
                <a:lnTo>
                  <a:pt x="376468" y="3266443"/>
                </a:lnTo>
                <a:lnTo>
                  <a:pt x="368850" y="3261681"/>
                </a:lnTo>
                <a:lnTo>
                  <a:pt x="362184" y="3256602"/>
                </a:lnTo>
                <a:lnTo>
                  <a:pt x="355518" y="3251523"/>
                </a:lnTo>
                <a:lnTo>
                  <a:pt x="348852" y="3245808"/>
                </a:lnTo>
                <a:lnTo>
                  <a:pt x="342503" y="3239777"/>
                </a:lnTo>
                <a:lnTo>
                  <a:pt x="336472" y="3233428"/>
                </a:lnTo>
                <a:lnTo>
                  <a:pt x="330758" y="3226761"/>
                </a:lnTo>
                <a:lnTo>
                  <a:pt x="325362" y="3220094"/>
                </a:lnTo>
                <a:lnTo>
                  <a:pt x="320601" y="3213110"/>
                </a:lnTo>
                <a:lnTo>
                  <a:pt x="315839" y="3205808"/>
                </a:lnTo>
                <a:lnTo>
                  <a:pt x="311395" y="3198189"/>
                </a:lnTo>
                <a:lnTo>
                  <a:pt x="307586" y="3190570"/>
                </a:lnTo>
                <a:lnTo>
                  <a:pt x="303777" y="3182634"/>
                </a:lnTo>
                <a:lnTo>
                  <a:pt x="300603" y="3174380"/>
                </a:lnTo>
                <a:lnTo>
                  <a:pt x="298064" y="3166126"/>
                </a:lnTo>
                <a:lnTo>
                  <a:pt x="295524" y="3157237"/>
                </a:lnTo>
                <a:lnTo>
                  <a:pt x="293620" y="3148666"/>
                </a:lnTo>
                <a:lnTo>
                  <a:pt x="292032" y="3139777"/>
                </a:lnTo>
                <a:lnTo>
                  <a:pt x="290763" y="3130888"/>
                </a:lnTo>
                <a:lnTo>
                  <a:pt x="289810" y="3121681"/>
                </a:lnTo>
                <a:lnTo>
                  <a:pt x="289810" y="3112475"/>
                </a:lnTo>
                <a:lnTo>
                  <a:pt x="289810" y="1860412"/>
                </a:lnTo>
                <a:lnTo>
                  <a:pt x="289810" y="1585174"/>
                </a:lnTo>
                <a:lnTo>
                  <a:pt x="289810" y="1189300"/>
                </a:lnTo>
                <a:lnTo>
                  <a:pt x="284097" y="1211840"/>
                </a:lnTo>
                <a:lnTo>
                  <a:pt x="278383" y="1235332"/>
                </a:lnTo>
                <a:lnTo>
                  <a:pt x="272669" y="1261047"/>
                </a:lnTo>
                <a:lnTo>
                  <a:pt x="267273" y="1288031"/>
                </a:lnTo>
                <a:lnTo>
                  <a:pt x="262512" y="1316285"/>
                </a:lnTo>
                <a:lnTo>
                  <a:pt x="257750" y="1346443"/>
                </a:lnTo>
                <a:lnTo>
                  <a:pt x="253306" y="1378507"/>
                </a:lnTo>
                <a:lnTo>
                  <a:pt x="249497" y="1411840"/>
                </a:lnTo>
                <a:lnTo>
                  <a:pt x="245371" y="1447078"/>
                </a:lnTo>
                <a:lnTo>
                  <a:pt x="242514" y="1483904"/>
                </a:lnTo>
                <a:lnTo>
                  <a:pt x="239340" y="1522951"/>
                </a:lnTo>
                <a:lnTo>
                  <a:pt x="237118" y="1563904"/>
                </a:lnTo>
                <a:lnTo>
                  <a:pt x="235213" y="1606443"/>
                </a:lnTo>
                <a:lnTo>
                  <a:pt x="233943" y="1650888"/>
                </a:lnTo>
                <a:lnTo>
                  <a:pt x="233309" y="1696920"/>
                </a:lnTo>
                <a:lnTo>
                  <a:pt x="232674" y="1745491"/>
                </a:lnTo>
                <a:lnTo>
                  <a:pt x="232674" y="1777554"/>
                </a:lnTo>
                <a:lnTo>
                  <a:pt x="233309" y="1810253"/>
                </a:lnTo>
                <a:lnTo>
                  <a:pt x="233943" y="1843904"/>
                </a:lnTo>
                <a:lnTo>
                  <a:pt x="234896" y="1878189"/>
                </a:lnTo>
                <a:lnTo>
                  <a:pt x="235848" y="1913745"/>
                </a:lnTo>
                <a:lnTo>
                  <a:pt x="237118" y="1949618"/>
                </a:lnTo>
                <a:lnTo>
                  <a:pt x="238705" y="1986761"/>
                </a:lnTo>
                <a:lnTo>
                  <a:pt x="240927" y="2024539"/>
                </a:lnTo>
                <a:lnTo>
                  <a:pt x="241244" y="2030570"/>
                </a:lnTo>
                <a:lnTo>
                  <a:pt x="240927" y="2036602"/>
                </a:lnTo>
                <a:lnTo>
                  <a:pt x="240609" y="2042316"/>
                </a:lnTo>
                <a:lnTo>
                  <a:pt x="239657" y="2048348"/>
                </a:lnTo>
                <a:lnTo>
                  <a:pt x="238705" y="2053745"/>
                </a:lnTo>
                <a:lnTo>
                  <a:pt x="237435" y="2059459"/>
                </a:lnTo>
                <a:lnTo>
                  <a:pt x="236165" y="2064856"/>
                </a:lnTo>
                <a:lnTo>
                  <a:pt x="234261" y="2070253"/>
                </a:lnTo>
                <a:lnTo>
                  <a:pt x="232039" y="2075332"/>
                </a:lnTo>
                <a:lnTo>
                  <a:pt x="229817" y="2080729"/>
                </a:lnTo>
                <a:lnTo>
                  <a:pt x="227277" y="2085808"/>
                </a:lnTo>
                <a:lnTo>
                  <a:pt x="224421" y="2090888"/>
                </a:lnTo>
                <a:lnTo>
                  <a:pt x="221564" y="2095332"/>
                </a:lnTo>
                <a:lnTo>
                  <a:pt x="218072" y="2100094"/>
                </a:lnTo>
                <a:lnTo>
                  <a:pt x="214898" y="2104539"/>
                </a:lnTo>
                <a:lnTo>
                  <a:pt x="211089" y="2108666"/>
                </a:lnTo>
                <a:lnTo>
                  <a:pt x="207597" y="2112793"/>
                </a:lnTo>
                <a:lnTo>
                  <a:pt x="203470" y="2116602"/>
                </a:lnTo>
                <a:lnTo>
                  <a:pt x="199344" y="2120412"/>
                </a:lnTo>
                <a:lnTo>
                  <a:pt x="194900" y="2123586"/>
                </a:lnTo>
                <a:lnTo>
                  <a:pt x="190456" y="2127078"/>
                </a:lnTo>
                <a:lnTo>
                  <a:pt x="185695" y="2129936"/>
                </a:lnTo>
                <a:lnTo>
                  <a:pt x="180616" y="2133110"/>
                </a:lnTo>
                <a:lnTo>
                  <a:pt x="175537" y="2135650"/>
                </a:lnTo>
                <a:lnTo>
                  <a:pt x="170776" y="2137872"/>
                </a:lnTo>
                <a:lnTo>
                  <a:pt x="165379" y="2140094"/>
                </a:lnTo>
                <a:lnTo>
                  <a:pt x="159666" y="2141999"/>
                </a:lnTo>
                <a:lnTo>
                  <a:pt x="153952" y="2143586"/>
                </a:lnTo>
                <a:lnTo>
                  <a:pt x="148556" y="2144856"/>
                </a:lnTo>
                <a:lnTo>
                  <a:pt x="142842" y="2145809"/>
                </a:lnTo>
                <a:lnTo>
                  <a:pt x="136811" y="2146443"/>
                </a:lnTo>
                <a:lnTo>
                  <a:pt x="130780" y="2147396"/>
                </a:lnTo>
                <a:lnTo>
                  <a:pt x="124431" y="2147396"/>
                </a:lnTo>
                <a:lnTo>
                  <a:pt x="119035" y="2147396"/>
                </a:lnTo>
                <a:lnTo>
                  <a:pt x="113321" y="2146761"/>
                </a:lnTo>
                <a:lnTo>
                  <a:pt x="107608" y="2145809"/>
                </a:lnTo>
                <a:lnTo>
                  <a:pt x="101894" y="2145174"/>
                </a:lnTo>
                <a:lnTo>
                  <a:pt x="96498" y="2143904"/>
                </a:lnTo>
                <a:lnTo>
                  <a:pt x="91419" y="2142634"/>
                </a:lnTo>
                <a:lnTo>
                  <a:pt x="86023" y="2141047"/>
                </a:lnTo>
                <a:lnTo>
                  <a:pt x="80944" y="2138824"/>
                </a:lnTo>
                <a:lnTo>
                  <a:pt x="76182" y="2136602"/>
                </a:lnTo>
                <a:lnTo>
                  <a:pt x="71104" y="2134380"/>
                </a:lnTo>
                <a:lnTo>
                  <a:pt x="66342" y="2131523"/>
                </a:lnTo>
                <a:lnTo>
                  <a:pt x="61898" y="2128983"/>
                </a:lnTo>
                <a:lnTo>
                  <a:pt x="57137" y="2125809"/>
                </a:lnTo>
                <a:lnTo>
                  <a:pt x="52693" y="2122634"/>
                </a:lnTo>
                <a:lnTo>
                  <a:pt x="48884" y="2119142"/>
                </a:lnTo>
                <a:lnTo>
                  <a:pt x="44757" y="2115650"/>
                </a:lnTo>
                <a:lnTo>
                  <a:pt x="40948" y="2111840"/>
                </a:lnTo>
                <a:lnTo>
                  <a:pt x="37139" y="2107713"/>
                </a:lnTo>
                <a:lnTo>
                  <a:pt x="33965" y="2103586"/>
                </a:lnTo>
                <a:lnTo>
                  <a:pt x="30473" y="2099459"/>
                </a:lnTo>
                <a:lnTo>
                  <a:pt x="27299" y="2094697"/>
                </a:lnTo>
                <a:lnTo>
                  <a:pt x="24442" y="2090253"/>
                </a:lnTo>
                <a:lnTo>
                  <a:pt x="21903" y="2085491"/>
                </a:lnTo>
                <a:lnTo>
                  <a:pt x="19363" y="2080412"/>
                </a:lnTo>
                <a:lnTo>
                  <a:pt x="17141" y="2075332"/>
                </a:lnTo>
                <a:lnTo>
                  <a:pt x="15237" y="2070570"/>
                </a:lnTo>
                <a:lnTo>
                  <a:pt x="13332" y="2065173"/>
                </a:lnTo>
                <a:lnTo>
                  <a:pt x="12062" y="2059777"/>
                </a:lnTo>
                <a:lnTo>
                  <a:pt x="10475" y="2054062"/>
                </a:lnTo>
                <a:lnTo>
                  <a:pt x="9523" y="2048666"/>
                </a:lnTo>
                <a:lnTo>
                  <a:pt x="8888" y="2042951"/>
                </a:lnTo>
                <a:lnTo>
                  <a:pt x="8253" y="2037237"/>
                </a:lnTo>
                <a:lnTo>
                  <a:pt x="6349" y="1997872"/>
                </a:lnTo>
                <a:lnTo>
                  <a:pt x="4762" y="1959459"/>
                </a:lnTo>
                <a:lnTo>
                  <a:pt x="3174" y="1921681"/>
                </a:lnTo>
                <a:lnTo>
                  <a:pt x="1905" y="1884856"/>
                </a:lnTo>
                <a:lnTo>
                  <a:pt x="952" y="1848983"/>
                </a:lnTo>
                <a:lnTo>
                  <a:pt x="318" y="1813745"/>
                </a:lnTo>
                <a:lnTo>
                  <a:pt x="0" y="1779142"/>
                </a:lnTo>
                <a:lnTo>
                  <a:pt x="0" y="1745491"/>
                </a:lnTo>
                <a:lnTo>
                  <a:pt x="0" y="1715650"/>
                </a:lnTo>
                <a:lnTo>
                  <a:pt x="318" y="1686126"/>
                </a:lnTo>
                <a:lnTo>
                  <a:pt x="952" y="1657554"/>
                </a:lnTo>
                <a:lnTo>
                  <a:pt x="1587" y="1629300"/>
                </a:lnTo>
                <a:lnTo>
                  <a:pt x="2540" y="1601681"/>
                </a:lnTo>
                <a:lnTo>
                  <a:pt x="3492" y="1574697"/>
                </a:lnTo>
                <a:lnTo>
                  <a:pt x="5079" y="1548348"/>
                </a:lnTo>
                <a:lnTo>
                  <a:pt x="6349" y="1522634"/>
                </a:lnTo>
                <a:lnTo>
                  <a:pt x="7936" y="1497555"/>
                </a:lnTo>
                <a:lnTo>
                  <a:pt x="9523" y="1473110"/>
                </a:lnTo>
                <a:lnTo>
                  <a:pt x="11745" y="1448666"/>
                </a:lnTo>
                <a:lnTo>
                  <a:pt x="13967" y="1425491"/>
                </a:lnTo>
                <a:lnTo>
                  <a:pt x="15871" y="1402634"/>
                </a:lnTo>
                <a:lnTo>
                  <a:pt x="18728" y="1380094"/>
                </a:lnTo>
                <a:lnTo>
                  <a:pt x="21268" y="1358507"/>
                </a:lnTo>
                <a:lnTo>
                  <a:pt x="23807" y="1336920"/>
                </a:lnTo>
                <a:lnTo>
                  <a:pt x="26981" y="1316285"/>
                </a:lnTo>
                <a:lnTo>
                  <a:pt x="29838" y="1295967"/>
                </a:lnTo>
                <a:lnTo>
                  <a:pt x="33012" y="1275967"/>
                </a:lnTo>
                <a:lnTo>
                  <a:pt x="36187" y="1256602"/>
                </a:lnTo>
                <a:lnTo>
                  <a:pt x="39996" y="1237872"/>
                </a:lnTo>
                <a:lnTo>
                  <a:pt x="43488" y="1219459"/>
                </a:lnTo>
                <a:lnTo>
                  <a:pt x="47297" y="1201681"/>
                </a:lnTo>
                <a:lnTo>
                  <a:pt x="51106" y="1184221"/>
                </a:lnTo>
                <a:lnTo>
                  <a:pt x="55232" y="1167396"/>
                </a:lnTo>
                <a:lnTo>
                  <a:pt x="59041" y="1150888"/>
                </a:lnTo>
                <a:lnTo>
                  <a:pt x="63485" y="1134697"/>
                </a:lnTo>
                <a:lnTo>
                  <a:pt x="67612" y="1119142"/>
                </a:lnTo>
                <a:lnTo>
                  <a:pt x="72056" y="1103904"/>
                </a:lnTo>
                <a:lnTo>
                  <a:pt x="76817" y="1088983"/>
                </a:lnTo>
                <a:lnTo>
                  <a:pt x="81261" y="1074697"/>
                </a:lnTo>
                <a:lnTo>
                  <a:pt x="86023" y="1060729"/>
                </a:lnTo>
                <a:lnTo>
                  <a:pt x="91102" y="1047078"/>
                </a:lnTo>
                <a:lnTo>
                  <a:pt x="95863" y="1033745"/>
                </a:lnTo>
                <a:lnTo>
                  <a:pt x="100942" y="1020729"/>
                </a:lnTo>
                <a:lnTo>
                  <a:pt x="106338" y="1008666"/>
                </a:lnTo>
                <a:lnTo>
                  <a:pt x="111734" y="996285"/>
                </a:lnTo>
                <a:lnTo>
                  <a:pt x="116813" y="984539"/>
                </a:lnTo>
                <a:lnTo>
                  <a:pt x="122209" y="973110"/>
                </a:lnTo>
                <a:lnTo>
                  <a:pt x="127923" y="961999"/>
                </a:lnTo>
                <a:lnTo>
                  <a:pt x="133637" y="951205"/>
                </a:lnTo>
                <a:lnTo>
                  <a:pt x="139350" y="940729"/>
                </a:lnTo>
                <a:lnTo>
                  <a:pt x="145064" y="930570"/>
                </a:lnTo>
                <a:lnTo>
                  <a:pt x="151095" y="920729"/>
                </a:lnTo>
                <a:lnTo>
                  <a:pt x="157126" y="911205"/>
                </a:lnTo>
                <a:lnTo>
                  <a:pt x="163475" y="902316"/>
                </a:lnTo>
                <a:lnTo>
                  <a:pt x="169506" y="893110"/>
                </a:lnTo>
                <a:lnTo>
                  <a:pt x="175537" y="884856"/>
                </a:lnTo>
                <a:lnTo>
                  <a:pt x="181885" y="876602"/>
                </a:lnTo>
                <a:lnTo>
                  <a:pt x="188234" y="868666"/>
                </a:lnTo>
                <a:lnTo>
                  <a:pt x="194900" y="861047"/>
                </a:lnTo>
                <a:lnTo>
                  <a:pt x="201248" y="853745"/>
                </a:lnTo>
                <a:lnTo>
                  <a:pt x="207914" y="846761"/>
                </a:lnTo>
                <a:lnTo>
                  <a:pt x="214580" y="840094"/>
                </a:lnTo>
                <a:lnTo>
                  <a:pt x="221246" y="833427"/>
                </a:lnTo>
                <a:lnTo>
                  <a:pt x="227912" y="827396"/>
                </a:lnTo>
                <a:lnTo>
                  <a:pt x="234578" y="821364"/>
                </a:lnTo>
                <a:lnTo>
                  <a:pt x="241244" y="815967"/>
                </a:lnTo>
                <a:lnTo>
                  <a:pt x="248228" y="810570"/>
                </a:lnTo>
                <a:lnTo>
                  <a:pt x="254894" y="805491"/>
                </a:lnTo>
                <a:lnTo>
                  <a:pt x="261242" y="800412"/>
                </a:lnTo>
                <a:lnTo>
                  <a:pt x="268225" y="796285"/>
                </a:lnTo>
                <a:lnTo>
                  <a:pt x="275209" y="791840"/>
                </a:lnTo>
                <a:lnTo>
                  <a:pt x="281875" y="788031"/>
                </a:lnTo>
                <a:lnTo>
                  <a:pt x="288541" y="784221"/>
                </a:lnTo>
                <a:lnTo>
                  <a:pt x="295207" y="780729"/>
                </a:lnTo>
                <a:lnTo>
                  <a:pt x="308221" y="774697"/>
                </a:lnTo>
                <a:lnTo>
                  <a:pt x="320918" y="769300"/>
                </a:lnTo>
                <a:lnTo>
                  <a:pt x="332980" y="765174"/>
                </a:lnTo>
                <a:lnTo>
                  <a:pt x="345043" y="761681"/>
                </a:lnTo>
                <a:lnTo>
                  <a:pt x="356470" y="759142"/>
                </a:lnTo>
                <a:lnTo>
                  <a:pt x="366945" y="756920"/>
                </a:lnTo>
                <a:lnTo>
                  <a:pt x="377103" y="755332"/>
                </a:lnTo>
                <a:lnTo>
                  <a:pt x="383134" y="754380"/>
                </a:lnTo>
                <a:lnTo>
                  <a:pt x="389165" y="753427"/>
                </a:lnTo>
                <a:lnTo>
                  <a:pt x="395831" y="752793"/>
                </a:lnTo>
                <a:lnTo>
                  <a:pt x="402179" y="752475"/>
                </a:lnTo>
                <a:close/>
                <a:moveTo>
                  <a:pt x="675470" y="0"/>
                </a:moveTo>
                <a:lnTo>
                  <a:pt x="683419" y="0"/>
                </a:lnTo>
                <a:lnTo>
                  <a:pt x="692004" y="0"/>
                </a:lnTo>
                <a:lnTo>
                  <a:pt x="700271" y="318"/>
                </a:lnTo>
                <a:lnTo>
                  <a:pt x="708220" y="636"/>
                </a:lnTo>
                <a:lnTo>
                  <a:pt x="716487" y="1589"/>
                </a:lnTo>
                <a:lnTo>
                  <a:pt x="724754" y="2542"/>
                </a:lnTo>
                <a:lnTo>
                  <a:pt x="732703" y="3814"/>
                </a:lnTo>
                <a:lnTo>
                  <a:pt x="740970" y="5085"/>
                </a:lnTo>
                <a:lnTo>
                  <a:pt x="749555" y="6674"/>
                </a:lnTo>
                <a:lnTo>
                  <a:pt x="757822" y="8263"/>
                </a:lnTo>
                <a:lnTo>
                  <a:pt x="766089" y="10488"/>
                </a:lnTo>
                <a:lnTo>
                  <a:pt x="774038" y="12712"/>
                </a:lnTo>
                <a:lnTo>
                  <a:pt x="781987" y="14937"/>
                </a:lnTo>
                <a:lnTo>
                  <a:pt x="789936" y="17479"/>
                </a:lnTo>
                <a:lnTo>
                  <a:pt x="797568" y="20658"/>
                </a:lnTo>
                <a:lnTo>
                  <a:pt x="805517" y="23518"/>
                </a:lnTo>
                <a:lnTo>
                  <a:pt x="812830" y="26696"/>
                </a:lnTo>
                <a:lnTo>
                  <a:pt x="820779" y="29874"/>
                </a:lnTo>
                <a:lnTo>
                  <a:pt x="828092" y="33688"/>
                </a:lnTo>
                <a:lnTo>
                  <a:pt x="835405" y="37184"/>
                </a:lnTo>
                <a:lnTo>
                  <a:pt x="842400" y="40997"/>
                </a:lnTo>
                <a:lnTo>
                  <a:pt x="849395" y="44811"/>
                </a:lnTo>
                <a:lnTo>
                  <a:pt x="856391" y="49260"/>
                </a:lnTo>
                <a:lnTo>
                  <a:pt x="862750" y="53710"/>
                </a:lnTo>
                <a:lnTo>
                  <a:pt x="876104" y="62608"/>
                </a:lnTo>
                <a:lnTo>
                  <a:pt x="888823" y="72142"/>
                </a:lnTo>
                <a:lnTo>
                  <a:pt x="900905" y="82630"/>
                </a:lnTo>
                <a:lnTo>
                  <a:pt x="912352" y="93118"/>
                </a:lnTo>
                <a:lnTo>
                  <a:pt x="923481" y="104559"/>
                </a:lnTo>
                <a:lnTo>
                  <a:pt x="933973" y="116318"/>
                </a:lnTo>
                <a:lnTo>
                  <a:pt x="943830" y="128712"/>
                </a:lnTo>
                <a:lnTo>
                  <a:pt x="953051" y="141425"/>
                </a:lnTo>
                <a:lnTo>
                  <a:pt x="961636" y="154773"/>
                </a:lnTo>
                <a:lnTo>
                  <a:pt x="969585" y="168120"/>
                </a:lnTo>
                <a:lnTo>
                  <a:pt x="976898" y="182104"/>
                </a:lnTo>
                <a:lnTo>
                  <a:pt x="983576" y="196405"/>
                </a:lnTo>
                <a:lnTo>
                  <a:pt x="989617" y="211025"/>
                </a:lnTo>
                <a:lnTo>
                  <a:pt x="995022" y="225962"/>
                </a:lnTo>
                <a:lnTo>
                  <a:pt x="999792" y="240899"/>
                </a:lnTo>
                <a:lnTo>
                  <a:pt x="1003289" y="256471"/>
                </a:lnTo>
                <a:lnTo>
                  <a:pt x="1006469" y="272044"/>
                </a:lnTo>
                <a:lnTo>
                  <a:pt x="1009012" y="287616"/>
                </a:lnTo>
                <a:lnTo>
                  <a:pt x="1010602" y="303825"/>
                </a:lnTo>
                <a:lnTo>
                  <a:pt x="1010920" y="312088"/>
                </a:lnTo>
                <a:lnTo>
                  <a:pt x="1011238" y="320033"/>
                </a:lnTo>
                <a:lnTo>
                  <a:pt x="1011238" y="327978"/>
                </a:lnTo>
                <a:lnTo>
                  <a:pt x="1011238" y="336241"/>
                </a:lnTo>
                <a:lnTo>
                  <a:pt x="1010920" y="344186"/>
                </a:lnTo>
                <a:lnTo>
                  <a:pt x="1010284" y="352449"/>
                </a:lnTo>
                <a:lnTo>
                  <a:pt x="1009648" y="361030"/>
                </a:lnTo>
                <a:lnTo>
                  <a:pt x="1008695" y="369293"/>
                </a:lnTo>
                <a:lnTo>
                  <a:pt x="1007741" y="377238"/>
                </a:lnTo>
                <a:lnTo>
                  <a:pt x="1005833" y="385501"/>
                </a:lnTo>
                <a:lnTo>
                  <a:pt x="1004561" y="393764"/>
                </a:lnTo>
                <a:lnTo>
                  <a:pt x="1002653" y="402027"/>
                </a:lnTo>
                <a:lnTo>
                  <a:pt x="1000745" y="410290"/>
                </a:lnTo>
                <a:lnTo>
                  <a:pt x="998202" y="418553"/>
                </a:lnTo>
                <a:lnTo>
                  <a:pt x="995976" y="426498"/>
                </a:lnTo>
                <a:lnTo>
                  <a:pt x="993432" y="434444"/>
                </a:lnTo>
                <a:lnTo>
                  <a:pt x="990571" y="442071"/>
                </a:lnTo>
                <a:lnTo>
                  <a:pt x="987709" y="449698"/>
                </a:lnTo>
                <a:lnTo>
                  <a:pt x="984529" y="457326"/>
                </a:lnTo>
                <a:lnTo>
                  <a:pt x="981350" y="464953"/>
                </a:lnTo>
                <a:lnTo>
                  <a:pt x="977534" y="472263"/>
                </a:lnTo>
                <a:lnTo>
                  <a:pt x="974037" y="479572"/>
                </a:lnTo>
                <a:lnTo>
                  <a:pt x="970221" y="486564"/>
                </a:lnTo>
                <a:lnTo>
                  <a:pt x="966406" y="493556"/>
                </a:lnTo>
                <a:lnTo>
                  <a:pt x="957821" y="507222"/>
                </a:lnTo>
                <a:lnTo>
                  <a:pt x="948600" y="520570"/>
                </a:lnTo>
                <a:lnTo>
                  <a:pt x="939061" y="533282"/>
                </a:lnTo>
                <a:lnTo>
                  <a:pt x="928886" y="545041"/>
                </a:lnTo>
                <a:lnTo>
                  <a:pt x="917757" y="556800"/>
                </a:lnTo>
                <a:lnTo>
                  <a:pt x="906629" y="567923"/>
                </a:lnTo>
                <a:lnTo>
                  <a:pt x="894864" y="578411"/>
                </a:lnTo>
                <a:lnTo>
                  <a:pt x="882463" y="588263"/>
                </a:lnTo>
                <a:lnTo>
                  <a:pt x="869745" y="597479"/>
                </a:lnTo>
                <a:lnTo>
                  <a:pt x="856709" y="606060"/>
                </a:lnTo>
                <a:lnTo>
                  <a:pt x="843036" y="614005"/>
                </a:lnTo>
                <a:lnTo>
                  <a:pt x="829364" y="621315"/>
                </a:lnTo>
                <a:lnTo>
                  <a:pt x="815055" y="627989"/>
                </a:lnTo>
                <a:lnTo>
                  <a:pt x="800429" y="634027"/>
                </a:lnTo>
                <a:lnTo>
                  <a:pt x="785485" y="639430"/>
                </a:lnTo>
                <a:lnTo>
                  <a:pt x="770223" y="643879"/>
                </a:lnTo>
                <a:lnTo>
                  <a:pt x="754643" y="647693"/>
                </a:lnTo>
                <a:lnTo>
                  <a:pt x="739063" y="650871"/>
                </a:lnTo>
                <a:lnTo>
                  <a:pt x="723482" y="653413"/>
                </a:lnTo>
                <a:lnTo>
                  <a:pt x="707266" y="654685"/>
                </a:lnTo>
                <a:lnTo>
                  <a:pt x="699317" y="655320"/>
                </a:lnTo>
                <a:lnTo>
                  <a:pt x="691368" y="655638"/>
                </a:lnTo>
                <a:lnTo>
                  <a:pt x="682783" y="655638"/>
                </a:lnTo>
                <a:lnTo>
                  <a:pt x="674834" y="655638"/>
                </a:lnTo>
                <a:lnTo>
                  <a:pt x="666567" y="655320"/>
                </a:lnTo>
                <a:lnTo>
                  <a:pt x="658618" y="654685"/>
                </a:lnTo>
                <a:lnTo>
                  <a:pt x="650351" y="654049"/>
                </a:lnTo>
                <a:lnTo>
                  <a:pt x="642084" y="653096"/>
                </a:lnTo>
                <a:lnTo>
                  <a:pt x="633499" y="651824"/>
                </a:lnTo>
                <a:lnTo>
                  <a:pt x="625550" y="650235"/>
                </a:lnTo>
                <a:lnTo>
                  <a:pt x="617283" y="648964"/>
                </a:lnTo>
                <a:lnTo>
                  <a:pt x="609016" y="647057"/>
                </a:lnTo>
                <a:lnTo>
                  <a:pt x="600749" y="644833"/>
                </a:lnTo>
                <a:lnTo>
                  <a:pt x="592800" y="642608"/>
                </a:lnTo>
                <a:lnTo>
                  <a:pt x="584851" y="640383"/>
                </a:lnTo>
                <a:lnTo>
                  <a:pt x="576902" y="637523"/>
                </a:lnTo>
                <a:lnTo>
                  <a:pt x="568953" y="634981"/>
                </a:lnTo>
                <a:lnTo>
                  <a:pt x="561004" y="632120"/>
                </a:lnTo>
                <a:lnTo>
                  <a:pt x="553691" y="628942"/>
                </a:lnTo>
                <a:lnTo>
                  <a:pt x="546059" y="625764"/>
                </a:lnTo>
                <a:lnTo>
                  <a:pt x="538746" y="621950"/>
                </a:lnTo>
                <a:lnTo>
                  <a:pt x="531433" y="618454"/>
                </a:lnTo>
                <a:lnTo>
                  <a:pt x="524438" y="614641"/>
                </a:lnTo>
                <a:lnTo>
                  <a:pt x="517443" y="610827"/>
                </a:lnTo>
                <a:lnTo>
                  <a:pt x="503771" y="601928"/>
                </a:lnTo>
                <a:lnTo>
                  <a:pt x="490734" y="593030"/>
                </a:lnTo>
                <a:lnTo>
                  <a:pt x="478016" y="583496"/>
                </a:lnTo>
                <a:lnTo>
                  <a:pt x="465615" y="573008"/>
                </a:lnTo>
                <a:lnTo>
                  <a:pt x="454168" y="562202"/>
                </a:lnTo>
                <a:lnTo>
                  <a:pt x="443040" y="550761"/>
                </a:lnTo>
                <a:lnTo>
                  <a:pt x="432547" y="539320"/>
                </a:lnTo>
                <a:lnTo>
                  <a:pt x="422690" y="526926"/>
                </a:lnTo>
                <a:lnTo>
                  <a:pt x="413787" y="513896"/>
                </a:lnTo>
                <a:lnTo>
                  <a:pt x="405202" y="500865"/>
                </a:lnTo>
                <a:lnTo>
                  <a:pt x="396935" y="487200"/>
                </a:lnTo>
                <a:lnTo>
                  <a:pt x="389622" y="473216"/>
                </a:lnTo>
                <a:lnTo>
                  <a:pt x="383263" y="458915"/>
                </a:lnTo>
                <a:lnTo>
                  <a:pt x="377222" y="444614"/>
                </a:lnTo>
                <a:lnTo>
                  <a:pt x="371816" y="429677"/>
                </a:lnTo>
                <a:lnTo>
                  <a:pt x="367047" y="414422"/>
                </a:lnTo>
                <a:lnTo>
                  <a:pt x="363231" y="399167"/>
                </a:lnTo>
                <a:lnTo>
                  <a:pt x="360052" y="383594"/>
                </a:lnTo>
                <a:lnTo>
                  <a:pt x="357826" y="367704"/>
                </a:lnTo>
                <a:lnTo>
                  <a:pt x="356236" y="351496"/>
                </a:lnTo>
                <a:lnTo>
                  <a:pt x="355918" y="343551"/>
                </a:lnTo>
                <a:lnTo>
                  <a:pt x="355600" y="335605"/>
                </a:lnTo>
                <a:lnTo>
                  <a:pt x="355600" y="327342"/>
                </a:lnTo>
                <a:lnTo>
                  <a:pt x="355600" y="319397"/>
                </a:lnTo>
                <a:lnTo>
                  <a:pt x="355918" y="311134"/>
                </a:lnTo>
                <a:lnTo>
                  <a:pt x="356554" y="303189"/>
                </a:lnTo>
                <a:lnTo>
                  <a:pt x="357190" y="294608"/>
                </a:lnTo>
                <a:lnTo>
                  <a:pt x="358144" y="286345"/>
                </a:lnTo>
                <a:lnTo>
                  <a:pt x="359098" y="278082"/>
                </a:lnTo>
                <a:lnTo>
                  <a:pt x="360370" y="269819"/>
                </a:lnTo>
                <a:lnTo>
                  <a:pt x="362277" y="261874"/>
                </a:lnTo>
                <a:lnTo>
                  <a:pt x="364185" y="253611"/>
                </a:lnTo>
                <a:lnTo>
                  <a:pt x="366093" y="245030"/>
                </a:lnTo>
                <a:lnTo>
                  <a:pt x="368001" y="237085"/>
                </a:lnTo>
                <a:lnTo>
                  <a:pt x="370862" y="229140"/>
                </a:lnTo>
                <a:lnTo>
                  <a:pt x="373088" y="221194"/>
                </a:lnTo>
                <a:lnTo>
                  <a:pt x="376268" y="213249"/>
                </a:lnTo>
                <a:lnTo>
                  <a:pt x="379129" y="205622"/>
                </a:lnTo>
                <a:lnTo>
                  <a:pt x="381991" y="197994"/>
                </a:lnTo>
                <a:lnTo>
                  <a:pt x="385489" y="190685"/>
                </a:lnTo>
                <a:lnTo>
                  <a:pt x="388986" y="183375"/>
                </a:lnTo>
                <a:lnTo>
                  <a:pt x="392802" y="176066"/>
                </a:lnTo>
                <a:lnTo>
                  <a:pt x="396299" y="169074"/>
                </a:lnTo>
                <a:lnTo>
                  <a:pt x="400433" y="161764"/>
                </a:lnTo>
                <a:lnTo>
                  <a:pt x="409018" y="148099"/>
                </a:lnTo>
                <a:lnTo>
                  <a:pt x="417921" y="135068"/>
                </a:lnTo>
                <a:lnTo>
                  <a:pt x="427778" y="122356"/>
                </a:lnTo>
                <a:lnTo>
                  <a:pt x="437952" y="109962"/>
                </a:lnTo>
                <a:lnTo>
                  <a:pt x="448763" y="98521"/>
                </a:lnTo>
                <a:lnTo>
                  <a:pt x="460210" y="87397"/>
                </a:lnTo>
                <a:lnTo>
                  <a:pt x="471974" y="77227"/>
                </a:lnTo>
                <a:lnTo>
                  <a:pt x="484375" y="67057"/>
                </a:lnTo>
                <a:lnTo>
                  <a:pt x="496775" y="57841"/>
                </a:lnTo>
                <a:lnTo>
                  <a:pt x="510130" y="49578"/>
                </a:lnTo>
                <a:lnTo>
                  <a:pt x="523802" y="41633"/>
                </a:lnTo>
                <a:lnTo>
                  <a:pt x="537474" y="34005"/>
                </a:lnTo>
                <a:lnTo>
                  <a:pt x="551783" y="27332"/>
                </a:lnTo>
                <a:lnTo>
                  <a:pt x="566409" y="21293"/>
                </a:lnTo>
                <a:lnTo>
                  <a:pt x="581353" y="16208"/>
                </a:lnTo>
                <a:lnTo>
                  <a:pt x="596297" y="11759"/>
                </a:lnTo>
                <a:lnTo>
                  <a:pt x="611878" y="7627"/>
                </a:lnTo>
                <a:lnTo>
                  <a:pt x="627776" y="4767"/>
                </a:lnTo>
                <a:lnTo>
                  <a:pt x="643356" y="2225"/>
                </a:lnTo>
                <a:lnTo>
                  <a:pt x="659572" y="636"/>
                </a:lnTo>
                <a:lnTo>
                  <a:pt x="667521" y="318"/>
                </a:lnTo>
                <a:lnTo>
                  <a:pt x="67547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 </a:t>
            </a:r>
            <a:endParaRPr lang="zh-CN" altLang="en-US" dirty="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81" name="KSO_Shape"/>
          <p:cNvSpPr>
            <a:spLocks/>
          </p:cNvSpPr>
          <p:nvPr/>
        </p:nvSpPr>
        <p:spPr bwMode="auto">
          <a:xfrm flipH="1">
            <a:off x="7775761" y="1789165"/>
            <a:ext cx="160042" cy="385644"/>
          </a:xfrm>
          <a:custGeom>
            <a:avLst/>
            <a:gdLst/>
            <a:ahLst/>
            <a:cxnLst/>
            <a:rect l="0" t="0" r="r" b="b"/>
            <a:pathLst>
              <a:path w="1366838" h="3292475">
                <a:moveTo>
                  <a:pt x="402179" y="752475"/>
                </a:moveTo>
                <a:lnTo>
                  <a:pt x="964659" y="752475"/>
                </a:lnTo>
                <a:lnTo>
                  <a:pt x="971008" y="752793"/>
                </a:lnTo>
                <a:lnTo>
                  <a:pt x="977673" y="753427"/>
                </a:lnTo>
                <a:lnTo>
                  <a:pt x="983387" y="754380"/>
                </a:lnTo>
                <a:lnTo>
                  <a:pt x="989736" y="755332"/>
                </a:lnTo>
                <a:lnTo>
                  <a:pt x="999893" y="756920"/>
                </a:lnTo>
                <a:lnTo>
                  <a:pt x="1010368" y="759142"/>
                </a:lnTo>
                <a:lnTo>
                  <a:pt x="1021796" y="761681"/>
                </a:lnTo>
                <a:lnTo>
                  <a:pt x="1033541" y="765174"/>
                </a:lnTo>
                <a:lnTo>
                  <a:pt x="1045920" y="769300"/>
                </a:lnTo>
                <a:lnTo>
                  <a:pt x="1058617" y="774697"/>
                </a:lnTo>
                <a:lnTo>
                  <a:pt x="1071632" y="780729"/>
                </a:lnTo>
                <a:lnTo>
                  <a:pt x="1078298" y="784221"/>
                </a:lnTo>
                <a:lnTo>
                  <a:pt x="1084646" y="788031"/>
                </a:lnTo>
                <a:lnTo>
                  <a:pt x="1093851" y="793110"/>
                </a:lnTo>
                <a:lnTo>
                  <a:pt x="1102739" y="799142"/>
                </a:lnTo>
                <a:lnTo>
                  <a:pt x="1111627" y="805491"/>
                </a:lnTo>
                <a:lnTo>
                  <a:pt x="1121150" y="812158"/>
                </a:lnTo>
                <a:lnTo>
                  <a:pt x="1130038" y="819459"/>
                </a:lnTo>
                <a:lnTo>
                  <a:pt x="1138926" y="827396"/>
                </a:lnTo>
                <a:lnTo>
                  <a:pt x="1147814" y="835650"/>
                </a:lnTo>
                <a:lnTo>
                  <a:pt x="1156702" y="844539"/>
                </a:lnTo>
                <a:lnTo>
                  <a:pt x="1165590" y="853745"/>
                </a:lnTo>
                <a:lnTo>
                  <a:pt x="1174160" y="863586"/>
                </a:lnTo>
                <a:lnTo>
                  <a:pt x="1182731" y="874062"/>
                </a:lnTo>
                <a:lnTo>
                  <a:pt x="1190984" y="884856"/>
                </a:lnTo>
                <a:lnTo>
                  <a:pt x="1199554" y="896285"/>
                </a:lnTo>
                <a:lnTo>
                  <a:pt x="1207808" y="908348"/>
                </a:lnTo>
                <a:lnTo>
                  <a:pt x="1215743" y="920729"/>
                </a:lnTo>
                <a:lnTo>
                  <a:pt x="1223361" y="933745"/>
                </a:lnTo>
                <a:lnTo>
                  <a:pt x="1230980" y="947713"/>
                </a:lnTo>
                <a:lnTo>
                  <a:pt x="1238598" y="961999"/>
                </a:lnTo>
                <a:lnTo>
                  <a:pt x="1245899" y="976920"/>
                </a:lnTo>
                <a:lnTo>
                  <a:pt x="1253200" y="992158"/>
                </a:lnTo>
                <a:lnTo>
                  <a:pt x="1260183" y="1008666"/>
                </a:lnTo>
                <a:lnTo>
                  <a:pt x="1267166" y="1025173"/>
                </a:lnTo>
                <a:lnTo>
                  <a:pt x="1274150" y="1042316"/>
                </a:lnTo>
                <a:lnTo>
                  <a:pt x="1280498" y="1060729"/>
                </a:lnTo>
                <a:lnTo>
                  <a:pt x="1286847" y="1079459"/>
                </a:lnTo>
                <a:lnTo>
                  <a:pt x="1293195" y="1098824"/>
                </a:lnTo>
                <a:lnTo>
                  <a:pt x="1298909" y="1119142"/>
                </a:lnTo>
                <a:lnTo>
                  <a:pt x="1304623" y="1140094"/>
                </a:lnTo>
                <a:lnTo>
                  <a:pt x="1310336" y="1161681"/>
                </a:lnTo>
                <a:lnTo>
                  <a:pt x="1315733" y="1184221"/>
                </a:lnTo>
                <a:lnTo>
                  <a:pt x="1320811" y="1207713"/>
                </a:lnTo>
                <a:lnTo>
                  <a:pt x="1325573" y="1231840"/>
                </a:lnTo>
                <a:lnTo>
                  <a:pt x="1330334" y="1256602"/>
                </a:lnTo>
                <a:lnTo>
                  <a:pt x="1334778" y="1282634"/>
                </a:lnTo>
                <a:lnTo>
                  <a:pt x="1338905" y="1309300"/>
                </a:lnTo>
                <a:lnTo>
                  <a:pt x="1343031" y="1336920"/>
                </a:lnTo>
                <a:lnTo>
                  <a:pt x="1346523" y="1365491"/>
                </a:lnTo>
                <a:lnTo>
                  <a:pt x="1350015" y="1395015"/>
                </a:lnTo>
                <a:lnTo>
                  <a:pt x="1352871" y="1425491"/>
                </a:lnTo>
                <a:lnTo>
                  <a:pt x="1355411" y="1456920"/>
                </a:lnTo>
                <a:lnTo>
                  <a:pt x="1358268" y="1489300"/>
                </a:lnTo>
                <a:lnTo>
                  <a:pt x="1360490" y="1522634"/>
                </a:lnTo>
                <a:lnTo>
                  <a:pt x="1362077" y="1557237"/>
                </a:lnTo>
                <a:lnTo>
                  <a:pt x="1363664" y="1592793"/>
                </a:lnTo>
                <a:lnTo>
                  <a:pt x="1365251" y="1629300"/>
                </a:lnTo>
                <a:lnTo>
                  <a:pt x="1365886" y="1667078"/>
                </a:lnTo>
                <a:lnTo>
                  <a:pt x="1366521" y="1705808"/>
                </a:lnTo>
                <a:lnTo>
                  <a:pt x="1366838" y="1745491"/>
                </a:lnTo>
                <a:lnTo>
                  <a:pt x="1366521" y="1779459"/>
                </a:lnTo>
                <a:lnTo>
                  <a:pt x="1366203" y="1813745"/>
                </a:lnTo>
                <a:lnTo>
                  <a:pt x="1365568" y="1848983"/>
                </a:lnTo>
                <a:lnTo>
                  <a:pt x="1364934" y="1884856"/>
                </a:lnTo>
                <a:lnTo>
                  <a:pt x="1363346" y="1921681"/>
                </a:lnTo>
                <a:lnTo>
                  <a:pt x="1362077" y="1959142"/>
                </a:lnTo>
                <a:lnTo>
                  <a:pt x="1360490" y="1997872"/>
                </a:lnTo>
                <a:lnTo>
                  <a:pt x="1358585" y="2037237"/>
                </a:lnTo>
                <a:lnTo>
                  <a:pt x="1357950" y="2042951"/>
                </a:lnTo>
                <a:lnTo>
                  <a:pt x="1357315" y="2048666"/>
                </a:lnTo>
                <a:lnTo>
                  <a:pt x="1356046" y="2054062"/>
                </a:lnTo>
                <a:lnTo>
                  <a:pt x="1354776" y="2059777"/>
                </a:lnTo>
                <a:lnTo>
                  <a:pt x="1353506" y="2065173"/>
                </a:lnTo>
                <a:lnTo>
                  <a:pt x="1351602" y="2070570"/>
                </a:lnTo>
                <a:lnTo>
                  <a:pt x="1349380" y="2075332"/>
                </a:lnTo>
                <a:lnTo>
                  <a:pt x="1347475" y="2080412"/>
                </a:lnTo>
                <a:lnTo>
                  <a:pt x="1344936" y="2085491"/>
                </a:lnTo>
                <a:lnTo>
                  <a:pt x="1342079" y="2090253"/>
                </a:lnTo>
                <a:lnTo>
                  <a:pt x="1339540" y="2094697"/>
                </a:lnTo>
                <a:lnTo>
                  <a:pt x="1336365" y="2099459"/>
                </a:lnTo>
                <a:lnTo>
                  <a:pt x="1332874" y="2103586"/>
                </a:lnTo>
                <a:lnTo>
                  <a:pt x="1329699" y="2107713"/>
                </a:lnTo>
                <a:lnTo>
                  <a:pt x="1325890" y="2111840"/>
                </a:lnTo>
                <a:lnTo>
                  <a:pt x="1322081" y="2115650"/>
                </a:lnTo>
                <a:lnTo>
                  <a:pt x="1317955" y="2119142"/>
                </a:lnTo>
                <a:lnTo>
                  <a:pt x="1314145" y="2122634"/>
                </a:lnTo>
                <a:lnTo>
                  <a:pt x="1309701" y="2125809"/>
                </a:lnTo>
                <a:lnTo>
                  <a:pt x="1304940" y="2128983"/>
                </a:lnTo>
                <a:lnTo>
                  <a:pt x="1300496" y="2131523"/>
                </a:lnTo>
                <a:lnTo>
                  <a:pt x="1295735" y="2134380"/>
                </a:lnTo>
                <a:lnTo>
                  <a:pt x="1290656" y="2136602"/>
                </a:lnTo>
                <a:lnTo>
                  <a:pt x="1285894" y="2138824"/>
                </a:lnTo>
                <a:lnTo>
                  <a:pt x="1280816" y="2141047"/>
                </a:lnTo>
                <a:lnTo>
                  <a:pt x="1275419" y="2142634"/>
                </a:lnTo>
                <a:lnTo>
                  <a:pt x="1270023" y="2143904"/>
                </a:lnTo>
                <a:lnTo>
                  <a:pt x="1264627" y="2145174"/>
                </a:lnTo>
                <a:lnTo>
                  <a:pt x="1259231" y="2145809"/>
                </a:lnTo>
                <a:lnTo>
                  <a:pt x="1253517" y="2146761"/>
                </a:lnTo>
                <a:lnTo>
                  <a:pt x="1247803" y="2147396"/>
                </a:lnTo>
                <a:lnTo>
                  <a:pt x="1242090" y="2147396"/>
                </a:lnTo>
                <a:lnTo>
                  <a:pt x="1236059" y="2147396"/>
                </a:lnTo>
                <a:lnTo>
                  <a:pt x="1230027" y="2146443"/>
                </a:lnTo>
                <a:lnTo>
                  <a:pt x="1223996" y="2145809"/>
                </a:lnTo>
                <a:lnTo>
                  <a:pt x="1218283" y="2144856"/>
                </a:lnTo>
                <a:lnTo>
                  <a:pt x="1212252" y="2143586"/>
                </a:lnTo>
                <a:lnTo>
                  <a:pt x="1207173" y="2141999"/>
                </a:lnTo>
                <a:lnTo>
                  <a:pt x="1201459" y="2140094"/>
                </a:lnTo>
                <a:lnTo>
                  <a:pt x="1196063" y="2137872"/>
                </a:lnTo>
                <a:lnTo>
                  <a:pt x="1190984" y="2135650"/>
                </a:lnTo>
                <a:lnTo>
                  <a:pt x="1186223" y="2133110"/>
                </a:lnTo>
                <a:lnTo>
                  <a:pt x="1181144" y="2129936"/>
                </a:lnTo>
                <a:lnTo>
                  <a:pt x="1176382" y="2127078"/>
                </a:lnTo>
                <a:lnTo>
                  <a:pt x="1171938" y="2123586"/>
                </a:lnTo>
                <a:lnTo>
                  <a:pt x="1167494" y="2120412"/>
                </a:lnTo>
                <a:lnTo>
                  <a:pt x="1163050" y="2116602"/>
                </a:lnTo>
                <a:lnTo>
                  <a:pt x="1159241" y="2112793"/>
                </a:lnTo>
                <a:lnTo>
                  <a:pt x="1155432" y="2108666"/>
                </a:lnTo>
                <a:lnTo>
                  <a:pt x="1151941" y="2104539"/>
                </a:lnTo>
                <a:lnTo>
                  <a:pt x="1148131" y="2100094"/>
                </a:lnTo>
                <a:lnTo>
                  <a:pt x="1145275" y="2095332"/>
                </a:lnTo>
                <a:lnTo>
                  <a:pt x="1142418" y="2090888"/>
                </a:lnTo>
                <a:lnTo>
                  <a:pt x="1139243" y="2085808"/>
                </a:lnTo>
                <a:lnTo>
                  <a:pt x="1137021" y="2080729"/>
                </a:lnTo>
                <a:lnTo>
                  <a:pt x="1134482" y="2075332"/>
                </a:lnTo>
                <a:lnTo>
                  <a:pt x="1132578" y="2070253"/>
                </a:lnTo>
                <a:lnTo>
                  <a:pt x="1130673" y="2064856"/>
                </a:lnTo>
                <a:lnTo>
                  <a:pt x="1129403" y="2059459"/>
                </a:lnTo>
                <a:lnTo>
                  <a:pt x="1128134" y="2053745"/>
                </a:lnTo>
                <a:lnTo>
                  <a:pt x="1126864" y="2048348"/>
                </a:lnTo>
                <a:lnTo>
                  <a:pt x="1126229" y="2042316"/>
                </a:lnTo>
                <a:lnTo>
                  <a:pt x="1125594" y="2036602"/>
                </a:lnTo>
                <a:lnTo>
                  <a:pt x="1125594" y="2030570"/>
                </a:lnTo>
                <a:lnTo>
                  <a:pt x="1125912" y="2024539"/>
                </a:lnTo>
                <a:lnTo>
                  <a:pt x="1127499" y="1986761"/>
                </a:lnTo>
                <a:lnTo>
                  <a:pt x="1129403" y="1949618"/>
                </a:lnTo>
                <a:lnTo>
                  <a:pt x="1130990" y="1913745"/>
                </a:lnTo>
                <a:lnTo>
                  <a:pt x="1131943" y="1878189"/>
                </a:lnTo>
                <a:lnTo>
                  <a:pt x="1132895" y="1843904"/>
                </a:lnTo>
                <a:lnTo>
                  <a:pt x="1133212" y="1810253"/>
                </a:lnTo>
                <a:lnTo>
                  <a:pt x="1133530" y="1777554"/>
                </a:lnTo>
                <a:lnTo>
                  <a:pt x="1133847" y="1745491"/>
                </a:lnTo>
                <a:lnTo>
                  <a:pt x="1133530" y="1697237"/>
                </a:lnTo>
                <a:lnTo>
                  <a:pt x="1132578" y="1650888"/>
                </a:lnTo>
                <a:lnTo>
                  <a:pt x="1131308" y="1606443"/>
                </a:lnTo>
                <a:lnTo>
                  <a:pt x="1129721" y="1563904"/>
                </a:lnTo>
                <a:lnTo>
                  <a:pt x="1127181" y="1522951"/>
                </a:lnTo>
                <a:lnTo>
                  <a:pt x="1124324" y="1483904"/>
                </a:lnTo>
                <a:lnTo>
                  <a:pt x="1121150" y="1447078"/>
                </a:lnTo>
                <a:lnTo>
                  <a:pt x="1117341" y="1411840"/>
                </a:lnTo>
                <a:lnTo>
                  <a:pt x="1113215" y="1378507"/>
                </a:lnTo>
                <a:lnTo>
                  <a:pt x="1109088" y="1346443"/>
                </a:lnTo>
                <a:lnTo>
                  <a:pt x="1104327" y="1316285"/>
                </a:lnTo>
                <a:lnTo>
                  <a:pt x="1099565" y="1288031"/>
                </a:lnTo>
                <a:lnTo>
                  <a:pt x="1094169" y="1261047"/>
                </a:lnTo>
                <a:lnTo>
                  <a:pt x="1088455" y="1235332"/>
                </a:lnTo>
                <a:lnTo>
                  <a:pt x="1082742" y="1211840"/>
                </a:lnTo>
                <a:lnTo>
                  <a:pt x="1076710" y="1189300"/>
                </a:lnTo>
                <a:lnTo>
                  <a:pt x="1076710" y="1585174"/>
                </a:lnTo>
                <a:lnTo>
                  <a:pt x="1076710" y="1860412"/>
                </a:lnTo>
                <a:lnTo>
                  <a:pt x="1076710" y="3112475"/>
                </a:lnTo>
                <a:lnTo>
                  <a:pt x="1076710" y="3121681"/>
                </a:lnTo>
                <a:lnTo>
                  <a:pt x="1075758" y="3130888"/>
                </a:lnTo>
                <a:lnTo>
                  <a:pt x="1074806" y="3139777"/>
                </a:lnTo>
                <a:lnTo>
                  <a:pt x="1073219" y="3148666"/>
                </a:lnTo>
                <a:lnTo>
                  <a:pt x="1071314" y="3157237"/>
                </a:lnTo>
                <a:lnTo>
                  <a:pt x="1068775" y="3166126"/>
                </a:lnTo>
                <a:lnTo>
                  <a:pt x="1065918" y="3174380"/>
                </a:lnTo>
                <a:lnTo>
                  <a:pt x="1062744" y="3182634"/>
                </a:lnTo>
                <a:lnTo>
                  <a:pt x="1059252" y="3190570"/>
                </a:lnTo>
                <a:lnTo>
                  <a:pt x="1055125" y="3198189"/>
                </a:lnTo>
                <a:lnTo>
                  <a:pt x="1050999" y="3205808"/>
                </a:lnTo>
                <a:lnTo>
                  <a:pt x="1046238" y="3213110"/>
                </a:lnTo>
                <a:lnTo>
                  <a:pt x="1041159" y="3220094"/>
                </a:lnTo>
                <a:lnTo>
                  <a:pt x="1036080" y="3226761"/>
                </a:lnTo>
                <a:lnTo>
                  <a:pt x="1030366" y="3233428"/>
                </a:lnTo>
                <a:lnTo>
                  <a:pt x="1024335" y="3239777"/>
                </a:lnTo>
                <a:lnTo>
                  <a:pt x="1017987" y="3245808"/>
                </a:lnTo>
                <a:lnTo>
                  <a:pt x="1011321" y="3251523"/>
                </a:lnTo>
                <a:lnTo>
                  <a:pt x="1004655" y="3256602"/>
                </a:lnTo>
                <a:lnTo>
                  <a:pt x="997354" y="3261681"/>
                </a:lnTo>
                <a:lnTo>
                  <a:pt x="990053" y="3266443"/>
                </a:lnTo>
                <a:lnTo>
                  <a:pt x="982752" y="3270570"/>
                </a:lnTo>
                <a:lnTo>
                  <a:pt x="974817" y="3274697"/>
                </a:lnTo>
                <a:lnTo>
                  <a:pt x="966881" y="3278189"/>
                </a:lnTo>
                <a:lnTo>
                  <a:pt x="958945" y="3281681"/>
                </a:lnTo>
                <a:lnTo>
                  <a:pt x="950692" y="3284221"/>
                </a:lnTo>
                <a:lnTo>
                  <a:pt x="942122" y="3287078"/>
                </a:lnTo>
                <a:lnTo>
                  <a:pt x="933234" y="3288983"/>
                </a:lnTo>
                <a:lnTo>
                  <a:pt x="924346" y="3290253"/>
                </a:lnTo>
                <a:lnTo>
                  <a:pt x="915458" y="3291523"/>
                </a:lnTo>
                <a:lnTo>
                  <a:pt x="906570" y="3292158"/>
                </a:lnTo>
                <a:lnTo>
                  <a:pt x="897047" y="3292475"/>
                </a:lnTo>
                <a:lnTo>
                  <a:pt x="887842" y="3292158"/>
                </a:lnTo>
                <a:lnTo>
                  <a:pt x="878636" y="3291523"/>
                </a:lnTo>
                <a:lnTo>
                  <a:pt x="869431" y="3290253"/>
                </a:lnTo>
                <a:lnTo>
                  <a:pt x="860543" y="3288983"/>
                </a:lnTo>
                <a:lnTo>
                  <a:pt x="851973" y="3287078"/>
                </a:lnTo>
                <a:lnTo>
                  <a:pt x="843719" y="3284221"/>
                </a:lnTo>
                <a:lnTo>
                  <a:pt x="835149" y="3281681"/>
                </a:lnTo>
                <a:lnTo>
                  <a:pt x="826896" y="3278189"/>
                </a:lnTo>
                <a:lnTo>
                  <a:pt x="818960" y="3274697"/>
                </a:lnTo>
                <a:lnTo>
                  <a:pt x="811025" y="3270570"/>
                </a:lnTo>
                <a:lnTo>
                  <a:pt x="803724" y="3266443"/>
                </a:lnTo>
                <a:lnTo>
                  <a:pt x="796423" y="3261681"/>
                </a:lnTo>
                <a:lnTo>
                  <a:pt x="789440" y="3256602"/>
                </a:lnTo>
                <a:lnTo>
                  <a:pt x="782456" y="3251523"/>
                </a:lnTo>
                <a:lnTo>
                  <a:pt x="775790" y="3245808"/>
                </a:lnTo>
                <a:lnTo>
                  <a:pt x="770077" y="3239777"/>
                </a:lnTo>
                <a:lnTo>
                  <a:pt x="764045" y="3233428"/>
                </a:lnTo>
                <a:lnTo>
                  <a:pt x="758332" y="3226761"/>
                </a:lnTo>
                <a:lnTo>
                  <a:pt x="752936" y="3220094"/>
                </a:lnTo>
                <a:lnTo>
                  <a:pt x="747857" y="3213110"/>
                </a:lnTo>
                <a:lnTo>
                  <a:pt x="743095" y="3205808"/>
                </a:lnTo>
                <a:lnTo>
                  <a:pt x="738651" y="3198189"/>
                </a:lnTo>
                <a:lnTo>
                  <a:pt x="734842" y="3190570"/>
                </a:lnTo>
                <a:lnTo>
                  <a:pt x="731351" y="3182634"/>
                </a:lnTo>
                <a:lnTo>
                  <a:pt x="728176" y="3174380"/>
                </a:lnTo>
                <a:lnTo>
                  <a:pt x="725002" y="3166126"/>
                </a:lnTo>
                <a:lnTo>
                  <a:pt x="722780" y="3157237"/>
                </a:lnTo>
                <a:lnTo>
                  <a:pt x="720875" y="3148666"/>
                </a:lnTo>
                <a:lnTo>
                  <a:pt x="718971" y="3139777"/>
                </a:lnTo>
                <a:lnTo>
                  <a:pt x="718019" y="3130888"/>
                </a:lnTo>
                <a:lnTo>
                  <a:pt x="717384" y="3121681"/>
                </a:lnTo>
                <a:lnTo>
                  <a:pt x="717066" y="3112475"/>
                </a:lnTo>
                <a:lnTo>
                  <a:pt x="717066" y="1973110"/>
                </a:lnTo>
                <a:lnTo>
                  <a:pt x="649772" y="1973110"/>
                </a:lnTo>
                <a:lnTo>
                  <a:pt x="649772" y="3112475"/>
                </a:lnTo>
                <a:lnTo>
                  <a:pt x="649455" y="3121681"/>
                </a:lnTo>
                <a:lnTo>
                  <a:pt x="648820" y="3130888"/>
                </a:lnTo>
                <a:lnTo>
                  <a:pt x="647550" y="3139777"/>
                </a:lnTo>
                <a:lnTo>
                  <a:pt x="645963" y="3148666"/>
                </a:lnTo>
                <a:lnTo>
                  <a:pt x="644058" y="3157237"/>
                </a:lnTo>
                <a:lnTo>
                  <a:pt x="641836" y="3166126"/>
                </a:lnTo>
                <a:lnTo>
                  <a:pt x="638662" y="3174380"/>
                </a:lnTo>
                <a:lnTo>
                  <a:pt x="635488" y="3182634"/>
                </a:lnTo>
                <a:lnTo>
                  <a:pt x="631679" y="3190570"/>
                </a:lnTo>
                <a:lnTo>
                  <a:pt x="628187" y="3198189"/>
                </a:lnTo>
                <a:lnTo>
                  <a:pt x="623426" y="3205808"/>
                </a:lnTo>
                <a:lnTo>
                  <a:pt x="618664" y="3213110"/>
                </a:lnTo>
                <a:lnTo>
                  <a:pt x="613903" y="3220094"/>
                </a:lnTo>
                <a:lnTo>
                  <a:pt x="608507" y="3226761"/>
                </a:lnTo>
                <a:lnTo>
                  <a:pt x="602793" y="3233428"/>
                </a:lnTo>
                <a:lnTo>
                  <a:pt x="596762" y="3239777"/>
                </a:lnTo>
                <a:lnTo>
                  <a:pt x="590413" y="3245808"/>
                </a:lnTo>
                <a:lnTo>
                  <a:pt x="584382" y="3251523"/>
                </a:lnTo>
                <a:lnTo>
                  <a:pt x="577399" y="3256602"/>
                </a:lnTo>
                <a:lnTo>
                  <a:pt x="570415" y="3261681"/>
                </a:lnTo>
                <a:lnTo>
                  <a:pt x="563115" y="3266443"/>
                </a:lnTo>
                <a:lnTo>
                  <a:pt x="555496" y="3270570"/>
                </a:lnTo>
                <a:lnTo>
                  <a:pt x="547561" y="3274697"/>
                </a:lnTo>
                <a:lnTo>
                  <a:pt x="539625" y="3278189"/>
                </a:lnTo>
                <a:lnTo>
                  <a:pt x="531372" y="3281681"/>
                </a:lnTo>
                <a:lnTo>
                  <a:pt x="523119" y="3284221"/>
                </a:lnTo>
                <a:lnTo>
                  <a:pt x="514866" y="3287078"/>
                </a:lnTo>
                <a:lnTo>
                  <a:pt x="505978" y="3288983"/>
                </a:lnTo>
                <a:lnTo>
                  <a:pt x="497090" y="3290253"/>
                </a:lnTo>
                <a:lnTo>
                  <a:pt x="488202" y="3291523"/>
                </a:lnTo>
                <a:lnTo>
                  <a:pt x="478997" y="3292158"/>
                </a:lnTo>
                <a:lnTo>
                  <a:pt x="469791" y="3292475"/>
                </a:lnTo>
                <a:lnTo>
                  <a:pt x="460268" y="3292158"/>
                </a:lnTo>
                <a:lnTo>
                  <a:pt x="451380" y="3291523"/>
                </a:lnTo>
                <a:lnTo>
                  <a:pt x="442493" y="3290253"/>
                </a:lnTo>
                <a:lnTo>
                  <a:pt x="433605" y="3288983"/>
                </a:lnTo>
                <a:lnTo>
                  <a:pt x="424717" y="3287078"/>
                </a:lnTo>
                <a:lnTo>
                  <a:pt x="416146" y="3284221"/>
                </a:lnTo>
                <a:lnTo>
                  <a:pt x="407893" y="3281681"/>
                </a:lnTo>
                <a:lnTo>
                  <a:pt x="399640" y="3278189"/>
                </a:lnTo>
                <a:lnTo>
                  <a:pt x="391704" y="3274697"/>
                </a:lnTo>
                <a:lnTo>
                  <a:pt x="384086" y="3270570"/>
                </a:lnTo>
                <a:lnTo>
                  <a:pt x="376468" y="3266443"/>
                </a:lnTo>
                <a:lnTo>
                  <a:pt x="368850" y="3261681"/>
                </a:lnTo>
                <a:lnTo>
                  <a:pt x="362184" y="3256602"/>
                </a:lnTo>
                <a:lnTo>
                  <a:pt x="355518" y="3251523"/>
                </a:lnTo>
                <a:lnTo>
                  <a:pt x="348852" y="3245808"/>
                </a:lnTo>
                <a:lnTo>
                  <a:pt x="342503" y="3239777"/>
                </a:lnTo>
                <a:lnTo>
                  <a:pt x="336472" y="3233428"/>
                </a:lnTo>
                <a:lnTo>
                  <a:pt x="330758" y="3226761"/>
                </a:lnTo>
                <a:lnTo>
                  <a:pt x="325362" y="3220094"/>
                </a:lnTo>
                <a:lnTo>
                  <a:pt x="320601" y="3213110"/>
                </a:lnTo>
                <a:lnTo>
                  <a:pt x="315839" y="3205808"/>
                </a:lnTo>
                <a:lnTo>
                  <a:pt x="311395" y="3198189"/>
                </a:lnTo>
                <a:lnTo>
                  <a:pt x="307586" y="3190570"/>
                </a:lnTo>
                <a:lnTo>
                  <a:pt x="303777" y="3182634"/>
                </a:lnTo>
                <a:lnTo>
                  <a:pt x="300603" y="3174380"/>
                </a:lnTo>
                <a:lnTo>
                  <a:pt x="298064" y="3166126"/>
                </a:lnTo>
                <a:lnTo>
                  <a:pt x="295524" y="3157237"/>
                </a:lnTo>
                <a:lnTo>
                  <a:pt x="293620" y="3148666"/>
                </a:lnTo>
                <a:lnTo>
                  <a:pt x="292032" y="3139777"/>
                </a:lnTo>
                <a:lnTo>
                  <a:pt x="290763" y="3130888"/>
                </a:lnTo>
                <a:lnTo>
                  <a:pt x="289810" y="3121681"/>
                </a:lnTo>
                <a:lnTo>
                  <a:pt x="289810" y="3112475"/>
                </a:lnTo>
                <a:lnTo>
                  <a:pt x="289810" y="1860412"/>
                </a:lnTo>
                <a:lnTo>
                  <a:pt x="289810" y="1585174"/>
                </a:lnTo>
                <a:lnTo>
                  <a:pt x="289810" y="1189300"/>
                </a:lnTo>
                <a:lnTo>
                  <a:pt x="284097" y="1211840"/>
                </a:lnTo>
                <a:lnTo>
                  <a:pt x="278383" y="1235332"/>
                </a:lnTo>
                <a:lnTo>
                  <a:pt x="272669" y="1261047"/>
                </a:lnTo>
                <a:lnTo>
                  <a:pt x="267273" y="1288031"/>
                </a:lnTo>
                <a:lnTo>
                  <a:pt x="262512" y="1316285"/>
                </a:lnTo>
                <a:lnTo>
                  <a:pt x="257750" y="1346443"/>
                </a:lnTo>
                <a:lnTo>
                  <a:pt x="253306" y="1378507"/>
                </a:lnTo>
                <a:lnTo>
                  <a:pt x="249497" y="1411840"/>
                </a:lnTo>
                <a:lnTo>
                  <a:pt x="245371" y="1447078"/>
                </a:lnTo>
                <a:lnTo>
                  <a:pt x="242514" y="1483904"/>
                </a:lnTo>
                <a:lnTo>
                  <a:pt x="239340" y="1522951"/>
                </a:lnTo>
                <a:lnTo>
                  <a:pt x="237118" y="1563904"/>
                </a:lnTo>
                <a:lnTo>
                  <a:pt x="235213" y="1606443"/>
                </a:lnTo>
                <a:lnTo>
                  <a:pt x="233943" y="1650888"/>
                </a:lnTo>
                <a:lnTo>
                  <a:pt x="233309" y="1696920"/>
                </a:lnTo>
                <a:lnTo>
                  <a:pt x="232674" y="1745491"/>
                </a:lnTo>
                <a:lnTo>
                  <a:pt x="232674" y="1777554"/>
                </a:lnTo>
                <a:lnTo>
                  <a:pt x="233309" y="1810253"/>
                </a:lnTo>
                <a:lnTo>
                  <a:pt x="233943" y="1843904"/>
                </a:lnTo>
                <a:lnTo>
                  <a:pt x="234896" y="1878189"/>
                </a:lnTo>
                <a:lnTo>
                  <a:pt x="235848" y="1913745"/>
                </a:lnTo>
                <a:lnTo>
                  <a:pt x="237118" y="1949618"/>
                </a:lnTo>
                <a:lnTo>
                  <a:pt x="238705" y="1986761"/>
                </a:lnTo>
                <a:lnTo>
                  <a:pt x="240927" y="2024539"/>
                </a:lnTo>
                <a:lnTo>
                  <a:pt x="241244" y="2030570"/>
                </a:lnTo>
                <a:lnTo>
                  <a:pt x="240927" y="2036602"/>
                </a:lnTo>
                <a:lnTo>
                  <a:pt x="240609" y="2042316"/>
                </a:lnTo>
                <a:lnTo>
                  <a:pt x="239657" y="2048348"/>
                </a:lnTo>
                <a:lnTo>
                  <a:pt x="238705" y="2053745"/>
                </a:lnTo>
                <a:lnTo>
                  <a:pt x="237435" y="2059459"/>
                </a:lnTo>
                <a:lnTo>
                  <a:pt x="236165" y="2064856"/>
                </a:lnTo>
                <a:lnTo>
                  <a:pt x="234261" y="2070253"/>
                </a:lnTo>
                <a:lnTo>
                  <a:pt x="232039" y="2075332"/>
                </a:lnTo>
                <a:lnTo>
                  <a:pt x="229817" y="2080729"/>
                </a:lnTo>
                <a:lnTo>
                  <a:pt x="227277" y="2085808"/>
                </a:lnTo>
                <a:lnTo>
                  <a:pt x="224421" y="2090888"/>
                </a:lnTo>
                <a:lnTo>
                  <a:pt x="221564" y="2095332"/>
                </a:lnTo>
                <a:lnTo>
                  <a:pt x="218072" y="2100094"/>
                </a:lnTo>
                <a:lnTo>
                  <a:pt x="214898" y="2104539"/>
                </a:lnTo>
                <a:lnTo>
                  <a:pt x="211089" y="2108666"/>
                </a:lnTo>
                <a:lnTo>
                  <a:pt x="207597" y="2112793"/>
                </a:lnTo>
                <a:lnTo>
                  <a:pt x="203470" y="2116602"/>
                </a:lnTo>
                <a:lnTo>
                  <a:pt x="199344" y="2120412"/>
                </a:lnTo>
                <a:lnTo>
                  <a:pt x="194900" y="2123586"/>
                </a:lnTo>
                <a:lnTo>
                  <a:pt x="190456" y="2127078"/>
                </a:lnTo>
                <a:lnTo>
                  <a:pt x="185695" y="2129936"/>
                </a:lnTo>
                <a:lnTo>
                  <a:pt x="180616" y="2133110"/>
                </a:lnTo>
                <a:lnTo>
                  <a:pt x="175537" y="2135650"/>
                </a:lnTo>
                <a:lnTo>
                  <a:pt x="170776" y="2137872"/>
                </a:lnTo>
                <a:lnTo>
                  <a:pt x="165379" y="2140094"/>
                </a:lnTo>
                <a:lnTo>
                  <a:pt x="159666" y="2141999"/>
                </a:lnTo>
                <a:lnTo>
                  <a:pt x="153952" y="2143586"/>
                </a:lnTo>
                <a:lnTo>
                  <a:pt x="148556" y="2144856"/>
                </a:lnTo>
                <a:lnTo>
                  <a:pt x="142842" y="2145809"/>
                </a:lnTo>
                <a:lnTo>
                  <a:pt x="136811" y="2146443"/>
                </a:lnTo>
                <a:lnTo>
                  <a:pt x="130780" y="2147396"/>
                </a:lnTo>
                <a:lnTo>
                  <a:pt x="124431" y="2147396"/>
                </a:lnTo>
                <a:lnTo>
                  <a:pt x="119035" y="2147396"/>
                </a:lnTo>
                <a:lnTo>
                  <a:pt x="113321" y="2146761"/>
                </a:lnTo>
                <a:lnTo>
                  <a:pt x="107608" y="2145809"/>
                </a:lnTo>
                <a:lnTo>
                  <a:pt x="101894" y="2145174"/>
                </a:lnTo>
                <a:lnTo>
                  <a:pt x="96498" y="2143904"/>
                </a:lnTo>
                <a:lnTo>
                  <a:pt x="91419" y="2142634"/>
                </a:lnTo>
                <a:lnTo>
                  <a:pt x="86023" y="2141047"/>
                </a:lnTo>
                <a:lnTo>
                  <a:pt x="80944" y="2138824"/>
                </a:lnTo>
                <a:lnTo>
                  <a:pt x="76182" y="2136602"/>
                </a:lnTo>
                <a:lnTo>
                  <a:pt x="71104" y="2134380"/>
                </a:lnTo>
                <a:lnTo>
                  <a:pt x="66342" y="2131523"/>
                </a:lnTo>
                <a:lnTo>
                  <a:pt x="61898" y="2128983"/>
                </a:lnTo>
                <a:lnTo>
                  <a:pt x="57137" y="2125809"/>
                </a:lnTo>
                <a:lnTo>
                  <a:pt x="52693" y="2122634"/>
                </a:lnTo>
                <a:lnTo>
                  <a:pt x="48884" y="2119142"/>
                </a:lnTo>
                <a:lnTo>
                  <a:pt x="44757" y="2115650"/>
                </a:lnTo>
                <a:lnTo>
                  <a:pt x="40948" y="2111840"/>
                </a:lnTo>
                <a:lnTo>
                  <a:pt x="37139" y="2107713"/>
                </a:lnTo>
                <a:lnTo>
                  <a:pt x="33965" y="2103586"/>
                </a:lnTo>
                <a:lnTo>
                  <a:pt x="30473" y="2099459"/>
                </a:lnTo>
                <a:lnTo>
                  <a:pt x="27299" y="2094697"/>
                </a:lnTo>
                <a:lnTo>
                  <a:pt x="24442" y="2090253"/>
                </a:lnTo>
                <a:lnTo>
                  <a:pt x="21903" y="2085491"/>
                </a:lnTo>
                <a:lnTo>
                  <a:pt x="19363" y="2080412"/>
                </a:lnTo>
                <a:lnTo>
                  <a:pt x="17141" y="2075332"/>
                </a:lnTo>
                <a:lnTo>
                  <a:pt x="15237" y="2070570"/>
                </a:lnTo>
                <a:lnTo>
                  <a:pt x="13332" y="2065173"/>
                </a:lnTo>
                <a:lnTo>
                  <a:pt x="12062" y="2059777"/>
                </a:lnTo>
                <a:lnTo>
                  <a:pt x="10475" y="2054062"/>
                </a:lnTo>
                <a:lnTo>
                  <a:pt x="9523" y="2048666"/>
                </a:lnTo>
                <a:lnTo>
                  <a:pt x="8888" y="2042951"/>
                </a:lnTo>
                <a:lnTo>
                  <a:pt x="8253" y="2037237"/>
                </a:lnTo>
                <a:lnTo>
                  <a:pt x="6349" y="1997872"/>
                </a:lnTo>
                <a:lnTo>
                  <a:pt x="4762" y="1959459"/>
                </a:lnTo>
                <a:lnTo>
                  <a:pt x="3174" y="1921681"/>
                </a:lnTo>
                <a:lnTo>
                  <a:pt x="1905" y="1884856"/>
                </a:lnTo>
                <a:lnTo>
                  <a:pt x="952" y="1848983"/>
                </a:lnTo>
                <a:lnTo>
                  <a:pt x="318" y="1813745"/>
                </a:lnTo>
                <a:lnTo>
                  <a:pt x="0" y="1779142"/>
                </a:lnTo>
                <a:lnTo>
                  <a:pt x="0" y="1745491"/>
                </a:lnTo>
                <a:lnTo>
                  <a:pt x="0" y="1715650"/>
                </a:lnTo>
                <a:lnTo>
                  <a:pt x="318" y="1686126"/>
                </a:lnTo>
                <a:lnTo>
                  <a:pt x="952" y="1657554"/>
                </a:lnTo>
                <a:lnTo>
                  <a:pt x="1587" y="1629300"/>
                </a:lnTo>
                <a:lnTo>
                  <a:pt x="2540" y="1601681"/>
                </a:lnTo>
                <a:lnTo>
                  <a:pt x="3492" y="1574697"/>
                </a:lnTo>
                <a:lnTo>
                  <a:pt x="5079" y="1548348"/>
                </a:lnTo>
                <a:lnTo>
                  <a:pt x="6349" y="1522634"/>
                </a:lnTo>
                <a:lnTo>
                  <a:pt x="7936" y="1497555"/>
                </a:lnTo>
                <a:lnTo>
                  <a:pt x="9523" y="1473110"/>
                </a:lnTo>
                <a:lnTo>
                  <a:pt x="11745" y="1448666"/>
                </a:lnTo>
                <a:lnTo>
                  <a:pt x="13967" y="1425491"/>
                </a:lnTo>
                <a:lnTo>
                  <a:pt x="15871" y="1402634"/>
                </a:lnTo>
                <a:lnTo>
                  <a:pt x="18728" y="1380094"/>
                </a:lnTo>
                <a:lnTo>
                  <a:pt x="21268" y="1358507"/>
                </a:lnTo>
                <a:lnTo>
                  <a:pt x="23807" y="1336920"/>
                </a:lnTo>
                <a:lnTo>
                  <a:pt x="26981" y="1316285"/>
                </a:lnTo>
                <a:lnTo>
                  <a:pt x="29838" y="1295967"/>
                </a:lnTo>
                <a:lnTo>
                  <a:pt x="33012" y="1275967"/>
                </a:lnTo>
                <a:lnTo>
                  <a:pt x="36187" y="1256602"/>
                </a:lnTo>
                <a:lnTo>
                  <a:pt x="39996" y="1237872"/>
                </a:lnTo>
                <a:lnTo>
                  <a:pt x="43488" y="1219459"/>
                </a:lnTo>
                <a:lnTo>
                  <a:pt x="47297" y="1201681"/>
                </a:lnTo>
                <a:lnTo>
                  <a:pt x="51106" y="1184221"/>
                </a:lnTo>
                <a:lnTo>
                  <a:pt x="55232" y="1167396"/>
                </a:lnTo>
                <a:lnTo>
                  <a:pt x="59041" y="1150888"/>
                </a:lnTo>
                <a:lnTo>
                  <a:pt x="63485" y="1134697"/>
                </a:lnTo>
                <a:lnTo>
                  <a:pt x="67612" y="1119142"/>
                </a:lnTo>
                <a:lnTo>
                  <a:pt x="72056" y="1103904"/>
                </a:lnTo>
                <a:lnTo>
                  <a:pt x="76817" y="1088983"/>
                </a:lnTo>
                <a:lnTo>
                  <a:pt x="81261" y="1074697"/>
                </a:lnTo>
                <a:lnTo>
                  <a:pt x="86023" y="1060729"/>
                </a:lnTo>
                <a:lnTo>
                  <a:pt x="91102" y="1047078"/>
                </a:lnTo>
                <a:lnTo>
                  <a:pt x="95863" y="1033745"/>
                </a:lnTo>
                <a:lnTo>
                  <a:pt x="100942" y="1020729"/>
                </a:lnTo>
                <a:lnTo>
                  <a:pt x="106338" y="1008666"/>
                </a:lnTo>
                <a:lnTo>
                  <a:pt x="111734" y="996285"/>
                </a:lnTo>
                <a:lnTo>
                  <a:pt x="116813" y="984539"/>
                </a:lnTo>
                <a:lnTo>
                  <a:pt x="122209" y="973110"/>
                </a:lnTo>
                <a:lnTo>
                  <a:pt x="127923" y="961999"/>
                </a:lnTo>
                <a:lnTo>
                  <a:pt x="133637" y="951205"/>
                </a:lnTo>
                <a:lnTo>
                  <a:pt x="139350" y="940729"/>
                </a:lnTo>
                <a:lnTo>
                  <a:pt x="145064" y="930570"/>
                </a:lnTo>
                <a:lnTo>
                  <a:pt x="151095" y="920729"/>
                </a:lnTo>
                <a:lnTo>
                  <a:pt x="157126" y="911205"/>
                </a:lnTo>
                <a:lnTo>
                  <a:pt x="163475" y="902316"/>
                </a:lnTo>
                <a:lnTo>
                  <a:pt x="169506" y="893110"/>
                </a:lnTo>
                <a:lnTo>
                  <a:pt x="175537" y="884856"/>
                </a:lnTo>
                <a:lnTo>
                  <a:pt x="181885" y="876602"/>
                </a:lnTo>
                <a:lnTo>
                  <a:pt x="188234" y="868666"/>
                </a:lnTo>
                <a:lnTo>
                  <a:pt x="194900" y="861047"/>
                </a:lnTo>
                <a:lnTo>
                  <a:pt x="201248" y="853745"/>
                </a:lnTo>
                <a:lnTo>
                  <a:pt x="207914" y="846761"/>
                </a:lnTo>
                <a:lnTo>
                  <a:pt x="214580" y="840094"/>
                </a:lnTo>
                <a:lnTo>
                  <a:pt x="221246" y="833427"/>
                </a:lnTo>
                <a:lnTo>
                  <a:pt x="227912" y="827396"/>
                </a:lnTo>
                <a:lnTo>
                  <a:pt x="234578" y="821364"/>
                </a:lnTo>
                <a:lnTo>
                  <a:pt x="241244" y="815967"/>
                </a:lnTo>
                <a:lnTo>
                  <a:pt x="248228" y="810570"/>
                </a:lnTo>
                <a:lnTo>
                  <a:pt x="254894" y="805491"/>
                </a:lnTo>
                <a:lnTo>
                  <a:pt x="261242" y="800412"/>
                </a:lnTo>
                <a:lnTo>
                  <a:pt x="268225" y="796285"/>
                </a:lnTo>
                <a:lnTo>
                  <a:pt x="275209" y="791840"/>
                </a:lnTo>
                <a:lnTo>
                  <a:pt x="281875" y="788031"/>
                </a:lnTo>
                <a:lnTo>
                  <a:pt x="288541" y="784221"/>
                </a:lnTo>
                <a:lnTo>
                  <a:pt x="295207" y="780729"/>
                </a:lnTo>
                <a:lnTo>
                  <a:pt x="308221" y="774697"/>
                </a:lnTo>
                <a:lnTo>
                  <a:pt x="320918" y="769300"/>
                </a:lnTo>
                <a:lnTo>
                  <a:pt x="332980" y="765174"/>
                </a:lnTo>
                <a:lnTo>
                  <a:pt x="345043" y="761681"/>
                </a:lnTo>
                <a:lnTo>
                  <a:pt x="356470" y="759142"/>
                </a:lnTo>
                <a:lnTo>
                  <a:pt x="366945" y="756920"/>
                </a:lnTo>
                <a:lnTo>
                  <a:pt x="377103" y="755332"/>
                </a:lnTo>
                <a:lnTo>
                  <a:pt x="383134" y="754380"/>
                </a:lnTo>
                <a:lnTo>
                  <a:pt x="389165" y="753427"/>
                </a:lnTo>
                <a:lnTo>
                  <a:pt x="395831" y="752793"/>
                </a:lnTo>
                <a:lnTo>
                  <a:pt x="402179" y="752475"/>
                </a:lnTo>
                <a:close/>
                <a:moveTo>
                  <a:pt x="675470" y="0"/>
                </a:moveTo>
                <a:lnTo>
                  <a:pt x="683419" y="0"/>
                </a:lnTo>
                <a:lnTo>
                  <a:pt x="692004" y="0"/>
                </a:lnTo>
                <a:lnTo>
                  <a:pt x="700271" y="318"/>
                </a:lnTo>
                <a:lnTo>
                  <a:pt x="708220" y="636"/>
                </a:lnTo>
                <a:lnTo>
                  <a:pt x="716487" y="1589"/>
                </a:lnTo>
                <a:lnTo>
                  <a:pt x="724754" y="2542"/>
                </a:lnTo>
                <a:lnTo>
                  <a:pt x="732703" y="3814"/>
                </a:lnTo>
                <a:lnTo>
                  <a:pt x="740970" y="5085"/>
                </a:lnTo>
                <a:lnTo>
                  <a:pt x="749555" y="6674"/>
                </a:lnTo>
                <a:lnTo>
                  <a:pt x="757822" y="8263"/>
                </a:lnTo>
                <a:lnTo>
                  <a:pt x="766089" y="10488"/>
                </a:lnTo>
                <a:lnTo>
                  <a:pt x="774038" y="12712"/>
                </a:lnTo>
                <a:lnTo>
                  <a:pt x="781987" y="14937"/>
                </a:lnTo>
                <a:lnTo>
                  <a:pt x="789936" y="17479"/>
                </a:lnTo>
                <a:lnTo>
                  <a:pt x="797568" y="20658"/>
                </a:lnTo>
                <a:lnTo>
                  <a:pt x="805517" y="23518"/>
                </a:lnTo>
                <a:lnTo>
                  <a:pt x="812830" y="26696"/>
                </a:lnTo>
                <a:lnTo>
                  <a:pt x="820779" y="29874"/>
                </a:lnTo>
                <a:lnTo>
                  <a:pt x="828092" y="33688"/>
                </a:lnTo>
                <a:lnTo>
                  <a:pt x="835405" y="37184"/>
                </a:lnTo>
                <a:lnTo>
                  <a:pt x="842400" y="40997"/>
                </a:lnTo>
                <a:lnTo>
                  <a:pt x="849395" y="44811"/>
                </a:lnTo>
                <a:lnTo>
                  <a:pt x="856391" y="49260"/>
                </a:lnTo>
                <a:lnTo>
                  <a:pt x="862750" y="53710"/>
                </a:lnTo>
                <a:lnTo>
                  <a:pt x="876104" y="62608"/>
                </a:lnTo>
                <a:lnTo>
                  <a:pt x="888823" y="72142"/>
                </a:lnTo>
                <a:lnTo>
                  <a:pt x="900905" y="82630"/>
                </a:lnTo>
                <a:lnTo>
                  <a:pt x="912352" y="93118"/>
                </a:lnTo>
                <a:lnTo>
                  <a:pt x="923481" y="104559"/>
                </a:lnTo>
                <a:lnTo>
                  <a:pt x="933973" y="116318"/>
                </a:lnTo>
                <a:lnTo>
                  <a:pt x="943830" y="128712"/>
                </a:lnTo>
                <a:lnTo>
                  <a:pt x="953051" y="141425"/>
                </a:lnTo>
                <a:lnTo>
                  <a:pt x="961636" y="154773"/>
                </a:lnTo>
                <a:lnTo>
                  <a:pt x="969585" y="168120"/>
                </a:lnTo>
                <a:lnTo>
                  <a:pt x="976898" y="182104"/>
                </a:lnTo>
                <a:lnTo>
                  <a:pt x="983576" y="196405"/>
                </a:lnTo>
                <a:lnTo>
                  <a:pt x="989617" y="211025"/>
                </a:lnTo>
                <a:lnTo>
                  <a:pt x="995022" y="225962"/>
                </a:lnTo>
                <a:lnTo>
                  <a:pt x="999792" y="240899"/>
                </a:lnTo>
                <a:lnTo>
                  <a:pt x="1003289" y="256471"/>
                </a:lnTo>
                <a:lnTo>
                  <a:pt x="1006469" y="272044"/>
                </a:lnTo>
                <a:lnTo>
                  <a:pt x="1009012" y="287616"/>
                </a:lnTo>
                <a:lnTo>
                  <a:pt x="1010602" y="303825"/>
                </a:lnTo>
                <a:lnTo>
                  <a:pt x="1010920" y="312088"/>
                </a:lnTo>
                <a:lnTo>
                  <a:pt x="1011238" y="320033"/>
                </a:lnTo>
                <a:lnTo>
                  <a:pt x="1011238" y="327978"/>
                </a:lnTo>
                <a:lnTo>
                  <a:pt x="1011238" y="336241"/>
                </a:lnTo>
                <a:lnTo>
                  <a:pt x="1010920" y="344186"/>
                </a:lnTo>
                <a:lnTo>
                  <a:pt x="1010284" y="352449"/>
                </a:lnTo>
                <a:lnTo>
                  <a:pt x="1009648" y="361030"/>
                </a:lnTo>
                <a:lnTo>
                  <a:pt x="1008695" y="369293"/>
                </a:lnTo>
                <a:lnTo>
                  <a:pt x="1007741" y="377238"/>
                </a:lnTo>
                <a:lnTo>
                  <a:pt x="1005833" y="385501"/>
                </a:lnTo>
                <a:lnTo>
                  <a:pt x="1004561" y="393764"/>
                </a:lnTo>
                <a:lnTo>
                  <a:pt x="1002653" y="402027"/>
                </a:lnTo>
                <a:lnTo>
                  <a:pt x="1000745" y="410290"/>
                </a:lnTo>
                <a:lnTo>
                  <a:pt x="998202" y="418553"/>
                </a:lnTo>
                <a:lnTo>
                  <a:pt x="995976" y="426498"/>
                </a:lnTo>
                <a:lnTo>
                  <a:pt x="993432" y="434444"/>
                </a:lnTo>
                <a:lnTo>
                  <a:pt x="990571" y="442071"/>
                </a:lnTo>
                <a:lnTo>
                  <a:pt x="987709" y="449698"/>
                </a:lnTo>
                <a:lnTo>
                  <a:pt x="984529" y="457326"/>
                </a:lnTo>
                <a:lnTo>
                  <a:pt x="981350" y="464953"/>
                </a:lnTo>
                <a:lnTo>
                  <a:pt x="977534" y="472263"/>
                </a:lnTo>
                <a:lnTo>
                  <a:pt x="974037" y="479572"/>
                </a:lnTo>
                <a:lnTo>
                  <a:pt x="970221" y="486564"/>
                </a:lnTo>
                <a:lnTo>
                  <a:pt x="966406" y="493556"/>
                </a:lnTo>
                <a:lnTo>
                  <a:pt x="957821" y="507222"/>
                </a:lnTo>
                <a:lnTo>
                  <a:pt x="948600" y="520570"/>
                </a:lnTo>
                <a:lnTo>
                  <a:pt x="939061" y="533282"/>
                </a:lnTo>
                <a:lnTo>
                  <a:pt x="928886" y="545041"/>
                </a:lnTo>
                <a:lnTo>
                  <a:pt x="917757" y="556800"/>
                </a:lnTo>
                <a:lnTo>
                  <a:pt x="906629" y="567923"/>
                </a:lnTo>
                <a:lnTo>
                  <a:pt x="894864" y="578411"/>
                </a:lnTo>
                <a:lnTo>
                  <a:pt x="882463" y="588263"/>
                </a:lnTo>
                <a:lnTo>
                  <a:pt x="869745" y="597479"/>
                </a:lnTo>
                <a:lnTo>
                  <a:pt x="856709" y="606060"/>
                </a:lnTo>
                <a:lnTo>
                  <a:pt x="843036" y="614005"/>
                </a:lnTo>
                <a:lnTo>
                  <a:pt x="829364" y="621315"/>
                </a:lnTo>
                <a:lnTo>
                  <a:pt x="815055" y="627989"/>
                </a:lnTo>
                <a:lnTo>
                  <a:pt x="800429" y="634027"/>
                </a:lnTo>
                <a:lnTo>
                  <a:pt x="785485" y="639430"/>
                </a:lnTo>
                <a:lnTo>
                  <a:pt x="770223" y="643879"/>
                </a:lnTo>
                <a:lnTo>
                  <a:pt x="754643" y="647693"/>
                </a:lnTo>
                <a:lnTo>
                  <a:pt x="739063" y="650871"/>
                </a:lnTo>
                <a:lnTo>
                  <a:pt x="723482" y="653413"/>
                </a:lnTo>
                <a:lnTo>
                  <a:pt x="707266" y="654685"/>
                </a:lnTo>
                <a:lnTo>
                  <a:pt x="699317" y="655320"/>
                </a:lnTo>
                <a:lnTo>
                  <a:pt x="691368" y="655638"/>
                </a:lnTo>
                <a:lnTo>
                  <a:pt x="682783" y="655638"/>
                </a:lnTo>
                <a:lnTo>
                  <a:pt x="674834" y="655638"/>
                </a:lnTo>
                <a:lnTo>
                  <a:pt x="666567" y="655320"/>
                </a:lnTo>
                <a:lnTo>
                  <a:pt x="658618" y="654685"/>
                </a:lnTo>
                <a:lnTo>
                  <a:pt x="650351" y="654049"/>
                </a:lnTo>
                <a:lnTo>
                  <a:pt x="642084" y="653096"/>
                </a:lnTo>
                <a:lnTo>
                  <a:pt x="633499" y="651824"/>
                </a:lnTo>
                <a:lnTo>
                  <a:pt x="625550" y="650235"/>
                </a:lnTo>
                <a:lnTo>
                  <a:pt x="617283" y="648964"/>
                </a:lnTo>
                <a:lnTo>
                  <a:pt x="609016" y="647057"/>
                </a:lnTo>
                <a:lnTo>
                  <a:pt x="600749" y="644833"/>
                </a:lnTo>
                <a:lnTo>
                  <a:pt x="592800" y="642608"/>
                </a:lnTo>
                <a:lnTo>
                  <a:pt x="584851" y="640383"/>
                </a:lnTo>
                <a:lnTo>
                  <a:pt x="576902" y="637523"/>
                </a:lnTo>
                <a:lnTo>
                  <a:pt x="568953" y="634981"/>
                </a:lnTo>
                <a:lnTo>
                  <a:pt x="561004" y="632120"/>
                </a:lnTo>
                <a:lnTo>
                  <a:pt x="553691" y="628942"/>
                </a:lnTo>
                <a:lnTo>
                  <a:pt x="546059" y="625764"/>
                </a:lnTo>
                <a:lnTo>
                  <a:pt x="538746" y="621950"/>
                </a:lnTo>
                <a:lnTo>
                  <a:pt x="531433" y="618454"/>
                </a:lnTo>
                <a:lnTo>
                  <a:pt x="524438" y="614641"/>
                </a:lnTo>
                <a:lnTo>
                  <a:pt x="517443" y="610827"/>
                </a:lnTo>
                <a:lnTo>
                  <a:pt x="503771" y="601928"/>
                </a:lnTo>
                <a:lnTo>
                  <a:pt x="490734" y="593030"/>
                </a:lnTo>
                <a:lnTo>
                  <a:pt x="478016" y="583496"/>
                </a:lnTo>
                <a:lnTo>
                  <a:pt x="465615" y="573008"/>
                </a:lnTo>
                <a:lnTo>
                  <a:pt x="454168" y="562202"/>
                </a:lnTo>
                <a:lnTo>
                  <a:pt x="443040" y="550761"/>
                </a:lnTo>
                <a:lnTo>
                  <a:pt x="432547" y="539320"/>
                </a:lnTo>
                <a:lnTo>
                  <a:pt x="422690" y="526926"/>
                </a:lnTo>
                <a:lnTo>
                  <a:pt x="413787" y="513896"/>
                </a:lnTo>
                <a:lnTo>
                  <a:pt x="405202" y="500865"/>
                </a:lnTo>
                <a:lnTo>
                  <a:pt x="396935" y="487200"/>
                </a:lnTo>
                <a:lnTo>
                  <a:pt x="389622" y="473216"/>
                </a:lnTo>
                <a:lnTo>
                  <a:pt x="383263" y="458915"/>
                </a:lnTo>
                <a:lnTo>
                  <a:pt x="377222" y="444614"/>
                </a:lnTo>
                <a:lnTo>
                  <a:pt x="371816" y="429677"/>
                </a:lnTo>
                <a:lnTo>
                  <a:pt x="367047" y="414422"/>
                </a:lnTo>
                <a:lnTo>
                  <a:pt x="363231" y="399167"/>
                </a:lnTo>
                <a:lnTo>
                  <a:pt x="360052" y="383594"/>
                </a:lnTo>
                <a:lnTo>
                  <a:pt x="357826" y="367704"/>
                </a:lnTo>
                <a:lnTo>
                  <a:pt x="356236" y="351496"/>
                </a:lnTo>
                <a:lnTo>
                  <a:pt x="355918" y="343551"/>
                </a:lnTo>
                <a:lnTo>
                  <a:pt x="355600" y="335605"/>
                </a:lnTo>
                <a:lnTo>
                  <a:pt x="355600" y="327342"/>
                </a:lnTo>
                <a:lnTo>
                  <a:pt x="355600" y="319397"/>
                </a:lnTo>
                <a:lnTo>
                  <a:pt x="355918" y="311134"/>
                </a:lnTo>
                <a:lnTo>
                  <a:pt x="356554" y="303189"/>
                </a:lnTo>
                <a:lnTo>
                  <a:pt x="357190" y="294608"/>
                </a:lnTo>
                <a:lnTo>
                  <a:pt x="358144" y="286345"/>
                </a:lnTo>
                <a:lnTo>
                  <a:pt x="359098" y="278082"/>
                </a:lnTo>
                <a:lnTo>
                  <a:pt x="360370" y="269819"/>
                </a:lnTo>
                <a:lnTo>
                  <a:pt x="362277" y="261874"/>
                </a:lnTo>
                <a:lnTo>
                  <a:pt x="364185" y="253611"/>
                </a:lnTo>
                <a:lnTo>
                  <a:pt x="366093" y="245030"/>
                </a:lnTo>
                <a:lnTo>
                  <a:pt x="368001" y="237085"/>
                </a:lnTo>
                <a:lnTo>
                  <a:pt x="370862" y="229140"/>
                </a:lnTo>
                <a:lnTo>
                  <a:pt x="373088" y="221194"/>
                </a:lnTo>
                <a:lnTo>
                  <a:pt x="376268" y="213249"/>
                </a:lnTo>
                <a:lnTo>
                  <a:pt x="379129" y="205622"/>
                </a:lnTo>
                <a:lnTo>
                  <a:pt x="381991" y="197994"/>
                </a:lnTo>
                <a:lnTo>
                  <a:pt x="385489" y="190685"/>
                </a:lnTo>
                <a:lnTo>
                  <a:pt x="388986" y="183375"/>
                </a:lnTo>
                <a:lnTo>
                  <a:pt x="392802" y="176066"/>
                </a:lnTo>
                <a:lnTo>
                  <a:pt x="396299" y="169074"/>
                </a:lnTo>
                <a:lnTo>
                  <a:pt x="400433" y="161764"/>
                </a:lnTo>
                <a:lnTo>
                  <a:pt x="409018" y="148099"/>
                </a:lnTo>
                <a:lnTo>
                  <a:pt x="417921" y="135068"/>
                </a:lnTo>
                <a:lnTo>
                  <a:pt x="427778" y="122356"/>
                </a:lnTo>
                <a:lnTo>
                  <a:pt x="437952" y="109962"/>
                </a:lnTo>
                <a:lnTo>
                  <a:pt x="448763" y="98521"/>
                </a:lnTo>
                <a:lnTo>
                  <a:pt x="460210" y="87397"/>
                </a:lnTo>
                <a:lnTo>
                  <a:pt x="471974" y="77227"/>
                </a:lnTo>
                <a:lnTo>
                  <a:pt x="484375" y="67057"/>
                </a:lnTo>
                <a:lnTo>
                  <a:pt x="496775" y="57841"/>
                </a:lnTo>
                <a:lnTo>
                  <a:pt x="510130" y="49578"/>
                </a:lnTo>
                <a:lnTo>
                  <a:pt x="523802" y="41633"/>
                </a:lnTo>
                <a:lnTo>
                  <a:pt x="537474" y="34005"/>
                </a:lnTo>
                <a:lnTo>
                  <a:pt x="551783" y="27332"/>
                </a:lnTo>
                <a:lnTo>
                  <a:pt x="566409" y="21293"/>
                </a:lnTo>
                <a:lnTo>
                  <a:pt x="581353" y="16208"/>
                </a:lnTo>
                <a:lnTo>
                  <a:pt x="596297" y="11759"/>
                </a:lnTo>
                <a:lnTo>
                  <a:pt x="611878" y="7627"/>
                </a:lnTo>
                <a:lnTo>
                  <a:pt x="627776" y="4767"/>
                </a:lnTo>
                <a:lnTo>
                  <a:pt x="643356" y="2225"/>
                </a:lnTo>
                <a:lnTo>
                  <a:pt x="659572" y="636"/>
                </a:lnTo>
                <a:lnTo>
                  <a:pt x="667521" y="318"/>
                </a:lnTo>
                <a:lnTo>
                  <a:pt x="67547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 </a:t>
            </a:r>
            <a:endParaRPr lang="zh-CN" altLang="en-US" dirty="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82" name="KSO_Shape"/>
          <p:cNvSpPr>
            <a:spLocks/>
          </p:cNvSpPr>
          <p:nvPr/>
        </p:nvSpPr>
        <p:spPr bwMode="auto">
          <a:xfrm flipH="1">
            <a:off x="7775761" y="1795669"/>
            <a:ext cx="160042" cy="385644"/>
          </a:xfrm>
          <a:custGeom>
            <a:avLst/>
            <a:gdLst/>
            <a:ahLst/>
            <a:cxnLst/>
            <a:rect l="0" t="0" r="r" b="b"/>
            <a:pathLst>
              <a:path w="1366838" h="3292475">
                <a:moveTo>
                  <a:pt x="402179" y="752475"/>
                </a:moveTo>
                <a:lnTo>
                  <a:pt x="964659" y="752475"/>
                </a:lnTo>
                <a:lnTo>
                  <a:pt x="971008" y="752793"/>
                </a:lnTo>
                <a:lnTo>
                  <a:pt x="977673" y="753427"/>
                </a:lnTo>
                <a:lnTo>
                  <a:pt x="983387" y="754380"/>
                </a:lnTo>
                <a:lnTo>
                  <a:pt x="989736" y="755332"/>
                </a:lnTo>
                <a:lnTo>
                  <a:pt x="999893" y="756920"/>
                </a:lnTo>
                <a:lnTo>
                  <a:pt x="1010368" y="759142"/>
                </a:lnTo>
                <a:lnTo>
                  <a:pt x="1021796" y="761681"/>
                </a:lnTo>
                <a:lnTo>
                  <a:pt x="1033541" y="765174"/>
                </a:lnTo>
                <a:lnTo>
                  <a:pt x="1045920" y="769300"/>
                </a:lnTo>
                <a:lnTo>
                  <a:pt x="1058617" y="774697"/>
                </a:lnTo>
                <a:lnTo>
                  <a:pt x="1071632" y="780729"/>
                </a:lnTo>
                <a:lnTo>
                  <a:pt x="1078298" y="784221"/>
                </a:lnTo>
                <a:lnTo>
                  <a:pt x="1084646" y="788031"/>
                </a:lnTo>
                <a:lnTo>
                  <a:pt x="1093851" y="793110"/>
                </a:lnTo>
                <a:lnTo>
                  <a:pt x="1102739" y="799142"/>
                </a:lnTo>
                <a:lnTo>
                  <a:pt x="1111627" y="805491"/>
                </a:lnTo>
                <a:lnTo>
                  <a:pt x="1121150" y="812158"/>
                </a:lnTo>
                <a:lnTo>
                  <a:pt x="1130038" y="819459"/>
                </a:lnTo>
                <a:lnTo>
                  <a:pt x="1138926" y="827396"/>
                </a:lnTo>
                <a:lnTo>
                  <a:pt x="1147814" y="835650"/>
                </a:lnTo>
                <a:lnTo>
                  <a:pt x="1156702" y="844539"/>
                </a:lnTo>
                <a:lnTo>
                  <a:pt x="1165590" y="853745"/>
                </a:lnTo>
                <a:lnTo>
                  <a:pt x="1174160" y="863586"/>
                </a:lnTo>
                <a:lnTo>
                  <a:pt x="1182731" y="874062"/>
                </a:lnTo>
                <a:lnTo>
                  <a:pt x="1190984" y="884856"/>
                </a:lnTo>
                <a:lnTo>
                  <a:pt x="1199554" y="896285"/>
                </a:lnTo>
                <a:lnTo>
                  <a:pt x="1207808" y="908348"/>
                </a:lnTo>
                <a:lnTo>
                  <a:pt x="1215743" y="920729"/>
                </a:lnTo>
                <a:lnTo>
                  <a:pt x="1223361" y="933745"/>
                </a:lnTo>
                <a:lnTo>
                  <a:pt x="1230980" y="947713"/>
                </a:lnTo>
                <a:lnTo>
                  <a:pt x="1238598" y="961999"/>
                </a:lnTo>
                <a:lnTo>
                  <a:pt x="1245899" y="976920"/>
                </a:lnTo>
                <a:lnTo>
                  <a:pt x="1253200" y="992158"/>
                </a:lnTo>
                <a:lnTo>
                  <a:pt x="1260183" y="1008666"/>
                </a:lnTo>
                <a:lnTo>
                  <a:pt x="1267166" y="1025173"/>
                </a:lnTo>
                <a:lnTo>
                  <a:pt x="1274150" y="1042316"/>
                </a:lnTo>
                <a:lnTo>
                  <a:pt x="1280498" y="1060729"/>
                </a:lnTo>
                <a:lnTo>
                  <a:pt x="1286847" y="1079459"/>
                </a:lnTo>
                <a:lnTo>
                  <a:pt x="1293195" y="1098824"/>
                </a:lnTo>
                <a:lnTo>
                  <a:pt x="1298909" y="1119142"/>
                </a:lnTo>
                <a:lnTo>
                  <a:pt x="1304623" y="1140094"/>
                </a:lnTo>
                <a:lnTo>
                  <a:pt x="1310336" y="1161681"/>
                </a:lnTo>
                <a:lnTo>
                  <a:pt x="1315733" y="1184221"/>
                </a:lnTo>
                <a:lnTo>
                  <a:pt x="1320811" y="1207713"/>
                </a:lnTo>
                <a:lnTo>
                  <a:pt x="1325573" y="1231840"/>
                </a:lnTo>
                <a:lnTo>
                  <a:pt x="1330334" y="1256602"/>
                </a:lnTo>
                <a:lnTo>
                  <a:pt x="1334778" y="1282634"/>
                </a:lnTo>
                <a:lnTo>
                  <a:pt x="1338905" y="1309300"/>
                </a:lnTo>
                <a:lnTo>
                  <a:pt x="1343031" y="1336920"/>
                </a:lnTo>
                <a:lnTo>
                  <a:pt x="1346523" y="1365491"/>
                </a:lnTo>
                <a:lnTo>
                  <a:pt x="1350015" y="1395015"/>
                </a:lnTo>
                <a:lnTo>
                  <a:pt x="1352871" y="1425491"/>
                </a:lnTo>
                <a:lnTo>
                  <a:pt x="1355411" y="1456920"/>
                </a:lnTo>
                <a:lnTo>
                  <a:pt x="1358268" y="1489300"/>
                </a:lnTo>
                <a:lnTo>
                  <a:pt x="1360490" y="1522634"/>
                </a:lnTo>
                <a:lnTo>
                  <a:pt x="1362077" y="1557237"/>
                </a:lnTo>
                <a:lnTo>
                  <a:pt x="1363664" y="1592793"/>
                </a:lnTo>
                <a:lnTo>
                  <a:pt x="1365251" y="1629300"/>
                </a:lnTo>
                <a:lnTo>
                  <a:pt x="1365886" y="1667078"/>
                </a:lnTo>
                <a:lnTo>
                  <a:pt x="1366521" y="1705808"/>
                </a:lnTo>
                <a:lnTo>
                  <a:pt x="1366838" y="1745491"/>
                </a:lnTo>
                <a:lnTo>
                  <a:pt x="1366521" y="1779459"/>
                </a:lnTo>
                <a:lnTo>
                  <a:pt x="1366203" y="1813745"/>
                </a:lnTo>
                <a:lnTo>
                  <a:pt x="1365568" y="1848983"/>
                </a:lnTo>
                <a:lnTo>
                  <a:pt x="1364934" y="1884856"/>
                </a:lnTo>
                <a:lnTo>
                  <a:pt x="1363346" y="1921681"/>
                </a:lnTo>
                <a:lnTo>
                  <a:pt x="1362077" y="1959142"/>
                </a:lnTo>
                <a:lnTo>
                  <a:pt x="1360490" y="1997872"/>
                </a:lnTo>
                <a:lnTo>
                  <a:pt x="1358585" y="2037237"/>
                </a:lnTo>
                <a:lnTo>
                  <a:pt x="1357950" y="2042951"/>
                </a:lnTo>
                <a:lnTo>
                  <a:pt x="1357315" y="2048666"/>
                </a:lnTo>
                <a:lnTo>
                  <a:pt x="1356046" y="2054062"/>
                </a:lnTo>
                <a:lnTo>
                  <a:pt x="1354776" y="2059777"/>
                </a:lnTo>
                <a:lnTo>
                  <a:pt x="1353506" y="2065173"/>
                </a:lnTo>
                <a:lnTo>
                  <a:pt x="1351602" y="2070570"/>
                </a:lnTo>
                <a:lnTo>
                  <a:pt x="1349380" y="2075332"/>
                </a:lnTo>
                <a:lnTo>
                  <a:pt x="1347475" y="2080412"/>
                </a:lnTo>
                <a:lnTo>
                  <a:pt x="1344936" y="2085491"/>
                </a:lnTo>
                <a:lnTo>
                  <a:pt x="1342079" y="2090253"/>
                </a:lnTo>
                <a:lnTo>
                  <a:pt x="1339540" y="2094697"/>
                </a:lnTo>
                <a:lnTo>
                  <a:pt x="1336365" y="2099459"/>
                </a:lnTo>
                <a:lnTo>
                  <a:pt x="1332874" y="2103586"/>
                </a:lnTo>
                <a:lnTo>
                  <a:pt x="1329699" y="2107713"/>
                </a:lnTo>
                <a:lnTo>
                  <a:pt x="1325890" y="2111840"/>
                </a:lnTo>
                <a:lnTo>
                  <a:pt x="1322081" y="2115650"/>
                </a:lnTo>
                <a:lnTo>
                  <a:pt x="1317955" y="2119142"/>
                </a:lnTo>
                <a:lnTo>
                  <a:pt x="1314145" y="2122634"/>
                </a:lnTo>
                <a:lnTo>
                  <a:pt x="1309701" y="2125809"/>
                </a:lnTo>
                <a:lnTo>
                  <a:pt x="1304940" y="2128983"/>
                </a:lnTo>
                <a:lnTo>
                  <a:pt x="1300496" y="2131523"/>
                </a:lnTo>
                <a:lnTo>
                  <a:pt x="1295735" y="2134380"/>
                </a:lnTo>
                <a:lnTo>
                  <a:pt x="1290656" y="2136602"/>
                </a:lnTo>
                <a:lnTo>
                  <a:pt x="1285894" y="2138824"/>
                </a:lnTo>
                <a:lnTo>
                  <a:pt x="1280816" y="2141047"/>
                </a:lnTo>
                <a:lnTo>
                  <a:pt x="1275419" y="2142634"/>
                </a:lnTo>
                <a:lnTo>
                  <a:pt x="1270023" y="2143904"/>
                </a:lnTo>
                <a:lnTo>
                  <a:pt x="1264627" y="2145174"/>
                </a:lnTo>
                <a:lnTo>
                  <a:pt x="1259231" y="2145809"/>
                </a:lnTo>
                <a:lnTo>
                  <a:pt x="1253517" y="2146761"/>
                </a:lnTo>
                <a:lnTo>
                  <a:pt x="1247803" y="2147396"/>
                </a:lnTo>
                <a:lnTo>
                  <a:pt x="1242090" y="2147396"/>
                </a:lnTo>
                <a:lnTo>
                  <a:pt x="1236059" y="2147396"/>
                </a:lnTo>
                <a:lnTo>
                  <a:pt x="1230027" y="2146443"/>
                </a:lnTo>
                <a:lnTo>
                  <a:pt x="1223996" y="2145809"/>
                </a:lnTo>
                <a:lnTo>
                  <a:pt x="1218283" y="2144856"/>
                </a:lnTo>
                <a:lnTo>
                  <a:pt x="1212252" y="2143586"/>
                </a:lnTo>
                <a:lnTo>
                  <a:pt x="1207173" y="2141999"/>
                </a:lnTo>
                <a:lnTo>
                  <a:pt x="1201459" y="2140094"/>
                </a:lnTo>
                <a:lnTo>
                  <a:pt x="1196063" y="2137872"/>
                </a:lnTo>
                <a:lnTo>
                  <a:pt x="1190984" y="2135650"/>
                </a:lnTo>
                <a:lnTo>
                  <a:pt x="1186223" y="2133110"/>
                </a:lnTo>
                <a:lnTo>
                  <a:pt x="1181144" y="2129936"/>
                </a:lnTo>
                <a:lnTo>
                  <a:pt x="1176382" y="2127078"/>
                </a:lnTo>
                <a:lnTo>
                  <a:pt x="1171938" y="2123586"/>
                </a:lnTo>
                <a:lnTo>
                  <a:pt x="1167494" y="2120412"/>
                </a:lnTo>
                <a:lnTo>
                  <a:pt x="1163050" y="2116602"/>
                </a:lnTo>
                <a:lnTo>
                  <a:pt x="1159241" y="2112793"/>
                </a:lnTo>
                <a:lnTo>
                  <a:pt x="1155432" y="2108666"/>
                </a:lnTo>
                <a:lnTo>
                  <a:pt x="1151941" y="2104539"/>
                </a:lnTo>
                <a:lnTo>
                  <a:pt x="1148131" y="2100094"/>
                </a:lnTo>
                <a:lnTo>
                  <a:pt x="1145275" y="2095332"/>
                </a:lnTo>
                <a:lnTo>
                  <a:pt x="1142418" y="2090888"/>
                </a:lnTo>
                <a:lnTo>
                  <a:pt x="1139243" y="2085808"/>
                </a:lnTo>
                <a:lnTo>
                  <a:pt x="1137021" y="2080729"/>
                </a:lnTo>
                <a:lnTo>
                  <a:pt x="1134482" y="2075332"/>
                </a:lnTo>
                <a:lnTo>
                  <a:pt x="1132578" y="2070253"/>
                </a:lnTo>
                <a:lnTo>
                  <a:pt x="1130673" y="2064856"/>
                </a:lnTo>
                <a:lnTo>
                  <a:pt x="1129403" y="2059459"/>
                </a:lnTo>
                <a:lnTo>
                  <a:pt x="1128134" y="2053745"/>
                </a:lnTo>
                <a:lnTo>
                  <a:pt x="1126864" y="2048348"/>
                </a:lnTo>
                <a:lnTo>
                  <a:pt x="1126229" y="2042316"/>
                </a:lnTo>
                <a:lnTo>
                  <a:pt x="1125594" y="2036602"/>
                </a:lnTo>
                <a:lnTo>
                  <a:pt x="1125594" y="2030570"/>
                </a:lnTo>
                <a:lnTo>
                  <a:pt x="1125912" y="2024539"/>
                </a:lnTo>
                <a:lnTo>
                  <a:pt x="1127499" y="1986761"/>
                </a:lnTo>
                <a:lnTo>
                  <a:pt x="1129403" y="1949618"/>
                </a:lnTo>
                <a:lnTo>
                  <a:pt x="1130990" y="1913745"/>
                </a:lnTo>
                <a:lnTo>
                  <a:pt x="1131943" y="1878189"/>
                </a:lnTo>
                <a:lnTo>
                  <a:pt x="1132895" y="1843904"/>
                </a:lnTo>
                <a:lnTo>
                  <a:pt x="1133212" y="1810253"/>
                </a:lnTo>
                <a:lnTo>
                  <a:pt x="1133530" y="1777554"/>
                </a:lnTo>
                <a:lnTo>
                  <a:pt x="1133847" y="1745491"/>
                </a:lnTo>
                <a:lnTo>
                  <a:pt x="1133530" y="1697237"/>
                </a:lnTo>
                <a:lnTo>
                  <a:pt x="1132578" y="1650888"/>
                </a:lnTo>
                <a:lnTo>
                  <a:pt x="1131308" y="1606443"/>
                </a:lnTo>
                <a:lnTo>
                  <a:pt x="1129721" y="1563904"/>
                </a:lnTo>
                <a:lnTo>
                  <a:pt x="1127181" y="1522951"/>
                </a:lnTo>
                <a:lnTo>
                  <a:pt x="1124324" y="1483904"/>
                </a:lnTo>
                <a:lnTo>
                  <a:pt x="1121150" y="1447078"/>
                </a:lnTo>
                <a:lnTo>
                  <a:pt x="1117341" y="1411840"/>
                </a:lnTo>
                <a:lnTo>
                  <a:pt x="1113215" y="1378507"/>
                </a:lnTo>
                <a:lnTo>
                  <a:pt x="1109088" y="1346443"/>
                </a:lnTo>
                <a:lnTo>
                  <a:pt x="1104327" y="1316285"/>
                </a:lnTo>
                <a:lnTo>
                  <a:pt x="1099565" y="1288031"/>
                </a:lnTo>
                <a:lnTo>
                  <a:pt x="1094169" y="1261047"/>
                </a:lnTo>
                <a:lnTo>
                  <a:pt x="1088455" y="1235332"/>
                </a:lnTo>
                <a:lnTo>
                  <a:pt x="1082742" y="1211840"/>
                </a:lnTo>
                <a:lnTo>
                  <a:pt x="1076710" y="1189300"/>
                </a:lnTo>
                <a:lnTo>
                  <a:pt x="1076710" y="1585174"/>
                </a:lnTo>
                <a:lnTo>
                  <a:pt x="1076710" y="1860412"/>
                </a:lnTo>
                <a:lnTo>
                  <a:pt x="1076710" y="3112475"/>
                </a:lnTo>
                <a:lnTo>
                  <a:pt x="1076710" y="3121681"/>
                </a:lnTo>
                <a:lnTo>
                  <a:pt x="1075758" y="3130888"/>
                </a:lnTo>
                <a:lnTo>
                  <a:pt x="1074806" y="3139777"/>
                </a:lnTo>
                <a:lnTo>
                  <a:pt x="1073219" y="3148666"/>
                </a:lnTo>
                <a:lnTo>
                  <a:pt x="1071314" y="3157237"/>
                </a:lnTo>
                <a:lnTo>
                  <a:pt x="1068775" y="3166126"/>
                </a:lnTo>
                <a:lnTo>
                  <a:pt x="1065918" y="3174380"/>
                </a:lnTo>
                <a:lnTo>
                  <a:pt x="1062744" y="3182634"/>
                </a:lnTo>
                <a:lnTo>
                  <a:pt x="1059252" y="3190570"/>
                </a:lnTo>
                <a:lnTo>
                  <a:pt x="1055125" y="3198189"/>
                </a:lnTo>
                <a:lnTo>
                  <a:pt x="1050999" y="3205808"/>
                </a:lnTo>
                <a:lnTo>
                  <a:pt x="1046238" y="3213110"/>
                </a:lnTo>
                <a:lnTo>
                  <a:pt x="1041159" y="3220094"/>
                </a:lnTo>
                <a:lnTo>
                  <a:pt x="1036080" y="3226761"/>
                </a:lnTo>
                <a:lnTo>
                  <a:pt x="1030366" y="3233428"/>
                </a:lnTo>
                <a:lnTo>
                  <a:pt x="1024335" y="3239777"/>
                </a:lnTo>
                <a:lnTo>
                  <a:pt x="1017987" y="3245808"/>
                </a:lnTo>
                <a:lnTo>
                  <a:pt x="1011321" y="3251523"/>
                </a:lnTo>
                <a:lnTo>
                  <a:pt x="1004655" y="3256602"/>
                </a:lnTo>
                <a:lnTo>
                  <a:pt x="997354" y="3261681"/>
                </a:lnTo>
                <a:lnTo>
                  <a:pt x="990053" y="3266443"/>
                </a:lnTo>
                <a:lnTo>
                  <a:pt x="982752" y="3270570"/>
                </a:lnTo>
                <a:lnTo>
                  <a:pt x="974817" y="3274697"/>
                </a:lnTo>
                <a:lnTo>
                  <a:pt x="966881" y="3278189"/>
                </a:lnTo>
                <a:lnTo>
                  <a:pt x="958945" y="3281681"/>
                </a:lnTo>
                <a:lnTo>
                  <a:pt x="950692" y="3284221"/>
                </a:lnTo>
                <a:lnTo>
                  <a:pt x="942122" y="3287078"/>
                </a:lnTo>
                <a:lnTo>
                  <a:pt x="933234" y="3288983"/>
                </a:lnTo>
                <a:lnTo>
                  <a:pt x="924346" y="3290253"/>
                </a:lnTo>
                <a:lnTo>
                  <a:pt x="915458" y="3291523"/>
                </a:lnTo>
                <a:lnTo>
                  <a:pt x="906570" y="3292158"/>
                </a:lnTo>
                <a:lnTo>
                  <a:pt x="897047" y="3292475"/>
                </a:lnTo>
                <a:lnTo>
                  <a:pt x="887842" y="3292158"/>
                </a:lnTo>
                <a:lnTo>
                  <a:pt x="878636" y="3291523"/>
                </a:lnTo>
                <a:lnTo>
                  <a:pt x="869431" y="3290253"/>
                </a:lnTo>
                <a:lnTo>
                  <a:pt x="860543" y="3288983"/>
                </a:lnTo>
                <a:lnTo>
                  <a:pt x="851973" y="3287078"/>
                </a:lnTo>
                <a:lnTo>
                  <a:pt x="843719" y="3284221"/>
                </a:lnTo>
                <a:lnTo>
                  <a:pt x="835149" y="3281681"/>
                </a:lnTo>
                <a:lnTo>
                  <a:pt x="826896" y="3278189"/>
                </a:lnTo>
                <a:lnTo>
                  <a:pt x="818960" y="3274697"/>
                </a:lnTo>
                <a:lnTo>
                  <a:pt x="811025" y="3270570"/>
                </a:lnTo>
                <a:lnTo>
                  <a:pt x="803724" y="3266443"/>
                </a:lnTo>
                <a:lnTo>
                  <a:pt x="796423" y="3261681"/>
                </a:lnTo>
                <a:lnTo>
                  <a:pt x="789440" y="3256602"/>
                </a:lnTo>
                <a:lnTo>
                  <a:pt x="782456" y="3251523"/>
                </a:lnTo>
                <a:lnTo>
                  <a:pt x="775790" y="3245808"/>
                </a:lnTo>
                <a:lnTo>
                  <a:pt x="770077" y="3239777"/>
                </a:lnTo>
                <a:lnTo>
                  <a:pt x="764045" y="3233428"/>
                </a:lnTo>
                <a:lnTo>
                  <a:pt x="758332" y="3226761"/>
                </a:lnTo>
                <a:lnTo>
                  <a:pt x="752936" y="3220094"/>
                </a:lnTo>
                <a:lnTo>
                  <a:pt x="747857" y="3213110"/>
                </a:lnTo>
                <a:lnTo>
                  <a:pt x="743095" y="3205808"/>
                </a:lnTo>
                <a:lnTo>
                  <a:pt x="738651" y="3198189"/>
                </a:lnTo>
                <a:lnTo>
                  <a:pt x="734842" y="3190570"/>
                </a:lnTo>
                <a:lnTo>
                  <a:pt x="731351" y="3182634"/>
                </a:lnTo>
                <a:lnTo>
                  <a:pt x="728176" y="3174380"/>
                </a:lnTo>
                <a:lnTo>
                  <a:pt x="725002" y="3166126"/>
                </a:lnTo>
                <a:lnTo>
                  <a:pt x="722780" y="3157237"/>
                </a:lnTo>
                <a:lnTo>
                  <a:pt x="720875" y="3148666"/>
                </a:lnTo>
                <a:lnTo>
                  <a:pt x="718971" y="3139777"/>
                </a:lnTo>
                <a:lnTo>
                  <a:pt x="718019" y="3130888"/>
                </a:lnTo>
                <a:lnTo>
                  <a:pt x="717384" y="3121681"/>
                </a:lnTo>
                <a:lnTo>
                  <a:pt x="717066" y="3112475"/>
                </a:lnTo>
                <a:lnTo>
                  <a:pt x="717066" y="1973110"/>
                </a:lnTo>
                <a:lnTo>
                  <a:pt x="649772" y="1973110"/>
                </a:lnTo>
                <a:lnTo>
                  <a:pt x="649772" y="3112475"/>
                </a:lnTo>
                <a:lnTo>
                  <a:pt x="649455" y="3121681"/>
                </a:lnTo>
                <a:lnTo>
                  <a:pt x="648820" y="3130888"/>
                </a:lnTo>
                <a:lnTo>
                  <a:pt x="647550" y="3139777"/>
                </a:lnTo>
                <a:lnTo>
                  <a:pt x="645963" y="3148666"/>
                </a:lnTo>
                <a:lnTo>
                  <a:pt x="644058" y="3157237"/>
                </a:lnTo>
                <a:lnTo>
                  <a:pt x="641836" y="3166126"/>
                </a:lnTo>
                <a:lnTo>
                  <a:pt x="638662" y="3174380"/>
                </a:lnTo>
                <a:lnTo>
                  <a:pt x="635488" y="3182634"/>
                </a:lnTo>
                <a:lnTo>
                  <a:pt x="631679" y="3190570"/>
                </a:lnTo>
                <a:lnTo>
                  <a:pt x="628187" y="3198189"/>
                </a:lnTo>
                <a:lnTo>
                  <a:pt x="623426" y="3205808"/>
                </a:lnTo>
                <a:lnTo>
                  <a:pt x="618664" y="3213110"/>
                </a:lnTo>
                <a:lnTo>
                  <a:pt x="613903" y="3220094"/>
                </a:lnTo>
                <a:lnTo>
                  <a:pt x="608507" y="3226761"/>
                </a:lnTo>
                <a:lnTo>
                  <a:pt x="602793" y="3233428"/>
                </a:lnTo>
                <a:lnTo>
                  <a:pt x="596762" y="3239777"/>
                </a:lnTo>
                <a:lnTo>
                  <a:pt x="590413" y="3245808"/>
                </a:lnTo>
                <a:lnTo>
                  <a:pt x="584382" y="3251523"/>
                </a:lnTo>
                <a:lnTo>
                  <a:pt x="577399" y="3256602"/>
                </a:lnTo>
                <a:lnTo>
                  <a:pt x="570415" y="3261681"/>
                </a:lnTo>
                <a:lnTo>
                  <a:pt x="563115" y="3266443"/>
                </a:lnTo>
                <a:lnTo>
                  <a:pt x="555496" y="3270570"/>
                </a:lnTo>
                <a:lnTo>
                  <a:pt x="547561" y="3274697"/>
                </a:lnTo>
                <a:lnTo>
                  <a:pt x="539625" y="3278189"/>
                </a:lnTo>
                <a:lnTo>
                  <a:pt x="531372" y="3281681"/>
                </a:lnTo>
                <a:lnTo>
                  <a:pt x="523119" y="3284221"/>
                </a:lnTo>
                <a:lnTo>
                  <a:pt x="514866" y="3287078"/>
                </a:lnTo>
                <a:lnTo>
                  <a:pt x="505978" y="3288983"/>
                </a:lnTo>
                <a:lnTo>
                  <a:pt x="497090" y="3290253"/>
                </a:lnTo>
                <a:lnTo>
                  <a:pt x="488202" y="3291523"/>
                </a:lnTo>
                <a:lnTo>
                  <a:pt x="478997" y="3292158"/>
                </a:lnTo>
                <a:lnTo>
                  <a:pt x="469791" y="3292475"/>
                </a:lnTo>
                <a:lnTo>
                  <a:pt x="460268" y="3292158"/>
                </a:lnTo>
                <a:lnTo>
                  <a:pt x="451380" y="3291523"/>
                </a:lnTo>
                <a:lnTo>
                  <a:pt x="442493" y="3290253"/>
                </a:lnTo>
                <a:lnTo>
                  <a:pt x="433605" y="3288983"/>
                </a:lnTo>
                <a:lnTo>
                  <a:pt x="424717" y="3287078"/>
                </a:lnTo>
                <a:lnTo>
                  <a:pt x="416146" y="3284221"/>
                </a:lnTo>
                <a:lnTo>
                  <a:pt x="407893" y="3281681"/>
                </a:lnTo>
                <a:lnTo>
                  <a:pt x="399640" y="3278189"/>
                </a:lnTo>
                <a:lnTo>
                  <a:pt x="391704" y="3274697"/>
                </a:lnTo>
                <a:lnTo>
                  <a:pt x="384086" y="3270570"/>
                </a:lnTo>
                <a:lnTo>
                  <a:pt x="376468" y="3266443"/>
                </a:lnTo>
                <a:lnTo>
                  <a:pt x="368850" y="3261681"/>
                </a:lnTo>
                <a:lnTo>
                  <a:pt x="362184" y="3256602"/>
                </a:lnTo>
                <a:lnTo>
                  <a:pt x="355518" y="3251523"/>
                </a:lnTo>
                <a:lnTo>
                  <a:pt x="348852" y="3245808"/>
                </a:lnTo>
                <a:lnTo>
                  <a:pt x="342503" y="3239777"/>
                </a:lnTo>
                <a:lnTo>
                  <a:pt x="336472" y="3233428"/>
                </a:lnTo>
                <a:lnTo>
                  <a:pt x="330758" y="3226761"/>
                </a:lnTo>
                <a:lnTo>
                  <a:pt x="325362" y="3220094"/>
                </a:lnTo>
                <a:lnTo>
                  <a:pt x="320601" y="3213110"/>
                </a:lnTo>
                <a:lnTo>
                  <a:pt x="315839" y="3205808"/>
                </a:lnTo>
                <a:lnTo>
                  <a:pt x="311395" y="3198189"/>
                </a:lnTo>
                <a:lnTo>
                  <a:pt x="307586" y="3190570"/>
                </a:lnTo>
                <a:lnTo>
                  <a:pt x="303777" y="3182634"/>
                </a:lnTo>
                <a:lnTo>
                  <a:pt x="300603" y="3174380"/>
                </a:lnTo>
                <a:lnTo>
                  <a:pt x="298064" y="3166126"/>
                </a:lnTo>
                <a:lnTo>
                  <a:pt x="295524" y="3157237"/>
                </a:lnTo>
                <a:lnTo>
                  <a:pt x="293620" y="3148666"/>
                </a:lnTo>
                <a:lnTo>
                  <a:pt x="292032" y="3139777"/>
                </a:lnTo>
                <a:lnTo>
                  <a:pt x="290763" y="3130888"/>
                </a:lnTo>
                <a:lnTo>
                  <a:pt x="289810" y="3121681"/>
                </a:lnTo>
                <a:lnTo>
                  <a:pt x="289810" y="3112475"/>
                </a:lnTo>
                <a:lnTo>
                  <a:pt x="289810" y="1860412"/>
                </a:lnTo>
                <a:lnTo>
                  <a:pt x="289810" y="1585174"/>
                </a:lnTo>
                <a:lnTo>
                  <a:pt x="289810" y="1189300"/>
                </a:lnTo>
                <a:lnTo>
                  <a:pt x="284097" y="1211840"/>
                </a:lnTo>
                <a:lnTo>
                  <a:pt x="278383" y="1235332"/>
                </a:lnTo>
                <a:lnTo>
                  <a:pt x="272669" y="1261047"/>
                </a:lnTo>
                <a:lnTo>
                  <a:pt x="267273" y="1288031"/>
                </a:lnTo>
                <a:lnTo>
                  <a:pt x="262512" y="1316285"/>
                </a:lnTo>
                <a:lnTo>
                  <a:pt x="257750" y="1346443"/>
                </a:lnTo>
                <a:lnTo>
                  <a:pt x="253306" y="1378507"/>
                </a:lnTo>
                <a:lnTo>
                  <a:pt x="249497" y="1411840"/>
                </a:lnTo>
                <a:lnTo>
                  <a:pt x="245371" y="1447078"/>
                </a:lnTo>
                <a:lnTo>
                  <a:pt x="242514" y="1483904"/>
                </a:lnTo>
                <a:lnTo>
                  <a:pt x="239340" y="1522951"/>
                </a:lnTo>
                <a:lnTo>
                  <a:pt x="237118" y="1563904"/>
                </a:lnTo>
                <a:lnTo>
                  <a:pt x="235213" y="1606443"/>
                </a:lnTo>
                <a:lnTo>
                  <a:pt x="233943" y="1650888"/>
                </a:lnTo>
                <a:lnTo>
                  <a:pt x="233309" y="1696920"/>
                </a:lnTo>
                <a:lnTo>
                  <a:pt x="232674" y="1745491"/>
                </a:lnTo>
                <a:lnTo>
                  <a:pt x="232674" y="1777554"/>
                </a:lnTo>
                <a:lnTo>
                  <a:pt x="233309" y="1810253"/>
                </a:lnTo>
                <a:lnTo>
                  <a:pt x="233943" y="1843904"/>
                </a:lnTo>
                <a:lnTo>
                  <a:pt x="234896" y="1878189"/>
                </a:lnTo>
                <a:lnTo>
                  <a:pt x="235848" y="1913745"/>
                </a:lnTo>
                <a:lnTo>
                  <a:pt x="237118" y="1949618"/>
                </a:lnTo>
                <a:lnTo>
                  <a:pt x="238705" y="1986761"/>
                </a:lnTo>
                <a:lnTo>
                  <a:pt x="240927" y="2024539"/>
                </a:lnTo>
                <a:lnTo>
                  <a:pt x="241244" y="2030570"/>
                </a:lnTo>
                <a:lnTo>
                  <a:pt x="240927" y="2036602"/>
                </a:lnTo>
                <a:lnTo>
                  <a:pt x="240609" y="2042316"/>
                </a:lnTo>
                <a:lnTo>
                  <a:pt x="239657" y="2048348"/>
                </a:lnTo>
                <a:lnTo>
                  <a:pt x="238705" y="2053745"/>
                </a:lnTo>
                <a:lnTo>
                  <a:pt x="237435" y="2059459"/>
                </a:lnTo>
                <a:lnTo>
                  <a:pt x="236165" y="2064856"/>
                </a:lnTo>
                <a:lnTo>
                  <a:pt x="234261" y="2070253"/>
                </a:lnTo>
                <a:lnTo>
                  <a:pt x="232039" y="2075332"/>
                </a:lnTo>
                <a:lnTo>
                  <a:pt x="229817" y="2080729"/>
                </a:lnTo>
                <a:lnTo>
                  <a:pt x="227277" y="2085808"/>
                </a:lnTo>
                <a:lnTo>
                  <a:pt x="224421" y="2090888"/>
                </a:lnTo>
                <a:lnTo>
                  <a:pt x="221564" y="2095332"/>
                </a:lnTo>
                <a:lnTo>
                  <a:pt x="218072" y="2100094"/>
                </a:lnTo>
                <a:lnTo>
                  <a:pt x="214898" y="2104539"/>
                </a:lnTo>
                <a:lnTo>
                  <a:pt x="211089" y="2108666"/>
                </a:lnTo>
                <a:lnTo>
                  <a:pt x="207597" y="2112793"/>
                </a:lnTo>
                <a:lnTo>
                  <a:pt x="203470" y="2116602"/>
                </a:lnTo>
                <a:lnTo>
                  <a:pt x="199344" y="2120412"/>
                </a:lnTo>
                <a:lnTo>
                  <a:pt x="194900" y="2123586"/>
                </a:lnTo>
                <a:lnTo>
                  <a:pt x="190456" y="2127078"/>
                </a:lnTo>
                <a:lnTo>
                  <a:pt x="185695" y="2129936"/>
                </a:lnTo>
                <a:lnTo>
                  <a:pt x="180616" y="2133110"/>
                </a:lnTo>
                <a:lnTo>
                  <a:pt x="175537" y="2135650"/>
                </a:lnTo>
                <a:lnTo>
                  <a:pt x="170776" y="2137872"/>
                </a:lnTo>
                <a:lnTo>
                  <a:pt x="165379" y="2140094"/>
                </a:lnTo>
                <a:lnTo>
                  <a:pt x="159666" y="2141999"/>
                </a:lnTo>
                <a:lnTo>
                  <a:pt x="153952" y="2143586"/>
                </a:lnTo>
                <a:lnTo>
                  <a:pt x="148556" y="2144856"/>
                </a:lnTo>
                <a:lnTo>
                  <a:pt x="142842" y="2145809"/>
                </a:lnTo>
                <a:lnTo>
                  <a:pt x="136811" y="2146443"/>
                </a:lnTo>
                <a:lnTo>
                  <a:pt x="130780" y="2147396"/>
                </a:lnTo>
                <a:lnTo>
                  <a:pt x="124431" y="2147396"/>
                </a:lnTo>
                <a:lnTo>
                  <a:pt x="119035" y="2147396"/>
                </a:lnTo>
                <a:lnTo>
                  <a:pt x="113321" y="2146761"/>
                </a:lnTo>
                <a:lnTo>
                  <a:pt x="107608" y="2145809"/>
                </a:lnTo>
                <a:lnTo>
                  <a:pt x="101894" y="2145174"/>
                </a:lnTo>
                <a:lnTo>
                  <a:pt x="96498" y="2143904"/>
                </a:lnTo>
                <a:lnTo>
                  <a:pt x="91419" y="2142634"/>
                </a:lnTo>
                <a:lnTo>
                  <a:pt x="86023" y="2141047"/>
                </a:lnTo>
                <a:lnTo>
                  <a:pt x="80944" y="2138824"/>
                </a:lnTo>
                <a:lnTo>
                  <a:pt x="76182" y="2136602"/>
                </a:lnTo>
                <a:lnTo>
                  <a:pt x="71104" y="2134380"/>
                </a:lnTo>
                <a:lnTo>
                  <a:pt x="66342" y="2131523"/>
                </a:lnTo>
                <a:lnTo>
                  <a:pt x="61898" y="2128983"/>
                </a:lnTo>
                <a:lnTo>
                  <a:pt x="57137" y="2125809"/>
                </a:lnTo>
                <a:lnTo>
                  <a:pt x="52693" y="2122634"/>
                </a:lnTo>
                <a:lnTo>
                  <a:pt x="48884" y="2119142"/>
                </a:lnTo>
                <a:lnTo>
                  <a:pt x="44757" y="2115650"/>
                </a:lnTo>
                <a:lnTo>
                  <a:pt x="40948" y="2111840"/>
                </a:lnTo>
                <a:lnTo>
                  <a:pt x="37139" y="2107713"/>
                </a:lnTo>
                <a:lnTo>
                  <a:pt x="33965" y="2103586"/>
                </a:lnTo>
                <a:lnTo>
                  <a:pt x="30473" y="2099459"/>
                </a:lnTo>
                <a:lnTo>
                  <a:pt x="27299" y="2094697"/>
                </a:lnTo>
                <a:lnTo>
                  <a:pt x="24442" y="2090253"/>
                </a:lnTo>
                <a:lnTo>
                  <a:pt x="21903" y="2085491"/>
                </a:lnTo>
                <a:lnTo>
                  <a:pt x="19363" y="2080412"/>
                </a:lnTo>
                <a:lnTo>
                  <a:pt x="17141" y="2075332"/>
                </a:lnTo>
                <a:lnTo>
                  <a:pt x="15237" y="2070570"/>
                </a:lnTo>
                <a:lnTo>
                  <a:pt x="13332" y="2065173"/>
                </a:lnTo>
                <a:lnTo>
                  <a:pt x="12062" y="2059777"/>
                </a:lnTo>
                <a:lnTo>
                  <a:pt x="10475" y="2054062"/>
                </a:lnTo>
                <a:lnTo>
                  <a:pt x="9523" y="2048666"/>
                </a:lnTo>
                <a:lnTo>
                  <a:pt x="8888" y="2042951"/>
                </a:lnTo>
                <a:lnTo>
                  <a:pt x="8253" y="2037237"/>
                </a:lnTo>
                <a:lnTo>
                  <a:pt x="6349" y="1997872"/>
                </a:lnTo>
                <a:lnTo>
                  <a:pt x="4762" y="1959459"/>
                </a:lnTo>
                <a:lnTo>
                  <a:pt x="3174" y="1921681"/>
                </a:lnTo>
                <a:lnTo>
                  <a:pt x="1905" y="1884856"/>
                </a:lnTo>
                <a:lnTo>
                  <a:pt x="952" y="1848983"/>
                </a:lnTo>
                <a:lnTo>
                  <a:pt x="318" y="1813745"/>
                </a:lnTo>
                <a:lnTo>
                  <a:pt x="0" y="1779142"/>
                </a:lnTo>
                <a:lnTo>
                  <a:pt x="0" y="1745491"/>
                </a:lnTo>
                <a:lnTo>
                  <a:pt x="0" y="1715650"/>
                </a:lnTo>
                <a:lnTo>
                  <a:pt x="318" y="1686126"/>
                </a:lnTo>
                <a:lnTo>
                  <a:pt x="952" y="1657554"/>
                </a:lnTo>
                <a:lnTo>
                  <a:pt x="1587" y="1629300"/>
                </a:lnTo>
                <a:lnTo>
                  <a:pt x="2540" y="1601681"/>
                </a:lnTo>
                <a:lnTo>
                  <a:pt x="3492" y="1574697"/>
                </a:lnTo>
                <a:lnTo>
                  <a:pt x="5079" y="1548348"/>
                </a:lnTo>
                <a:lnTo>
                  <a:pt x="6349" y="1522634"/>
                </a:lnTo>
                <a:lnTo>
                  <a:pt x="7936" y="1497555"/>
                </a:lnTo>
                <a:lnTo>
                  <a:pt x="9523" y="1473110"/>
                </a:lnTo>
                <a:lnTo>
                  <a:pt x="11745" y="1448666"/>
                </a:lnTo>
                <a:lnTo>
                  <a:pt x="13967" y="1425491"/>
                </a:lnTo>
                <a:lnTo>
                  <a:pt x="15871" y="1402634"/>
                </a:lnTo>
                <a:lnTo>
                  <a:pt x="18728" y="1380094"/>
                </a:lnTo>
                <a:lnTo>
                  <a:pt x="21268" y="1358507"/>
                </a:lnTo>
                <a:lnTo>
                  <a:pt x="23807" y="1336920"/>
                </a:lnTo>
                <a:lnTo>
                  <a:pt x="26981" y="1316285"/>
                </a:lnTo>
                <a:lnTo>
                  <a:pt x="29838" y="1295967"/>
                </a:lnTo>
                <a:lnTo>
                  <a:pt x="33012" y="1275967"/>
                </a:lnTo>
                <a:lnTo>
                  <a:pt x="36187" y="1256602"/>
                </a:lnTo>
                <a:lnTo>
                  <a:pt x="39996" y="1237872"/>
                </a:lnTo>
                <a:lnTo>
                  <a:pt x="43488" y="1219459"/>
                </a:lnTo>
                <a:lnTo>
                  <a:pt x="47297" y="1201681"/>
                </a:lnTo>
                <a:lnTo>
                  <a:pt x="51106" y="1184221"/>
                </a:lnTo>
                <a:lnTo>
                  <a:pt x="55232" y="1167396"/>
                </a:lnTo>
                <a:lnTo>
                  <a:pt x="59041" y="1150888"/>
                </a:lnTo>
                <a:lnTo>
                  <a:pt x="63485" y="1134697"/>
                </a:lnTo>
                <a:lnTo>
                  <a:pt x="67612" y="1119142"/>
                </a:lnTo>
                <a:lnTo>
                  <a:pt x="72056" y="1103904"/>
                </a:lnTo>
                <a:lnTo>
                  <a:pt x="76817" y="1088983"/>
                </a:lnTo>
                <a:lnTo>
                  <a:pt x="81261" y="1074697"/>
                </a:lnTo>
                <a:lnTo>
                  <a:pt x="86023" y="1060729"/>
                </a:lnTo>
                <a:lnTo>
                  <a:pt x="91102" y="1047078"/>
                </a:lnTo>
                <a:lnTo>
                  <a:pt x="95863" y="1033745"/>
                </a:lnTo>
                <a:lnTo>
                  <a:pt x="100942" y="1020729"/>
                </a:lnTo>
                <a:lnTo>
                  <a:pt x="106338" y="1008666"/>
                </a:lnTo>
                <a:lnTo>
                  <a:pt x="111734" y="996285"/>
                </a:lnTo>
                <a:lnTo>
                  <a:pt x="116813" y="984539"/>
                </a:lnTo>
                <a:lnTo>
                  <a:pt x="122209" y="973110"/>
                </a:lnTo>
                <a:lnTo>
                  <a:pt x="127923" y="961999"/>
                </a:lnTo>
                <a:lnTo>
                  <a:pt x="133637" y="951205"/>
                </a:lnTo>
                <a:lnTo>
                  <a:pt x="139350" y="940729"/>
                </a:lnTo>
                <a:lnTo>
                  <a:pt x="145064" y="930570"/>
                </a:lnTo>
                <a:lnTo>
                  <a:pt x="151095" y="920729"/>
                </a:lnTo>
                <a:lnTo>
                  <a:pt x="157126" y="911205"/>
                </a:lnTo>
                <a:lnTo>
                  <a:pt x="163475" y="902316"/>
                </a:lnTo>
                <a:lnTo>
                  <a:pt x="169506" y="893110"/>
                </a:lnTo>
                <a:lnTo>
                  <a:pt x="175537" y="884856"/>
                </a:lnTo>
                <a:lnTo>
                  <a:pt x="181885" y="876602"/>
                </a:lnTo>
                <a:lnTo>
                  <a:pt x="188234" y="868666"/>
                </a:lnTo>
                <a:lnTo>
                  <a:pt x="194900" y="861047"/>
                </a:lnTo>
                <a:lnTo>
                  <a:pt x="201248" y="853745"/>
                </a:lnTo>
                <a:lnTo>
                  <a:pt x="207914" y="846761"/>
                </a:lnTo>
                <a:lnTo>
                  <a:pt x="214580" y="840094"/>
                </a:lnTo>
                <a:lnTo>
                  <a:pt x="221246" y="833427"/>
                </a:lnTo>
                <a:lnTo>
                  <a:pt x="227912" y="827396"/>
                </a:lnTo>
                <a:lnTo>
                  <a:pt x="234578" y="821364"/>
                </a:lnTo>
                <a:lnTo>
                  <a:pt x="241244" y="815967"/>
                </a:lnTo>
                <a:lnTo>
                  <a:pt x="248228" y="810570"/>
                </a:lnTo>
                <a:lnTo>
                  <a:pt x="254894" y="805491"/>
                </a:lnTo>
                <a:lnTo>
                  <a:pt x="261242" y="800412"/>
                </a:lnTo>
                <a:lnTo>
                  <a:pt x="268225" y="796285"/>
                </a:lnTo>
                <a:lnTo>
                  <a:pt x="275209" y="791840"/>
                </a:lnTo>
                <a:lnTo>
                  <a:pt x="281875" y="788031"/>
                </a:lnTo>
                <a:lnTo>
                  <a:pt x="288541" y="784221"/>
                </a:lnTo>
                <a:lnTo>
                  <a:pt x="295207" y="780729"/>
                </a:lnTo>
                <a:lnTo>
                  <a:pt x="308221" y="774697"/>
                </a:lnTo>
                <a:lnTo>
                  <a:pt x="320918" y="769300"/>
                </a:lnTo>
                <a:lnTo>
                  <a:pt x="332980" y="765174"/>
                </a:lnTo>
                <a:lnTo>
                  <a:pt x="345043" y="761681"/>
                </a:lnTo>
                <a:lnTo>
                  <a:pt x="356470" y="759142"/>
                </a:lnTo>
                <a:lnTo>
                  <a:pt x="366945" y="756920"/>
                </a:lnTo>
                <a:lnTo>
                  <a:pt x="377103" y="755332"/>
                </a:lnTo>
                <a:lnTo>
                  <a:pt x="383134" y="754380"/>
                </a:lnTo>
                <a:lnTo>
                  <a:pt x="389165" y="753427"/>
                </a:lnTo>
                <a:lnTo>
                  <a:pt x="395831" y="752793"/>
                </a:lnTo>
                <a:lnTo>
                  <a:pt x="402179" y="752475"/>
                </a:lnTo>
                <a:close/>
                <a:moveTo>
                  <a:pt x="675470" y="0"/>
                </a:moveTo>
                <a:lnTo>
                  <a:pt x="683419" y="0"/>
                </a:lnTo>
                <a:lnTo>
                  <a:pt x="692004" y="0"/>
                </a:lnTo>
                <a:lnTo>
                  <a:pt x="700271" y="318"/>
                </a:lnTo>
                <a:lnTo>
                  <a:pt x="708220" y="636"/>
                </a:lnTo>
                <a:lnTo>
                  <a:pt x="716487" y="1589"/>
                </a:lnTo>
                <a:lnTo>
                  <a:pt x="724754" y="2542"/>
                </a:lnTo>
                <a:lnTo>
                  <a:pt x="732703" y="3814"/>
                </a:lnTo>
                <a:lnTo>
                  <a:pt x="740970" y="5085"/>
                </a:lnTo>
                <a:lnTo>
                  <a:pt x="749555" y="6674"/>
                </a:lnTo>
                <a:lnTo>
                  <a:pt x="757822" y="8263"/>
                </a:lnTo>
                <a:lnTo>
                  <a:pt x="766089" y="10488"/>
                </a:lnTo>
                <a:lnTo>
                  <a:pt x="774038" y="12712"/>
                </a:lnTo>
                <a:lnTo>
                  <a:pt x="781987" y="14937"/>
                </a:lnTo>
                <a:lnTo>
                  <a:pt x="789936" y="17479"/>
                </a:lnTo>
                <a:lnTo>
                  <a:pt x="797568" y="20658"/>
                </a:lnTo>
                <a:lnTo>
                  <a:pt x="805517" y="23518"/>
                </a:lnTo>
                <a:lnTo>
                  <a:pt x="812830" y="26696"/>
                </a:lnTo>
                <a:lnTo>
                  <a:pt x="820779" y="29874"/>
                </a:lnTo>
                <a:lnTo>
                  <a:pt x="828092" y="33688"/>
                </a:lnTo>
                <a:lnTo>
                  <a:pt x="835405" y="37184"/>
                </a:lnTo>
                <a:lnTo>
                  <a:pt x="842400" y="40997"/>
                </a:lnTo>
                <a:lnTo>
                  <a:pt x="849395" y="44811"/>
                </a:lnTo>
                <a:lnTo>
                  <a:pt x="856391" y="49260"/>
                </a:lnTo>
                <a:lnTo>
                  <a:pt x="862750" y="53710"/>
                </a:lnTo>
                <a:lnTo>
                  <a:pt x="876104" y="62608"/>
                </a:lnTo>
                <a:lnTo>
                  <a:pt x="888823" y="72142"/>
                </a:lnTo>
                <a:lnTo>
                  <a:pt x="900905" y="82630"/>
                </a:lnTo>
                <a:lnTo>
                  <a:pt x="912352" y="93118"/>
                </a:lnTo>
                <a:lnTo>
                  <a:pt x="923481" y="104559"/>
                </a:lnTo>
                <a:lnTo>
                  <a:pt x="933973" y="116318"/>
                </a:lnTo>
                <a:lnTo>
                  <a:pt x="943830" y="128712"/>
                </a:lnTo>
                <a:lnTo>
                  <a:pt x="953051" y="141425"/>
                </a:lnTo>
                <a:lnTo>
                  <a:pt x="961636" y="154773"/>
                </a:lnTo>
                <a:lnTo>
                  <a:pt x="969585" y="168120"/>
                </a:lnTo>
                <a:lnTo>
                  <a:pt x="976898" y="182104"/>
                </a:lnTo>
                <a:lnTo>
                  <a:pt x="983576" y="196405"/>
                </a:lnTo>
                <a:lnTo>
                  <a:pt x="989617" y="211025"/>
                </a:lnTo>
                <a:lnTo>
                  <a:pt x="995022" y="225962"/>
                </a:lnTo>
                <a:lnTo>
                  <a:pt x="999792" y="240899"/>
                </a:lnTo>
                <a:lnTo>
                  <a:pt x="1003289" y="256471"/>
                </a:lnTo>
                <a:lnTo>
                  <a:pt x="1006469" y="272044"/>
                </a:lnTo>
                <a:lnTo>
                  <a:pt x="1009012" y="287616"/>
                </a:lnTo>
                <a:lnTo>
                  <a:pt x="1010602" y="303825"/>
                </a:lnTo>
                <a:lnTo>
                  <a:pt x="1010920" y="312088"/>
                </a:lnTo>
                <a:lnTo>
                  <a:pt x="1011238" y="320033"/>
                </a:lnTo>
                <a:lnTo>
                  <a:pt x="1011238" y="327978"/>
                </a:lnTo>
                <a:lnTo>
                  <a:pt x="1011238" y="336241"/>
                </a:lnTo>
                <a:lnTo>
                  <a:pt x="1010920" y="344186"/>
                </a:lnTo>
                <a:lnTo>
                  <a:pt x="1010284" y="352449"/>
                </a:lnTo>
                <a:lnTo>
                  <a:pt x="1009648" y="361030"/>
                </a:lnTo>
                <a:lnTo>
                  <a:pt x="1008695" y="369293"/>
                </a:lnTo>
                <a:lnTo>
                  <a:pt x="1007741" y="377238"/>
                </a:lnTo>
                <a:lnTo>
                  <a:pt x="1005833" y="385501"/>
                </a:lnTo>
                <a:lnTo>
                  <a:pt x="1004561" y="393764"/>
                </a:lnTo>
                <a:lnTo>
                  <a:pt x="1002653" y="402027"/>
                </a:lnTo>
                <a:lnTo>
                  <a:pt x="1000745" y="410290"/>
                </a:lnTo>
                <a:lnTo>
                  <a:pt x="998202" y="418553"/>
                </a:lnTo>
                <a:lnTo>
                  <a:pt x="995976" y="426498"/>
                </a:lnTo>
                <a:lnTo>
                  <a:pt x="993432" y="434444"/>
                </a:lnTo>
                <a:lnTo>
                  <a:pt x="990571" y="442071"/>
                </a:lnTo>
                <a:lnTo>
                  <a:pt x="987709" y="449698"/>
                </a:lnTo>
                <a:lnTo>
                  <a:pt x="984529" y="457326"/>
                </a:lnTo>
                <a:lnTo>
                  <a:pt x="981350" y="464953"/>
                </a:lnTo>
                <a:lnTo>
                  <a:pt x="977534" y="472263"/>
                </a:lnTo>
                <a:lnTo>
                  <a:pt x="974037" y="479572"/>
                </a:lnTo>
                <a:lnTo>
                  <a:pt x="970221" y="486564"/>
                </a:lnTo>
                <a:lnTo>
                  <a:pt x="966406" y="493556"/>
                </a:lnTo>
                <a:lnTo>
                  <a:pt x="957821" y="507222"/>
                </a:lnTo>
                <a:lnTo>
                  <a:pt x="948600" y="520570"/>
                </a:lnTo>
                <a:lnTo>
                  <a:pt x="939061" y="533282"/>
                </a:lnTo>
                <a:lnTo>
                  <a:pt x="928886" y="545041"/>
                </a:lnTo>
                <a:lnTo>
                  <a:pt x="917757" y="556800"/>
                </a:lnTo>
                <a:lnTo>
                  <a:pt x="906629" y="567923"/>
                </a:lnTo>
                <a:lnTo>
                  <a:pt x="894864" y="578411"/>
                </a:lnTo>
                <a:lnTo>
                  <a:pt x="882463" y="588263"/>
                </a:lnTo>
                <a:lnTo>
                  <a:pt x="869745" y="597479"/>
                </a:lnTo>
                <a:lnTo>
                  <a:pt x="856709" y="606060"/>
                </a:lnTo>
                <a:lnTo>
                  <a:pt x="843036" y="614005"/>
                </a:lnTo>
                <a:lnTo>
                  <a:pt x="829364" y="621315"/>
                </a:lnTo>
                <a:lnTo>
                  <a:pt x="815055" y="627989"/>
                </a:lnTo>
                <a:lnTo>
                  <a:pt x="800429" y="634027"/>
                </a:lnTo>
                <a:lnTo>
                  <a:pt x="785485" y="639430"/>
                </a:lnTo>
                <a:lnTo>
                  <a:pt x="770223" y="643879"/>
                </a:lnTo>
                <a:lnTo>
                  <a:pt x="754643" y="647693"/>
                </a:lnTo>
                <a:lnTo>
                  <a:pt x="739063" y="650871"/>
                </a:lnTo>
                <a:lnTo>
                  <a:pt x="723482" y="653413"/>
                </a:lnTo>
                <a:lnTo>
                  <a:pt x="707266" y="654685"/>
                </a:lnTo>
                <a:lnTo>
                  <a:pt x="699317" y="655320"/>
                </a:lnTo>
                <a:lnTo>
                  <a:pt x="691368" y="655638"/>
                </a:lnTo>
                <a:lnTo>
                  <a:pt x="682783" y="655638"/>
                </a:lnTo>
                <a:lnTo>
                  <a:pt x="674834" y="655638"/>
                </a:lnTo>
                <a:lnTo>
                  <a:pt x="666567" y="655320"/>
                </a:lnTo>
                <a:lnTo>
                  <a:pt x="658618" y="654685"/>
                </a:lnTo>
                <a:lnTo>
                  <a:pt x="650351" y="654049"/>
                </a:lnTo>
                <a:lnTo>
                  <a:pt x="642084" y="653096"/>
                </a:lnTo>
                <a:lnTo>
                  <a:pt x="633499" y="651824"/>
                </a:lnTo>
                <a:lnTo>
                  <a:pt x="625550" y="650235"/>
                </a:lnTo>
                <a:lnTo>
                  <a:pt x="617283" y="648964"/>
                </a:lnTo>
                <a:lnTo>
                  <a:pt x="609016" y="647057"/>
                </a:lnTo>
                <a:lnTo>
                  <a:pt x="600749" y="644833"/>
                </a:lnTo>
                <a:lnTo>
                  <a:pt x="592800" y="642608"/>
                </a:lnTo>
                <a:lnTo>
                  <a:pt x="584851" y="640383"/>
                </a:lnTo>
                <a:lnTo>
                  <a:pt x="576902" y="637523"/>
                </a:lnTo>
                <a:lnTo>
                  <a:pt x="568953" y="634981"/>
                </a:lnTo>
                <a:lnTo>
                  <a:pt x="561004" y="632120"/>
                </a:lnTo>
                <a:lnTo>
                  <a:pt x="553691" y="628942"/>
                </a:lnTo>
                <a:lnTo>
                  <a:pt x="546059" y="625764"/>
                </a:lnTo>
                <a:lnTo>
                  <a:pt x="538746" y="621950"/>
                </a:lnTo>
                <a:lnTo>
                  <a:pt x="531433" y="618454"/>
                </a:lnTo>
                <a:lnTo>
                  <a:pt x="524438" y="614641"/>
                </a:lnTo>
                <a:lnTo>
                  <a:pt x="517443" y="610827"/>
                </a:lnTo>
                <a:lnTo>
                  <a:pt x="503771" y="601928"/>
                </a:lnTo>
                <a:lnTo>
                  <a:pt x="490734" y="593030"/>
                </a:lnTo>
                <a:lnTo>
                  <a:pt x="478016" y="583496"/>
                </a:lnTo>
                <a:lnTo>
                  <a:pt x="465615" y="573008"/>
                </a:lnTo>
                <a:lnTo>
                  <a:pt x="454168" y="562202"/>
                </a:lnTo>
                <a:lnTo>
                  <a:pt x="443040" y="550761"/>
                </a:lnTo>
                <a:lnTo>
                  <a:pt x="432547" y="539320"/>
                </a:lnTo>
                <a:lnTo>
                  <a:pt x="422690" y="526926"/>
                </a:lnTo>
                <a:lnTo>
                  <a:pt x="413787" y="513896"/>
                </a:lnTo>
                <a:lnTo>
                  <a:pt x="405202" y="500865"/>
                </a:lnTo>
                <a:lnTo>
                  <a:pt x="396935" y="487200"/>
                </a:lnTo>
                <a:lnTo>
                  <a:pt x="389622" y="473216"/>
                </a:lnTo>
                <a:lnTo>
                  <a:pt x="383263" y="458915"/>
                </a:lnTo>
                <a:lnTo>
                  <a:pt x="377222" y="444614"/>
                </a:lnTo>
                <a:lnTo>
                  <a:pt x="371816" y="429677"/>
                </a:lnTo>
                <a:lnTo>
                  <a:pt x="367047" y="414422"/>
                </a:lnTo>
                <a:lnTo>
                  <a:pt x="363231" y="399167"/>
                </a:lnTo>
                <a:lnTo>
                  <a:pt x="360052" y="383594"/>
                </a:lnTo>
                <a:lnTo>
                  <a:pt x="357826" y="367704"/>
                </a:lnTo>
                <a:lnTo>
                  <a:pt x="356236" y="351496"/>
                </a:lnTo>
                <a:lnTo>
                  <a:pt x="355918" y="343551"/>
                </a:lnTo>
                <a:lnTo>
                  <a:pt x="355600" y="335605"/>
                </a:lnTo>
                <a:lnTo>
                  <a:pt x="355600" y="327342"/>
                </a:lnTo>
                <a:lnTo>
                  <a:pt x="355600" y="319397"/>
                </a:lnTo>
                <a:lnTo>
                  <a:pt x="355918" y="311134"/>
                </a:lnTo>
                <a:lnTo>
                  <a:pt x="356554" y="303189"/>
                </a:lnTo>
                <a:lnTo>
                  <a:pt x="357190" y="294608"/>
                </a:lnTo>
                <a:lnTo>
                  <a:pt x="358144" y="286345"/>
                </a:lnTo>
                <a:lnTo>
                  <a:pt x="359098" y="278082"/>
                </a:lnTo>
                <a:lnTo>
                  <a:pt x="360370" y="269819"/>
                </a:lnTo>
                <a:lnTo>
                  <a:pt x="362277" y="261874"/>
                </a:lnTo>
                <a:lnTo>
                  <a:pt x="364185" y="253611"/>
                </a:lnTo>
                <a:lnTo>
                  <a:pt x="366093" y="245030"/>
                </a:lnTo>
                <a:lnTo>
                  <a:pt x="368001" y="237085"/>
                </a:lnTo>
                <a:lnTo>
                  <a:pt x="370862" y="229140"/>
                </a:lnTo>
                <a:lnTo>
                  <a:pt x="373088" y="221194"/>
                </a:lnTo>
                <a:lnTo>
                  <a:pt x="376268" y="213249"/>
                </a:lnTo>
                <a:lnTo>
                  <a:pt x="379129" y="205622"/>
                </a:lnTo>
                <a:lnTo>
                  <a:pt x="381991" y="197994"/>
                </a:lnTo>
                <a:lnTo>
                  <a:pt x="385489" y="190685"/>
                </a:lnTo>
                <a:lnTo>
                  <a:pt x="388986" y="183375"/>
                </a:lnTo>
                <a:lnTo>
                  <a:pt x="392802" y="176066"/>
                </a:lnTo>
                <a:lnTo>
                  <a:pt x="396299" y="169074"/>
                </a:lnTo>
                <a:lnTo>
                  <a:pt x="400433" y="161764"/>
                </a:lnTo>
                <a:lnTo>
                  <a:pt x="409018" y="148099"/>
                </a:lnTo>
                <a:lnTo>
                  <a:pt x="417921" y="135068"/>
                </a:lnTo>
                <a:lnTo>
                  <a:pt x="427778" y="122356"/>
                </a:lnTo>
                <a:lnTo>
                  <a:pt x="437952" y="109962"/>
                </a:lnTo>
                <a:lnTo>
                  <a:pt x="448763" y="98521"/>
                </a:lnTo>
                <a:lnTo>
                  <a:pt x="460210" y="87397"/>
                </a:lnTo>
                <a:lnTo>
                  <a:pt x="471974" y="77227"/>
                </a:lnTo>
                <a:lnTo>
                  <a:pt x="484375" y="67057"/>
                </a:lnTo>
                <a:lnTo>
                  <a:pt x="496775" y="57841"/>
                </a:lnTo>
                <a:lnTo>
                  <a:pt x="510130" y="49578"/>
                </a:lnTo>
                <a:lnTo>
                  <a:pt x="523802" y="41633"/>
                </a:lnTo>
                <a:lnTo>
                  <a:pt x="537474" y="34005"/>
                </a:lnTo>
                <a:lnTo>
                  <a:pt x="551783" y="27332"/>
                </a:lnTo>
                <a:lnTo>
                  <a:pt x="566409" y="21293"/>
                </a:lnTo>
                <a:lnTo>
                  <a:pt x="581353" y="16208"/>
                </a:lnTo>
                <a:lnTo>
                  <a:pt x="596297" y="11759"/>
                </a:lnTo>
                <a:lnTo>
                  <a:pt x="611878" y="7627"/>
                </a:lnTo>
                <a:lnTo>
                  <a:pt x="627776" y="4767"/>
                </a:lnTo>
                <a:lnTo>
                  <a:pt x="643356" y="2225"/>
                </a:lnTo>
                <a:lnTo>
                  <a:pt x="659572" y="636"/>
                </a:lnTo>
                <a:lnTo>
                  <a:pt x="667521" y="318"/>
                </a:lnTo>
                <a:lnTo>
                  <a:pt x="67547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 </a:t>
            </a:r>
            <a:endParaRPr lang="zh-CN" altLang="en-US" dirty="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83" name="KSO_Shape"/>
          <p:cNvSpPr>
            <a:spLocks/>
          </p:cNvSpPr>
          <p:nvPr/>
        </p:nvSpPr>
        <p:spPr bwMode="auto">
          <a:xfrm flipH="1">
            <a:off x="7775761" y="1802173"/>
            <a:ext cx="160042" cy="385644"/>
          </a:xfrm>
          <a:custGeom>
            <a:avLst/>
            <a:gdLst/>
            <a:ahLst/>
            <a:cxnLst/>
            <a:rect l="0" t="0" r="r" b="b"/>
            <a:pathLst>
              <a:path w="1366838" h="3292475">
                <a:moveTo>
                  <a:pt x="402179" y="752475"/>
                </a:moveTo>
                <a:lnTo>
                  <a:pt x="964659" y="752475"/>
                </a:lnTo>
                <a:lnTo>
                  <a:pt x="971008" y="752793"/>
                </a:lnTo>
                <a:lnTo>
                  <a:pt x="977673" y="753427"/>
                </a:lnTo>
                <a:lnTo>
                  <a:pt x="983387" y="754380"/>
                </a:lnTo>
                <a:lnTo>
                  <a:pt x="989736" y="755332"/>
                </a:lnTo>
                <a:lnTo>
                  <a:pt x="999893" y="756920"/>
                </a:lnTo>
                <a:lnTo>
                  <a:pt x="1010368" y="759142"/>
                </a:lnTo>
                <a:lnTo>
                  <a:pt x="1021796" y="761681"/>
                </a:lnTo>
                <a:lnTo>
                  <a:pt x="1033541" y="765174"/>
                </a:lnTo>
                <a:lnTo>
                  <a:pt x="1045920" y="769300"/>
                </a:lnTo>
                <a:lnTo>
                  <a:pt x="1058617" y="774697"/>
                </a:lnTo>
                <a:lnTo>
                  <a:pt x="1071632" y="780729"/>
                </a:lnTo>
                <a:lnTo>
                  <a:pt x="1078298" y="784221"/>
                </a:lnTo>
                <a:lnTo>
                  <a:pt x="1084646" y="788031"/>
                </a:lnTo>
                <a:lnTo>
                  <a:pt x="1093851" y="793110"/>
                </a:lnTo>
                <a:lnTo>
                  <a:pt x="1102739" y="799142"/>
                </a:lnTo>
                <a:lnTo>
                  <a:pt x="1111627" y="805491"/>
                </a:lnTo>
                <a:lnTo>
                  <a:pt x="1121150" y="812158"/>
                </a:lnTo>
                <a:lnTo>
                  <a:pt x="1130038" y="819459"/>
                </a:lnTo>
                <a:lnTo>
                  <a:pt x="1138926" y="827396"/>
                </a:lnTo>
                <a:lnTo>
                  <a:pt x="1147814" y="835650"/>
                </a:lnTo>
                <a:lnTo>
                  <a:pt x="1156702" y="844539"/>
                </a:lnTo>
                <a:lnTo>
                  <a:pt x="1165590" y="853745"/>
                </a:lnTo>
                <a:lnTo>
                  <a:pt x="1174160" y="863586"/>
                </a:lnTo>
                <a:lnTo>
                  <a:pt x="1182731" y="874062"/>
                </a:lnTo>
                <a:lnTo>
                  <a:pt x="1190984" y="884856"/>
                </a:lnTo>
                <a:lnTo>
                  <a:pt x="1199554" y="896285"/>
                </a:lnTo>
                <a:lnTo>
                  <a:pt x="1207808" y="908348"/>
                </a:lnTo>
                <a:lnTo>
                  <a:pt x="1215743" y="920729"/>
                </a:lnTo>
                <a:lnTo>
                  <a:pt x="1223361" y="933745"/>
                </a:lnTo>
                <a:lnTo>
                  <a:pt x="1230980" y="947713"/>
                </a:lnTo>
                <a:lnTo>
                  <a:pt x="1238598" y="961999"/>
                </a:lnTo>
                <a:lnTo>
                  <a:pt x="1245899" y="976920"/>
                </a:lnTo>
                <a:lnTo>
                  <a:pt x="1253200" y="992158"/>
                </a:lnTo>
                <a:lnTo>
                  <a:pt x="1260183" y="1008666"/>
                </a:lnTo>
                <a:lnTo>
                  <a:pt x="1267166" y="1025173"/>
                </a:lnTo>
                <a:lnTo>
                  <a:pt x="1274150" y="1042316"/>
                </a:lnTo>
                <a:lnTo>
                  <a:pt x="1280498" y="1060729"/>
                </a:lnTo>
                <a:lnTo>
                  <a:pt x="1286847" y="1079459"/>
                </a:lnTo>
                <a:lnTo>
                  <a:pt x="1293195" y="1098824"/>
                </a:lnTo>
                <a:lnTo>
                  <a:pt x="1298909" y="1119142"/>
                </a:lnTo>
                <a:lnTo>
                  <a:pt x="1304623" y="1140094"/>
                </a:lnTo>
                <a:lnTo>
                  <a:pt x="1310336" y="1161681"/>
                </a:lnTo>
                <a:lnTo>
                  <a:pt x="1315733" y="1184221"/>
                </a:lnTo>
                <a:lnTo>
                  <a:pt x="1320811" y="1207713"/>
                </a:lnTo>
                <a:lnTo>
                  <a:pt x="1325573" y="1231840"/>
                </a:lnTo>
                <a:lnTo>
                  <a:pt x="1330334" y="1256602"/>
                </a:lnTo>
                <a:lnTo>
                  <a:pt x="1334778" y="1282634"/>
                </a:lnTo>
                <a:lnTo>
                  <a:pt x="1338905" y="1309300"/>
                </a:lnTo>
                <a:lnTo>
                  <a:pt x="1343031" y="1336920"/>
                </a:lnTo>
                <a:lnTo>
                  <a:pt x="1346523" y="1365491"/>
                </a:lnTo>
                <a:lnTo>
                  <a:pt x="1350015" y="1395015"/>
                </a:lnTo>
                <a:lnTo>
                  <a:pt x="1352871" y="1425491"/>
                </a:lnTo>
                <a:lnTo>
                  <a:pt x="1355411" y="1456920"/>
                </a:lnTo>
                <a:lnTo>
                  <a:pt x="1358268" y="1489300"/>
                </a:lnTo>
                <a:lnTo>
                  <a:pt x="1360490" y="1522634"/>
                </a:lnTo>
                <a:lnTo>
                  <a:pt x="1362077" y="1557237"/>
                </a:lnTo>
                <a:lnTo>
                  <a:pt x="1363664" y="1592793"/>
                </a:lnTo>
                <a:lnTo>
                  <a:pt x="1365251" y="1629300"/>
                </a:lnTo>
                <a:lnTo>
                  <a:pt x="1365886" y="1667078"/>
                </a:lnTo>
                <a:lnTo>
                  <a:pt x="1366521" y="1705808"/>
                </a:lnTo>
                <a:lnTo>
                  <a:pt x="1366838" y="1745491"/>
                </a:lnTo>
                <a:lnTo>
                  <a:pt x="1366521" y="1779459"/>
                </a:lnTo>
                <a:lnTo>
                  <a:pt x="1366203" y="1813745"/>
                </a:lnTo>
                <a:lnTo>
                  <a:pt x="1365568" y="1848983"/>
                </a:lnTo>
                <a:lnTo>
                  <a:pt x="1364934" y="1884856"/>
                </a:lnTo>
                <a:lnTo>
                  <a:pt x="1363346" y="1921681"/>
                </a:lnTo>
                <a:lnTo>
                  <a:pt x="1362077" y="1959142"/>
                </a:lnTo>
                <a:lnTo>
                  <a:pt x="1360490" y="1997872"/>
                </a:lnTo>
                <a:lnTo>
                  <a:pt x="1358585" y="2037237"/>
                </a:lnTo>
                <a:lnTo>
                  <a:pt x="1357950" y="2042951"/>
                </a:lnTo>
                <a:lnTo>
                  <a:pt x="1357315" y="2048666"/>
                </a:lnTo>
                <a:lnTo>
                  <a:pt x="1356046" y="2054062"/>
                </a:lnTo>
                <a:lnTo>
                  <a:pt x="1354776" y="2059777"/>
                </a:lnTo>
                <a:lnTo>
                  <a:pt x="1353506" y="2065173"/>
                </a:lnTo>
                <a:lnTo>
                  <a:pt x="1351602" y="2070570"/>
                </a:lnTo>
                <a:lnTo>
                  <a:pt x="1349380" y="2075332"/>
                </a:lnTo>
                <a:lnTo>
                  <a:pt x="1347475" y="2080412"/>
                </a:lnTo>
                <a:lnTo>
                  <a:pt x="1344936" y="2085491"/>
                </a:lnTo>
                <a:lnTo>
                  <a:pt x="1342079" y="2090253"/>
                </a:lnTo>
                <a:lnTo>
                  <a:pt x="1339540" y="2094697"/>
                </a:lnTo>
                <a:lnTo>
                  <a:pt x="1336365" y="2099459"/>
                </a:lnTo>
                <a:lnTo>
                  <a:pt x="1332874" y="2103586"/>
                </a:lnTo>
                <a:lnTo>
                  <a:pt x="1329699" y="2107713"/>
                </a:lnTo>
                <a:lnTo>
                  <a:pt x="1325890" y="2111840"/>
                </a:lnTo>
                <a:lnTo>
                  <a:pt x="1322081" y="2115650"/>
                </a:lnTo>
                <a:lnTo>
                  <a:pt x="1317955" y="2119142"/>
                </a:lnTo>
                <a:lnTo>
                  <a:pt x="1314145" y="2122634"/>
                </a:lnTo>
                <a:lnTo>
                  <a:pt x="1309701" y="2125809"/>
                </a:lnTo>
                <a:lnTo>
                  <a:pt x="1304940" y="2128983"/>
                </a:lnTo>
                <a:lnTo>
                  <a:pt x="1300496" y="2131523"/>
                </a:lnTo>
                <a:lnTo>
                  <a:pt x="1295735" y="2134380"/>
                </a:lnTo>
                <a:lnTo>
                  <a:pt x="1290656" y="2136602"/>
                </a:lnTo>
                <a:lnTo>
                  <a:pt x="1285894" y="2138824"/>
                </a:lnTo>
                <a:lnTo>
                  <a:pt x="1280816" y="2141047"/>
                </a:lnTo>
                <a:lnTo>
                  <a:pt x="1275419" y="2142634"/>
                </a:lnTo>
                <a:lnTo>
                  <a:pt x="1270023" y="2143904"/>
                </a:lnTo>
                <a:lnTo>
                  <a:pt x="1264627" y="2145174"/>
                </a:lnTo>
                <a:lnTo>
                  <a:pt x="1259231" y="2145809"/>
                </a:lnTo>
                <a:lnTo>
                  <a:pt x="1253517" y="2146761"/>
                </a:lnTo>
                <a:lnTo>
                  <a:pt x="1247803" y="2147396"/>
                </a:lnTo>
                <a:lnTo>
                  <a:pt x="1242090" y="2147396"/>
                </a:lnTo>
                <a:lnTo>
                  <a:pt x="1236059" y="2147396"/>
                </a:lnTo>
                <a:lnTo>
                  <a:pt x="1230027" y="2146443"/>
                </a:lnTo>
                <a:lnTo>
                  <a:pt x="1223996" y="2145809"/>
                </a:lnTo>
                <a:lnTo>
                  <a:pt x="1218283" y="2144856"/>
                </a:lnTo>
                <a:lnTo>
                  <a:pt x="1212252" y="2143586"/>
                </a:lnTo>
                <a:lnTo>
                  <a:pt x="1207173" y="2141999"/>
                </a:lnTo>
                <a:lnTo>
                  <a:pt x="1201459" y="2140094"/>
                </a:lnTo>
                <a:lnTo>
                  <a:pt x="1196063" y="2137872"/>
                </a:lnTo>
                <a:lnTo>
                  <a:pt x="1190984" y="2135650"/>
                </a:lnTo>
                <a:lnTo>
                  <a:pt x="1186223" y="2133110"/>
                </a:lnTo>
                <a:lnTo>
                  <a:pt x="1181144" y="2129936"/>
                </a:lnTo>
                <a:lnTo>
                  <a:pt x="1176382" y="2127078"/>
                </a:lnTo>
                <a:lnTo>
                  <a:pt x="1171938" y="2123586"/>
                </a:lnTo>
                <a:lnTo>
                  <a:pt x="1167494" y="2120412"/>
                </a:lnTo>
                <a:lnTo>
                  <a:pt x="1163050" y="2116602"/>
                </a:lnTo>
                <a:lnTo>
                  <a:pt x="1159241" y="2112793"/>
                </a:lnTo>
                <a:lnTo>
                  <a:pt x="1155432" y="2108666"/>
                </a:lnTo>
                <a:lnTo>
                  <a:pt x="1151941" y="2104539"/>
                </a:lnTo>
                <a:lnTo>
                  <a:pt x="1148131" y="2100094"/>
                </a:lnTo>
                <a:lnTo>
                  <a:pt x="1145275" y="2095332"/>
                </a:lnTo>
                <a:lnTo>
                  <a:pt x="1142418" y="2090888"/>
                </a:lnTo>
                <a:lnTo>
                  <a:pt x="1139243" y="2085808"/>
                </a:lnTo>
                <a:lnTo>
                  <a:pt x="1137021" y="2080729"/>
                </a:lnTo>
                <a:lnTo>
                  <a:pt x="1134482" y="2075332"/>
                </a:lnTo>
                <a:lnTo>
                  <a:pt x="1132578" y="2070253"/>
                </a:lnTo>
                <a:lnTo>
                  <a:pt x="1130673" y="2064856"/>
                </a:lnTo>
                <a:lnTo>
                  <a:pt x="1129403" y="2059459"/>
                </a:lnTo>
                <a:lnTo>
                  <a:pt x="1128134" y="2053745"/>
                </a:lnTo>
                <a:lnTo>
                  <a:pt x="1126864" y="2048348"/>
                </a:lnTo>
                <a:lnTo>
                  <a:pt x="1126229" y="2042316"/>
                </a:lnTo>
                <a:lnTo>
                  <a:pt x="1125594" y="2036602"/>
                </a:lnTo>
                <a:lnTo>
                  <a:pt x="1125594" y="2030570"/>
                </a:lnTo>
                <a:lnTo>
                  <a:pt x="1125912" y="2024539"/>
                </a:lnTo>
                <a:lnTo>
                  <a:pt x="1127499" y="1986761"/>
                </a:lnTo>
                <a:lnTo>
                  <a:pt x="1129403" y="1949618"/>
                </a:lnTo>
                <a:lnTo>
                  <a:pt x="1130990" y="1913745"/>
                </a:lnTo>
                <a:lnTo>
                  <a:pt x="1131943" y="1878189"/>
                </a:lnTo>
                <a:lnTo>
                  <a:pt x="1132895" y="1843904"/>
                </a:lnTo>
                <a:lnTo>
                  <a:pt x="1133212" y="1810253"/>
                </a:lnTo>
                <a:lnTo>
                  <a:pt x="1133530" y="1777554"/>
                </a:lnTo>
                <a:lnTo>
                  <a:pt x="1133847" y="1745491"/>
                </a:lnTo>
                <a:lnTo>
                  <a:pt x="1133530" y="1697237"/>
                </a:lnTo>
                <a:lnTo>
                  <a:pt x="1132578" y="1650888"/>
                </a:lnTo>
                <a:lnTo>
                  <a:pt x="1131308" y="1606443"/>
                </a:lnTo>
                <a:lnTo>
                  <a:pt x="1129721" y="1563904"/>
                </a:lnTo>
                <a:lnTo>
                  <a:pt x="1127181" y="1522951"/>
                </a:lnTo>
                <a:lnTo>
                  <a:pt x="1124324" y="1483904"/>
                </a:lnTo>
                <a:lnTo>
                  <a:pt x="1121150" y="1447078"/>
                </a:lnTo>
                <a:lnTo>
                  <a:pt x="1117341" y="1411840"/>
                </a:lnTo>
                <a:lnTo>
                  <a:pt x="1113215" y="1378507"/>
                </a:lnTo>
                <a:lnTo>
                  <a:pt x="1109088" y="1346443"/>
                </a:lnTo>
                <a:lnTo>
                  <a:pt x="1104327" y="1316285"/>
                </a:lnTo>
                <a:lnTo>
                  <a:pt x="1099565" y="1288031"/>
                </a:lnTo>
                <a:lnTo>
                  <a:pt x="1094169" y="1261047"/>
                </a:lnTo>
                <a:lnTo>
                  <a:pt x="1088455" y="1235332"/>
                </a:lnTo>
                <a:lnTo>
                  <a:pt x="1082742" y="1211840"/>
                </a:lnTo>
                <a:lnTo>
                  <a:pt x="1076710" y="1189300"/>
                </a:lnTo>
                <a:lnTo>
                  <a:pt x="1076710" y="1585174"/>
                </a:lnTo>
                <a:lnTo>
                  <a:pt x="1076710" y="1860412"/>
                </a:lnTo>
                <a:lnTo>
                  <a:pt x="1076710" y="3112475"/>
                </a:lnTo>
                <a:lnTo>
                  <a:pt x="1076710" y="3121681"/>
                </a:lnTo>
                <a:lnTo>
                  <a:pt x="1075758" y="3130888"/>
                </a:lnTo>
                <a:lnTo>
                  <a:pt x="1074806" y="3139777"/>
                </a:lnTo>
                <a:lnTo>
                  <a:pt x="1073219" y="3148666"/>
                </a:lnTo>
                <a:lnTo>
                  <a:pt x="1071314" y="3157237"/>
                </a:lnTo>
                <a:lnTo>
                  <a:pt x="1068775" y="3166126"/>
                </a:lnTo>
                <a:lnTo>
                  <a:pt x="1065918" y="3174380"/>
                </a:lnTo>
                <a:lnTo>
                  <a:pt x="1062744" y="3182634"/>
                </a:lnTo>
                <a:lnTo>
                  <a:pt x="1059252" y="3190570"/>
                </a:lnTo>
                <a:lnTo>
                  <a:pt x="1055125" y="3198189"/>
                </a:lnTo>
                <a:lnTo>
                  <a:pt x="1050999" y="3205808"/>
                </a:lnTo>
                <a:lnTo>
                  <a:pt x="1046238" y="3213110"/>
                </a:lnTo>
                <a:lnTo>
                  <a:pt x="1041159" y="3220094"/>
                </a:lnTo>
                <a:lnTo>
                  <a:pt x="1036080" y="3226761"/>
                </a:lnTo>
                <a:lnTo>
                  <a:pt x="1030366" y="3233428"/>
                </a:lnTo>
                <a:lnTo>
                  <a:pt x="1024335" y="3239777"/>
                </a:lnTo>
                <a:lnTo>
                  <a:pt x="1017987" y="3245808"/>
                </a:lnTo>
                <a:lnTo>
                  <a:pt x="1011321" y="3251523"/>
                </a:lnTo>
                <a:lnTo>
                  <a:pt x="1004655" y="3256602"/>
                </a:lnTo>
                <a:lnTo>
                  <a:pt x="997354" y="3261681"/>
                </a:lnTo>
                <a:lnTo>
                  <a:pt x="990053" y="3266443"/>
                </a:lnTo>
                <a:lnTo>
                  <a:pt x="982752" y="3270570"/>
                </a:lnTo>
                <a:lnTo>
                  <a:pt x="974817" y="3274697"/>
                </a:lnTo>
                <a:lnTo>
                  <a:pt x="966881" y="3278189"/>
                </a:lnTo>
                <a:lnTo>
                  <a:pt x="958945" y="3281681"/>
                </a:lnTo>
                <a:lnTo>
                  <a:pt x="950692" y="3284221"/>
                </a:lnTo>
                <a:lnTo>
                  <a:pt x="942122" y="3287078"/>
                </a:lnTo>
                <a:lnTo>
                  <a:pt x="933234" y="3288983"/>
                </a:lnTo>
                <a:lnTo>
                  <a:pt x="924346" y="3290253"/>
                </a:lnTo>
                <a:lnTo>
                  <a:pt x="915458" y="3291523"/>
                </a:lnTo>
                <a:lnTo>
                  <a:pt x="906570" y="3292158"/>
                </a:lnTo>
                <a:lnTo>
                  <a:pt x="897047" y="3292475"/>
                </a:lnTo>
                <a:lnTo>
                  <a:pt x="887842" y="3292158"/>
                </a:lnTo>
                <a:lnTo>
                  <a:pt x="878636" y="3291523"/>
                </a:lnTo>
                <a:lnTo>
                  <a:pt x="869431" y="3290253"/>
                </a:lnTo>
                <a:lnTo>
                  <a:pt x="860543" y="3288983"/>
                </a:lnTo>
                <a:lnTo>
                  <a:pt x="851973" y="3287078"/>
                </a:lnTo>
                <a:lnTo>
                  <a:pt x="843719" y="3284221"/>
                </a:lnTo>
                <a:lnTo>
                  <a:pt x="835149" y="3281681"/>
                </a:lnTo>
                <a:lnTo>
                  <a:pt x="826896" y="3278189"/>
                </a:lnTo>
                <a:lnTo>
                  <a:pt x="818960" y="3274697"/>
                </a:lnTo>
                <a:lnTo>
                  <a:pt x="811025" y="3270570"/>
                </a:lnTo>
                <a:lnTo>
                  <a:pt x="803724" y="3266443"/>
                </a:lnTo>
                <a:lnTo>
                  <a:pt x="796423" y="3261681"/>
                </a:lnTo>
                <a:lnTo>
                  <a:pt x="789440" y="3256602"/>
                </a:lnTo>
                <a:lnTo>
                  <a:pt x="782456" y="3251523"/>
                </a:lnTo>
                <a:lnTo>
                  <a:pt x="775790" y="3245808"/>
                </a:lnTo>
                <a:lnTo>
                  <a:pt x="770077" y="3239777"/>
                </a:lnTo>
                <a:lnTo>
                  <a:pt x="764045" y="3233428"/>
                </a:lnTo>
                <a:lnTo>
                  <a:pt x="758332" y="3226761"/>
                </a:lnTo>
                <a:lnTo>
                  <a:pt x="752936" y="3220094"/>
                </a:lnTo>
                <a:lnTo>
                  <a:pt x="747857" y="3213110"/>
                </a:lnTo>
                <a:lnTo>
                  <a:pt x="743095" y="3205808"/>
                </a:lnTo>
                <a:lnTo>
                  <a:pt x="738651" y="3198189"/>
                </a:lnTo>
                <a:lnTo>
                  <a:pt x="734842" y="3190570"/>
                </a:lnTo>
                <a:lnTo>
                  <a:pt x="731351" y="3182634"/>
                </a:lnTo>
                <a:lnTo>
                  <a:pt x="728176" y="3174380"/>
                </a:lnTo>
                <a:lnTo>
                  <a:pt x="725002" y="3166126"/>
                </a:lnTo>
                <a:lnTo>
                  <a:pt x="722780" y="3157237"/>
                </a:lnTo>
                <a:lnTo>
                  <a:pt x="720875" y="3148666"/>
                </a:lnTo>
                <a:lnTo>
                  <a:pt x="718971" y="3139777"/>
                </a:lnTo>
                <a:lnTo>
                  <a:pt x="718019" y="3130888"/>
                </a:lnTo>
                <a:lnTo>
                  <a:pt x="717384" y="3121681"/>
                </a:lnTo>
                <a:lnTo>
                  <a:pt x="717066" y="3112475"/>
                </a:lnTo>
                <a:lnTo>
                  <a:pt x="717066" y="1973110"/>
                </a:lnTo>
                <a:lnTo>
                  <a:pt x="649772" y="1973110"/>
                </a:lnTo>
                <a:lnTo>
                  <a:pt x="649772" y="3112475"/>
                </a:lnTo>
                <a:lnTo>
                  <a:pt x="649455" y="3121681"/>
                </a:lnTo>
                <a:lnTo>
                  <a:pt x="648820" y="3130888"/>
                </a:lnTo>
                <a:lnTo>
                  <a:pt x="647550" y="3139777"/>
                </a:lnTo>
                <a:lnTo>
                  <a:pt x="645963" y="3148666"/>
                </a:lnTo>
                <a:lnTo>
                  <a:pt x="644058" y="3157237"/>
                </a:lnTo>
                <a:lnTo>
                  <a:pt x="641836" y="3166126"/>
                </a:lnTo>
                <a:lnTo>
                  <a:pt x="638662" y="3174380"/>
                </a:lnTo>
                <a:lnTo>
                  <a:pt x="635488" y="3182634"/>
                </a:lnTo>
                <a:lnTo>
                  <a:pt x="631679" y="3190570"/>
                </a:lnTo>
                <a:lnTo>
                  <a:pt x="628187" y="3198189"/>
                </a:lnTo>
                <a:lnTo>
                  <a:pt x="623426" y="3205808"/>
                </a:lnTo>
                <a:lnTo>
                  <a:pt x="618664" y="3213110"/>
                </a:lnTo>
                <a:lnTo>
                  <a:pt x="613903" y="3220094"/>
                </a:lnTo>
                <a:lnTo>
                  <a:pt x="608507" y="3226761"/>
                </a:lnTo>
                <a:lnTo>
                  <a:pt x="602793" y="3233428"/>
                </a:lnTo>
                <a:lnTo>
                  <a:pt x="596762" y="3239777"/>
                </a:lnTo>
                <a:lnTo>
                  <a:pt x="590413" y="3245808"/>
                </a:lnTo>
                <a:lnTo>
                  <a:pt x="584382" y="3251523"/>
                </a:lnTo>
                <a:lnTo>
                  <a:pt x="577399" y="3256602"/>
                </a:lnTo>
                <a:lnTo>
                  <a:pt x="570415" y="3261681"/>
                </a:lnTo>
                <a:lnTo>
                  <a:pt x="563115" y="3266443"/>
                </a:lnTo>
                <a:lnTo>
                  <a:pt x="555496" y="3270570"/>
                </a:lnTo>
                <a:lnTo>
                  <a:pt x="547561" y="3274697"/>
                </a:lnTo>
                <a:lnTo>
                  <a:pt x="539625" y="3278189"/>
                </a:lnTo>
                <a:lnTo>
                  <a:pt x="531372" y="3281681"/>
                </a:lnTo>
                <a:lnTo>
                  <a:pt x="523119" y="3284221"/>
                </a:lnTo>
                <a:lnTo>
                  <a:pt x="514866" y="3287078"/>
                </a:lnTo>
                <a:lnTo>
                  <a:pt x="505978" y="3288983"/>
                </a:lnTo>
                <a:lnTo>
                  <a:pt x="497090" y="3290253"/>
                </a:lnTo>
                <a:lnTo>
                  <a:pt x="488202" y="3291523"/>
                </a:lnTo>
                <a:lnTo>
                  <a:pt x="478997" y="3292158"/>
                </a:lnTo>
                <a:lnTo>
                  <a:pt x="469791" y="3292475"/>
                </a:lnTo>
                <a:lnTo>
                  <a:pt x="460268" y="3292158"/>
                </a:lnTo>
                <a:lnTo>
                  <a:pt x="451380" y="3291523"/>
                </a:lnTo>
                <a:lnTo>
                  <a:pt x="442493" y="3290253"/>
                </a:lnTo>
                <a:lnTo>
                  <a:pt x="433605" y="3288983"/>
                </a:lnTo>
                <a:lnTo>
                  <a:pt x="424717" y="3287078"/>
                </a:lnTo>
                <a:lnTo>
                  <a:pt x="416146" y="3284221"/>
                </a:lnTo>
                <a:lnTo>
                  <a:pt x="407893" y="3281681"/>
                </a:lnTo>
                <a:lnTo>
                  <a:pt x="399640" y="3278189"/>
                </a:lnTo>
                <a:lnTo>
                  <a:pt x="391704" y="3274697"/>
                </a:lnTo>
                <a:lnTo>
                  <a:pt x="384086" y="3270570"/>
                </a:lnTo>
                <a:lnTo>
                  <a:pt x="376468" y="3266443"/>
                </a:lnTo>
                <a:lnTo>
                  <a:pt x="368850" y="3261681"/>
                </a:lnTo>
                <a:lnTo>
                  <a:pt x="362184" y="3256602"/>
                </a:lnTo>
                <a:lnTo>
                  <a:pt x="355518" y="3251523"/>
                </a:lnTo>
                <a:lnTo>
                  <a:pt x="348852" y="3245808"/>
                </a:lnTo>
                <a:lnTo>
                  <a:pt x="342503" y="3239777"/>
                </a:lnTo>
                <a:lnTo>
                  <a:pt x="336472" y="3233428"/>
                </a:lnTo>
                <a:lnTo>
                  <a:pt x="330758" y="3226761"/>
                </a:lnTo>
                <a:lnTo>
                  <a:pt x="325362" y="3220094"/>
                </a:lnTo>
                <a:lnTo>
                  <a:pt x="320601" y="3213110"/>
                </a:lnTo>
                <a:lnTo>
                  <a:pt x="315839" y="3205808"/>
                </a:lnTo>
                <a:lnTo>
                  <a:pt x="311395" y="3198189"/>
                </a:lnTo>
                <a:lnTo>
                  <a:pt x="307586" y="3190570"/>
                </a:lnTo>
                <a:lnTo>
                  <a:pt x="303777" y="3182634"/>
                </a:lnTo>
                <a:lnTo>
                  <a:pt x="300603" y="3174380"/>
                </a:lnTo>
                <a:lnTo>
                  <a:pt x="298064" y="3166126"/>
                </a:lnTo>
                <a:lnTo>
                  <a:pt x="295524" y="3157237"/>
                </a:lnTo>
                <a:lnTo>
                  <a:pt x="293620" y="3148666"/>
                </a:lnTo>
                <a:lnTo>
                  <a:pt x="292032" y="3139777"/>
                </a:lnTo>
                <a:lnTo>
                  <a:pt x="290763" y="3130888"/>
                </a:lnTo>
                <a:lnTo>
                  <a:pt x="289810" y="3121681"/>
                </a:lnTo>
                <a:lnTo>
                  <a:pt x="289810" y="3112475"/>
                </a:lnTo>
                <a:lnTo>
                  <a:pt x="289810" y="1860412"/>
                </a:lnTo>
                <a:lnTo>
                  <a:pt x="289810" y="1585174"/>
                </a:lnTo>
                <a:lnTo>
                  <a:pt x="289810" y="1189300"/>
                </a:lnTo>
                <a:lnTo>
                  <a:pt x="284097" y="1211840"/>
                </a:lnTo>
                <a:lnTo>
                  <a:pt x="278383" y="1235332"/>
                </a:lnTo>
                <a:lnTo>
                  <a:pt x="272669" y="1261047"/>
                </a:lnTo>
                <a:lnTo>
                  <a:pt x="267273" y="1288031"/>
                </a:lnTo>
                <a:lnTo>
                  <a:pt x="262512" y="1316285"/>
                </a:lnTo>
                <a:lnTo>
                  <a:pt x="257750" y="1346443"/>
                </a:lnTo>
                <a:lnTo>
                  <a:pt x="253306" y="1378507"/>
                </a:lnTo>
                <a:lnTo>
                  <a:pt x="249497" y="1411840"/>
                </a:lnTo>
                <a:lnTo>
                  <a:pt x="245371" y="1447078"/>
                </a:lnTo>
                <a:lnTo>
                  <a:pt x="242514" y="1483904"/>
                </a:lnTo>
                <a:lnTo>
                  <a:pt x="239340" y="1522951"/>
                </a:lnTo>
                <a:lnTo>
                  <a:pt x="237118" y="1563904"/>
                </a:lnTo>
                <a:lnTo>
                  <a:pt x="235213" y="1606443"/>
                </a:lnTo>
                <a:lnTo>
                  <a:pt x="233943" y="1650888"/>
                </a:lnTo>
                <a:lnTo>
                  <a:pt x="233309" y="1696920"/>
                </a:lnTo>
                <a:lnTo>
                  <a:pt x="232674" y="1745491"/>
                </a:lnTo>
                <a:lnTo>
                  <a:pt x="232674" y="1777554"/>
                </a:lnTo>
                <a:lnTo>
                  <a:pt x="233309" y="1810253"/>
                </a:lnTo>
                <a:lnTo>
                  <a:pt x="233943" y="1843904"/>
                </a:lnTo>
                <a:lnTo>
                  <a:pt x="234896" y="1878189"/>
                </a:lnTo>
                <a:lnTo>
                  <a:pt x="235848" y="1913745"/>
                </a:lnTo>
                <a:lnTo>
                  <a:pt x="237118" y="1949618"/>
                </a:lnTo>
                <a:lnTo>
                  <a:pt x="238705" y="1986761"/>
                </a:lnTo>
                <a:lnTo>
                  <a:pt x="240927" y="2024539"/>
                </a:lnTo>
                <a:lnTo>
                  <a:pt x="241244" y="2030570"/>
                </a:lnTo>
                <a:lnTo>
                  <a:pt x="240927" y="2036602"/>
                </a:lnTo>
                <a:lnTo>
                  <a:pt x="240609" y="2042316"/>
                </a:lnTo>
                <a:lnTo>
                  <a:pt x="239657" y="2048348"/>
                </a:lnTo>
                <a:lnTo>
                  <a:pt x="238705" y="2053745"/>
                </a:lnTo>
                <a:lnTo>
                  <a:pt x="237435" y="2059459"/>
                </a:lnTo>
                <a:lnTo>
                  <a:pt x="236165" y="2064856"/>
                </a:lnTo>
                <a:lnTo>
                  <a:pt x="234261" y="2070253"/>
                </a:lnTo>
                <a:lnTo>
                  <a:pt x="232039" y="2075332"/>
                </a:lnTo>
                <a:lnTo>
                  <a:pt x="229817" y="2080729"/>
                </a:lnTo>
                <a:lnTo>
                  <a:pt x="227277" y="2085808"/>
                </a:lnTo>
                <a:lnTo>
                  <a:pt x="224421" y="2090888"/>
                </a:lnTo>
                <a:lnTo>
                  <a:pt x="221564" y="2095332"/>
                </a:lnTo>
                <a:lnTo>
                  <a:pt x="218072" y="2100094"/>
                </a:lnTo>
                <a:lnTo>
                  <a:pt x="214898" y="2104539"/>
                </a:lnTo>
                <a:lnTo>
                  <a:pt x="211089" y="2108666"/>
                </a:lnTo>
                <a:lnTo>
                  <a:pt x="207597" y="2112793"/>
                </a:lnTo>
                <a:lnTo>
                  <a:pt x="203470" y="2116602"/>
                </a:lnTo>
                <a:lnTo>
                  <a:pt x="199344" y="2120412"/>
                </a:lnTo>
                <a:lnTo>
                  <a:pt x="194900" y="2123586"/>
                </a:lnTo>
                <a:lnTo>
                  <a:pt x="190456" y="2127078"/>
                </a:lnTo>
                <a:lnTo>
                  <a:pt x="185695" y="2129936"/>
                </a:lnTo>
                <a:lnTo>
                  <a:pt x="180616" y="2133110"/>
                </a:lnTo>
                <a:lnTo>
                  <a:pt x="175537" y="2135650"/>
                </a:lnTo>
                <a:lnTo>
                  <a:pt x="170776" y="2137872"/>
                </a:lnTo>
                <a:lnTo>
                  <a:pt x="165379" y="2140094"/>
                </a:lnTo>
                <a:lnTo>
                  <a:pt x="159666" y="2141999"/>
                </a:lnTo>
                <a:lnTo>
                  <a:pt x="153952" y="2143586"/>
                </a:lnTo>
                <a:lnTo>
                  <a:pt x="148556" y="2144856"/>
                </a:lnTo>
                <a:lnTo>
                  <a:pt x="142842" y="2145809"/>
                </a:lnTo>
                <a:lnTo>
                  <a:pt x="136811" y="2146443"/>
                </a:lnTo>
                <a:lnTo>
                  <a:pt x="130780" y="2147396"/>
                </a:lnTo>
                <a:lnTo>
                  <a:pt x="124431" y="2147396"/>
                </a:lnTo>
                <a:lnTo>
                  <a:pt x="119035" y="2147396"/>
                </a:lnTo>
                <a:lnTo>
                  <a:pt x="113321" y="2146761"/>
                </a:lnTo>
                <a:lnTo>
                  <a:pt x="107608" y="2145809"/>
                </a:lnTo>
                <a:lnTo>
                  <a:pt x="101894" y="2145174"/>
                </a:lnTo>
                <a:lnTo>
                  <a:pt x="96498" y="2143904"/>
                </a:lnTo>
                <a:lnTo>
                  <a:pt x="91419" y="2142634"/>
                </a:lnTo>
                <a:lnTo>
                  <a:pt x="86023" y="2141047"/>
                </a:lnTo>
                <a:lnTo>
                  <a:pt x="80944" y="2138824"/>
                </a:lnTo>
                <a:lnTo>
                  <a:pt x="76182" y="2136602"/>
                </a:lnTo>
                <a:lnTo>
                  <a:pt x="71104" y="2134380"/>
                </a:lnTo>
                <a:lnTo>
                  <a:pt x="66342" y="2131523"/>
                </a:lnTo>
                <a:lnTo>
                  <a:pt x="61898" y="2128983"/>
                </a:lnTo>
                <a:lnTo>
                  <a:pt x="57137" y="2125809"/>
                </a:lnTo>
                <a:lnTo>
                  <a:pt x="52693" y="2122634"/>
                </a:lnTo>
                <a:lnTo>
                  <a:pt x="48884" y="2119142"/>
                </a:lnTo>
                <a:lnTo>
                  <a:pt x="44757" y="2115650"/>
                </a:lnTo>
                <a:lnTo>
                  <a:pt x="40948" y="2111840"/>
                </a:lnTo>
                <a:lnTo>
                  <a:pt x="37139" y="2107713"/>
                </a:lnTo>
                <a:lnTo>
                  <a:pt x="33965" y="2103586"/>
                </a:lnTo>
                <a:lnTo>
                  <a:pt x="30473" y="2099459"/>
                </a:lnTo>
                <a:lnTo>
                  <a:pt x="27299" y="2094697"/>
                </a:lnTo>
                <a:lnTo>
                  <a:pt x="24442" y="2090253"/>
                </a:lnTo>
                <a:lnTo>
                  <a:pt x="21903" y="2085491"/>
                </a:lnTo>
                <a:lnTo>
                  <a:pt x="19363" y="2080412"/>
                </a:lnTo>
                <a:lnTo>
                  <a:pt x="17141" y="2075332"/>
                </a:lnTo>
                <a:lnTo>
                  <a:pt x="15237" y="2070570"/>
                </a:lnTo>
                <a:lnTo>
                  <a:pt x="13332" y="2065173"/>
                </a:lnTo>
                <a:lnTo>
                  <a:pt x="12062" y="2059777"/>
                </a:lnTo>
                <a:lnTo>
                  <a:pt x="10475" y="2054062"/>
                </a:lnTo>
                <a:lnTo>
                  <a:pt x="9523" y="2048666"/>
                </a:lnTo>
                <a:lnTo>
                  <a:pt x="8888" y="2042951"/>
                </a:lnTo>
                <a:lnTo>
                  <a:pt x="8253" y="2037237"/>
                </a:lnTo>
                <a:lnTo>
                  <a:pt x="6349" y="1997872"/>
                </a:lnTo>
                <a:lnTo>
                  <a:pt x="4762" y="1959459"/>
                </a:lnTo>
                <a:lnTo>
                  <a:pt x="3174" y="1921681"/>
                </a:lnTo>
                <a:lnTo>
                  <a:pt x="1905" y="1884856"/>
                </a:lnTo>
                <a:lnTo>
                  <a:pt x="952" y="1848983"/>
                </a:lnTo>
                <a:lnTo>
                  <a:pt x="318" y="1813745"/>
                </a:lnTo>
                <a:lnTo>
                  <a:pt x="0" y="1779142"/>
                </a:lnTo>
                <a:lnTo>
                  <a:pt x="0" y="1745491"/>
                </a:lnTo>
                <a:lnTo>
                  <a:pt x="0" y="1715650"/>
                </a:lnTo>
                <a:lnTo>
                  <a:pt x="318" y="1686126"/>
                </a:lnTo>
                <a:lnTo>
                  <a:pt x="952" y="1657554"/>
                </a:lnTo>
                <a:lnTo>
                  <a:pt x="1587" y="1629300"/>
                </a:lnTo>
                <a:lnTo>
                  <a:pt x="2540" y="1601681"/>
                </a:lnTo>
                <a:lnTo>
                  <a:pt x="3492" y="1574697"/>
                </a:lnTo>
                <a:lnTo>
                  <a:pt x="5079" y="1548348"/>
                </a:lnTo>
                <a:lnTo>
                  <a:pt x="6349" y="1522634"/>
                </a:lnTo>
                <a:lnTo>
                  <a:pt x="7936" y="1497555"/>
                </a:lnTo>
                <a:lnTo>
                  <a:pt x="9523" y="1473110"/>
                </a:lnTo>
                <a:lnTo>
                  <a:pt x="11745" y="1448666"/>
                </a:lnTo>
                <a:lnTo>
                  <a:pt x="13967" y="1425491"/>
                </a:lnTo>
                <a:lnTo>
                  <a:pt x="15871" y="1402634"/>
                </a:lnTo>
                <a:lnTo>
                  <a:pt x="18728" y="1380094"/>
                </a:lnTo>
                <a:lnTo>
                  <a:pt x="21268" y="1358507"/>
                </a:lnTo>
                <a:lnTo>
                  <a:pt x="23807" y="1336920"/>
                </a:lnTo>
                <a:lnTo>
                  <a:pt x="26981" y="1316285"/>
                </a:lnTo>
                <a:lnTo>
                  <a:pt x="29838" y="1295967"/>
                </a:lnTo>
                <a:lnTo>
                  <a:pt x="33012" y="1275967"/>
                </a:lnTo>
                <a:lnTo>
                  <a:pt x="36187" y="1256602"/>
                </a:lnTo>
                <a:lnTo>
                  <a:pt x="39996" y="1237872"/>
                </a:lnTo>
                <a:lnTo>
                  <a:pt x="43488" y="1219459"/>
                </a:lnTo>
                <a:lnTo>
                  <a:pt x="47297" y="1201681"/>
                </a:lnTo>
                <a:lnTo>
                  <a:pt x="51106" y="1184221"/>
                </a:lnTo>
                <a:lnTo>
                  <a:pt x="55232" y="1167396"/>
                </a:lnTo>
                <a:lnTo>
                  <a:pt x="59041" y="1150888"/>
                </a:lnTo>
                <a:lnTo>
                  <a:pt x="63485" y="1134697"/>
                </a:lnTo>
                <a:lnTo>
                  <a:pt x="67612" y="1119142"/>
                </a:lnTo>
                <a:lnTo>
                  <a:pt x="72056" y="1103904"/>
                </a:lnTo>
                <a:lnTo>
                  <a:pt x="76817" y="1088983"/>
                </a:lnTo>
                <a:lnTo>
                  <a:pt x="81261" y="1074697"/>
                </a:lnTo>
                <a:lnTo>
                  <a:pt x="86023" y="1060729"/>
                </a:lnTo>
                <a:lnTo>
                  <a:pt x="91102" y="1047078"/>
                </a:lnTo>
                <a:lnTo>
                  <a:pt x="95863" y="1033745"/>
                </a:lnTo>
                <a:lnTo>
                  <a:pt x="100942" y="1020729"/>
                </a:lnTo>
                <a:lnTo>
                  <a:pt x="106338" y="1008666"/>
                </a:lnTo>
                <a:lnTo>
                  <a:pt x="111734" y="996285"/>
                </a:lnTo>
                <a:lnTo>
                  <a:pt x="116813" y="984539"/>
                </a:lnTo>
                <a:lnTo>
                  <a:pt x="122209" y="973110"/>
                </a:lnTo>
                <a:lnTo>
                  <a:pt x="127923" y="961999"/>
                </a:lnTo>
                <a:lnTo>
                  <a:pt x="133637" y="951205"/>
                </a:lnTo>
                <a:lnTo>
                  <a:pt x="139350" y="940729"/>
                </a:lnTo>
                <a:lnTo>
                  <a:pt x="145064" y="930570"/>
                </a:lnTo>
                <a:lnTo>
                  <a:pt x="151095" y="920729"/>
                </a:lnTo>
                <a:lnTo>
                  <a:pt x="157126" y="911205"/>
                </a:lnTo>
                <a:lnTo>
                  <a:pt x="163475" y="902316"/>
                </a:lnTo>
                <a:lnTo>
                  <a:pt x="169506" y="893110"/>
                </a:lnTo>
                <a:lnTo>
                  <a:pt x="175537" y="884856"/>
                </a:lnTo>
                <a:lnTo>
                  <a:pt x="181885" y="876602"/>
                </a:lnTo>
                <a:lnTo>
                  <a:pt x="188234" y="868666"/>
                </a:lnTo>
                <a:lnTo>
                  <a:pt x="194900" y="861047"/>
                </a:lnTo>
                <a:lnTo>
                  <a:pt x="201248" y="853745"/>
                </a:lnTo>
                <a:lnTo>
                  <a:pt x="207914" y="846761"/>
                </a:lnTo>
                <a:lnTo>
                  <a:pt x="214580" y="840094"/>
                </a:lnTo>
                <a:lnTo>
                  <a:pt x="221246" y="833427"/>
                </a:lnTo>
                <a:lnTo>
                  <a:pt x="227912" y="827396"/>
                </a:lnTo>
                <a:lnTo>
                  <a:pt x="234578" y="821364"/>
                </a:lnTo>
                <a:lnTo>
                  <a:pt x="241244" y="815967"/>
                </a:lnTo>
                <a:lnTo>
                  <a:pt x="248228" y="810570"/>
                </a:lnTo>
                <a:lnTo>
                  <a:pt x="254894" y="805491"/>
                </a:lnTo>
                <a:lnTo>
                  <a:pt x="261242" y="800412"/>
                </a:lnTo>
                <a:lnTo>
                  <a:pt x="268225" y="796285"/>
                </a:lnTo>
                <a:lnTo>
                  <a:pt x="275209" y="791840"/>
                </a:lnTo>
                <a:lnTo>
                  <a:pt x="281875" y="788031"/>
                </a:lnTo>
                <a:lnTo>
                  <a:pt x="288541" y="784221"/>
                </a:lnTo>
                <a:lnTo>
                  <a:pt x="295207" y="780729"/>
                </a:lnTo>
                <a:lnTo>
                  <a:pt x="308221" y="774697"/>
                </a:lnTo>
                <a:lnTo>
                  <a:pt x="320918" y="769300"/>
                </a:lnTo>
                <a:lnTo>
                  <a:pt x="332980" y="765174"/>
                </a:lnTo>
                <a:lnTo>
                  <a:pt x="345043" y="761681"/>
                </a:lnTo>
                <a:lnTo>
                  <a:pt x="356470" y="759142"/>
                </a:lnTo>
                <a:lnTo>
                  <a:pt x="366945" y="756920"/>
                </a:lnTo>
                <a:lnTo>
                  <a:pt x="377103" y="755332"/>
                </a:lnTo>
                <a:lnTo>
                  <a:pt x="383134" y="754380"/>
                </a:lnTo>
                <a:lnTo>
                  <a:pt x="389165" y="753427"/>
                </a:lnTo>
                <a:lnTo>
                  <a:pt x="395831" y="752793"/>
                </a:lnTo>
                <a:lnTo>
                  <a:pt x="402179" y="752475"/>
                </a:lnTo>
                <a:close/>
                <a:moveTo>
                  <a:pt x="675470" y="0"/>
                </a:moveTo>
                <a:lnTo>
                  <a:pt x="683419" y="0"/>
                </a:lnTo>
                <a:lnTo>
                  <a:pt x="692004" y="0"/>
                </a:lnTo>
                <a:lnTo>
                  <a:pt x="700271" y="318"/>
                </a:lnTo>
                <a:lnTo>
                  <a:pt x="708220" y="636"/>
                </a:lnTo>
                <a:lnTo>
                  <a:pt x="716487" y="1589"/>
                </a:lnTo>
                <a:lnTo>
                  <a:pt x="724754" y="2542"/>
                </a:lnTo>
                <a:lnTo>
                  <a:pt x="732703" y="3814"/>
                </a:lnTo>
                <a:lnTo>
                  <a:pt x="740970" y="5085"/>
                </a:lnTo>
                <a:lnTo>
                  <a:pt x="749555" y="6674"/>
                </a:lnTo>
                <a:lnTo>
                  <a:pt x="757822" y="8263"/>
                </a:lnTo>
                <a:lnTo>
                  <a:pt x="766089" y="10488"/>
                </a:lnTo>
                <a:lnTo>
                  <a:pt x="774038" y="12712"/>
                </a:lnTo>
                <a:lnTo>
                  <a:pt x="781987" y="14937"/>
                </a:lnTo>
                <a:lnTo>
                  <a:pt x="789936" y="17479"/>
                </a:lnTo>
                <a:lnTo>
                  <a:pt x="797568" y="20658"/>
                </a:lnTo>
                <a:lnTo>
                  <a:pt x="805517" y="23518"/>
                </a:lnTo>
                <a:lnTo>
                  <a:pt x="812830" y="26696"/>
                </a:lnTo>
                <a:lnTo>
                  <a:pt x="820779" y="29874"/>
                </a:lnTo>
                <a:lnTo>
                  <a:pt x="828092" y="33688"/>
                </a:lnTo>
                <a:lnTo>
                  <a:pt x="835405" y="37184"/>
                </a:lnTo>
                <a:lnTo>
                  <a:pt x="842400" y="40997"/>
                </a:lnTo>
                <a:lnTo>
                  <a:pt x="849395" y="44811"/>
                </a:lnTo>
                <a:lnTo>
                  <a:pt x="856391" y="49260"/>
                </a:lnTo>
                <a:lnTo>
                  <a:pt x="862750" y="53710"/>
                </a:lnTo>
                <a:lnTo>
                  <a:pt x="876104" y="62608"/>
                </a:lnTo>
                <a:lnTo>
                  <a:pt x="888823" y="72142"/>
                </a:lnTo>
                <a:lnTo>
                  <a:pt x="900905" y="82630"/>
                </a:lnTo>
                <a:lnTo>
                  <a:pt x="912352" y="93118"/>
                </a:lnTo>
                <a:lnTo>
                  <a:pt x="923481" y="104559"/>
                </a:lnTo>
                <a:lnTo>
                  <a:pt x="933973" y="116318"/>
                </a:lnTo>
                <a:lnTo>
                  <a:pt x="943830" y="128712"/>
                </a:lnTo>
                <a:lnTo>
                  <a:pt x="953051" y="141425"/>
                </a:lnTo>
                <a:lnTo>
                  <a:pt x="961636" y="154773"/>
                </a:lnTo>
                <a:lnTo>
                  <a:pt x="969585" y="168120"/>
                </a:lnTo>
                <a:lnTo>
                  <a:pt x="976898" y="182104"/>
                </a:lnTo>
                <a:lnTo>
                  <a:pt x="983576" y="196405"/>
                </a:lnTo>
                <a:lnTo>
                  <a:pt x="989617" y="211025"/>
                </a:lnTo>
                <a:lnTo>
                  <a:pt x="995022" y="225962"/>
                </a:lnTo>
                <a:lnTo>
                  <a:pt x="999792" y="240899"/>
                </a:lnTo>
                <a:lnTo>
                  <a:pt x="1003289" y="256471"/>
                </a:lnTo>
                <a:lnTo>
                  <a:pt x="1006469" y="272044"/>
                </a:lnTo>
                <a:lnTo>
                  <a:pt x="1009012" y="287616"/>
                </a:lnTo>
                <a:lnTo>
                  <a:pt x="1010602" y="303825"/>
                </a:lnTo>
                <a:lnTo>
                  <a:pt x="1010920" y="312088"/>
                </a:lnTo>
                <a:lnTo>
                  <a:pt x="1011238" y="320033"/>
                </a:lnTo>
                <a:lnTo>
                  <a:pt x="1011238" y="327978"/>
                </a:lnTo>
                <a:lnTo>
                  <a:pt x="1011238" y="336241"/>
                </a:lnTo>
                <a:lnTo>
                  <a:pt x="1010920" y="344186"/>
                </a:lnTo>
                <a:lnTo>
                  <a:pt x="1010284" y="352449"/>
                </a:lnTo>
                <a:lnTo>
                  <a:pt x="1009648" y="361030"/>
                </a:lnTo>
                <a:lnTo>
                  <a:pt x="1008695" y="369293"/>
                </a:lnTo>
                <a:lnTo>
                  <a:pt x="1007741" y="377238"/>
                </a:lnTo>
                <a:lnTo>
                  <a:pt x="1005833" y="385501"/>
                </a:lnTo>
                <a:lnTo>
                  <a:pt x="1004561" y="393764"/>
                </a:lnTo>
                <a:lnTo>
                  <a:pt x="1002653" y="402027"/>
                </a:lnTo>
                <a:lnTo>
                  <a:pt x="1000745" y="410290"/>
                </a:lnTo>
                <a:lnTo>
                  <a:pt x="998202" y="418553"/>
                </a:lnTo>
                <a:lnTo>
                  <a:pt x="995976" y="426498"/>
                </a:lnTo>
                <a:lnTo>
                  <a:pt x="993432" y="434444"/>
                </a:lnTo>
                <a:lnTo>
                  <a:pt x="990571" y="442071"/>
                </a:lnTo>
                <a:lnTo>
                  <a:pt x="987709" y="449698"/>
                </a:lnTo>
                <a:lnTo>
                  <a:pt x="984529" y="457326"/>
                </a:lnTo>
                <a:lnTo>
                  <a:pt x="981350" y="464953"/>
                </a:lnTo>
                <a:lnTo>
                  <a:pt x="977534" y="472263"/>
                </a:lnTo>
                <a:lnTo>
                  <a:pt x="974037" y="479572"/>
                </a:lnTo>
                <a:lnTo>
                  <a:pt x="970221" y="486564"/>
                </a:lnTo>
                <a:lnTo>
                  <a:pt x="966406" y="493556"/>
                </a:lnTo>
                <a:lnTo>
                  <a:pt x="957821" y="507222"/>
                </a:lnTo>
                <a:lnTo>
                  <a:pt x="948600" y="520570"/>
                </a:lnTo>
                <a:lnTo>
                  <a:pt x="939061" y="533282"/>
                </a:lnTo>
                <a:lnTo>
                  <a:pt x="928886" y="545041"/>
                </a:lnTo>
                <a:lnTo>
                  <a:pt x="917757" y="556800"/>
                </a:lnTo>
                <a:lnTo>
                  <a:pt x="906629" y="567923"/>
                </a:lnTo>
                <a:lnTo>
                  <a:pt x="894864" y="578411"/>
                </a:lnTo>
                <a:lnTo>
                  <a:pt x="882463" y="588263"/>
                </a:lnTo>
                <a:lnTo>
                  <a:pt x="869745" y="597479"/>
                </a:lnTo>
                <a:lnTo>
                  <a:pt x="856709" y="606060"/>
                </a:lnTo>
                <a:lnTo>
                  <a:pt x="843036" y="614005"/>
                </a:lnTo>
                <a:lnTo>
                  <a:pt x="829364" y="621315"/>
                </a:lnTo>
                <a:lnTo>
                  <a:pt x="815055" y="627989"/>
                </a:lnTo>
                <a:lnTo>
                  <a:pt x="800429" y="634027"/>
                </a:lnTo>
                <a:lnTo>
                  <a:pt x="785485" y="639430"/>
                </a:lnTo>
                <a:lnTo>
                  <a:pt x="770223" y="643879"/>
                </a:lnTo>
                <a:lnTo>
                  <a:pt x="754643" y="647693"/>
                </a:lnTo>
                <a:lnTo>
                  <a:pt x="739063" y="650871"/>
                </a:lnTo>
                <a:lnTo>
                  <a:pt x="723482" y="653413"/>
                </a:lnTo>
                <a:lnTo>
                  <a:pt x="707266" y="654685"/>
                </a:lnTo>
                <a:lnTo>
                  <a:pt x="699317" y="655320"/>
                </a:lnTo>
                <a:lnTo>
                  <a:pt x="691368" y="655638"/>
                </a:lnTo>
                <a:lnTo>
                  <a:pt x="682783" y="655638"/>
                </a:lnTo>
                <a:lnTo>
                  <a:pt x="674834" y="655638"/>
                </a:lnTo>
                <a:lnTo>
                  <a:pt x="666567" y="655320"/>
                </a:lnTo>
                <a:lnTo>
                  <a:pt x="658618" y="654685"/>
                </a:lnTo>
                <a:lnTo>
                  <a:pt x="650351" y="654049"/>
                </a:lnTo>
                <a:lnTo>
                  <a:pt x="642084" y="653096"/>
                </a:lnTo>
                <a:lnTo>
                  <a:pt x="633499" y="651824"/>
                </a:lnTo>
                <a:lnTo>
                  <a:pt x="625550" y="650235"/>
                </a:lnTo>
                <a:lnTo>
                  <a:pt x="617283" y="648964"/>
                </a:lnTo>
                <a:lnTo>
                  <a:pt x="609016" y="647057"/>
                </a:lnTo>
                <a:lnTo>
                  <a:pt x="600749" y="644833"/>
                </a:lnTo>
                <a:lnTo>
                  <a:pt x="592800" y="642608"/>
                </a:lnTo>
                <a:lnTo>
                  <a:pt x="584851" y="640383"/>
                </a:lnTo>
                <a:lnTo>
                  <a:pt x="576902" y="637523"/>
                </a:lnTo>
                <a:lnTo>
                  <a:pt x="568953" y="634981"/>
                </a:lnTo>
                <a:lnTo>
                  <a:pt x="561004" y="632120"/>
                </a:lnTo>
                <a:lnTo>
                  <a:pt x="553691" y="628942"/>
                </a:lnTo>
                <a:lnTo>
                  <a:pt x="546059" y="625764"/>
                </a:lnTo>
                <a:lnTo>
                  <a:pt x="538746" y="621950"/>
                </a:lnTo>
                <a:lnTo>
                  <a:pt x="531433" y="618454"/>
                </a:lnTo>
                <a:lnTo>
                  <a:pt x="524438" y="614641"/>
                </a:lnTo>
                <a:lnTo>
                  <a:pt x="517443" y="610827"/>
                </a:lnTo>
                <a:lnTo>
                  <a:pt x="503771" y="601928"/>
                </a:lnTo>
                <a:lnTo>
                  <a:pt x="490734" y="593030"/>
                </a:lnTo>
                <a:lnTo>
                  <a:pt x="478016" y="583496"/>
                </a:lnTo>
                <a:lnTo>
                  <a:pt x="465615" y="573008"/>
                </a:lnTo>
                <a:lnTo>
                  <a:pt x="454168" y="562202"/>
                </a:lnTo>
                <a:lnTo>
                  <a:pt x="443040" y="550761"/>
                </a:lnTo>
                <a:lnTo>
                  <a:pt x="432547" y="539320"/>
                </a:lnTo>
                <a:lnTo>
                  <a:pt x="422690" y="526926"/>
                </a:lnTo>
                <a:lnTo>
                  <a:pt x="413787" y="513896"/>
                </a:lnTo>
                <a:lnTo>
                  <a:pt x="405202" y="500865"/>
                </a:lnTo>
                <a:lnTo>
                  <a:pt x="396935" y="487200"/>
                </a:lnTo>
                <a:lnTo>
                  <a:pt x="389622" y="473216"/>
                </a:lnTo>
                <a:lnTo>
                  <a:pt x="383263" y="458915"/>
                </a:lnTo>
                <a:lnTo>
                  <a:pt x="377222" y="444614"/>
                </a:lnTo>
                <a:lnTo>
                  <a:pt x="371816" y="429677"/>
                </a:lnTo>
                <a:lnTo>
                  <a:pt x="367047" y="414422"/>
                </a:lnTo>
                <a:lnTo>
                  <a:pt x="363231" y="399167"/>
                </a:lnTo>
                <a:lnTo>
                  <a:pt x="360052" y="383594"/>
                </a:lnTo>
                <a:lnTo>
                  <a:pt x="357826" y="367704"/>
                </a:lnTo>
                <a:lnTo>
                  <a:pt x="356236" y="351496"/>
                </a:lnTo>
                <a:lnTo>
                  <a:pt x="355918" y="343551"/>
                </a:lnTo>
                <a:lnTo>
                  <a:pt x="355600" y="335605"/>
                </a:lnTo>
                <a:lnTo>
                  <a:pt x="355600" y="327342"/>
                </a:lnTo>
                <a:lnTo>
                  <a:pt x="355600" y="319397"/>
                </a:lnTo>
                <a:lnTo>
                  <a:pt x="355918" y="311134"/>
                </a:lnTo>
                <a:lnTo>
                  <a:pt x="356554" y="303189"/>
                </a:lnTo>
                <a:lnTo>
                  <a:pt x="357190" y="294608"/>
                </a:lnTo>
                <a:lnTo>
                  <a:pt x="358144" y="286345"/>
                </a:lnTo>
                <a:lnTo>
                  <a:pt x="359098" y="278082"/>
                </a:lnTo>
                <a:lnTo>
                  <a:pt x="360370" y="269819"/>
                </a:lnTo>
                <a:lnTo>
                  <a:pt x="362277" y="261874"/>
                </a:lnTo>
                <a:lnTo>
                  <a:pt x="364185" y="253611"/>
                </a:lnTo>
                <a:lnTo>
                  <a:pt x="366093" y="245030"/>
                </a:lnTo>
                <a:lnTo>
                  <a:pt x="368001" y="237085"/>
                </a:lnTo>
                <a:lnTo>
                  <a:pt x="370862" y="229140"/>
                </a:lnTo>
                <a:lnTo>
                  <a:pt x="373088" y="221194"/>
                </a:lnTo>
                <a:lnTo>
                  <a:pt x="376268" y="213249"/>
                </a:lnTo>
                <a:lnTo>
                  <a:pt x="379129" y="205622"/>
                </a:lnTo>
                <a:lnTo>
                  <a:pt x="381991" y="197994"/>
                </a:lnTo>
                <a:lnTo>
                  <a:pt x="385489" y="190685"/>
                </a:lnTo>
                <a:lnTo>
                  <a:pt x="388986" y="183375"/>
                </a:lnTo>
                <a:lnTo>
                  <a:pt x="392802" y="176066"/>
                </a:lnTo>
                <a:lnTo>
                  <a:pt x="396299" y="169074"/>
                </a:lnTo>
                <a:lnTo>
                  <a:pt x="400433" y="161764"/>
                </a:lnTo>
                <a:lnTo>
                  <a:pt x="409018" y="148099"/>
                </a:lnTo>
                <a:lnTo>
                  <a:pt x="417921" y="135068"/>
                </a:lnTo>
                <a:lnTo>
                  <a:pt x="427778" y="122356"/>
                </a:lnTo>
                <a:lnTo>
                  <a:pt x="437952" y="109962"/>
                </a:lnTo>
                <a:lnTo>
                  <a:pt x="448763" y="98521"/>
                </a:lnTo>
                <a:lnTo>
                  <a:pt x="460210" y="87397"/>
                </a:lnTo>
                <a:lnTo>
                  <a:pt x="471974" y="77227"/>
                </a:lnTo>
                <a:lnTo>
                  <a:pt x="484375" y="67057"/>
                </a:lnTo>
                <a:lnTo>
                  <a:pt x="496775" y="57841"/>
                </a:lnTo>
                <a:lnTo>
                  <a:pt x="510130" y="49578"/>
                </a:lnTo>
                <a:lnTo>
                  <a:pt x="523802" y="41633"/>
                </a:lnTo>
                <a:lnTo>
                  <a:pt x="537474" y="34005"/>
                </a:lnTo>
                <a:lnTo>
                  <a:pt x="551783" y="27332"/>
                </a:lnTo>
                <a:lnTo>
                  <a:pt x="566409" y="21293"/>
                </a:lnTo>
                <a:lnTo>
                  <a:pt x="581353" y="16208"/>
                </a:lnTo>
                <a:lnTo>
                  <a:pt x="596297" y="11759"/>
                </a:lnTo>
                <a:lnTo>
                  <a:pt x="611878" y="7627"/>
                </a:lnTo>
                <a:lnTo>
                  <a:pt x="627776" y="4767"/>
                </a:lnTo>
                <a:lnTo>
                  <a:pt x="643356" y="2225"/>
                </a:lnTo>
                <a:lnTo>
                  <a:pt x="659572" y="636"/>
                </a:lnTo>
                <a:lnTo>
                  <a:pt x="667521" y="318"/>
                </a:lnTo>
                <a:lnTo>
                  <a:pt x="67547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 </a:t>
            </a:r>
            <a:endParaRPr lang="zh-CN" altLang="en-US" dirty="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84" name="文本框 54"/>
          <p:cNvSpPr txBox="1"/>
          <p:nvPr/>
        </p:nvSpPr>
        <p:spPr>
          <a:xfrm>
            <a:off x="2258290" y="3983996"/>
            <a:ext cx="73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endParaRPr lang="zh-CN" altLang="en-US" sz="6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5" name="文本框 55"/>
          <p:cNvSpPr txBox="1"/>
          <p:nvPr/>
        </p:nvSpPr>
        <p:spPr>
          <a:xfrm>
            <a:off x="2302380" y="3975886"/>
            <a:ext cx="73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endParaRPr lang="zh-CN" altLang="en-US" sz="6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6" name="文本框 56"/>
          <p:cNvSpPr txBox="1"/>
          <p:nvPr/>
        </p:nvSpPr>
        <p:spPr>
          <a:xfrm>
            <a:off x="2281303" y="3989116"/>
            <a:ext cx="73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endParaRPr lang="zh-CN" altLang="en-US" sz="6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7" name="文本框 57"/>
          <p:cNvSpPr txBox="1"/>
          <p:nvPr/>
        </p:nvSpPr>
        <p:spPr>
          <a:xfrm>
            <a:off x="2274277" y="3973406"/>
            <a:ext cx="73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  <a:endParaRPr lang="zh-CN" altLang="en-US" sz="6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8" name="KSO_Shape"/>
          <p:cNvSpPr>
            <a:spLocks/>
          </p:cNvSpPr>
          <p:nvPr/>
        </p:nvSpPr>
        <p:spPr bwMode="auto">
          <a:xfrm flipH="1">
            <a:off x="7588386" y="5722704"/>
            <a:ext cx="160042" cy="385644"/>
          </a:xfrm>
          <a:custGeom>
            <a:avLst/>
            <a:gdLst/>
            <a:ahLst/>
            <a:cxnLst/>
            <a:rect l="0" t="0" r="r" b="b"/>
            <a:pathLst>
              <a:path w="1366838" h="3292475">
                <a:moveTo>
                  <a:pt x="402179" y="752475"/>
                </a:moveTo>
                <a:lnTo>
                  <a:pt x="964659" y="752475"/>
                </a:lnTo>
                <a:lnTo>
                  <a:pt x="971008" y="752793"/>
                </a:lnTo>
                <a:lnTo>
                  <a:pt x="977673" y="753427"/>
                </a:lnTo>
                <a:lnTo>
                  <a:pt x="983387" y="754380"/>
                </a:lnTo>
                <a:lnTo>
                  <a:pt x="989736" y="755332"/>
                </a:lnTo>
                <a:lnTo>
                  <a:pt x="999893" y="756920"/>
                </a:lnTo>
                <a:lnTo>
                  <a:pt x="1010368" y="759142"/>
                </a:lnTo>
                <a:lnTo>
                  <a:pt x="1021796" y="761681"/>
                </a:lnTo>
                <a:lnTo>
                  <a:pt x="1033541" y="765174"/>
                </a:lnTo>
                <a:lnTo>
                  <a:pt x="1045920" y="769300"/>
                </a:lnTo>
                <a:lnTo>
                  <a:pt x="1058617" y="774697"/>
                </a:lnTo>
                <a:lnTo>
                  <a:pt x="1071632" y="780729"/>
                </a:lnTo>
                <a:lnTo>
                  <a:pt x="1078298" y="784221"/>
                </a:lnTo>
                <a:lnTo>
                  <a:pt x="1084646" y="788031"/>
                </a:lnTo>
                <a:lnTo>
                  <a:pt x="1093851" y="793110"/>
                </a:lnTo>
                <a:lnTo>
                  <a:pt x="1102739" y="799142"/>
                </a:lnTo>
                <a:lnTo>
                  <a:pt x="1111627" y="805491"/>
                </a:lnTo>
                <a:lnTo>
                  <a:pt x="1121150" y="812158"/>
                </a:lnTo>
                <a:lnTo>
                  <a:pt x="1130038" y="819459"/>
                </a:lnTo>
                <a:lnTo>
                  <a:pt x="1138926" y="827396"/>
                </a:lnTo>
                <a:lnTo>
                  <a:pt x="1147814" y="835650"/>
                </a:lnTo>
                <a:lnTo>
                  <a:pt x="1156702" y="844539"/>
                </a:lnTo>
                <a:lnTo>
                  <a:pt x="1165590" y="853745"/>
                </a:lnTo>
                <a:lnTo>
                  <a:pt x="1174160" y="863586"/>
                </a:lnTo>
                <a:lnTo>
                  <a:pt x="1182731" y="874062"/>
                </a:lnTo>
                <a:lnTo>
                  <a:pt x="1190984" y="884856"/>
                </a:lnTo>
                <a:lnTo>
                  <a:pt x="1199554" y="896285"/>
                </a:lnTo>
                <a:lnTo>
                  <a:pt x="1207808" y="908348"/>
                </a:lnTo>
                <a:lnTo>
                  <a:pt x="1215743" y="920729"/>
                </a:lnTo>
                <a:lnTo>
                  <a:pt x="1223361" y="933745"/>
                </a:lnTo>
                <a:lnTo>
                  <a:pt x="1230980" y="947713"/>
                </a:lnTo>
                <a:lnTo>
                  <a:pt x="1238598" y="961999"/>
                </a:lnTo>
                <a:lnTo>
                  <a:pt x="1245899" y="976920"/>
                </a:lnTo>
                <a:lnTo>
                  <a:pt x="1253200" y="992158"/>
                </a:lnTo>
                <a:lnTo>
                  <a:pt x="1260183" y="1008666"/>
                </a:lnTo>
                <a:lnTo>
                  <a:pt x="1267166" y="1025173"/>
                </a:lnTo>
                <a:lnTo>
                  <a:pt x="1274150" y="1042316"/>
                </a:lnTo>
                <a:lnTo>
                  <a:pt x="1280498" y="1060729"/>
                </a:lnTo>
                <a:lnTo>
                  <a:pt x="1286847" y="1079459"/>
                </a:lnTo>
                <a:lnTo>
                  <a:pt x="1293195" y="1098824"/>
                </a:lnTo>
                <a:lnTo>
                  <a:pt x="1298909" y="1119142"/>
                </a:lnTo>
                <a:lnTo>
                  <a:pt x="1304623" y="1140094"/>
                </a:lnTo>
                <a:lnTo>
                  <a:pt x="1310336" y="1161681"/>
                </a:lnTo>
                <a:lnTo>
                  <a:pt x="1315733" y="1184221"/>
                </a:lnTo>
                <a:lnTo>
                  <a:pt x="1320811" y="1207713"/>
                </a:lnTo>
                <a:lnTo>
                  <a:pt x="1325573" y="1231840"/>
                </a:lnTo>
                <a:lnTo>
                  <a:pt x="1330334" y="1256602"/>
                </a:lnTo>
                <a:lnTo>
                  <a:pt x="1334778" y="1282634"/>
                </a:lnTo>
                <a:lnTo>
                  <a:pt x="1338905" y="1309300"/>
                </a:lnTo>
                <a:lnTo>
                  <a:pt x="1343031" y="1336920"/>
                </a:lnTo>
                <a:lnTo>
                  <a:pt x="1346523" y="1365491"/>
                </a:lnTo>
                <a:lnTo>
                  <a:pt x="1350015" y="1395015"/>
                </a:lnTo>
                <a:lnTo>
                  <a:pt x="1352871" y="1425491"/>
                </a:lnTo>
                <a:lnTo>
                  <a:pt x="1355411" y="1456920"/>
                </a:lnTo>
                <a:lnTo>
                  <a:pt x="1358268" y="1489300"/>
                </a:lnTo>
                <a:lnTo>
                  <a:pt x="1360490" y="1522634"/>
                </a:lnTo>
                <a:lnTo>
                  <a:pt x="1362077" y="1557237"/>
                </a:lnTo>
                <a:lnTo>
                  <a:pt x="1363664" y="1592793"/>
                </a:lnTo>
                <a:lnTo>
                  <a:pt x="1365251" y="1629300"/>
                </a:lnTo>
                <a:lnTo>
                  <a:pt x="1365886" y="1667078"/>
                </a:lnTo>
                <a:lnTo>
                  <a:pt x="1366521" y="1705808"/>
                </a:lnTo>
                <a:lnTo>
                  <a:pt x="1366838" y="1745491"/>
                </a:lnTo>
                <a:lnTo>
                  <a:pt x="1366521" y="1779459"/>
                </a:lnTo>
                <a:lnTo>
                  <a:pt x="1366203" y="1813745"/>
                </a:lnTo>
                <a:lnTo>
                  <a:pt x="1365568" y="1848983"/>
                </a:lnTo>
                <a:lnTo>
                  <a:pt x="1364934" y="1884856"/>
                </a:lnTo>
                <a:lnTo>
                  <a:pt x="1363346" y="1921681"/>
                </a:lnTo>
                <a:lnTo>
                  <a:pt x="1362077" y="1959142"/>
                </a:lnTo>
                <a:lnTo>
                  <a:pt x="1360490" y="1997872"/>
                </a:lnTo>
                <a:lnTo>
                  <a:pt x="1358585" y="2037237"/>
                </a:lnTo>
                <a:lnTo>
                  <a:pt x="1357950" y="2042951"/>
                </a:lnTo>
                <a:lnTo>
                  <a:pt x="1357315" y="2048666"/>
                </a:lnTo>
                <a:lnTo>
                  <a:pt x="1356046" y="2054062"/>
                </a:lnTo>
                <a:lnTo>
                  <a:pt x="1354776" y="2059777"/>
                </a:lnTo>
                <a:lnTo>
                  <a:pt x="1353506" y="2065173"/>
                </a:lnTo>
                <a:lnTo>
                  <a:pt x="1351602" y="2070570"/>
                </a:lnTo>
                <a:lnTo>
                  <a:pt x="1349380" y="2075332"/>
                </a:lnTo>
                <a:lnTo>
                  <a:pt x="1347475" y="2080412"/>
                </a:lnTo>
                <a:lnTo>
                  <a:pt x="1344936" y="2085491"/>
                </a:lnTo>
                <a:lnTo>
                  <a:pt x="1342079" y="2090253"/>
                </a:lnTo>
                <a:lnTo>
                  <a:pt x="1339540" y="2094697"/>
                </a:lnTo>
                <a:lnTo>
                  <a:pt x="1336365" y="2099459"/>
                </a:lnTo>
                <a:lnTo>
                  <a:pt x="1332874" y="2103586"/>
                </a:lnTo>
                <a:lnTo>
                  <a:pt x="1329699" y="2107713"/>
                </a:lnTo>
                <a:lnTo>
                  <a:pt x="1325890" y="2111840"/>
                </a:lnTo>
                <a:lnTo>
                  <a:pt x="1322081" y="2115650"/>
                </a:lnTo>
                <a:lnTo>
                  <a:pt x="1317955" y="2119142"/>
                </a:lnTo>
                <a:lnTo>
                  <a:pt x="1314145" y="2122634"/>
                </a:lnTo>
                <a:lnTo>
                  <a:pt x="1309701" y="2125809"/>
                </a:lnTo>
                <a:lnTo>
                  <a:pt x="1304940" y="2128983"/>
                </a:lnTo>
                <a:lnTo>
                  <a:pt x="1300496" y="2131523"/>
                </a:lnTo>
                <a:lnTo>
                  <a:pt x="1295735" y="2134380"/>
                </a:lnTo>
                <a:lnTo>
                  <a:pt x="1290656" y="2136602"/>
                </a:lnTo>
                <a:lnTo>
                  <a:pt x="1285894" y="2138824"/>
                </a:lnTo>
                <a:lnTo>
                  <a:pt x="1280816" y="2141047"/>
                </a:lnTo>
                <a:lnTo>
                  <a:pt x="1275419" y="2142634"/>
                </a:lnTo>
                <a:lnTo>
                  <a:pt x="1270023" y="2143904"/>
                </a:lnTo>
                <a:lnTo>
                  <a:pt x="1264627" y="2145174"/>
                </a:lnTo>
                <a:lnTo>
                  <a:pt x="1259231" y="2145809"/>
                </a:lnTo>
                <a:lnTo>
                  <a:pt x="1253517" y="2146761"/>
                </a:lnTo>
                <a:lnTo>
                  <a:pt x="1247803" y="2147396"/>
                </a:lnTo>
                <a:lnTo>
                  <a:pt x="1242090" y="2147396"/>
                </a:lnTo>
                <a:lnTo>
                  <a:pt x="1236059" y="2147396"/>
                </a:lnTo>
                <a:lnTo>
                  <a:pt x="1230027" y="2146443"/>
                </a:lnTo>
                <a:lnTo>
                  <a:pt x="1223996" y="2145809"/>
                </a:lnTo>
                <a:lnTo>
                  <a:pt x="1218283" y="2144856"/>
                </a:lnTo>
                <a:lnTo>
                  <a:pt x="1212252" y="2143586"/>
                </a:lnTo>
                <a:lnTo>
                  <a:pt x="1207173" y="2141999"/>
                </a:lnTo>
                <a:lnTo>
                  <a:pt x="1201459" y="2140094"/>
                </a:lnTo>
                <a:lnTo>
                  <a:pt x="1196063" y="2137872"/>
                </a:lnTo>
                <a:lnTo>
                  <a:pt x="1190984" y="2135650"/>
                </a:lnTo>
                <a:lnTo>
                  <a:pt x="1186223" y="2133110"/>
                </a:lnTo>
                <a:lnTo>
                  <a:pt x="1181144" y="2129936"/>
                </a:lnTo>
                <a:lnTo>
                  <a:pt x="1176382" y="2127078"/>
                </a:lnTo>
                <a:lnTo>
                  <a:pt x="1171938" y="2123586"/>
                </a:lnTo>
                <a:lnTo>
                  <a:pt x="1167494" y="2120412"/>
                </a:lnTo>
                <a:lnTo>
                  <a:pt x="1163050" y="2116602"/>
                </a:lnTo>
                <a:lnTo>
                  <a:pt x="1159241" y="2112793"/>
                </a:lnTo>
                <a:lnTo>
                  <a:pt x="1155432" y="2108666"/>
                </a:lnTo>
                <a:lnTo>
                  <a:pt x="1151941" y="2104539"/>
                </a:lnTo>
                <a:lnTo>
                  <a:pt x="1148131" y="2100094"/>
                </a:lnTo>
                <a:lnTo>
                  <a:pt x="1145275" y="2095332"/>
                </a:lnTo>
                <a:lnTo>
                  <a:pt x="1142418" y="2090888"/>
                </a:lnTo>
                <a:lnTo>
                  <a:pt x="1139243" y="2085808"/>
                </a:lnTo>
                <a:lnTo>
                  <a:pt x="1137021" y="2080729"/>
                </a:lnTo>
                <a:lnTo>
                  <a:pt x="1134482" y="2075332"/>
                </a:lnTo>
                <a:lnTo>
                  <a:pt x="1132578" y="2070253"/>
                </a:lnTo>
                <a:lnTo>
                  <a:pt x="1130673" y="2064856"/>
                </a:lnTo>
                <a:lnTo>
                  <a:pt x="1129403" y="2059459"/>
                </a:lnTo>
                <a:lnTo>
                  <a:pt x="1128134" y="2053745"/>
                </a:lnTo>
                <a:lnTo>
                  <a:pt x="1126864" y="2048348"/>
                </a:lnTo>
                <a:lnTo>
                  <a:pt x="1126229" y="2042316"/>
                </a:lnTo>
                <a:lnTo>
                  <a:pt x="1125594" y="2036602"/>
                </a:lnTo>
                <a:lnTo>
                  <a:pt x="1125594" y="2030570"/>
                </a:lnTo>
                <a:lnTo>
                  <a:pt x="1125912" y="2024539"/>
                </a:lnTo>
                <a:lnTo>
                  <a:pt x="1127499" y="1986761"/>
                </a:lnTo>
                <a:lnTo>
                  <a:pt x="1129403" y="1949618"/>
                </a:lnTo>
                <a:lnTo>
                  <a:pt x="1130990" y="1913745"/>
                </a:lnTo>
                <a:lnTo>
                  <a:pt x="1131943" y="1878189"/>
                </a:lnTo>
                <a:lnTo>
                  <a:pt x="1132895" y="1843904"/>
                </a:lnTo>
                <a:lnTo>
                  <a:pt x="1133212" y="1810253"/>
                </a:lnTo>
                <a:lnTo>
                  <a:pt x="1133530" y="1777554"/>
                </a:lnTo>
                <a:lnTo>
                  <a:pt x="1133847" y="1745491"/>
                </a:lnTo>
                <a:lnTo>
                  <a:pt x="1133530" y="1697237"/>
                </a:lnTo>
                <a:lnTo>
                  <a:pt x="1132578" y="1650888"/>
                </a:lnTo>
                <a:lnTo>
                  <a:pt x="1131308" y="1606443"/>
                </a:lnTo>
                <a:lnTo>
                  <a:pt x="1129721" y="1563904"/>
                </a:lnTo>
                <a:lnTo>
                  <a:pt x="1127181" y="1522951"/>
                </a:lnTo>
                <a:lnTo>
                  <a:pt x="1124324" y="1483904"/>
                </a:lnTo>
                <a:lnTo>
                  <a:pt x="1121150" y="1447078"/>
                </a:lnTo>
                <a:lnTo>
                  <a:pt x="1117341" y="1411840"/>
                </a:lnTo>
                <a:lnTo>
                  <a:pt x="1113215" y="1378507"/>
                </a:lnTo>
                <a:lnTo>
                  <a:pt x="1109088" y="1346443"/>
                </a:lnTo>
                <a:lnTo>
                  <a:pt x="1104327" y="1316285"/>
                </a:lnTo>
                <a:lnTo>
                  <a:pt x="1099565" y="1288031"/>
                </a:lnTo>
                <a:lnTo>
                  <a:pt x="1094169" y="1261047"/>
                </a:lnTo>
                <a:lnTo>
                  <a:pt x="1088455" y="1235332"/>
                </a:lnTo>
                <a:lnTo>
                  <a:pt x="1082742" y="1211840"/>
                </a:lnTo>
                <a:lnTo>
                  <a:pt x="1076710" y="1189300"/>
                </a:lnTo>
                <a:lnTo>
                  <a:pt x="1076710" y="1585174"/>
                </a:lnTo>
                <a:lnTo>
                  <a:pt x="1076710" y="1860412"/>
                </a:lnTo>
                <a:lnTo>
                  <a:pt x="1076710" y="3112475"/>
                </a:lnTo>
                <a:lnTo>
                  <a:pt x="1076710" y="3121681"/>
                </a:lnTo>
                <a:lnTo>
                  <a:pt x="1075758" y="3130888"/>
                </a:lnTo>
                <a:lnTo>
                  <a:pt x="1074806" y="3139777"/>
                </a:lnTo>
                <a:lnTo>
                  <a:pt x="1073219" y="3148666"/>
                </a:lnTo>
                <a:lnTo>
                  <a:pt x="1071314" y="3157237"/>
                </a:lnTo>
                <a:lnTo>
                  <a:pt x="1068775" y="3166126"/>
                </a:lnTo>
                <a:lnTo>
                  <a:pt x="1065918" y="3174380"/>
                </a:lnTo>
                <a:lnTo>
                  <a:pt x="1062744" y="3182634"/>
                </a:lnTo>
                <a:lnTo>
                  <a:pt x="1059252" y="3190570"/>
                </a:lnTo>
                <a:lnTo>
                  <a:pt x="1055125" y="3198189"/>
                </a:lnTo>
                <a:lnTo>
                  <a:pt x="1050999" y="3205808"/>
                </a:lnTo>
                <a:lnTo>
                  <a:pt x="1046238" y="3213110"/>
                </a:lnTo>
                <a:lnTo>
                  <a:pt x="1041159" y="3220094"/>
                </a:lnTo>
                <a:lnTo>
                  <a:pt x="1036080" y="3226761"/>
                </a:lnTo>
                <a:lnTo>
                  <a:pt x="1030366" y="3233428"/>
                </a:lnTo>
                <a:lnTo>
                  <a:pt x="1024335" y="3239777"/>
                </a:lnTo>
                <a:lnTo>
                  <a:pt x="1017987" y="3245808"/>
                </a:lnTo>
                <a:lnTo>
                  <a:pt x="1011321" y="3251523"/>
                </a:lnTo>
                <a:lnTo>
                  <a:pt x="1004655" y="3256602"/>
                </a:lnTo>
                <a:lnTo>
                  <a:pt x="997354" y="3261681"/>
                </a:lnTo>
                <a:lnTo>
                  <a:pt x="990053" y="3266443"/>
                </a:lnTo>
                <a:lnTo>
                  <a:pt x="982752" y="3270570"/>
                </a:lnTo>
                <a:lnTo>
                  <a:pt x="974817" y="3274697"/>
                </a:lnTo>
                <a:lnTo>
                  <a:pt x="966881" y="3278189"/>
                </a:lnTo>
                <a:lnTo>
                  <a:pt x="958945" y="3281681"/>
                </a:lnTo>
                <a:lnTo>
                  <a:pt x="950692" y="3284221"/>
                </a:lnTo>
                <a:lnTo>
                  <a:pt x="942122" y="3287078"/>
                </a:lnTo>
                <a:lnTo>
                  <a:pt x="933234" y="3288983"/>
                </a:lnTo>
                <a:lnTo>
                  <a:pt x="924346" y="3290253"/>
                </a:lnTo>
                <a:lnTo>
                  <a:pt x="915458" y="3291523"/>
                </a:lnTo>
                <a:lnTo>
                  <a:pt x="906570" y="3292158"/>
                </a:lnTo>
                <a:lnTo>
                  <a:pt x="897047" y="3292475"/>
                </a:lnTo>
                <a:lnTo>
                  <a:pt x="887842" y="3292158"/>
                </a:lnTo>
                <a:lnTo>
                  <a:pt x="878636" y="3291523"/>
                </a:lnTo>
                <a:lnTo>
                  <a:pt x="869431" y="3290253"/>
                </a:lnTo>
                <a:lnTo>
                  <a:pt x="860543" y="3288983"/>
                </a:lnTo>
                <a:lnTo>
                  <a:pt x="851973" y="3287078"/>
                </a:lnTo>
                <a:lnTo>
                  <a:pt x="843719" y="3284221"/>
                </a:lnTo>
                <a:lnTo>
                  <a:pt x="835149" y="3281681"/>
                </a:lnTo>
                <a:lnTo>
                  <a:pt x="826896" y="3278189"/>
                </a:lnTo>
                <a:lnTo>
                  <a:pt x="818960" y="3274697"/>
                </a:lnTo>
                <a:lnTo>
                  <a:pt x="811025" y="3270570"/>
                </a:lnTo>
                <a:lnTo>
                  <a:pt x="803724" y="3266443"/>
                </a:lnTo>
                <a:lnTo>
                  <a:pt x="796423" y="3261681"/>
                </a:lnTo>
                <a:lnTo>
                  <a:pt x="789440" y="3256602"/>
                </a:lnTo>
                <a:lnTo>
                  <a:pt x="782456" y="3251523"/>
                </a:lnTo>
                <a:lnTo>
                  <a:pt x="775790" y="3245808"/>
                </a:lnTo>
                <a:lnTo>
                  <a:pt x="770077" y="3239777"/>
                </a:lnTo>
                <a:lnTo>
                  <a:pt x="764045" y="3233428"/>
                </a:lnTo>
                <a:lnTo>
                  <a:pt x="758332" y="3226761"/>
                </a:lnTo>
                <a:lnTo>
                  <a:pt x="752936" y="3220094"/>
                </a:lnTo>
                <a:lnTo>
                  <a:pt x="747857" y="3213110"/>
                </a:lnTo>
                <a:lnTo>
                  <a:pt x="743095" y="3205808"/>
                </a:lnTo>
                <a:lnTo>
                  <a:pt x="738651" y="3198189"/>
                </a:lnTo>
                <a:lnTo>
                  <a:pt x="734842" y="3190570"/>
                </a:lnTo>
                <a:lnTo>
                  <a:pt x="731351" y="3182634"/>
                </a:lnTo>
                <a:lnTo>
                  <a:pt x="728176" y="3174380"/>
                </a:lnTo>
                <a:lnTo>
                  <a:pt x="725002" y="3166126"/>
                </a:lnTo>
                <a:lnTo>
                  <a:pt x="722780" y="3157237"/>
                </a:lnTo>
                <a:lnTo>
                  <a:pt x="720875" y="3148666"/>
                </a:lnTo>
                <a:lnTo>
                  <a:pt x="718971" y="3139777"/>
                </a:lnTo>
                <a:lnTo>
                  <a:pt x="718019" y="3130888"/>
                </a:lnTo>
                <a:lnTo>
                  <a:pt x="717384" y="3121681"/>
                </a:lnTo>
                <a:lnTo>
                  <a:pt x="717066" y="3112475"/>
                </a:lnTo>
                <a:lnTo>
                  <a:pt x="717066" y="1973110"/>
                </a:lnTo>
                <a:lnTo>
                  <a:pt x="649772" y="1973110"/>
                </a:lnTo>
                <a:lnTo>
                  <a:pt x="649772" y="3112475"/>
                </a:lnTo>
                <a:lnTo>
                  <a:pt x="649455" y="3121681"/>
                </a:lnTo>
                <a:lnTo>
                  <a:pt x="648820" y="3130888"/>
                </a:lnTo>
                <a:lnTo>
                  <a:pt x="647550" y="3139777"/>
                </a:lnTo>
                <a:lnTo>
                  <a:pt x="645963" y="3148666"/>
                </a:lnTo>
                <a:lnTo>
                  <a:pt x="644058" y="3157237"/>
                </a:lnTo>
                <a:lnTo>
                  <a:pt x="641836" y="3166126"/>
                </a:lnTo>
                <a:lnTo>
                  <a:pt x="638662" y="3174380"/>
                </a:lnTo>
                <a:lnTo>
                  <a:pt x="635488" y="3182634"/>
                </a:lnTo>
                <a:lnTo>
                  <a:pt x="631679" y="3190570"/>
                </a:lnTo>
                <a:lnTo>
                  <a:pt x="628187" y="3198189"/>
                </a:lnTo>
                <a:lnTo>
                  <a:pt x="623426" y="3205808"/>
                </a:lnTo>
                <a:lnTo>
                  <a:pt x="618664" y="3213110"/>
                </a:lnTo>
                <a:lnTo>
                  <a:pt x="613903" y="3220094"/>
                </a:lnTo>
                <a:lnTo>
                  <a:pt x="608507" y="3226761"/>
                </a:lnTo>
                <a:lnTo>
                  <a:pt x="602793" y="3233428"/>
                </a:lnTo>
                <a:lnTo>
                  <a:pt x="596762" y="3239777"/>
                </a:lnTo>
                <a:lnTo>
                  <a:pt x="590413" y="3245808"/>
                </a:lnTo>
                <a:lnTo>
                  <a:pt x="584382" y="3251523"/>
                </a:lnTo>
                <a:lnTo>
                  <a:pt x="577399" y="3256602"/>
                </a:lnTo>
                <a:lnTo>
                  <a:pt x="570415" y="3261681"/>
                </a:lnTo>
                <a:lnTo>
                  <a:pt x="563115" y="3266443"/>
                </a:lnTo>
                <a:lnTo>
                  <a:pt x="555496" y="3270570"/>
                </a:lnTo>
                <a:lnTo>
                  <a:pt x="547561" y="3274697"/>
                </a:lnTo>
                <a:lnTo>
                  <a:pt x="539625" y="3278189"/>
                </a:lnTo>
                <a:lnTo>
                  <a:pt x="531372" y="3281681"/>
                </a:lnTo>
                <a:lnTo>
                  <a:pt x="523119" y="3284221"/>
                </a:lnTo>
                <a:lnTo>
                  <a:pt x="514866" y="3287078"/>
                </a:lnTo>
                <a:lnTo>
                  <a:pt x="505978" y="3288983"/>
                </a:lnTo>
                <a:lnTo>
                  <a:pt x="497090" y="3290253"/>
                </a:lnTo>
                <a:lnTo>
                  <a:pt x="488202" y="3291523"/>
                </a:lnTo>
                <a:lnTo>
                  <a:pt x="478997" y="3292158"/>
                </a:lnTo>
                <a:lnTo>
                  <a:pt x="469791" y="3292475"/>
                </a:lnTo>
                <a:lnTo>
                  <a:pt x="460268" y="3292158"/>
                </a:lnTo>
                <a:lnTo>
                  <a:pt x="451380" y="3291523"/>
                </a:lnTo>
                <a:lnTo>
                  <a:pt x="442493" y="3290253"/>
                </a:lnTo>
                <a:lnTo>
                  <a:pt x="433605" y="3288983"/>
                </a:lnTo>
                <a:lnTo>
                  <a:pt x="424717" y="3287078"/>
                </a:lnTo>
                <a:lnTo>
                  <a:pt x="416146" y="3284221"/>
                </a:lnTo>
                <a:lnTo>
                  <a:pt x="407893" y="3281681"/>
                </a:lnTo>
                <a:lnTo>
                  <a:pt x="399640" y="3278189"/>
                </a:lnTo>
                <a:lnTo>
                  <a:pt x="391704" y="3274697"/>
                </a:lnTo>
                <a:lnTo>
                  <a:pt x="384086" y="3270570"/>
                </a:lnTo>
                <a:lnTo>
                  <a:pt x="376468" y="3266443"/>
                </a:lnTo>
                <a:lnTo>
                  <a:pt x="368850" y="3261681"/>
                </a:lnTo>
                <a:lnTo>
                  <a:pt x="362184" y="3256602"/>
                </a:lnTo>
                <a:lnTo>
                  <a:pt x="355518" y="3251523"/>
                </a:lnTo>
                <a:lnTo>
                  <a:pt x="348852" y="3245808"/>
                </a:lnTo>
                <a:lnTo>
                  <a:pt x="342503" y="3239777"/>
                </a:lnTo>
                <a:lnTo>
                  <a:pt x="336472" y="3233428"/>
                </a:lnTo>
                <a:lnTo>
                  <a:pt x="330758" y="3226761"/>
                </a:lnTo>
                <a:lnTo>
                  <a:pt x="325362" y="3220094"/>
                </a:lnTo>
                <a:lnTo>
                  <a:pt x="320601" y="3213110"/>
                </a:lnTo>
                <a:lnTo>
                  <a:pt x="315839" y="3205808"/>
                </a:lnTo>
                <a:lnTo>
                  <a:pt x="311395" y="3198189"/>
                </a:lnTo>
                <a:lnTo>
                  <a:pt x="307586" y="3190570"/>
                </a:lnTo>
                <a:lnTo>
                  <a:pt x="303777" y="3182634"/>
                </a:lnTo>
                <a:lnTo>
                  <a:pt x="300603" y="3174380"/>
                </a:lnTo>
                <a:lnTo>
                  <a:pt x="298064" y="3166126"/>
                </a:lnTo>
                <a:lnTo>
                  <a:pt x="295524" y="3157237"/>
                </a:lnTo>
                <a:lnTo>
                  <a:pt x="293620" y="3148666"/>
                </a:lnTo>
                <a:lnTo>
                  <a:pt x="292032" y="3139777"/>
                </a:lnTo>
                <a:lnTo>
                  <a:pt x="290763" y="3130888"/>
                </a:lnTo>
                <a:lnTo>
                  <a:pt x="289810" y="3121681"/>
                </a:lnTo>
                <a:lnTo>
                  <a:pt x="289810" y="3112475"/>
                </a:lnTo>
                <a:lnTo>
                  <a:pt x="289810" y="1860412"/>
                </a:lnTo>
                <a:lnTo>
                  <a:pt x="289810" y="1585174"/>
                </a:lnTo>
                <a:lnTo>
                  <a:pt x="289810" y="1189300"/>
                </a:lnTo>
                <a:lnTo>
                  <a:pt x="284097" y="1211840"/>
                </a:lnTo>
                <a:lnTo>
                  <a:pt x="278383" y="1235332"/>
                </a:lnTo>
                <a:lnTo>
                  <a:pt x="272669" y="1261047"/>
                </a:lnTo>
                <a:lnTo>
                  <a:pt x="267273" y="1288031"/>
                </a:lnTo>
                <a:lnTo>
                  <a:pt x="262512" y="1316285"/>
                </a:lnTo>
                <a:lnTo>
                  <a:pt x="257750" y="1346443"/>
                </a:lnTo>
                <a:lnTo>
                  <a:pt x="253306" y="1378507"/>
                </a:lnTo>
                <a:lnTo>
                  <a:pt x="249497" y="1411840"/>
                </a:lnTo>
                <a:lnTo>
                  <a:pt x="245371" y="1447078"/>
                </a:lnTo>
                <a:lnTo>
                  <a:pt x="242514" y="1483904"/>
                </a:lnTo>
                <a:lnTo>
                  <a:pt x="239340" y="1522951"/>
                </a:lnTo>
                <a:lnTo>
                  <a:pt x="237118" y="1563904"/>
                </a:lnTo>
                <a:lnTo>
                  <a:pt x="235213" y="1606443"/>
                </a:lnTo>
                <a:lnTo>
                  <a:pt x="233943" y="1650888"/>
                </a:lnTo>
                <a:lnTo>
                  <a:pt x="233309" y="1696920"/>
                </a:lnTo>
                <a:lnTo>
                  <a:pt x="232674" y="1745491"/>
                </a:lnTo>
                <a:lnTo>
                  <a:pt x="232674" y="1777554"/>
                </a:lnTo>
                <a:lnTo>
                  <a:pt x="233309" y="1810253"/>
                </a:lnTo>
                <a:lnTo>
                  <a:pt x="233943" y="1843904"/>
                </a:lnTo>
                <a:lnTo>
                  <a:pt x="234896" y="1878189"/>
                </a:lnTo>
                <a:lnTo>
                  <a:pt x="235848" y="1913745"/>
                </a:lnTo>
                <a:lnTo>
                  <a:pt x="237118" y="1949618"/>
                </a:lnTo>
                <a:lnTo>
                  <a:pt x="238705" y="1986761"/>
                </a:lnTo>
                <a:lnTo>
                  <a:pt x="240927" y="2024539"/>
                </a:lnTo>
                <a:lnTo>
                  <a:pt x="241244" y="2030570"/>
                </a:lnTo>
                <a:lnTo>
                  <a:pt x="240927" y="2036602"/>
                </a:lnTo>
                <a:lnTo>
                  <a:pt x="240609" y="2042316"/>
                </a:lnTo>
                <a:lnTo>
                  <a:pt x="239657" y="2048348"/>
                </a:lnTo>
                <a:lnTo>
                  <a:pt x="238705" y="2053745"/>
                </a:lnTo>
                <a:lnTo>
                  <a:pt x="237435" y="2059459"/>
                </a:lnTo>
                <a:lnTo>
                  <a:pt x="236165" y="2064856"/>
                </a:lnTo>
                <a:lnTo>
                  <a:pt x="234261" y="2070253"/>
                </a:lnTo>
                <a:lnTo>
                  <a:pt x="232039" y="2075332"/>
                </a:lnTo>
                <a:lnTo>
                  <a:pt x="229817" y="2080729"/>
                </a:lnTo>
                <a:lnTo>
                  <a:pt x="227277" y="2085808"/>
                </a:lnTo>
                <a:lnTo>
                  <a:pt x="224421" y="2090888"/>
                </a:lnTo>
                <a:lnTo>
                  <a:pt x="221564" y="2095332"/>
                </a:lnTo>
                <a:lnTo>
                  <a:pt x="218072" y="2100094"/>
                </a:lnTo>
                <a:lnTo>
                  <a:pt x="214898" y="2104539"/>
                </a:lnTo>
                <a:lnTo>
                  <a:pt x="211089" y="2108666"/>
                </a:lnTo>
                <a:lnTo>
                  <a:pt x="207597" y="2112793"/>
                </a:lnTo>
                <a:lnTo>
                  <a:pt x="203470" y="2116602"/>
                </a:lnTo>
                <a:lnTo>
                  <a:pt x="199344" y="2120412"/>
                </a:lnTo>
                <a:lnTo>
                  <a:pt x="194900" y="2123586"/>
                </a:lnTo>
                <a:lnTo>
                  <a:pt x="190456" y="2127078"/>
                </a:lnTo>
                <a:lnTo>
                  <a:pt x="185695" y="2129936"/>
                </a:lnTo>
                <a:lnTo>
                  <a:pt x="180616" y="2133110"/>
                </a:lnTo>
                <a:lnTo>
                  <a:pt x="175537" y="2135650"/>
                </a:lnTo>
                <a:lnTo>
                  <a:pt x="170776" y="2137872"/>
                </a:lnTo>
                <a:lnTo>
                  <a:pt x="165379" y="2140094"/>
                </a:lnTo>
                <a:lnTo>
                  <a:pt x="159666" y="2141999"/>
                </a:lnTo>
                <a:lnTo>
                  <a:pt x="153952" y="2143586"/>
                </a:lnTo>
                <a:lnTo>
                  <a:pt x="148556" y="2144856"/>
                </a:lnTo>
                <a:lnTo>
                  <a:pt x="142842" y="2145809"/>
                </a:lnTo>
                <a:lnTo>
                  <a:pt x="136811" y="2146443"/>
                </a:lnTo>
                <a:lnTo>
                  <a:pt x="130780" y="2147396"/>
                </a:lnTo>
                <a:lnTo>
                  <a:pt x="124431" y="2147396"/>
                </a:lnTo>
                <a:lnTo>
                  <a:pt x="119035" y="2147396"/>
                </a:lnTo>
                <a:lnTo>
                  <a:pt x="113321" y="2146761"/>
                </a:lnTo>
                <a:lnTo>
                  <a:pt x="107608" y="2145809"/>
                </a:lnTo>
                <a:lnTo>
                  <a:pt x="101894" y="2145174"/>
                </a:lnTo>
                <a:lnTo>
                  <a:pt x="96498" y="2143904"/>
                </a:lnTo>
                <a:lnTo>
                  <a:pt x="91419" y="2142634"/>
                </a:lnTo>
                <a:lnTo>
                  <a:pt x="86023" y="2141047"/>
                </a:lnTo>
                <a:lnTo>
                  <a:pt x="80944" y="2138824"/>
                </a:lnTo>
                <a:lnTo>
                  <a:pt x="76182" y="2136602"/>
                </a:lnTo>
                <a:lnTo>
                  <a:pt x="71104" y="2134380"/>
                </a:lnTo>
                <a:lnTo>
                  <a:pt x="66342" y="2131523"/>
                </a:lnTo>
                <a:lnTo>
                  <a:pt x="61898" y="2128983"/>
                </a:lnTo>
                <a:lnTo>
                  <a:pt x="57137" y="2125809"/>
                </a:lnTo>
                <a:lnTo>
                  <a:pt x="52693" y="2122634"/>
                </a:lnTo>
                <a:lnTo>
                  <a:pt x="48884" y="2119142"/>
                </a:lnTo>
                <a:lnTo>
                  <a:pt x="44757" y="2115650"/>
                </a:lnTo>
                <a:lnTo>
                  <a:pt x="40948" y="2111840"/>
                </a:lnTo>
                <a:lnTo>
                  <a:pt x="37139" y="2107713"/>
                </a:lnTo>
                <a:lnTo>
                  <a:pt x="33965" y="2103586"/>
                </a:lnTo>
                <a:lnTo>
                  <a:pt x="30473" y="2099459"/>
                </a:lnTo>
                <a:lnTo>
                  <a:pt x="27299" y="2094697"/>
                </a:lnTo>
                <a:lnTo>
                  <a:pt x="24442" y="2090253"/>
                </a:lnTo>
                <a:lnTo>
                  <a:pt x="21903" y="2085491"/>
                </a:lnTo>
                <a:lnTo>
                  <a:pt x="19363" y="2080412"/>
                </a:lnTo>
                <a:lnTo>
                  <a:pt x="17141" y="2075332"/>
                </a:lnTo>
                <a:lnTo>
                  <a:pt x="15237" y="2070570"/>
                </a:lnTo>
                <a:lnTo>
                  <a:pt x="13332" y="2065173"/>
                </a:lnTo>
                <a:lnTo>
                  <a:pt x="12062" y="2059777"/>
                </a:lnTo>
                <a:lnTo>
                  <a:pt x="10475" y="2054062"/>
                </a:lnTo>
                <a:lnTo>
                  <a:pt x="9523" y="2048666"/>
                </a:lnTo>
                <a:lnTo>
                  <a:pt x="8888" y="2042951"/>
                </a:lnTo>
                <a:lnTo>
                  <a:pt x="8253" y="2037237"/>
                </a:lnTo>
                <a:lnTo>
                  <a:pt x="6349" y="1997872"/>
                </a:lnTo>
                <a:lnTo>
                  <a:pt x="4762" y="1959459"/>
                </a:lnTo>
                <a:lnTo>
                  <a:pt x="3174" y="1921681"/>
                </a:lnTo>
                <a:lnTo>
                  <a:pt x="1905" y="1884856"/>
                </a:lnTo>
                <a:lnTo>
                  <a:pt x="952" y="1848983"/>
                </a:lnTo>
                <a:lnTo>
                  <a:pt x="318" y="1813745"/>
                </a:lnTo>
                <a:lnTo>
                  <a:pt x="0" y="1779142"/>
                </a:lnTo>
                <a:lnTo>
                  <a:pt x="0" y="1745491"/>
                </a:lnTo>
                <a:lnTo>
                  <a:pt x="0" y="1715650"/>
                </a:lnTo>
                <a:lnTo>
                  <a:pt x="318" y="1686126"/>
                </a:lnTo>
                <a:lnTo>
                  <a:pt x="952" y="1657554"/>
                </a:lnTo>
                <a:lnTo>
                  <a:pt x="1587" y="1629300"/>
                </a:lnTo>
                <a:lnTo>
                  <a:pt x="2540" y="1601681"/>
                </a:lnTo>
                <a:lnTo>
                  <a:pt x="3492" y="1574697"/>
                </a:lnTo>
                <a:lnTo>
                  <a:pt x="5079" y="1548348"/>
                </a:lnTo>
                <a:lnTo>
                  <a:pt x="6349" y="1522634"/>
                </a:lnTo>
                <a:lnTo>
                  <a:pt x="7936" y="1497555"/>
                </a:lnTo>
                <a:lnTo>
                  <a:pt x="9523" y="1473110"/>
                </a:lnTo>
                <a:lnTo>
                  <a:pt x="11745" y="1448666"/>
                </a:lnTo>
                <a:lnTo>
                  <a:pt x="13967" y="1425491"/>
                </a:lnTo>
                <a:lnTo>
                  <a:pt x="15871" y="1402634"/>
                </a:lnTo>
                <a:lnTo>
                  <a:pt x="18728" y="1380094"/>
                </a:lnTo>
                <a:lnTo>
                  <a:pt x="21268" y="1358507"/>
                </a:lnTo>
                <a:lnTo>
                  <a:pt x="23807" y="1336920"/>
                </a:lnTo>
                <a:lnTo>
                  <a:pt x="26981" y="1316285"/>
                </a:lnTo>
                <a:lnTo>
                  <a:pt x="29838" y="1295967"/>
                </a:lnTo>
                <a:lnTo>
                  <a:pt x="33012" y="1275967"/>
                </a:lnTo>
                <a:lnTo>
                  <a:pt x="36187" y="1256602"/>
                </a:lnTo>
                <a:lnTo>
                  <a:pt x="39996" y="1237872"/>
                </a:lnTo>
                <a:lnTo>
                  <a:pt x="43488" y="1219459"/>
                </a:lnTo>
                <a:lnTo>
                  <a:pt x="47297" y="1201681"/>
                </a:lnTo>
                <a:lnTo>
                  <a:pt x="51106" y="1184221"/>
                </a:lnTo>
                <a:lnTo>
                  <a:pt x="55232" y="1167396"/>
                </a:lnTo>
                <a:lnTo>
                  <a:pt x="59041" y="1150888"/>
                </a:lnTo>
                <a:lnTo>
                  <a:pt x="63485" y="1134697"/>
                </a:lnTo>
                <a:lnTo>
                  <a:pt x="67612" y="1119142"/>
                </a:lnTo>
                <a:lnTo>
                  <a:pt x="72056" y="1103904"/>
                </a:lnTo>
                <a:lnTo>
                  <a:pt x="76817" y="1088983"/>
                </a:lnTo>
                <a:lnTo>
                  <a:pt x="81261" y="1074697"/>
                </a:lnTo>
                <a:lnTo>
                  <a:pt x="86023" y="1060729"/>
                </a:lnTo>
                <a:lnTo>
                  <a:pt x="91102" y="1047078"/>
                </a:lnTo>
                <a:lnTo>
                  <a:pt x="95863" y="1033745"/>
                </a:lnTo>
                <a:lnTo>
                  <a:pt x="100942" y="1020729"/>
                </a:lnTo>
                <a:lnTo>
                  <a:pt x="106338" y="1008666"/>
                </a:lnTo>
                <a:lnTo>
                  <a:pt x="111734" y="996285"/>
                </a:lnTo>
                <a:lnTo>
                  <a:pt x="116813" y="984539"/>
                </a:lnTo>
                <a:lnTo>
                  <a:pt x="122209" y="973110"/>
                </a:lnTo>
                <a:lnTo>
                  <a:pt x="127923" y="961999"/>
                </a:lnTo>
                <a:lnTo>
                  <a:pt x="133637" y="951205"/>
                </a:lnTo>
                <a:lnTo>
                  <a:pt x="139350" y="940729"/>
                </a:lnTo>
                <a:lnTo>
                  <a:pt x="145064" y="930570"/>
                </a:lnTo>
                <a:lnTo>
                  <a:pt x="151095" y="920729"/>
                </a:lnTo>
                <a:lnTo>
                  <a:pt x="157126" y="911205"/>
                </a:lnTo>
                <a:lnTo>
                  <a:pt x="163475" y="902316"/>
                </a:lnTo>
                <a:lnTo>
                  <a:pt x="169506" y="893110"/>
                </a:lnTo>
                <a:lnTo>
                  <a:pt x="175537" y="884856"/>
                </a:lnTo>
                <a:lnTo>
                  <a:pt x="181885" y="876602"/>
                </a:lnTo>
                <a:lnTo>
                  <a:pt x="188234" y="868666"/>
                </a:lnTo>
                <a:lnTo>
                  <a:pt x="194900" y="861047"/>
                </a:lnTo>
                <a:lnTo>
                  <a:pt x="201248" y="853745"/>
                </a:lnTo>
                <a:lnTo>
                  <a:pt x="207914" y="846761"/>
                </a:lnTo>
                <a:lnTo>
                  <a:pt x="214580" y="840094"/>
                </a:lnTo>
                <a:lnTo>
                  <a:pt x="221246" y="833427"/>
                </a:lnTo>
                <a:lnTo>
                  <a:pt x="227912" y="827396"/>
                </a:lnTo>
                <a:lnTo>
                  <a:pt x="234578" y="821364"/>
                </a:lnTo>
                <a:lnTo>
                  <a:pt x="241244" y="815967"/>
                </a:lnTo>
                <a:lnTo>
                  <a:pt x="248228" y="810570"/>
                </a:lnTo>
                <a:lnTo>
                  <a:pt x="254894" y="805491"/>
                </a:lnTo>
                <a:lnTo>
                  <a:pt x="261242" y="800412"/>
                </a:lnTo>
                <a:lnTo>
                  <a:pt x="268225" y="796285"/>
                </a:lnTo>
                <a:lnTo>
                  <a:pt x="275209" y="791840"/>
                </a:lnTo>
                <a:lnTo>
                  <a:pt x="281875" y="788031"/>
                </a:lnTo>
                <a:lnTo>
                  <a:pt x="288541" y="784221"/>
                </a:lnTo>
                <a:lnTo>
                  <a:pt x="295207" y="780729"/>
                </a:lnTo>
                <a:lnTo>
                  <a:pt x="308221" y="774697"/>
                </a:lnTo>
                <a:lnTo>
                  <a:pt x="320918" y="769300"/>
                </a:lnTo>
                <a:lnTo>
                  <a:pt x="332980" y="765174"/>
                </a:lnTo>
                <a:lnTo>
                  <a:pt x="345043" y="761681"/>
                </a:lnTo>
                <a:lnTo>
                  <a:pt x="356470" y="759142"/>
                </a:lnTo>
                <a:lnTo>
                  <a:pt x="366945" y="756920"/>
                </a:lnTo>
                <a:lnTo>
                  <a:pt x="377103" y="755332"/>
                </a:lnTo>
                <a:lnTo>
                  <a:pt x="383134" y="754380"/>
                </a:lnTo>
                <a:lnTo>
                  <a:pt x="389165" y="753427"/>
                </a:lnTo>
                <a:lnTo>
                  <a:pt x="395831" y="752793"/>
                </a:lnTo>
                <a:lnTo>
                  <a:pt x="402179" y="752475"/>
                </a:lnTo>
                <a:close/>
                <a:moveTo>
                  <a:pt x="675470" y="0"/>
                </a:moveTo>
                <a:lnTo>
                  <a:pt x="683419" y="0"/>
                </a:lnTo>
                <a:lnTo>
                  <a:pt x="692004" y="0"/>
                </a:lnTo>
                <a:lnTo>
                  <a:pt x="700271" y="318"/>
                </a:lnTo>
                <a:lnTo>
                  <a:pt x="708220" y="636"/>
                </a:lnTo>
                <a:lnTo>
                  <a:pt x="716487" y="1589"/>
                </a:lnTo>
                <a:lnTo>
                  <a:pt x="724754" y="2542"/>
                </a:lnTo>
                <a:lnTo>
                  <a:pt x="732703" y="3814"/>
                </a:lnTo>
                <a:lnTo>
                  <a:pt x="740970" y="5085"/>
                </a:lnTo>
                <a:lnTo>
                  <a:pt x="749555" y="6674"/>
                </a:lnTo>
                <a:lnTo>
                  <a:pt x="757822" y="8263"/>
                </a:lnTo>
                <a:lnTo>
                  <a:pt x="766089" y="10488"/>
                </a:lnTo>
                <a:lnTo>
                  <a:pt x="774038" y="12712"/>
                </a:lnTo>
                <a:lnTo>
                  <a:pt x="781987" y="14937"/>
                </a:lnTo>
                <a:lnTo>
                  <a:pt x="789936" y="17479"/>
                </a:lnTo>
                <a:lnTo>
                  <a:pt x="797568" y="20658"/>
                </a:lnTo>
                <a:lnTo>
                  <a:pt x="805517" y="23518"/>
                </a:lnTo>
                <a:lnTo>
                  <a:pt x="812830" y="26696"/>
                </a:lnTo>
                <a:lnTo>
                  <a:pt x="820779" y="29874"/>
                </a:lnTo>
                <a:lnTo>
                  <a:pt x="828092" y="33688"/>
                </a:lnTo>
                <a:lnTo>
                  <a:pt x="835405" y="37184"/>
                </a:lnTo>
                <a:lnTo>
                  <a:pt x="842400" y="40997"/>
                </a:lnTo>
                <a:lnTo>
                  <a:pt x="849395" y="44811"/>
                </a:lnTo>
                <a:lnTo>
                  <a:pt x="856391" y="49260"/>
                </a:lnTo>
                <a:lnTo>
                  <a:pt x="862750" y="53710"/>
                </a:lnTo>
                <a:lnTo>
                  <a:pt x="876104" y="62608"/>
                </a:lnTo>
                <a:lnTo>
                  <a:pt x="888823" y="72142"/>
                </a:lnTo>
                <a:lnTo>
                  <a:pt x="900905" y="82630"/>
                </a:lnTo>
                <a:lnTo>
                  <a:pt x="912352" y="93118"/>
                </a:lnTo>
                <a:lnTo>
                  <a:pt x="923481" y="104559"/>
                </a:lnTo>
                <a:lnTo>
                  <a:pt x="933973" y="116318"/>
                </a:lnTo>
                <a:lnTo>
                  <a:pt x="943830" y="128712"/>
                </a:lnTo>
                <a:lnTo>
                  <a:pt x="953051" y="141425"/>
                </a:lnTo>
                <a:lnTo>
                  <a:pt x="961636" y="154773"/>
                </a:lnTo>
                <a:lnTo>
                  <a:pt x="969585" y="168120"/>
                </a:lnTo>
                <a:lnTo>
                  <a:pt x="976898" y="182104"/>
                </a:lnTo>
                <a:lnTo>
                  <a:pt x="983576" y="196405"/>
                </a:lnTo>
                <a:lnTo>
                  <a:pt x="989617" y="211025"/>
                </a:lnTo>
                <a:lnTo>
                  <a:pt x="995022" y="225962"/>
                </a:lnTo>
                <a:lnTo>
                  <a:pt x="999792" y="240899"/>
                </a:lnTo>
                <a:lnTo>
                  <a:pt x="1003289" y="256471"/>
                </a:lnTo>
                <a:lnTo>
                  <a:pt x="1006469" y="272044"/>
                </a:lnTo>
                <a:lnTo>
                  <a:pt x="1009012" y="287616"/>
                </a:lnTo>
                <a:lnTo>
                  <a:pt x="1010602" y="303825"/>
                </a:lnTo>
                <a:lnTo>
                  <a:pt x="1010920" y="312088"/>
                </a:lnTo>
                <a:lnTo>
                  <a:pt x="1011238" y="320033"/>
                </a:lnTo>
                <a:lnTo>
                  <a:pt x="1011238" y="327978"/>
                </a:lnTo>
                <a:lnTo>
                  <a:pt x="1011238" y="336241"/>
                </a:lnTo>
                <a:lnTo>
                  <a:pt x="1010920" y="344186"/>
                </a:lnTo>
                <a:lnTo>
                  <a:pt x="1010284" y="352449"/>
                </a:lnTo>
                <a:lnTo>
                  <a:pt x="1009648" y="361030"/>
                </a:lnTo>
                <a:lnTo>
                  <a:pt x="1008695" y="369293"/>
                </a:lnTo>
                <a:lnTo>
                  <a:pt x="1007741" y="377238"/>
                </a:lnTo>
                <a:lnTo>
                  <a:pt x="1005833" y="385501"/>
                </a:lnTo>
                <a:lnTo>
                  <a:pt x="1004561" y="393764"/>
                </a:lnTo>
                <a:lnTo>
                  <a:pt x="1002653" y="402027"/>
                </a:lnTo>
                <a:lnTo>
                  <a:pt x="1000745" y="410290"/>
                </a:lnTo>
                <a:lnTo>
                  <a:pt x="998202" y="418553"/>
                </a:lnTo>
                <a:lnTo>
                  <a:pt x="995976" y="426498"/>
                </a:lnTo>
                <a:lnTo>
                  <a:pt x="993432" y="434444"/>
                </a:lnTo>
                <a:lnTo>
                  <a:pt x="990571" y="442071"/>
                </a:lnTo>
                <a:lnTo>
                  <a:pt x="987709" y="449698"/>
                </a:lnTo>
                <a:lnTo>
                  <a:pt x="984529" y="457326"/>
                </a:lnTo>
                <a:lnTo>
                  <a:pt x="981350" y="464953"/>
                </a:lnTo>
                <a:lnTo>
                  <a:pt x="977534" y="472263"/>
                </a:lnTo>
                <a:lnTo>
                  <a:pt x="974037" y="479572"/>
                </a:lnTo>
                <a:lnTo>
                  <a:pt x="970221" y="486564"/>
                </a:lnTo>
                <a:lnTo>
                  <a:pt x="966406" y="493556"/>
                </a:lnTo>
                <a:lnTo>
                  <a:pt x="957821" y="507222"/>
                </a:lnTo>
                <a:lnTo>
                  <a:pt x="948600" y="520570"/>
                </a:lnTo>
                <a:lnTo>
                  <a:pt x="939061" y="533282"/>
                </a:lnTo>
                <a:lnTo>
                  <a:pt x="928886" y="545041"/>
                </a:lnTo>
                <a:lnTo>
                  <a:pt x="917757" y="556800"/>
                </a:lnTo>
                <a:lnTo>
                  <a:pt x="906629" y="567923"/>
                </a:lnTo>
                <a:lnTo>
                  <a:pt x="894864" y="578411"/>
                </a:lnTo>
                <a:lnTo>
                  <a:pt x="882463" y="588263"/>
                </a:lnTo>
                <a:lnTo>
                  <a:pt x="869745" y="597479"/>
                </a:lnTo>
                <a:lnTo>
                  <a:pt x="856709" y="606060"/>
                </a:lnTo>
                <a:lnTo>
                  <a:pt x="843036" y="614005"/>
                </a:lnTo>
                <a:lnTo>
                  <a:pt x="829364" y="621315"/>
                </a:lnTo>
                <a:lnTo>
                  <a:pt x="815055" y="627989"/>
                </a:lnTo>
                <a:lnTo>
                  <a:pt x="800429" y="634027"/>
                </a:lnTo>
                <a:lnTo>
                  <a:pt x="785485" y="639430"/>
                </a:lnTo>
                <a:lnTo>
                  <a:pt x="770223" y="643879"/>
                </a:lnTo>
                <a:lnTo>
                  <a:pt x="754643" y="647693"/>
                </a:lnTo>
                <a:lnTo>
                  <a:pt x="739063" y="650871"/>
                </a:lnTo>
                <a:lnTo>
                  <a:pt x="723482" y="653413"/>
                </a:lnTo>
                <a:lnTo>
                  <a:pt x="707266" y="654685"/>
                </a:lnTo>
                <a:lnTo>
                  <a:pt x="699317" y="655320"/>
                </a:lnTo>
                <a:lnTo>
                  <a:pt x="691368" y="655638"/>
                </a:lnTo>
                <a:lnTo>
                  <a:pt x="682783" y="655638"/>
                </a:lnTo>
                <a:lnTo>
                  <a:pt x="674834" y="655638"/>
                </a:lnTo>
                <a:lnTo>
                  <a:pt x="666567" y="655320"/>
                </a:lnTo>
                <a:lnTo>
                  <a:pt x="658618" y="654685"/>
                </a:lnTo>
                <a:lnTo>
                  <a:pt x="650351" y="654049"/>
                </a:lnTo>
                <a:lnTo>
                  <a:pt x="642084" y="653096"/>
                </a:lnTo>
                <a:lnTo>
                  <a:pt x="633499" y="651824"/>
                </a:lnTo>
                <a:lnTo>
                  <a:pt x="625550" y="650235"/>
                </a:lnTo>
                <a:lnTo>
                  <a:pt x="617283" y="648964"/>
                </a:lnTo>
                <a:lnTo>
                  <a:pt x="609016" y="647057"/>
                </a:lnTo>
                <a:lnTo>
                  <a:pt x="600749" y="644833"/>
                </a:lnTo>
                <a:lnTo>
                  <a:pt x="592800" y="642608"/>
                </a:lnTo>
                <a:lnTo>
                  <a:pt x="584851" y="640383"/>
                </a:lnTo>
                <a:lnTo>
                  <a:pt x="576902" y="637523"/>
                </a:lnTo>
                <a:lnTo>
                  <a:pt x="568953" y="634981"/>
                </a:lnTo>
                <a:lnTo>
                  <a:pt x="561004" y="632120"/>
                </a:lnTo>
                <a:lnTo>
                  <a:pt x="553691" y="628942"/>
                </a:lnTo>
                <a:lnTo>
                  <a:pt x="546059" y="625764"/>
                </a:lnTo>
                <a:lnTo>
                  <a:pt x="538746" y="621950"/>
                </a:lnTo>
                <a:lnTo>
                  <a:pt x="531433" y="618454"/>
                </a:lnTo>
                <a:lnTo>
                  <a:pt x="524438" y="614641"/>
                </a:lnTo>
                <a:lnTo>
                  <a:pt x="517443" y="610827"/>
                </a:lnTo>
                <a:lnTo>
                  <a:pt x="503771" y="601928"/>
                </a:lnTo>
                <a:lnTo>
                  <a:pt x="490734" y="593030"/>
                </a:lnTo>
                <a:lnTo>
                  <a:pt x="478016" y="583496"/>
                </a:lnTo>
                <a:lnTo>
                  <a:pt x="465615" y="573008"/>
                </a:lnTo>
                <a:lnTo>
                  <a:pt x="454168" y="562202"/>
                </a:lnTo>
                <a:lnTo>
                  <a:pt x="443040" y="550761"/>
                </a:lnTo>
                <a:lnTo>
                  <a:pt x="432547" y="539320"/>
                </a:lnTo>
                <a:lnTo>
                  <a:pt x="422690" y="526926"/>
                </a:lnTo>
                <a:lnTo>
                  <a:pt x="413787" y="513896"/>
                </a:lnTo>
                <a:lnTo>
                  <a:pt x="405202" y="500865"/>
                </a:lnTo>
                <a:lnTo>
                  <a:pt x="396935" y="487200"/>
                </a:lnTo>
                <a:lnTo>
                  <a:pt x="389622" y="473216"/>
                </a:lnTo>
                <a:lnTo>
                  <a:pt x="383263" y="458915"/>
                </a:lnTo>
                <a:lnTo>
                  <a:pt x="377222" y="444614"/>
                </a:lnTo>
                <a:lnTo>
                  <a:pt x="371816" y="429677"/>
                </a:lnTo>
                <a:lnTo>
                  <a:pt x="367047" y="414422"/>
                </a:lnTo>
                <a:lnTo>
                  <a:pt x="363231" y="399167"/>
                </a:lnTo>
                <a:lnTo>
                  <a:pt x="360052" y="383594"/>
                </a:lnTo>
                <a:lnTo>
                  <a:pt x="357826" y="367704"/>
                </a:lnTo>
                <a:lnTo>
                  <a:pt x="356236" y="351496"/>
                </a:lnTo>
                <a:lnTo>
                  <a:pt x="355918" y="343551"/>
                </a:lnTo>
                <a:lnTo>
                  <a:pt x="355600" y="335605"/>
                </a:lnTo>
                <a:lnTo>
                  <a:pt x="355600" y="327342"/>
                </a:lnTo>
                <a:lnTo>
                  <a:pt x="355600" y="319397"/>
                </a:lnTo>
                <a:lnTo>
                  <a:pt x="355918" y="311134"/>
                </a:lnTo>
                <a:lnTo>
                  <a:pt x="356554" y="303189"/>
                </a:lnTo>
                <a:lnTo>
                  <a:pt x="357190" y="294608"/>
                </a:lnTo>
                <a:lnTo>
                  <a:pt x="358144" y="286345"/>
                </a:lnTo>
                <a:lnTo>
                  <a:pt x="359098" y="278082"/>
                </a:lnTo>
                <a:lnTo>
                  <a:pt x="360370" y="269819"/>
                </a:lnTo>
                <a:lnTo>
                  <a:pt x="362277" y="261874"/>
                </a:lnTo>
                <a:lnTo>
                  <a:pt x="364185" y="253611"/>
                </a:lnTo>
                <a:lnTo>
                  <a:pt x="366093" y="245030"/>
                </a:lnTo>
                <a:lnTo>
                  <a:pt x="368001" y="237085"/>
                </a:lnTo>
                <a:lnTo>
                  <a:pt x="370862" y="229140"/>
                </a:lnTo>
                <a:lnTo>
                  <a:pt x="373088" y="221194"/>
                </a:lnTo>
                <a:lnTo>
                  <a:pt x="376268" y="213249"/>
                </a:lnTo>
                <a:lnTo>
                  <a:pt x="379129" y="205622"/>
                </a:lnTo>
                <a:lnTo>
                  <a:pt x="381991" y="197994"/>
                </a:lnTo>
                <a:lnTo>
                  <a:pt x="385489" y="190685"/>
                </a:lnTo>
                <a:lnTo>
                  <a:pt x="388986" y="183375"/>
                </a:lnTo>
                <a:lnTo>
                  <a:pt x="392802" y="176066"/>
                </a:lnTo>
                <a:lnTo>
                  <a:pt x="396299" y="169074"/>
                </a:lnTo>
                <a:lnTo>
                  <a:pt x="400433" y="161764"/>
                </a:lnTo>
                <a:lnTo>
                  <a:pt x="409018" y="148099"/>
                </a:lnTo>
                <a:lnTo>
                  <a:pt x="417921" y="135068"/>
                </a:lnTo>
                <a:lnTo>
                  <a:pt x="427778" y="122356"/>
                </a:lnTo>
                <a:lnTo>
                  <a:pt x="437952" y="109962"/>
                </a:lnTo>
                <a:lnTo>
                  <a:pt x="448763" y="98521"/>
                </a:lnTo>
                <a:lnTo>
                  <a:pt x="460210" y="87397"/>
                </a:lnTo>
                <a:lnTo>
                  <a:pt x="471974" y="77227"/>
                </a:lnTo>
                <a:lnTo>
                  <a:pt x="484375" y="67057"/>
                </a:lnTo>
                <a:lnTo>
                  <a:pt x="496775" y="57841"/>
                </a:lnTo>
                <a:lnTo>
                  <a:pt x="510130" y="49578"/>
                </a:lnTo>
                <a:lnTo>
                  <a:pt x="523802" y="41633"/>
                </a:lnTo>
                <a:lnTo>
                  <a:pt x="537474" y="34005"/>
                </a:lnTo>
                <a:lnTo>
                  <a:pt x="551783" y="27332"/>
                </a:lnTo>
                <a:lnTo>
                  <a:pt x="566409" y="21293"/>
                </a:lnTo>
                <a:lnTo>
                  <a:pt x="581353" y="16208"/>
                </a:lnTo>
                <a:lnTo>
                  <a:pt x="596297" y="11759"/>
                </a:lnTo>
                <a:lnTo>
                  <a:pt x="611878" y="7627"/>
                </a:lnTo>
                <a:lnTo>
                  <a:pt x="627776" y="4767"/>
                </a:lnTo>
                <a:lnTo>
                  <a:pt x="643356" y="2225"/>
                </a:lnTo>
                <a:lnTo>
                  <a:pt x="659572" y="636"/>
                </a:lnTo>
                <a:lnTo>
                  <a:pt x="667521" y="318"/>
                </a:lnTo>
                <a:lnTo>
                  <a:pt x="67547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 </a:t>
            </a:r>
            <a:endParaRPr lang="zh-CN" altLang="en-US" dirty="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89" name="KSO_Shape"/>
          <p:cNvSpPr>
            <a:spLocks/>
          </p:cNvSpPr>
          <p:nvPr/>
        </p:nvSpPr>
        <p:spPr bwMode="auto">
          <a:xfrm flipH="1">
            <a:off x="7588386" y="5722704"/>
            <a:ext cx="160042" cy="385644"/>
          </a:xfrm>
          <a:custGeom>
            <a:avLst/>
            <a:gdLst/>
            <a:ahLst/>
            <a:cxnLst/>
            <a:rect l="0" t="0" r="r" b="b"/>
            <a:pathLst>
              <a:path w="1366838" h="3292475">
                <a:moveTo>
                  <a:pt x="402179" y="752475"/>
                </a:moveTo>
                <a:lnTo>
                  <a:pt x="964659" y="752475"/>
                </a:lnTo>
                <a:lnTo>
                  <a:pt x="971008" y="752793"/>
                </a:lnTo>
                <a:lnTo>
                  <a:pt x="977673" y="753427"/>
                </a:lnTo>
                <a:lnTo>
                  <a:pt x="983387" y="754380"/>
                </a:lnTo>
                <a:lnTo>
                  <a:pt x="989736" y="755332"/>
                </a:lnTo>
                <a:lnTo>
                  <a:pt x="999893" y="756920"/>
                </a:lnTo>
                <a:lnTo>
                  <a:pt x="1010368" y="759142"/>
                </a:lnTo>
                <a:lnTo>
                  <a:pt x="1021796" y="761681"/>
                </a:lnTo>
                <a:lnTo>
                  <a:pt x="1033541" y="765174"/>
                </a:lnTo>
                <a:lnTo>
                  <a:pt x="1045920" y="769300"/>
                </a:lnTo>
                <a:lnTo>
                  <a:pt x="1058617" y="774697"/>
                </a:lnTo>
                <a:lnTo>
                  <a:pt x="1071632" y="780729"/>
                </a:lnTo>
                <a:lnTo>
                  <a:pt x="1078298" y="784221"/>
                </a:lnTo>
                <a:lnTo>
                  <a:pt x="1084646" y="788031"/>
                </a:lnTo>
                <a:lnTo>
                  <a:pt x="1093851" y="793110"/>
                </a:lnTo>
                <a:lnTo>
                  <a:pt x="1102739" y="799142"/>
                </a:lnTo>
                <a:lnTo>
                  <a:pt x="1111627" y="805491"/>
                </a:lnTo>
                <a:lnTo>
                  <a:pt x="1121150" y="812158"/>
                </a:lnTo>
                <a:lnTo>
                  <a:pt x="1130038" y="819459"/>
                </a:lnTo>
                <a:lnTo>
                  <a:pt x="1138926" y="827396"/>
                </a:lnTo>
                <a:lnTo>
                  <a:pt x="1147814" y="835650"/>
                </a:lnTo>
                <a:lnTo>
                  <a:pt x="1156702" y="844539"/>
                </a:lnTo>
                <a:lnTo>
                  <a:pt x="1165590" y="853745"/>
                </a:lnTo>
                <a:lnTo>
                  <a:pt x="1174160" y="863586"/>
                </a:lnTo>
                <a:lnTo>
                  <a:pt x="1182731" y="874062"/>
                </a:lnTo>
                <a:lnTo>
                  <a:pt x="1190984" y="884856"/>
                </a:lnTo>
                <a:lnTo>
                  <a:pt x="1199554" y="896285"/>
                </a:lnTo>
                <a:lnTo>
                  <a:pt x="1207808" y="908348"/>
                </a:lnTo>
                <a:lnTo>
                  <a:pt x="1215743" y="920729"/>
                </a:lnTo>
                <a:lnTo>
                  <a:pt x="1223361" y="933745"/>
                </a:lnTo>
                <a:lnTo>
                  <a:pt x="1230980" y="947713"/>
                </a:lnTo>
                <a:lnTo>
                  <a:pt x="1238598" y="961999"/>
                </a:lnTo>
                <a:lnTo>
                  <a:pt x="1245899" y="976920"/>
                </a:lnTo>
                <a:lnTo>
                  <a:pt x="1253200" y="992158"/>
                </a:lnTo>
                <a:lnTo>
                  <a:pt x="1260183" y="1008666"/>
                </a:lnTo>
                <a:lnTo>
                  <a:pt x="1267166" y="1025173"/>
                </a:lnTo>
                <a:lnTo>
                  <a:pt x="1274150" y="1042316"/>
                </a:lnTo>
                <a:lnTo>
                  <a:pt x="1280498" y="1060729"/>
                </a:lnTo>
                <a:lnTo>
                  <a:pt x="1286847" y="1079459"/>
                </a:lnTo>
                <a:lnTo>
                  <a:pt x="1293195" y="1098824"/>
                </a:lnTo>
                <a:lnTo>
                  <a:pt x="1298909" y="1119142"/>
                </a:lnTo>
                <a:lnTo>
                  <a:pt x="1304623" y="1140094"/>
                </a:lnTo>
                <a:lnTo>
                  <a:pt x="1310336" y="1161681"/>
                </a:lnTo>
                <a:lnTo>
                  <a:pt x="1315733" y="1184221"/>
                </a:lnTo>
                <a:lnTo>
                  <a:pt x="1320811" y="1207713"/>
                </a:lnTo>
                <a:lnTo>
                  <a:pt x="1325573" y="1231840"/>
                </a:lnTo>
                <a:lnTo>
                  <a:pt x="1330334" y="1256602"/>
                </a:lnTo>
                <a:lnTo>
                  <a:pt x="1334778" y="1282634"/>
                </a:lnTo>
                <a:lnTo>
                  <a:pt x="1338905" y="1309300"/>
                </a:lnTo>
                <a:lnTo>
                  <a:pt x="1343031" y="1336920"/>
                </a:lnTo>
                <a:lnTo>
                  <a:pt x="1346523" y="1365491"/>
                </a:lnTo>
                <a:lnTo>
                  <a:pt x="1350015" y="1395015"/>
                </a:lnTo>
                <a:lnTo>
                  <a:pt x="1352871" y="1425491"/>
                </a:lnTo>
                <a:lnTo>
                  <a:pt x="1355411" y="1456920"/>
                </a:lnTo>
                <a:lnTo>
                  <a:pt x="1358268" y="1489300"/>
                </a:lnTo>
                <a:lnTo>
                  <a:pt x="1360490" y="1522634"/>
                </a:lnTo>
                <a:lnTo>
                  <a:pt x="1362077" y="1557237"/>
                </a:lnTo>
                <a:lnTo>
                  <a:pt x="1363664" y="1592793"/>
                </a:lnTo>
                <a:lnTo>
                  <a:pt x="1365251" y="1629300"/>
                </a:lnTo>
                <a:lnTo>
                  <a:pt x="1365886" y="1667078"/>
                </a:lnTo>
                <a:lnTo>
                  <a:pt x="1366521" y="1705808"/>
                </a:lnTo>
                <a:lnTo>
                  <a:pt x="1366838" y="1745491"/>
                </a:lnTo>
                <a:lnTo>
                  <a:pt x="1366521" y="1779459"/>
                </a:lnTo>
                <a:lnTo>
                  <a:pt x="1366203" y="1813745"/>
                </a:lnTo>
                <a:lnTo>
                  <a:pt x="1365568" y="1848983"/>
                </a:lnTo>
                <a:lnTo>
                  <a:pt x="1364934" y="1884856"/>
                </a:lnTo>
                <a:lnTo>
                  <a:pt x="1363346" y="1921681"/>
                </a:lnTo>
                <a:lnTo>
                  <a:pt x="1362077" y="1959142"/>
                </a:lnTo>
                <a:lnTo>
                  <a:pt x="1360490" y="1997872"/>
                </a:lnTo>
                <a:lnTo>
                  <a:pt x="1358585" y="2037237"/>
                </a:lnTo>
                <a:lnTo>
                  <a:pt x="1357950" y="2042951"/>
                </a:lnTo>
                <a:lnTo>
                  <a:pt x="1357315" y="2048666"/>
                </a:lnTo>
                <a:lnTo>
                  <a:pt x="1356046" y="2054062"/>
                </a:lnTo>
                <a:lnTo>
                  <a:pt x="1354776" y="2059777"/>
                </a:lnTo>
                <a:lnTo>
                  <a:pt x="1353506" y="2065173"/>
                </a:lnTo>
                <a:lnTo>
                  <a:pt x="1351602" y="2070570"/>
                </a:lnTo>
                <a:lnTo>
                  <a:pt x="1349380" y="2075332"/>
                </a:lnTo>
                <a:lnTo>
                  <a:pt x="1347475" y="2080412"/>
                </a:lnTo>
                <a:lnTo>
                  <a:pt x="1344936" y="2085491"/>
                </a:lnTo>
                <a:lnTo>
                  <a:pt x="1342079" y="2090253"/>
                </a:lnTo>
                <a:lnTo>
                  <a:pt x="1339540" y="2094697"/>
                </a:lnTo>
                <a:lnTo>
                  <a:pt x="1336365" y="2099459"/>
                </a:lnTo>
                <a:lnTo>
                  <a:pt x="1332874" y="2103586"/>
                </a:lnTo>
                <a:lnTo>
                  <a:pt x="1329699" y="2107713"/>
                </a:lnTo>
                <a:lnTo>
                  <a:pt x="1325890" y="2111840"/>
                </a:lnTo>
                <a:lnTo>
                  <a:pt x="1322081" y="2115650"/>
                </a:lnTo>
                <a:lnTo>
                  <a:pt x="1317955" y="2119142"/>
                </a:lnTo>
                <a:lnTo>
                  <a:pt x="1314145" y="2122634"/>
                </a:lnTo>
                <a:lnTo>
                  <a:pt x="1309701" y="2125809"/>
                </a:lnTo>
                <a:lnTo>
                  <a:pt x="1304940" y="2128983"/>
                </a:lnTo>
                <a:lnTo>
                  <a:pt x="1300496" y="2131523"/>
                </a:lnTo>
                <a:lnTo>
                  <a:pt x="1295735" y="2134380"/>
                </a:lnTo>
                <a:lnTo>
                  <a:pt x="1290656" y="2136602"/>
                </a:lnTo>
                <a:lnTo>
                  <a:pt x="1285894" y="2138824"/>
                </a:lnTo>
                <a:lnTo>
                  <a:pt x="1280816" y="2141047"/>
                </a:lnTo>
                <a:lnTo>
                  <a:pt x="1275419" y="2142634"/>
                </a:lnTo>
                <a:lnTo>
                  <a:pt x="1270023" y="2143904"/>
                </a:lnTo>
                <a:lnTo>
                  <a:pt x="1264627" y="2145174"/>
                </a:lnTo>
                <a:lnTo>
                  <a:pt x="1259231" y="2145809"/>
                </a:lnTo>
                <a:lnTo>
                  <a:pt x="1253517" y="2146761"/>
                </a:lnTo>
                <a:lnTo>
                  <a:pt x="1247803" y="2147396"/>
                </a:lnTo>
                <a:lnTo>
                  <a:pt x="1242090" y="2147396"/>
                </a:lnTo>
                <a:lnTo>
                  <a:pt x="1236059" y="2147396"/>
                </a:lnTo>
                <a:lnTo>
                  <a:pt x="1230027" y="2146443"/>
                </a:lnTo>
                <a:lnTo>
                  <a:pt x="1223996" y="2145809"/>
                </a:lnTo>
                <a:lnTo>
                  <a:pt x="1218283" y="2144856"/>
                </a:lnTo>
                <a:lnTo>
                  <a:pt x="1212252" y="2143586"/>
                </a:lnTo>
                <a:lnTo>
                  <a:pt x="1207173" y="2141999"/>
                </a:lnTo>
                <a:lnTo>
                  <a:pt x="1201459" y="2140094"/>
                </a:lnTo>
                <a:lnTo>
                  <a:pt x="1196063" y="2137872"/>
                </a:lnTo>
                <a:lnTo>
                  <a:pt x="1190984" y="2135650"/>
                </a:lnTo>
                <a:lnTo>
                  <a:pt x="1186223" y="2133110"/>
                </a:lnTo>
                <a:lnTo>
                  <a:pt x="1181144" y="2129936"/>
                </a:lnTo>
                <a:lnTo>
                  <a:pt x="1176382" y="2127078"/>
                </a:lnTo>
                <a:lnTo>
                  <a:pt x="1171938" y="2123586"/>
                </a:lnTo>
                <a:lnTo>
                  <a:pt x="1167494" y="2120412"/>
                </a:lnTo>
                <a:lnTo>
                  <a:pt x="1163050" y="2116602"/>
                </a:lnTo>
                <a:lnTo>
                  <a:pt x="1159241" y="2112793"/>
                </a:lnTo>
                <a:lnTo>
                  <a:pt x="1155432" y="2108666"/>
                </a:lnTo>
                <a:lnTo>
                  <a:pt x="1151941" y="2104539"/>
                </a:lnTo>
                <a:lnTo>
                  <a:pt x="1148131" y="2100094"/>
                </a:lnTo>
                <a:lnTo>
                  <a:pt x="1145275" y="2095332"/>
                </a:lnTo>
                <a:lnTo>
                  <a:pt x="1142418" y="2090888"/>
                </a:lnTo>
                <a:lnTo>
                  <a:pt x="1139243" y="2085808"/>
                </a:lnTo>
                <a:lnTo>
                  <a:pt x="1137021" y="2080729"/>
                </a:lnTo>
                <a:lnTo>
                  <a:pt x="1134482" y="2075332"/>
                </a:lnTo>
                <a:lnTo>
                  <a:pt x="1132578" y="2070253"/>
                </a:lnTo>
                <a:lnTo>
                  <a:pt x="1130673" y="2064856"/>
                </a:lnTo>
                <a:lnTo>
                  <a:pt x="1129403" y="2059459"/>
                </a:lnTo>
                <a:lnTo>
                  <a:pt x="1128134" y="2053745"/>
                </a:lnTo>
                <a:lnTo>
                  <a:pt x="1126864" y="2048348"/>
                </a:lnTo>
                <a:lnTo>
                  <a:pt x="1126229" y="2042316"/>
                </a:lnTo>
                <a:lnTo>
                  <a:pt x="1125594" y="2036602"/>
                </a:lnTo>
                <a:lnTo>
                  <a:pt x="1125594" y="2030570"/>
                </a:lnTo>
                <a:lnTo>
                  <a:pt x="1125912" y="2024539"/>
                </a:lnTo>
                <a:lnTo>
                  <a:pt x="1127499" y="1986761"/>
                </a:lnTo>
                <a:lnTo>
                  <a:pt x="1129403" y="1949618"/>
                </a:lnTo>
                <a:lnTo>
                  <a:pt x="1130990" y="1913745"/>
                </a:lnTo>
                <a:lnTo>
                  <a:pt x="1131943" y="1878189"/>
                </a:lnTo>
                <a:lnTo>
                  <a:pt x="1132895" y="1843904"/>
                </a:lnTo>
                <a:lnTo>
                  <a:pt x="1133212" y="1810253"/>
                </a:lnTo>
                <a:lnTo>
                  <a:pt x="1133530" y="1777554"/>
                </a:lnTo>
                <a:lnTo>
                  <a:pt x="1133847" y="1745491"/>
                </a:lnTo>
                <a:lnTo>
                  <a:pt x="1133530" y="1697237"/>
                </a:lnTo>
                <a:lnTo>
                  <a:pt x="1132578" y="1650888"/>
                </a:lnTo>
                <a:lnTo>
                  <a:pt x="1131308" y="1606443"/>
                </a:lnTo>
                <a:lnTo>
                  <a:pt x="1129721" y="1563904"/>
                </a:lnTo>
                <a:lnTo>
                  <a:pt x="1127181" y="1522951"/>
                </a:lnTo>
                <a:lnTo>
                  <a:pt x="1124324" y="1483904"/>
                </a:lnTo>
                <a:lnTo>
                  <a:pt x="1121150" y="1447078"/>
                </a:lnTo>
                <a:lnTo>
                  <a:pt x="1117341" y="1411840"/>
                </a:lnTo>
                <a:lnTo>
                  <a:pt x="1113215" y="1378507"/>
                </a:lnTo>
                <a:lnTo>
                  <a:pt x="1109088" y="1346443"/>
                </a:lnTo>
                <a:lnTo>
                  <a:pt x="1104327" y="1316285"/>
                </a:lnTo>
                <a:lnTo>
                  <a:pt x="1099565" y="1288031"/>
                </a:lnTo>
                <a:lnTo>
                  <a:pt x="1094169" y="1261047"/>
                </a:lnTo>
                <a:lnTo>
                  <a:pt x="1088455" y="1235332"/>
                </a:lnTo>
                <a:lnTo>
                  <a:pt x="1082742" y="1211840"/>
                </a:lnTo>
                <a:lnTo>
                  <a:pt x="1076710" y="1189300"/>
                </a:lnTo>
                <a:lnTo>
                  <a:pt x="1076710" y="1585174"/>
                </a:lnTo>
                <a:lnTo>
                  <a:pt x="1076710" y="1860412"/>
                </a:lnTo>
                <a:lnTo>
                  <a:pt x="1076710" y="3112475"/>
                </a:lnTo>
                <a:lnTo>
                  <a:pt x="1076710" y="3121681"/>
                </a:lnTo>
                <a:lnTo>
                  <a:pt x="1075758" y="3130888"/>
                </a:lnTo>
                <a:lnTo>
                  <a:pt x="1074806" y="3139777"/>
                </a:lnTo>
                <a:lnTo>
                  <a:pt x="1073219" y="3148666"/>
                </a:lnTo>
                <a:lnTo>
                  <a:pt x="1071314" y="3157237"/>
                </a:lnTo>
                <a:lnTo>
                  <a:pt x="1068775" y="3166126"/>
                </a:lnTo>
                <a:lnTo>
                  <a:pt x="1065918" y="3174380"/>
                </a:lnTo>
                <a:lnTo>
                  <a:pt x="1062744" y="3182634"/>
                </a:lnTo>
                <a:lnTo>
                  <a:pt x="1059252" y="3190570"/>
                </a:lnTo>
                <a:lnTo>
                  <a:pt x="1055125" y="3198189"/>
                </a:lnTo>
                <a:lnTo>
                  <a:pt x="1050999" y="3205808"/>
                </a:lnTo>
                <a:lnTo>
                  <a:pt x="1046238" y="3213110"/>
                </a:lnTo>
                <a:lnTo>
                  <a:pt x="1041159" y="3220094"/>
                </a:lnTo>
                <a:lnTo>
                  <a:pt x="1036080" y="3226761"/>
                </a:lnTo>
                <a:lnTo>
                  <a:pt x="1030366" y="3233428"/>
                </a:lnTo>
                <a:lnTo>
                  <a:pt x="1024335" y="3239777"/>
                </a:lnTo>
                <a:lnTo>
                  <a:pt x="1017987" y="3245808"/>
                </a:lnTo>
                <a:lnTo>
                  <a:pt x="1011321" y="3251523"/>
                </a:lnTo>
                <a:lnTo>
                  <a:pt x="1004655" y="3256602"/>
                </a:lnTo>
                <a:lnTo>
                  <a:pt x="997354" y="3261681"/>
                </a:lnTo>
                <a:lnTo>
                  <a:pt x="990053" y="3266443"/>
                </a:lnTo>
                <a:lnTo>
                  <a:pt x="982752" y="3270570"/>
                </a:lnTo>
                <a:lnTo>
                  <a:pt x="974817" y="3274697"/>
                </a:lnTo>
                <a:lnTo>
                  <a:pt x="966881" y="3278189"/>
                </a:lnTo>
                <a:lnTo>
                  <a:pt x="958945" y="3281681"/>
                </a:lnTo>
                <a:lnTo>
                  <a:pt x="950692" y="3284221"/>
                </a:lnTo>
                <a:lnTo>
                  <a:pt x="942122" y="3287078"/>
                </a:lnTo>
                <a:lnTo>
                  <a:pt x="933234" y="3288983"/>
                </a:lnTo>
                <a:lnTo>
                  <a:pt x="924346" y="3290253"/>
                </a:lnTo>
                <a:lnTo>
                  <a:pt x="915458" y="3291523"/>
                </a:lnTo>
                <a:lnTo>
                  <a:pt x="906570" y="3292158"/>
                </a:lnTo>
                <a:lnTo>
                  <a:pt x="897047" y="3292475"/>
                </a:lnTo>
                <a:lnTo>
                  <a:pt x="887842" y="3292158"/>
                </a:lnTo>
                <a:lnTo>
                  <a:pt x="878636" y="3291523"/>
                </a:lnTo>
                <a:lnTo>
                  <a:pt x="869431" y="3290253"/>
                </a:lnTo>
                <a:lnTo>
                  <a:pt x="860543" y="3288983"/>
                </a:lnTo>
                <a:lnTo>
                  <a:pt x="851973" y="3287078"/>
                </a:lnTo>
                <a:lnTo>
                  <a:pt x="843719" y="3284221"/>
                </a:lnTo>
                <a:lnTo>
                  <a:pt x="835149" y="3281681"/>
                </a:lnTo>
                <a:lnTo>
                  <a:pt x="826896" y="3278189"/>
                </a:lnTo>
                <a:lnTo>
                  <a:pt x="818960" y="3274697"/>
                </a:lnTo>
                <a:lnTo>
                  <a:pt x="811025" y="3270570"/>
                </a:lnTo>
                <a:lnTo>
                  <a:pt x="803724" y="3266443"/>
                </a:lnTo>
                <a:lnTo>
                  <a:pt x="796423" y="3261681"/>
                </a:lnTo>
                <a:lnTo>
                  <a:pt x="789440" y="3256602"/>
                </a:lnTo>
                <a:lnTo>
                  <a:pt x="782456" y="3251523"/>
                </a:lnTo>
                <a:lnTo>
                  <a:pt x="775790" y="3245808"/>
                </a:lnTo>
                <a:lnTo>
                  <a:pt x="770077" y="3239777"/>
                </a:lnTo>
                <a:lnTo>
                  <a:pt x="764045" y="3233428"/>
                </a:lnTo>
                <a:lnTo>
                  <a:pt x="758332" y="3226761"/>
                </a:lnTo>
                <a:lnTo>
                  <a:pt x="752936" y="3220094"/>
                </a:lnTo>
                <a:lnTo>
                  <a:pt x="747857" y="3213110"/>
                </a:lnTo>
                <a:lnTo>
                  <a:pt x="743095" y="3205808"/>
                </a:lnTo>
                <a:lnTo>
                  <a:pt x="738651" y="3198189"/>
                </a:lnTo>
                <a:lnTo>
                  <a:pt x="734842" y="3190570"/>
                </a:lnTo>
                <a:lnTo>
                  <a:pt x="731351" y="3182634"/>
                </a:lnTo>
                <a:lnTo>
                  <a:pt x="728176" y="3174380"/>
                </a:lnTo>
                <a:lnTo>
                  <a:pt x="725002" y="3166126"/>
                </a:lnTo>
                <a:lnTo>
                  <a:pt x="722780" y="3157237"/>
                </a:lnTo>
                <a:lnTo>
                  <a:pt x="720875" y="3148666"/>
                </a:lnTo>
                <a:lnTo>
                  <a:pt x="718971" y="3139777"/>
                </a:lnTo>
                <a:lnTo>
                  <a:pt x="718019" y="3130888"/>
                </a:lnTo>
                <a:lnTo>
                  <a:pt x="717384" y="3121681"/>
                </a:lnTo>
                <a:lnTo>
                  <a:pt x="717066" y="3112475"/>
                </a:lnTo>
                <a:lnTo>
                  <a:pt x="717066" y="1973110"/>
                </a:lnTo>
                <a:lnTo>
                  <a:pt x="649772" y="1973110"/>
                </a:lnTo>
                <a:lnTo>
                  <a:pt x="649772" y="3112475"/>
                </a:lnTo>
                <a:lnTo>
                  <a:pt x="649455" y="3121681"/>
                </a:lnTo>
                <a:lnTo>
                  <a:pt x="648820" y="3130888"/>
                </a:lnTo>
                <a:lnTo>
                  <a:pt x="647550" y="3139777"/>
                </a:lnTo>
                <a:lnTo>
                  <a:pt x="645963" y="3148666"/>
                </a:lnTo>
                <a:lnTo>
                  <a:pt x="644058" y="3157237"/>
                </a:lnTo>
                <a:lnTo>
                  <a:pt x="641836" y="3166126"/>
                </a:lnTo>
                <a:lnTo>
                  <a:pt x="638662" y="3174380"/>
                </a:lnTo>
                <a:lnTo>
                  <a:pt x="635488" y="3182634"/>
                </a:lnTo>
                <a:lnTo>
                  <a:pt x="631679" y="3190570"/>
                </a:lnTo>
                <a:lnTo>
                  <a:pt x="628187" y="3198189"/>
                </a:lnTo>
                <a:lnTo>
                  <a:pt x="623426" y="3205808"/>
                </a:lnTo>
                <a:lnTo>
                  <a:pt x="618664" y="3213110"/>
                </a:lnTo>
                <a:lnTo>
                  <a:pt x="613903" y="3220094"/>
                </a:lnTo>
                <a:lnTo>
                  <a:pt x="608507" y="3226761"/>
                </a:lnTo>
                <a:lnTo>
                  <a:pt x="602793" y="3233428"/>
                </a:lnTo>
                <a:lnTo>
                  <a:pt x="596762" y="3239777"/>
                </a:lnTo>
                <a:lnTo>
                  <a:pt x="590413" y="3245808"/>
                </a:lnTo>
                <a:lnTo>
                  <a:pt x="584382" y="3251523"/>
                </a:lnTo>
                <a:lnTo>
                  <a:pt x="577399" y="3256602"/>
                </a:lnTo>
                <a:lnTo>
                  <a:pt x="570415" y="3261681"/>
                </a:lnTo>
                <a:lnTo>
                  <a:pt x="563115" y="3266443"/>
                </a:lnTo>
                <a:lnTo>
                  <a:pt x="555496" y="3270570"/>
                </a:lnTo>
                <a:lnTo>
                  <a:pt x="547561" y="3274697"/>
                </a:lnTo>
                <a:lnTo>
                  <a:pt x="539625" y="3278189"/>
                </a:lnTo>
                <a:lnTo>
                  <a:pt x="531372" y="3281681"/>
                </a:lnTo>
                <a:lnTo>
                  <a:pt x="523119" y="3284221"/>
                </a:lnTo>
                <a:lnTo>
                  <a:pt x="514866" y="3287078"/>
                </a:lnTo>
                <a:lnTo>
                  <a:pt x="505978" y="3288983"/>
                </a:lnTo>
                <a:lnTo>
                  <a:pt x="497090" y="3290253"/>
                </a:lnTo>
                <a:lnTo>
                  <a:pt x="488202" y="3291523"/>
                </a:lnTo>
                <a:lnTo>
                  <a:pt x="478997" y="3292158"/>
                </a:lnTo>
                <a:lnTo>
                  <a:pt x="469791" y="3292475"/>
                </a:lnTo>
                <a:lnTo>
                  <a:pt x="460268" y="3292158"/>
                </a:lnTo>
                <a:lnTo>
                  <a:pt x="451380" y="3291523"/>
                </a:lnTo>
                <a:lnTo>
                  <a:pt x="442493" y="3290253"/>
                </a:lnTo>
                <a:lnTo>
                  <a:pt x="433605" y="3288983"/>
                </a:lnTo>
                <a:lnTo>
                  <a:pt x="424717" y="3287078"/>
                </a:lnTo>
                <a:lnTo>
                  <a:pt x="416146" y="3284221"/>
                </a:lnTo>
                <a:lnTo>
                  <a:pt x="407893" y="3281681"/>
                </a:lnTo>
                <a:lnTo>
                  <a:pt x="399640" y="3278189"/>
                </a:lnTo>
                <a:lnTo>
                  <a:pt x="391704" y="3274697"/>
                </a:lnTo>
                <a:lnTo>
                  <a:pt x="384086" y="3270570"/>
                </a:lnTo>
                <a:lnTo>
                  <a:pt x="376468" y="3266443"/>
                </a:lnTo>
                <a:lnTo>
                  <a:pt x="368850" y="3261681"/>
                </a:lnTo>
                <a:lnTo>
                  <a:pt x="362184" y="3256602"/>
                </a:lnTo>
                <a:lnTo>
                  <a:pt x="355518" y="3251523"/>
                </a:lnTo>
                <a:lnTo>
                  <a:pt x="348852" y="3245808"/>
                </a:lnTo>
                <a:lnTo>
                  <a:pt x="342503" y="3239777"/>
                </a:lnTo>
                <a:lnTo>
                  <a:pt x="336472" y="3233428"/>
                </a:lnTo>
                <a:lnTo>
                  <a:pt x="330758" y="3226761"/>
                </a:lnTo>
                <a:lnTo>
                  <a:pt x="325362" y="3220094"/>
                </a:lnTo>
                <a:lnTo>
                  <a:pt x="320601" y="3213110"/>
                </a:lnTo>
                <a:lnTo>
                  <a:pt x="315839" y="3205808"/>
                </a:lnTo>
                <a:lnTo>
                  <a:pt x="311395" y="3198189"/>
                </a:lnTo>
                <a:lnTo>
                  <a:pt x="307586" y="3190570"/>
                </a:lnTo>
                <a:lnTo>
                  <a:pt x="303777" y="3182634"/>
                </a:lnTo>
                <a:lnTo>
                  <a:pt x="300603" y="3174380"/>
                </a:lnTo>
                <a:lnTo>
                  <a:pt x="298064" y="3166126"/>
                </a:lnTo>
                <a:lnTo>
                  <a:pt x="295524" y="3157237"/>
                </a:lnTo>
                <a:lnTo>
                  <a:pt x="293620" y="3148666"/>
                </a:lnTo>
                <a:lnTo>
                  <a:pt x="292032" y="3139777"/>
                </a:lnTo>
                <a:lnTo>
                  <a:pt x="290763" y="3130888"/>
                </a:lnTo>
                <a:lnTo>
                  <a:pt x="289810" y="3121681"/>
                </a:lnTo>
                <a:lnTo>
                  <a:pt x="289810" y="3112475"/>
                </a:lnTo>
                <a:lnTo>
                  <a:pt x="289810" y="1860412"/>
                </a:lnTo>
                <a:lnTo>
                  <a:pt x="289810" y="1585174"/>
                </a:lnTo>
                <a:lnTo>
                  <a:pt x="289810" y="1189300"/>
                </a:lnTo>
                <a:lnTo>
                  <a:pt x="284097" y="1211840"/>
                </a:lnTo>
                <a:lnTo>
                  <a:pt x="278383" y="1235332"/>
                </a:lnTo>
                <a:lnTo>
                  <a:pt x="272669" y="1261047"/>
                </a:lnTo>
                <a:lnTo>
                  <a:pt x="267273" y="1288031"/>
                </a:lnTo>
                <a:lnTo>
                  <a:pt x="262512" y="1316285"/>
                </a:lnTo>
                <a:lnTo>
                  <a:pt x="257750" y="1346443"/>
                </a:lnTo>
                <a:lnTo>
                  <a:pt x="253306" y="1378507"/>
                </a:lnTo>
                <a:lnTo>
                  <a:pt x="249497" y="1411840"/>
                </a:lnTo>
                <a:lnTo>
                  <a:pt x="245371" y="1447078"/>
                </a:lnTo>
                <a:lnTo>
                  <a:pt x="242514" y="1483904"/>
                </a:lnTo>
                <a:lnTo>
                  <a:pt x="239340" y="1522951"/>
                </a:lnTo>
                <a:lnTo>
                  <a:pt x="237118" y="1563904"/>
                </a:lnTo>
                <a:lnTo>
                  <a:pt x="235213" y="1606443"/>
                </a:lnTo>
                <a:lnTo>
                  <a:pt x="233943" y="1650888"/>
                </a:lnTo>
                <a:lnTo>
                  <a:pt x="233309" y="1696920"/>
                </a:lnTo>
                <a:lnTo>
                  <a:pt x="232674" y="1745491"/>
                </a:lnTo>
                <a:lnTo>
                  <a:pt x="232674" y="1777554"/>
                </a:lnTo>
                <a:lnTo>
                  <a:pt x="233309" y="1810253"/>
                </a:lnTo>
                <a:lnTo>
                  <a:pt x="233943" y="1843904"/>
                </a:lnTo>
                <a:lnTo>
                  <a:pt x="234896" y="1878189"/>
                </a:lnTo>
                <a:lnTo>
                  <a:pt x="235848" y="1913745"/>
                </a:lnTo>
                <a:lnTo>
                  <a:pt x="237118" y="1949618"/>
                </a:lnTo>
                <a:lnTo>
                  <a:pt x="238705" y="1986761"/>
                </a:lnTo>
                <a:lnTo>
                  <a:pt x="240927" y="2024539"/>
                </a:lnTo>
                <a:lnTo>
                  <a:pt x="241244" y="2030570"/>
                </a:lnTo>
                <a:lnTo>
                  <a:pt x="240927" y="2036602"/>
                </a:lnTo>
                <a:lnTo>
                  <a:pt x="240609" y="2042316"/>
                </a:lnTo>
                <a:lnTo>
                  <a:pt x="239657" y="2048348"/>
                </a:lnTo>
                <a:lnTo>
                  <a:pt x="238705" y="2053745"/>
                </a:lnTo>
                <a:lnTo>
                  <a:pt x="237435" y="2059459"/>
                </a:lnTo>
                <a:lnTo>
                  <a:pt x="236165" y="2064856"/>
                </a:lnTo>
                <a:lnTo>
                  <a:pt x="234261" y="2070253"/>
                </a:lnTo>
                <a:lnTo>
                  <a:pt x="232039" y="2075332"/>
                </a:lnTo>
                <a:lnTo>
                  <a:pt x="229817" y="2080729"/>
                </a:lnTo>
                <a:lnTo>
                  <a:pt x="227277" y="2085808"/>
                </a:lnTo>
                <a:lnTo>
                  <a:pt x="224421" y="2090888"/>
                </a:lnTo>
                <a:lnTo>
                  <a:pt x="221564" y="2095332"/>
                </a:lnTo>
                <a:lnTo>
                  <a:pt x="218072" y="2100094"/>
                </a:lnTo>
                <a:lnTo>
                  <a:pt x="214898" y="2104539"/>
                </a:lnTo>
                <a:lnTo>
                  <a:pt x="211089" y="2108666"/>
                </a:lnTo>
                <a:lnTo>
                  <a:pt x="207597" y="2112793"/>
                </a:lnTo>
                <a:lnTo>
                  <a:pt x="203470" y="2116602"/>
                </a:lnTo>
                <a:lnTo>
                  <a:pt x="199344" y="2120412"/>
                </a:lnTo>
                <a:lnTo>
                  <a:pt x="194900" y="2123586"/>
                </a:lnTo>
                <a:lnTo>
                  <a:pt x="190456" y="2127078"/>
                </a:lnTo>
                <a:lnTo>
                  <a:pt x="185695" y="2129936"/>
                </a:lnTo>
                <a:lnTo>
                  <a:pt x="180616" y="2133110"/>
                </a:lnTo>
                <a:lnTo>
                  <a:pt x="175537" y="2135650"/>
                </a:lnTo>
                <a:lnTo>
                  <a:pt x="170776" y="2137872"/>
                </a:lnTo>
                <a:lnTo>
                  <a:pt x="165379" y="2140094"/>
                </a:lnTo>
                <a:lnTo>
                  <a:pt x="159666" y="2141999"/>
                </a:lnTo>
                <a:lnTo>
                  <a:pt x="153952" y="2143586"/>
                </a:lnTo>
                <a:lnTo>
                  <a:pt x="148556" y="2144856"/>
                </a:lnTo>
                <a:lnTo>
                  <a:pt x="142842" y="2145809"/>
                </a:lnTo>
                <a:lnTo>
                  <a:pt x="136811" y="2146443"/>
                </a:lnTo>
                <a:lnTo>
                  <a:pt x="130780" y="2147396"/>
                </a:lnTo>
                <a:lnTo>
                  <a:pt x="124431" y="2147396"/>
                </a:lnTo>
                <a:lnTo>
                  <a:pt x="119035" y="2147396"/>
                </a:lnTo>
                <a:lnTo>
                  <a:pt x="113321" y="2146761"/>
                </a:lnTo>
                <a:lnTo>
                  <a:pt x="107608" y="2145809"/>
                </a:lnTo>
                <a:lnTo>
                  <a:pt x="101894" y="2145174"/>
                </a:lnTo>
                <a:lnTo>
                  <a:pt x="96498" y="2143904"/>
                </a:lnTo>
                <a:lnTo>
                  <a:pt x="91419" y="2142634"/>
                </a:lnTo>
                <a:lnTo>
                  <a:pt x="86023" y="2141047"/>
                </a:lnTo>
                <a:lnTo>
                  <a:pt x="80944" y="2138824"/>
                </a:lnTo>
                <a:lnTo>
                  <a:pt x="76182" y="2136602"/>
                </a:lnTo>
                <a:lnTo>
                  <a:pt x="71104" y="2134380"/>
                </a:lnTo>
                <a:lnTo>
                  <a:pt x="66342" y="2131523"/>
                </a:lnTo>
                <a:lnTo>
                  <a:pt x="61898" y="2128983"/>
                </a:lnTo>
                <a:lnTo>
                  <a:pt x="57137" y="2125809"/>
                </a:lnTo>
                <a:lnTo>
                  <a:pt x="52693" y="2122634"/>
                </a:lnTo>
                <a:lnTo>
                  <a:pt x="48884" y="2119142"/>
                </a:lnTo>
                <a:lnTo>
                  <a:pt x="44757" y="2115650"/>
                </a:lnTo>
                <a:lnTo>
                  <a:pt x="40948" y="2111840"/>
                </a:lnTo>
                <a:lnTo>
                  <a:pt x="37139" y="2107713"/>
                </a:lnTo>
                <a:lnTo>
                  <a:pt x="33965" y="2103586"/>
                </a:lnTo>
                <a:lnTo>
                  <a:pt x="30473" y="2099459"/>
                </a:lnTo>
                <a:lnTo>
                  <a:pt x="27299" y="2094697"/>
                </a:lnTo>
                <a:lnTo>
                  <a:pt x="24442" y="2090253"/>
                </a:lnTo>
                <a:lnTo>
                  <a:pt x="21903" y="2085491"/>
                </a:lnTo>
                <a:lnTo>
                  <a:pt x="19363" y="2080412"/>
                </a:lnTo>
                <a:lnTo>
                  <a:pt x="17141" y="2075332"/>
                </a:lnTo>
                <a:lnTo>
                  <a:pt x="15237" y="2070570"/>
                </a:lnTo>
                <a:lnTo>
                  <a:pt x="13332" y="2065173"/>
                </a:lnTo>
                <a:lnTo>
                  <a:pt x="12062" y="2059777"/>
                </a:lnTo>
                <a:lnTo>
                  <a:pt x="10475" y="2054062"/>
                </a:lnTo>
                <a:lnTo>
                  <a:pt x="9523" y="2048666"/>
                </a:lnTo>
                <a:lnTo>
                  <a:pt x="8888" y="2042951"/>
                </a:lnTo>
                <a:lnTo>
                  <a:pt x="8253" y="2037237"/>
                </a:lnTo>
                <a:lnTo>
                  <a:pt x="6349" y="1997872"/>
                </a:lnTo>
                <a:lnTo>
                  <a:pt x="4762" y="1959459"/>
                </a:lnTo>
                <a:lnTo>
                  <a:pt x="3174" y="1921681"/>
                </a:lnTo>
                <a:lnTo>
                  <a:pt x="1905" y="1884856"/>
                </a:lnTo>
                <a:lnTo>
                  <a:pt x="952" y="1848983"/>
                </a:lnTo>
                <a:lnTo>
                  <a:pt x="318" y="1813745"/>
                </a:lnTo>
                <a:lnTo>
                  <a:pt x="0" y="1779142"/>
                </a:lnTo>
                <a:lnTo>
                  <a:pt x="0" y="1745491"/>
                </a:lnTo>
                <a:lnTo>
                  <a:pt x="0" y="1715650"/>
                </a:lnTo>
                <a:lnTo>
                  <a:pt x="318" y="1686126"/>
                </a:lnTo>
                <a:lnTo>
                  <a:pt x="952" y="1657554"/>
                </a:lnTo>
                <a:lnTo>
                  <a:pt x="1587" y="1629300"/>
                </a:lnTo>
                <a:lnTo>
                  <a:pt x="2540" y="1601681"/>
                </a:lnTo>
                <a:lnTo>
                  <a:pt x="3492" y="1574697"/>
                </a:lnTo>
                <a:lnTo>
                  <a:pt x="5079" y="1548348"/>
                </a:lnTo>
                <a:lnTo>
                  <a:pt x="6349" y="1522634"/>
                </a:lnTo>
                <a:lnTo>
                  <a:pt x="7936" y="1497555"/>
                </a:lnTo>
                <a:lnTo>
                  <a:pt x="9523" y="1473110"/>
                </a:lnTo>
                <a:lnTo>
                  <a:pt x="11745" y="1448666"/>
                </a:lnTo>
                <a:lnTo>
                  <a:pt x="13967" y="1425491"/>
                </a:lnTo>
                <a:lnTo>
                  <a:pt x="15871" y="1402634"/>
                </a:lnTo>
                <a:lnTo>
                  <a:pt x="18728" y="1380094"/>
                </a:lnTo>
                <a:lnTo>
                  <a:pt x="21268" y="1358507"/>
                </a:lnTo>
                <a:lnTo>
                  <a:pt x="23807" y="1336920"/>
                </a:lnTo>
                <a:lnTo>
                  <a:pt x="26981" y="1316285"/>
                </a:lnTo>
                <a:lnTo>
                  <a:pt x="29838" y="1295967"/>
                </a:lnTo>
                <a:lnTo>
                  <a:pt x="33012" y="1275967"/>
                </a:lnTo>
                <a:lnTo>
                  <a:pt x="36187" y="1256602"/>
                </a:lnTo>
                <a:lnTo>
                  <a:pt x="39996" y="1237872"/>
                </a:lnTo>
                <a:lnTo>
                  <a:pt x="43488" y="1219459"/>
                </a:lnTo>
                <a:lnTo>
                  <a:pt x="47297" y="1201681"/>
                </a:lnTo>
                <a:lnTo>
                  <a:pt x="51106" y="1184221"/>
                </a:lnTo>
                <a:lnTo>
                  <a:pt x="55232" y="1167396"/>
                </a:lnTo>
                <a:lnTo>
                  <a:pt x="59041" y="1150888"/>
                </a:lnTo>
                <a:lnTo>
                  <a:pt x="63485" y="1134697"/>
                </a:lnTo>
                <a:lnTo>
                  <a:pt x="67612" y="1119142"/>
                </a:lnTo>
                <a:lnTo>
                  <a:pt x="72056" y="1103904"/>
                </a:lnTo>
                <a:lnTo>
                  <a:pt x="76817" y="1088983"/>
                </a:lnTo>
                <a:lnTo>
                  <a:pt x="81261" y="1074697"/>
                </a:lnTo>
                <a:lnTo>
                  <a:pt x="86023" y="1060729"/>
                </a:lnTo>
                <a:lnTo>
                  <a:pt x="91102" y="1047078"/>
                </a:lnTo>
                <a:lnTo>
                  <a:pt x="95863" y="1033745"/>
                </a:lnTo>
                <a:lnTo>
                  <a:pt x="100942" y="1020729"/>
                </a:lnTo>
                <a:lnTo>
                  <a:pt x="106338" y="1008666"/>
                </a:lnTo>
                <a:lnTo>
                  <a:pt x="111734" y="996285"/>
                </a:lnTo>
                <a:lnTo>
                  <a:pt x="116813" y="984539"/>
                </a:lnTo>
                <a:lnTo>
                  <a:pt x="122209" y="973110"/>
                </a:lnTo>
                <a:lnTo>
                  <a:pt x="127923" y="961999"/>
                </a:lnTo>
                <a:lnTo>
                  <a:pt x="133637" y="951205"/>
                </a:lnTo>
                <a:lnTo>
                  <a:pt x="139350" y="940729"/>
                </a:lnTo>
                <a:lnTo>
                  <a:pt x="145064" y="930570"/>
                </a:lnTo>
                <a:lnTo>
                  <a:pt x="151095" y="920729"/>
                </a:lnTo>
                <a:lnTo>
                  <a:pt x="157126" y="911205"/>
                </a:lnTo>
                <a:lnTo>
                  <a:pt x="163475" y="902316"/>
                </a:lnTo>
                <a:lnTo>
                  <a:pt x="169506" y="893110"/>
                </a:lnTo>
                <a:lnTo>
                  <a:pt x="175537" y="884856"/>
                </a:lnTo>
                <a:lnTo>
                  <a:pt x="181885" y="876602"/>
                </a:lnTo>
                <a:lnTo>
                  <a:pt x="188234" y="868666"/>
                </a:lnTo>
                <a:lnTo>
                  <a:pt x="194900" y="861047"/>
                </a:lnTo>
                <a:lnTo>
                  <a:pt x="201248" y="853745"/>
                </a:lnTo>
                <a:lnTo>
                  <a:pt x="207914" y="846761"/>
                </a:lnTo>
                <a:lnTo>
                  <a:pt x="214580" y="840094"/>
                </a:lnTo>
                <a:lnTo>
                  <a:pt x="221246" y="833427"/>
                </a:lnTo>
                <a:lnTo>
                  <a:pt x="227912" y="827396"/>
                </a:lnTo>
                <a:lnTo>
                  <a:pt x="234578" y="821364"/>
                </a:lnTo>
                <a:lnTo>
                  <a:pt x="241244" y="815967"/>
                </a:lnTo>
                <a:lnTo>
                  <a:pt x="248228" y="810570"/>
                </a:lnTo>
                <a:lnTo>
                  <a:pt x="254894" y="805491"/>
                </a:lnTo>
                <a:lnTo>
                  <a:pt x="261242" y="800412"/>
                </a:lnTo>
                <a:lnTo>
                  <a:pt x="268225" y="796285"/>
                </a:lnTo>
                <a:lnTo>
                  <a:pt x="275209" y="791840"/>
                </a:lnTo>
                <a:lnTo>
                  <a:pt x="281875" y="788031"/>
                </a:lnTo>
                <a:lnTo>
                  <a:pt x="288541" y="784221"/>
                </a:lnTo>
                <a:lnTo>
                  <a:pt x="295207" y="780729"/>
                </a:lnTo>
                <a:lnTo>
                  <a:pt x="308221" y="774697"/>
                </a:lnTo>
                <a:lnTo>
                  <a:pt x="320918" y="769300"/>
                </a:lnTo>
                <a:lnTo>
                  <a:pt x="332980" y="765174"/>
                </a:lnTo>
                <a:lnTo>
                  <a:pt x="345043" y="761681"/>
                </a:lnTo>
                <a:lnTo>
                  <a:pt x="356470" y="759142"/>
                </a:lnTo>
                <a:lnTo>
                  <a:pt x="366945" y="756920"/>
                </a:lnTo>
                <a:lnTo>
                  <a:pt x="377103" y="755332"/>
                </a:lnTo>
                <a:lnTo>
                  <a:pt x="383134" y="754380"/>
                </a:lnTo>
                <a:lnTo>
                  <a:pt x="389165" y="753427"/>
                </a:lnTo>
                <a:lnTo>
                  <a:pt x="395831" y="752793"/>
                </a:lnTo>
                <a:lnTo>
                  <a:pt x="402179" y="752475"/>
                </a:lnTo>
                <a:close/>
                <a:moveTo>
                  <a:pt x="675470" y="0"/>
                </a:moveTo>
                <a:lnTo>
                  <a:pt x="683419" y="0"/>
                </a:lnTo>
                <a:lnTo>
                  <a:pt x="692004" y="0"/>
                </a:lnTo>
                <a:lnTo>
                  <a:pt x="700271" y="318"/>
                </a:lnTo>
                <a:lnTo>
                  <a:pt x="708220" y="636"/>
                </a:lnTo>
                <a:lnTo>
                  <a:pt x="716487" y="1589"/>
                </a:lnTo>
                <a:lnTo>
                  <a:pt x="724754" y="2542"/>
                </a:lnTo>
                <a:lnTo>
                  <a:pt x="732703" y="3814"/>
                </a:lnTo>
                <a:lnTo>
                  <a:pt x="740970" y="5085"/>
                </a:lnTo>
                <a:lnTo>
                  <a:pt x="749555" y="6674"/>
                </a:lnTo>
                <a:lnTo>
                  <a:pt x="757822" y="8263"/>
                </a:lnTo>
                <a:lnTo>
                  <a:pt x="766089" y="10488"/>
                </a:lnTo>
                <a:lnTo>
                  <a:pt x="774038" y="12712"/>
                </a:lnTo>
                <a:lnTo>
                  <a:pt x="781987" y="14937"/>
                </a:lnTo>
                <a:lnTo>
                  <a:pt x="789936" y="17479"/>
                </a:lnTo>
                <a:lnTo>
                  <a:pt x="797568" y="20658"/>
                </a:lnTo>
                <a:lnTo>
                  <a:pt x="805517" y="23518"/>
                </a:lnTo>
                <a:lnTo>
                  <a:pt x="812830" y="26696"/>
                </a:lnTo>
                <a:lnTo>
                  <a:pt x="820779" y="29874"/>
                </a:lnTo>
                <a:lnTo>
                  <a:pt x="828092" y="33688"/>
                </a:lnTo>
                <a:lnTo>
                  <a:pt x="835405" y="37184"/>
                </a:lnTo>
                <a:lnTo>
                  <a:pt x="842400" y="40997"/>
                </a:lnTo>
                <a:lnTo>
                  <a:pt x="849395" y="44811"/>
                </a:lnTo>
                <a:lnTo>
                  <a:pt x="856391" y="49260"/>
                </a:lnTo>
                <a:lnTo>
                  <a:pt x="862750" y="53710"/>
                </a:lnTo>
                <a:lnTo>
                  <a:pt x="876104" y="62608"/>
                </a:lnTo>
                <a:lnTo>
                  <a:pt x="888823" y="72142"/>
                </a:lnTo>
                <a:lnTo>
                  <a:pt x="900905" y="82630"/>
                </a:lnTo>
                <a:lnTo>
                  <a:pt x="912352" y="93118"/>
                </a:lnTo>
                <a:lnTo>
                  <a:pt x="923481" y="104559"/>
                </a:lnTo>
                <a:lnTo>
                  <a:pt x="933973" y="116318"/>
                </a:lnTo>
                <a:lnTo>
                  <a:pt x="943830" y="128712"/>
                </a:lnTo>
                <a:lnTo>
                  <a:pt x="953051" y="141425"/>
                </a:lnTo>
                <a:lnTo>
                  <a:pt x="961636" y="154773"/>
                </a:lnTo>
                <a:lnTo>
                  <a:pt x="969585" y="168120"/>
                </a:lnTo>
                <a:lnTo>
                  <a:pt x="976898" y="182104"/>
                </a:lnTo>
                <a:lnTo>
                  <a:pt x="983576" y="196405"/>
                </a:lnTo>
                <a:lnTo>
                  <a:pt x="989617" y="211025"/>
                </a:lnTo>
                <a:lnTo>
                  <a:pt x="995022" y="225962"/>
                </a:lnTo>
                <a:lnTo>
                  <a:pt x="999792" y="240899"/>
                </a:lnTo>
                <a:lnTo>
                  <a:pt x="1003289" y="256471"/>
                </a:lnTo>
                <a:lnTo>
                  <a:pt x="1006469" y="272044"/>
                </a:lnTo>
                <a:lnTo>
                  <a:pt x="1009012" y="287616"/>
                </a:lnTo>
                <a:lnTo>
                  <a:pt x="1010602" y="303825"/>
                </a:lnTo>
                <a:lnTo>
                  <a:pt x="1010920" y="312088"/>
                </a:lnTo>
                <a:lnTo>
                  <a:pt x="1011238" y="320033"/>
                </a:lnTo>
                <a:lnTo>
                  <a:pt x="1011238" y="327978"/>
                </a:lnTo>
                <a:lnTo>
                  <a:pt x="1011238" y="336241"/>
                </a:lnTo>
                <a:lnTo>
                  <a:pt x="1010920" y="344186"/>
                </a:lnTo>
                <a:lnTo>
                  <a:pt x="1010284" y="352449"/>
                </a:lnTo>
                <a:lnTo>
                  <a:pt x="1009648" y="361030"/>
                </a:lnTo>
                <a:lnTo>
                  <a:pt x="1008695" y="369293"/>
                </a:lnTo>
                <a:lnTo>
                  <a:pt x="1007741" y="377238"/>
                </a:lnTo>
                <a:lnTo>
                  <a:pt x="1005833" y="385501"/>
                </a:lnTo>
                <a:lnTo>
                  <a:pt x="1004561" y="393764"/>
                </a:lnTo>
                <a:lnTo>
                  <a:pt x="1002653" y="402027"/>
                </a:lnTo>
                <a:lnTo>
                  <a:pt x="1000745" y="410290"/>
                </a:lnTo>
                <a:lnTo>
                  <a:pt x="998202" y="418553"/>
                </a:lnTo>
                <a:lnTo>
                  <a:pt x="995976" y="426498"/>
                </a:lnTo>
                <a:lnTo>
                  <a:pt x="993432" y="434444"/>
                </a:lnTo>
                <a:lnTo>
                  <a:pt x="990571" y="442071"/>
                </a:lnTo>
                <a:lnTo>
                  <a:pt x="987709" y="449698"/>
                </a:lnTo>
                <a:lnTo>
                  <a:pt x="984529" y="457326"/>
                </a:lnTo>
                <a:lnTo>
                  <a:pt x="981350" y="464953"/>
                </a:lnTo>
                <a:lnTo>
                  <a:pt x="977534" y="472263"/>
                </a:lnTo>
                <a:lnTo>
                  <a:pt x="974037" y="479572"/>
                </a:lnTo>
                <a:lnTo>
                  <a:pt x="970221" y="486564"/>
                </a:lnTo>
                <a:lnTo>
                  <a:pt x="966406" y="493556"/>
                </a:lnTo>
                <a:lnTo>
                  <a:pt x="957821" y="507222"/>
                </a:lnTo>
                <a:lnTo>
                  <a:pt x="948600" y="520570"/>
                </a:lnTo>
                <a:lnTo>
                  <a:pt x="939061" y="533282"/>
                </a:lnTo>
                <a:lnTo>
                  <a:pt x="928886" y="545041"/>
                </a:lnTo>
                <a:lnTo>
                  <a:pt x="917757" y="556800"/>
                </a:lnTo>
                <a:lnTo>
                  <a:pt x="906629" y="567923"/>
                </a:lnTo>
                <a:lnTo>
                  <a:pt x="894864" y="578411"/>
                </a:lnTo>
                <a:lnTo>
                  <a:pt x="882463" y="588263"/>
                </a:lnTo>
                <a:lnTo>
                  <a:pt x="869745" y="597479"/>
                </a:lnTo>
                <a:lnTo>
                  <a:pt x="856709" y="606060"/>
                </a:lnTo>
                <a:lnTo>
                  <a:pt x="843036" y="614005"/>
                </a:lnTo>
                <a:lnTo>
                  <a:pt x="829364" y="621315"/>
                </a:lnTo>
                <a:lnTo>
                  <a:pt x="815055" y="627989"/>
                </a:lnTo>
                <a:lnTo>
                  <a:pt x="800429" y="634027"/>
                </a:lnTo>
                <a:lnTo>
                  <a:pt x="785485" y="639430"/>
                </a:lnTo>
                <a:lnTo>
                  <a:pt x="770223" y="643879"/>
                </a:lnTo>
                <a:lnTo>
                  <a:pt x="754643" y="647693"/>
                </a:lnTo>
                <a:lnTo>
                  <a:pt x="739063" y="650871"/>
                </a:lnTo>
                <a:lnTo>
                  <a:pt x="723482" y="653413"/>
                </a:lnTo>
                <a:lnTo>
                  <a:pt x="707266" y="654685"/>
                </a:lnTo>
                <a:lnTo>
                  <a:pt x="699317" y="655320"/>
                </a:lnTo>
                <a:lnTo>
                  <a:pt x="691368" y="655638"/>
                </a:lnTo>
                <a:lnTo>
                  <a:pt x="682783" y="655638"/>
                </a:lnTo>
                <a:lnTo>
                  <a:pt x="674834" y="655638"/>
                </a:lnTo>
                <a:lnTo>
                  <a:pt x="666567" y="655320"/>
                </a:lnTo>
                <a:lnTo>
                  <a:pt x="658618" y="654685"/>
                </a:lnTo>
                <a:lnTo>
                  <a:pt x="650351" y="654049"/>
                </a:lnTo>
                <a:lnTo>
                  <a:pt x="642084" y="653096"/>
                </a:lnTo>
                <a:lnTo>
                  <a:pt x="633499" y="651824"/>
                </a:lnTo>
                <a:lnTo>
                  <a:pt x="625550" y="650235"/>
                </a:lnTo>
                <a:lnTo>
                  <a:pt x="617283" y="648964"/>
                </a:lnTo>
                <a:lnTo>
                  <a:pt x="609016" y="647057"/>
                </a:lnTo>
                <a:lnTo>
                  <a:pt x="600749" y="644833"/>
                </a:lnTo>
                <a:lnTo>
                  <a:pt x="592800" y="642608"/>
                </a:lnTo>
                <a:lnTo>
                  <a:pt x="584851" y="640383"/>
                </a:lnTo>
                <a:lnTo>
                  <a:pt x="576902" y="637523"/>
                </a:lnTo>
                <a:lnTo>
                  <a:pt x="568953" y="634981"/>
                </a:lnTo>
                <a:lnTo>
                  <a:pt x="561004" y="632120"/>
                </a:lnTo>
                <a:lnTo>
                  <a:pt x="553691" y="628942"/>
                </a:lnTo>
                <a:lnTo>
                  <a:pt x="546059" y="625764"/>
                </a:lnTo>
                <a:lnTo>
                  <a:pt x="538746" y="621950"/>
                </a:lnTo>
                <a:lnTo>
                  <a:pt x="531433" y="618454"/>
                </a:lnTo>
                <a:lnTo>
                  <a:pt x="524438" y="614641"/>
                </a:lnTo>
                <a:lnTo>
                  <a:pt x="517443" y="610827"/>
                </a:lnTo>
                <a:lnTo>
                  <a:pt x="503771" y="601928"/>
                </a:lnTo>
                <a:lnTo>
                  <a:pt x="490734" y="593030"/>
                </a:lnTo>
                <a:lnTo>
                  <a:pt x="478016" y="583496"/>
                </a:lnTo>
                <a:lnTo>
                  <a:pt x="465615" y="573008"/>
                </a:lnTo>
                <a:lnTo>
                  <a:pt x="454168" y="562202"/>
                </a:lnTo>
                <a:lnTo>
                  <a:pt x="443040" y="550761"/>
                </a:lnTo>
                <a:lnTo>
                  <a:pt x="432547" y="539320"/>
                </a:lnTo>
                <a:lnTo>
                  <a:pt x="422690" y="526926"/>
                </a:lnTo>
                <a:lnTo>
                  <a:pt x="413787" y="513896"/>
                </a:lnTo>
                <a:lnTo>
                  <a:pt x="405202" y="500865"/>
                </a:lnTo>
                <a:lnTo>
                  <a:pt x="396935" y="487200"/>
                </a:lnTo>
                <a:lnTo>
                  <a:pt x="389622" y="473216"/>
                </a:lnTo>
                <a:lnTo>
                  <a:pt x="383263" y="458915"/>
                </a:lnTo>
                <a:lnTo>
                  <a:pt x="377222" y="444614"/>
                </a:lnTo>
                <a:lnTo>
                  <a:pt x="371816" y="429677"/>
                </a:lnTo>
                <a:lnTo>
                  <a:pt x="367047" y="414422"/>
                </a:lnTo>
                <a:lnTo>
                  <a:pt x="363231" y="399167"/>
                </a:lnTo>
                <a:lnTo>
                  <a:pt x="360052" y="383594"/>
                </a:lnTo>
                <a:lnTo>
                  <a:pt x="357826" y="367704"/>
                </a:lnTo>
                <a:lnTo>
                  <a:pt x="356236" y="351496"/>
                </a:lnTo>
                <a:lnTo>
                  <a:pt x="355918" y="343551"/>
                </a:lnTo>
                <a:lnTo>
                  <a:pt x="355600" y="335605"/>
                </a:lnTo>
                <a:lnTo>
                  <a:pt x="355600" y="327342"/>
                </a:lnTo>
                <a:lnTo>
                  <a:pt x="355600" y="319397"/>
                </a:lnTo>
                <a:lnTo>
                  <a:pt x="355918" y="311134"/>
                </a:lnTo>
                <a:lnTo>
                  <a:pt x="356554" y="303189"/>
                </a:lnTo>
                <a:lnTo>
                  <a:pt x="357190" y="294608"/>
                </a:lnTo>
                <a:lnTo>
                  <a:pt x="358144" y="286345"/>
                </a:lnTo>
                <a:lnTo>
                  <a:pt x="359098" y="278082"/>
                </a:lnTo>
                <a:lnTo>
                  <a:pt x="360370" y="269819"/>
                </a:lnTo>
                <a:lnTo>
                  <a:pt x="362277" y="261874"/>
                </a:lnTo>
                <a:lnTo>
                  <a:pt x="364185" y="253611"/>
                </a:lnTo>
                <a:lnTo>
                  <a:pt x="366093" y="245030"/>
                </a:lnTo>
                <a:lnTo>
                  <a:pt x="368001" y="237085"/>
                </a:lnTo>
                <a:lnTo>
                  <a:pt x="370862" y="229140"/>
                </a:lnTo>
                <a:lnTo>
                  <a:pt x="373088" y="221194"/>
                </a:lnTo>
                <a:lnTo>
                  <a:pt x="376268" y="213249"/>
                </a:lnTo>
                <a:lnTo>
                  <a:pt x="379129" y="205622"/>
                </a:lnTo>
                <a:lnTo>
                  <a:pt x="381991" y="197994"/>
                </a:lnTo>
                <a:lnTo>
                  <a:pt x="385489" y="190685"/>
                </a:lnTo>
                <a:lnTo>
                  <a:pt x="388986" y="183375"/>
                </a:lnTo>
                <a:lnTo>
                  <a:pt x="392802" y="176066"/>
                </a:lnTo>
                <a:lnTo>
                  <a:pt x="396299" y="169074"/>
                </a:lnTo>
                <a:lnTo>
                  <a:pt x="400433" y="161764"/>
                </a:lnTo>
                <a:lnTo>
                  <a:pt x="409018" y="148099"/>
                </a:lnTo>
                <a:lnTo>
                  <a:pt x="417921" y="135068"/>
                </a:lnTo>
                <a:lnTo>
                  <a:pt x="427778" y="122356"/>
                </a:lnTo>
                <a:lnTo>
                  <a:pt x="437952" y="109962"/>
                </a:lnTo>
                <a:lnTo>
                  <a:pt x="448763" y="98521"/>
                </a:lnTo>
                <a:lnTo>
                  <a:pt x="460210" y="87397"/>
                </a:lnTo>
                <a:lnTo>
                  <a:pt x="471974" y="77227"/>
                </a:lnTo>
                <a:lnTo>
                  <a:pt x="484375" y="67057"/>
                </a:lnTo>
                <a:lnTo>
                  <a:pt x="496775" y="57841"/>
                </a:lnTo>
                <a:lnTo>
                  <a:pt x="510130" y="49578"/>
                </a:lnTo>
                <a:lnTo>
                  <a:pt x="523802" y="41633"/>
                </a:lnTo>
                <a:lnTo>
                  <a:pt x="537474" y="34005"/>
                </a:lnTo>
                <a:lnTo>
                  <a:pt x="551783" y="27332"/>
                </a:lnTo>
                <a:lnTo>
                  <a:pt x="566409" y="21293"/>
                </a:lnTo>
                <a:lnTo>
                  <a:pt x="581353" y="16208"/>
                </a:lnTo>
                <a:lnTo>
                  <a:pt x="596297" y="11759"/>
                </a:lnTo>
                <a:lnTo>
                  <a:pt x="611878" y="7627"/>
                </a:lnTo>
                <a:lnTo>
                  <a:pt x="627776" y="4767"/>
                </a:lnTo>
                <a:lnTo>
                  <a:pt x="643356" y="2225"/>
                </a:lnTo>
                <a:lnTo>
                  <a:pt x="659572" y="636"/>
                </a:lnTo>
                <a:lnTo>
                  <a:pt x="667521" y="318"/>
                </a:lnTo>
                <a:lnTo>
                  <a:pt x="67547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 </a:t>
            </a:r>
            <a:endParaRPr lang="zh-CN" altLang="en-US" dirty="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90" name="文本框 60"/>
          <p:cNvSpPr txBox="1"/>
          <p:nvPr/>
        </p:nvSpPr>
        <p:spPr>
          <a:xfrm>
            <a:off x="2299153" y="3986556"/>
            <a:ext cx="73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  <a:endParaRPr lang="zh-CN" altLang="en-US" sz="6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1" name="文本框 61"/>
          <p:cNvSpPr txBox="1"/>
          <p:nvPr/>
        </p:nvSpPr>
        <p:spPr>
          <a:xfrm>
            <a:off x="2280857" y="4003888"/>
            <a:ext cx="73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endParaRPr lang="zh-CN" altLang="en-US" sz="6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2" name="文本框 62"/>
          <p:cNvSpPr txBox="1"/>
          <p:nvPr/>
        </p:nvSpPr>
        <p:spPr>
          <a:xfrm>
            <a:off x="2304415" y="3994586"/>
            <a:ext cx="73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  <a:endParaRPr lang="zh-CN" altLang="en-US" sz="6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3" name="文本框 63"/>
          <p:cNvSpPr txBox="1"/>
          <p:nvPr/>
        </p:nvSpPr>
        <p:spPr>
          <a:xfrm>
            <a:off x="1685853" y="1717727"/>
            <a:ext cx="6238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endParaRPr lang="zh-CN" altLang="en-US" sz="96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4" name="文本框 64"/>
          <p:cNvSpPr txBox="1"/>
          <p:nvPr/>
        </p:nvSpPr>
        <p:spPr>
          <a:xfrm>
            <a:off x="1746100" y="1755662"/>
            <a:ext cx="8483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endParaRPr lang="zh-CN" altLang="en-US" sz="96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5" name="文本框 65"/>
          <p:cNvSpPr txBox="1"/>
          <p:nvPr/>
        </p:nvSpPr>
        <p:spPr>
          <a:xfrm>
            <a:off x="1767319" y="1746042"/>
            <a:ext cx="8483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endParaRPr lang="zh-CN" altLang="en-US" sz="96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6" name="文本框 66"/>
          <p:cNvSpPr txBox="1"/>
          <p:nvPr/>
        </p:nvSpPr>
        <p:spPr>
          <a:xfrm>
            <a:off x="1710729" y="1705221"/>
            <a:ext cx="8483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  <a:endParaRPr lang="zh-CN" altLang="en-US" sz="96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7" name="文本框 67"/>
          <p:cNvSpPr txBox="1"/>
          <p:nvPr/>
        </p:nvSpPr>
        <p:spPr>
          <a:xfrm>
            <a:off x="1714775" y="1707057"/>
            <a:ext cx="8483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</a:t>
            </a:r>
            <a:endParaRPr lang="zh-CN" altLang="en-US" sz="96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8" name="文本框 68"/>
          <p:cNvSpPr txBox="1"/>
          <p:nvPr/>
        </p:nvSpPr>
        <p:spPr>
          <a:xfrm>
            <a:off x="1767318" y="1708757"/>
            <a:ext cx="8483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</a:t>
            </a:r>
            <a:endParaRPr lang="zh-CN" altLang="en-US" sz="96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9" name="文本框 69"/>
          <p:cNvSpPr txBox="1"/>
          <p:nvPr/>
        </p:nvSpPr>
        <p:spPr>
          <a:xfrm>
            <a:off x="1789510" y="1744840"/>
            <a:ext cx="7986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</a:t>
            </a:r>
            <a:endParaRPr lang="zh-CN" altLang="en-US" sz="96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0" name="文本框 70"/>
          <p:cNvSpPr txBox="1"/>
          <p:nvPr/>
        </p:nvSpPr>
        <p:spPr>
          <a:xfrm>
            <a:off x="2279262" y="5179050"/>
            <a:ext cx="73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</a:t>
            </a:r>
            <a:endParaRPr lang="zh-CN" altLang="en-US" sz="6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1" name="文本框 71"/>
          <p:cNvSpPr txBox="1"/>
          <p:nvPr/>
        </p:nvSpPr>
        <p:spPr>
          <a:xfrm>
            <a:off x="2275011" y="5177097"/>
            <a:ext cx="73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endParaRPr lang="zh-CN" altLang="en-US" sz="6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2" name="文本框 72"/>
          <p:cNvSpPr txBox="1"/>
          <p:nvPr/>
        </p:nvSpPr>
        <p:spPr>
          <a:xfrm>
            <a:off x="2282828" y="5187687"/>
            <a:ext cx="73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r>
            <a:endParaRPr lang="zh-CN" altLang="en-US" sz="6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3" name="KSO_Shape"/>
          <p:cNvSpPr>
            <a:spLocks/>
          </p:cNvSpPr>
          <p:nvPr/>
        </p:nvSpPr>
        <p:spPr bwMode="auto">
          <a:xfrm flipH="1">
            <a:off x="10463198" y="4095593"/>
            <a:ext cx="160042" cy="385644"/>
          </a:xfrm>
          <a:custGeom>
            <a:avLst/>
            <a:gdLst/>
            <a:ahLst/>
            <a:cxnLst/>
            <a:rect l="0" t="0" r="r" b="b"/>
            <a:pathLst>
              <a:path w="1366838" h="3292475">
                <a:moveTo>
                  <a:pt x="402179" y="752475"/>
                </a:moveTo>
                <a:lnTo>
                  <a:pt x="964659" y="752475"/>
                </a:lnTo>
                <a:lnTo>
                  <a:pt x="971008" y="752793"/>
                </a:lnTo>
                <a:lnTo>
                  <a:pt x="977673" y="753427"/>
                </a:lnTo>
                <a:lnTo>
                  <a:pt x="983387" y="754380"/>
                </a:lnTo>
                <a:lnTo>
                  <a:pt x="989736" y="755332"/>
                </a:lnTo>
                <a:lnTo>
                  <a:pt x="999893" y="756920"/>
                </a:lnTo>
                <a:lnTo>
                  <a:pt x="1010368" y="759142"/>
                </a:lnTo>
                <a:lnTo>
                  <a:pt x="1021796" y="761681"/>
                </a:lnTo>
                <a:lnTo>
                  <a:pt x="1033541" y="765174"/>
                </a:lnTo>
                <a:lnTo>
                  <a:pt x="1045920" y="769300"/>
                </a:lnTo>
                <a:lnTo>
                  <a:pt x="1058617" y="774697"/>
                </a:lnTo>
                <a:lnTo>
                  <a:pt x="1071632" y="780729"/>
                </a:lnTo>
                <a:lnTo>
                  <a:pt x="1078298" y="784221"/>
                </a:lnTo>
                <a:lnTo>
                  <a:pt x="1084646" y="788031"/>
                </a:lnTo>
                <a:lnTo>
                  <a:pt x="1093851" y="793110"/>
                </a:lnTo>
                <a:lnTo>
                  <a:pt x="1102739" y="799142"/>
                </a:lnTo>
                <a:lnTo>
                  <a:pt x="1111627" y="805491"/>
                </a:lnTo>
                <a:lnTo>
                  <a:pt x="1121150" y="812158"/>
                </a:lnTo>
                <a:lnTo>
                  <a:pt x="1130038" y="819459"/>
                </a:lnTo>
                <a:lnTo>
                  <a:pt x="1138926" y="827396"/>
                </a:lnTo>
                <a:lnTo>
                  <a:pt x="1147814" y="835650"/>
                </a:lnTo>
                <a:lnTo>
                  <a:pt x="1156702" y="844539"/>
                </a:lnTo>
                <a:lnTo>
                  <a:pt x="1165590" y="853745"/>
                </a:lnTo>
                <a:lnTo>
                  <a:pt x="1174160" y="863586"/>
                </a:lnTo>
                <a:lnTo>
                  <a:pt x="1182731" y="874062"/>
                </a:lnTo>
                <a:lnTo>
                  <a:pt x="1190984" y="884856"/>
                </a:lnTo>
                <a:lnTo>
                  <a:pt x="1199554" y="896285"/>
                </a:lnTo>
                <a:lnTo>
                  <a:pt x="1207808" y="908348"/>
                </a:lnTo>
                <a:lnTo>
                  <a:pt x="1215743" y="920729"/>
                </a:lnTo>
                <a:lnTo>
                  <a:pt x="1223361" y="933745"/>
                </a:lnTo>
                <a:lnTo>
                  <a:pt x="1230980" y="947713"/>
                </a:lnTo>
                <a:lnTo>
                  <a:pt x="1238598" y="961999"/>
                </a:lnTo>
                <a:lnTo>
                  <a:pt x="1245899" y="976920"/>
                </a:lnTo>
                <a:lnTo>
                  <a:pt x="1253200" y="992158"/>
                </a:lnTo>
                <a:lnTo>
                  <a:pt x="1260183" y="1008666"/>
                </a:lnTo>
                <a:lnTo>
                  <a:pt x="1267166" y="1025173"/>
                </a:lnTo>
                <a:lnTo>
                  <a:pt x="1274150" y="1042316"/>
                </a:lnTo>
                <a:lnTo>
                  <a:pt x="1280498" y="1060729"/>
                </a:lnTo>
                <a:lnTo>
                  <a:pt x="1286847" y="1079459"/>
                </a:lnTo>
                <a:lnTo>
                  <a:pt x="1293195" y="1098824"/>
                </a:lnTo>
                <a:lnTo>
                  <a:pt x="1298909" y="1119142"/>
                </a:lnTo>
                <a:lnTo>
                  <a:pt x="1304623" y="1140094"/>
                </a:lnTo>
                <a:lnTo>
                  <a:pt x="1310336" y="1161681"/>
                </a:lnTo>
                <a:lnTo>
                  <a:pt x="1315733" y="1184221"/>
                </a:lnTo>
                <a:lnTo>
                  <a:pt x="1320811" y="1207713"/>
                </a:lnTo>
                <a:lnTo>
                  <a:pt x="1325573" y="1231840"/>
                </a:lnTo>
                <a:lnTo>
                  <a:pt x="1330334" y="1256602"/>
                </a:lnTo>
                <a:lnTo>
                  <a:pt x="1334778" y="1282634"/>
                </a:lnTo>
                <a:lnTo>
                  <a:pt x="1338905" y="1309300"/>
                </a:lnTo>
                <a:lnTo>
                  <a:pt x="1343031" y="1336920"/>
                </a:lnTo>
                <a:lnTo>
                  <a:pt x="1346523" y="1365491"/>
                </a:lnTo>
                <a:lnTo>
                  <a:pt x="1350015" y="1395015"/>
                </a:lnTo>
                <a:lnTo>
                  <a:pt x="1352871" y="1425491"/>
                </a:lnTo>
                <a:lnTo>
                  <a:pt x="1355411" y="1456920"/>
                </a:lnTo>
                <a:lnTo>
                  <a:pt x="1358268" y="1489300"/>
                </a:lnTo>
                <a:lnTo>
                  <a:pt x="1360490" y="1522634"/>
                </a:lnTo>
                <a:lnTo>
                  <a:pt x="1362077" y="1557237"/>
                </a:lnTo>
                <a:lnTo>
                  <a:pt x="1363664" y="1592793"/>
                </a:lnTo>
                <a:lnTo>
                  <a:pt x="1365251" y="1629300"/>
                </a:lnTo>
                <a:lnTo>
                  <a:pt x="1365886" y="1667078"/>
                </a:lnTo>
                <a:lnTo>
                  <a:pt x="1366521" y="1705808"/>
                </a:lnTo>
                <a:lnTo>
                  <a:pt x="1366838" y="1745491"/>
                </a:lnTo>
                <a:lnTo>
                  <a:pt x="1366521" y="1779459"/>
                </a:lnTo>
                <a:lnTo>
                  <a:pt x="1366203" y="1813745"/>
                </a:lnTo>
                <a:lnTo>
                  <a:pt x="1365568" y="1848983"/>
                </a:lnTo>
                <a:lnTo>
                  <a:pt x="1364934" y="1884856"/>
                </a:lnTo>
                <a:lnTo>
                  <a:pt x="1363346" y="1921681"/>
                </a:lnTo>
                <a:lnTo>
                  <a:pt x="1362077" y="1959142"/>
                </a:lnTo>
                <a:lnTo>
                  <a:pt x="1360490" y="1997872"/>
                </a:lnTo>
                <a:lnTo>
                  <a:pt x="1358585" y="2037237"/>
                </a:lnTo>
                <a:lnTo>
                  <a:pt x="1357950" y="2042951"/>
                </a:lnTo>
                <a:lnTo>
                  <a:pt x="1357315" y="2048666"/>
                </a:lnTo>
                <a:lnTo>
                  <a:pt x="1356046" y="2054062"/>
                </a:lnTo>
                <a:lnTo>
                  <a:pt x="1354776" y="2059777"/>
                </a:lnTo>
                <a:lnTo>
                  <a:pt x="1353506" y="2065173"/>
                </a:lnTo>
                <a:lnTo>
                  <a:pt x="1351602" y="2070570"/>
                </a:lnTo>
                <a:lnTo>
                  <a:pt x="1349380" y="2075332"/>
                </a:lnTo>
                <a:lnTo>
                  <a:pt x="1347475" y="2080412"/>
                </a:lnTo>
                <a:lnTo>
                  <a:pt x="1344936" y="2085491"/>
                </a:lnTo>
                <a:lnTo>
                  <a:pt x="1342079" y="2090253"/>
                </a:lnTo>
                <a:lnTo>
                  <a:pt x="1339540" y="2094697"/>
                </a:lnTo>
                <a:lnTo>
                  <a:pt x="1336365" y="2099459"/>
                </a:lnTo>
                <a:lnTo>
                  <a:pt x="1332874" y="2103586"/>
                </a:lnTo>
                <a:lnTo>
                  <a:pt x="1329699" y="2107713"/>
                </a:lnTo>
                <a:lnTo>
                  <a:pt x="1325890" y="2111840"/>
                </a:lnTo>
                <a:lnTo>
                  <a:pt x="1322081" y="2115650"/>
                </a:lnTo>
                <a:lnTo>
                  <a:pt x="1317955" y="2119142"/>
                </a:lnTo>
                <a:lnTo>
                  <a:pt x="1314145" y="2122634"/>
                </a:lnTo>
                <a:lnTo>
                  <a:pt x="1309701" y="2125809"/>
                </a:lnTo>
                <a:lnTo>
                  <a:pt x="1304940" y="2128983"/>
                </a:lnTo>
                <a:lnTo>
                  <a:pt x="1300496" y="2131523"/>
                </a:lnTo>
                <a:lnTo>
                  <a:pt x="1295735" y="2134380"/>
                </a:lnTo>
                <a:lnTo>
                  <a:pt x="1290656" y="2136602"/>
                </a:lnTo>
                <a:lnTo>
                  <a:pt x="1285894" y="2138824"/>
                </a:lnTo>
                <a:lnTo>
                  <a:pt x="1280816" y="2141047"/>
                </a:lnTo>
                <a:lnTo>
                  <a:pt x="1275419" y="2142634"/>
                </a:lnTo>
                <a:lnTo>
                  <a:pt x="1270023" y="2143904"/>
                </a:lnTo>
                <a:lnTo>
                  <a:pt x="1264627" y="2145174"/>
                </a:lnTo>
                <a:lnTo>
                  <a:pt x="1259231" y="2145809"/>
                </a:lnTo>
                <a:lnTo>
                  <a:pt x="1253517" y="2146761"/>
                </a:lnTo>
                <a:lnTo>
                  <a:pt x="1247803" y="2147396"/>
                </a:lnTo>
                <a:lnTo>
                  <a:pt x="1242090" y="2147396"/>
                </a:lnTo>
                <a:lnTo>
                  <a:pt x="1236059" y="2147396"/>
                </a:lnTo>
                <a:lnTo>
                  <a:pt x="1230027" y="2146443"/>
                </a:lnTo>
                <a:lnTo>
                  <a:pt x="1223996" y="2145809"/>
                </a:lnTo>
                <a:lnTo>
                  <a:pt x="1218283" y="2144856"/>
                </a:lnTo>
                <a:lnTo>
                  <a:pt x="1212252" y="2143586"/>
                </a:lnTo>
                <a:lnTo>
                  <a:pt x="1207173" y="2141999"/>
                </a:lnTo>
                <a:lnTo>
                  <a:pt x="1201459" y="2140094"/>
                </a:lnTo>
                <a:lnTo>
                  <a:pt x="1196063" y="2137872"/>
                </a:lnTo>
                <a:lnTo>
                  <a:pt x="1190984" y="2135650"/>
                </a:lnTo>
                <a:lnTo>
                  <a:pt x="1186223" y="2133110"/>
                </a:lnTo>
                <a:lnTo>
                  <a:pt x="1181144" y="2129936"/>
                </a:lnTo>
                <a:lnTo>
                  <a:pt x="1176382" y="2127078"/>
                </a:lnTo>
                <a:lnTo>
                  <a:pt x="1171938" y="2123586"/>
                </a:lnTo>
                <a:lnTo>
                  <a:pt x="1167494" y="2120412"/>
                </a:lnTo>
                <a:lnTo>
                  <a:pt x="1163050" y="2116602"/>
                </a:lnTo>
                <a:lnTo>
                  <a:pt x="1159241" y="2112793"/>
                </a:lnTo>
                <a:lnTo>
                  <a:pt x="1155432" y="2108666"/>
                </a:lnTo>
                <a:lnTo>
                  <a:pt x="1151941" y="2104539"/>
                </a:lnTo>
                <a:lnTo>
                  <a:pt x="1148131" y="2100094"/>
                </a:lnTo>
                <a:lnTo>
                  <a:pt x="1145275" y="2095332"/>
                </a:lnTo>
                <a:lnTo>
                  <a:pt x="1142418" y="2090888"/>
                </a:lnTo>
                <a:lnTo>
                  <a:pt x="1139243" y="2085808"/>
                </a:lnTo>
                <a:lnTo>
                  <a:pt x="1137021" y="2080729"/>
                </a:lnTo>
                <a:lnTo>
                  <a:pt x="1134482" y="2075332"/>
                </a:lnTo>
                <a:lnTo>
                  <a:pt x="1132578" y="2070253"/>
                </a:lnTo>
                <a:lnTo>
                  <a:pt x="1130673" y="2064856"/>
                </a:lnTo>
                <a:lnTo>
                  <a:pt x="1129403" y="2059459"/>
                </a:lnTo>
                <a:lnTo>
                  <a:pt x="1128134" y="2053745"/>
                </a:lnTo>
                <a:lnTo>
                  <a:pt x="1126864" y="2048348"/>
                </a:lnTo>
                <a:lnTo>
                  <a:pt x="1126229" y="2042316"/>
                </a:lnTo>
                <a:lnTo>
                  <a:pt x="1125594" y="2036602"/>
                </a:lnTo>
                <a:lnTo>
                  <a:pt x="1125594" y="2030570"/>
                </a:lnTo>
                <a:lnTo>
                  <a:pt x="1125912" y="2024539"/>
                </a:lnTo>
                <a:lnTo>
                  <a:pt x="1127499" y="1986761"/>
                </a:lnTo>
                <a:lnTo>
                  <a:pt x="1129403" y="1949618"/>
                </a:lnTo>
                <a:lnTo>
                  <a:pt x="1130990" y="1913745"/>
                </a:lnTo>
                <a:lnTo>
                  <a:pt x="1131943" y="1878189"/>
                </a:lnTo>
                <a:lnTo>
                  <a:pt x="1132895" y="1843904"/>
                </a:lnTo>
                <a:lnTo>
                  <a:pt x="1133212" y="1810253"/>
                </a:lnTo>
                <a:lnTo>
                  <a:pt x="1133530" y="1777554"/>
                </a:lnTo>
                <a:lnTo>
                  <a:pt x="1133847" y="1745491"/>
                </a:lnTo>
                <a:lnTo>
                  <a:pt x="1133530" y="1697237"/>
                </a:lnTo>
                <a:lnTo>
                  <a:pt x="1132578" y="1650888"/>
                </a:lnTo>
                <a:lnTo>
                  <a:pt x="1131308" y="1606443"/>
                </a:lnTo>
                <a:lnTo>
                  <a:pt x="1129721" y="1563904"/>
                </a:lnTo>
                <a:lnTo>
                  <a:pt x="1127181" y="1522951"/>
                </a:lnTo>
                <a:lnTo>
                  <a:pt x="1124324" y="1483904"/>
                </a:lnTo>
                <a:lnTo>
                  <a:pt x="1121150" y="1447078"/>
                </a:lnTo>
                <a:lnTo>
                  <a:pt x="1117341" y="1411840"/>
                </a:lnTo>
                <a:lnTo>
                  <a:pt x="1113215" y="1378507"/>
                </a:lnTo>
                <a:lnTo>
                  <a:pt x="1109088" y="1346443"/>
                </a:lnTo>
                <a:lnTo>
                  <a:pt x="1104327" y="1316285"/>
                </a:lnTo>
                <a:lnTo>
                  <a:pt x="1099565" y="1288031"/>
                </a:lnTo>
                <a:lnTo>
                  <a:pt x="1094169" y="1261047"/>
                </a:lnTo>
                <a:lnTo>
                  <a:pt x="1088455" y="1235332"/>
                </a:lnTo>
                <a:lnTo>
                  <a:pt x="1082742" y="1211840"/>
                </a:lnTo>
                <a:lnTo>
                  <a:pt x="1076710" y="1189300"/>
                </a:lnTo>
                <a:lnTo>
                  <a:pt x="1076710" y="1585174"/>
                </a:lnTo>
                <a:lnTo>
                  <a:pt x="1076710" y="1860412"/>
                </a:lnTo>
                <a:lnTo>
                  <a:pt x="1076710" y="3112475"/>
                </a:lnTo>
                <a:lnTo>
                  <a:pt x="1076710" y="3121681"/>
                </a:lnTo>
                <a:lnTo>
                  <a:pt x="1075758" y="3130888"/>
                </a:lnTo>
                <a:lnTo>
                  <a:pt x="1074806" y="3139777"/>
                </a:lnTo>
                <a:lnTo>
                  <a:pt x="1073219" y="3148666"/>
                </a:lnTo>
                <a:lnTo>
                  <a:pt x="1071314" y="3157237"/>
                </a:lnTo>
                <a:lnTo>
                  <a:pt x="1068775" y="3166126"/>
                </a:lnTo>
                <a:lnTo>
                  <a:pt x="1065918" y="3174380"/>
                </a:lnTo>
                <a:lnTo>
                  <a:pt x="1062744" y="3182634"/>
                </a:lnTo>
                <a:lnTo>
                  <a:pt x="1059252" y="3190570"/>
                </a:lnTo>
                <a:lnTo>
                  <a:pt x="1055125" y="3198189"/>
                </a:lnTo>
                <a:lnTo>
                  <a:pt x="1050999" y="3205808"/>
                </a:lnTo>
                <a:lnTo>
                  <a:pt x="1046238" y="3213110"/>
                </a:lnTo>
                <a:lnTo>
                  <a:pt x="1041159" y="3220094"/>
                </a:lnTo>
                <a:lnTo>
                  <a:pt x="1036080" y="3226761"/>
                </a:lnTo>
                <a:lnTo>
                  <a:pt x="1030366" y="3233428"/>
                </a:lnTo>
                <a:lnTo>
                  <a:pt x="1024335" y="3239777"/>
                </a:lnTo>
                <a:lnTo>
                  <a:pt x="1017987" y="3245808"/>
                </a:lnTo>
                <a:lnTo>
                  <a:pt x="1011321" y="3251523"/>
                </a:lnTo>
                <a:lnTo>
                  <a:pt x="1004655" y="3256602"/>
                </a:lnTo>
                <a:lnTo>
                  <a:pt x="997354" y="3261681"/>
                </a:lnTo>
                <a:lnTo>
                  <a:pt x="990053" y="3266443"/>
                </a:lnTo>
                <a:lnTo>
                  <a:pt x="982752" y="3270570"/>
                </a:lnTo>
                <a:lnTo>
                  <a:pt x="974817" y="3274697"/>
                </a:lnTo>
                <a:lnTo>
                  <a:pt x="966881" y="3278189"/>
                </a:lnTo>
                <a:lnTo>
                  <a:pt x="958945" y="3281681"/>
                </a:lnTo>
                <a:lnTo>
                  <a:pt x="950692" y="3284221"/>
                </a:lnTo>
                <a:lnTo>
                  <a:pt x="942122" y="3287078"/>
                </a:lnTo>
                <a:lnTo>
                  <a:pt x="933234" y="3288983"/>
                </a:lnTo>
                <a:lnTo>
                  <a:pt x="924346" y="3290253"/>
                </a:lnTo>
                <a:lnTo>
                  <a:pt x="915458" y="3291523"/>
                </a:lnTo>
                <a:lnTo>
                  <a:pt x="906570" y="3292158"/>
                </a:lnTo>
                <a:lnTo>
                  <a:pt x="897047" y="3292475"/>
                </a:lnTo>
                <a:lnTo>
                  <a:pt x="887842" y="3292158"/>
                </a:lnTo>
                <a:lnTo>
                  <a:pt x="878636" y="3291523"/>
                </a:lnTo>
                <a:lnTo>
                  <a:pt x="869431" y="3290253"/>
                </a:lnTo>
                <a:lnTo>
                  <a:pt x="860543" y="3288983"/>
                </a:lnTo>
                <a:lnTo>
                  <a:pt x="851973" y="3287078"/>
                </a:lnTo>
                <a:lnTo>
                  <a:pt x="843719" y="3284221"/>
                </a:lnTo>
                <a:lnTo>
                  <a:pt x="835149" y="3281681"/>
                </a:lnTo>
                <a:lnTo>
                  <a:pt x="826896" y="3278189"/>
                </a:lnTo>
                <a:lnTo>
                  <a:pt x="818960" y="3274697"/>
                </a:lnTo>
                <a:lnTo>
                  <a:pt x="811025" y="3270570"/>
                </a:lnTo>
                <a:lnTo>
                  <a:pt x="803724" y="3266443"/>
                </a:lnTo>
                <a:lnTo>
                  <a:pt x="796423" y="3261681"/>
                </a:lnTo>
                <a:lnTo>
                  <a:pt x="789440" y="3256602"/>
                </a:lnTo>
                <a:lnTo>
                  <a:pt x="782456" y="3251523"/>
                </a:lnTo>
                <a:lnTo>
                  <a:pt x="775790" y="3245808"/>
                </a:lnTo>
                <a:lnTo>
                  <a:pt x="770077" y="3239777"/>
                </a:lnTo>
                <a:lnTo>
                  <a:pt x="764045" y="3233428"/>
                </a:lnTo>
                <a:lnTo>
                  <a:pt x="758332" y="3226761"/>
                </a:lnTo>
                <a:lnTo>
                  <a:pt x="752936" y="3220094"/>
                </a:lnTo>
                <a:lnTo>
                  <a:pt x="747857" y="3213110"/>
                </a:lnTo>
                <a:lnTo>
                  <a:pt x="743095" y="3205808"/>
                </a:lnTo>
                <a:lnTo>
                  <a:pt x="738651" y="3198189"/>
                </a:lnTo>
                <a:lnTo>
                  <a:pt x="734842" y="3190570"/>
                </a:lnTo>
                <a:lnTo>
                  <a:pt x="731351" y="3182634"/>
                </a:lnTo>
                <a:lnTo>
                  <a:pt x="728176" y="3174380"/>
                </a:lnTo>
                <a:lnTo>
                  <a:pt x="725002" y="3166126"/>
                </a:lnTo>
                <a:lnTo>
                  <a:pt x="722780" y="3157237"/>
                </a:lnTo>
                <a:lnTo>
                  <a:pt x="720875" y="3148666"/>
                </a:lnTo>
                <a:lnTo>
                  <a:pt x="718971" y="3139777"/>
                </a:lnTo>
                <a:lnTo>
                  <a:pt x="718019" y="3130888"/>
                </a:lnTo>
                <a:lnTo>
                  <a:pt x="717384" y="3121681"/>
                </a:lnTo>
                <a:lnTo>
                  <a:pt x="717066" y="3112475"/>
                </a:lnTo>
                <a:lnTo>
                  <a:pt x="717066" y="1973110"/>
                </a:lnTo>
                <a:lnTo>
                  <a:pt x="649772" y="1973110"/>
                </a:lnTo>
                <a:lnTo>
                  <a:pt x="649772" y="3112475"/>
                </a:lnTo>
                <a:lnTo>
                  <a:pt x="649455" y="3121681"/>
                </a:lnTo>
                <a:lnTo>
                  <a:pt x="648820" y="3130888"/>
                </a:lnTo>
                <a:lnTo>
                  <a:pt x="647550" y="3139777"/>
                </a:lnTo>
                <a:lnTo>
                  <a:pt x="645963" y="3148666"/>
                </a:lnTo>
                <a:lnTo>
                  <a:pt x="644058" y="3157237"/>
                </a:lnTo>
                <a:lnTo>
                  <a:pt x="641836" y="3166126"/>
                </a:lnTo>
                <a:lnTo>
                  <a:pt x="638662" y="3174380"/>
                </a:lnTo>
                <a:lnTo>
                  <a:pt x="635488" y="3182634"/>
                </a:lnTo>
                <a:lnTo>
                  <a:pt x="631679" y="3190570"/>
                </a:lnTo>
                <a:lnTo>
                  <a:pt x="628187" y="3198189"/>
                </a:lnTo>
                <a:lnTo>
                  <a:pt x="623426" y="3205808"/>
                </a:lnTo>
                <a:lnTo>
                  <a:pt x="618664" y="3213110"/>
                </a:lnTo>
                <a:lnTo>
                  <a:pt x="613903" y="3220094"/>
                </a:lnTo>
                <a:lnTo>
                  <a:pt x="608507" y="3226761"/>
                </a:lnTo>
                <a:lnTo>
                  <a:pt x="602793" y="3233428"/>
                </a:lnTo>
                <a:lnTo>
                  <a:pt x="596762" y="3239777"/>
                </a:lnTo>
                <a:lnTo>
                  <a:pt x="590413" y="3245808"/>
                </a:lnTo>
                <a:lnTo>
                  <a:pt x="584382" y="3251523"/>
                </a:lnTo>
                <a:lnTo>
                  <a:pt x="577399" y="3256602"/>
                </a:lnTo>
                <a:lnTo>
                  <a:pt x="570415" y="3261681"/>
                </a:lnTo>
                <a:lnTo>
                  <a:pt x="563115" y="3266443"/>
                </a:lnTo>
                <a:lnTo>
                  <a:pt x="555496" y="3270570"/>
                </a:lnTo>
                <a:lnTo>
                  <a:pt x="547561" y="3274697"/>
                </a:lnTo>
                <a:lnTo>
                  <a:pt x="539625" y="3278189"/>
                </a:lnTo>
                <a:lnTo>
                  <a:pt x="531372" y="3281681"/>
                </a:lnTo>
                <a:lnTo>
                  <a:pt x="523119" y="3284221"/>
                </a:lnTo>
                <a:lnTo>
                  <a:pt x="514866" y="3287078"/>
                </a:lnTo>
                <a:lnTo>
                  <a:pt x="505978" y="3288983"/>
                </a:lnTo>
                <a:lnTo>
                  <a:pt x="497090" y="3290253"/>
                </a:lnTo>
                <a:lnTo>
                  <a:pt x="488202" y="3291523"/>
                </a:lnTo>
                <a:lnTo>
                  <a:pt x="478997" y="3292158"/>
                </a:lnTo>
                <a:lnTo>
                  <a:pt x="469791" y="3292475"/>
                </a:lnTo>
                <a:lnTo>
                  <a:pt x="460268" y="3292158"/>
                </a:lnTo>
                <a:lnTo>
                  <a:pt x="451380" y="3291523"/>
                </a:lnTo>
                <a:lnTo>
                  <a:pt x="442493" y="3290253"/>
                </a:lnTo>
                <a:lnTo>
                  <a:pt x="433605" y="3288983"/>
                </a:lnTo>
                <a:lnTo>
                  <a:pt x="424717" y="3287078"/>
                </a:lnTo>
                <a:lnTo>
                  <a:pt x="416146" y="3284221"/>
                </a:lnTo>
                <a:lnTo>
                  <a:pt x="407893" y="3281681"/>
                </a:lnTo>
                <a:lnTo>
                  <a:pt x="399640" y="3278189"/>
                </a:lnTo>
                <a:lnTo>
                  <a:pt x="391704" y="3274697"/>
                </a:lnTo>
                <a:lnTo>
                  <a:pt x="384086" y="3270570"/>
                </a:lnTo>
                <a:lnTo>
                  <a:pt x="376468" y="3266443"/>
                </a:lnTo>
                <a:lnTo>
                  <a:pt x="368850" y="3261681"/>
                </a:lnTo>
                <a:lnTo>
                  <a:pt x="362184" y="3256602"/>
                </a:lnTo>
                <a:lnTo>
                  <a:pt x="355518" y="3251523"/>
                </a:lnTo>
                <a:lnTo>
                  <a:pt x="348852" y="3245808"/>
                </a:lnTo>
                <a:lnTo>
                  <a:pt x="342503" y="3239777"/>
                </a:lnTo>
                <a:lnTo>
                  <a:pt x="336472" y="3233428"/>
                </a:lnTo>
                <a:lnTo>
                  <a:pt x="330758" y="3226761"/>
                </a:lnTo>
                <a:lnTo>
                  <a:pt x="325362" y="3220094"/>
                </a:lnTo>
                <a:lnTo>
                  <a:pt x="320601" y="3213110"/>
                </a:lnTo>
                <a:lnTo>
                  <a:pt x="315839" y="3205808"/>
                </a:lnTo>
                <a:lnTo>
                  <a:pt x="311395" y="3198189"/>
                </a:lnTo>
                <a:lnTo>
                  <a:pt x="307586" y="3190570"/>
                </a:lnTo>
                <a:lnTo>
                  <a:pt x="303777" y="3182634"/>
                </a:lnTo>
                <a:lnTo>
                  <a:pt x="300603" y="3174380"/>
                </a:lnTo>
                <a:lnTo>
                  <a:pt x="298064" y="3166126"/>
                </a:lnTo>
                <a:lnTo>
                  <a:pt x="295524" y="3157237"/>
                </a:lnTo>
                <a:lnTo>
                  <a:pt x="293620" y="3148666"/>
                </a:lnTo>
                <a:lnTo>
                  <a:pt x="292032" y="3139777"/>
                </a:lnTo>
                <a:lnTo>
                  <a:pt x="290763" y="3130888"/>
                </a:lnTo>
                <a:lnTo>
                  <a:pt x="289810" y="3121681"/>
                </a:lnTo>
                <a:lnTo>
                  <a:pt x="289810" y="3112475"/>
                </a:lnTo>
                <a:lnTo>
                  <a:pt x="289810" y="1860412"/>
                </a:lnTo>
                <a:lnTo>
                  <a:pt x="289810" y="1585174"/>
                </a:lnTo>
                <a:lnTo>
                  <a:pt x="289810" y="1189300"/>
                </a:lnTo>
                <a:lnTo>
                  <a:pt x="284097" y="1211840"/>
                </a:lnTo>
                <a:lnTo>
                  <a:pt x="278383" y="1235332"/>
                </a:lnTo>
                <a:lnTo>
                  <a:pt x="272669" y="1261047"/>
                </a:lnTo>
                <a:lnTo>
                  <a:pt x="267273" y="1288031"/>
                </a:lnTo>
                <a:lnTo>
                  <a:pt x="262512" y="1316285"/>
                </a:lnTo>
                <a:lnTo>
                  <a:pt x="257750" y="1346443"/>
                </a:lnTo>
                <a:lnTo>
                  <a:pt x="253306" y="1378507"/>
                </a:lnTo>
                <a:lnTo>
                  <a:pt x="249497" y="1411840"/>
                </a:lnTo>
                <a:lnTo>
                  <a:pt x="245371" y="1447078"/>
                </a:lnTo>
                <a:lnTo>
                  <a:pt x="242514" y="1483904"/>
                </a:lnTo>
                <a:lnTo>
                  <a:pt x="239340" y="1522951"/>
                </a:lnTo>
                <a:lnTo>
                  <a:pt x="237118" y="1563904"/>
                </a:lnTo>
                <a:lnTo>
                  <a:pt x="235213" y="1606443"/>
                </a:lnTo>
                <a:lnTo>
                  <a:pt x="233943" y="1650888"/>
                </a:lnTo>
                <a:lnTo>
                  <a:pt x="233309" y="1696920"/>
                </a:lnTo>
                <a:lnTo>
                  <a:pt x="232674" y="1745491"/>
                </a:lnTo>
                <a:lnTo>
                  <a:pt x="232674" y="1777554"/>
                </a:lnTo>
                <a:lnTo>
                  <a:pt x="233309" y="1810253"/>
                </a:lnTo>
                <a:lnTo>
                  <a:pt x="233943" y="1843904"/>
                </a:lnTo>
                <a:lnTo>
                  <a:pt x="234896" y="1878189"/>
                </a:lnTo>
                <a:lnTo>
                  <a:pt x="235848" y="1913745"/>
                </a:lnTo>
                <a:lnTo>
                  <a:pt x="237118" y="1949618"/>
                </a:lnTo>
                <a:lnTo>
                  <a:pt x="238705" y="1986761"/>
                </a:lnTo>
                <a:lnTo>
                  <a:pt x="240927" y="2024539"/>
                </a:lnTo>
                <a:lnTo>
                  <a:pt x="241244" y="2030570"/>
                </a:lnTo>
                <a:lnTo>
                  <a:pt x="240927" y="2036602"/>
                </a:lnTo>
                <a:lnTo>
                  <a:pt x="240609" y="2042316"/>
                </a:lnTo>
                <a:lnTo>
                  <a:pt x="239657" y="2048348"/>
                </a:lnTo>
                <a:lnTo>
                  <a:pt x="238705" y="2053745"/>
                </a:lnTo>
                <a:lnTo>
                  <a:pt x="237435" y="2059459"/>
                </a:lnTo>
                <a:lnTo>
                  <a:pt x="236165" y="2064856"/>
                </a:lnTo>
                <a:lnTo>
                  <a:pt x="234261" y="2070253"/>
                </a:lnTo>
                <a:lnTo>
                  <a:pt x="232039" y="2075332"/>
                </a:lnTo>
                <a:lnTo>
                  <a:pt x="229817" y="2080729"/>
                </a:lnTo>
                <a:lnTo>
                  <a:pt x="227277" y="2085808"/>
                </a:lnTo>
                <a:lnTo>
                  <a:pt x="224421" y="2090888"/>
                </a:lnTo>
                <a:lnTo>
                  <a:pt x="221564" y="2095332"/>
                </a:lnTo>
                <a:lnTo>
                  <a:pt x="218072" y="2100094"/>
                </a:lnTo>
                <a:lnTo>
                  <a:pt x="214898" y="2104539"/>
                </a:lnTo>
                <a:lnTo>
                  <a:pt x="211089" y="2108666"/>
                </a:lnTo>
                <a:lnTo>
                  <a:pt x="207597" y="2112793"/>
                </a:lnTo>
                <a:lnTo>
                  <a:pt x="203470" y="2116602"/>
                </a:lnTo>
                <a:lnTo>
                  <a:pt x="199344" y="2120412"/>
                </a:lnTo>
                <a:lnTo>
                  <a:pt x="194900" y="2123586"/>
                </a:lnTo>
                <a:lnTo>
                  <a:pt x="190456" y="2127078"/>
                </a:lnTo>
                <a:lnTo>
                  <a:pt x="185695" y="2129936"/>
                </a:lnTo>
                <a:lnTo>
                  <a:pt x="180616" y="2133110"/>
                </a:lnTo>
                <a:lnTo>
                  <a:pt x="175537" y="2135650"/>
                </a:lnTo>
                <a:lnTo>
                  <a:pt x="170776" y="2137872"/>
                </a:lnTo>
                <a:lnTo>
                  <a:pt x="165379" y="2140094"/>
                </a:lnTo>
                <a:lnTo>
                  <a:pt x="159666" y="2141999"/>
                </a:lnTo>
                <a:lnTo>
                  <a:pt x="153952" y="2143586"/>
                </a:lnTo>
                <a:lnTo>
                  <a:pt x="148556" y="2144856"/>
                </a:lnTo>
                <a:lnTo>
                  <a:pt x="142842" y="2145809"/>
                </a:lnTo>
                <a:lnTo>
                  <a:pt x="136811" y="2146443"/>
                </a:lnTo>
                <a:lnTo>
                  <a:pt x="130780" y="2147396"/>
                </a:lnTo>
                <a:lnTo>
                  <a:pt x="124431" y="2147396"/>
                </a:lnTo>
                <a:lnTo>
                  <a:pt x="119035" y="2147396"/>
                </a:lnTo>
                <a:lnTo>
                  <a:pt x="113321" y="2146761"/>
                </a:lnTo>
                <a:lnTo>
                  <a:pt x="107608" y="2145809"/>
                </a:lnTo>
                <a:lnTo>
                  <a:pt x="101894" y="2145174"/>
                </a:lnTo>
                <a:lnTo>
                  <a:pt x="96498" y="2143904"/>
                </a:lnTo>
                <a:lnTo>
                  <a:pt x="91419" y="2142634"/>
                </a:lnTo>
                <a:lnTo>
                  <a:pt x="86023" y="2141047"/>
                </a:lnTo>
                <a:lnTo>
                  <a:pt x="80944" y="2138824"/>
                </a:lnTo>
                <a:lnTo>
                  <a:pt x="76182" y="2136602"/>
                </a:lnTo>
                <a:lnTo>
                  <a:pt x="71104" y="2134380"/>
                </a:lnTo>
                <a:lnTo>
                  <a:pt x="66342" y="2131523"/>
                </a:lnTo>
                <a:lnTo>
                  <a:pt x="61898" y="2128983"/>
                </a:lnTo>
                <a:lnTo>
                  <a:pt x="57137" y="2125809"/>
                </a:lnTo>
                <a:lnTo>
                  <a:pt x="52693" y="2122634"/>
                </a:lnTo>
                <a:lnTo>
                  <a:pt x="48884" y="2119142"/>
                </a:lnTo>
                <a:lnTo>
                  <a:pt x="44757" y="2115650"/>
                </a:lnTo>
                <a:lnTo>
                  <a:pt x="40948" y="2111840"/>
                </a:lnTo>
                <a:lnTo>
                  <a:pt x="37139" y="2107713"/>
                </a:lnTo>
                <a:lnTo>
                  <a:pt x="33965" y="2103586"/>
                </a:lnTo>
                <a:lnTo>
                  <a:pt x="30473" y="2099459"/>
                </a:lnTo>
                <a:lnTo>
                  <a:pt x="27299" y="2094697"/>
                </a:lnTo>
                <a:lnTo>
                  <a:pt x="24442" y="2090253"/>
                </a:lnTo>
                <a:lnTo>
                  <a:pt x="21903" y="2085491"/>
                </a:lnTo>
                <a:lnTo>
                  <a:pt x="19363" y="2080412"/>
                </a:lnTo>
                <a:lnTo>
                  <a:pt x="17141" y="2075332"/>
                </a:lnTo>
                <a:lnTo>
                  <a:pt x="15237" y="2070570"/>
                </a:lnTo>
                <a:lnTo>
                  <a:pt x="13332" y="2065173"/>
                </a:lnTo>
                <a:lnTo>
                  <a:pt x="12062" y="2059777"/>
                </a:lnTo>
                <a:lnTo>
                  <a:pt x="10475" y="2054062"/>
                </a:lnTo>
                <a:lnTo>
                  <a:pt x="9523" y="2048666"/>
                </a:lnTo>
                <a:lnTo>
                  <a:pt x="8888" y="2042951"/>
                </a:lnTo>
                <a:lnTo>
                  <a:pt x="8253" y="2037237"/>
                </a:lnTo>
                <a:lnTo>
                  <a:pt x="6349" y="1997872"/>
                </a:lnTo>
                <a:lnTo>
                  <a:pt x="4762" y="1959459"/>
                </a:lnTo>
                <a:lnTo>
                  <a:pt x="3174" y="1921681"/>
                </a:lnTo>
                <a:lnTo>
                  <a:pt x="1905" y="1884856"/>
                </a:lnTo>
                <a:lnTo>
                  <a:pt x="952" y="1848983"/>
                </a:lnTo>
                <a:lnTo>
                  <a:pt x="318" y="1813745"/>
                </a:lnTo>
                <a:lnTo>
                  <a:pt x="0" y="1779142"/>
                </a:lnTo>
                <a:lnTo>
                  <a:pt x="0" y="1745491"/>
                </a:lnTo>
                <a:lnTo>
                  <a:pt x="0" y="1715650"/>
                </a:lnTo>
                <a:lnTo>
                  <a:pt x="318" y="1686126"/>
                </a:lnTo>
                <a:lnTo>
                  <a:pt x="952" y="1657554"/>
                </a:lnTo>
                <a:lnTo>
                  <a:pt x="1587" y="1629300"/>
                </a:lnTo>
                <a:lnTo>
                  <a:pt x="2540" y="1601681"/>
                </a:lnTo>
                <a:lnTo>
                  <a:pt x="3492" y="1574697"/>
                </a:lnTo>
                <a:lnTo>
                  <a:pt x="5079" y="1548348"/>
                </a:lnTo>
                <a:lnTo>
                  <a:pt x="6349" y="1522634"/>
                </a:lnTo>
                <a:lnTo>
                  <a:pt x="7936" y="1497555"/>
                </a:lnTo>
                <a:lnTo>
                  <a:pt x="9523" y="1473110"/>
                </a:lnTo>
                <a:lnTo>
                  <a:pt x="11745" y="1448666"/>
                </a:lnTo>
                <a:lnTo>
                  <a:pt x="13967" y="1425491"/>
                </a:lnTo>
                <a:lnTo>
                  <a:pt x="15871" y="1402634"/>
                </a:lnTo>
                <a:lnTo>
                  <a:pt x="18728" y="1380094"/>
                </a:lnTo>
                <a:lnTo>
                  <a:pt x="21268" y="1358507"/>
                </a:lnTo>
                <a:lnTo>
                  <a:pt x="23807" y="1336920"/>
                </a:lnTo>
                <a:lnTo>
                  <a:pt x="26981" y="1316285"/>
                </a:lnTo>
                <a:lnTo>
                  <a:pt x="29838" y="1295967"/>
                </a:lnTo>
                <a:lnTo>
                  <a:pt x="33012" y="1275967"/>
                </a:lnTo>
                <a:lnTo>
                  <a:pt x="36187" y="1256602"/>
                </a:lnTo>
                <a:lnTo>
                  <a:pt x="39996" y="1237872"/>
                </a:lnTo>
                <a:lnTo>
                  <a:pt x="43488" y="1219459"/>
                </a:lnTo>
                <a:lnTo>
                  <a:pt x="47297" y="1201681"/>
                </a:lnTo>
                <a:lnTo>
                  <a:pt x="51106" y="1184221"/>
                </a:lnTo>
                <a:lnTo>
                  <a:pt x="55232" y="1167396"/>
                </a:lnTo>
                <a:lnTo>
                  <a:pt x="59041" y="1150888"/>
                </a:lnTo>
                <a:lnTo>
                  <a:pt x="63485" y="1134697"/>
                </a:lnTo>
                <a:lnTo>
                  <a:pt x="67612" y="1119142"/>
                </a:lnTo>
                <a:lnTo>
                  <a:pt x="72056" y="1103904"/>
                </a:lnTo>
                <a:lnTo>
                  <a:pt x="76817" y="1088983"/>
                </a:lnTo>
                <a:lnTo>
                  <a:pt x="81261" y="1074697"/>
                </a:lnTo>
                <a:lnTo>
                  <a:pt x="86023" y="1060729"/>
                </a:lnTo>
                <a:lnTo>
                  <a:pt x="91102" y="1047078"/>
                </a:lnTo>
                <a:lnTo>
                  <a:pt x="95863" y="1033745"/>
                </a:lnTo>
                <a:lnTo>
                  <a:pt x="100942" y="1020729"/>
                </a:lnTo>
                <a:lnTo>
                  <a:pt x="106338" y="1008666"/>
                </a:lnTo>
                <a:lnTo>
                  <a:pt x="111734" y="996285"/>
                </a:lnTo>
                <a:lnTo>
                  <a:pt x="116813" y="984539"/>
                </a:lnTo>
                <a:lnTo>
                  <a:pt x="122209" y="973110"/>
                </a:lnTo>
                <a:lnTo>
                  <a:pt x="127923" y="961999"/>
                </a:lnTo>
                <a:lnTo>
                  <a:pt x="133637" y="951205"/>
                </a:lnTo>
                <a:lnTo>
                  <a:pt x="139350" y="940729"/>
                </a:lnTo>
                <a:lnTo>
                  <a:pt x="145064" y="930570"/>
                </a:lnTo>
                <a:lnTo>
                  <a:pt x="151095" y="920729"/>
                </a:lnTo>
                <a:lnTo>
                  <a:pt x="157126" y="911205"/>
                </a:lnTo>
                <a:lnTo>
                  <a:pt x="163475" y="902316"/>
                </a:lnTo>
                <a:lnTo>
                  <a:pt x="169506" y="893110"/>
                </a:lnTo>
                <a:lnTo>
                  <a:pt x="175537" y="884856"/>
                </a:lnTo>
                <a:lnTo>
                  <a:pt x="181885" y="876602"/>
                </a:lnTo>
                <a:lnTo>
                  <a:pt x="188234" y="868666"/>
                </a:lnTo>
                <a:lnTo>
                  <a:pt x="194900" y="861047"/>
                </a:lnTo>
                <a:lnTo>
                  <a:pt x="201248" y="853745"/>
                </a:lnTo>
                <a:lnTo>
                  <a:pt x="207914" y="846761"/>
                </a:lnTo>
                <a:lnTo>
                  <a:pt x="214580" y="840094"/>
                </a:lnTo>
                <a:lnTo>
                  <a:pt x="221246" y="833427"/>
                </a:lnTo>
                <a:lnTo>
                  <a:pt x="227912" y="827396"/>
                </a:lnTo>
                <a:lnTo>
                  <a:pt x="234578" y="821364"/>
                </a:lnTo>
                <a:lnTo>
                  <a:pt x="241244" y="815967"/>
                </a:lnTo>
                <a:lnTo>
                  <a:pt x="248228" y="810570"/>
                </a:lnTo>
                <a:lnTo>
                  <a:pt x="254894" y="805491"/>
                </a:lnTo>
                <a:lnTo>
                  <a:pt x="261242" y="800412"/>
                </a:lnTo>
                <a:lnTo>
                  <a:pt x="268225" y="796285"/>
                </a:lnTo>
                <a:lnTo>
                  <a:pt x="275209" y="791840"/>
                </a:lnTo>
                <a:lnTo>
                  <a:pt x="281875" y="788031"/>
                </a:lnTo>
                <a:lnTo>
                  <a:pt x="288541" y="784221"/>
                </a:lnTo>
                <a:lnTo>
                  <a:pt x="295207" y="780729"/>
                </a:lnTo>
                <a:lnTo>
                  <a:pt x="308221" y="774697"/>
                </a:lnTo>
                <a:lnTo>
                  <a:pt x="320918" y="769300"/>
                </a:lnTo>
                <a:lnTo>
                  <a:pt x="332980" y="765174"/>
                </a:lnTo>
                <a:lnTo>
                  <a:pt x="345043" y="761681"/>
                </a:lnTo>
                <a:lnTo>
                  <a:pt x="356470" y="759142"/>
                </a:lnTo>
                <a:lnTo>
                  <a:pt x="366945" y="756920"/>
                </a:lnTo>
                <a:lnTo>
                  <a:pt x="377103" y="755332"/>
                </a:lnTo>
                <a:lnTo>
                  <a:pt x="383134" y="754380"/>
                </a:lnTo>
                <a:lnTo>
                  <a:pt x="389165" y="753427"/>
                </a:lnTo>
                <a:lnTo>
                  <a:pt x="395831" y="752793"/>
                </a:lnTo>
                <a:lnTo>
                  <a:pt x="402179" y="752475"/>
                </a:lnTo>
                <a:close/>
                <a:moveTo>
                  <a:pt x="675470" y="0"/>
                </a:moveTo>
                <a:lnTo>
                  <a:pt x="683419" y="0"/>
                </a:lnTo>
                <a:lnTo>
                  <a:pt x="692004" y="0"/>
                </a:lnTo>
                <a:lnTo>
                  <a:pt x="700271" y="318"/>
                </a:lnTo>
                <a:lnTo>
                  <a:pt x="708220" y="636"/>
                </a:lnTo>
                <a:lnTo>
                  <a:pt x="716487" y="1589"/>
                </a:lnTo>
                <a:lnTo>
                  <a:pt x="724754" y="2542"/>
                </a:lnTo>
                <a:lnTo>
                  <a:pt x="732703" y="3814"/>
                </a:lnTo>
                <a:lnTo>
                  <a:pt x="740970" y="5085"/>
                </a:lnTo>
                <a:lnTo>
                  <a:pt x="749555" y="6674"/>
                </a:lnTo>
                <a:lnTo>
                  <a:pt x="757822" y="8263"/>
                </a:lnTo>
                <a:lnTo>
                  <a:pt x="766089" y="10488"/>
                </a:lnTo>
                <a:lnTo>
                  <a:pt x="774038" y="12712"/>
                </a:lnTo>
                <a:lnTo>
                  <a:pt x="781987" y="14937"/>
                </a:lnTo>
                <a:lnTo>
                  <a:pt x="789936" y="17479"/>
                </a:lnTo>
                <a:lnTo>
                  <a:pt x="797568" y="20658"/>
                </a:lnTo>
                <a:lnTo>
                  <a:pt x="805517" y="23518"/>
                </a:lnTo>
                <a:lnTo>
                  <a:pt x="812830" y="26696"/>
                </a:lnTo>
                <a:lnTo>
                  <a:pt x="820779" y="29874"/>
                </a:lnTo>
                <a:lnTo>
                  <a:pt x="828092" y="33688"/>
                </a:lnTo>
                <a:lnTo>
                  <a:pt x="835405" y="37184"/>
                </a:lnTo>
                <a:lnTo>
                  <a:pt x="842400" y="40997"/>
                </a:lnTo>
                <a:lnTo>
                  <a:pt x="849395" y="44811"/>
                </a:lnTo>
                <a:lnTo>
                  <a:pt x="856391" y="49260"/>
                </a:lnTo>
                <a:lnTo>
                  <a:pt x="862750" y="53710"/>
                </a:lnTo>
                <a:lnTo>
                  <a:pt x="876104" y="62608"/>
                </a:lnTo>
                <a:lnTo>
                  <a:pt x="888823" y="72142"/>
                </a:lnTo>
                <a:lnTo>
                  <a:pt x="900905" y="82630"/>
                </a:lnTo>
                <a:lnTo>
                  <a:pt x="912352" y="93118"/>
                </a:lnTo>
                <a:lnTo>
                  <a:pt x="923481" y="104559"/>
                </a:lnTo>
                <a:lnTo>
                  <a:pt x="933973" y="116318"/>
                </a:lnTo>
                <a:lnTo>
                  <a:pt x="943830" y="128712"/>
                </a:lnTo>
                <a:lnTo>
                  <a:pt x="953051" y="141425"/>
                </a:lnTo>
                <a:lnTo>
                  <a:pt x="961636" y="154773"/>
                </a:lnTo>
                <a:lnTo>
                  <a:pt x="969585" y="168120"/>
                </a:lnTo>
                <a:lnTo>
                  <a:pt x="976898" y="182104"/>
                </a:lnTo>
                <a:lnTo>
                  <a:pt x="983576" y="196405"/>
                </a:lnTo>
                <a:lnTo>
                  <a:pt x="989617" y="211025"/>
                </a:lnTo>
                <a:lnTo>
                  <a:pt x="995022" y="225962"/>
                </a:lnTo>
                <a:lnTo>
                  <a:pt x="999792" y="240899"/>
                </a:lnTo>
                <a:lnTo>
                  <a:pt x="1003289" y="256471"/>
                </a:lnTo>
                <a:lnTo>
                  <a:pt x="1006469" y="272044"/>
                </a:lnTo>
                <a:lnTo>
                  <a:pt x="1009012" y="287616"/>
                </a:lnTo>
                <a:lnTo>
                  <a:pt x="1010602" y="303825"/>
                </a:lnTo>
                <a:lnTo>
                  <a:pt x="1010920" y="312088"/>
                </a:lnTo>
                <a:lnTo>
                  <a:pt x="1011238" y="320033"/>
                </a:lnTo>
                <a:lnTo>
                  <a:pt x="1011238" y="327978"/>
                </a:lnTo>
                <a:lnTo>
                  <a:pt x="1011238" y="336241"/>
                </a:lnTo>
                <a:lnTo>
                  <a:pt x="1010920" y="344186"/>
                </a:lnTo>
                <a:lnTo>
                  <a:pt x="1010284" y="352449"/>
                </a:lnTo>
                <a:lnTo>
                  <a:pt x="1009648" y="361030"/>
                </a:lnTo>
                <a:lnTo>
                  <a:pt x="1008695" y="369293"/>
                </a:lnTo>
                <a:lnTo>
                  <a:pt x="1007741" y="377238"/>
                </a:lnTo>
                <a:lnTo>
                  <a:pt x="1005833" y="385501"/>
                </a:lnTo>
                <a:lnTo>
                  <a:pt x="1004561" y="393764"/>
                </a:lnTo>
                <a:lnTo>
                  <a:pt x="1002653" y="402027"/>
                </a:lnTo>
                <a:lnTo>
                  <a:pt x="1000745" y="410290"/>
                </a:lnTo>
                <a:lnTo>
                  <a:pt x="998202" y="418553"/>
                </a:lnTo>
                <a:lnTo>
                  <a:pt x="995976" y="426498"/>
                </a:lnTo>
                <a:lnTo>
                  <a:pt x="993432" y="434444"/>
                </a:lnTo>
                <a:lnTo>
                  <a:pt x="990571" y="442071"/>
                </a:lnTo>
                <a:lnTo>
                  <a:pt x="987709" y="449698"/>
                </a:lnTo>
                <a:lnTo>
                  <a:pt x="984529" y="457326"/>
                </a:lnTo>
                <a:lnTo>
                  <a:pt x="981350" y="464953"/>
                </a:lnTo>
                <a:lnTo>
                  <a:pt x="977534" y="472263"/>
                </a:lnTo>
                <a:lnTo>
                  <a:pt x="974037" y="479572"/>
                </a:lnTo>
                <a:lnTo>
                  <a:pt x="970221" y="486564"/>
                </a:lnTo>
                <a:lnTo>
                  <a:pt x="966406" y="493556"/>
                </a:lnTo>
                <a:lnTo>
                  <a:pt x="957821" y="507222"/>
                </a:lnTo>
                <a:lnTo>
                  <a:pt x="948600" y="520570"/>
                </a:lnTo>
                <a:lnTo>
                  <a:pt x="939061" y="533282"/>
                </a:lnTo>
                <a:lnTo>
                  <a:pt x="928886" y="545041"/>
                </a:lnTo>
                <a:lnTo>
                  <a:pt x="917757" y="556800"/>
                </a:lnTo>
                <a:lnTo>
                  <a:pt x="906629" y="567923"/>
                </a:lnTo>
                <a:lnTo>
                  <a:pt x="894864" y="578411"/>
                </a:lnTo>
                <a:lnTo>
                  <a:pt x="882463" y="588263"/>
                </a:lnTo>
                <a:lnTo>
                  <a:pt x="869745" y="597479"/>
                </a:lnTo>
                <a:lnTo>
                  <a:pt x="856709" y="606060"/>
                </a:lnTo>
                <a:lnTo>
                  <a:pt x="843036" y="614005"/>
                </a:lnTo>
                <a:lnTo>
                  <a:pt x="829364" y="621315"/>
                </a:lnTo>
                <a:lnTo>
                  <a:pt x="815055" y="627989"/>
                </a:lnTo>
                <a:lnTo>
                  <a:pt x="800429" y="634027"/>
                </a:lnTo>
                <a:lnTo>
                  <a:pt x="785485" y="639430"/>
                </a:lnTo>
                <a:lnTo>
                  <a:pt x="770223" y="643879"/>
                </a:lnTo>
                <a:lnTo>
                  <a:pt x="754643" y="647693"/>
                </a:lnTo>
                <a:lnTo>
                  <a:pt x="739063" y="650871"/>
                </a:lnTo>
                <a:lnTo>
                  <a:pt x="723482" y="653413"/>
                </a:lnTo>
                <a:lnTo>
                  <a:pt x="707266" y="654685"/>
                </a:lnTo>
                <a:lnTo>
                  <a:pt x="699317" y="655320"/>
                </a:lnTo>
                <a:lnTo>
                  <a:pt x="691368" y="655638"/>
                </a:lnTo>
                <a:lnTo>
                  <a:pt x="682783" y="655638"/>
                </a:lnTo>
                <a:lnTo>
                  <a:pt x="674834" y="655638"/>
                </a:lnTo>
                <a:lnTo>
                  <a:pt x="666567" y="655320"/>
                </a:lnTo>
                <a:lnTo>
                  <a:pt x="658618" y="654685"/>
                </a:lnTo>
                <a:lnTo>
                  <a:pt x="650351" y="654049"/>
                </a:lnTo>
                <a:lnTo>
                  <a:pt x="642084" y="653096"/>
                </a:lnTo>
                <a:lnTo>
                  <a:pt x="633499" y="651824"/>
                </a:lnTo>
                <a:lnTo>
                  <a:pt x="625550" y="650235"/>
                </a:lnTo>
                <a:lnTo>
                  <a:pt x="617283" y="648964"/>
                </a:lnTo>
                <a:lnTo>
                  <a:pt x="609016" y="647057"/>
                </a:lnTo>
                <a:lnTo>
                  <a:pt x="600749" y="644833"/>
                </a:lnTo>
                <a:lnTo>
                  <a:pt x="592800" y="642608"/>
                </a:lnTo>
                <a:lnTo>
                  <a:pt x="584851" y="640383"/>
                </a:lnTo>
                <a:lnTo>
                  <a:pt x="576902" y="637523"/>
                </a:lnTo>
                <a:lnTo>
                  <a:pt x="568953" y="634981"/>
                </a:lnTo>
                <a:lnTo>
                  <a:pt x="561004" y="632120"/>
                </a:lnTo>
                <a:lnTo>
                  <a:pt x="553691" y="628942"/>
                </a:lnTo>
                <a:lnTo>
                  <a:pt x="546059" y="625764"/>
                </a:lnTo>
                <a:lnTo>
                  <a:pt x="538746" y="621950"/>
                </a:lnTo>
                <a:lnTo>
                  <a:pt x="531433" y="618454"/>
                </a:lnTo>
                <a:lnTo>
                  <a:pt x="524438" y="614641"/>
                </a:lnTo>
                <a:lnTo>
                  <a:pt x="517443" y="610827"/>
                </a:lnTo>
                <a:lnTo>
                  <a:pt x="503771" y="601928"/>
                </a:lnTo>
                <a:lnTo>
                  <a:pt x="490734" y="593030"/>
                </a:lnTo>
                <a:lnTo>
                  <a:pt x="478016" y="583496"/>
                </a:lnTo>
                <a:lnTo>
                  <a:pt x="465615" y="573008"/>
                </a:lnTo>
                <a:lnTo>
                  <a:pt x="454168" y="562202"/>
                </a:lnTo>
                <a:lnTo>
                  <a:pt x="443040" y="550761"/>
                </a:lnTo>
                <a:lnTo>
                  <a:pt x="432547" y="539320"/>
                </a:lnTo>
                <a:lnTo>
                  <a:pt x="422690" y="526926"/>
                </a:lnTo>
                <a:lnTo>
                  <a:pt x="413787" y="513896"/>
                </a:lnTo>
                <a:lnTo>
                  <a:pt x="405202" y="500865"/>
                </a:lnTo>
                <a:lnTo>
                  <a:pt x="396935" y="487200"/>
                </a:lnTo>
                <a:lnTo>
                  <a:pt x="389622" y="473216"/>
                </a:lnTo>
                <a:lnTo>
                  <a:pt x="383263" y="458915"/>
                </a:lnTo>
                <a:lnTo>
                  <a:pt x="377222" y="444614"/>
                </a:lnTo>
                <a:lnTo>
                  <a:pt x="371816" y="429677"/>
                </a:lnTo>
                <a:lnTo>
                  <a:pt x="367047" y="414422"/>
                </a:lnTo>
                <a:lnTo>
                  <a:pt x="363231" y="399167"/>
                </a:lnTo>
                <a:lnTo>
                  <a:pt x="360052" y="383594"/>
                </a:lnTo>
                <a:lnTo>
                  <a:pt x="357826" y="367704"/>
                </a:lnTo>
                <a:lnTo>
                  <a:pt x="356236" y="351496"/>
                </a:lnTo>
                <a:lnTo>
                  <a:pt x="355918" y="343551"/>
                </a:lnTo>
                <a:lnTo>
                  <a:pt x="355600" y="335605"/>
                </a:lnTo>
                <a:lnTo>
                  <a:pt x="355600" y="327342"/>
                </a:lnTo>
                <a:lnTo>
                  <a:pt x="355600" y="319397"/>
                </a:lnTo>
                <a:lnTo>
                  <a:pt x="355918" y="311134"/>
                </a:lnTo>
                <a:lnTo>
                  <a:pt x="356554" y="303189"/>
                </a:lnTo>
                <a:lnTo>
                  <a:pt x="357190" y="294608"/>
                </a:lnTo>
                <a:lnTo>
                  <a:pt x="358144" y="286345"/>
                </a:lnTo>
                <a:lnTo>
                  <a:pt x="359098" y="278082"/>
                </a:lnTo>
                <a:lnTo>
                  <a:pt x="360370" y="269819"/>
                </a:lnTo>
                <a:lnTo>
                  <a:pt x="362277" y="261874"/>
                </a:lnTo>
                <a:lnTo>
                  <a:pt x="364185" y="253611"/>
                </a:lnTo>
                <a:lnTo>
                  <a:pt x="366093" y="245030"/>
                </a:lnTo>
                <a:lnTo>
                  <a:pt x="368001" y="237085"/>
                </a:lnTo>
                <a:lnTo>
                  <a:pt x="370862" y="229140"/>
                </a:lnTo>
                <a:lnTo>
                  <a:pt x="373088" y="221194"/>
                </a:lnTo>
                <a:lnTo>
                  <a:pt x="376268" y="213249"/>
                </a:lnTo>
                <a:lnTo>
                  <a:pt x="379129" y="205622"/>
                </a:lnTo>
                <a:lnTo>
                  <a:pt x="381991" y="197994"/>
                </a:lnTo>
                <a:lnTo>
                  <a:pt x="385489" y="190685"/>
                </a:lnTo>
                <a:lnTo>
                  <a:pt x="388986" y="183375"/>
                </a:lnTo>
                <a:lnTo>
                  <a:pt x="392802" y="176066"/>
                </a:lnTo>
                <a:lnTo>
                  <a:pt x="396299" y="169074"/>
                </a:lnTo>
                <a:lnTo>
                  <a:pt x="400433" y="161764"/>
                </a:lnTo>
                <a:lnTo>
                  <a:pt x="409018" y="148099"/>
                </a:lnTo>
                <a:lnTo>
                  <a:pt x="417921" y="135068"/>
                </a:lnTo>
                <a:lnTo>
                  <a:pt x="427778" y="122356"/>
                </a:lnTo>
                <a:lnTo>
                  <a:pt x="437952" y="109962"/>
                </a:lnTo>
                <a:lnTo>
                  <a:pt x="448763" y="98521"/>
                </a:lnTo>
                <a:lnTo>
                  <a:pt x="460210" y="87397"/>
                </a:lnTo>
                <a:lnTo>
                  <a:pt x="471974" y="77227"/>
                </a:lnTo>
                <a:lnTo>
                  <a:pt x="484375" y="67057"/>
                </a:lnTo>
                <a:lnTo>
                  <a:pt x="496775" y="57841"/>
                </a:lnTo>
                <a:lnTo>
                  <a:pt x="510130" y="49578"/>
                </a:lnTo>
                <a:lnTo>
                  <a:pt x="523802" y="41633"/>
                </a:lnTo>
                <a:lnTo>
                  <a:pt x="537474" y="34005"/>
                </a:lnTo>
                <a:lnTo>
                  <a:pt x="551783" y="27332"/>
                </a:lnTo>
                <a:lnTo>
                  <a:pt x="566409" y="21293"/>
                </a:lnTo>
                <a:lnTo>
                  <a:pt x="581353" y="16208"/>
                </a:lnTo>
                <a:lnTo>
                  <a:pt x="596297" y="11759"/>
                </a:lnTo>
                <a:lnTo>
                  <a:pt x="611878" y="7627"/>
                </a:lnTo>
                <a:lnTo>
                  <a:pt x="627776" y="4767"/>
                </a:lnTo>
                <a:lnTo>
                  <a:pt x="643356" y="2225"/>
                </a:lnTo>
                <a:lnTo>
                  <a:pt x="659572" y="636"/>
                </a:lnTo>
                <a:lnTo>
                  <a:pt x="667521" y="318"/>
                </a:lnTo>
                <a:lnTo>
                  <a:pt x="67547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 </a:t>
            </a:r>
            <a:endParaRPr lang="zh-CN" altLang="en-US" dirty="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04" name="KSO_Shape"/>
          <p:cNvSpPr>
            <a:spLocks/>
          </p:cNvSpPr>
          <p:nvPr/>
        </p:nvSpPr>
        <p:spPr bwMode="auto">
          <a:xfrm flipH="1">
            <a:off x="7790355" y="5118125"/>
            <a:ext cx="160042" cy="385644"/>
          </a:xfrm>
          <a:custGeom>
            <a:avLst/>
            <a:gdLst/>
            <a:ahLst/>
            <a:cxnLst/>
            <a:rect l="0" t="0" r="r" b="b"/>
            <a:pathLst>
              <a:path w="1366838" h="3292475">
                <a:moveTo>
                  <a:pt x="402179" y="752475"/>
                </a:moveTo>
                <a:lnTo>
                  <a:pt x="964659" y="752475"/>
                </a:lnTo>
                <a:lnTo>
                  <a:pt x="971008" y="752793"/>
                </a:lnTo>
                <a:lnTo>
                  <a:pt x="977673" y="753427"/>
                </a:lnTo>
                <a:lnTo>
                  <a:pt x="983387" y="754380"/>
                </a:lnTo>
                <a:lnTo>
                  <a:pt x="989736" y="755332"/>
                </a:lnTo>
                <a:lnTo>
                  <a:pt x="999893" y="756920"/>
                </a:lnTo>
                <a:lnTo>
                  <a:pt x="1010368" y="759142"/>
                </a:lnTo>
                <a:lnTo>
                  <a:pt x="1021796" y="761681"/>
                </a:lnTo>
                <a:lnTo>
                  <a:pt x="1033541" y="765174"/>
                </a:lnTo>
                <a:lnTo>
                  <a:pt x="1045920" y="769300"/>
                </a:lnTo>
                <a:lnTo>
                  <a:pt x="1058617" y="774697"/>
                </a:lnTo>
                <a:lnTo>
                  <a:pt x="1071632" y="780729"/>
                </a:lnTo>
                <a:lnTo>
                  <a:pt x="1078298" y="784221"/>
                </a:lnTo>
                <a:lnTo>
                  <a:pt x="1084646" y="788031"/>
                </a:lnTo>
                <a:lnTo>
                  <a:pt x="1093851" y="793110"/>
                </a:lnTo>
                <a:lnTo>
                  <a:pt x="1102739" y="799142"/>
                </a:lnTo>
                <a:lnTo>
                  <a:pt x="1111627" y="805491"/>
                </a:lnTo>
                <a:lnTo>
                  <a:pt x="1121150" y="812158"/>
                </a:lnTo>
                <a:lnTo>
                  <a:pt x="1130038" y="819459"/>
                </a:lnTo>
                <a:lnTo>
                  <a:pt x="1138926" y="827396"/>
                </a:lnTo>
                <a:lnTo>
                  <a:pt x="1147814" y="835650"/>
                </a:lnTo>
                <a:lnTo>
                  <a:pt x="1156702" y="844539"/>
                </a:lnTo>
                <a:lnTo>
                  <a:pt x="1165590" y="853745"/>
                </a:lnTo>
                <a:lnTo>
                  <a:pt x="1174160" y="863586"/>
                </a:lnTo>
                <a:lnTo>
                  <a:pt x="1182731" y="874062"/>
                </a:lnTo>
                <a:lnTo>
                  <a:pt x="1190984" y="884856"/>
                </a:lnTo>
                <a:lnTo>
                  <a:pt x="1199554" y="896285"/>
                </a:lnTo>
                <a:lnTo>
                  <a:pt x="1207808" y="908348"/>
                </a:lnTo>
                <a:lnTo>
                  <a:pt x="1215743" y="920729"/>
                </a:lnTo>
                <a:lnTo>
                  <a:pt x="1223361" y="933745"/>
                </a:lnTo>
                <a:lnTo>
                  <a:pt x="1230980" y="947713"/>
                </a:lnTo>
                <a:lnTo>
                  <a:pt x="1238598" y="961999"/>
                </a:lnTo>
                <a:lnTo>
                  <a:pt x="1245899" y="976920"/>
                </a:lnTo>
                <a:lnTo>
                  <a:pt x="1253200" y="992158"/>
                </a:lnTo>
                <a:lnTo>
                  <a:pt x="1260183" y="1008666"/>
                </a:lnTo>
                <a:lnTo>
                  <a:pt x="1267166" y="1025173"/>
                </a:lnTo>
                <a:lnTo>
                  <a:pt x="1274150" y="1042316"/>
                </a:lnTo>
                <a:lnTo>
                  <a:pt x="1280498" y="1060729"/>
                </a:lnTo>
                <a:lnTo>
                  <a:pt x="1286847" y="1079459"/>
                </a:lnTo>
                <a:lnTo>
                  <a:pt x="1293195" y="1098824"/>
                </a:lnTo>
                <a:lnTo>
                  <a:pt x="1298909" y="1119142"/>
                </a:lnTo>
                <a:lnTo>
                  <a:pt x="1304623" y="1140094"/>
                </a:lnTo>
                <a:lnTo>
                  <a:pt x="1310336" y="1161681"/>
                </a:lnTo>
                <a:lnTo>
                  <a:pt x="1315733" y="1184221"/>
                </a:lnTo>
                <a:lnTo>
                  <a:pt x="1320811" y="1207713"/>
                </a:lnTo>
                <a:lnTo>
                  <a:pt x="1325573" y="1231840"/>
                </a:lnTo>
                <a:lnTo>
                  <a:pt x="1330334" y="1256602"/>
                </a:lnTo>
                <a:lnTo>
                  <a:pt x="1334778" y="1282634"/>
                </a:lnTo>
                <a:lnTo>
                  <a:pt x="1338905" y="1309300"/>
                </a:lnTo>
                <a:lnTo>
                  <a:pt x="1343031" y="1336920"/>
                </a:lnTo>
                <a:lnTo>
                  <a:pt x="1346523" y="1365491"/>
                </a:lnTo>
                <a:lnTo>
                  <a:pt x="1350015" y="1395015"/>
                </a:lnTo>
                <a:lnTo>
                  <a:pt x="1352871" y="1425491"/>
                </a:lnTo>
                <a:lnTo>
                  <a:pt x="1355411" y="1456920"/>
                </a:lnTo>
                <a:lnTo>
                  <a:pt x="1358268" y="1489300"/>
                </a:lnTo>
                <a:lnTo>
                  <a:pt x="1360490" y="1522634"/>
                </a:lnTo>
                <a:lnTo>
                  <a:pt x="1362077" y="1557237"/>
                </a:lnTo>
                <a:lnTo>
                  <a:pt x="1363664" y="1592793"/>
                </a:lnTo>
                <a:lnTo>
                  <a:pt x="1365251" y="1629300"/>
                </a:lnTo>
                <a:lnTo>
                  <a:pt x="1365886" y="1667078"/>
                </a:lnTo>
                <a:lnTo>
                  <a:pt x="1366521" y="1705808"/>
                </a:lnTo>
                <a:lnTo>
                  <a:pt x="1366838" y="1745491"/>
                </a:lnTo>
                <a:lnTo>
                  <a:pt x="1366521" y="1779459"/>
                </a:lnTo>
                <a:lnTo>
                  <a:pt x="1366203" y="1813745"/>
                </a:lnTo>
                <a:lnTo>
                  <a:pt x="1365568" y="1848983"/>
                </a:lnTo>
                <a:lnTo>
                  <a:pt x="1364934" y="1884856"/>
                </a:lnTo>
                <a:lnTo>
                  <a:pt x="1363346" y="1921681"/>
                </a:lnTo>
                <a:lnTo>
                  <a:pt x="1362077" y="1959142"/>
                </a:lnTo>
                <a:lnTo>
                  <a:pt x="1360490" y="1997872"/>
                </a:lnTo>
                <a:lnTo>
                  <a:pt x="1358585" y="2037237"/>
                </a:lnTo>
                <a:lnTo>
                  <a:pt x="1357950" y="2042951"/>
                </a:lnTo>
                <a:lnTo>
                  <a:pt x="1357315" y="2048666"/>
                </a:lnTo>
                <a:lnTo>
                  <a:pt x="1356046" y="2054062"/>
                </a:lnTo>
                <a:lnTo>
                  <a:pt x="1354776" y="2059777"/>
                </a:lnTo>
                <a:lnTo>
                  <a:pt x="1353506" y="2065173"/>
                </a:lnTo>
                <a:lnTo>
                  <a:pt x="1351602" y="2070570"/>
                </a:lnTo>
                <a:lnTo>
                  <a:pt x="1349380" y="2075332"/>
                </a:lnTo>
                <a:lnTo>
                  <a:pt x="1347475" y="2080412"/>
                </a:lnTo>
                <a:lnTo>
                  <a:pt x="1344936" y="2085491"/>
                </a:lnTo>
                <a:lnTo>
                  <a:pt x="1342079" y="2090253"/>
                </a:lnTo>
                <a:lnTo>
                  <a:pt x="1339540" y="2094697"/>
                </a:lnTo>
                <a:lnTo>
                  <a:pt x="1336365" y="2099459"/>
                </a:lnTo>
                <a:lnTo>
                  <a:pt x="1332874" y="2103586"/>
                </a:lnTo>
                <a:lnTo>
                  <a:pt x="1329699" y="2107713"/>
                </a:lnTo>
                <a:lnTo>
                  <a:pt x="1325890" y="2111840"/>
                </a:lnTo>
                <a:lnTo>
                  <a:pt x="1322081" y="2115650"/>
                </a:lnTo>
                <a:lnTo>
                  <a:pt x="1317955" y="2119142"/>
                </a:lnTo>
                <a:lnTo>
                  <a:pt x="1314145" y="2122634"/>
                </a:lnTo>
                <a:lnTo>
                  <a:pt x="1309701" y="2125809"/>
                </a:lnTo>
                <a:lnTo>
                  <a:pt x="1304940" y="2128983"/>
                </a:lnTo>
                <a:lnTo>
                  <a:pt x="1300496" y="2131523"/>
                </a:lnTo>
                <a:lnTo>
                  <a:pt x="1295735" y="2134380"/>
                </a:lnTo>
                <a:lnTo>
                  <a:pt x="1290656" y="2136602"/>
                </a:lnTo>
                <a:lnTo>
                  <a:pt x="1285894" y="2138824"/>
                </a:lnTo>
                <a:lnTo>
                  <a:pt x="1280816" y="2141047"/>
                </a:lnTo>
                <a:lnTo>
                  <a:pt x="1275419" y="2142634"/>
                </a:lnTo>
                <a:lnTo>
                  <a:pt x="1270023" y="2143904"/>
                </a:lnTo>
                <a:lnTo>
                  <a:pt x="1264627" y="2145174"/>
                </a:lnTo>
                <a:lnTo>
                  <a:pt x="1259231" y="2145809"/>
                </a:lnTo>
                <a:lnTo>
                  <a:pt x="1253517" y="2146761"/>
                </a:lnTo>
                <a:lnTo>
                  <a:pt x="1247803" y="2147396"/>
                </a:lnTo>
                <a:lnTo>
                  <a:pt x="1242090" y="2147396"/>
                </a:lnTo>
                <a:lnTo>
                  <a:pt x="1236059" y="2147396"/>
                </a:lnTo>
                <a:lnTo>
                  <a:pt x="1230027" y="2146443"/>
                </a:lnTo>
                <a:lnTo>
                  <a:pt x="1223996" y="2145809"/>
                </a:lnTo>
                <a:lnTo>
                  <a:pt x="1218283" y="2144856"/>
                </a:lnTo>
                <a:lnTo>
                  <a:pt x="1212252" y="2143586"/>
                </a:lnTo>
                <a:lnTo>
                  <a:pt x="1207173" y="2141999"/>
                </a:lnTo>
                <a:lnTo>
                  <a:pt x="1201459" y="2140094"/>
                </a:lnTo>
                <a:lnTo>
                  <a:pt x="1196063" y="2137872"/>
                </a:lnTo>
                <a:lnTo>
                  <a:pt x="1190984" y="2135650"/>
                </a:lnTo>
                <a:lnTo>
                  <a:pt x="1186223" y="2133110"/>
                </a:lnTo>
                <a:lnTo>
                  <a:pt x="1181144" y="2129936"/>
                </a:lnTo>
                <a:lnTo>
                  <a:pt x="1176382" y="2127078"/>
                </a:lnTo>
                <a:lnTo>
                  <a:pt x="1171938" y="2123586"/>
                </a:lnTo>
                <a:lnTo>
                  <a:pt x="1167494" y="2120412"/>
                </a:lnTo>
                <a:lnTo>
                  <a:pt x="1163050" y="2116602"/>
                </a:lnTo>
                <a:lnTo>
                  <a:pt x="1159241" y="2112793"/>
                </a:lnTo>
                <a:lnTo>
                  <a:pt x="1155432" y="2108666"/>
                </a:lnTo>
                <a:lnTo>
                  <a:pt x="1151941" y="2104539"/>
                </a:lnTo>
                <a:lnTo>
                  <a:pt x="1148131" y="2100094"/>
                </a:lnTo>
                <a:lnTo>
                  <a:pt x="1145275" y="2095332"/>
                </a:lnTo>
                <a:lnTo>
                  <a:pt x="1142418" y="2090888"/>
                </a:lnTo>
                <a:lnTo>
                  <a:pt x="1139243" y="2085808"/>
                </a:lnTo>
                <a:lnTo>
                  <a:pt x="1137021" y="2080729"/>
                </a:lnTo>
                <a:lnTo>
                  <a:pt x="1134482" y="2075332"/>
                </a:lnTo>
                <a:lnTo>
                  <a:pt x="1132578" y="2070253"/>
                </a:lnTo>
                <a:lnTo>
                  <a:pt x="1130673" y="2064856"/>
                </a:lnTo>
                <a:lnTo>
                  <a:pt x="1129403" y="2059459"/>
                </a:lnTo>
                <a:lnTo>
                  <a:pt x="1128134" y="2053745"/>
                </a:lnTo>
                <a:lnTo>
                  <a:pt x="1126864" y="2048348"/>
                </a:lnTo>
                <a:lnTo>
                  <a:pt x="1126229" y="2042316"/>
                </a:lnTo>
                <a:lnTo>
                  <a:pt x="1125594" y="2036602"/>
                </a:lnTo>
                <a:lnTo>
                  <a:pt x="1125594" y="2030570"/>
                </a:lnTo>
                <a:lnTo>
                  <a:pt x="1125912" y="2024539"/>
                </a:lnTo>
                <a:lnTo>
                  <a:pt x="1127499" y="1986761"/>
                </a:lnTo>
                <a:lnTo>
                  <a:pt x="1129403" y="1949618"/>
                </a:lnTo>
                <a:lnTo>
                  <a:pt x="1130990" y="1913745"/>
                </a:lnTo>
                <a:lnTo>
                  <a:pt x="1131943" y="1878189"/>
                </a:lnTo>
                <a:lnTo>
                  <a:pt x="1132895" y="1843904"/>
                </a:lnTo>
                <a:lnTo>
                  <a:pt x="1133212" y="1810253"/>
                </a:lnTo>
                <a:lnTo>
                  <a:pt x="1133530" y="1777554"/>
                </a:lnTo>
                <a:lnTo>
                  <a:pt x="1133847" y="1745491"/>
                </a:lnTo>
                <a:lnTo>
                  <a:pt x="1133530" y="1697237"/>
                </a:lnTo>
                <a:lnTo>
                  <a:pt x="1132578" y="1650888"/>
                </a:lnTo>
                <a:lnTo>
                  <a:pt x="1131308" y="1606443"/>
                </a:lnTo>
                <a:lnTo>
                  <a:pt x="1129721" y="1563904"/>
                </a:lnTo>
                <a:lnTo>
                  <a:pt x="1127181" y="1522951"/>
                </a:lnTo>
                <a:lnTo>
                  <a:pt x="1124324" y="1483904"/>
                </a:lnTo>
                <a:lnTo>
                  <a:pt x="1121150" y="1447078"/>
                </a:lnTo>
                <a:lnTo>
                  <a:pt x="1117341" y="1411840"/>
                </a:lnTo>
                <a:lnTo>
                  <a:pt x="1113215" y="1378507"/>
                </a:lnTo>
                <a:lnTo>
                  <a:pt x="1109088" y="1346443"/>
                </a:lnTo>
                <a:lnTo>
                  <a:pt x="1104327" y="1316285"/>
                </a:lnTo>
                <a:lnTo>
                  <a:pt x="1099565" y="1288031"/>
                </a:lnTo>
                <a:lnTo>
                  <a:pt x="1094169" y="1261047"/>
                </a:lnTo>
                <a:lnTo>
                  <a:pt x="1088455" y="1235332"/>
                </a:lnTo>
                <a:lnTo>
                  <a:pt x="1082742" y="1211840"/>
                </a:lnTo>
                <a:lnTo>
                  <a:pt x="1076710" y="1189300"/>
                </a:lnTo>
                <a:lnTo>
                  <a:pt x="1076710" y="1585174"/>
                </a:lnTo>
                <a:lnTo>
                  <a:pt x="1076710" y="1860412"/>
                </a:lnTo>
                <a:lnTo>
                  <a:pt x="1076710" y="3112475"/>
                </a:lnTo>
                <a:lnTo>
                  <a:pt x="1076710" y="3121681"/>
                </a:lnTo>
                <a:lnTo>
                  <a:pt x="1075758" y="3130888"/>
                </a:lnTo>
                <a:lnTo>
                  <a:pt x="1074806" y="3139777"/>
                </a:lnTo>
                <a:lnTo>
                  <a:pt x="1073219" y="3148666"/>
                </a:lnTo>
                <a:lnTo>
                  <a:pt x="1071314" y="3157237"/>
                </a:lnTo>
                <a:lnTo>
                  <a:pt x="1068775" y="3166126"/>
                </a:lnTo>
                <a:lnTo>
                  <a:pt x="1065918" y="3174380"/>
                </a:lnTo>
                <a:lnTo>
                  <a:pt x="1062744" y="3182634"/>
                </a:lnTo>
                <a:lnTo>
                  <a:pt x="1059252" y="3190570"/>
                </a:lnTo>
                <a:lnTo>
                  <a:pt x="1055125" y="3198189"/>
                </a:lnTo>
                <a:lnTo>
                  <a:pt x="1050999" y="3205808"/>
                </a:lnTo>
                <a:lnTo>
                  <a:pt x="1046238" y="3213110"/>
                </a:lnTo>
                <a:lnTo>
                  <a:pt x="1041159" y="3220094"/>
                </a:lnTo>
                <a:lnTo>
                  <a:pt x="1036080" y="3226761"/>
                </a:lnTo>
                <a:lnTo>
                  <a:pt x="1030366" y="3233428"/>
                </a:lnTo>
                <a:lnTo>
                  <a:pt x="1024335" y="3239777"/>
                </a:lnTo>
                <a:lnTo>
                  <a:pt x="1017987" y="3245808"/>
                </a:lnTo>
                <a:lnTo>
                  <a:pt x="1011321" y="3251523"/>
                </a:lnTo>
                <a:lnTo>
                  <a:pt x="1004655" y="3256602"/>
                </a:lnTo>
                <a:lnTo>
                  <a:pt x="997354" y="3261681"/>
                </a:lnTo>
                <a:lnTo>
                  <a:pt x="990053" y="3266443"/>
                </a:lnTo>
                <a:lnTo>
                  <a:pt x="982752" y="3270570"/>
                </a:lnTo>
                <a:lnTo>
                  <a:pt x="974817" y="3274697"/>
                </a:lnTo>
                <a:lnTo>
                  <a:pt x="966881" y="3278189"/>
                </a:lnTo>
                <a:lnTo>
                  <a:pt x="958945" y="3281681"/>
                </a:lnTo>
                <a:lnTo>
                  <a:pt x="950692" y="3284221"/>
                </a:lnTo>
                <a:lnTo>
                  <a:pt x="942122" y="3287078"/>
                </a:lnTo>
                <a:lnTo>
                  <a:pt x="933234" y="3288983"/>
                </a:lnTo>
                <a:lnTo>
                  <a:pt x="924346" y="3290253"/>
                </a:lnTo>
                <a:lnTo>
                  <a:pt x="915458" y="3291523"/>
                </a:lnTo>
                <a:lnTo>
                  <a:pt x="906570" y="3292158"/>
                </a:lnTo>
                <a:lnTo>
                  <a:pt x="897047" y="3292475"/>
                </a:lnTo>
                <a:lnTo>
                  <a:pt x="887842" y="3292158"/>
                </a:lnTo>
                <a:lnTo>
                  <a:pt x="878636" y="3291523"/>
                </a:lnTo>
                <a:lnTo>
                  <a:pt x="869431" y="3290253"/>
                </a:lnTo>
                <a:lnTo>
                  <a:pt x="860543" y="3288983"/>
                </a:lnTo>
                <a:lnTo>
                  <a:pt x="851973" y="3287078"/>
                </a:lnTo>
                <a:lnTo>
                  <a:pt x="843719" y="3284221"/>
                </a:lnTo>
                <a:lnTo>
                  <a:pt x="835149" y="3281681"/>
                </a:lnTo>
                <a:lnTo>
                  <a:pt x="826896" y="3278189"/>
                </a:lnTo>
                <a:lnTo>
                  <a:pt x="818960" y="3274697"/>
                </a:lnTo>
                <a:lnTo>
                  <a:pt x="811025" y="3270570"/>
                </a:lnTo>
                <a:lnTo>
                  <a:pt x="803724" y="3266443"/>
                </a:lnTo>
                <a:lnTo>
                  <a:pt x="796423" y="3261681"/>
                </a:lnTo>
                <a:lnTo>
                  <a:pt x="789440" y="3256602"/>
                </a:lnTo>
                <a:lnTo>
                  <a:pt x="782456" y="3251523"/>
                </a:lnTo>
                <a:lnTo>
                  <a:pt x="775790" y="3245808"/>
                </a:lnTo>
                <a:lnTo>
                  <a:pt x="770077" y="3239777"/>
                </a:lnTo>
                <a:lnTo>
                  <a:pt x="764045" y="3233428"/>
                </a:lnTo>
                <a:lnTo>
                  <a:pt x="758332" y="3226761"/>
                </a:lnTo>
                <a:lnTo>
                  <a:pt x="752936" y="3220094"/>
                </a:lnTo>
                <a:lnTo>
                  <a:pt x="747857" y="3213110"/>
                </a:lnTo>
                <a:lnTo>
                  <a:pt x="743095" y="3205808"/>
                </a:lnTo>
                <a:lnTo>
                  <a:pt x="738651" y="3198189"/>
                </a:lnTo>
                <a:lnTo>
                  <a:pt x="734842" y="3190570"/>
                </a:lnTo>
                <a:lnTo>
                  <a:pt x="731351" y="3182634"/>
                </a:lnTo>
                <a:lnTo>
                  <a:pt x="728176" y="3174380"/>
                </a:lnTo>
                <a:lnTo>
                  <a:pt x="725002" y="3166126"/>
                </a:lnTo>
                <a:lnTo>
                  <a:pt x="722780" y="3157237"/>
                </a:lnTo>
                <a:lnTo>
                  <a:pt x="720875" y="3148666"/>
                </a:lnTo>
                <a:lnTo>
                  <a:pt x="718971" y="3139777"/>
                </a:lnTo>
                <a:lnTo>
                  <a:pt x="718019" y="3130888"/>
                </a:lnTo>
                <a:lnTo>
                  <a:pt x="717384" y="3121681"/>
                </a:lnTo>
                <a:lnTo>
                  <a:pt x="717066" y="3112475"/>
                </a:lnTo>
                <a:lnTo>
                  <a:pt x="717066" y="1973110"/>
                </a:lnTo>
                <a:lnTo>
                  <a:pt x="649772" y="1973110"/>
                </a:lnTo>
                <a:lnTo>
                  <a:pt x="649772" y="3112475"/>
                </a:lnTo>
                <a:lnTo>
                  <a:pt x="649455" y="3121681"/>
                </a:lnTo>
                <a:lnTo>
                  <a:pt x="648820" y="3130888"/>
                </a:lnTo>
                <a:lnTo>
                  <a:pt x="647550" y="3139777"/>
                </a:lnTo>
                <a:lnTo>
                  <a:pt x="645963" y="3148666"/>
                </a:lnTo>
                <a:lnTo>
                  <a:pt x="644058" y="3157237"/>
                </a:lnTo>
                <a:lnTo>
                  <a:pt x="641836" y="3166126"/>
                </a:lnTo>
                <a:lnTo>
                  <a:pt x="638662" y="3174380"/>
                </a:lnTo>
                <a:lnTo>
                  <a:pt x="635488" y="3182634"/>
                </a:lnTo>
                <a:lnTo>
                  <a:pt x="631679" y="3190570"/>
                </a:lnTo>
                <a:lnTo>
                  <a:pt x="628187" y="3198189"/>
                </a:lnTo>
                <a:lnTo>
                  <a:pt x="623426" y="3205808"/>
                </a:lnTo>
                <a:lnTo>
                  <a:pt x="618664" y="3213110"/>
                </a:lnTo>
                <a:lnTo>
                  <a:pt x="613903" y="3220094"/>
                </a:lnTo>
                <a:lnTo>
                  <a:pt x="608507" y="3226761"/>
                </a:lnTo>
                <a:lnTo>
                  <a:pt x="602793" y="3233428"/>
                </a:lnTo>
                <a:lnTo>
                  <a:pt x="596762" y="3239777"/>
                </a:lnTo>
                <a:lnTo>
                  <a:pt x="590413" y="3245808"/>
                </a:lnTo>
                <a:lnTo>
                  <a:pt x="584382" y="3251523"/>
                </a:lnTo>
                <a:lnTo>
                  <a:pt x="577399" y="3256602"/>
                </a:lnTo>
                <a:lnTo>
                  <a:pt x="570415" y="3261681"/>
                </a:lnTo>
                <a:lnTo>
                  <a:pt x="563115" y="3266443"/>
                </a:lnTo>
                <a:lnTo>
                  <a:pt x="555496" y="3270570"/>
                </a:lnTo>
                <a:lnTo>
                  <a:pt x="547561" y="3274697"/>
                </a:lnTo>
                <a:lnTo>
                  <a:pt x="539625" y="3278189"/>
                </a:lnTo>
                <a:lnTo>
                  <a:pt x="531372" y="3281681"/>
                </a:lnTo>
                <a:lnTo>
                  <a:pt x="523119" y="3284221"/>
                </a:lnTo>
                <a:lnTo>
                  <a:pt x="514866" y="3287078"/>
                </a:lnTo>
                <a:lnTo>
                  <a:pt x="505978" y="3288983"/>
                </a:lnTo>
                <a:lnTo>
                  <a:pt x="497090" y="3290253"/>
                </a:lnTo>
                <a:lnTo>
                  <a:pt x="488202" y="3291523"/>
                </a:lnTo>
                <a:lnTo>
                  <a:pt x="478997" y="3292158"/>
                </a:lnTo>
                <a:lnTo>
                  <a:pt x="469791" y="3292475"/>
                </a:lnTo>
                <a:lnTo>
                  <a:pt x="460268" y="3292158"/>
                </a:lnTo>
                <a:lnTo>
                  <a:pt x="451380" y="3291523"/>
                </a:lnTo>
                <a:lnTo>
                  <a:pt x="442493" y="3290253"/>
                </a:lnTo>
                <a:lnTo>
                  <a:pt x="433605" y="3288983"/>
                </a:lnTo>
                <a:lnTo>
                  <a:pt x="424717" y="3287078"/>
                </a:lnTo>
                <a:lnTo>
                  <a:pt x="416146" y="3284221"/>
                </a:lnTo>
                <a:lnTo>
                  <a:pt x="407893" y="3281681"/>
                </a:lnTo>
                <a:lnTo>
                  <a:pt x="399640" y="3278189"/>
                </a:lnTo>
                <a:lnTo>
                  <a:pt x="391704" y="3274697"/>
                </a:lnTo>
                <a:lnTo>
                  <a:pt x="384086" y="3270570"/>
                </a:lnTo>
                <a:lnTo>
                  <a:pt x="376468" y="3266443"/>
                </a:lnTo>
                <a:lnTo>
                  <a:pt x="368850" y="3261681"/>
                </a:lnTo>
                <a:lnTo>
                  <a:pt x="362184" y="3256602"/>
                </a:lnTo>
                <a:lnTo>
                  <a:pt x="355518" y="3251523"/>
                </a:lnTo>
                <a:lnTo>
                  <a:pt x="348852" y="3245808"/>
                </a:lnTo>
                <a:lnTo>
                  <a:pt x="342503" y="3239777"/>
                </a:lnTo>
                <a:lnTo>
                  <a:pt x="336472" y="3233428"/>
                </a:lnTo>
                <a:lnTo>
                  <a:pt x="330758" y="3226761"/>
                </a:lnTo>
                <a:lnTo>
                  <a:pt x="325362" y="3220094"/>
                </a:lnTo>
                <a:lnTo>
                  <a:pt x="320601" y="3213110"/>
                </a:lnTo>
                <a:lnTo>
                  <a:pt x="315839" y="3205808"/>
                </a:lnTo>
                <a:lnTo>
                  <a:pt x="311395" y="3198189"/>
                </a:lnTo>
                <a:lnTo>
                  <a:pt x="307586" y="3190570"/>
                </a:lnTo>
                <a:lnTo>
                  <a:pt x="303777" y="3182634"/>
                </a:lnTo>
                <a:lnTo>
                  <a:pt x="300603" y="3174380"/>
                </a:lnTo>
                <a:lnTo>
                  <a:pt x="298064" y="3166126"/>
                </a:lnTo>
                <a:lnTo>
                  <a:pt x="295524" y="3157237"/>
                </a:lnTo>
                <a:lnTo>
                  <a:pt x="293620" y="3148666"/>
                </a:lnTo>
                <a:lnTo>
                  <a:pt x="292032" y="3139777"/>
                </a:lnTo>
                <a:lnTo>
                  <a:pt x="290763" y="3130888"/>
                </a:lnTo>
                <a:lnTo>
                  <a:pt x="289810" y="3121681"/>
                </a:lnTo>
                <a:lnTo>
                  <a:pt x="289810" y="3112475"/>
                </a:lnTo>
                <a:lnTo>
                  <a:pt x="289810" y="1860412"/>
                </a:lnTo>
                <a:lnTo>
                  <a:pt x="289810" y="1585174"/>
                </a:lnTo>
                <a:lnTo>
                  <a:pt x="289810" y="1189300"/>
                </a:lnTo>
                <a:lnTo>
                  <a:pt x="284097" y="1211840"/>
                </a:lnTo>
                <a:lnTo>
                  <a:pt x="278383" y="1235332"/>
                </a:lnTo>
                <a:lnTo>
                  <a:pt x="272669" y="1261047"/>
                </a:lnTo>
                <a:lnTo>
                  <a:pt x="267273" y="1288031"/>
                </a:lnTo>
                <a:lnTo>
                  <a:pt x="262512" y="1316285"/>
                </a:lnTo>
                <a:lnTo>
                  <a:pt x="257750" y="1346443"/>
                </a:lnTo>
                <a:lnTo>
                  <a:pt x="253306" y="1378507"/>
                </a:lnTo>
                <a:lnTo>
                  <a:pt x="249497" y="1411840"/>
                </a:lnTo>
                <a:lnTo>
                  <a:pt x="245371" y="1447078"/>
                </a:lnTo>
                <a:lnTo>
                  <a:pt x="242514" y="1483904"/>
                </a:lnTo>
                <a:lnTo>
                  <a:pt x="239340" y="1522951"/>
                </a:lnTo>
                <a:lnTo>
                  <a:pt x="237118" y="1563904"/>
                </a:lnTo>
                <a:lnTo>
                  <a:pt x="235213" y="1606443"/>
                </a:lnTo>
                <a:lnTo>
                  <a:pt x="233943" y="1650888"/>
                </a:lnTo>
                <a:lnTo>
                  <a:pt x="233309" y="1696920"/>
                </a:lnTo>
                <a:lnTo>
                  <a:pt x="232674" y="1745491"/>
                </a:lnTo>
                <a:lnTo>
                  <a:pt x="232674" y="1777554"/>
                </a:lnTo>
                <a:lnTo>
                  <a:pt x="233309" y="1810253"/>
                </a:lnTo>
                <a:lnTo>
                  <a:pt x="233943" y="1843904"/>
                </a:lnTo>
                <a:lnTo>
                  <a:pt x="234896" y="1878189"/>
                </a:lnTo>
                <a:lnTo>
                  <a:pt x="235848" y="1913745"/>
                </a:lnTo>
                <a:lnTo>
                  <a:pt x="237118" y="1949618"/>
                </a:lnTo>
                <a:lnTo>
                  <a:pt x="238705" y="1986761"/>
                </a:lnTo>
                <a:lnTo>
                  <a:pt x="240927" y="2024539"/>
                </a:lnTo>
                <a:lnTo>
                  <a:pt x="241244" y="2030570"/>
                </a:lnTo>
                <a:lnTo>
                  <a:pt x="240927" y="2036602"/>
                </a:lnTo>
                <a:lnTo>
                  <a:pt x="240609" y="2042316"/>
                </a:lnTo>
                <a:lnTo>
                  <a:pt x="239657" y="2048348"/>
                </a:lnTo>
                <a:lnTo>
                  <a:pt x="238705" y="2053745"/>
                </a:lnTo>
                <a:lnTo>
                  <a:pt x="237435" y="2059459"/>
                </a:lnTo>
                <a:lnTo>
                  <a:pt x="236165" y="2064856"/>
                </a:lnTo>
                <a:lnTo>
                  <a:pt x="234261" y="2070253"/>
                </a:lnTo>
                <a:lnTo>
                  <a:pt x="232039" y="2075332"/>
                </a:lnTo>
                <a:lnTo>
                  <a:pt x="229817" y="2080729"/>
                </a:lnTo>
                <a:lnTo>
                  <a:pt x="227277" y="2085808"/>
                </a:lnTo>
                <a:lnTo>
                  <a:pt x="224421" y="2090888"/>
                </a:lnTo>
                <a:lnTo>
                  <a:pt x="221564" y="2095332"/>
                </a:lnTo>
                <a:lnTo>
                  <a:pt x="218072" y="2100094"/>
                </a:lnTo>
                <a:lnTo>
                  <a:pt x="214898" y="2104539"/>
                </a:lnTo>
                <a:lnTo>
                  <a:pt x="211089" y="2108666"/>
                </a:lnTo>
                <a:lnTo>
                  <a:pt x="207597" y="2112793"/>
                </a:lnTo>
                <a:lnTo>
                  <a:pt x="203470" y="2116602"/>
                </a:lnTo>
                <a:lnTo>
                  <a:pt x="199344" y="2120412"/>
                </a:lnTo>
                <a:lnTo>
                  <a:pt x="194900" y="2123586"/>
                </a:lnTo>
                <a:lnTo>
                  <a:pt x="190456" y="2127078"/>
                </a:lnTo>
                <a:lnTo>
                  <a:pt x="185695" y="2129936"/>
                </a:lnTo>
                <a:lnTo>
                  <a:pt x="180616" y="2133110"/>
                </a:lnTo>
                <a:lnTo>
                  <a:pt x="175537" y="2135650"/>
                </a:lnTo>
                <a:lnTo>
                  <a:pt x="170776" y="2137872"/>
                </a:lnTo>
                <a:lnTo>
                  <a:pt x="165379" y="2140094"/>
                </a:lnTo>
                <a:lnTo>
                  <a:pt x="159666" y="2141999"/>
                </a:lnTo>
                <a:lnTo>
                  <a:pt x="153952" y="2143586"/>
                </a:lnTo>
                <a:lnTo>
                  <a:pt x="148556" y="2144856"/>
                </a:lnTo>
                <a:lnTo>
                  <a:pt x="142842" y="2145809"/>
                </a:lnTo>
                <a:lnTo>
                  <a:pt x="136811" y="2146443"/>
                </a:lnTo>
                <a:lnTo>
                  <a:pt x="130780" y="2147396"/>
                </a:lnTo>
                <a:lnTo>
                  <a:pt x="124431" y="2147396"/>
                </a:lnTo>
                <a:lnTo>
                  <a:pt x="119035" y="2147396"/>
                </a:lnTo>
                <a:lnTo>
                  <a:pt x="113321" y="2146761"/>
                </a:lnTo>
                <a:lnTo>
                  <a:pt x="107608" y="2145809"/>
                </a:lnTo>
                <a:lnTo>
                  <a:pt x="101894" y="2145174"/>
                </a:lnTo>
                <a:lnTo>
                  <a:pt x="96498" y="2143904"/>
                </a:lnTo>
                <a:lnTo>
                  <a:pt x="91419" y="2142634"/>
                </a:lnTo>
                <a:lnTo>
                  <a:pt x="86023" y="2141047"/>
                </a:lnTo>
                <a:lnTo>
                  <a:pt x="80944" y="2138824"/>
                </a:lnTo>
                <a:lnTo>
                  <a:pt x="76182" y="2136602"/>
                </a:lnTo>
                <a:lnTo>
                  <a:pt x="71104" y="2134380"/>
                </a:lnTo>
                <a:lnTo>
                  <a:pt x="66342" y="2131523"/>
                </a:lnTo>
                <a:lnTo>
                  <a:pt x="61898" y="2128983"/>
                </a:lnTo>
                <a:lnTo>
                  <a:pt x="57137" y="2125809"/>
                </a:lnTo>
                <a:lnTo>
                  <a:pt x="52693" y="2122634"/>
                </a:lnTo>
                <a:lnTo>
                  <a:pt x="48884" y="2119142"/>
                </a:lnTo>
                <a:lnTo>
                  <a:pt x="44757" y="2115650"/>
                </a:lnTo>
                <a:lnTo>
                  <a:pt x="40948" y="2111840"/>
                </a:lnTo>
                <a:lnTo>
                  <a:pt x="37139" y="2107713"/>
                </a:lnTo>
                <a:lnTo>
                  <a:pt x="33965" y="2103586"/>
                </a:lnTo>
                <a:lnTo>
                  <a:pt x="30473" y="2099459"/>
                </a:lnTo>
                <a:lnTo>
                  <a:pt x="27299" y="2094697"/>
                </a:lnTo>
                <a:lnTo>
                  <a:pt x="24442" y="2090253"/>
                </a:lnTo>
                <a:lnTo>
                  <a:pt x="21903" y="2085491"/>
                </a:lnTo>
                <a:lnTo>
                  <a:pt x="19363" y="2080412"/>
                </a:lnTo>
                <a:lnTo>
                  <a:pt x="17141" y="2075332"/>
                </a:lnTo>
                <a:lnTo>
                  <a:pt x="15237" y="2070570"/>
                </a:lnTo>
                <a:lnTo>
                  <a:pt x="13332" y="2065173"/>
                </a:lnTo>
                <a:lnTo>
                  <a:pt x="12062" y="2059777"/>
                </a:lnTo>
                <a:lnTo>
                  <a:pt x="10475" y="2054062"/>
                </a:lnTo>
                <a:lnTo>
                  <a:pt x="9523" y="2048666"/>
                </a:lnTo>
                <a:lnTo>
                  <a:pt x="8888" y="2042951"/>
                </a:lnTo>
                <a:lnTo>
                  <a:pt x="8253" y="2037237"/>
                </a:lnTo>
                <a:lnTo>
                  <a:pt x="6349" y="1997872"/>
                </a:lnTo>
                <a:lnTo>
                  <a:pt x="4762" y="1959459"/>
                </a:lnTo>
                <a:lnTo>
                  <a:pt x="3174" y="1921681"/>
                </a:lnTo>
                <a:lnTo>
                  <a:pt x="1905" y="1884856"/>
                </a:lnTo>
                <a:lnTo>
                  <a:pt x="952" y="1848983"/>
                </a:lnTo>
                <a:lnTo>
                  <a:pt x="318" y="1813745"/>
                </a:lnTo>
                <a:lnTo>
                  <a:pt x="0" y="1779142"/>
                </a:lnTo>
                <a:lnTo>
                  <a:pt x="0" y="1745491"/>
                </a:lnTo>
                <a:lnTo>
                  <a:pt x="0" y="1715650"/>
                </a:lnTo>
                <a:lnTo>
                  <a:pt x="318" y="1686126"/>
                </a:lnTo>
                <a:lnTo>
                  <a:pt x="952" y="1657554"/>
                </a:lnTo>
                <a:lnTo>
                  <a:pt x="1587" y="1629300"/>
                </a:lnTo>
                <a:lnTo>
                  <a:pt x="2540" y="1601681"/>
                </a:lnTo>
                <a:lnTo>
                  <a:pt x="3492" y="1574697"/>
                </a:lnTo>
                <a:lnTo>
                  <a:pt x="5079" y="1548348"/>
                </a:lnTo>
                <a:lnTo>
                  <a:pt x="6349" y="1522634"/>
                </a:lnTo>
                <a:lnTo>
                  <a:pt x="7936" y="1497555"/>
                </a:lnTo>
                <a:lnTo>
                  <a:pt x="9523" y="1473110"/>
                </a:lnTo>
                <a:lnTo>
                  <a:pt x="11745" y="1448666"/>
                </a:lnTo>
                <a:lnTo>
                  <a:pt x="13967" y="1425491"/>
                </a:lnTo>
                <a:lnTo>
                  <a:pt x="15871" y="1402634"/>
                </a:lnTo>
                <a:lnTo>
                  <a:pt x="18728" y="1380094"/>
                </a:lnTo>
                <a:lnTo>
                  <a:pt x="21268" y="1358507"/>
                </a:lnTo>
                <a:lnTo>
                  <a:pt x="23807" y="1336920"/>
                </a:lnTo>
                <a:lnTo>
                  <a:pt x="26981" y="1316285"/>
                </a:lnTo>
                <a:lnTo>
                  <a:pt x="29838" y="1295967"/>
                </a:lnTo>
                <a:lnTo>
                  <a:pt x="33012" y="1275967"/>
                </a:lnTo>
                <a:lnTo>
                  <a:pt x="36187" y="1256602"/>
                </a:lnTo>
                <a:lnTo>
                  <a:pt x="39996" y="1237872"/>
                </a:lnTo>
                <a:lnTo>
                  <a:pt x="43488" y="1219459"/>
                </a:lnTo>
                <a:lnTo>
                  <a:pt x="47297" y="1201681"/>
                </a:lnTo>
                <a:lnTo>
                  <a:pt x="51106" y="1184221"/>
                </a:lnTo>
                <a:lnTo>
                  <a:pt x="55232" y="1167396"/>
                </a:lnTo>
                <a:lnTo>
                  <a:pt x="59041" y="1150888"/>
                </a:lnTo>
                <a:lnTo>
                  <a:pt x="63485" y="1134697"/>
                </a:lnTo>
                <a:lnTo>
                  <a:pt x="67612" y="1119142"/>
                </a:lnTo>
                <a:lnTo>
                  <a:pt x="72056" y="1103904"/>
                </a:lnTo>
                <a:lnTo>
                  <a:pt x="76817" y="1088983"/>
                </a:lnTo>
                <a:lnTo>
                  <a:pt x="81261" y="1074697"/>
                </a:lnTo>
                <a:lnTo>
                  <a:pt x="86023" y="1060729"/>
                </a:lnTo>
                <a:lnTo>
                  <a:pt x="91102" y="1047078"/>
                </a:lnTo>
                <a:lnTo>
                  <a:pt x="95863" y="1033745"/>
                </a:lnTo>
                <a:lnTo>
                  <a:pt x="100942" y="1020729"/>
                </a:lnTo>
                <a:lnTo>
                  <a:pt x="106338" y="1008666"/>
                </a:lnTo>
                <a:lnTo>
                  <a:pt x="111734" y="996285"/>
                </a:lnTo>
                <a:lnTo>
                  <a:pt x="116813" y="984539"/>
                </a:lnTo>
                <a:lnTo>
                  <a:pt x="122209" y="973110"/>
                </a:lnTo>
                <a:lnTo>
                  <a:pt x="127923" y="961999"/>
                </a:lnTo>
                <a:lnTo>
                  <a:pt x="133637" y="951205"/>
                </a:lnTo>
                <a:lnTo>
                  <a:pt x="139350" y="940729"/>
                </a:lnTo>
                <a:lnTo>
                  <a:pt x="145064" y="930570"/>
                </a:lnTo>
                <a:lnTo>
                  <a:pt x="151095" y="920729"/>
                </a:lnTo>
                <a:lnTo>
                  <a:pt x="157126" y="911205"/>
                </a:lnTo>
                <a:lnTo>
                  <a:pt x="163475" y="902316"/>
                </a:lnTo>
                <a:lnTo>
                  <a:pt x="169506" y="893110"/>
                </a:lnTo>
                <a:lnTo>
                  <a:pt x="175537" y="884856"/>
                </a:lnTo>
                <a:lnTo>
                  <a:pt x="181885" y="876602"/>
                </a:lnTo>
                <a:lnTo>
                  <a:pt x="188234" y="868666"/>
                </a:lnTo>
                <a:lnTo>
                  <a:pt x="194900" y="861047"/>
                </a:lnTo>
                <a:lnTo>
                  <a:pt x="201248" y="853745"/>
                </a:lnTo>
                <a:lnTo>
                  <a:pt x="207914" y="846761"/>
                </a:lnTo>
                <a:lnTo>
                  <a:pt x="214580" y="840094"/>
                </a:lnTo>
                <a:lnTo>
                  <a:pt x="221246" y="833427"/>
                </a:lnTo>
                <a:lnTo>
                  <a:pt x="227912" y="827396"/>
                </a:lnTo>
                <a:lnTo>
                  <a:pt x="234578" y="821364"/>
                </a:lnTo>
                <a:lnTo>
                  <a:pt x="241244" y="815967"/>
                </a:lnTo>
                <a:lnTo>
                  <a:pt x="248228" y="810570"/>
                </a:lnTo>
                <a:lnTo>
                  <a:pt x="254894" y="805491"/>
                </a:lnTo>
                <a:lnTo>
                  <a:pt x="261242" y="800412"/>
                </a:lnTo>
                <a:lnTo>
                  <a:pt x="268225" y="796285"/>
                </a:lnTo>
                <a:lnTo>
                  <a:pt x="275209" y="791840"/>
                </a:lnTo>
                <a:lnTo>
                  <a:pt x="281875" y="788031"/>
                </a:lnTo>
                <a:lnTo>
                  <a:pt x="288541" y="784221"/>
                </a:lnTo>
                <a:lnTo>
                  <a:pt x="295207" y="780729"/>
                </a:lnTo>
                <a:lnTo>
                  <a:pt x="308221" y="774697"/>
                </a:lnTo>
                <a:lnTo>
                  <a:pt x="320918" y="769300"/>
                </a:lnTo>
                <a:lnTo>
                  <a:pt x="332980" y="765174"/>
                </a:lnTo>
                <a:lnTo>
                  <a:pt x="345043" y="761681"/>
                </a:lnTo>
                <a:lnTo>
                  <a:pt x="356470" y="759142"/>
                </a:lnTo>
                <a:lnTo>
                  <a:pt x="366945" y="756920"/>
                </a:lnTo>
                <a:lnTo>
                  <a:pt x="377103" y="755332"/>
                </a:lnTo>
                <a:lnTo>
                  <a:pt x="383134" y="754380"/>
                </a:lnTo>
                <a:lnTo>
                  <a:pt x="389165" y="753427"/>
                </a:lnTo>
                <a:lnTo>
                  <a:pt x="395831" y="752793"/>
                </a:lnTo>
                <a:lnTo>
                  <a:pt x="402179" y="752475"/>
                </a:lnTo>
                <a:close/>
                <a:moveTo>
                  <a:pt x="675470" y="0"/>
                </a:moveTo>
                <a:lnTo>
                  <a:pt x="683419" y="0"/>
                </a:lnTo>
                <a:lnTo>
                  <a:pt x="692004" y="0"/>
                </a:lnTo>
                <a:lnTo>
                  <a:pt x="700271" y="318"/>
                </a:lnTo>
                <a:lnTo>
                  <a:pt x="708220" y="636"/>
                </a:lnTo>
                <a:lnTo>
                  <a:pt x="716487" y="1589"/>
                </a:lnTo>
                <a:lnTo>
                  <a:pt x="724754" y="2542"/>
                </a:lnTo>
                <a:lnTo>
                  <a:pt x="732703" y="3814"/>
                </a:lnTo>
                <a:lnTo>
                  <a:pt x="740970" y="5085"/>
                </a:lnTo>
                <a:lnTo>
                  <a:pt x="749555" y="6674"/>
                </a:lnTo>
                <a:lnTo>
                  <a:pt x="757822" y="8263"/>
                </a:lnTo>
                <a:lnTo>
                  <a:pt x="766089" y="10488"/>
                </a:lnTo>
                <a:lnTo>
                  <a:pt x="774038" y="12712"/>
                </a:lnTo>
                <a:lnTo>
                  <a:pt x="781987" y="14937"/>
                </a:lnTo>
                <a:lnTo>
                  <a:pt x="789936" y="17479"/>
                </a:lnTo>
                <a:lnTo>
                  <a:pt x="797568" y="20658"/>
                </a:lnTo>
                <a:lnTo>
                  <a:pt x="805517" y="23518"/>
                </a:lnTo>
                <a:lnTo>
                  <a:pt x="812830" y="26696"/>
                </a:lnTo>
                <a:lnTo>
                  <a:pt x="820779" y="29874"/>
                </a:lnTo>
                <a:lnTo>
                  <a:pt x="828092" y="33688"/>
                </a:lnTo>
                <a:lnTo>
                  <a:pt x="835405" y="37184"/>
                </a:lnTo>
                <a:lnTo>
                  <a:pt x="842400" y="40997"/>
                </a:lnTo>
                <a:lnTo>
                  <a:pt x="849395" y="44811"/>
                </a:lnTo>
                <a:lnTo>
                  <a:pt x="856391" y="49260"/>
                </a:lnTo>
                <a:lnTo>
                  <a:pt x="862750" y="53710"/>
                </a:lnTo>
                <a:lnTo>
                  <a:pt x="876104" y="62608"/>
                </a:lnTo>
                <a:lnTo>
                  <a:pt x="888823" y="72142"/>
                </a:lnTo>
                <a:lnTo>
                  <a:pt x="900905" y="82630"/>
                </a:lnTo>
                <a:lnTo>
                  <a:pt x="912352" y="93118"/>
                </a:lnTo>
                <a:lnTo>
                  <a:pt x="923481" y="104559"/>
                </a:lnTo>
                <a:lnTo>
                  <a:pt x="933973" y="116318"/>
                </a:lnTo>
                <a:lnTo>
                  <a:pt x="943830" y="128712"/>
                </a:lnTo>
                <a:lnTo>
                  <a:pt x="953051" y="141425"/>
                </a:lnTo>
                <a:lnTo>
                  <a:pt x="961636" y="154773"/>
                </a:lnTo>
                <a:lnTo>
                  <a:pt x="969585" y="168120"/>
                </a:lnTo>
                <a:lnTo>
                  <a:pt x="976898" y="182104"/>
                </a:lnTo>
                <a:lnTo>
                  <a:pt x="983576" y="196405"/>
                </a:lnTo>
                <a:lnTo>
                  <a:pt x="989617" y="211025"/>
                </a:lnTo>
                <a:lnTo>
                  <a:pt x="995022" y="225962"/>
                </a:lnTo>
                <a:lnTo>
                  <a:pt x="999792" y="240899"/>
                </a:lnTo>
                <a:lnTo>
                  <a:pt x="1003289" y="256471"/>
                </a:lnTo>
                <a:lnTo>
                  <a:pt x="1006469" y="272044"/>
                </a:lnTo>
                <a:lnTo>
                  <a:pt x="1009012" y="287616"/>
                </a:lnTo>
                <a:lnTo>
                  <a:pt x="1010602" y="303825"/>
                </a:lnTo>
                <a:lnTo>
                  <a:pt x="1010920" y="312088"/>
                </a:lnTo>
                <a:lnTo>
                  <a:pt x="1011238" y="320033"/>
                </a:lnTo>
                <a:lnTo>
                  <a:pt x="1011238" y="327978"/>
                </a:lnTo>
                <a:lnTo>
                  <a:pt x="1011238" y="336241"/>
                </a:lnTo>
                <a:lnTo>
                  <a:pt x="1010920" y="344186"/>
                </a:lnTo>
                <a:lnTo>
                  <a:pt x="1010284" y="352449"/>
                </a:lnTo>
                <a:lnTo>
                  <a:pt x="1009648" y="361030"/>
                </a:lnTo>
                <a:lnTo>
                  <a:pt x="1008695" y="369293"/>
                </a:lnTo>
                <a:lnTo>
                  <a:pt x="1007741" y="377238"/>
                </a:lnTo>
                <a:lnTo>
                  <a:pt x="1005833" y="385501"/>
                </a:lnTo>
                <a:lnTo>
                  <a:pt x="1004561" y="393764"/>
                </a:lnTo>
                <a:lnTo>
                  <a:pt x="1002653" y="402027"/>
                </a:lnTo>
                <a:lnTo>
                  <a:pt x="1000745" y="410290"/>
                </a:lnTo>
                <a:lnTo>
                  <a:pt x="998202" y="418553"/>
                </a:lnTo>
                <a:lnTo>
                  <a:pt x="995976" y="426498"/>
                </a:lnTo>
                <a:lnTo>
                  <a:pt x="993432" y="434444"/>
                </a:lnTo>
                <a:lnTo>
                  <a:pt x="990571" y="442071"/>
                </a:lnTo>
                <a:lnTo>
                  <a:pt x="987709" y="449698"/>
                </a:lnTo>
                <a:lnTo>
                  <a:pt x="984529" y="457326"/>
                </a:lnTo>
                <a:lnTo>
                  <a:pt x="981350" y="464953"/>
                </a:lnTo>
                <a:lnTo>
                  <a:pt x="977534" y="472263"/>
                </a:lnTo>
                <a:lnTo>
                  <a:pt x="974037" y="479572"/>
                </a:lnTo>
                <a:lnTo>
                  <a:pt x="970221" y="486564"/>
                </a:lnTo>
                <a:lnTo>
                  <a:pt x="966406" y="493556"/>
                </a:lnTo>
                <a:lnTo>
                  <a:pt x="957821" y="507222"/>
                </a:lnTo>
                <a:lnTo>
                  <a:pt x="948600" y="520570"/>
                </a:lnTo>
                <a:lnTo>
                  <a:pt x="939061" y="533282"/>
                </a:lnTo>
                <a:lnTo>
                  <a:pt x="928886" y="545041"/>
                </a:lnTo>
                <a:lnTo>
                  <a:pt x="917757" y="556800"/>
                </a:lnTo>
                <a:lnTo>
                  <a:pt x="906629" y="567923"/>
                </a:lnTo>
                <a:lnTo>
                  <a:pt x="894864" y="578411"/>
                </a:lnTo>
                <a:lnTo>
                  <a:pt x="882463" y="588263"/>
                </a:lnTo>
                <a:lnTo>
                  <a:pt x="869745" y="597479"/>
                </a:lnTo>
                <a:lnTo>
                  <a:pt x="856709" y="606060"/>
                </a:lnTo>
                <a:lnTo>
                  <a:pt x="843036" y="614005"/>
                </a:lnTo>
                <a:lnTo>
                  <a:pt x="829364" y="621315"/>
                </a:lnTo>
                <a:lnTo>
                  <a:pt x="815055" y="627989"/>
                </a:lnTo>
                <a:lnTo>
                  <a:pt x="800429" y="634027"/>
                </a:lnTo>
                <a:lnTo>
                  <a:pt x="785485" y="639430"/>
                </a:lnTo>
                <a:lnTo>
                  <a:pt x="770223" y="643879"/>
                </a:lnTo>
                <a:lnTo>
                  <a:pt x="754643" y="647693"/>
                </a:lnTo>
                <a:lnTo>
                  <a:pt x="739063" y="650871"/>
                </a:lnTo>
                <a:lnTo>
                  <a:pt x="723482" y="653413"/>
                </a:lnTo>
                <a:lnTo>
                  <a:pt x="707266" y="654685"/>
                </a:lnTo>
                <a:lnTo>
                  <a:pt x="699317" y="655320"/>
                </a:lnTo>
                <a:lnTo>
                  <a:pt x="691368" y="655638"/>
                </a:lnTo>
                <a:lnTo>
                  <a:pt x="682783" y="655638"/>
                </a:lnTo>
                <a:lnTo>
                  <a:pt x="674834" y="655638"/>
                </a:lnTo>
                <a:lnTo>
                  <a:pt x="666567" y="655320"/>
                </a:lnTo>
                <a:lnTo>
                  <a:pt x="658618" y="654685"/>
                </a:lnTo>
                <a:lnTo>
                  <a:pt x="650351" y="654049"/>
                </a:lnTo>
                <a:lnTo>
                  <a:pt x="642084" y="653096"/>
                </a:lnTo>
                <a:lnTo>
                  <a:pt x="633499" y="651824"/>
                </a:lnTo>
                <a:lnTo>
                  <a:pt x="625550" y="650235"/>
                </a:lnTo>
                <a:lnTo>
                  <a:pt x="617283" y="648964"/>
                </a:lnTo>
                <a:lnTo>
                  <a:pt x="609016" y="647057"/>
                </a:lnTo>
                <a:lnTo>
                  <a:pt x="600749" y="644833"/>
                </a:lnTo>
                <a:lnTo>
                  <a:pt x="592800" y="642608"/>
                </a:lnTo>
                <a:lnTo>
                  <a:pt x="584851" y="640383"/>
                </a:lnTo>
                <a:lnTo>
                  <a:pt x="576902" y="637523"/>
                </a:lnTo>
                <a:lnTo>
                  <a:pt x="568953" y="634981"/>
                </a:lnTo>
                <a:lnTo>
                  <a:pt x="561004" y="632120"/>
                </a:lnTo>
                <a:lnTo>
                  <a:pt x="553691" y="628942"/>
                </a:lnTo>
                <a:lnTo>
                  <a:pt x="546059" y="625764"/>
                </a:lnTo>
                <a:lnTo>
                  <a:pt x="538746" y="621950"/>
                </a:lnTo>
                <a:lnTo>
                  <a:pt x="531433" y="618454"/>
                </a:lnTo>
                <a:lnTo>
                  <a:pt x="524438" y="614641"/>
                </a:lnTo>
                <a:lnTo>
                  <a:pt x="517443" y="610827"/>
                </a:lnTo>
                <a:lnTo>
                  <a:pt x="503771" y="601928"/>
                </a:lnTo>
                <a:lnTo>
                  <a:pt x="490734" y="593030"/>
                </a:lnTo>
                <a:lnTo>
                  <a:pt x="478016" y="583496"/>
                </a:lnTo>
                <a:lnTo>
                  <a:pt x="465615" y="573008"/>
                </a:lnTo>
                <a:lnTo>
                  <a:pt x="454168" y="562202"/>
                </a:lnTo>
                <a:lnTo>
                  <a:pt x="443040" y="550761"/>
                </a:lnTo>
                <a:lnTo>
                  <a:pt x="432547" y="539320"/>
                </a:lnTo>
                <a:lnTo>
                  <a:pt x="422690" y="526926"/>
                </a:lnTo>
                <a:lnTo>
                  <a:pt x="413787" y="513896"/>
                </a:lnTo>
                <a:lnTo>
                  <a:pt x="405202" y="500865"/>
                </a:lnTo>
                <a:lnTo>
                  <a:pt x="396935" y="487200"/>
                </a:lnTo>
                <a:lnTo>
                  <a:pt x="389622" y="473216"/>
                </a:lnTo>
                <a:lnTo>
                  <a:pt x="383263" y="458915"/>
                </a:lnTo>
                <a:lnTo>
                  <a:pt x="377222" y="444614"/>
                </a:lnTo>
                <a:lnTo>
                  <a:pt x="371816" y="429677"/>
                </a:lnTo>
                <a:lnTo>
                  <a:pt x="367047" y="414422"/>
                </a:lnTo>
                <a:lnTo>
                  <a:pt x="363231" y="399167"/>
                </a:lnTo>
                <a:lnTo>
                  <a:pt x="360052" y="383594"/>
                </a:lnTo>
                <a:lnTo>
                  <a:pt x="357826" y="367704"/>
                </a:lnTo>
                <a:lnTo>
                  <a:pt x="356236" y="351496"/>
                </a:lnTo>
                <a:lnTo>
                  <a:pt x="355918" y="343551"/>
                </a:lnTo>
                <a:lnTo>
                  <a:pt x="355600" y="335605"/>
                </a:lnTo>
                <a:lnTo>
                  <a:pt x="355600" y="327342"/>
                </a:lnTo>
                <a:lnTo>
                  <a:pt x="355600" y="319397"/>
                </a:lnTo>
                <a:lnTo>
                  <a:pt x="355918" y="311134"/>
                </a:lnTo>
                <a:lnTo>
                  <a:pt x="356554" y="303189"/>
                </a:lnTo>
                <a:lnTo>
                  <a:pt x="357190" y="294608"/>
                </a:lnTo>
                <a:lnTo>
                  <a:pt x="358144" y="286345"/>
                </a:lnTo>
                <a:lnTo>
                  <a:pt x="359098" y="278082"/>
                </a:lnTo>
                <a:lnTo>
                  <a:pt x="360370" y="269819"/>
                </a:lnTo>
                <a:lnTo>
                  <a:pt x="362277" y="261874"/>
                </a:lnTo>
                <a:lnTo>
                  <a:pt x="364185" y="253611"/>
                </a:lnTo>
                <a:lnTo>
                  <a:pt x="366093" y="245030"/>
                </a:lnTo>
                <a:lnTo>
                  <a:pt x="368001" y="237085"/>
                </a:lnTo>
                <a:lnTo>
                  <a:pt x="370862" y="229140"/>
                </a:lnTo>
                <a:lnTo>
                  <a:pt x="373088" y="221194"/>
                </a:lnTo>
                <a:lnTo>
                  <a:pt x="376268" y="213249"/>
                </a:lnTo>
                <a:lnTo>
                  <a:pt x="379129" y="205622"/>
                </a:lnTo>
                <a:lnTo>
                  <a:pt x="381991" y="197994"/>
                </a:lnTo>
                <a:lnTo>
                  <a:pt x="385489" y="190685"/>
                </a:lnTo>
                <a:lnTo>
                  <a:pt x="388986" y="183375"/>
                </a:lnTo>
                <a:lnTo>
                  <a:pt x="392802" y="176066"/>
                </a:lnTo>
                <a:lnTo>
                  <a:pt x="396299" y="169074"/>
                </a:lnTo>
                <a:lnTo>
                  <a:pt x="400433" y="161764"/>
                </a:lnTo>
                <a:lnTo>
                  <a:pt x="409018" y="148099"/>
                </a:lnTo>
                <a:lnTo>
                  <a:pt x="417921" y="135068"/>
                </a:lnTo>
                <a:lnTo>
                  <a:pt x="427778" y="122356"/>
                </a:lnTo>
                <a:lnTo>
                  <a:pt x="437952" y="109962"/>
                </a:lnTo>
                <a:lnTo>
                  <a:pt x="448763" y="98521"/>
                </a:lnTo>
                <a:lnTo>
                  <a:pt x="460210" y="87397"/>
                </a:lnTo>
                <a:lnTo>
                  <a:pt x="471974" y="77227"/>
                </a:lnTo>
                <a:lnTo>
                  <a:pt x="484375" y="67057"/>
                </a:lnTo>
                <a:lnTo>
                  <a:pt x="496775" y="57841"/>
                </a:lnTo>
                <a:lnTo>
                  <a:pt x="510130" y="49578"/>
                </a:lnTo>
                <a:lnTo>
                  <a:pt x="523802" y="41633"/>
                </a:lnTo>
                <a:lnTo>
                  <a:pt x="537474" y="34005"/>
                </a:lnTo>
                <a:lnTo>
                  <a:pt x="551783" y="27332"/>
                </a:lnTo>
                <a:lnTo>
                  <a:pt x="566409" y="21293"/>
                </a:lnTo>
                <a:lnTo>
                  <a:pt x="581353" y="16208"/>
                </a:lnTo>
                <a:lnTo>
                  <a:pt x="596297" y="11759"/>
                </a:lnTo>
                <a:lnTo>
                  <a:pt x="611878" y="7627"/>
                </a:lnTo>
                <a:lnTo>
                  <a:pt x="627776" y="4767"/>
                </a:lnTo>
                <a:lnTo>
                  <a:pt x="643356" y="2225"/>
                </a:lnTo>
                <a:lnTo>
                  <a:pt x="659572" y="636"/>
                </a:lnTo>
                <a:lnTo>
                  <a:pt x="667521" y="318"/>
                </a:lnTo>
                <a:lnTo>
                  <a:pt x="67547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 </a:t>
            </a:r>
            <a:endParaRPr lang="zh-CN" altLang="en-US" dirty="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05" name="文本框 75"/>
          <p:cNvSpPr txBox="1"/>
          <p:nvPr/>
        </p:nvSpPr>
        <p:spPr>
          <a:xfrm>
            <a:off x="2318383" y="3974344"/>
            <a:ext cx="73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8</a:t>
            </a:r>
            <a:endParaRPr lang="zh-CN" altLang="en-US" sz="6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6" name="KSO_Shape"/>
          <p:cNvSpPr>
            <a:spLocks/>
          </p:cNvSpPr>
          <p:nvPr/>
        </p:nvSpPr>
        <p:spPr bwMode="auto">
          <a:xfrm flipH="1">
            <a:off x="4862974" y="4224533"/>
            <a:ext cx="160042" cy="385644"/>
          </a:xfrm>
          <a:custGeom>
            <a:avLst/>
            <a:gdLst/>
            <a:ahLst/>
            <a:cxnLst/>
            <a:rect l="0" t="0" r="r" b="b"/>
            <a:pathLst>
              <a:path w="1366838" h="3292475">
                <a:moveTo>
                  <a:pt x="402179" y="752475"/>
                </a:moveTo>
                <a:lnTo>
                  <a:pt x="964659" y="752475"/>
                </a:lnTo>
                <a:lnTo>
                  <a:pt x="971008" y="752793"/>
                </a:lnTo>
                <a:lnTo>
                  <a:pt x="977673" y="753427"/>
                </a:lnTo>
                <a:lnTo>
                  <a:pt x="983387" y="754380"/>
                </a:lnTo>
                <a:lnTo>
                  <a:pt x="989736" y="755332"/>
                </a:lnTo>
                <a:lnTo>
                  <a:pt x="999893" y="756920"/>
                </a:lnTo>
                <a:lnTo>
                  <a:pt x="1010368" y="759142"/>
                </a:lnTo>
                <a:lnTo>
                  <a:pt x="1021796" y="761681"/>
                </a:lnTo>
                <a:lnTo>
                  <a:pt x="1033541" y="765174"/>
                </a:lnTo>
                <a:lnTo>
                  <a:pt x="1045920" y="769300"/>
                </a:lnTo>
                <a:lnTo>
                  <a:pt x="1058617" y="774697"/>
                </a:lnTo>
                <a:lnTo>
                  <a:pt x="1071632" y="780729"/>
                </a:lnTo>
                <a:lnTo>
                  <a:pt x="1078298" y="784221"/>
                </a:lnTo>
                <a:lnTo>
                  <a:pt x="1084646" y="788031"/>
                </a:lnTo>
                <a:lnTo>
                  <a:pt x="1093851" y="793110"/>
                </a:lnTo>
                <a:lnTo>
                  <a:pt x="1102739" y="799142"/>
                </a:lnTo>
                <a:lnTo>
                  <a:pt x="1111627" y="805491"/>
                </a:lnTo>
                <a:lnTo>
                  <a:pt x="1121150" y="812158"/>
                </a:lnTo>
                <a:lnTo>
                  <a:pt x="1130038" y="819459"/>
                </a:lnTo>
                <a:lnTo>
                  <a:pt x="1138926" y="827396"/>
                </a:lnTo>
                <a:lnTo>
                  <a:pt x="1147814" y="835650"/>
                </a:lnTo>
                <a:lnTo>
                  <a:pt x="1156702" y="844539"/>
                </a:lnTo>
                <a:lnTo>
                  <a:pt x="1165590" y="853745"/>
                </a:lnTo>
                <a:lnTo>
                  <a:pt x="1174160" y="863586"/>
                </a:lnTo>
                <a:lnTo>
                  <a:pt x="1182731" y="874062"/>
                </a:lnTo>
                <a:lnTo>
                  <a:pt x="1190984" y="884856"/>
                </a:lnTo>
                <a:lnTo>
                  <a:pt x="1199554" y="896285"/>
                </a:lnTo>
                <a:lnTo>
                  <a:pt x="1207808" y="908348"/>
                </a:lnTo>
                <a:lnTo>
                  <a:pt x="1215743" y="920729"/>
                </a:lnTo>
                <a:lnTo>
                  <a:pt x="1223361" y="933745"/>
                </a:lnTo>
                <a:lnTo>
                  <a:pt x="1230980" y="947713"/>
                </a:lnTo>
                <a:lnTo>
                  <a:pt x="1238598" y="961999"/>
                </a:lnTo>
                <a:lnTo>
                  <a:pt x="1245899" y="976920"/>
                </a:lnTo>
                <a:lnTo>
                  <a:pt x="1253200" y="992158"/>
                </a:lnTo>
                <a:lnTo>
                  <a:pt x="1260183" y="1008666"/>
                </a:lnTo>
                <a:lnTo>
                  <a:pt x="1267166" y="1025173"/>
                </a:lnTo>
                <a:lnTo>
                  <a:pt x="1274150" y="1042316"/>
                </a:lnTo>
                <a:lnTo>
                  <a:pt x="1280498" y="1060729"/>
                </a:lnTo>
                <a:lnTo>
                  <a:pt x="1286847" y="1079459"/>
                </a:lnTo>
                <a:lnTo>
                  <a:pt x="1293195" y="1098824"/>
                </a:lnTo>
                <a:lnTo>
                  <a:pt x="1298909" y="1119142"/>
                </a:lnTo>
                <a:lnTo>
                  <a:pt x="1304623" y="1140094"/>
                </a:lnTo>
                <a:lnTo>
                  <a:pt x="1310336" y="1161681"/>
                </a:lnTo>
                <a:lnTo>
                  <a:pt x="1315733" y="1184221"/>
                </a:lnTo>
                <a:lnTo>
                  <a:pt x="1320811" y="1207713"/>
                </a:lnTo>
                <a:lnTo>
                  <a:pt x="1325573" y="1231840"/>
                </a:lnTo>
                <a:lnTo>
                  <a:pt x="1330334" y="1256602"/>
                </a:lnTo>
                <a:lnTo>
                  <a:pt x="1334778" y="1282634"/>
                </a:lnTo>
                <a:lnTo>
                  <a:pt x="1338905" y="1309300"/>
                </a:lnTo>
                <a:lnTo>
                  <a:pt x="1343031" y="1336920"/>
                </a:lnTo>
                <a:lnTo>
                  <a:pt x="1346523" y="1365491"/>
                </a:lnTo>
                <a:lnTo>
                  <a:pt x="1350015" y="1395015"/>
                </a:lnTo>
                <a:lnTo>
                  <a:pt x="1352871" y="1425491"/>
                </a:lnTo>
                <a:lnTo>
                  <a:pt x="1355411" y="1456920"/>
                </a:lnTo>
                <a:lnTo>
                  <a:pt x="1358268" y="1489300"/>
                </a:lnTo>
                <a:lnTo>
                  <a:pt x="1360490" y="1522634"/>
                </a:lnTo>
                <a:lnTo>
                  <a:pt x="1362077" y="1557237"/>
                </a:lnTo>
                <a:lnTo>
                  <a:pt x="1363664" y="1592793"/>
                </a:lnTo>
                <a:lnTo>
                  <a:pt x="1365251" y="1629300"/>
                </a:lnTo>
                <a:lnTo>
                  <a:pt x="1365886" y="1667078"/>
                </a:lnTo>
                <a:lnTo>
                  <a:pt x="1366521" y="1705808"/>
                </a:lnTo>
                <a:lnTo>
                  <a:pt x="1366838" y="1745491"/>
                </a:lnTo>
                <a:lnTo>
                  <a:pt x="1366521" y="1779459"/>
                </a:lnTo>
                <a:lnTo>
                  <a:pt x="1366203" y="1813745"/>
                </a:lnTo>
                <a:lnTo>
                  <a:pt x="1365568" y="1848983"/>
                </a:lnTo>
                <a:lnTo>
                  <a:pt x="1364934" y="1884856"/>
                </a:lnTo>
                <a:lnTo>
                  <a:pt x="1363346" y="1921681"/>
                </a:lnTo>
                <a:lnTo>
                  <a:pt x="1362077" y="1959142"/>
                </a:lnTo>
                <a:lnTo>
                  <a:pt x="1360490" y="1997872"/>
                </a:lnTo>
                <a:lnTo>
                  <a:pt x="1358585" y="2037237"/>
                </a:lnTo>
                <a:lnTo>
                  <a:pt x="1357950" y="2042951"/>
                </a:lnTo>
                <a:lnTo>
                  <a:pt x="1357315" y="2048666"/>
                </a:lnTo>
                <a:lnTo>
                  <a:pt x="1356046" y="2054062"/>
                </a:lnTo>
                <a:lnTo>
                  <a:pt x="1354776" y="2059777"/>
                </a:lnTo>
                <a:lnTo>
                  <a:pt x="1353506" y="2065173"/>
                </a:lnTo>
                <a:lnTo>
                  <a:pt x="1351602" y="2070570"/>
                </a:lnTo>
                <a:lnTo>
                  <a:pt x="1349380" y="2075332"/>
                </a:lnTo>
                <a:lnTo>
                  <a:pt x="1347475" y="2080412"/>
                </a:lnTo>
                <a:lnTo>
                  <a:pt x="1344936" y="2085491"/>
                </a:lnTo>
                <a:lnTo>
                  <a:pt x="1342079" y="2090253"/>
                </a:lnTo>
                <a:lnTo>
                  <a:pt x="1339540" y="2094697"/>
                </a:lnTo>
                <a:lnTo>
                  <a:pt x="1336365" y="2099459"/>
                </a:lnTo>
                <a:lnTo>
                  <a:pt x="1332874" y="2103586"/>
                </a:lnTo>
                <a:lnTo>
                  <a:pt x="1329699" y="2107713"/>
                </a:lnTo>
                <a:lnTo>
                  <a:pt x="1325890" y="2111840"/>
                </a:lnTo>
                <a:lnTo>
                  <a:pt x="1322081" y="2115650"/>
                </a:lnTo>
                <a:lnTo>
                  <a:pt x="1317955" y="2119142"/>
                </a:lnTo>
                <a:lnTo>
                  <a:pt x="1314145" y="2122634"/>
                </a:lnTo>
                <a:lnTo>
                  <a:pt x="1309701" y="2125809"/>
                </a:lnTo>
                <a:lnTo>
                  <a:pt x="1304940" y="2128983"/>
                </a:lnTo>
                <a:lnTo>
                  <a:pt x="1300496" y="2131523"/>
                </a:lnTo>
                <a:lnTo>
                  <a:pt x="1295735" y="2134380"/>
                </a:lnTo>
                <a:lnTo>
                  <a:pt x="1290656" y="2136602"/>
                </a:lnTo>
                <a:lnTo>
                  <a:pt x="1285894" y="2138824"/>
                </a:lnTo>
                <a:lnTo>
                  <a:pt x="1280816" y="2141047"/>
                </a:lnTo>
                <a:lnTo>
                  <a:pt x="1275419" y="2142634"/>
                </a:lnTo>
                <a:lnTo>
                  <a:pt x="1270023" y="2143904"/>
                </a:lnTo>
                <a:lnTo>
                  <a:pt x="1264627" y="2145174"/>
                </a:lnTo>
                <a:lnTo>
                  <a:pt x="1259231" y="2145809"/>
                </a:lnTo>
                <a:lnTo>
                  <a:pt x="1253517" y="2146761"/>
                </a:lnTo>
                <a:lnTo>
                  <a:pt x="1247803" y="2147396"/>
                </a:lnTo>
                <a:lnTo>
                  <a:pt x="1242090" y="2147396"/>
                </a:lnTo>
                <a:lnTo>
                  <a:pt x="1236059" y="2147396"/>
                </a:lnTo>
                <a:lnTo>
                  <a:pt x="1230027" y="2146443"/>
                </a:lnTo>
                <a:lnTo>
                  <a:pt x="1223996" y="2145809"/>
                </a:lnTo>
                <a:lnTo>
                  <a:pt x="1218283" y="2144856"/>
                </a:lnTo>
                <a:lnTo>
                  <a:pt x="1212252" y="2143586"/>
                </a:lnTo>
                <a:lnTo>
                  <a:pt x="1207173" y="2141999"/>
                </a:lnTo>
                <a:lnTo>
                  <a:pt x="1201459" y="2140094"/>
                </a:lnTo>
                <a:lnTo>
                  <a:pt x="1196063" y="2137872"/>
                </a:lnTo>
                <a:lnTo>
                  <a:pt x="1190984" y="2135650"/>
                </a:lnTo>
                <a:lnTo>
                  <a:pt x="1186223" y="2133110"/>
                </a:lnTo>
                <a:lnTo>
                  <a:pt x="1181144" y="2129936"/>
                </a:lnTo>
                <a:lnTo>
                  <a:pt x="1176382" y="2127078"/>
                </a:lnTo>
                <a:lnTo>
                  <a:pt x="1171938" y="2123586"/>
                </a:lnTo>
                <a:lnTo>
                  <a:pt x="1167494" y="2120412"/>
                </a:lnTo>
                <a:lnTo>
                  <a:pt x="1163050" y="2116602"/>
                </a:lnTo>
                <a:lnTo>
                  <a:pt x="1159241" y="2112793"/>
                </a:lnTo>
                <a:lnTo>
                  <a:pt x="1155432" y="2108666"/>
                </a:lnTo>
                <a:lnTo>
                  <a:pt x="1151941" y="2104539"/>
                </a:lnTo>
                <a:lnTo>
                  <a:pt x="1148131" y="2100094"/>
                </a:lnTo>
                <a:lnTo>
                  <a:pt x="1145275" y="2095332"/>
                </a:lnTo>
                <a:lnTo>
                  <a:pt x="1142418" y="2090888"/>
                </a:lnTo>
                <a:lnTo>
                  <a:pt x="1139243" y="2085808"/>
                </a:lnTo>
                <a:lnTo>
                  <a:pt x="1137021" y="2080729"/>
                </a:lnTo>
                <a:lnTo>
                  <a:pt x="1134482" y="2075332"/>
                </a:lnTo>
                <a:lnTo>
                  <a:pt x="1132578" y="2070253"/>
                </a:lnTo>
                <a:lnTo>
                  <a:pt x="1130673" y="2064856"/>
                </a:lnTo>
                <a:lnTo>
                  <a:pt x="1129403" y="2059459"/>
                </a:lnTo>
                <a:lnTo>
                  <a:pt x="1128134" y="2053745"/>
                </a:lnTo>
                <a:lnTo>
                  <a:pt x="1126864" y="2048348"/>
                </a:lnTo>
                <a:lnTo>
                  <a:pt x="1126229" y="2042316"/>
                </a:lnTo>
                <a:lnTo>
                  <a:pt x="1125594" y="2036602"/>
                </a:lnTo>
                <a:lnTo>
                  <a:pt x="1125594" y="2030570"/>
                </a:lnTo>
                <a:lnTo>
                  <a:pt x="1125912" y="2024539"/>
                </a:lnTo>
                <a:lnTo>
                  <a:pt x="1127499" y="1986761"/>
                </a:lnTo>
                <a:lnTo>
                  <a:pt x="1129403" y="1949618"/>
                </a:lnTo>
                <a:lnTo>
                  <a:pt x="1130990" y="1913745"/>
                </a:lnTo>
                <a:lnTo>
                  <a:pt x="1131943" y="1878189"/>
                </a:lnTo>
                <a:lnTo>
                  <a:pt x="1132895" y="1843904"/>
                </a:lnTo>
                <a:lnTo>
                  <a:pt x="1133212" y="1810253"/>
                </a:lnTo>
                <a:lnTo>
                  <a:pt x="1133530" y="1777554"/>
                </a:lnTo>
                <a:lnTo>
                  <a:pt x="1133847" y="1745491"/>
                </a:lnTo>
                <a:lnTo>
                  <a:pt x="1133530" y="1697237"/>
                </a:lnTo>
                <a:lnTo>
                  <a:pt x="1132578" y="1650888"/>
                </a:lnTo>
                <a:lnTo>
                  <a:pt x="1131308" y="1606443"/>
                </a:lnTo>
                <a:lnTo>
                  <a:pt x="1129721" y="1563904"/>
                </a:lnTo>
                <a:lnTo>
                  <a:pt x="1127181" y="1522951"/>
                </a:lnTo>
                <a:lnTo>
                  <a:pt x="1124324" y="1483904"/>
                </a:lnTo>
                <a:lnTo>
                  <a:pt x="1121150" y="1447078"/>
                </a:lnTo>
                <a:lnTo>
                  <a:pt x="1117341" y="1411840"/>
                </a:lnTo>
                <a:lnTo>
                  <a:pt x="1113215" y="1378507"/>
                </a:lnTo>
                <a:lnTo>
                  <a:pt x="1109088" y="1346443"/>
                </a:lnTo>
                <a:lnTo>
                  <a:pt x="1104327" y="1316285"/>
                </a:lnTo>
                <a:lnTo>
                  <a:pt x="1099565" y="1288031"/>
                </a:lnTo>
                <a:lnTo>
                  <a:pt x="1094169" y="1261047"/>
                </a:lnTo>
                <a:lnTo>
                  <a:pt x="1088455" y="1235332"/>
                </a:lnTo>
                <a:lnTo>
                  <a:pt x="1082742" y="1211840"/>
                </a:lnTo>
                <a:lnTo>
                  <a:pt x="1076710" y="1189300"/>
                </a:lnTo>
                <a:lnTo>
                  <a:pt x="1076710" y="1585174"/>
                </a:lnTo>
                <a:lnTo>
                  <a:pt x="1076710" y="1860412"/>
                </a:lnTo>
                <a:lnTo>
                  <a:pt x="1076710" y="3112475"/>
                </a:lnTo>
                <a:lnTo>
                  <a:pt x="1076710" y="3121681"/>
                </a:lnTo>
                <a:lnTo>
                  <a:pt x="1075758" y="3130888"/>
                </a:lnTo>
                <a:lnTo>
                  <a:pt x="1074806" y="3139777"/>
                </a:lnTo>
                <a:lnTo>
                  <a:pt x="1073219" y="3148666"/>
                </a:lnTo>
                <a:lnTo>
                  <a:pt x="1071314" y="3157237"/>
                </a:lnTo>
                <a:lnTo>
                  <a:pt x="1068775" y="3166126"/>
                </a:lnTo>
                <a:lnTo>
                  <a:pt x="1065918" y="3174380"/>
                </a:lnTo>
                <a:lnTo>
                  <a:pt x="1062744" y="3182634"/>
                </a:lnTo>
                <a:lnTo>
                  <a:pt x="1059252" y="3190570"/>
                </a:lnTo>
                <a:lnTo>
                  <a:pt x="1055125" y="3198189"/>
                </a:lnTo>
                <a:lnTo>
                  <a:pt x="1050999" y="3205808"/>
                </a:lnTo>
                <a:lnTo>
                  <a:pt x="1046238" y="3213110"/>
                </a:lnTo>
                <a:lnTo>
                  <a:pt x="1041159" y="3220094"/>
                </a:lnTo>
                <a:lnTo>
                  <a:pt x="1036080" y="3226761"/>
                </a:lnTo>
                <a:lnTo>
                  <a:pt x="1030366" y="3233428"/>
                </a:lnTo>
                <a:lnTo>
                  <a:pt x="1024335" y="3239777"/>
                </a:lnTo>
                <a:lnTo>
                  <a:pt x="1017987" y="3245808"/>
                </a:lnTo>
                <a:lnTo>
                  <a:pt x="1011321" y="3251523"/>
                </a:lnTo>
                <a:lnTo>
                  <a:pt x="1004655" y="3256602"/>
                </a:lnTo>
                <a:lnTo>
                  <a:pt x="997354" y="3261681"/>
                </a:lnTo>
                <a:lnTo>
                  <a:pt x="990053" y="3266443"/>
                </a:lnTo>
                <a:lnTo>
                  <a:pt x="982752" y="3270570"/>
                </a:lnTo>
                <a:lnTo>
                  <a:pt x="974817" y="3274697"/>
                </a:lnTo>
                <a:lnTo>
                  <a:pt x="966881" y="3278189"/>
                </a:lnTo>
                <a:lnTo>
                  <a:pt x="958945" y="3281681"/>
                </a:lnTo>
                <a:lnTo>
                  <a:pt x="950692" y="3284221"/>
                </a:lnTo>
                <a:lnTo>
                  <a:pt x="942122" y="3287078"/>
                </a:lnTo>
                <a:lnTo>
                  <a:pt x="933234" y="3288983"/>
                </a:lnTo>
                <a:lnTo>
                  <a:pt x="924346" y="3290253"/>
                </a:lnTo>
                <a:lnTo>
                  <a:pt x="915458" y="3291523"/>
                </a:lnTo>
                <a:lnTo>
                  <a:pt x="906570" y="3292158"/>
                </a:lnTo>
                <a:lnTo>
                  <a:pt x="897047" y="3292475"/>
                </a:lnTo>
                <a:lnTo>
                  <a:pt x="887842" y="3292158"/>
                </a:lnTo>
                <a:lnTo>
                  <a:pt x="878636" y="3291523"/>
                </a:lnTo>
                <a:lnTo>
                  <a:pt x="869431" y="3290253"/>
                </a:lnTo>
                <a:lnTo>
                  <a:pt x="860543" y="3288983"/>
                </a:lnTo>
                <a:lnTo>
                  <a:pt x="851973" y="3287078"/>
                </a:lnTo>
                <a:lnTo>
                  <a:pt x="843719" y="3284221"/>
                </a:lnTo>
                <a:lnTo>
                  <a:pt x="835149" y="3281681"/>
                </a:lnTo>
                <a:lnTo>
                  <a:pt x="826896" y="3278189"/>
                </a:lnTo>
                <a:lnTo>
                  <a:pt x="818960" y="3274697"/>
                </a:lnTo>
                <a:lnTo>
                  <a:pt x="811025" y="3270570"/>
                </a:lnTo>
                <a:lnTo>
                  <a:pt x="803724" y="3266443"/>
                </a:lnTo>
                <a:lnTo>
                  <a:pt x="796423" y="3261681"/>
                </a:lnTo>
                <a:lnTo>
                  <a:pt x="789440" y="3256602"/>
                </a:lnTo>
                <a:lnTo>
                  <a:pt x="782456" y="3251523"/>
                </a:lnTo>
                <a:lnTo>
                  <a:pt x="775790" y="3245808"/>
                </a:lnTo>
                <a:lnTo>
                  <a:pt x="770077" y="3239777"/>
                </a:lnTo>
                <a:lnTo>
                  <a:pt x="764045" y="3233428"/>
                </a:lnTo>
                <a:lnTo>
                  <a:pt x="758332" y="3226761"/>
                </a:lnTo>
                <a:lnTo>
                  <a:pt x="752936" y="3220094"/>
                </a:lnTo>
                <a:lnTo>
                  <a:pt x="747857" y="3213110"/>
                </a:lnTo>
                <a:lnTo>
                  <a:pt x="743095" y="3205808"/>
                </a:lnTo>
                <a:lnTo>
                  <a:pt x="738651" y="3198189"/>
                </a:lnTo>
                <a:lnTo>
                  <a:pt x="734842" y="3190570"/>
                </a:lnTo>
                <a:lnTo>
                  <a:pt x="731351" y="3182634"/>
                </a:lnTo>
                <a:lnTo>
                  <a:pt x="728176" y="3174380"/>
                </a:lnTo>
                <a:lnTo>
                  <a:pt x="725002" y="3166126"/>
                </a:lnTo>
                <a:lnTo>
                  <a:pt x="722780" y="3157237"/>
                </a:lnTo>
                <a:lnTo>
                  <a:pt x="720875" y="3148666"/>
                </a:lnTo>
                <a:lnTo>
                  <a:pt x="718971" y="3139777"/>
                </a:lnTo>
                <a:lnTo>
                  <a:pt x="718019" y="3130888"/>
                </a:lnTo>
                <a:lnTo>
                  <a:pt x="717384" y="3121681"/>
                </a:lnTo>
                <a:lnTo>
                  <a:pt x="717066" y="3112475"/>
                </a:lnTo>
                <a:lnTo>
                  <a:pt x="717066" y="1973110"/>
                </a:lnTo>
                <a:lnTo>
                  <a:pt x="649772" y="1973110"/>
                </a:lnTo>
                <a:lnTo>
                  <a:pt x="649772" y="3112475"/>
                </a:lnTo>
                <a:lnTo>
                  <a:pt x="649455" y="3121681"/>
                </a:lnTo>
                <a:lnTo>
                  <a:pt x="648820" y="3130888"/>
                </a:lnTo>
                <a:lnTo>
                  <a:pt x="647550" y="3139777"/>
                </a:lnTo>
                <a:lnTo>
                  <a:pt x="645963" y="3148666"/>
                </a:lnTo>
                <a:lnTo>
                  <a:pt x="644058" y="3157237"/>
                </a:lnTo>
                <a:lnTo>
                  <a:pt x="641836" y="3166126"/>
                </a:lnTo>
                <a:lnTo>
                  <a:pt x="638662" y="3174380"/>
                </a:lnTo>
                <a:lnTo>
                  <a:pt x="635488" y="3182634"/>
                </a:lnTo>
                <a:lnTo>
                  <a:pt x="631679" y="3190570"/>
                </a:lnTo>
                <a:lnTo>
                  <a:pt x="628187" y="3198189"/>
                </a:lnTo>
                <a:lnTo>
                  <a:pt x="623426" y="3205808"/>
                </a:lnTo>
                <a:lnTo>
                  <a:pt x="618664" y="3213110"/>
                </a:lnTo>
                <a:lnTo>
                  <a:pt x="613903" y="3220094"/>
                </a:lnTo>
                <a:lnTo>
                  <a:pt x="608507" y="3226761"/>
                </a:lnTo>
                <a:lnTo>
                  <a:pt x="602793" y="3233428"/>
                </a:lnTo>
                <a:lnTo>
                  <a:pt x="596762" y="3239777"/>
                </a:lnTo>
                <a:lnTo>
                  <a:pt x="590413" y="3245808"/>
                </a:lnTo>
                <a:lnTo>
                  <a:pt x="584382" y="3251523"/>
                </a:lnTo>
                <a:lnTo>
                  <a:pt x="577399" y="3256602"/>
                </a:lnTo>
                <a:lnTo>
                  <a:pt x="570415" y="3261681"/>
                </a:lnTo>
                <a:lnTo>
                  <a:pt x="563115" y="3266443"/>
                </a:lnTo>
                <a:lnTo>
                  <a:pt x="555496" y="3270570"/>
                </a:lnTo>
                <a:lnTo>
                  <a:pt x="547561" y="3274697"/>
                </a:lnTo>
                <a:lnTo>
                  <a:pt x="539625" y="3278189"/>
                </a:lnTo>
                <a:lnTo>
                  <a:pt x="531372" y="3281681"/>
                </a:lnTo>
                <a:lnTo>
                  <a:pt x="523119" y="3284221"/>
                </a:lnTo>
                <a:lnTo>
                  <a:pt x="514866" y="3287078"/>
                </a:lnTo>
                <a:lnTo>
                  <a:pt x="505978" y="3288983"/>
                </a:lnTo>
                <a:lnTo>
                  <a:pt x="497090" y="3290253"/>
                </a:lnTo>
                <a:lnTo>
                  <a:pt x="488202" y="3291523"/>
                </a:lnTo>
                <a:lnTo>
                  <a:pt x="478997" y="3292158"/>
                </a:lnTo>
                <a:lnTo>
                  <a:pt x="469791" y="3292475"/>
                </a:lnTo>
                <a:lnTo>
                  <a:pt x="460268" y="3292158"/>
                </a:lnTo>
                <a:lnTo>
                  <a:pt x="451380" y="3291523"/>
                </a:lnTo>
                <a:lnTo>
                  <a:pt x="442493" y="3290253"/>
                </a:lnTo>
                <a:lnTo>
                  <a:pt x="433605" y="3288983"/>
                </a:lnTo>
                <a:lnTo>
                  <a:pt x="424717" y="3287078"/>
                </a:lnTo>
                <a:lnTo>
                  <a:pt x="416146" y="3284221"/>
                </a:lnTo>
                <a:lnTo>
                  <a:pt x="407893" y="3281681"/>
                </a:lnTo>
                <a:lnTo>
                  <a:pt x="399640" y="3278189"/>
                </a:lnTo>
                <a:lnTo>
                  <a:pt x="391704" y="3274697"/>
                </a:lnTo>
                <a:lnTo>
                  <a:pt x="384086" y="3270570"/>
                </a:lnTo>
                <a:lnTo>
                  <a:pt x="376468" y="3266443"/>
                </a:lnTo>
                <a:lnTo>
                  <a:pt x="368850" y="3261681"/>
                </a:lnTo>
                <a:lnTo>
                  <a:pt x="362184" y="3256602"/>
                </a:lnTo>
                <a:lnTo>
                  <a:pt x="355518" y="3251523"/>
                </a:lnTo>
                <a:lnTo>
                  <a:pt x="348852" y="3245808"/>
                </a:lnTo>
                <a:lnTo>
                  <a:pt x="342503" y="3239777"/>
                </a:lnTo>
                <a:lnTo>
                  <a:pt x="336472" y="3233428"/>
                </a:lnTo>
                <a:lnTo>
                  <a:pt x="330758" y="3226761"/>
                </a:lnTo>
                <a:lnTo>
                  <a:pt x="325362" y="3220094"/>
                </a:lnTo>
                <a:lnTo>
                  <a:pt x="320601" y="3213110"/>
                </a:lnTo>
                <a:lnTo>
                  <a:pt x="315839" y="3205808"/>
                </a:lnTo>
                <a:lnTo>
                  <a:pt x="311395" y="3198189"/>
                </a:lnTo>
                <a:lnTo>
                  <a:pt x="307586" y="3190570"/>
                </a:lnTo>
                <a:lnTo>
                  <a:pt x="303777" y="3182634"/>
                </a:lnTo>
                <a:lnTo>
                  <a:pt x="300603" y="3174380"/>
                </a:lnTo>
                <a:lnTo>
                  <a:pt x="298064" y="3166126"/>
                </a:lnTo>
                <a:lnTo>
                  <a:pt x="295524" y="3157237"/>
                </a:lnTo>
                <a:lnTo>
                  <a:pt x="293620" y="3148666"/>
                </a:lnTo>
                <a:lnTo>
                  <a:pt x="292032" y="3139777"/>
                </a:lnTo>
                <a:lnTo>
                  <a:pt x="290763" y="3130888"/>
                </a:lnTo>
                <a:lnTo>
                  <a:pt x="289810" y="3121681"/>
                </a:lnTo>
                <a:lnTo>
                  <a:pt x="289810" y="3112475"/>
                </a:lnTo>
                <a:lnTo>
                  <a:pt x="289810" y="1860412"/>
                </a:lnTo>
                <a:lnTo>
                  <a:pt x="289810" y="1585174"/>
                </a:lnTo>
                <a:lnTo>
                  <a:pt x="289810" y="1189300"/>
                </a:lnTo>
                <a:lnTo>
                  <a:pt x="284097" y="1211840"/>
                </a:lnTo>
                <a:lnTo>
                  <a:pt x="278383" y="1235332"/>
                </a:lnTo>
                <a:lnTo>
                  <a:pt x="272669" y="1261047"/>
                </a:lnTo>
                <a:lnTo>
                  <a:pt x="267273" y="1288031"/>
                </a:lnTo>
                <a:lnTo>
                  <a:pt x="262512" y="1316285"/>
                </a:lnTo>
                <a:lnTo>
                  <a:pt x="257750" y="1346443"/>
                </a:lnTo>
                <a:lnTo>
                  <a:pt x="253306" y="1378507"/>
                </a:lnTo>
                <a:lnTo>
                  <a:pt x="249497" y="1411840"/>
                </a:lnTo>
                <a:lnTo>
                  <a:pt x="245371" y="1447078"/>
                </a:lnTo>
                <a:lnTo>
                  <a:pt x="242514" y="1483904"/>
                </a:lnTo>
                <a:lnTo>
                  <a:pt x="239340" y="1522951"/>
                </a:lnTo>
                <a:lnTo>
                  <a:pt x="237118" y="1563904"/>
                </a:lnTo>
                <a:lnTo>
                  <a:pt x="235213" y="1606443"/>
                </a:lnTo>
                <a:lnTo>
                  <a:pt x="233943" y="1650888"/>
                </a:lnTo>
                <a:lnTo>
                  <a:pt x="233309" y="1696920"/>
                </a:lnTo>
                <a:lnTo>
                  <a:pt x="232674" y="1745491"/>
                </a:lnTo>
                <a:lnTo>
                  <a:pt x="232674" y="1777554"/>
                </a:lnTo>
                <a:lnTo>
                  <a:pt x="233309" y="1810253"/>
                </a:lnTo>
                <a:lnTo>
                  <a:pt x="233943" y="1843904"/>
                </a:lnTo>
                <a:lnTo>
                  <a:pt x="234896" y="1878189"/>
                </a:lnTo>
                <a:lnTo>
                  <a:pt x="235848" y="1913745"/>
                </a:lnTo>
                <a:lnTo>
                  <a:pt x="237118" y="1949618"/>
                </a:lnTo>
                <a:lnTo>
                  <a:pt x="238705" y="1986761"/>
                </a:lnTo>
                <a:lnTo>
                  <a:pt x="240927" y="2024539"/>
                </a:lnTo>
                <a:lnTo>
                  <a:pt x="241244" y="2030570"/>
                </a:lnTo>
                <a:lnTo>
                  <a:pt x="240927" y="2036602"/>
                </a:lnTo>
                <a:lnTo>
                  <a:pt x="240609" y="2042316"/>
                </a:lnTo>
                <a:lnTo>
                  <a:pt x="239657" y="2048348"/>
                </a:lnTo>
                <a:lnTo>
                  <a:pt x="238705" y="2053745"/>
                </a:lnTo>
                <a:lnTo>
                  <a:pt x="237435" y="2059459"/>
                </a:lnTo>
                <a:lnTo>
                  <a:pt x="236165" y="2064856"/>
                </a:lnTo>
                <a:lnTo>
                  <a:pt x="234261" y="2070253"/>
                </a:lnTo>
                <a:lnTo>
                  <a:pt x="232039" y="2075332"/>
                </a:lnTo>
                <a:lnTo>
                  <a:pt x="229817" y="2080729"/>
                </a:lnTo>
                <a:lnTo>
                  <a:pt x="227277" y="2085808"/>
                </a:lnTo>
                <a:lnTo>
                  <a:pt x="224421" y="2090888"/>
                </a:lnTo>
                <a:lnTo>
                  <a:pt x="221564" y="2095332"/>
                </a:lnTo>
                <a:lnTo>
                  <a:pt x="218072" y="2100094"/>
                </a:lnTo>
                <a:lnTo>
                  <a:pt x="214898" y="2104539"/>
                </a:lnTo>
                <a:lnTo>
                  <a:pt x="211089" y="2108666"/>
                </a:lnTo>
                <a:lnTo>
                  <a:pt x="207597" y="2112793"/>
                </a:lnTo>
                <a:lnTo>
                  <a:pt x="203470" y="2116602"/>
                </a:lnTo>
                <a:lnTo>
                  <a:pt x="199344" y="2120412"/>
                </a:lnTo>
                <a:lnTo>
                  <a:pt x="194900" y="2123586"/>
                </a:lnTo>
                <a:lnTo>
                  <a:pt x="190456" y="2127078"/>
                </a:lnTo>
                <a:lnTo>
                  <a:pt x="185695" y="2129936"/>
                </a:lnTo>
                <a:lnTo>
                  <a:pt x="180616" y="2133110"/>
                </a:lnTo>
                <a:lnTo>
                  <a:pt x="175537" y="2135650"/>
                </a:lnTo>
                <a:lnTo>
                  <a:pt x="170776" y="2137872"/>
                </a:lnTo>
                <a:lnTo>
                  <a:pt x="165379" y="2140094"/>
                </a:lnTo>
                <a:lnTo>
                  <a:pt x="159666" y="2141999"/>
                </a:lnTo>
                <a:lnTo>
                  <a:pt x="153952" y="2143586"/>
                </a:lnTo>
                <a:lnTo>
                  <a:pt x="148556" y="2144856"/>
                </a:lnTo>
                <a:lnTo>
                  <a:pt x="142842" y="2145809"/>
                </a:lnTo>
                <a:lnTo>
                  <a:pt x="136811" y="2146443"/>
                </a:lnTo>
                <a:lnTo>
                  <a:pt x="130780" y="2147396"/>
                </a:lnTo>
                <a:lnTo>
                  <a:pt x="124431" y="2147396"/>
                </a:lnTo>
                <a:lnTo>
                  <a:pt x="119035" y="2147396"/>
                </a:lnTo>
                <a:lnTo>
                  <a:pt x="113321" y="2146761"/>
                </a:lnTo>
                <a:lnTo>
                  <a:pt x="107608" y="2145809"/>
                </a:lnTo>
                <a:lnTo>
                  <a:pt x="101894" y="2145174"/>
                </a:lnTo>
                <a:lnTo>
                  <a:pt x="96498" y="2143904"/>
                </a:lnTo>
                <a:lnTo>
                  <a:pt x="91419" y="2142634"/>
                </a:lnTo>
                <a:lnTo>
                  <a:pt x="86023" y="2141047"/>
                </a:lnTo>
                <a:lnTo>
                  <a:pt x="80944" y="2138824"/>
                </a:lnTo>
                <a:lnTo>
                  <a:pt x="76182" y="2136602"/>
                </a:lnTo>
                <a:lnTo>
                  <a:pt x="71104" y="2134380"/>
                </a:lnTo>
                <a:lnTo>
                  <a:pt x="66342" y="2131523"/>
                </a:lnTo>
                <a:lnTo>
                  <a:pt x="61898" y="2128983"/>
                </a:lnTo>
                <a:lnTo>
                  <a:pt x="57137" y="2125809"/>
                </a:lnTo>
                <a:lnTo>
                  <a:pt x="52693" y="2122634"/>
                </a:lnTo>
                <a:lnTo>
                  <a:pt x="48884" y="2119142"/>
                </a:lnTo>
                <a:lnTo>
                  <a:pt x="44757" y="2115650"/>
                </a:lnTo>
                <a:lnTo>
                  <a:pt x="40948" y="2111840"/>
                </a:lnTo>
                <a:lnTo>
                  <a:pt x="37139" y="2107713"/>
                </a:lnTo>
                <a:lnTo>
                  <a:pt x="33965" y="2103586"/>
                </a:lnTo>
                <a:lnTo>
                  <a:pt x="30473" y="2099459"/>
                </a:lnTo>
                <a:lnTo>
                  <a:pt x="27299" y="2094697"/>
                </a:lnTo>
                <a:lnTo>
                  <a:pt x="24442" y="2090253"/>
                </a:lnTo>
                <a:lnTo>
                  <a:pt x="21903" y="2085491"/>
                </a:lnTo>
                <a:lnTo>
                  <a:pt x="19363" y="2080412"/>
                </a:lnTo>
                <a:lnTo>
                  <a:pt x="17141" y="2075332"/>
                </a:lnTo>
                <a:lnTo>
                  <a:pt x="15237" y="2070570"/>
                </a:lnTo>
                <a:lnTo>
                  <a:pt x="13332" y="2065173"/>
                </a:lnTo>
                <a:lnTo>
                  <a:pt x="12062" y="2059777"/>
                </a:lnTo>
                <a:lnTo>
                  <a:pt x="10475" y="2054062"/>
                </a:lnTo>
                <a:lnTo>
                  <a:pt x="9523" y="2048666"/>
                </a:lnTo>
                <a:lnTo>
                  <a:pt x="8888" y="2042951"/>
                </a:lnTo>
                <a:lnTo>
                  <a:pt x="8253" y="2037237"/>
                </a:lnTo>
                <a:lnTo>
                  <a:pt x="6349" y="1997872"/>
                </a:lnTo>
                <a:lnTo>
                  <a:pt x="4762" y="1959459"/>
                </a:lnTo>
                <a:lnTo>
                  <a:pt x="3174" y="1921681"/>
                </a:lnTo>
                <a:lnTo>
                  <a:pt x="1905" y="1884856"/>
                </a:lnTo>
                <a:lnTo>
                  <a:pt x="952" y="1848983"/>
                </a:lnTo>
                <a:lnTo>
                  <a:pt x="318" y="1813745"/>
                </a:lnTo>
                <a:lnTo>
                  <a:pt x="0" y="1779142"/>
                </a:lnTo>
                <a:lnTo>
                  <a:pt x="0" y="1745491"/>
                </a:lnTo>
                <a:lnTo>
                  <a:pt x="0" y="1715650"/>
                </a:lnTo>
                <a:lnTo>
                  <a:pt x="318" y="1686126"/>
                </a:lnTo>
                <a:lnTo>
                  <a:pt x="952" y="1657554"/>
                </a:lnTo>
                <a:lnTo>
                  <a:pt x="1587" y="1629300"/>
                </a:lnTo>
                <a:lnTo>
                  <a:pt x="2540" y="1601681"/>
                </a:lnTo>
                <a:lnTo>
                  <a:pt x="3492" y="1574697"/>
                </a:lnTo>
                <a:lnTo>
                  <a:pt x="5079" y="1548348"/>
                </a:lnTo>
                <a:lnTo>
                  <a:pt x="6349" y="1522634"/>
                </a:lnTo>
                <a:lnTo>
                  <a:pt x="7936" y="1497555"/>
                </a:lnTo>
                <a:lnTo>
                  <a:pt x="9523" y="1473110"/>
                </a:lnTo>
                <a:lnTo>
                  <a:pt x="11745" y="1448666"/>
                </a:lnTo>
                <a:lnTo>
                  <a:pt x="13967" y="1425491"/>
                </a:lnTo>
                <a:lnTo>
                  <a:pt x="15871" y="1402634"/>
                </a:lnTo>
                <a:lnTo>
                  <a:pt x="18728" y="1380094"/>
                </a:lnTo>
                <a:lnTo>
                  <a:pt x="21268" y="1358507"/>
                </a:lnTo>
                <a:lnTo>
                  <a:pt x="23807" y="1336920"/>
                </a:lnTo>
                <a:lnTo>
                  <a:pt x="26981" y="1316285"/>
                </a:lnTo>
                <a:lnTo>
                  <a:pt x="29838" y="1295967"/>
                </a:lnTo>
                <a:lnTo>
                  <a:pt x="33012" y="1275967"/>
                </a:lnTo>
                <a:lnTo>
                  <a:pt x="36187" y="1256602"/>
                </a:lnTo>
                <a:lnTo>
                  <a:pt x="39996" y="1237872"/>
                </a:lnTo>
                <a:lnTo>
                  <a:pt x="43488" y="1219459"/>
                </a:lnTo>
                <a:lnTo>
                  <a:pt x="47297" y="1201681"/>
                </a:lnTo>
                <a:lnTo>
                  <a:pt x="51106" y="1184221"/>
                </a:lnTo>
                <a:lnTo>
                  <a:pt x="55232" y="1167396"/>
                </a:lnTo>
                <a:lnTo>
                  <a:pt x="59041" y="1150888"/>
                </a:lnTo>
                <a:lnTo>
                  <a:pt x="63485" y="1134697"/>
                </a:lnTo>
                <a:lnTo>
                  <a:pt x="67612" y="1119142"/>
                </a:lnTo>
                <a:lnTo>
                  <a:pt x="72056" y="1103904"/>
                </a:lnTo>
                <a:lnTo>
                  <a:pt x="76817" y="1088983"/>
                </a:lnTo>
                <a:lnTo>
                  <a:pt x="81261" y="1074697"/>
                </a:lnTo>
                <a:lnTo>
                  <a:pt x="86023" y="1060729"/>
                </a:lnTo>
                <a:lnTo>
                  <a:pt x="91102" y="1047078"/>
                </a:lnTo>
                <a:lnTo>
                  <a:pt x="95863" y="1033745"/>
                </a:lnTo>
                <a:lnTo>
                  <a:pt x="100942" y="1020729"/>
                </a:lnTo>
                <a:lnTo>
                  <a:pt x="106338" y="1008666"/>
                </a:lnTo>
                <a:lnTo>
                  <a:pt x="111734" y="996285"/>
                </a:lnTo>
                <a:lnTo>
                  <a:pt x="116813" y="984539"/>
                </a:lnTo>
                <a:lnTo>
                  <a:pt x="122209" y="973110"/>
                </a:lnTo>
                <a:lnTo>
                  <a:pt x="127923" y="961999"/>
                </a:lnTo>
                <a:lnTo>
                  <a:pt x="133637" y="951205"/>
                </a:lnTo>
                <a:lnTo>
                  <a:pt x="139350" y="940729"/>
                </a:lnTo>
                <a:lnTo>
                  <a:pt x="145064" y="930570"/>
                </a:lnTo>
                <a:lnTo>
                  <a:pt x="151095" y="920729"/>
                </a:lnTo>
                <a:lnTo>
                  <a:pt x="157126" y="911205"/>
                </a:lnTo>
                <a:lnTo>
                  <a:pt x="163475" y="902316"/>
                </a:lnTo>
                <a:lnTo>
                  <a:pt x="169506" y="893110"/>
                </a:lnTo>
                <a:lnTo>
                  <a:pt x="175537" y="884856"/>
                </a:lnTo>
                <a:lnTo>
                  <a:pt x="181885" y="876602"/>
                </a:lnTo>
                <a:lnTo>
                  <a:pt x="188234" y="868666"/>
                </a:lnTo>
                <a:lnTo>
                  <a:pt x="194900" y="861047"/>
                </a:lnTo>
                <a:lnTo>
                  <a:pt x="201248" y="853745"/>
                </a:lnTo>
                <a:lnTo>
                  <a:pt x="207914" y="846761"/>
                </a:lnTo>
                <a:lnTo>
                  <a:pt x="214580" y="840094"/>
                </a:lnTo>
                <a:lnTo>
                  <a:pt x="221246" y="833427"/>
                </a:lnTo>
                <a:lnTo>
                  <a:pt x="227912" y="827396"/>
                </a:lnTo>
                <a:lnTo>
                  <a:pt x="234578" y="821364"/>
                </a:lnTo>
                <a:lnTo>
                  <a:pt x="241244" y="815967"/>
                </a:lnTo>
                <a:lnTo>
                  <a:pt x="248228" y="810570"/>
                </a:lnTo>
                <a:lnTo>
                  <a:pt x="254894" y="805491"/>
                </a:lnTo>
                <a:lnTo>
                  <a:pt x="261242" y="800412"/>
                </a:lnTo>
                <a:lnTo>
                  <a:pt x="268225" y="796285"/>
                </a:lnTo>
                <a:lnTo>
                  <a:pt x="275209" y="791840"/>
                </a:lnTo>
                <a:lnTo>
                  <a:pt x="281875" y="788031"/>
                </a:lnTo>
                <a:lnTo>
                  <a:pt x="288541" y="784221"/>
                </a:lnTo>
                <a:lnTo>
                  <a:pt x="295207" y="780729"/>
                </a:lnTo>
                <a:lnTo>
                  <a:pt x="308221" y="774697"/>
                </a:lnTo>
                <a:lnTo>
                  <a:pt x="320918" y="769300"/>
                </a:lnTo>
                <a:lnTo>
                  <a:pt x="332980" y="765174"/>
                </a:lnTo>
                <a:lnTo>
                  <a:pt x="345043" y="761681"/>
                </a:lnTo>
                <a:lnTo>
                  <a:pt x="356470" y="759142"/>
                </a:lnTo>
                <a:lnTo>
                  <a:pt x="366945" y="756920"/>
                </a:lnTo>
                <a:lnTo>
                  <a:pt x="377103" y="755332"/>
                </a:lnTo>
                <a:lnTo>
                  <a:pt x="383134" y="754380"/>
                </a:lnTo>
                <a:lnTo>
                  <a:pt x="389165" y="753427"/>
                </a:lnTo>
                <a:lnTo>
                  <a:pt x="395831" y="752793"/>
                </a:lnTo>
                <a:lnTo>
                  <a:pt x="402179" y="752475"/>
                </a:lnTo>
                <a:close/>
                <a:moveTo>
                  <a:pt x="675470" y="0"/>
                </a:moveTo>
                <a:lnTo>
                  <a:pt x="683419" y="0"/>
                </a:lnTo>
                <a:lnTo>
                  <a:pt x="692004" y="0"/>
                </a:lnTo>
                <a:lnTo>
                  <a:pt x="700271" y="318"/>
                </a:lnTo>
                <a:lnTo>
                  <a:pt x="708220" y="636"/>
                </a:lnTo>
                <a:lnTo>
                  <a:pt x="716487" y="1589"/>
                </a:lnTo>
                <a:lnTo>
                  <a:pt x="724754" y="2542"/>
                </a:lnTo>
                <a:lnTo>
                  <a:pt x="732703" y="3814"/>
                </a:lnTo>
                <a:lnTo>
                  <a:pt x="740970" y="5085"/>
                </a:lnTo>
                <a:lnTo>
                  <a:pt x="749555" y="6674"/>
                </a:lnTo>
                <a:lnTo>
                  <a:pt x="757822" y="8263"/>
                </a:lnTo>
                <a:lnTo>
                  <a:pt x="766089" y="10488"/>
                </a:lnTo>
                <a:lnTo>
                  <a:pt x="774038" y="12712"/>
                </a:lnTo>
                <a:lnTo>
                  <a:pt x="781987" y="14937"/>
                </a:lnTo>
                <a:lnTo>
                  <a:pt x="789936" y="17479"/>
                </a:lnTo>
                <a:lnTo>
                  <a:pt x="797568" y="20658"/>
                </a:lnTo>
                <a:lnTo>
                  <a:pt x="805517" y="23518"/>
                </a:lnTo>
                <a:lnTo>
                  <a:pt x="812830" y="26696"/>
                </a:lnTo>
                <a:lnTo>
                  <a:pt x="820779" y="29874"/>
                </a:lnTo>
                <a:lnTo>
                  <a:pt x="828092" y="33688"/>
                </a:lnTo>
                <a:lnTo>
                  <a:pt x="835405" y="37184"/>
                </a:lnTo>
                <a:lnTo>
                  <a:pt x="842400" y="40997"/>
                </a:lnTo>
                <a:lnTo>
                  <a:pt x="849395" y="44811"/>
                </a:lnTo>
                <a:lnTo>
                  <a:pt x="856391" y="49260"/>
                </a:lnTo>
                <a:lnTo>
                  <a:pt x="862750" y="53710"/>
                </a:lnTo>
                <a:lnTo>
                  <a:pt x="876104" y="62608"/>
                </a:lnTo>
                <a:lnTo>
                  <a:pt x="888823" y="72142"/>
                </a:lnTo>
                <a:lnTo>
                  <a:pt x="900905" y="82630"/>
                </a:lnTo>
                <a:lnTo>
                  <a:pt x="912352" y="93118"/>
                </a:lnTo>
                <a:lnTo>
                  <a:pt x="923481" y="104559"/>
                </a:lnTo>
                <a:lnTo>
                  <a:pt x="933973" y="116318"/>
                </a:lnTo>
                <a:lnTo>
                  <a:pt x="943830" y="128712"/>
                </a:lnTo>
                <a:lnTo>
                  <a:pt x="953051" y="141425"/>
                </a:lnTo>
                <a:lnTo>
                  <a:pt x="961636" y="154773"/>
                </a:lnTo>
                <a:lnTo>
                  <a:pt x="969585" y="168120"/>
                </a:lnTo>
                <a:lnTo>
                  <a:pt x="976898" y="182104"/>
                </a:lnTo>
                <a:lnTo>
                  <a:pt x="983576" y="196405"/>
                </a:lnTo>
                <a:lnTo>
                  <a:pt x="989617" y="211025"/>
                </a:lnTo>
                <a:lnTo>
                  <a:pt x="995022" y="225962"/>
                </a:lnTo>
                <a:lnTo>
                  <a:pt x="999792" y="240899"/>
                </a:lnTo>
                <a:lnTo>
                  <a:pt x="1003289" y="256471"/>
                </a:lnTo>
                <a:lnTo>
                  <a:pt x="1006469" y="272044"/>
                </a:lnTo>
                <a:lnTo>
                  <a:pt x="1009012" y="287616"/>
                </a:lnTo>
                <a:lnTo>
                  <a:pt x="1010602" y="303825"/>
                </a:lnTo>
                <a:lnTo>
                  <a:pt x="1010920" y="312088"/>
                </a:lnTo>
                <a:lnTo>
                  <a:pt x="1011238" y="320033"/>
                </a:lnTo>
                <a:lnTo>
                  <a:pt x="1011238" y="327978"/>
                </a:lnTo>
                <a:lnTo>
                  <a:pt x="1011238" y="336241"/>
                </a:lnTo>
                <a:lnTo>
                  <a:pt x="1010920" y="344186"/>
                </a:lnTo>
                <a:lnTo>
                  <a:pt x="1010284" y="352449"/>
                </a:lnTo>
                <a:lnTo>
                  <a:pt x="1009648" y="361030"/>
                </a:lnTo>
                <a:lnTo>
                  <a:pt x="1008695" y="369293"/>
                </a:lnTo>
                <a:lnTo>
                  <a:pt x="1007741" y="377238"/>
                </a:lnTo>
                <a:lnTo>
                  <a:pt x="1005833" y="385501"/>
                </a:lnTo>
                <a:lnTo>
                  <a:pt x="1004561" y="393764"/>
                </a:lnTo>
                <a:lnTo>
                  <a:pt x="1002653" y="402027"/>
                </a:lnTo>
                <a:lnTo>
                  <a:pt x="1000745" y="410290"/>
                </a:lnTo>
                <a:lnTo>
                  <a:pt x="998202" y="418553"/>
                </a:lnTo>
                <a:lnTo>
                  <a:pt x="995976" y="426498"/>
                </a:lnTo>
                <a:lnTo>
                  <a:pt x="993432" y="434444"/>
                </a:lnTo>
                <a:lnTo>
                  <a:pt x="990571" y="442071"/>
                </a:lnTo>
                <a:lnTo>
                  <a:pt x="987709" y="449698"/>
                </a:lnTo>
                <a:lnTo>
                  <a:pt x="984529" y="457326"/>
                </a:lnTo>
                <a:lnTo>
                  <a:pt x="981350" y="464953"/>
                </a:lnTo>
                <a:lnTo>
                  <a:pt x="977534" y="472263"/>
                </a:lnTo>
                <a:lnTo>
                  <a:pt x="974037" y="479572"/>
                </a:lnTo>
                <a:lnTo>
                  <a:pt x="970221" y="486564"/>
                </a:lnTo>
                <a:lnTo>
                  <a:pt x="966406" y="493556"/>
                </a:lnTo>
                <a:lnTo>
                  <a:pt x="957821" y="507222"/>
                </a:lnTo>
                <a:lnTo>
                  <a:pt x="948600" y="520570"/>
                </a:lnTo>
                <a:lnTo>
                  <a:pt x="939061" y="533282"/>
                </a:lnTo>
                <a:lnTo>
                  <a:pt x="928886" y="545041"/>
                </a:lnTo>
                <a:lnTo>
                  <a:pt x="917757" y="556800"/>
                </a:lnTo>
                <a:lnTo>
                  <a:pt x="906629" y="567923"/>
                </a:lnTo>
                <a:lnTo>
                  <a:pt x="894864" y="578411"/>
                </a:lnTo>
                <a:lnTo>
                  <a:pt x="882463" y="588263"/>
                </a:lnTo>
                <a:lnTo>
                  <a:pt x="869745" y="597479"/>
                </a:lnTo>
                <a:lnTo>
                  <a:pt x="856709" y="606060"/>
                </a:lnTo>
                <a:lnTo>
                  <a:pt x="843036" y="614005"/>
                </a:lnTo>
                <a:lnTo>
                  <a:pt x="829364" y="621315"/>
                </a:lnTo>
                <a:lnTo>
                  <a:pt x="815055" y="627989"/>
                </a:lnTo>
                <a:lnTo>
                  <a:pt x="800429" y="634027"/>
                </a:lnTo>
                <a:lnTo>
                  <a:pt x="785485" y="639430"/>
                </a:lnTo>
                <a:lnTo>
                  <a:pt x="770223" y="643879"/>
                </a:lnTo>
                <a:lnTo>
                  <a:pt x="754643" y="647693"/>
                </a:lnTo>
                <a:lnTo>
                  <a:pt x="739063" y="650871"/>
                </a:lnTo>
                <a:lnTo>
                  <a:pt x="723482" y="653413"/>
                </a:lnTo>
                <a:lnTo>
                  <a:pt x="707266" y="654685"/>
                </a:lnTo>
                <a:lnTo>
                  <a:pt x="699317" y="655320"/>
                </a:lnTo>
                <a:lnTo>
                  <a:pt x="691368" y="655638"/>
                </a:lnTo>
                <a:lnTo>
                  <a:pt x="682783" y="655638"/>
                </a:lnTo>
                <a:lnTo>
                  <a:pt x="674834" y="655638"/>
                </a:lnTo>
                <a:lnTo>
                  <a:pt x="666567" y="655320"/>
                </a:lnTo>
                <a:lnTo>
                  <a:pt x="658618" y="654685"/>
                </a:lnTo>
                <a:lnTo>
                  <a:pt x="650351" y="654049"/>
                </a:lnTo>
                <a:lnTo>
                  <a:pt x="642084" y="653096"/>
                </a:lnTo>
                <a:lnTo>
                  <a:pt x="633499" y="651824"/>
                </a:lnTo>
                <a:lnTo>
                  <a:pt x="625550" y="650235"/>
                </a:lnTo>
                <a:lnTo>
                  <a:pt x="617283" y="648964"/>
                </a:lnTo>
                <a:lnTo>
                  <a:pt x="609016" y="647057"/>
                </a:lnTo>
                <a:lnTo>
                  <a:pt x="600749" y="644833"/>
                </a:lnTo>
                <a:lnTo>
                  <a:pt x="592800" y="642608"/>
                </a:lnTo>
                <a:lnTo>
                  <a:pt x="584851" y="640383"/>
                </a:lnTo>
                <a:lnTo>
                  <a:pt x="576902" y="637523"/>
                </a:lnTo>
                <a:lnTo>
                  <a:pt x="568953" y="634981"/>
                </a:lnTo>
                <a:lnTo>
                  <a:pt x="561004" y="632120"/>
                </a:lnTo>
                <a:lnTo>
                  <a:pt x="553691" y="628942"/>
                </a:lnTo>
                <a:lnTo>
                  <a:pt x="546059" y="625764"/>
                </a:lnTo>
                <a:lnTo>
                  <a:pt x="538746" y="621950"/>
                </a:lnTo>
                <a:lnTo>
                  <a:pt x="531433" y="618454"/>
                </a:lnTo>
                <a:lnTo>
                  <a:pt x="524438" y="614641"/>
                </a:lnTo>
                <a:lnTo>
                  <a:pt x="517443" y="610827"/>
                </a:lnTo>
                <a:lnTo>
                  <a:pt x="503771" y="601928"/>
                </a:lnTo>
                <a:lnTo>
                  <a:pt x="490734" y="593030"/>
                </a:lnTo>
                <a:lnTo>
                  <a:pt x="478016" y="583496"/>
                </a:lnTo>
                <a:lnTo>
                  <a:pt x="465615" y="573008"/>
                </a:lnTo>
                <a:lnTo>
                  <a:pt x="454168" y="562202"/>
                </a:lnTo>
                <a:lnTo>
                  <a:pt x="443040" y="550761"/>
                </a:lnTo>
                <a:lnTo>
                  <a:pt x="432547" y="539320"/>
                </a:lnTo>
                <a:lnTo>
                  <a:pt x="422690" y="526926"/>
                </a:lnTo>
                <a:lnTo>
                  <a:pt x="413787" y="513896"/>
                </a:lnTo>
                <a:lnTo>
                  <a:pt x="405202" y="500865"/>
                </a:lnTo>
                <a:lnTo>
                  <a:pt x="396935" y="487200"/>
                </a:lnTo>
                <a:lnTo>
                  <a:pt x="389622" y="473216"/>
                </a:lnTo>
                <a:lnTo>
                  <a:pt x="383263" y="458915"/>
                </a:lnTo>
                <a:lnTo>
                  <a:pt x="377222" y="444614"/>
                </a:lnTo>
                <a:lnTo>
                  <a:pt x="371816" y="429677"/>
                </a:lnTo>
                <a:lnTo>
                  <a:pt x="367047" y="414422"/>
                </a:lnTo>
                <a:lnTo>
                  <a:pt x="363231" y="399167"/>
                </a:lnTo>
                <a:lnTo>
                  <a:pt x="360052" y="383594"/>
                </a:lnTo>
                <a:lnTo>
                  <a:pt x="357826" y="367704"/>
                </a:lnTo>
                <a:lnTo>
                  <a:pt x="356236" y="351496"/>
                </a:lnTo>
                <a:lnTo>
                  <a:pt x="355918" y="343551"/>
                </a:lnTo>
                <a:lnTo>
                  <a:pt x="355600" y="335605"/>
                </a:lnTo>
                <a:lnTo>
                  <a:pt x="355600" y="327342"/>
                </a:lnTo>
                <a:lnTo>
                  <a:pt x="355600" y="319397"/>
                </a:lnTo>
                <a:lnTo>
                  <a:pt x="355918" y="311134"/>
                </a:lnTo>
                <a:lnTo>
                  <a:pt x="356554" y="303189"/>
                </a:lnTo>
                <a:lnTo>
                  <a:pt x="357190" y="294608"/>
                </a:lnTo>
                <a:lnTo>
                  <a:pt x="358144" y="286345"/>
                </a:lnTo>
                <a:lnTo>
                  <a:pt x="359098" y="278082"/>
                </a:lnTo>
                <a:lnTo>
                  <a:pt x="360370" y="269819"/>
                </a:lnTo>
                <a:lnTo>
                  <a:pt x="362277" y="261874"/>
                </a:lnTo>
                <a:lnTo>
                  <a:pt x="364185" y="253611"/>
                </a:lnTo>
                <a:lnTo>
                  <a:pt x="366093" y="245030"/>
                </a:lnTo>
                <a:lnTo>
                  <a:pt x="368001" y="237085"/>
                </a:lnTo>
                <a:lnTo>
                  <a:pt x="370862" y="229140"/>
                </a:lnTo>
                <a:lnTo>
                  <a:pt x="373088" y="221194"/>
                </a:lnTo>
                <a:lnTo>
                  <a:pt x="376268" y="213249"/>
                </a:lnTo>
                <a:lnTo>
                  <a:pt x="379129" y="205622"/>
                </a:lnTo>
                <a:lnTo>
                  <a:pt x="381991" y="197994"/>
                </a:lnTo>
                <a:lnTo>
                  <a:pt x="385489" y="190685"/>
                </a:lnTo>
                <a:lnTo>
                  <a:pt x="388986" y="183375"/>
                </a:lnTo>
                <a:lnTo>
                  <a:pt x="392802" y="176066"/>
                </a:lnTo>
                <a:lnTo>
                  <a:pt x="396299" y="169074"/>
                </a:lnTo>
                <a:lnTo>
                  <a:pt x="400433" y="161764"/>
                </a:lnTo>
                <a:lnTo>
                  <a:pt x="409018" y="148099"/>
                </a:lnTo>
                <a:lnTo>
                  <a:pt x="417921" y="135068"/>
                </a:lnTo>
                <a:lnTo>
                  <a:pt x="427778" y="122356"/>
                </a:lnTo>
                <a:lnTo>
                  <a:pt x="437952" y="109962"/>
                </a:lnTo>
                <a:lnTo>
                  <a:pt x="448763" y="98521"/>
                </a:lnTo>
                <a:lnTo>
                  <a:pt x="460210" y="87397"/>
                </a:lnTo>
                <a:lnTo>
                  <a:pt x="471974" y="77227"/>
                </a:lnTo>
                <a:lnTo>
                  <a:pt x="484375" y="67057"/>
                </a:lnTo>
                <a:lnTo>
                  <a:pt x="496775" y="57841"/>
                </a:lnTo>
                <a:lnTo>
                  <a:pt x="510130" y="49578"/>
                </a:lnTo>
                <a:lnTo>
                  <a:pt x="523802" y="41633"/>
                </a:lnTo>
                <a:lnTo>
                  <a:pt x="537474" y="34005"/>
                </a:lnTo>
                <a:lnTo>
                  <a:pt x="551783" y="27332"/>
                </a:lnTo>
                <a:lnTo>
                  <a:pt x="566409" y="21293"/>
                </a:lnTo>
                <a:lnTo>
                  <a:pt x="581353" y="16208"/>
                </a:lnTo>
                <a:lnTo>
                  <a:pt x="596297" y="11759"/>
                </a:lnTo>
                <a:lnTo>
                  <a:pt x="611878" y="7627"/>
                </a:lnTo>
                <a:lnTo>
                  <a:pt x="627776" y="4767"/>
                </a:lnTo>
                <a:lnTo>
                  <a:pt x="643356" y="2225"/>
                </a:lnTo>
                <a:lnTo>
                  <a:pt x="659572" y="636"/>
                </a:lnTo>
                <a:lnTo>
                  <a:pt x="667521" y="318"/>
                </a:lnTo>
                <a:lnTo>
                  <a:pt x="67547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 </a:t>
            </a:r>
            <a:endParaRPr lang="zh-CN" altLang="en-US" dirty="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07" name="文本框 77"/>
          <p:cNvSpPr txBox="1"/>
          <p:nvPr/>
        </p:nvSpPr>
        <p:spPr>
          <a:xfrm>
            <a:off x="2258813" y="5161849"/>
            <a:ext cx="739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  <a:endParaRPr lang="zh-CN" altLang="en-US" sz="6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8" name="文本框 78"/>
          <p:cNvSpPr txBox="1"/>
          <p:nvPr/>
        </p:nvSpPr>
        <p:spPr>
          <a:xfrm>
            <a:off x="4641440" y="6400691"/>
            <a:ext cx="2315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bg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People Counting……</a:t>
            </a:r>
            <a:endParaRPr lang="zh-CN" altLang="en-US" sz="2000" dirty="0">
              <a:solidFill>
                <a:schemeClr val="bg2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9" name="文本框 161"/>
          <p:cNvSpPr txBox="1"/>
          <p:nvPr/>
        </p:nvSpPr>
        <p:spPr>
          <a:xfrm>
            <a:off x="1101204" y="1731284"/>
            <a:ext cx="20890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293</a:t>
            </a:r>
            <a:endParaRPr lang="zh-CN" altLang="en-US" sz="96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0" name="文本框 162"/>
          <p:cNvSpPr txBox="1"/>
          <p:nvPr/>
        </p:nvSpPr>
        <p:spPr>
          <a:xfrm>
            <a:off x="1865533" y="3954102"/>
            <a:ext cx="1708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745</a:t>
            </a:r>
            <a:endParaRPr lang="zh-CN" altLang="en-US" sz="6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1" name="文本框 163"/>
          <p:cNvSpPr txBox="1"/>
          <p:nvPr/>
        </p:nvSpPr>
        <p:spPr>
          <a:xfrm>
            <a:off x="1862717" y="5196532"/>
            <a:ext cx="1708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 smtClean="0">
                <a:solidFill>
                  <a:schemeClr val="bg2">
                    <a:lumMod val="2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452</a:t>
            </a:r>
            <a:endParaRPr lang="zh-CN" altLang="en-US" sz="6000" dirty="0">
              <a:solidFill>
                <a:schemeClr val="bg2">
                  <a:lumMod val="2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2" name="文本框 200"/>
          <p:cNvSpPr txBox="1"/>
          <p:nvPr/>
        </p:nvSpPr>
        <p:spPr>
          <a:xfrm>
            <a:off x="4641440" y="6423610"/>
            <a:ext cx="5485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bg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Display statistical results in bar graph or line chart</a:t>
            </a:r>
            <a:endParaRPr lang="zh-CN" altLang="en-US" sz="2000" dirty="0">
              <a:solidFill>
                <a:schemeClr val="bg2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3" name="文本框 201"/>
          <p:cNvSpPr txBox="1"/>
          <p:nvPr/>
        </p:nvSpPr>
        <p:spPr>
          <a:xfrm>
            <a:off x="4635123" y="6398704"/>
            <a:ext cx="6244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solidFill>
                  <a:schemeClr val="bg2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All statistical results can be exported as .csv format sheet</a:t>
            </a:r>
            <a:endParaRPr lang="zh-CN" altLang="en-US" sz="2000" dirty="0">
              <a:solidFill>
                <a:schemeClr val="bg2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132694" y="816669"/>
            <a:ext cx="11773556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ea typeface="Segoe UI Emoji" panose="020B0502040204020203" pitchFamily="34" charset="0"/>
                <a:cs typeface="Segoe UI Light" panose="020B0502040204020203" pitchFamily="34" charset="0"/>
              </a:rPr>
              <a:t>C/S Client can select multiple people counting cameras as one people counting system. </a:t>
            </a:r>
          </a:p>
        </p:txBody>
      </p:sp>
    </p:spTree>
    <p:extLst>
      <p:ext uri="{BB962C8B-B14F-4D97-AF65-F5344CB8AC3E}">
        <p14:creationId xmlns:p14="http://schemas.microsoft.com/office/powerpoint/2010/main" val="158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50"/>
                            </p:stCondLst>
                            <p:childTnLst>
                              <p:par>
                                <p:cTn id="11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00026 0.08102 " pathEditMode="relative" rAng="0" ptsTypes="AA">
                                      <p:cBhvr>
                                        <p:cTn id="11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0026 0.08102 " pathEditMode="relative" rAng="0" ptsTypes="AA">
                                      <p:cBhvr>
                                        <p:cTn id="13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750"/>
                            </p:stCondLst>
                            <p:childTnLst>
                              <p:par>
                                <p:cTn id="13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00026 0.08102 " pathEditMode="relative" rAng="0" ptsTypes="AA">
                                      <p:cBhvr>
                                        <p:cTn id="15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750"/>
                            </p:stCondLst>
                            <p:childTnLst>
                              <p:par>
                                <p:cTn id="1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00"/>
                            </p:stCondLst>
                            <p:childTnLst>
                              <p:par>
                                <p:cTn id="17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00026 0.08102 " pathEditMode="relative" rAng="0" ptsTypes="AA">
                                      <p:cBhvr>
                                        <p:cTn id="175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50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750"/>
                            </p:stCondLst>
                            <p:childTnLst>
                              <p:par>
                                <p:cTn id="19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00208 -0.08981 " pathEditMode="relative" rAng="0" ptsTypes="AA">
                                      <p:cBhvr>
                                        <p:cTn id="194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4000"/>
                            </p:stCondLst>
                            <p:childTnLst>
                              <p:par>
                                <p:cTn id="19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250"/>
                            </p:stCondLst>
                            <p:childTnLst>
                              <p:par>
                                <p:cTn id="2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500"/>
                            </p:stCondLst>
                            <p:childTnLst>
                              <p:par>
                                <p:cTn id="21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00208 -0.08981 " pathEditMode="relative" rAng="0" ptsTypes="AA">
                                      <p:cBhvr>
                                        <p:cTn id="213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750"/>
                            </p:stCondLst>
                            <p:childTnLst>
                              <p:par>
                                <p:cTn id="21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250"/>
                            </p:stCondLst>
                            <p:childTnLst>
                              <p:par>
                                <p:cTn id="23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7864 -0.0037 " pathEditMode="relative" rAng="0" ptsTypes="AA">
                                      <p:cBhvr>
                                        <p:cTn id="232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500"/>
                            </p:stCondLst>
                            <p:childTnLst>
                              <p:par>
                                <p:cTn id="23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50"/>
                            </p:stCondLst>
                            <p:childTnLst>
                              <p:par>
                                <p:cTn id="25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00039 -0.11458 " pathEditMode="relative" rAng="0" ptsTypes="AA">
                                      <p:cBhvr>
                                        <p:cTn id="25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50"/>
                            </p:stCondLst>
                            <p:childTnLst>
                              <p:par>
                                <p:cTn id="2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000"/>
                            </p:stCondLst>
                            <p:childTnLst>
                              <p:par>
                                <p:cTn id="27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039 -0.11458 " pathEditMode="relative" rAng="0" ptsTypes="AA">
                                      <p:cBhvr>
                                        <p:cTn id="27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250"/>
                            </p:stCondLst>
                            <p:childTnLst>
                              <p:par>
                                <p:cTn id="27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00"/>
                            </p:stCondLst>
                            <p:childTnLst>
                              <p:par>
                                <p:cTn id="2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750"/>
                            </p:stCondLst>
                            <p:childTnLst>
                              <p:par>
                                <p:cTn id="28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07565 -0.00185 " pathEditMode="relative" rAng="0" ptsTypes="AA">
                                      <p:cBhvr>
                                        <p:cTn id="290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2000"/>
                            </p:stCondLst>
                            <p:childTnLst>
                              <p:par>
                                <p:cTn id="29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250"/>
                            </p:stCondLst>
                            <p:childTnLst>
                              <p:par>
                                <p:cTn id="3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500"/>
                            </p:stCondLst>
                            <p:childTnLst>
                              <p:par>
                                <p:cTn id="30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04831 -0.00023 " pathEditMode="relative" rAng="0" ptsTypes="AA">
                                      <p:cBhvr>
                                        <p:cTn id="309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000"/>
                            </p:stCondLst>
                            <p:childTnLst>
                              <p:par>
                                <p:cTn id="3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250"/>
                            </p:stCondLst>
                            <p:childTnLst>
                              <p:par>
                                <p:cTn id="32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00046 L 0.00313 0.08472 " pathEditMode="relative" rAng="0" ptsTypes="AA">
                                      <p:cBhvr>
                                        <p:cTn id="328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3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750"/>
                            </p:stCondLst>
                            <p:childTnLst>
                              <p:par>
                                <p:cTn id="3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9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3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500"/>
                            </p:stCondLst>
                            <p:childTnLst>
                              <p:par>
                                <p:cTn id="4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0" grpId="3" animBg="1"/>
      <p:bldP spid="41" grpId="0" animBg="1"/>
      <p:bldP spid="41" grpId="1" animBg="1"/>
      <p:bldP spid="41" grpId="2" animBg="1"/>
      <p:bldP spid="41" grpId="3" animBg="1"/>
      <p:bldP spid="47" grpId="0"/>
      <p:bldP spid="48" grpId="0"/>
      <p:bldP spid="49" grpId="0"/>
      <p:bldP spid="50" grpId="0"/>
      <p:bldP spid="50" grpId="1"/>
      <p:bldP spid="51" grpId="0"/>
      <p:bldP spid="51" grpId="1"/>
      <p:bldP spid="52" grpId="0"/>
      <p:bldP spid="52" grpId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78" grpId="0"/>
      <p:bldP spid="78" grpId="1"/>
      <p:bldP spid="78" grpId="2"/>
      <p:bldP spid="79" grpId="0" animBg="1"/>
      <p:bldP spid="79" grpId="1" animBg="1"/>
      <p:bldP spid="79" grpId="2" animBg="1"/>
      <p:bldP spid="79" grpId="3" animBg="1"/>
      <p:bldP spid="80" grpId="0" animBg="1"/>
      <p:bldP spid="80" grpId="1" animBg="1"/>
      <p:bldP spid="80" grpId="2" animBg="1"/>
      <p:bldP spid="80" grpId="3" animBg="1"/>
      <p:bldP spid="81" grpId="0" animBg="1"/>
      <p:bldP spid="81" grpId="1" animBg="1"/>
      <p:bldP spid="81" grpId="2" animBg="1"/>
      <p:bldP spid="81" grpId="3" animBg="1"/>
      <p:bldP spid="82" grpId="0" animBg="1"/>
      <p:bldP spid="82" grpId="1" animBg="1"/>
      <p:bldP spid="82" grpId="2" animBg="1"/>
      <p:bldP spid="82" grpId="3" animBg="1"/>
      <p:bldP spid="83" grpId="0" animBg="1"/>
      <p:bldP spid="83" grpId="1" animBg="1"/>
      <p:bldP spid="83" grpId="2" animBg="1"/>
      <p:bldP spid="83" grpId="3" animBg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 animBg="1"/>
      <p:bldP spid="88" grpId="1" animBg="1"/>
      <p:bldP spid="88" grpId="2" animBg="1"/>
      <p:bldP spid="88" grpId="3" animBg="1"/>
      <p:bldP spid="89" grpId="0" animBg="1"/>
      <p:bldP spid="89" grpId="1" animBg="1"/>
      <p:bldP spid="89" grpId="2" animBg="1"/>
      <p:bldP spid="89" grpId="3" animBg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6" grpId="2"/>
      <p:bldP spid="96" grpId="3"/>
      <p:bldP spid="96" grpId="4"/>
      <p:bldP spid="96" grpId="5"/>
      <p:bldP spid="97" grpId="0"/>
      <p:bldP spid="97" grpId="1"/>
      <p:bldP spid="97" grpId="2"/>
      <p:bldP spid="97" grpId="3"/>
      <p:bldP spid="97" grpId="4"/>
      <p:bldP spid="97" grpId="5"/>
      <p:bldP spid="98" grpId="0"/>
      <p:bldP spid="98" grpId="1"/>
      <p:bldP spid="98" grpId="2"/>
      <p:bldP spid="98" grpId="3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 animBg="1"/>
      <p:bldP spid="103" grpId="1" animBg="1"/>
      <p:bldP spid="103" grpId="2" animBg="1"/>
      <p:bldP spid="103" grpId="3" animBg="1"/>
      <p:bldP spid="104" grpId="0" animBg="1"/>
      <p:bldP spid="104" grpId="1" animBg="1"/>
      <p:bldP spid="104" grpId="2" animBg="1"/>
      <p:bldP spid="104" grpId="3" animBg="1"/>
      <p:bldP spid="105" grpId="0"/>
      <p:bldP spid="105" grpId="1"/>
      <p:bldP spid="106" grpId="0" animBg="1"/>
      <p:bldP spid="106" grpId="1" animBg="1"/>
      <p:bldP spid="106" grpId="2" animBg="1"/>
      <p:bldP spid="106" grpId="3" animBg="1"/>
      <p:bldP spid="107" grpId="0"/>
      <p:bldP spid="107" grpId="1"/>
      <p:bldP spid="108" grpId="0"/>
      <p:bldP spid="108" grpId="1"/>
      <p:bldP spid="108" grpId="2"/>
      <p:bldP spid="109" grpId="0"/>
      <p:bldP spid="110" grpId="0"/>
      <p:bldP spid="111" grpId="0"/>
      <p:bldP spid="112" grpId="0"/>
      <p:bldP spid="112" grpId="1"/>
      <p:bldP spid="113" grpId="0"/>
      <p:bldP spid="1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132693" y="108153"/>
            <a:ext cx="7982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s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Detailed Statistics</a:t>
            </a:r>
            <a:endParaRPr lang="en-US" altLang="zh-CN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" name="矩形 9"/>
          <p:cNvSpPr/>
          <p:nvPr/>
        </p:nvSpPr>
        <p:spPr>
          <a:xfrm>
            <a:off x="623392" y="921459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矩形 10"/>
          <p:cNvSpPr/>
          <p:nvPr/>
        </p:nvSpPr>
        <p:spPr>
          <a:xfrm>
            <a:off x="4472772" y="921459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矩形 11"/>
          <p:cNvSpPr/>
          <p:nvPr/>
        </p:nvSpPr>
        <p:spPr>
          <a:xfrm>
            <a:off x="623392" y="3873894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矩形 12"/>
          <p:cNvSpPr/>
          <p:nvPr/>
        </p:nvSpPr>
        <p:spPr>
          <a:xfrm>
            <a:off x="4467640" y="3854706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矩形 13"/>
          <p:cNvSpPr/>
          <p:nvPr/>
        </p:nvSpPr>
        <p:spPr>
          <a:xfrm>
            <a:off x="8282963" y="3854706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文本框 14"/>
          <p:cNvSpPr txBox="1">
            <a:spLocks noChangeArrowheads="1"/>
          </p:cNvSpPr>
          <p:nvPr/>
        </p:nvSpPr>
        <p:spPr bwMode="auto">
          <a:xfrm>
            <a:off x="388616" y="3011815"/>
            <a:ext cx="383406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Device Status</a:t>
            </a:r>
            <a:endParaRPr lang="es-US" altLang="zh-CN" sz="2000" dirty="0" smtClean="0">
              <a:solidFill>
                <a:srgbClr val="1076AC"/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Easily check status </a:t>
            </a:r>
            <a:r>
              <a:rPr lang="en-US" altLang="zh-CN" sz="1400" dirty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 devices and </a:t>
            </a:r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channels</a:t>
            </a:r>
            <a:endParaRPr lang="en-US" altLang="zh-CN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文本框 15"/>
          <p:cNvSpPr txBox="1">
            <a:spLocks noChangeArrowheads="1"/>
          </p:cNvSpPr>
          <p:nvPr/>
        </p:nvSpPr>
        <p:spPr bwMode="auto">
          <a:xfrm>
            <a:off x="4241735" y="3011815"/>
            <a:ext cx="38340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Server Status</a:t>
            </a:r>
          </a:p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Show IP </a:t>
            </a:r>
            <a:r>
              <a:rPr lang="en-US" altLang="zh-CN" sz="1400" dirty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address, serial number and status </a:t>
            </a:r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of </a:t>
            </a:r>
            <a:r>
              <a:rPr lang="en-US" altLang="zh-CN" sz="1400" dirty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master </a:t>
            </a:r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server and </a:t>
            </a:r>
            <a:r>
              <a:rPr lang="en-US" altLang="zh-CN" sz="1400" dirty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slave server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文本框 16"/>
          <p:cNvSpPr txBox="1">
            <a:spLocks noChangeArrowheads="1"/>
          </p:cNvSpPr>
          <p:nvPr/>
        </p:nvSpPr>
        <p:spPr bwMode="auto">
          <a:xfrm>
            <a:off x="8056753" y="3011815"/>
            <a:ext cx="39401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User Status</a:t>
            </a:r>
            <a:endParaRPr lang="en-US" altLang="zh-CN" sz="2000" dirty="0">
              <a:solidFill>
                <a:srgbClr val="1076AC"/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Show username, IP address, login time and online status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文本框 17"/>
          <p:cNvSpPr txBox="1">
            <a:spLocks noChangeArrowheads="1"/>
          </p:cNvSpPr>
          <p:nvPr/>
        </p:nvSpPr>
        <p:spPr bwMode="auto">
          <a:xfrm>
            <a:off x="592006" y="5966881"/>
            <a:ext cx="33834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s-US" altLang="zh-CN" sz="2000" dirty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sz="2000" dirty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Hark Disk </a:t>
            </a:r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Status</a:t>
            </a:r>
            <a:endParaRPr lang="es-US" altLang="zh-CN" sz="2000" dirty="0" smtClean="0">
              <a:solidFill>
                <a:srgbClr val="1076AC"/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Always monitoring hard disks for failures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文本框 18"/>
          <p:cNvSpPr txBox="1">
            <a:spLocks noChangeArrowheads="1"/>
          </p:cNvSpPr>
          <p:nvPr/>
        </p:nvSpPr>
        <p:spPr bwMode="auto">
          <a:xfrm>
            <a:off x="4308536" y="5966881"/>
            <a:ext cx="359034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Bandwidth </a:t>
            </a:r>
            <a:r>
              <a:rPr lang="en-US" altLang="zh-CN" sz="2000" dirty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Usage </a:t>
            </a:r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Status</a:t>
            </a:r>
            <a:endParaRPr lang="es-US" altLang="zh-CN" sz="2000" dirty="0" smtClean="0">
              <a:solidFill>
                <a:srgbClr val="1076AC"/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altLang="zh-CN" sz="1400" dirty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Directly show bandwidth usage status</a:t>
            </a:r>
          </a:p>
        </p:txBody>
      </p:sp>
      <p:sp>
        <p:nvSpPr>
          <p:cNvPr id="13" name="文本框 19"/>
          <p:cNvSpPr txBox="1">
            <a:spLocks noChangeArrowheads="1"/>
          </p:cNvSpPr>
          <p:nvPr/>
        </p:nvSpPr>
        <p:spPr bwMode="auto">
          <a:xfrm>
            <a:off x="8204881" y="5966881"/>
            <a:ext cx="359034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Alarm </a:t>
            </a:r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Logs </a:t>
            </a:r>
            <a:endParaRPr lang="en-US" altLang="zh-CN" sz="2000" dirty="0">
              <a:solidFill>
                <a:srgbClr val="1076AC"/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Easy to check and export </a:t>
            </a:r>
            <a:r>
              <a:rPr lang="en-US" altLang="zh-CN" sz="1400" dirty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all alarm </a:t>
            </a:r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logs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矩形 21"/>
          <p:cNvSpPr/>
          <p:nvPr/>
        </p:nvSpPr>
        <p:spPr>
          <a:xfrm>
            <a:off x="8282963" y="921459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KSO_Shape"/>
          <p:cNvSpPr>
            <a:spLocks/>
          </p:cNvSpPr>
          <p:nvPr/>
        </p:nvSpPr>
        <p:spPr bwMode="auto">
          <a:xfrm>
            <a:off x="846143" y="1103610"/>
            <a:ext cx="470971" cy="445853"/>
          </a:xfrm>
          <a:custGeom>
            <a:avLst/>
            <a:gdLst>
              <a:gd name="T0" fmla="*/ 332558402 w 9644"/>
              <a:gd name="T1" fmla="*/ 103997713 h 9130"/>
              <a:gd name="T2" fmla="*/ 336577391 w 9644"/>
              <a:gd name="T3" fmla="*/ 101618133 h 9130"/>
              <a:gd name="T4" fmla="*/ 340791542 w 9644"/>
              <a:gd name="T5" fmla="*/ 98185353 h 9130"/>
              <a:gd name="T6" fmla="*/ 344108107 w 9644"/>
              <a:gd name="T7" fmla="*/ 94479593 h 9130"/>
              <a:gd name="T8" fmla="*/ 346371232 w 9644"/>
              <a:gd name="T9" fmla="*/ 90656701 h 9130"/>
              <a:gd name="T10" fmla="*/ 347502696 w 9644"/>
              <a:gd name="T11" fmla="*/ 86872919 h 9130"/>
              <a:gd name="T12" fmla="*/ 347385757 w 9644"/>
              <a:gd name="T13" fmla="*/ 83362116 h 9130"/>
              <a:gd name="T14" fmla="*/ 306727914 w 9644"/>
              <a:gd name="T15" fmla="*/ 5266205 h 9130"/>
              <a:gd name="T16" fmla="*/ 304503899 w 9644"/>
              <a:gd name="T17" fmla="*/ 2652558 h 9130"/>
              <a:gd name="T18" fmla="*/ 301265360 w 9644"/>
              <a:gd name="T19" fmla="*/ 897157 h 9130"/>
              <a:gd name="T20" fmla="*/ 297246371 w 9644"/>
              <a:gd name="T21" fmla="*/ 78022 h 9130"/>
              <a:gd name="T22" fmla="*/ 292603180 w 9644"/>
              <a:gd name="T23" fmla="*/ 116935 h 9130"/>
              <a:gd name="T24" fmla="*/ 287530555 w 9644"/>
              <a:gd name="T25" fmla="*/ 1092311 h 9130"/>
              <a:gd name="T26" fmla="*/ 282224051 w 9644"/>
              <a:gd name="T27" fmla="*/ 3003757 h 9130"/>
              <a:gd name="T28" fmla="*/ 13968881 w 9644"/>
              <a:gd name="T29" fmla="*/ 143747770 h 9130"/>
              <a:gd name="T30" fmla="*/ 9247467 w 9644"/>
              <a:gd name="T31" fmla="*/ 146907571 h 9130"/>
              <a:gd name="T32" fmla="*/ 5345615 w 9644"/>
              <a:gd name="T33" fmla="*/ 150418374 h 9130"/>
              <a:gd name="T34" fmla="*/ 2458288 w 9644"/>
              <a:gd name="T35" fmla="*/ 154202156 h 9130"/>
              <a:gd name="T36" fmla="*/ 624399 w 9644"/>
              <a:gd name="T37" fmla="*/ 158064158 h 9130"/>
              <a:gd name="T38" fmla="*/ 0 w 9644"/>
              <a:gd name="T39" fmla="*/ 161731006 h 9130"/>
              <a:gd name="T40" fmla="*/ 624399 w 9644"/>
              <a:gd name="T41" fmla="*/ 165124677 h 9130"/>
              <a:gd name="T42" fmla="*/ 41633257 w 9644"/>
              <a:gd name="T43" fmla="*/ 243064543 h 9130"/>
              <a:gd name="T44" fmla="*/ 44286509 w 9644"/>
              <a:gd name="T45" fmla="*/ 245288078 h 9130"/>
              <a:gd name="T46" fmla="*/ 47837150 w 9644"/>
              <a:gd name="T47" fmla="*/ 246692281 h 9130"/>
              <a:gd name="T48" fmla="*/ 52168239 w 9644"/>
              <a:gd name="T49" fmla="*/ 247160414 h 9130"/>
              <a:gd name="T50" fmla="*/ 57006592 w 9644"/>
              <a:gd name="T51" fmla="*/ 246770303 h 9130"/>
              <a:gd name="T52" fmla="*/ 62196156 w 9644"/>
              <a:gd name="T53" fmla="*/ 245405013 h 9130"/>
              <a:gd name="T54" fmla="*/ 67463746 w 9644"/>
              <a:gd name="T55" fmla="*/ 243103456 h 9130"/>
              <a:gd name="T56" fmla="*/ 350468247 w 9644"/>
              <a:gd name="T57" fmla="*/ 356151352 h 9130"/>
              <a:gd name="T58" fmla="*/ 62079217 w 9644"/>
              <a:gd name="T59" fmla="*/ 242128276 h 9130"/>
              <a:gd name="T60" fmla="*/ 60713480 w 9644"/>
              <a:gd name="T61" fmla="*/ 242323431 h 9130"/>
              <a:gd name="T62" fmla="*/ 57474940 w 9644"/>
              <a:gd name="T63" fmla="*/ 240802096 h 9130"/>
              <a:gd name="T64" fmla="*/ 52753527 w 9644"/>
              <a:gd name="T65" fmla="*/ 236511071 h 9130"/>
              <a:gd name="T66" fmla="*/ 47134923 w 9644"/>
              <a:gd name="T67" fmla="*/ 229801554 h 9130"/>
              <a:gd name="T68" fmla="*/ 40969945 w 9644"/>
              <a:gd name="T69" fmla="*/ 220985436 h 9130"/>
              <a:gd name="T70" fmla="*/ 34414643 w 9644"/>
              <a:gd name="T71" fmla="*/ 210492137 h 9130"/>
              <a:gd name="T72" fmla="*/ 27781513 w 9644"/>
              <a:gd name="T73" fmla="*/ 198594438 h 9130"/>
              <a:gd name="T74" fmla="*/ 22865136 w 9644"/>
              <a:gd name="T75" fmla="*/ 188764031 h 9130"/>
              <a:gd name="T76" fmla="*/ 17675571 w 9644"/>
              <a:gd name="T77" fmla="*/ 177256443 h 9130"/>
              <a:gd name="T78" fmla="*/ 13695694 w 9644"/>
              <a:gd name="T79" fmla="*/ 166841166 h 9130"/>
              <a:gd name="T80" fmla="*/ 11081356 w 9644"/>
              <a:gd name="T81" fmla="*/ 158064158 h 9130"/>
              <a:gd name="T82" fmla="*/ 9910780 w 9644"/>
              <a:gd name="T83" fmla="*/ 151276619 h 9130"/>
              <a:gd name="T84" fmla="*/ 10340018 w 9644"/>
              <a:gd name="T85" fmla="*/ 146946484 h 9130"/>
              <a:gd name="T86" fmla="*/ 11159381 w 9644"/>
              <a:gd name="T87" fmla="*/ 145776348 h 9130"/>
              <a:gd name="T88" fmla="*/ 12173906 w 9644"/>
              <a:gd name="T89" fmla="*/ 145464259 h 9130"/>
              <a:gd name="T90" fmla="*/ 14437032 w 9644"/>
              <a:gd name="T91" fmla="*/ 146010414 h 9130"/>
              <a:gd name="T92" fmla="*/ 18729010 w 9644"/>
              <a:gd name="T93" fmla="*/ 149248041 h 9130"/>
              <a:gd name="T94" fmla="*/ 23996600 w 9644"/>
              <a:gd name="T95" fmla="*/ 155021489 h 9130"/>
              <a:gd name="T96" fmla="*/ 29966614 w 9644"/>
              <a:gd name="T97" fmla="*/ 163018274 h 9130"/>
              <a:gd name="T98" fmla="*/ 36443693 w 9644"/>
              <a:gd name="T99" fmla="*/ 172887395 h 9130"/>
              <a:gd name="T100" fmla="*/ 43037909 w 9644"/>
              <a:gd name="T101" fmla="*/ 184317159 h 9130"/>
              <a:gd name="T102" fmla="*/ 48227473 w 9644"/>
              <a:gd name="T103" fmla="*/ 194147368 h 9130"/>
              <a:gd name="T104" fmla="*/ 53846077 w 9644"/>
              <a:gd name="T105" fmla="*/ 206045067 h 9130"/>
              <a:gd name="T106" fmla="*/ 58333415 w 9644"/>
              <a:gd name="T107" fmla="*/ 216967587 h 9130"/>
              <a:gd name="T108" fmla="*/ 61532843 w 9644"/>
              <a:gd name="T109" fmla="*/ 226446795 h 9130"/>
              <a:gd name="T110" fmla="*/ 63249793 w 9644"/>
              <a:gd name="T111" fmla="*/ 234053469 h 9130"/>
              <a:gd name="T112" fmla="*/ 63522782 w 9644"/>
              <a:gd name="T113" fmla="*/ 239436608 h 9130"/>
              <a:gd name="T114" fmla="*/ 62664505 w 9644"/>
              <a:gd name="T115" fmla="*/ 241582121 h 913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644" h="9130">
                <a:moveTo>
                  <a:pt x="8982" y="2911"/>
                </a:moveTo>
                <a:lnTo>
                  <a:pt x="8982" y="5704"/>
                </a:lnTo>
                <a:lnTo>
                  <a:pt x="7500" y="5704"/>
                </a:lnTo>
                <a:lnTo>
                  <a:pt x="5860" y="4064"/>
                </a:lnTo>
                <a:lnTo>
                  <a:pt x="8523" y="2666"/>
                </a:lnTo>
                <a:lnTo>
                  <a:pt x="8550" y="2652"/>
                </a:lnTo>
                <a:lnTo>
                  <a:pt x="8575" y="2636"/>
                </a:lnTo>
                <a:lnTo>
                  <a:pt x="8601" y="2621"/>
                </a:lnTo>
                <a:lnTo>
                  <a:pt x="8626" y="2605"/>
                </a:lnTo>
                <a:lnTo>
                  <a:pt x="8649" y="2588"/>
                </a:lnTo>
                <a:lnTo>
                  <a:pt x="8671" y="2571"/>
                </a:lnTo>
                <a:lnTo>
                  <a:pt x="8693" y="2553"/>
                </a:lnTo>
                <a:lnTo>
                  <a:pt x="8714" y="2535"/>
                </a:lnTo>
                <a:lnTo>
                  <a:pt x="8734" y="2517"/>
                </a:lnTo>
                <a:lnTo>
                  <a:pt x="8752" y="2499"/>
                </a:lnTo>
                <a:lnTo>
                  <a:pt x="8771" y="2480"/>
                </a:lnTo>
                <a:lnTo>
                  <a:pt x="8787" y="2461"/>
                </a:lnTo>
                <a:lnTo>
                  <a:pt x="8803" y="2442"/>
                </a:lnTo>
                <a:lnTo>
                  <a:pt x="8819" y="2422"/>
                </a:lnTo>
                <a:lnTo>
                  <a:pt x="8833" y="2403"/>
                </a:lnTo>
                <a:lnTo>
                  <a:pt x="8845" y="2383"/>
                </a:lnTo>
                <a:lnTo>
                  <a:pt x="8857" y="2363"/>
                </a:lnTo>
                <a:lnTo>
                  <a:pt x="8868" y="2344"/>
                </a:lnTo>
                <a:lnTo>
                  <a:pt x="8877" y="2324"/>
                </a:lnTo>
                <a:lnTo>
                  <a:pt x="8885" y="2305"/>
                </a:lnTo>
                <a:lnTo>
                  <a:pt x="8892" y="2285"/>
                </a:lnTo>
                <a:lnTo>
                  <a:pt x="8898" y="2265"/>
                </a:lnTo>
                <a:lnTo>
                  <a:pt x="8903" y="2247"/>
                </a:lnTo>
                <a:lnTo>
                  <a:pt x="8906" y="2227"/>
                </a:lnTo>
                <a:lnTo>
                  <a:pt x="8908" y="2209"/>
                </a:lnTo>
                <a:lnTo>
                  <a:pt x="8909" y="2190"/>
                </a:lnTo>
                <a:lnTo>
                  <a:pt x="8908" y="2173"/>
                </a:lnTo>
                <a:lnTo>
                  <a:pt x="8906" y="2154"/>
                </a:lnTo>
                <a:lnTo>
                  <a:pt x="8903" y="2137"/>
                </a:lnTo>
                <a:lnTo>
                  <a:pt x="8898" y="2120"/>
                </a:lnTo>
                <a:lnTo>
                  <a:pt x="8892" y="2104"/>
                </a:lnTo>
                <a:lnTo>
                  <a:pt x="8884" y="2087"/>
                </a:lnTo>
                <a:lnTo>
                  <a:pt x="7861" y="135"/>
                </a:lnTo>
                <a:lnTo>
                  <a:pt x="7852" y="120"/>
                </a:lnTo>
                <a:lnTo>
                  <a:pt x="7841" y="106"/>
                </a:lnTo>
                <a:lnTo>
                  <a:pt x="7830" y="93"/>
                </a:lnTo>
                <a:lnTo>
                  <a:pt x="7818" y="80"/>
                </a:lnTo>
                <a:lnTo>
                  <a:pt x="7804" y="68"/>
                </a:lnTo>
                <a:lnTo>
                  <a:pt x="7790" y="58"/>
                </a:lnTo>
                <a:lnTo>
                  <a:pt x="7775" y="48"/>
                </a:lnTo>
                <a:lnTo>
                  <a:pt x="7757" y="38"/>
                </a:lnTo>
                <a:lnTo>
                  <a:pt x="7740" y="31"/>
                </a:lnTo>
                <a:lnTo>
                  <a:pt x="7721" y="23"/>
                </a:lnTo>
                <a:lnTo>
                  <a:pt x="7703" y="17"/>
                </a:lnTo>
                <a:lnTo>
                  <a:pt x="7682" y="12"/>
                </a:lnTo>
                <a:lnTo>
                  <a:pt x="7661" y="8"/>
                </a:lnTo>
                <a:lnTo>
                  <a:pt x="7640" y="4"/>
                </a:lnTo>
                <a:lnTo>
                  <a:pt x="7618" y="2"/>
                </a:lnTo>
                <a:lnTo>
                  <a:pt x="7595" y="0"/>
                </a:lnTo>
                <a:lnTo>
                  <a:pt x="7572" y="0"/>
                </a:lnTo>
                <a:lnTo>
                  <a:pt x="7548" y="0"/>
                </a:lnTo>
                <a:lnTo>
                  <a:pt x="7524" y="1"/>
                </a:lnTo>
                <a:lnTo>
                  <a:pt x="7499" y="3"/>
                </a:lnTo>
                <a:lnTo>
                  <a:pt x="7472" y="7"/>
                </a:lnTo>
                <a:lnTo>
                  <a:pt x="7447" y="11"/>
                </a:lnTo>
                <a:lnTo>
                  <a:pt x="7421" y="16"/>
                </a:lnTo>
                <a:lnTo>
                  <a:pt x="7395" y="22"/>
                </a:lnTo>
                <a:lnTo>
                  <a:pt x="7369" y="28"/>
                </a:lnTo>
                <a:lnTo>
                  <a:pt x="7342" y="37"/>
                </a:lnTo>
                <a:lnTo>
                  <a:pt x="7315" y="46"/>
                </a:lnTo>
                <a:lnTo>
                  <a:pt x="7288" y="56"/>
                </a:lnTo>
                <a:lnTo>
                  <a:pt x="7261" y="67"/>
                </a:lnTo>
                <a:lnTo>
                  <a:pt x="7233" y="77"/>
                </a:lnTo>
                <a:lnTo>
                  <a:pt x="7206" y="91"/>
                </a:lnTo>
                <a:lnTo>
                  <a:pt x="7179" y="105"/>
                </a:lnTo>
                <a:lnTo>
                  <a:pt x="385" y="3671"/>
                </a:lnTo>
                <a:lnTo>
                  <a:pt x="358" y="3685"/>
                </a:lnTo>
                <a:lnTo>
                  <a:pt x="333" y="3700"/>
                </a:lnTo>
                <a:lnTo>
                  <a:pt x="308" y="3715"/>
                </a:lnTo>
                <a:lnTo>
                  <a:pt x="284" y="3732"/>
                </a:lnTo>
                <a:lnTo>
                  <a:pt x="260" y="3748"/>
                </a:lnTo>
                <a:lnTo>
                  <a:pt x="237" y="3766"/>
                </a:lnTo>
                <a:lnTo>
                  <a:pt x="215" y="3783"/>
                </a:lnTo>
                <a:lnTo>
                  <a:pt x="194" y="3801"/>
                </a:lnTo>
                <a:lnTo>
                  <a:pt x="175" y="3819"/>
                </a:lnTo>
                <a:lnTo>
                  <a:pt x="156" y="3838"/>
                </a:lnTo>
                <a:lnTo>
                  <a:pt x="137" y="3856"/>
                </a:lnTo>
                <a:lnTo>
                  <a:pt x="121" y="3876"/>
                </a:lnTo>
                <a:lnTo>
                  <a:pt x="105" y="3894"/>
                </a:lnTo>
                <a:lnTo>
                  <a:pt x="89" y="3914"/>
                </a:lnTo>
                <a:lnTo>
                  <a:pt x="76" y="3934"/>
                </a:lnTo>
                <a:lnTo>
                  <a:pt x="63" y="3953"/>
                </a:lnTo>
                <a:lnTo>
                  <a:pt x="51" y="3973"/>
                </a:lnTo>
                <a:lnTo>
                  <a:pt x="41" y="3993"/>
                </a:lnTo>
                <a:lnTo>
                  <a:pt x="32" y="4012"/>
                </a:lnTo>
                <a:lnTo>
                  <a:pt x="23" y="4032"/>
                </a:lnTo>
                <a:lnTo>
                  <a:pt x="16" y="4052"/>
                </a:lnTo>
                <a:lnTo>
                  <a:pt x="10" y="4071"/>
                </a:lnTo>
                <a:lnTo>
                  <a:pt x="5" y="4090"/>
                </a:lnTo>
                <a:lnTo>
                  <a:pt x="2" y="4109"/>
                </a:lnTo>
                <a:lnTo>
                  <a:pt x="0" y="4128"/>
                </a:lnTo>
                <a:lnTo>
                  <a:pt x="0" y="4146"/>
                </a:lnTo>
                <a:lnTo>
                  <a:pt x="0" y="4164"/>
                </a:lnTo>
                <a:lnTo>
                  <a:pt x="2" y="4182"/>
                </a:lnTo>
                <a:lnTo>
                  <a:pt x="5" y="4200"/>
                </a:lnTo>
                <a:lnTo>
                  <a:pt x="10" y="4216"/>
                </a:lnTo>
                <a:lnTo>
                  <a:pt x="16" y="4233"/>
                </a:lnTo>
                <a:lnTo>
                  <a:pt x="24" y="4249"/>
                </a:lnTo>
                <a:lnTo>
                  <a:pt x="1047" y="6201"/>
                </a:lnTo>
                <a:lnTo>
                  <a:pt x="1056" y="6216"/>
                </a:lnTo>
                <a:lnTo>
                  <a:pt x="1067" y="6231"/>
                </a:lnTo>
                <a:lnTo>
                  <a:pt x="1078" y="6244"/>
                </a:lnTo>
                <a:lnTo>
                  <a:pt x="1090" y="6257"/>
                </a:lnTo>
                <a:lnTo>
                  <a:pt x="1104" y="6268"/>
                </a:lnTo>
                <a:lnTo>
                  <a:pt x="1118" y="6279"/>
                </a:lnTo>
                <a:lnTo>
                  <a:pt x="1135" y="6288"/>
                </a:lnTo>
                <a:lnTo>
                  <a:pt x="1151" y="6298"/>
                </a:lnTo>
                <a:lnTo>
                  <a:pt x="1168" y="6306"/>
                </a:lnTo>
                <a:lnTo>
                  <a:pt x="1187" y="6312"/>
                </a:lnTo>
                <a:lnTo>
                  <a:pt x="1206" y="6319"/>
                </a:lnTo>
                <a:lnTo>
                  <a:pt x="1226" y="6324"/>
                </a:lnTo>
                <a:lnTo>
                  <a:pt x="1247" y="6329"/>
                </a:lnTo>
                <a:lnTo>
                  <a:pt x="1269" y="6332"/>
                </a:lnTo>
                <a:lnTo>
                  <a:pt x="1291" y="6334"/>
                </a:lnTo>
                <a:lnTo>
                  <a:pt x="1314" y="6336"/>
                </a:lnTo>
                <a:lnTo>
                  <a:pt x="1337" y="6336"/>
                </a:lnTo>
                <a:lnTo>
                  <a:pt x="1361" y="6336"/>
                </a:lnTo>
                <a:lnTo>
                  <a:pt x="1386" y="6335"/>
                </a:lnTo>
                <a:lnTo>
                  <a:pt x="1411" y="6333"/>
                </a:lnTo>
                <a:lnTo>
                  <a:pt x="1436" y="6330"/>
                </a:lnTo>
                <a:lnTo>
                  <a:pt x="1461" y="6326"/>
                </a:lnTo>
                <a:lnTo>
                  <a:pt x="1487" y="6320"/>
                </a:lnTo>
                <a:lnTo>
                  <a:pt x="1513" y="6315"/>
                </a:lnTo>
                <a:lnTo>
                  <a:pt x="1541" y="6308"/>
                </a:lnTo>
                <a:lnTo>
                  <a:pt x="1567" y="6299"/>
                </a:lnTo>
                <a:lnTo>
                  <a:pt x="1594" y="6291"/>
                </a:lnTo>
                <a:lnTo>
                  <a:pt x="1620" y="6281"/>
                </a:lnTo>
                <a:lnTo>
                  <a:pt x="1647" y="6270"/>
                </a:lnTo>
                <a:lnTo>
                  <a:pt x="1675" y="6258"/>
                </a:lnTo>
                <a:lnTo>
                  <a:pt x="1702" y="6246"/>
                </a:lnTo>
                <a:lnTo>
                  <a:pt x="1729" y="6232"/>
                </a:lnTo>
                <a:lnTo>
                  <a:pt x="5273" y="4371"/>
                </a:lnTo>
                <a:lnTo>
                  <a:pt x="6831" y="5931"/>
                </a:lnTo>
                <a:lnTo>
                  <a:pt x="6831" y="6336"/>
                </a:lnTo>
                <a:lnTo>
                  <a:pt x="8982" y="6336"/>
                </a:lnTo>
                <a:lnTo>
                  <a:pt x="8982" y="9130"/>
                </a:lnTo>
                <a:lnTo>
                  <a:pt x="9644" y="9130"/>
                </a:lnTo>
                <a:lnTo>
                  <a:pt x="9644" y="2911"/>
                </a:lnTo>
                <a:lnTo>
                  <a:pt x="8982" y="2911"/>
                </a:lnTo>
                <a:close/>
                <a:moveTo>
                  <a:pt x="1591" y="6207"/>
                </a:moveTo>
                <a:lnTo>
                  <a:pt x="1591" y="6207"/>
                </a:lnTo>
                <a:lnTo>
                  <a:pt x="1584" y="6210"/>
                </a:lnTo>
                <a:lnTo>
                  <a:pt x="1578" y="6211"/>
                </a:lnTo>
                <a:lnTo>
                  <a:pt x="1571" y="6212"/>
                </a:lnTo>
                <a:lnTo>
                  <a:pt x="1563" y="6213"/>
                </a:lnTo>
                <a:lnTo>
                  <a:pt x="1556" y="6212"/>
                </a:lnTo>
                <a:lnTo>
                  <a:pt x="1548" y="6211"/>
                </a:lnTo>
                <a:lnTo>
                  <a:pt x="1532" y="6205"/>
                </a:lnTo>
                <a:lnTo>
                  <a:pt x="1513" y="6198"/>
                </a:lnTo>
                <a:lnTo>
                  <a:pt x="1494" y="6187"/>
                </a:lnTo>
                <a:lnTo>
                  <a:pt x="1473" y="6173"/>
                </a:lnTo>
                <a:lnTo>
                  <a:pt x="1450" y="6156"/>
                </a:lnTo>
                <a:lnTo>
                  <a:pt x="1427" y="6137"/>
                </a:lnTo>
                <a:lnTo>
                  <a:pt x="1403" y="6115"/>
                </a:lnTo>
                <a:lnTo>
                  <a:pt x="1378" y="6090"/>
                </a:lnTo>
                <a:lnTo>
                  <a:pt x="1352" y="6063"/>
                </a:lnTo>
                <a:lnTo>
                  <a:pt x="1325" y="6033"/>
                </a:lnTo>
                <a:lnTo>
                  <a:pt x="1296" y="6001"/>
                </a:lnTo>
                <a:lnTo>
                  <a:pt x="1268" y="5967"/>
                </a:lnTo>
                <a:lnTo>
                  <a:pt x="1238" y="5929"/>
                </a:lnTo>
                <a:lnTo>
                  <a:pt x="1208" y="5891"/>
                </a:lnTo>
                <a:lnTo>
                  <a:pt x="1177" y="5850"/>
                </a:lnTo>
                <a:lnTo>
                  <a:pt x="1146" y="5807"/>
                </a:lnTo>
                <a:lnTo>
                  <a:pt x="1114" y="5761"/>
                </a:lnTo>
                <a:lnTo>
                  <a:pt x="1082" y="5714"/>
                </a:lnTo>
                <a:lnTo>
                  <a:pt x="1050" y="5665"/>
                </a:lnTo>
                <a:lnTo>
                  <a:pt x="1016" y="5615"/>
                </a:lnTo>
                <a:lnTo>
                  <a:pt x="983" y="5563"/>
                </a:lnTo>
                <a:lnTo>
                  <a:pt x="949" y="5509"/>
                </a:lnTo>
                <a:lnTo>
                  <a:pt x="915" y="5454"/>
                </a:lnTo>
                <a:lnTo>
                  <a:pt x="882" y="5396"/>
                </a:lnTo>
                <a:lnTo>
                  <a:pt x="848" y="5338"/>
                </a:lnTo>
                <a:lnTo>
                  <a:pt x="814" y="5278"/>
                </a:lnTo>
                <a:lnTo>
                  <a:pt x="780" y="5217"/>
                </a:lnTo>
                <a:lnTo>
                  <a:pt x="746" y="5155"/>
                </a:lnTo>
                <a:lnTo>
                  <a:pt x="712" y="5091"/>
                </a:lnTo>
                <a:lnTo>
                  <a:pt x="679" y="5027"/>
                </a:lnTo>
                <a:lnTo>
                  <a:pt x="647" y="4964"/>
                </a:lnTo>
                <a:lnTo>
                  <a:pt x="615" y="4902"/>
                </a:lnTo>
                <a:lnTo>
                  <a:pt x="586" y="4839"/>
                </a:lnTo>
                <a:lnTo>
                  <a:pt x="556" y="4778"/>
                </a:lnTo>
                <a:lnTo>
                  <a:pt x="529" y="4718"/>
                </a:lnTo>
                <a:lnTo>
                  <a:pt x="503" y="4658"/>
                </a:lnTo>
                <a:lnTo>
                  <a:pt x="477" y="4600"/>
                </a:lnTo>
                <a:lnTo>
                  <a:pt x="453" y="4544"/>
                </a:lnTo>
                <a:lnTo>
                  <a:pt x="430" y="4487"/>
                </a:lnTo>
                <a:lnTo>
                  <a:pt x="408" y="4432"/>
                </a:lnTo>
                <a:lnTo>
                  <a:pt x="388" y="4379"/>
                </a:lnTo>
                <a:lnTo>
                  <a:pt x="369" y="4328"/>
                </a:lnTo>
                <a:lnTo>
                  <a:pt x="351" y="4277"/>
                </a:lnTo>
                <a:lnTo>
                  <a:pt x="335" y="4228"/>
                </a:lnTo>
                <a:lnTo>
                  <a:pt x="320" y="4181"/>
                </a:lnTo>
                <a:lnTo>
                  <a:pt x="307" y="4137"/>
                </a:lnTo>
                <a:lnTo>
                  <a:pt x="295" y="4093"/>
                </a:lnTo>
                <a:lnTo>
                  <a:pt x="284" y="4052"/>
                </a:lnTo>
                <a:lnTo>
                  <a:pt x="275" y="4012"/>
                </a:lnTo>
                <a:lnTo>
                  <a:pt x="267" y="3976"/>
                </a:lnTo>
                <a:lnTo>
                  <a:pt x="261" y="3941"/>
                </a:lnTo>
                <a:lnTo>
                  <a:pt x="256" y="3909"/>
                </a:lnTo>
                <a:lnTo>
                  <a:pt x="254" y="3878"/>
                </a:lnTo>
                <a:lnTo>
                  <a:pt x="253" y="3851"/>
                </a:lnTo>
                <a:lnTo>
                  <a:pt x="253" y="3826"/>
                </a:lnTo>
                <a:lnTo>
                  <a:pt x="255" y="3803"/>
                </a:lnTo>
                <a:lnTo>
                  <a:pt x="259" y="3783"/>
                </a:lnTo>
                <a:lnTo>
                  <a:pt x="265" y="3767"/>
                </a:lnTo>
                <a:lnTo>
                  <a:pt x="268" y="3759"/>
                </a:lnTo>
                <a:lnTo>
                  <a:pt x="272" y="3753"/>
                </a:lnTo>
                <a:lnTo>
                  <a:pt x="276" y="3747"/>
                </a:lnTo>
                <a:lnTo>
                  <a:pt x="281" y="3742"/>
                </a:lnTo>
                <a:lnTo>
                  <a:pt x="286" y="3737"/>
                </a:lnTo>
                <a:lnTo>
                  <a:pt x="292" y="3734"/>
                </a:lnTo>
                <a:lnTo>
                  <a:pt x="298" y="3732"/>
                </a:lnTo>
                <a:lnTo>
                  <a:pt x="304" y="3730"/>
                </a:lnTo>
                <a:lnTo>
                  <a:pt x="312" y="3729"/>
                </a:lnTo>
                <a:lnTo>
                  <a:pt x="319" y="3729"/>
                </a:lnTo>
                <a:lnTo>
                  <a:pt x="326" y="3729"/>
                </a:lnTo>
                <a:lnTo>
                  <a:pt x="335" y="3730"/>
                </a:lnTo>
                <a:lnTo>
                  <a:pt x="351" y="3735"/>
                </a:lnTo>
                <a:lnTo>
                  <a:pt x="370" y="3743"/>
                </a:lnTo>
                <a:lnTo>
                  <a:pt x="389" y="3754"/>
                </a:lnTo>
                <a:lnTo>
                  <a:pt x="410" y="3768"/>
                </a:lnTo>
                <a:lnTo>
                  <a:pt x="432" y="3784"/>
                </a:lnTo>
                <a:lnTo>
                  <a:pt x="455" y="3804"/>
                </a:lnTo>
                <a:lnTo>
                  <a:pt x="480" y="3826"/>
                </a:lnTo>
                <a:lnTo>
                  <a:pt x="505" y="3851"/>
                </a:lnTo>
                <a:lnTo>
                  <a:pt x="531" y="3878"/>
                </a:lnTo>
                <a:lnTo>
                  <a:pt x="559" y="3907"/>
                </a:lnTo>
                <a:lnTo>
                  <a:pt x="586" y="3940"/>
                </a:lnTo>
                <a:lnTo>
                  <a:pt x="615" y="3974"/>
                </a:lnTo>
                <a:lnTo>
                  <a:pt x="645" y="4011"/>
                </a:lnTo>
                <a:lnTo>
                  <a:pt x="674" y="4050"/>
                </a:lnTo>
                <a:lnTo>
                  <a:pt x="705" y="4091"/>
                </a:lnTo>
                <a:lnTo>
                  <a:pt x="736" y="4134"/>
                </a:lnTo>
                <a:lnTo>
                  <a:pt x="768" y="4179"/>
                </a:lnTo>
                <a:lnTo>
                  <a:pt x="801" y="4226"/>
                </a:lnTo>
                <a:lnTo>
                  <a:pt x="834" y="4275"/>
                </a:lnTo>
                <a:lnTo>
                  <a:pt x="866" y="4325"/>
                </a:lnTo>
                <a:lnTo>
                  <a:pt x="900" y="4378"/>
                </a:lnTo>
                <a:lnTo>
                  <a:pt x="934" y="4432"/>
                </a:lnTo>
                <a:lnTo>
                  <a:pt x="968" y="4488"/>
                </a:lnTo>
                <a:lnTo>
                  <a:pt x="1002" y="4545"/>
                </a:lnTo>
                <a:lnTo>
                  <a:pt x="1035" y="4604"/>
                </a:lnTo>
                <a:lnTo>
                  <a:pt x="1069" y="4664"/>
                </a:lnTo>
                <a:lnTo>
                  <a:pt x="1103" y="4725"/>
                </a:lnTo>
                <a:lnTo>
                  <a:pt x="1137" y="4787"/>
                </a:lnTo>
                <a:lnTo>
                  <a:pt x="1171" y="4850"/>
                </a:lnTo>
                <a:lnTo>
                  <a:pt x="1203" y="4914"/>
                </a:lnTo>
                <a:lnTo>
                  <a:pt x="1236" y="4977"/>
                </a:lnTo>
                <a:lnTo>
                  <a:pt x="1267" y="5040"/>
                </a:lnTo>
                <a:lnTo>
                  <a:pt x="1297" y="5101"/>
                </a:lnTo>
                <a:lnTo>
                  <a:pt x="1326" y="5162"/>
                </a:lnTo>
                <a:lnTo>
                  <a:pt x="1354" y="5223"/>
                </a:lnTo>
                <a:lnTo>
                  <a:pt x="1380" y="5282"/>
                </a:lnTo>
                <a:lnTo>
                  <a:pt x="1405" y="5340"/>
                </a:lnTo>
                <a:lnTo>
                  <a:pt x="1429" y="5398"/>
                </a:lnTo>
                <a:lnTo>
                  <a:pt x="1452" y="5454"/>
                </a:lnTo>
                <a:lnTo>
                  <a:pt x="1474" y="5508"/>
                </a:lnTo>
                <a:lnTo>
                  <a:pt x="1495" y="5562"/>
                </a:lnTo>
                <a:lnTo>
                  <a:pt x="1513" y="5614"/>
                </a:lnTo>
                <a:lnTo>
                  <a:pt x="1532" y="5664"/>
                </a:lnTo>
                <a:lnTo>
                  <a:pt x="1548" y="5712"/>
                </a:lnTo>
                <a:lnTo>
                  <a:pt x="1562" y="5759"/>
                </a:lnTo>
                <a:lnTo>
                  <a:pt x="1577" y="5805"/>
                </a:lnTo>
                <a:lnTo>
                  <a:pt x="1589" y="5848"/>
                </a:lnTo>
                <a:lnTo>
                  <a:pt x="1599" y="5889"/>
                </a:lnTo>
                <a:lnTo>
                  <a:pt x="1608" y="5928"/>
                </a:lnTo>
                <a:lnTo>
                  <a:pt x="1616" y="5965"/>
                </a:lnTo>
                <a:lnTo>
                  <a:pt x="1621" y="6000"/>
                </a:lnTo>
                <a:lnTo>
                  <a:pt x="1626" y="6033"/>
                </a:lnTo>
                <a:lnTo>
                  <a:pt x="1629" y="6063"/>
                </a:lnTo>
                <a:lnTo>
                  <a:pt x="1630" y="6091"/>
                </a:lnTo>
                <a:lnTo>
                  <a:pt x="1630" y="6115"/>
                </a:lnTo>
                <a:lnTo>
                  <a:pt x="1628" y="6138"/>
                </a:lnTo>
                <a:lnTo>
                  <a:pt x="1623" y="6157"/>
                </a:lnTo>
                <a:lnTo>
                  <a:pt x="1618" y="6174"/>
                </a:lnTo>
                <a:lnTo>
                  <a:pt x="1615" y="6181"/>
                </a:lnTo>
                <a:lnTo>
                  <a:pt x="1610" y="6188"/>
                </a:lnTo>
                <a:lnTo>
                  <a:pt x="1606" y="6193"/>
                </a:lnTo>
                <a:lnTo>
                  <a:pt x="1602" y="6199"/>
                </a:lnTo>
                <a:lnTo>
                  <a:pt x="1596" y="6203"/>
                </a:lnTo>
                <a:lnTo>
                  <a:pt x="1591" y="62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05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16" name="KSO_Shape"/>
          <p:cNvSpPr>
            <a:spLocks/>
          </p:cNvSpPr>
          <p:nvPr/>
        </p:nvSpPr>
        <p:spPr bwMode="auto">
          <a:xfrm>
            <a:off x="846143" y="1735667"/>
            <a:ext cx="470971" cy="445853"/>
          </a:xfrm>
          <a:custGeom>
            <a:avLst/>
            <a:gdLst>
              <a:gd name="T0" fmla="*/ 332558402 w 9644"/>
              <a:gd name="T1" fmla="*/ 103997713 h 9130"/>
              <a:gd name="T2" fmla="*/ 336577391 w 9644"/>
              <a:gd name="T3" fmla="*/ 101618133 h 9130"/>
              <a:gd name="T4" fmla="*/ 340791542 w 9644"/>
              <a:gd name="T5" fmla="*/ 98185353 h 9130"/>
              <a:gd name="T6" fmla="*/ 344108107 w 9644"/>
              <a:gd name="T7" fmla="*/ 94479593 h 9130"/>
              <a:gd name="T8" fmla="*/ 346371232 w 9644"/>
              <a:gd name="T9" fmla="*/ 90656701 h 9130"/>
              <a:gd name="T10" fmla="*/ 347502696 w 9644"/>
              <a:gd name="T11" fmla="*/ 86872919 h 9130"/>
              <a:gd name="T12" fmla="*/ 347385757 w 9644"/>
              <a:gd name="T13" fmla="*/ 83362116 h 9130"/>
              <a:gd name="T14" fmla="*/ 306727914 w 9644"/>
              <a:gd name="T15" fmla="*/ 5266205 h 9130"/>
              <a:gd name="T16" fmla="*/ 304503899 w 9644"/>
              <a:gd name="T17" fmla="*/ 2652558 h 9130"/>
              <a:gd name="T18" fmla="*/ 301265360 w 9644"/>
              <a:gd name="T19" fmla="*/ 897157 h 9130"/>
              <a:gd name="T20" fmla="*/ 297246371 w 9644"/>
              <a:gd name="T21" fmla="*/ 78022 h 9130"/>
              <a:gd name="T22" fmla="*/ 292603180 w 9644"/>
              <a:gd name="T23" fmla="*/ 116935 h 9130"/>
              <a:gd name="T24" fmla="*/ 287530555 w 9644"/>
              <a:gd name="T25" fmla="*/ 1092311 h 9130"/>
              <a:gd name="T26" fmla="*/ 282224051 w 9644"/>
              <a:gd name="T27" fmla="*/ 3003757 h 9130"/>
              <a:gd name="T28" fmla="*/ 13968881 w 9644"/>
              <a:gd name="T29" fmla="*/ 143747770 h 9130"/>
              <a:gd name="T30" fmla="*/ 9247467 w 9644"/>
              <a:gd name="T31" fmla="*/ 146907571 h 9130"/>
              <a:gd name="T32" fmla="*/ 5345615 w 9644"/>
              <a:gd name="T33" fmla="*/ 150418374 h 9130"/>
              <a:gd name="T34" fmla="*/ 2458288 w 9644"/>
              <a:gd name="T35" fmla="*/ 154202156 h 9130"/>
              <a:gd name="T36" fmla="*/ 624399 w 9644"/>
              <a:gd name="T37" fmla="*/ 158064158 h 9130"/>
              <a:gd name="T38" fmla="*/ 0 w 9644"/>
              <a:gd name="T39" fmla="*/ 161731006 h 9130"/>
              <a:gd name="T40" fmla="*/ 624399 w 9644"/>
              <a:gd name="T41" fmla="*/ 165124677 h 9130"/>
              <a:gd name="T42" fmla="*/ 41633257 w 9644"/>
              <a:gd name="T43" fmla="*/ 243064543 h 9130"/>
              <a:gd name="T44" fmla="*/ 44286509 w 9644"/>
              <a:gd name="T45" fmla="*/ 245288078 h 9130"/>
              <a:gd name="T46" fmla="*/ 47837150 w 9644"/>
              <a:gd name="T47" fmla="*/ 246692281 h 9130"/>
              <a:gd name="T48" fmla="*/ 52168239 w 9644"/>
              <a:gd name="T49" fmla="*/ 247160414 h 9130"/>
              <a:gd name="T50" fmla="*/ 57006592 w 9644"/>
              <a:gd name="T51" fmla="*/ 246770303 h 9130"/>
              <a:gd name="T52" fmla="*/ 62196156 w 9644"/>
              <a:gd name="T53" fmla="*/ 245405013 h 9130"/>
              <a:gd name="T54" fmla="*/ 67463746 w 9644"/>
              <a:gd name="T55" fmla="*/ 243103456 h 9130"/>
              <a:gd name="T56" fmla="*/ 350468247 w 9644"/>
              <a:gd name="T57" fmla="*/ 356151352 h 9130"/>
              <a:gd name="T58" fmla="*/ 62079217 w 9644"/>
              <a:gd name="T59" fmla="*/ 242128276 h 9130"/>
              <a:gd name="T60" fmla="*/ 60713480 w 9644"/>
              <a:gd name="T61" fmla="*/ 242323431 h 9130"/>
              <a:gd name="T62" fmla="*/ 57474940 w 9644"/>
              <a:gd name="T63" fmla="*/ 240802096 h 9130"/>
              <a:gd name="T64" fmla="*/ 52753527 w 9644"/>
              <a:gd name="T65" fmla="*/ 236511071 h 9130"/>
              <a:gd name="T66" fmla="*/ 47134923 w 9644"/>
              <a:gd name="T67" fmla="*/ 229801554 h 9130"/>
              <a:gd name="T68" fmla="*/ 40969945 w 9644"/>
              <a:gd name="T69" fmla="*/ 220985436 h 9130"/>
              <a:gd name="T70" fmla="*/ 34414643 w 9644"/>
              <a:gd name="T71" fmla="*/ 210492137 h 9130"/>
              <a:gd name="T72" fmla="*/ 27781513 w 9644"/>
              <a:gd name="T73" fmla="*/ 198594438 h 9130"/>
              <a:gd name="T74" fmla="*/ 22865136 w 9644"/>
              <a:gd name="T75" fmla="*/ 188764031 h 9130"/>
              <a:gd name="T76" fmla="*/ 17675571 w 9644"/>
              <a:gd name="T77" fmla="*/ 177256443 h 9130"/>
              <a:gd name="T78" fmla="*/ 13695694 w 9644"/>
              <a:gd name="T79" fmla="*/ 166841166 h 9130"/>
              <a:gd name="T80" fmla="*/ 11081356 w 9644"/>
              <a:gd name="T81" fmla="*/ 158064158 h 9130"/>
              <a:gd name="T82" fmla="*/ 9910780 w 9644"/>
              <a:gd name="T83" fmla="*/ 151276619 h 9130"/>
              <a:gd name="T84" fmla="*/ 10340018 w 9644"/>
              <a:gd name="T85" fmla="*/ 146946484 h 9130"/>
              <a:gd name="T86" fmla="*/ 11159381 w 9644"/>
              <a:gd name="T87" fmla="*/ 145776348 h 9130"/>
              <a:gd name="T88" fmla="*/ 12173906 w 9644"/>
              <a:gd name="T89" fmla="*/ 145464259 h 9130"/>
              <a:gd name="T90" fmla="*/ 14437032 w 9644"/>
              <a:gd name="T91" fmla="*/ 146010414 h 9130"/>
              <a:gd name="T92" fmla="*/ 18729010 w 9644"/>
              <a:gd name="T93" fmla="*/ 149248041 h 9130"/>
              <a:gd name="T94" fmla="*/ 23996600 w 9644"/>
              <a:gd name="T95" fmla="*/ 155021489 h 9130"/>
              <a:gd name="T96" fmla="*/ 29966614 w 9644"/>
              <a:gd name="T97" fmla="*/ 163018274 h 9130"/>
              <a:gd name="T98" fmla="*/ 36443693 w 9644"/>
              <a:gd name="T99" fmla="*/ 172887395 h 9130"/>
              <a:gd name="T100" fmla="*/ 43037909 w 9644"/>
              <a:gd name="T101" fmla="*/ 184317159 h 9130"/>
              <a:gd name="T102" fmla="*/ 48227473 w 9644"/>
              <a:gd name="T103" fmla="*/ 194147368 h 9130"/>
              <a:gd name="T104" fmla="*/ 53846077 w 9644"/>
              <a:gd name="T105" fmla="*/ 206045067 h 9130"/>
              <a:gd name="T106" fmla="*/ 58333415 w 9644"/>
              <a:gd name="T107" fmla="*/ 216967587 h 9130"/>
              <a:gd name="T108" fmla="*/ 61532843 w 9644"/>
              <a:gd name="T109" fmla="*/ 226446795 h 9130"/>
              <a:gd name="T110" fmla="*/ 63249793 w 9644"/>
              <a:gd name="T111" fmla="*/ 234053469 h 9130"/>
              <a:gd name="T112" fmla="*/ 63522782 w 9644"/>
              <a:gd name="T113" fmla="*/ 239436608 h 9130"/>
              <a:gd name="T114" fmla="*/ 62664505 w 9644"/>
              <a:gd name="T115" fmla="*/ 241582121 h 913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644" h="9130">
                <a:moveTo>
                  <a:pt x="8982" y="2911"/>
                </a:moveTo>
                <a:lnTo>
                  <a:pt x="8982" y="5704"/>
                </a:lnTo>
                <a:lnTo>
                  <a:pt x="7500" y="5704"/>
                </a:lnTo>
                <a:lnTo>
                  <a:pt x="5860" y="4064"/>
                </a:lnTo>
                <a:lnTo>
                  <a:pt x="8523" y="2666"/>
                </a:lnTo>
                <a:lnTo>
                  <a:pt x="8550" y="2652"/>
                </a:lnTo>
                <a:lnTo>
                  <a:pt x="8575" y="2636"/>
                </a:lnTo>
                <a:lnTo>
                  <a:pt x="8601" y="2621"/>
                </a:lnTo>
                <a:lnTo>
                  <a:pt x="8626" y="2605"/>
                </a:lnTo>
                <a:lnTo>
                  <a:pt x="8649" y="2588"/>
                </a:lnTo>
                <a:lnTo>
                  <a:pt x="8671" y="2571"/>
                </a:lnTo>
                <a:lnTo>
                  <a:pt x="8693" y="2553"/>
                </a:lnTo>
                <a:lnTo>
                  <a:pt x="8714" y="2535"/>
                </a:lnTo>
                <a:lnTo>
                  <a:pt x="8734" y="2517"/>
                </a:lnTo>
                <a:lnTo>
                  <a:pt x="8752" y="2499"/>
                </a:lnTo>
                <a:lnTo>
                  <a:pt x="8771" y="2480"/>
                </a:lnTo>
                <a:lnTo>
                  <a:pt x="8787" y="2461"/>
                </a:lnTo>
                <a:lnTo>
                  <a:pt x="8803" y="2442"/>
                </a:lnTo>
                <a:lnTo>
                  <a:pt x="8819" y="2422"/>
                </a:lnTo>
                <a:lnTo>
                  <a:pt x="8833" y="2403"/>
                </a:lnTo>
                <a:lnTo>
                  <a:pt x="8845" y="2383"/>
                </a:lnTo>
                <a:lnTo>
                  <a:pt x="8857" y="2363"/>
                </a:lnTo>
                <a:lnTo>
                  <a:pt x="8868" y="2344"/>
                </a:lnTo>
                <a:lnTo>
                  <a:pt x="8877" y="2324"/>
                </a:lnTo>
                <a:lnTo>
                  <a:pt x="8885" y="2305"/>
                </a:lnTo>
                <a:lnTo>
                  <a:pt x="8892" y="2285"/>
                </a:lnTo>
                <a:lnTo>
                  <a:pt x="8898" y="2265"/>
                </a:lnTo>
                <a:lnTo>
                  <a:pt x="8903" y="2247"/>
                </a:lnTo>
                <a:lnTo>
                  <a:pt x="8906" y="2227"/>
                </a:lnTo>
                <a:lnTo>
                  <a:pt x="8908" y="2209"/>
                </a:lnTo>
                <a:lnTo>
                  <a:pt x="8909" y="2190"/>
                </a:lnTo>
                <a:lnTo>
                  <a:pt x="8908" y="2173"/>
                </a:lnTo>
                <a:lnTo>
                  <a:pt x="8906" y="2154"/>
                </a:lnTo>
                <a:lnTo>
                  <a:pt x="8903" y="2137"/>
                </a:lnTo>
                <a:lnTo>
                  <a:pt x="8898" y="2120"/>
                </a:lnTo>
                <a:lnTo>
                  <a:pt x="8892" y="2104"/>
                </a:lnTo>
                <a:lnTo>
                  <a:pt x="8884" y="2087"/>
                </a:lnTo>
                <a:lnTo>
                  <a:pt x="7861" y="135"/>
                </a:lnTo>
                <a:lnTo>
                  <a:pt x="7852" y="120"/>
                </a:lnTo>
                <a:lnTo>
                  <a:pt x="7841" y="106"/>
                </a:lnTo>
                <a:lnTo>
                  <a:pt x="7830" y="93"/>
                </a:lnTo>
                <a:lnTo>
                  <a:pt x="7818" y="80"/>
                </a:lnTo>
                <a:lnTo>
                  <a:pt x="7804" y="68"/>
                </a:lnTo>
                <a:lnTo>
                  <a:pt x="7790" y="58"/>
                </a:lnTo>
                <a:lnTo>
                  <a:pt x="7775" y="48"/>
                </a:lnTo>
                <a:lnTo>
                  <a:pt x="7757" y="38"/>
                </a:lnTo>
                <a:lnTo>
                  <a:pt x="7740" y="31"/>
                </a:lnTo>
                <a:lnTo>
                  <a:pt x="7721" y="23"/>
                </a:lnTo>
                <a:lnTo>
                  <a:pt x="7703" y="17"/>
                </a:lnTo>
                <a:lnTo>
                  <a:pt x="7682" y="12"/>
                </a:lnTo>
                <a:lnTo>
                  <a:pt x="7661" y="8"/>
                </a:lnTo>
                <a:lnTo>
                  <a:pt x="7640" y="4"/>
                </a:lnTo>
                <a:lnTo>
                  <a:pt x="7618" y="2"/>
                </a:lnTo>
                <a:lnTo>
                  <a:pt x="7595" y="0"/>
                </a:lnTo>
                <a:lnTo>
                  <a:pt x="7572" y="0"/>
                </a:lnTo>
                <a:lnTo>
                  <a:pt x="7548" y="0"/>
                </a:lnTo>
                <a:lnTo>
                  <a:pt x="7524" y="1"/>
                </a:lnTo>
                <a:lnTo>
                  <a:pt x="7499" y="3"/>
                </a:lnTo>
                <a:lnTo>
                  <a:pt x="7472" y="7"/>
                </a:lnTo>
                <a:lnTo>
                  <a:pt x="7447" y="11"/>
                </a:lnTo>
                <a:lnTo>
                  <a:pt x="7421" y="16"/>
                </a:lnTo>
                <a:lnTo>
                  <a:pt x="7395" y="22"/>
                </a:lnTo>
                <a:lnTo>
                  <a:pt x="7369" y="28"/>
                </a:lnTo>
                <a:lnTo>
                  <a:pt x="7342" y="37"/>
                </a:lnTo>
                <a:lnTo>
                  <a:pt x="7315" y="46"/>
                </a:lnTo>
                <a:lnTo>
                  <a:pt x="7288" y="56"/>
                </a:lnTo>
                <a:lnTo>
                  <a:pt x="7261" y="67"/>
                </a:lnTo>
                <a:lnTo>
                  <a:pt x="7233" y="77"/>
                </a:lnTo>
                <a:lnTo>
                  <a:pt x="7206" y="91"/>
                </a:lnTo>
                <a:lnTo>
                  <a:pt x="7179" y="105"/>
                </a:lnTo>
                <a:lnTo>
                  <a:pt x="385" y="3671"/>
                </a:lnTo>
                <a:lnTo>
                  <a:pt x="358" y="3685"/>
                </a:lnTo>
                <a:lnTo>
                  <a:pt x="333" y="3700"/>
                </a:lnTo>
                <a:lnTo>
                  <a:pt x="308" y="3715"/>
                </a:lnTo>
                <a:lnTo>
                  <a:pt x="284" y="3732"/>
                </a:lnTo>
                <a:lnTo>
                  <a:pt x="260" y="3748"/>
                </a:lnTo>
                <a:lnTo>
                  <a:pt x="237" y="3766"/>
                </a:lnTo>
                <a:lnTo>
                  <a:pt x="215" y="3783"/>
                </a:lnTo>
                <a:lnTo>
                  <a:pt x="194" y="3801"/>
                </a:lnTo>
                <a:lnTo>
                  <a:pt x="175" y="3819"/>
                </a:lnTo>
                <a:lnTo>
                  <a:pt x="156" y="3838"/>
                </a:lnTo>
                <a:lnTo>
                  <a:pt x="137" y="3856"/>
                </a:lnTo>
                <a:lnTo>
                  <a:pt x="121" y="3876"/>
                </a:lnTo>
                <a:lnTo>
                  <a:pt x="105" y="3894"/>
                </a:lnTo>
                <a:lnTo>
                  <a:pt x="89" y="3914"/>
                </a:lnTo>
                <a:lnTo>
                  <a:pt x="76" y="3934"/>
                </a:lnTo>
                <a:lnTo>
                  <a:pt x="63" y="3953"/>
                </a:lnTo>
                <a:lnTo>
                  <a:pt x="51" y="3973"/>
                </a:lnTo>
                <a:lnTo>
                  <a:pt x="41" y="3993"/>
                </a:lnTo>
                <a:lnTo>
                  <a:pt x="32" y="4012"/>
                </a:lnTo>
                <a:lnTo>
                  <a:pt x="23" y="4032"/>
                </a:lnTo>
                <a:lnTo>
                  <a:pt x="16" y="4052"/>
                </a:lnTo>
                <a:lnTo>
                  <a:pt x="10" y="4071"/>
                </a:lnTo>
                <a:lnTo>
                  <a:pt x="5" y="4090"/>
                </a:lnTo>
                <a:lnTo>
                  <a:pt x="2" y="4109"/>
                </a:lnTo>
                <a:lnTo>
                  <a:pt x="0" y="4128"/>
                </a:lnTo>
                <a:lnTo>
                  <a:pt x="0" y="4146"/>
                </a:lnTo>
                <a:lnTo>
                  <a:pt x="0" y="4164"/>
                </a:lnTo>
                <a:lnTo>
                  <a:pt x="2" y="4182"/>
                </a:lnTo>
                <a:lnTo>
                  <a:pt x="5" y="4200"/>
                </a:lnTo>
                <a:lnTo>
                  <a:pt x="10" y="4216"/>
                </a:lnTo>
                <a:lnTo>
                  <a:pt x="16" y="4233"/>
                </a:lnTo>
                <a:lnTo>
                  <a:pt x="24" y="4249"/>
                </a:lnTo>
                <a:lnTo>
                  <a:pt x="1047" y="6201"/>
                </a:lnTo>
                <a:lnTo>
                  <a:pt x="1056" y="6216"/>
                </a:lnTo>
                <a:lnTo>
                  <a:pt x="1067" y="6231"/>
                </a:lnTo>
                <a:lnTo>
                  <a:pt x="1078" y="6244"/>
                </a:lnTo>
                <a:lnTo>
                  <a:pt x="1090" y="6257"/>
                </a:lnTo>
                <a:lnTo>
                  <a:pt x="1104" y="6268"/>
                </a:lnTo>
                <a:lnTo>
                  <a:pt x="1118" y="6279"/>
                </a:lnTo>
                <a:lnTo>
                  <a:pt x="1135" y="6288"/>
                </a:lnTo>
                <a:lnTo>
                  <a:pt x="1151" y="6298"/>
                </a:lnTo>
                <a:lnTo>
                  <a:pt x="1168" y="6306"/>
                </a:lnTo>
                <a:lnTo>
                  <a:pt x="1187" y="6312"/>
                </a:lnTo>
                <a:lnTo>
                  <a:pt x="1206" y="6319"/>
                </a:lnTo>
                <a:lnTo>
                  <a:pt x="1226" y="6324"/>
                </a:lnTo>
                <a:lnTo>
                  <a:pt x="1247" y="6329"/>
                </a:lnTo>
                <a:lnTo>
                  <a:pt x="1269" y="6332"/>
                </a:lnTo>
                <a:lnTo>
                  <a:pt x="1291" y="6334"/>
                </a:lnTo>
                <a:lnTo>
                  <a:pt x="1314" y="6336"/>
                </a:lnTo>
                <a:lnTo>
                  <a:pt x="1337" y="6336"/>
                </a:lnTo>
                <a:lnTo>
                  <a:pt x="1361" y="6336"/>
                </a:lnTo>
                <a:lnTo>
                  <a:pt x="1386" y="6335"/>
                </a:lnTo>
                <a:lnTo>
                  <a:pt x="1411" y="6333"/>
                </a:lnTo>
                <a:lnTo>
                  <a:pt x="1436" y="6330"/>
                </a:lnTo>
                <a:lnTo>
                  <a:pt x="1461" y="6326"/>
                </a:lnTo>
                <a:lnTo>
                  <a:pt x="1487" y="6320"/>
                </a:lnTo>
                <a:lnTo>
                  <a:pt x="1513" y="6315"/>
                </a:lnTo>
                <a:lnTo>
                  <a:pt x="1541" y="6308"/>
                </a:lnTo>
                <a:lnTo>
                  <a:pt x="1567" y="6299"/>
                </a:lnTo>
                <a:lnTo>
                  <a:pt x="1594" y="6291"/>
                </a:lnTo>
                <a:lnTo>
                  <a:pt x="1620" y="6281"/>
                </a:lnTo>
                <a:lnTo>
                  <a:pt x="1647" y="6270"/>
                </a:lnTo>
                <a:lnTo>
                  <a:pt x="1675" y="6258"/>
                </a:lnTo>
                <a:lnTo>
                  <a:pt x="1702" y="6246"/>
                </a:lnTo>
                <a:lnTo>
                  <a:pt x="1729" y="6232"/>
                </a:lnTo>
                <a:lnTo>
                  <a:pt x="5273" y="4371"/>
                </a:lnTo>
                <a:lnTo>
                  <a:pt x="6831" y="5931"/>
                </a:lnTo>
                <a:lnTo>
                  <a:pt x="6831" y="6336"/>
                </a:lnTo>
                <a:lnTo>
                  <a:pt x="8982" y="6336"/>
                </a:lnTo>
                <a:lnTo>
                  <a:pt x="8982" y="9130"/>
                </a:lnTo>
                <a:lnTo>
                  <a:pt x="9644" y="9130"/>
                </a:lnTo>
                <a:lnTo>
                  <a:pt x="9644" y="2911"/>
                </a:lnTo>
                <a:lnTo>
                  <a:pt x="8982" y="2911"/>
                </a:lnTo>
                <a:close/>
                <a:moveTo>
                  <a:pt x="1591" y="6207"/>
                </a:moveTo>
                <a:lnTo>
                  <a:pt x="1591" y="6207"/>
                </a:lnTo>
                <a:lnTo>
                  <a:pt x="1584" y="6210"/>
                </a:lnTo>
                <a:lnTo>
                  <a:pt x="1578" y="6211"/>
                </a:lnTo>
                <a:lnTo>
                  <a:pt x="1571" y="6212"/>
                </a:lnTo>
                <a:lnTo>
                  <a:pt x="1563" y="6213"/>
                </a:lnTo>
                <a:lnTo>
                  <a:pt x="1556" y="6212"/>
                </a:lnTo>
                <a:lnTo>
                  <a:pt x="1548" y="6211"/>
                </a:lnTo>
                <a:lnTo>
                  <a:pt x="1532" y="6205"/>
                </a:lnTo>
                <a:lnTo>
                  <a:pt x="1513" y="6198"/>
                </a:lnTo>
                <a:lnTo>
                  <a:pt x="1494" y="6187"/>
                </a:lnTo>
                <a:lnTo>
                  <a:pt x="1473" y="6173"/>
                </a:lnTo>
                <a:lnTo>
                  <a:pt x="1450" y="6156"/>
                </a:lnTo>
                <a:lnTo>
                  <a:pt x="1427" y="6137"/>
                </a:lnTo>
                <a:lnTo>
                  <a:pt x="1403" y="6115"/>
                </a:lnTo>
                <a:lnTo>
                  <a:pt x="1378" y="6090"/>
                </a:lnTo>
                <a:lnTo>
                  <a:pt x="1352" y="6063"/>
                </a:lnTo>
                <a:lnTo>
                  <a:pt x="1325" y="6033"/>
                </a:lnTo>
                <a:lnTo>
                  <a:pt x="1296" y="6001"/>
                </a:lnTo>
                <a:lnTo>
                  <a:pt x="1268" y="5967"/>
                </a:lnTo>
                <a:lnTo>
                  <a:pt x="1238" y="5929"/>
                </a:lnTo>
                <a:lnTo>
                  <a:pt x="1208" y="5891"/>
                </a:lnTo>
                <a:lnTo>
                  <a:pt x="1177" y="5850"/>
                </a:lnTo>
                <a:lnTo>
                  <a:pt x="1146" y="5807"/>
                </a:lnTo>
                <a:lnTo>
                  <a:pt x="1114" y="5761"/>
                </a:lnTo>
                <a:lnTo>
                  <a:pt x="1082" y="5714"/>
                </a:lnTo>
                <a:lnTo>
                  <a:pt x="1050" y="5665"/>
                </a:lnTo>
                <a:lnTo>
                  <a:pt x="1016" y="5615"/>
                </a:lnTo>
                <a:lnTo>
                  <a:pt x="983" y="5563"/>
                </a:lnTo>
                <a:lnTo>
                  <a:pt x="949" y="5509"/>
                </a:lnTo>
                <a:lnTo>
                  <a:pt x="915" y="5454"/>
                </a:lnTo>
                <a:lnTo>
                  <a:pt x="882" y="5396"/>
                </a:lnTo>
                <a:lnTo>
                  <a:pt x="848" y="5338"/>
                </a:lnTo>
                <a:lnTo>
                  <a:pt x="814" y="5278"/>
                </a:lnTo>
                <a:lnTo>
                  <a:pt x="780" y="5217"/>
                </a:lnTo>
                <a:lnTo>
                  <a:pt x="746" y="5155"/>
                </a:lnTo>
                <a:lnTo>
                  <a:pt x="712" y="5091"/>
                </a:lnTo>
                <a:lnTo>
                  <a:pt x="679" y="5027"/>
                </a:lnTo>
                <a:lnTo>
                  <a:pt x="647" y="4964"/>
                </a:lnTo>
                <a:lnTo>
                  <a:pt x="615" y="4902"/>
                </a:lnTo>
                <a:lnTo>
                  <a:pt x="586" y="4839"/>
                </a:lnTo>
                <a:lnTo>
                  <a:pt x="556" y="4778"/>
                </a:lnTo>
                <a:lnTo>
                  <a:pt x="529" y="4718"/>
                </a:lnTo>
                <a:lnTo>
                  <a:pt x="503" y="4658"/>
                </a:lnTo>
                <a:lnTo>
                  <a:pt x="477" y="4600"/>
                </a:lnTo>
                <a:lnTo>
                  <a:pt x="453" y="4544"/>
                </a:lnTo>
                <a:lnTo>
                  <a:pt x="430" y="4487"/>
                </a:lnTo>
                <a:lnTo>
                  <a:pt x="408" y="4432"/>
                </a:lnTo>
                <a:lnTo>
                  <a:pt x="388" y="4379"/>
                </a:lnTo>
                <a:lnTo>
                  <a:pt x="369" y="4328"/>
                </a:lnTo>
                <a:lnTo>
                  <a:pt x="351" y="4277"/>
                </a:lnTo>
                <a:lnTo>
                  <a:pt x="335" y="4228"/>
                </a:lnTo>
                <a:lnTo>
                  <a:pt x="320" y="4181"/>
                </a:lnTo>
                <a:lnTo>
                  <a:pt x="307" y="4137"/>
                </a:lnTo>
                <a:lnTo>
                  <a:pt x="295" y="4093"/>
                </a:lnTo>
                <a:lnTo>
                  <a:pt x="284" y="4052"/>
                </a:lnTo>
                <a:lnTo>
                  <a:pt x="275" y="4012"/>
                </a:lnTo>
                <a:lnTo>
                  <a:pt x="267" y="3976"/>
                </a:lnTo>
                <a:lnTo>
                  <a:pt x="261" y="3941"/>
                </a:lnTo>
                <a:lnTo>
                  <a:pt x="256" y="3909"/>
                </a:lnTo>
                <a:lnTo>
                  <a:pt x="254" y="3878"/>
                </a:lnTo>
                <a:lnTo>
                  <a:pt x="253" y="3851"/>
                </a:lnTo>
                <a:lnTo>
                  <a:pt x="253" y="3826"/>
                </a:lnTo>
                <a:lnTo>
                  <a:pt x="255" y="3803"/>
                </a:lnTo>
                <a:lnTo>
                  <a:pt x="259" y="3783"/>
                </a:lnTo>
                <a:lnTo>
                  <a:pt x="265" y="3767"/>
                </a:lnTo>
                <a:lnTo>
                  <a:pt x="268" y="3759"/>
                </a:lnTo>
                <a:lnTo>
                  <a:pt x="272" y="3753"/>
                </a:lnTo>
                <a:lnTo>
                  <a:pt x="276" y="3747"/>
                </a:lnTo>
                <a:lnTo>
                  <a:pt x="281" y="3742"/>
                </a:lnTo>
                <a:lnTo>
                  <a:pt x="286" y="3737"/>
                </a:lnTo>
                <a:lnTo>
                  <a:pt x="292" y="3734"/>
                </a:lnTo>
                <a:lnTo>
                  <a:pt x="298" y="3732"/>
                </a:lnTo>
                <a:lnTo>
                  <a:pt x="304" y="3730"/>
                </a:lnTo>
                <a:lnTo>
                  <a:pt x="312" y="3729"/>
                </a:lnTo>
                <a:lnTo>
                  <a:pt x="319" y="3729"/>
                </a:lnTo>
                <a:lnTo>
                  <a:pt x="326" y="3729"/>
                </a:lnTo>
                <a:lnTo>
                  <a:pt x="335" y="3730"/>
                </a:lnTo>
                <a:lnTo>
                  <a:pt x="351" y="3735"/>
                </a:lnTo>
                <a:lnTo>
                  <a:pt x="370" y="3743"/>
                </a:lnTo>
                <a:lnTo>
                  <a:pt x="389" y="3754"/>
                </a:lnTo>
                <a:lnTo>
                  <a:pt x="410" y="3768"/>
                </a:lnTo>
                <a:lnTo>
                  <a:pt x="432" y="3784"/>
                </a:lnTo>
                <a:lnTo>
                  <a:pt x="455" y="3804"/>
                </a:lnTo>
                <a:lnTo>
                  <a:pt x="480" y="3826"/>
                </a:lnTo>
                <a:lnTo>
                  <a:pt x="505" y="3851"/>
                </a:lnTo>
                <a:lnTo>
                  <a:pt x="531" y="3878"/>
                </a:lnTo>
                <a:lnTo>
                  <a:pt x="559" y="3907"/>
                </a:lnTo>
                <a:lnTo>
                  <a:pt x="586" y="3940"/>
                </a:lnTo>
                <a:lnTo>
                  <a:pt x="615" y="3974"/>
                </a:lnTo>
                <a:lnTo>
                  <a:pt x="645" y="4011"/>
                </a:lnTo>
                <a:lnTo>
                  <a:pt x="674" y="4050"/>
                </a:lnTo>
                <a:lnTo>
                  <a:pt x="705" y="4091"/>
                </a:lnTo>
                <a:lnTo>
                  <a:pt x="736" y="4134"/>
                </a:lnTo>
                <a:lnTo>
                  <a:pt x="768" y="4179"/>
                </a:lnTo>
                <a:lnTo>
                  <a:pt x="801" y="4226"/>
                </a:lnTo>
                <a:lnTo>
                  <a:pt x="834" y="4275"/>
                </a:lnTo>
                <a:lnTo>
                  <a:pt x="866" y="4325"/>
                </a:lnTo>
                <a:lnTo>
                  <a:pt x="900" y="4378"/>
                </a:lnTo>
                <a:lnTo>
                  <a:pt x="934" y="4432"/>
                </a:lnTo>
                <a:lnTo>
                  <a:pt x="968" y="4488"/>
                </a:lnTo>
                <a:lnTo>
                  <a:pt x="1002" y="4545"/>
                </a:lnTo>
                <a:lnTo>
                  <a:pt x="1035" y="4604"/>
                </a:lnTo>
                <a:lnTo>
                  <a:pt x="1069" y="4664"/>
                </a:lnTo>
                <a:lnTo>
                  <a:pt x="1103" y="4725"/>
                </a:lnTo>
                <a:lnTo>
                  <a:pt x="1137" y="4787"/>
                </a:lnTo>
                <a:lnTo>
                  <a:pt x="1171" y="4850"/>
                </a:lnTo>
                <a:lnTo>
                  <a:pt x="1203" y="4914"/>
                </a:lnTo>
                <a:lnTo>
                  <a:pt x="1236" y="4977"/>
                </a:lnTo>
                <a:lnTo>
                  <a:pt x="1267" y="5040"/>
                </a:lnTo>
                <a:lnTo>
                  <a:pt x="1297" y="5101"/>
                </a:lnTo>
                <a:lnTo>
                  <a:pt x="1326" y="5162"/>
                </a:lnTo>
                <a:lnTo>
                  <a:pt x="1354" y="5223"/>
                </a:lnTo>
                <a:lnTo>
                  <a:pt x="1380" y="5282"/>
                </a:lnTo>
                <a:lnTo>
                  <a:pt x="1405" y="5340"/>
                </a:lnTo>
                <a:lnTo>
                  <a:pt x="1429" y="5398"/>
                </a:lnTo>
                <a:lnTo>
                  <a:pt x="1452" y="5454"/>
                </a:lnTo>
                <a:lnTo>
                  <a:pt x="1474" y="5508"/>
                </a:lnTo>
                <a:lnTo>
                  <a:pt x="1495" y="5562"/>
                </a:lnTo>
                <a:lnTo>
                  <a:pt x="1513" y="5614"/>
                </a:lnTo>
                <a:lnTo>
                  <a:pt x="1532" y="5664"/>
                </a:lnTo>
                <a:lnTo>
                  <a:pt x="1548" y="5712"/>
                </a:lnTo>
                <a:lnTo>
                  <a:pt x="1562" y="5759"/>
                </a:lnTo>
                <a:lnTo>
                  <a:pt x="1577" y="5805"/>
                </a:lnTo>
                <a:lnTo>
                  <a:pt x="1589" y="5848"/>
                </a:lnTo>
                <a:lnTo>
                  <a:pt x="1599" y="5889"/>
                </a:lnTo>
                <a:lnTo>
                  <a:pt x="1608" y="5928"/>
                </a:lnTo>
                <a:lnTo>
                  <a:pt x="1616" y="5965"/>
                </a:lnTo>
                <a:lnTo>
                  <a:pt x="1621" y="6000"/>
                </a:lnTo>
                <a:lnTo>
                  <a:pt x="1626" y="6033"/>
                </a:lnTo>
                <a:lnTo>
                  <a:pt x="1629" y="6063"/>
                </a:lnTo>
                <a:lnTo>
                  <a:pt x="1630" y="6091"/>
                </a:lnTo>
                <a:lnTo>
                  <a:pt x="1630" y="6115"/>
                </a:lnTo>
                <a:lnTo>
                  <a:pt x="1628" y="6138"/>
                </a:lnTo>
                <a:lnTo>
                  <a:pt x="1623" y="6157"/>
                </a:lnTo>
                <a:lnTo>
                  <a:pt x="1618" y="6174"/>
                </a:lnTo>
                <a:lnTo>
                  <a:pt x="1615" y="6181"/>
                </a:lnTo>
                <a:lnTo>
                  <a:pt x="1610" y="6188"/>
                </a:lnTo>
                <a:lnTo>
                  <a:pt x="1606" y="6193"/>
                </a:lnTo>
                <a:lnTo>
                  <a:pt x="1602" y="6199"/>
                </a:lnTo>
                <a:lnTo>
                  <a:pt x="1596" y="6203"/>
                </a:lnTo>
                <a:lnTo>
                  <a:pt x="1591" y="62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05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grpSp>
        <p:nvGrpSpPr>
          <p:cNvPr id="17" name="组合 28"/>
          <p:cNvGrpSpPr/>
          <p:nvPr/>
        </p:nvGrpSpPr>
        <p:grpSpPr>
          <a:xfrm>
            <a:off x="3122800" y="1217040"/>
            <a:ext cx="216000" cy="216000"/>
            <a:chOff x="959063" y="2393286"/>
            <a:chExt cx="216000" cy="216000"/>
          </a:xfrm>
        </p:grpSpPr>
        <p:sp>
          <p:nvSpPr>
            <p:cNvPr id="18" name="圆角矩形 29"/>
            <p:cNvSpPr>
              <a:spLocks noChangeAspect="1"/>
            </p:cNvSpPr>
            <p:nvPr/>
          </p:nvSpPr>
          <p:spPr bwMode="auto">
            <a:xfrm>
              <a:off x="959063" y="2393286"/>
              <a:ext cx="216000" cy="216000"/>
            </a:xfrm>
            <a:prstGeom prst="roundRect">
              <a:avLst/>
            </a:prstGeom>
            <a:solidFill>
              <a:srgbClr val="74C237"/>
            </a:solidFill>
            <a:ln>
              <a:solidFill>
                <a:srgbClr val="74C237"/>
              </a:solidFill>
            </a:ln>
            <a:extLst/>
          </p:spPr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19" name="KSO_Shape"/>
            <p:cNvSpPr/>
            <p:nvPr/>
          </p:nvSpPr>
          <p:spPr>
            <a:xfrm>
              <a:off x="989960" y="2441127"/>
              <a:ext cx="156343" cy="116996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0" name="圆角矩形 36"/>
          <p:cNvSpPr>
            <a:spLocks noChangeAspect="1"/>
          </p:cNvSpPr>
          <p:nvPr/>
        </p:nvSpPr>
        <p:spPr bwMode="auto">
          <a:xfrm>
            <a:off x="3122800" y="1895248"/>
            <a:ext cx="216000" cy="216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21" name="KSO_Shape"/>
          <p:cNvSpPr/>
          <p:nvPr/>
        </p:nvSpPr>
        <p:spPr>
          <a:xfrm>
            <a:off x="3170733" y="1950689"/>
            <a:ext cx="120134" cy="105118"/>
          </a:xfrm>
          <a:custGeom>
            <a:avLst/>
            <a:gdLst>
              <a:gd name="connsiteX0" fmla="*/ 0 w 1592173"/>
              <a:gd name="connsiteY0" fmla="*/ 0 h 1393423"/>
              <a:gd name="connsiteX1" fmla="*/ 422953 w 1592173"/>
              <a:gd name="connsiteY1" fmla="*/ 0 h 1393423"/>
              <a:gd name="connsiteX2" fmla="*/ 796086 w 1592173"/>
              <a:gd name="connsiteY2" fmla="*/ 444684 h 1393423"/>
              <a:gd name="connsiteX3" fmla="*/ 1169220 w 1592173"/>
              <a:gd name="connsiteY3" fmla="*/ 0 h 1393423"/>
              <a:gd name="connsiteX4" fmla="*/ 1592172 w 1592173"/>
              <a:gd name="connsiteY4" fmla="*/ 0 h 1393423"/>
              <a:gd name="connsiteX5" fmla="*/ 1007562 w 1592173"/>
              <a:gd name="connsiteY5" fmla="*/ 696711 h 1393423"/>
              <a:gd name="connsiteX6" fmla="*/ 1592173 w 1592173"/>
              <a:gd name="connsiteY6" fmla="*/ 1393423 h 1393423"/>
              <a:gd name="connsiteX7" fmla="*/ 1169221 w 1592173"/>
              <a:gd name="connsiteY7" fmla="*/ 1393423 h 1393423"/>
              <a:gd name="connsiteX8" fmla="*/ 796086 w 1592173"/>
              <a:gd name="connsiteY8" fmla="*/ 948738 h 1393423"/>
              <a:gd name="connsiteX9" fmla="*/ 422951 w 1592173"/>
              <a:gd name="connsiteY9" fmla="*/ 1393423 h 1393423"/>
              <a:gd name="connsiteX10" fmla="*/ 0 w 1592173"/>
              <a:gd name="connsiteY10" fmla="*/ 1393423 h 1393423"/>
              <a:gd name="connsiteX11" fmla="*/ 584610 w 1592173"/>
              <a:gd name="connsiteY11" fmla="*/ 696711 h 139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2173" h="1393423">
                <a:moveTo>
                  <a:pt x="0" y="0"/>
                </a:moveTo>
                <a:lnTo>
                  <a:pt x="422953" y="0"/>
                </a:lnTo>
                <a:lnTo>
                  <a:pt x="796086" y="444684"/>
                </a:lnTo>
                <a:lnTo>
                  <a:pt x="1169220" y="0"/>
                </a:lnTo>
                <a:lnTo>
                  <a:pt x="1592172" y="0"/>
                </a:lnTo>
                <a:lnTo>
                  <a:pt x="1007562" y="696711"/>
                </a:lnTo>
                <a:lnTo>
                  <a:pt x="1592173" y="1393423"/>
                </a:lnTo>
                <a:lnTo>
                  <a:pt x="1169221" y="1393423"/>
                </a:lnTo>
                <a:lnTo>
                  <a:pt x="796086" y="948738"/>
                </a:lnTo>
                <a:lnTo>
                  <a:pt x="422951" y="1393423"/>
                </a:lnTo>
                <a:lnTo>
                  <a:pt x="0" y="1393423"/>
                </a:lnTo>
                <a:lnTo>
                  <a:pt x="584610" y="69671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文本框 41"/>
          <p:cNvSpPr txBox="1"/>
          <p:nvPr/>
        </p:nvSpPr>
        <p:spPr>
          <a:xfrm>
            <a:off x="3301789" y="1196522"/>
            <a:ext cx="5741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Online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文本框 42"/>
          <p:cNvSpPr txBox="1"/>
          <p:nvPr/>
        </p:nvSpPr>
        <p:spPr>
          <a:xfrm>
            <a:off x="3301789" y="1874285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Offline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4" name="组合 43"/>
          <p:cNvGrpSpPr/>
          <p:nvPr/>
        </p:nvGrpSpPr>
        <p:grpSpPr>
          <a:xfrm>
            <a:off x="3122800" y="2476031"/>
            <a:ext cx="216000" cy="216000"/>
            <a:chOff x="959063" y="2393286"/>
            <a:chExt cx="216000" cy="216000"/>
          </a:xfrm>
        </p:grpSpPr>
        <p:sp>
          <p:nvSpPr>
            <p:cNvPr id="25" name="圆角矩形 44"/>
            <p:cNvSpPr>
              <a:spLocks noChangeAspect="1"/>
            </p:cNvSpPr>
            <p:nvPr/>
          </p:nvSpPr>
          <p:spPr bwMode="auto">
            <a:xfrm>
              <a:off x="959063" y="2393286"/>
              <a:ext cx="216000" cy="216000"/>
            </a:xfrm>
            <a:prstGeom prst="roundRect">
              <a:avLst/>
            </a:prstGeom>
            <a:solidFill>
              <a:srgbClr val="74C237"/>
            </a:solidFill>
            <a:ln>
              <a:solidFill>
                <a:srgbClr val="74C237"/>
              </a:solidFill>
            </a:ln>
            <a:extLst/>
          </p:spPr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26" name="KSO_Shape"/>
            <p:cNvSpPr/>
            <p:nvPr/>
          </p:nvSpPr>
          <p:spPr>
            <a:xfrm>
              <a:off x="989960" y="2441127"/>
              <a:ext cx="156343" cy="116996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7" name="文本框 46"/>
          <p:cNvSpPr txBox="1"/>
          <p:nvPr/>
        </p:nvSpPr>
        <p:spPr>
          <a:xfrm>
            <a:off x="3301789" y="2455513"/>
            <a:ext cx="5741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Online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圆角矩形 53"/>
          <p:cNvSpPr/>
          <p:nvPr/>
        </p:nvSpPr>
        <p:spPr bwMode="auto">
          <a:xfrm>
            <a:off x="2360103" y="1230868"/>
            <a:ext cx="612922" cy="195511"/>
          </a:xfrm>
          <a:prstGeom prst="roundRect">
            <a:avLst/>
          </a:prstGeom>
          <a:solidFill>
            <a:srgbClr val="74C237"/>
          </a:solidFill>
          <a:ln>
            <a:solidFill>
              <a:srgbClr val="74C237"/>
            </a:solidFill>
          </a:ln>
          <a:extLst/>
        </p:spPr>
        <p:txBody>
          <a:bodyPr rtlCol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29" name="文本框 54"/>
          <p:cNvSpPr txBox="1"/>
          <p:nvPr/>
        </p:nvSpPr>
        <p:spPr>
          <a:xfrm>
            <a:off x="1318430" y="1206799"/>
            <a:ext cx="5261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IPC </a:t>
            </a: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01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文本框 55"/>
          <p:cNvSpPr txBox="1"/>
          <p:nvPr/>
        </p:nvSpPr>
        <p:spPr>
          <a:xfrm>
            <a:off x="2356926" y="1210609"/>
            <a:ext cx="6206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Recording</a:t>
            </a:r>
            <a:endParaRPr lang="zh-CN" altLang="en-US" sz="800" dirty="0">
              <a:solidFill>
                <a:schemeClr val="bg1"/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圆角矩形 57"/>
          <p:cNvSpPr>
            <a:spLocks noChangeAspect="1"/>
          </p:cNvSpPr>
          <p:nvPr/>
        </p:nvSpPr>
        <p:spPr bwMode="auto">
          <a:xfrm>
            <a:off x="1979313" y="1210331"/>
            <a:ext cx="216000" cy="216000"/>
          </a:xfrm>
          <a:prstGeom prst="roundRect">
            <a:avLst/>
          </a:prstGeom>
          <a:solidFill>
            <a:srgbClr val="AFABAB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2" name="KSO_Shape"/>
          <p:cNvSpPr>
            <a:spLocks/>
          </p:cNvSpPr>
          <p:nvPr/>
        </p:nvSpPr>
        <p:spPr bwMode="auto">
          <a:xfrm>
            <a:off x="847082" y="2327495"/>
            <a:ext cx="470971" cy="445853"/>
          </a:xfrm>
          <a:custGeom>
            <a:avLst/>
            <a:gdLst>
              <a:gd name="T0" fmla="*/ 332558402 w 9644"/>
              <a:gd name="T1" fmla="*/ 103997713 h 9130"/>
              <a:gd name="T2" fmla="*/ 336577391 w 9644"/>
              <a:gd name="T3" fmla="*/ 101618133 h 9130"/>
              <a:gd name="T4" fmla="*/ 340791542 w 9644"/>
              <a:gd name="T5" fmla="*/ 98185353 h 9130"/>
              <a:gd name="T6" fmla="*/ 344108107 w 9644"/>
              <a:gd name="T7" fmla="*/ 94479593 h 9130"/>
              <a:gd name="T8" fmla="*/ 346371232 w 9644"/>
              <a:gd name="T9" fmla="*/ 90656701 h 9130"/>
              <a:gd name="T10" fmla="*/ 347502696 w 9644"/>
              <a:gd name="T11" fmla="*/ 86872919 h 9130"/>
              <a:gd name="T12" fmla="*/ 347385757 w 9644"/>
              <a:gd name="T13" fmla="*/ 83362116 h 9130"/>
              <a:gd name="T14" fmla="*/ 306727914 w 9644"/>
              <a:gd name="T15" fmla="*/ 5266205 h 9130"/>
              <a:gd name="T16" fmla="*/ 304503899 w 9644"/>
              <a:gd name="T17" fmla="*/ 2652558 h 9130"/>
              <a:gd name="T18" fmla="*/ 301265360 w 9644"/>
              <a:gd name="T19" fmla="*/ 897157 h 9130"/>
              <a:gd name="T20" fmla="*/ 297246371 w 9644"/>
              <a:gd name="T21" fmla="*/ 78022 h 9130"/>
              <a:gd name="T22" fmla="*/ 292603180 w 9644"/>
              <a:gd name="T23" fmla="*/ 116935 h 9130"/>
              <a:gd name="T24" fmla="*/ 287530555 w 9644"/>
              <a:gd name="T25" fmla="*/ 1092311 h 9130"/>
              <a:gd name="T26" fmla="*/ 282224051 w 9644"/>
              <a:gd name="T27" fmla="*/ 3003757 h 9130"/>
              <a:gd name="T28" fmla="*/ 13968881 w 9644"/>
              <a:gd name="T29" fmla="*/ 143747770 h 9130"/>
              <a:gd name="T30" fmla="*/ 9247467 w 9644"/>
              <a:gd name="T31" fmla="*/ 146907571 h 9130"/>
              <a:gd name="T32" fmla="*/ 5345615 w 9644"/>
              <a:gd name="T33" fmla="*/ 150418374 h 9130"/>
              <a:gd name="T34" fmla="*/ 2458288 w 9644"/>
              <a:gd name="T35" fmla="*/ 154202156 h 9130"/>
              <a:gd name="T36" fmla="*/ 624399 w 9644"/>
              <a:gd name="T37" fmla="*/ 158064158 h 9130"/>
              <a:gd name="T38" fmla="*/ 0 w 9644"/>
              <a:gd name="T39" fmla="*/ 161731006 h 9130"/>
              <a:gd name="T40" fmla="*/ 624399 w 9644"/>
              <a:gd name="T41" fmla="*/ 165124677 h 9130"/>
              <a:gd name="T42" fmla="*/ 41633257 w 9644"/>
              <a:gd name="T43" fmla="*/ 243064543 h 9130"/>
              <a:gd name="T44" fmla="*/ 44286509 w 9644"/>
              <a:gd name="T45" fmla="*/ 245288078 h 9130"/>
              <a:gd name="T46" fmla="*/ 47837150 w 9644"/>
              <a:gd name="T47" fmla="*/ 246692281 h 9130"/>
              <a:gd name="T48" fmla="*/ 52168239 w 9644"/>
              <a:gd name="T49" fmla="*/ 247160414 h 9130"/>
              <a:gd name="T50" fmla="*/ 57006592 w 9644"/>
              <a:gd name="T51" fmla="*/ 246770303 h 9130"/>
              <a:gd name="T52" fmla="*/ 62196156 w 9644"/>
              <a:gd name="T53" fmla="*/ 245405013 h 9130"/>
              <a:gd name="T54" fmla="*/ 67463746 w 9644"/>
              <a:gd name="T55" fmla="*/ 243103456 h 9130"/>
              <a:gd name="T56" fmla="*/ 350468247 w 9644"/>
              <a:gd name="T57" fmla="*/ 356151352 h 9130"/>
              <a:gd name="T58" fmla="*/ 62079217 w 9644"/>
              <a:gd name="T59" fmla="*/ 242128276 h 9130"/>
              <a:gd name="T60" fmla="*/ 60713480 w 9644"/>
              <a:gd name="T61" fmla="*/ 242323431 h 9130"/>
              <a:gd name="T62" fmla="*/ 57474940 w 9644"/>
              <a:gd name="T63" fmla="*/ 240802096 h 9130"/>
              <a:gd name="T64" fmla="*/ 52753527 w 9644"/>
              <a:gd name="T65" fmla="*/ 236511071 h 9130"/>
              <a:gd name="T66" fmla="*/ 47134923 w 9644"/>
              <a:gd name="T67" fmla="*/ 229801554 h 9130"/>
              <a:gd name="T68" fmla="*/ 40969945 w 9644"/>
              <a:gd name="T69" fmla="*/ 220985436 h 9130"/>
              <a:gd name="T70" fmla="*/ 34414643 w 9644"/>
              <a:gd name="T71" fmla="*/ 210492137 h 9130"/>
              <a:gd name="T72" fmla="*/ 27781513 w 9644"/>
              <a:gd name="T73" fmla="*/ 198594438 h 9130"/>
              <a:gd name="T74" fmla="*/ 22865136 w 9644"/>
              <a:gd name="T75" fmla="*/ 188764031 h 9130"/>
              <a:gd name="T76" fmla="*/ 17675571 w 9644"/>
              <a:gd name="T77" fmla="*/ 177256443 h 9130"/>
              <a:gd name="T78" fmla="*/ 13695694 w 9644"/>
              <a:gd name="T79" fmla="*/ 166841166 h 9130"/>
              <a:gd name="T80" fmla="*/ 11081356 w 9644"/>
              <a:gd name="T81" fmla="*/ 158064158 h 9130"/>
              <a:gd name="T82" fmla="*/ 9910780 w 9644"/>
              <a:gd name="T83" fmla="*/ 151276619 h 9130"/>
              <a:gd name="T84" fmla="*/ 10340018 w 9644"/>
              <a:gd name="T85" fmla="*/ 146946484 h 9130"/>
              <a:gd name="T86" fmla="*/ 11159381 w 9644"/>
              <a:gd name="T87" fmla="*/ 145776348 h 9130"/>
              <a:gd name="T88" fmla="*/ 12173906 w 9644"/>
              <a:gd name="T89" fmla="*/ 145464259 h 9130"/>
              <a:gd name="T90" fmla="*/ 14437032 w 9644"/>
              <a:gd name="T91" fmla="*/ 146010414 h 9130"/>
              <a:gd name="T92" fmla="*/ 18729010 w 9644"/>
              <a:gd name="T93" fmla="*/ 149248041 h 9130"/>
              <a:gd name="T94" fmla="*/ 23996600 w 9644"/>
              <a:gd name="T95" fmla="*/ 155021489 h 9130"/>
              <a:gd name="T96" fmla="*/ 29966614 w 9644"/>
              <a:gd name="T97" fmla="*/ 163018274 h 9130"/>
              <a:gd name="T98" fmla="*/ 36443693 w 9644"/>
              <a:gd name="T99" fmla="*/ 172887395 h 9130"/>
              <a:gd name="T100" fmla="*/ 43037909 w 9644"/>
              <a:gd name="T101" fmla="*/ 184317159 h 9130"/>
              <a:gd name="T102" fmla="*/ 48227473 w 9644"/>
              <a:gd name="T103" fmla="*/ 194147368 h 9130"/>
              <a:gd name="T104" fmla="*/ 53846077 w 9644"/>
              <a:gd name="T105" fmla="*/ 206045067 h 9130"/>
              <a:gd name="T106" fmla="*/ 58333415 w 9644"/>
              <a:gd name="T107" fmla="*/ 216967587 h 9130"/>
              <a:gd name="T108" fmla="*/ 61532843 w 9644"/>
              <a:gd name="T109" fmla="*/ 226446795 h 9130"/>
              <a:gd name="T110" fmla="*/ 63249793 w 9644"/>
              <a:gd name="T111" fmla="*/ 234053469 h 9130"/>
              <a:gd name="T112" fmla="*/ 63522782 w 9644"/>
              <a:gd name="T113" fmla="*/ 239436608 h 9130"/>
              <a:gd name="T114" fmla="*/ 62664505 w 9644"/>
              <a:gd name="T115" fmla="*/ 241582121 h 913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644" h="9130">
                <a:moveTo>
                  <a:pt x="8982" y="2911"/>
                </a:moveTo>
                <a:lnTo>
                  <a:pt x="8982" y="5704"/>
                </a:lnTo>
                <a:lnTo>
                  <a:pt x="7500" y="5704"/>
                </a:lnTo>
                <a:lnTo>
                  <a:pt x="5860" y="4064"/>
                </a:lnTo>
                <a:lnTo>
                  <a:pt x="8523" y="2666"/>
                </a:lnTo>
                <a:lnTo>
                  <a:pt x="8550" y="2652"/>
                </a:lnTo>
                <a:lnTo>
                  <a:pt x="8575" y="2636"/>
                </a:lnTo>
                <a:lnTo>
                  <a:pt x="8601" y="2621"/>
                </a:lnTo>
                <a:lnTo>
                  <a:pt x="8626" y="2605"/>
                </a:lnTo>
                <a:lnTo>
                  <a:pt x="8649" y="2588"/>
                </a:lnTo>
                <a:lnTo>
                  <a:pt x="8671" y="2571"/>
                </a:lnTo>
                <a:lnTo>
                  <a:pt x="8693" y="2553"/>
                </a:lnTo>
                <a:lnTo>
                  <a:pt x="8714" y="2535"/>
                </a:lnTo>
                <a:lnTo>
                  <a:pt x="8734" y="2517"/>
                </a:lnTo>
                <a:lnTo>
                  <a:pt x="8752" y="2499"/>
                </a:lnTo>
                <a:lnTo>
                  <a:pt x="8771" y="2480"/>
                </a:lnTo>
                <a:lnTo>
                  <a:pt x="8787" y="2461"/>
                </a:lnTo>
                <a:lnTo>
                  <a:pt x="8803" y="2442"/>
                </a:lnTo>
                <a:lnTo>
                  <a:pt x="8819" y="2422"/>
                </a:lnTo>
                <a:lnTo>
                  <a:pt x="8833" y="2403"/>
                </a:lnTo>
                <a:lnTo>
                  <a:pt x="8845" y="2383"/>
                </a:lnTo>
                <a:lnTo>
                  <a:pt x="8857" y="2363"/>
                </a:lnTo>
                <a:lnTo>
                  <a:pt x="8868" y="2344"/>
                </a:lnTo>
                <a:lnTo>
                  <a:pt x="8877" y="2324"/>
                </a:lnTo>
                <a:lnTo>
                  <a:pt x="8885" y="2305"/>
                </a:lnTo>
                <a:lnTo>
                  <a:pt x="8892" y="2285"/>
                </a:lnTo>
                <a:lnTo>
                  <a:pt x="8898" y="2265"/>
                </a:lnTo>
                <a:lnTo>
                  <a:pt x="8903" y="2247"/>
                </a:lnTo>
                <a:lnTo>
                  <a:pt x="8906" y="2227"/>
                </a:lnTo>
                <a:lnTo>
                  <a:pt x="8908" y="2209"/>
                </a:lnTo>
                <a:lnTo>
                  <a:pt x="8909" y="2190"/>
                </a:lnTo>
                <a:lnTo>
                  <a:pt x="8908" y="2173"/>
                </a:lnTo>
                <a:lnTo>
                  <a:pt x="8906" y="2154"/>
                </a:lnTo>
                <a:lnTo>
                  <a:pt x="8903" y="2137"/>
                </a:lnTo>
                <a:lnTo>
                  <a:pt x="8898" y="2120"/>
                </a:lnTo>
                <a:lnTo>
                  <a:pt x="8892" y="2104"/>
                </a:lnTo>
                <a:lnTo>
                  <a:pt x="8884" y="2087"/>
                </a:lnTo>
                <a:lnTo>
                  <a:pt x="7861" y="135"/>
                </a:lnTo>
                <a:lnTo>
                  <a:pt x="7852" y="120"/>
                </a:lnTo>
                <a:lnTo>
                  <a:pt x="7841" y="106"/>
                </a:lnTo>
                <a:lnTo>
                  <a:pt x="7830" y="93"/>
                </a:lnTo>
                <a:lnTo>
                  <a:pt x="7818" y="80"/>
                </a:lnTo>
                <a:lnTo>
                  <a:pt x="7804" y="68"/>
                </a:lnTo>
                <a:lnTo>
                  <a:pt x="7790" y="58"/>
                </a:lnTo>
                <a:lnTo>
                  <a:pt x="7775" y="48"/>
                </a:lnTo>
                <a:lnTo>
                  <a:pt x="7757" y="38"/>
                </a:lnTo>
                <a:lnTo>
                  <a:pt x="7740" y="31"/>
                </a:lnTo>
                <a:lnTo>
                  <a:pt x="7721" y="23"/>
                </a:lnTo>
                <a:lnTo>
                  <a:pt x="7703" y="17"/>
                </a:lnTo>
                <a:lnTo>
                  <a:pt x="7682" y="12"/>
                </a:lnTo>
                <a:lnTo>
                  <a:pt x="7661" y="8"/>
                </a:lnTo>
                <a:lnTo>
                  <a:pt x="7640" y="4"/>
                </a:lnTo>
                <a:lnTo>
                  <a:pt x="7618" y="2"/>
                </a:lnTo>
                <a:lnTo>
                  <a:pt x="7595" y="0"/>
                </a:lnTo>
                <a:lnTo>
                  <a:pt x="7572" y="0"/>
                </a:lnTo>
                <a:lnTo>
                  <a:pt x="7548" y="0"/>
                </a:lnTo>
                <a:lnTo>
                  <a:pt x="7524" y="1"/>
                </a:lnTo>
                <a:lnTo>
                  <a:pt x="7499" y="3"/>
                </a:lnTo>
                <a:lnTo>
                  <a:pt x="7472" y="7"/>
                </a:lnTo>
                <a:lnTo>
                  <a:pt x="7447" y="11"/>
                </a:lnTo>
                <a:lnTo>
                  <a:pt x="7421" y="16"/>
                </a:lnTo>
                <a:lnTo>
                  <a:pt x="7395" y="22"/>
                </a:lnTo>
                <a:lnTo>
                  <a:pt x="7369" y="28"/>
                </a:lnTo>
                <a:lnTo>
                  <a:pt x="7342" y="37"/>
                </a:lnTo>
                <a:lnTo>
                  <a:pt x="7315" y="46"/>
                </a:lnTo>
                <a:lnTo>
                  <a:pt x="7288" y="56"/>
                </a:lnTo>
                <a:lnTo>
                  <a:pt x="7261" y="67"/>
                </a:lnTo>
                <a:lnTo>
                  <a:pt x="7233" y="77"/>
                </a:lnTo>
                <a:lnTo>
                  <a:pt x="7206" y="91"/>
                </a:lnTo>
                <a:lnTo>
                  <a:pt x="7179" y="105"/>
                </a:lnTo>
                <a:lnTo>
                  <a:pt x="385" y="3671"/>
                </a:lnTo>
                <a:lnTo>
                  <a:pt x="358" y="3685"/>
                </a:lnTo>
                <a:lnTo>
                  <a:pt x="333" y="3700"/>
                </a:lnTo>
                <a:lnTo>
                  <a:pt x="308" y="3715"/>
                </a:lnTo>
                <a:lnTo>
                  <a:pt x="284" y="3732"/>
                </a:lnTo>
                <a:lnTo>
                  <a:pt x="260" y="3748"/>
                </a:lnTo>
                <a:lnTo>
                  <a:pt x="237" y="3766"/>
                </a:lnTo>
                <a:lnTo>
                  <a:pt x="215" y="3783"/>
                </a:lnTo>
                <a:lnTo>
                  <a:pt x="194" y="3801"/>
                </a:lnTo>
                <a:lnTo>
                  <a:pt x="175" y="3819"/>
                </a:lnTo>
                <a:lnTo>
                  <a:pt x="156" y="3838"/>
                </a:lnTo>
                <a:lnTo>
                  <a:pt x="137" y="3856"/>
                </a:lnTo>
                <a:lnTo>
                  <a:pt x="121" y="3876"/>
                </a:lnTo>
                <a:lnTo>
                  <a:pt x="105" y="3894"/>
                </a:lnTo>
                <a:lnTo>
                  <a:pt x="89" y="3914"/>
                </a:lnTo>
                <a:lnTo>
                  <a:pt x="76" y="3934"/>
                </a:lnTo>
                <a:lnTo>
                  <a:pt x="63" y="3953"/>
                </a:lnTo>
                <a:lnTo>
                  <a:pt x="51" y="3973"/>
                </a:lnTo>
                <a:lnTo>
                  <a:pt x="41" y="3993"/>
                </a:lnTo>
                <a:lnTo>
                  <a:pt x="32" y="4012"/>
                </a:lnTo>
                <a:lnTo>
                  <a:pt x="23" y="4032"/>
                </a:lnTo>
                <a:lnTo>
                  <a:pt x="16" y="4052"/>
                </a:lnTo>
                <a:lnTo>
                  <a:pt x="10" y="4071"/>
                </a:lnTo>
                <a:lnTo>
                  <a:pt x="5" y="4090"/>
                </a:lnTo>
                <a:lnTo>
                  <a:pt x="2" y="4109"/>
                </a:lnTo>
                <a:lnTo>
                  <a:pt x="0" y="4128"/>
                </a:lnTo>
                <a:lnTo>
                  <a:pt x="0" y="4146"/>
                </a:lnTo>
                <a:lnTo>
                  <a:pt x="0" y="4164"/>
                </a:lnTo>
                <a:lnTo>
                  <a:pt x="2" y="4182"/>
                </a:lnTo>
                <a:lnTo>
                  <a:pt x="5" y="4200"/>
                </a:lnTo>
                <a:lnTo>
                  <a:pt x="10" y="4216"/>
                </a:lnTo>
                <a:lnTo>
                  <a:pt x="16" y="4233"/>
                </a:lnTo>
                <a:lnTo>
                  <a:pt x="24" y="4249"/>
                </a:lnTo>
                <a:lnTo>
                  <a:pt x="1047" y="6201"/>
                </a:lnTo>
                <a:lnTo>
                  <a:pt x="1056" y="6216"/>
                </a:lnTo>
                <a:lnTo>
                  <a:pt x="1067" y="6231"/>
                </a:lnTo>
                <a:lnTo>
                  <a:pt x="1078" y="6244"/>
                </a:lnTo>
                <a:lnTo>
                  <a:pt x="1090" y="6257"/>
                </a:lnTo>
                <a:lnTo>
                  <a:pt x="1104" y="6268"/>
                </a:lnTo>
                <a:lnTo>
                  <a:pt x="1118" y="6279"/>
                </a:lnTo>
                <a:lnTo>
                  <a:pt x="1135" y="6288"/>
                </a:lnTo>
                <a:lnTo>
                  <a:pt x="1151" y="6298"/>
                </a:lnTo>
                <a:lnTo>
                  <a:pt x="1168" y="6306"/>
                </a:lnTo>
                <a:lnTo>
                  <a:pt x="1187" y="6312"/>
                </a:lnTo>
                <a:lnTo>
                  <a:pt x="1206" y="6319"/>
                </a:lnTo>
                <a:lnTo>
                  <a:pt x="1226" y="6324"/>
                </a:lnTo>
                <a:lnTo>
                  <a:pt x="1247" y="6329"/>
                </a:lnTo>
                <a:lnTo>
                  <a:pt x="1269" y="6332"/>
                </a:lnTo>
                <a:lnTo>
                  <a:pt x="1291" y="6334"/>
                </a:lnTo>
                <a:lnTo>
                  <a:pt x="1314" y="6336"/>
                </a:lnTo>
                <a:lnTo>
                  <a:pt x="1337" y="6336"/>
                </a:lnTo>
                <a:lnTo>
                  <a:pt x="1361" y="6336"/>
                </a:lnTo>
                <a:lnTo>
                  <a:pt x="1386" y="6335"/>
                </a:lnTo>
                <a:lnTo>
                  <a:pt x="1411" y="6333"/>
                </a:lnTo>
                <a:lnTo>
                  <a:pt x="1436" y="6330"/>
                </a:lnTo>
                <a:lnTo>
                  <a:pt x="1461" y="6326"/>
                </a:lnTo>
                <a:lnTo>
                  <a:pt x="1487" y="6320"/>
                </a:lnTo>
                <a:lnTo>
                  <a:pt x="1513" y="6315"/>
                </a:lnTo>
                <a:lnTo>
                  <a:pt x="1541" y="6308"/>
                </a:lnTo>
                <a:lnTo>
                  <a:pt x="1567" y="6299"/>
                </a:lnTo>
                <a:lnTo>
                  <a:pt x="1594" y="6291"/>
                </a:lnTo>
                <a:lnTo>
                  <a:pt x="1620" y="6281"/>
                </a:lnTo>
                <a:lnTo>
                  <a:pt x="1647" y="6270"/>
                </a:lnTo>
                <a:lnTo>
                  <a:pt x="1675" y="6258"/>
                </a:lnTo>
                <a:lnTo>
                  <a:pt x="1702" y="6246"/>
                </a:lnTo>
                <a:lnTo>
                  <a:pt x="1729" y="6232"/>
                </a:lnTo>
                <a:lnTo>
                  <a:pt x="5273" y="4371"/>
                </a:lnTo>
                <a:lnTo>
                  <a:pt x="6831" y="5931"/>
                </a:lnTo>
                <a:lnTo>
                  <a:pt x="6831" y="6336"/>
                </a:lnTo>
                <a:lnTo>
                  <a:pt x="8982" y="6336"/>
                </a:lnTo>
                <a:lnTo>
                  <a:pt x="8982" y="9130"/>
                </a:lnTo>
                <a:lnTo>
                  <a:pt x="9644" y="9130"/>
                </a:lnTo>
                <a:lnTo>
                  <a:pt x="9644" y="2911"/>
                </a:lnTo>
                <a:lnTo>
                  <a:pt x="8982" y="2911"/>
                </a:lnTo>
                <a:close/>
                <a:moveTo>
                  <a:pt x="1591" y="6207"/>
                </a:moveTo>
                <a:lnTo>
                  <a:pt x="1591" y="6207"/>
                </a:lnTo>
                <a:lnTo>
                  <a:pt x="1584" y="6210"/>
                </a:lnTo>
                <a:lnTo>
                  <a:pt x="1578" y="6211"/>
                </a:lnTo>
                <a:lnTo>
                  <a:pt x="1571" y="6212"/>
                </a:lnTo>
                <a:lnTo>
                  <a:pt x="1563" y="6213"/>
                </a:lnTo>
                <a:lnTo>
                  <a:pt x="1556" y="6212"/>
                </a:lnTo>
                <a:lnTo>
                  <a:pt x="1548" y="6211"/>
                </a:lnTo>
                <a:lnTo>
                  <a:pt x="1532" y="6205"/>
                </a:lnTo>
                <a:lnTo>
                  <a:pt x="1513" y="6198"/>
                </a:lnTo>
                <a:lnTo>
                  <a:pt x="1494" y="6187"/>
                </a:lnTo>
                <a:lnTo>
                  <a:pt x="1473" y="6173"/>
                </a:lnTo>
                <a:lnTo>
                  <a:pt x="1450" y="6156"/>
                </a:lnTo>
                <a:lnTo>
                  <a:pt x="1427" y="6137"/>
                </a:lnTo>
                <a:lnTo>
                  <a:pt x="1403" y="6115"/>
                </a:lnTo>
                <a:lnTo>
                  <a:pt x="1378" y="6090"/>
                </a:lnTo>
                <a:lnTo>
                  <a:pt x="1352" y="6063"/>
                </a:lnTo>
                <a:lnTo>
                  <a:pt x="1325" y="6033"/>
                </a:lnTo>
                <a:lnTo>
                  <a:pt x="1296" y="6001"/>
                </a:lnTo>
                <a:lnTo>
                  <a:pt x="1268" y="5967"/>
                </a:lnTo>
                <a:lnTo>
                  <a:pt x="1238" y="5929"/>
                </a:lnTo>
                <a:lnTo>
                  <a:pt x="1208" y="5891"/>
                </a:lnTo>
                <a:lnTo>
                  <a:pt x="1177" y="5850"/>
                </a:lnTo>
                <a:lnTo>
                  <a:pt x="1146" y="5807"/>
                </a:lnTo>
                <a:lnTo>
                  <a:pt x="1114" y="5761"/>
                </a:lnTo>
                <a:lnTo>
                  <a:pt x="1082" y="5714"/>
                </a:lnTo>
                <a:lnTo>
                  <a:pt x="1050" y="5665"/>
                </a:lnTo>
                <a:lnTo>
                  <a:pt x="1016" y="5615"/>
                </a:lnTo>
                <a:lnTo>
                  <a:pt x="983" y="5563"/>
                </a:lnTo>
                <a:lnTo>
                  <a:pt x="949" y="5509"/>
                </a:lnTo>
                <a:lnTo>
                  <a:pt x="915" y="5454"/>
                </a:lnTo>
                <a:lnTo>
                  <a:pt x="882" y="5396"/>
                </a:lnTo>
                <a:lnTo>
                  <a:pt x="848" y="5338"/>
                </a:lnTo>
                <a:lnTo>
                  <a:pt x="814" y="5278"/>
                </a:lnTo>
                <a:lnTo>
                  <a:pt x="780" y="5217"/>
                </a:lnTo>
                <a:lnTo>
                  <a:pt x="746" y="5155"/>
                </a:lnTo>
                <a:lnTo>
                  <a:pt x="712" y="5091"/>
                </a:lnTo>
                <a:lnTo>
                  <a:pt x="679" y="5027"/>
                </a:lnTo>
                <a:lnTo>
                  <a:pt x="647" y="4964"/>
                </a:lnTo>
                <a:lnTo>
                  <a:pt x="615" y="4902"/>
                </a:lnTo>
                <a:lnTo>
                  <a:pt x="586" y="4839"/>
                </a:lnTo>
                <a:lnTo>
                  <a:pt x="556" y="4778"/>
                </a:lnTo>
                <a:lnTo>
                  <a:pt x="529" y="4718"/>
                </a:lnTo>
                <a:lnTo>
                  <a:pt x="503" y="4658"/>
                </a:lnTo>
                <a:lnTo>
                  <a:pt x="477" y="4600"/>
                </a:lnTo>
                <a:lnTo>
                  <a:pt x="453" y="4544"/>
                </a:lnTo>
                <a:lnTo>
                  <a:pt x="430" y="4487"/>
                </a:lnTo>
                <a:lnTo>
                  <a:pt x="408" y="4432"/>
                </a:lnTo>
                <a:lnTo>
                  <a:pt x="388" y="4379"/>
                </a:lnTo>
                <a:lnTo>
                  <a:pt x="369" y="4328"/>
                </a:lnTo>
                <a:lnTo>
                  <a:pt x="351" y="4277"/>
                </a:lnTo>
                <a:lnTo>
                  <a:pt x="335" y="4228"/>
                </a:lnTo>
                <a:lnTo>
                  <a:pt x="320" y="4181"/>
                </a:lnTo>
                <a:lnTo>
                  <a:pt x="307" y="4137"/>
                </a:lnTo>
                <a:lnTo>
                  <a:pt x="295" y="4093"/>
                </a:lnTo>
                <a:lnTo>
                  <a:pt x="284" y="4052"/>
                </a:lnTo>
                <a:lnTo>
                  <a:pt x="275" y="4012"/>
                </a:lnTo>
                <a:lnTo>
                  <a:pt x="267" y="3976"/>
                </a:lnTo>
                <a:lnTo>
                  <a:pt x="261" y="3941"/>
                </a:lnTo>
                <a:lnTo>
                  <a:pt x="256" y="3909"/>
                </a:lnTo>
                <a:lnTo>
                  <a:pt x="254" y="3878"/>
                </a:lnTo>
                <a:lnTo>
                  <a:pt x="253" y="3851"/>
                </a:lnTo>
                <a:lnTo>
                  <a:pt x="253" y="3826"/>
                </a:lnTo>
                <a:lnTo>
                  <a:pt x="255" y="3803"/>
                </a:lnTo>
                <a:lnTo>
                  <a:pt x="259" y="3783"/>
                </a:lnTo>
                <a:lnTo>
                  <a:pt x="265" y="3767"/>
                </a:lnTo>
                <a:lnTo>
                  <a:pt x="268" y="3759"/>
                </a:lnTo>
                <a:lnTo>
                  <a:pt x="272" y="3753"/>
                </a:lnTo>
                <a:lnTo>
                  <a:pt x="276" y="3747"/>
                </a:lnTo>
                <a:lnTo>
                  <a:pt x="281" y="3742"/>
                </a:lnTo>
                <a:lnTo>
                  <a:pt x="286" y="3737"/>
                </a:lnTo>
                <a:lnTo>
                  <a:pt x="292" y="3734"/>
                </a:lnTo>
                <a:lnTo>
                  <a:pt x="298" y="3732"/>
                </a:lnTo>
                <a:lnTo>
                  <a:pt x="304" y="3730"/>
                </a:lnTo>
                <a:lnTo>
                  <a:pt x="312" y="3729"/>
                </a:lnTo>
                <a:lnTo>
                  <a:pt x="319" y="3729"/>
                </a:lnTo>
                <a:lnTo>
                  <a:pt x="326" y="3729"/>
                </a:lnTo>
                <a:lnTo>
                  <a:pt x="335" y="3730"/>
                </a:lnTo>
                <a:lnTo>
                  <a:pt x="351" y="3735"/>
                </a:lnTo>
                <a:lnTo>
                  <a:pt x="370" y="3743"/>
                </a:lnTo>
                <a:lnTo>
                  <a:pt x="389" y="3754"/>
                </a:lnTo>
                <a:lnTo>
                  <a:pt x="410" y="3768"/>
                </a:lnTo>
                <a:lnTo>
                  <a:pt x="432" y="3784"/>
                </a:lnTo>
                <a:lnTo>
                  <a:pt x="455" y="3804"/>
                </a:lnTo>
                <a:lnTo>
                  <a:pt x="480" y="3826"/>
                </a:lnTo>
                <a:lnTo>
                  <a:pt x="505" y="3851"/>
                </a:lnTo>
                <a:lnTo>
                  <a:pt x="531" y="3878"/>
                </a:lnTo>
                <a:lnTo>
                  <a:pt x="559" y="3907"/>
                </a:lnTo>
                <a:lnTo>
                  <a:pt x="586" y="3940"/>
                </a:lnTo>
                <a:lnTo>
                  <a:pt x="615" y="3974"/>
                </a:lnTo>
                <a:lnTo>
                  <a:pt x="645" y="4011"/>
                </a:lnTo>
                <a:lnTo>
                  <a:pt x="674" y="4050"/>
                </a:lnTo>
                <a:lnTo>
                  <a:pt x="705" y="4091"/>
                </a:lnTo>
                <a:lnTo>
                  <a:pt x="736" y="4134"/>
                </a:lnTo>
                <a:lnTo>
                  <a:pt x="768" y="4179"/>
                </a:lnTo>
                <a:lnTo>
                  <a:pt x="801" y="4226"/>
                </a:lnTo>
                <a:lnTo>
                  <a:pt x="834" y="4275"/>
                </a:lnTo>
                <a:lnTo>
                  <a:pt x="866" y="4325"/>
                </a:lnTo>
                <a:lnTo>
                  <a:pt x="900" y="4378"/>
                </a:lnTo>
                <a:lnTo>
                  <a:pt x="934" y="4432"/>
                </a:lnTo>
                <a:lnTo>
                  <a:pt x="968" y="4488"/>
                </a:lnTo>
                <a:lnTo>
                  <a:pt x="1002" y="4545"/>
                </a:lnTo>
                <a:lnTo>
                  <a:pt x="1035" y="4604"/>
                </a:lnTo>
                <a:lnTo>
                  <a:pt x="1069" y="4664"/>
                </a:lnTo>
                <a:lnTo>
                  <a:pt x="1103" y="4725"/>
                </a:lnTo>
                <a:lnTo>
                  <a:pt x="1137" y="4787"/>
                </a:lnTo>
                <a:lnTo>
                  <a:pt x="1171" y="4850"/>
                </a:lnTo>
                <a:lnTo>
                  <a:pt x="1203" y="4914"/>
                </a:lnTo>
                <a:lnTo>
                  <a:pt x="1236" y="4977"/>
                </a:lnTo>
                <a:lnTo>
                  <a:pt x="1267" y="5040"/>
                </a:lnTo>
                <a:lnTo>
                  <a:pt x="1297" y="5101"/>
                </a:lnTo>
                <a:lnTo>
                  <a:pt x="1326" y="5162"/>
                </a:lnTo>
                <a:lnTo>
                  <a:pt x="1354" y="5223"/>
                </a:lnTo>
                <a:lnTo>
                  <a:pt x="1380" y="5282"/>
                </a:lnTo>
                <a:lnTo>
                  <a:pt x="1405" y="5340"/>
                </a:lnTo>
                <a:lnTo>
                  <a:pt x="1429" y="5398"/>
                </a:lnTo>
                <a:lnTo>
                  <a:pt x="1452" y="5454"/>
                </a:lnTo>
                <a:lnTo>
                  <a:pt x="1474" y="5508"/>
                </a:lnTo>
                <a:lnTo>
                  <a:pt x="1495" y="5562"/>
                </a:lnTo>
                <a:lnTo>
                  <a:pt x="1513" y="5614"/>
                </a:lnTo>
                <a:lnTo>
                  <a:pt x="1532" y="5664"/>
                </a:lnTo>
                <a:lnTo>
                  <a:pt x="1548" y="5712"/>
                </a:lnTo>
                <a:lnTo>
                  <a:pt x="1562" y="5759"/>
                </a:lnTo>
                <a:lnTo>
                  <a:pt x="1577" y="5805"/>
                </a:lnTo>
                <a:lnTo>
                  <a:pt x="1589" y="5848"/>
                </a:lnTo>
                <a:lnTo>
                  <a:pt x="1599" y="5889"/>
                </a:lnTo>
                <a:lnTo>
                  <a:pt x="1608" y="5928"/>
                </a:lnTo>
                <a:lnTo>
                  <a:pt x="1616" y="5965"/>
                </a:lnTo>
                <a:lnTo>
                  <a:pt x="1621" y="6000"/>
                </a:lnTo>
                <a:lnTo>
                  <a:pt x="1626" y="6033"/>
                </a:lnTo>
                <a:lnTo>
                  <a:pt x="1629" y="6063"/>
                </a:lnTo>
                <a:lnTo>
                  <a:pt x="1630" y="6091"/>
                </a:lnTo>
                <a:lnTo>
                  <a:pt x="1630" y="6115"/>
                </a:lnTo>
                <a:lnTo>
                  <a:pt x="1628" y="6138"/>
                </a:lnTo>
                <a:lnTo>
                  <a:pt x="1623" y="6157"/>
                </a:lnTo>
                <a:lnTo>
                  <a:pt x="1618" y="6174"/>
                </a:lnTo>
                <a:lnTo>
                  <a:pt x="1615" y="6181"/>
                </a:lnTo>
                <a:lnTo>
                  <a:pt x="1610" y="6188"/>
                </a:lnTo>
                <a:lnTo>
                  <a:pt x="1606" y="6193"/>
                </a:lnTo>
                <a:lnTo>
                  <a:pt x="1602" y="6199"/>
                </a:lnTo>
                <a:lnTo>
                  <a:pt x="1596" y="6203"/>
                </a:lnTo>
                <a:lnTo>
                  <a:pt x="1591" y="6207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anchor="ctr" anchorCtr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050">
              <a:latin typeface="Segoe UI Light" panose="020B0502040204020203" pitchFamily="34" charset="0"/>
              <a:ea typeface="宋体" panose="02010600030101010101" pitchFamily="2" charset="-122"/>
              <a:cs typeface="Segoe UI Light" panose="020B0502040204020203" pitchFamily="34" charset="0"/>
            </a:endParaRPr>
          </a:p>
        </p:txBody>
      </p:sp>
      <p:sp>
        <p:nvSpPr>
          <p:cNvPr id="33" name="文本框 62"/>
          <p:cNvSpPr txBox="1"/>
          <p:nvPr/>
        </p:nvSpPr>
        <p:spPr>
          <a:xfrm>
            <a:off x="1318430" y="1880869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IPC 02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4" name="文本框 63"/>
          <p:cNvSpPr txBox="1"/>
          <p:nvPr/>
        </p:nvSpPr>
        <p:spPr>
          <a:xfrm>
            <a:off x="1318430" y="2485337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IPC 03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5" name="圆角矩形 66"/>
          <p:cNvSpPr/>
          <p:nvPr/>
        </p:nvSpPr>
        <p:spPr bwMode="auto">
          <a:xfrm>
            <a:off x="2360103" y="1903136"/>
            <a:ext cx="612922" cy="195511"/>
          </a:xfrm>
          <a:prstGeom prst="roundRect">
            <a:avLst/>
          </a:prstGeom>
          <a:solidFill>
            <a:srgbClr val="AFABAB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6" name="文本框 67"/>
          <p:cNvSpPr txBox="1"/>
          <p:nvPr/>
        </p:nvSpPr>
        <p:spPr>
          <a:xfrm>
            <a:off x="2383425" y="1880869"/>
            <a:ext cx="5485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Stopped</a:t>
            </a:r>
            <a:endParaRPr lang="zh-CN" altLang="en-US" sz="800" dirty="0">
              <a:solidFill>
                <a:schemeClr val="bg1"/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圆角矩形 68"/>
          <p:cNvSpPr>
            <a:spLocks noChangeAspect="1"/>
          </p:cNvSpPr>
          <p:nvPr/>
        </p:nvSpPr>
        <p:spPr bwMode="auto">
          <a:xfrm>
            <a:off x="1977359" y="2485337"/>
            <a:ext cx="216000" cy="216000"/>
          </a:xfrm>
          <a:prstGeom prst="roundRect">
            <a:avLst/>
          </a:prstGeom>
          <a:solidFill>
            <a:srgbClr val="FFC000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8" name="KSO_Shape"/>
          <p:cNvSpPr>
            <a:spLocks/>
          </p:cNvSpPr>
          <p:nvPr/>
        </p:nvSpPr>
        <p:spPr bwMode="auto">
          <a:xfrm flipH="1">
            <a:off x="2062496" y="2509036"/>
            <a:ext cx="45719" cy="164592"/>
          </a:xfrm>
          <a:custGeom>
            <a:avLst/>
            <a:gdLst>
              <a:gd name="T0" fmla="*/ 206776 w 3409951"/>
              <a:gd name="T1" fmla="*/ 1388383 h 14859002"/>
              <a:gd name="T2" fmla="*/ 413168 w 3409951"/>
              <a:gd name="T3" fmla="*/ 1594390 h 14859002"/>
              <a:gd name="T4" fmla="*/ 206776 w 3409951"/>
              <a:gd name="T5" fmla="*/ 1800397 h 14859002"/>
              <a:gd name="T6" fmla="*/ 385 w 3409951"/>
              <a:gd name="T7" fmla="*/ 1594390 h 14859002"/>
              <a:gd name="T8" fmla="*/ 206776 w 3409951"/>
              <a:gd name="T9" fmla="*/ 1388383 h 14859002"/>
              <a:gd name="T10" fmla="*/ 206523 w 3409951"/>
              <a:gd name="T11" fmla="*/ 0 h 14859002"/>
              <a:gd name="T12" fmla="*/ 412591 w 3409951"/>
              <a:gd name="T13" fmla="*/ 205569 h 14859002"/>
              <a:gd name="T14" fmla="*/ 412591 w 3409951"/>
              <a:gd name="T15" fmla="*/ 1085607 h 14859002"/>
              <a:gd name="T16" fmla="*/ 206523 w 3409951"/>
              <a:gd name="T17" fmla="*/ 1291631 h 14859002"/>
              <a:gd name="T18" fmla="*/ 0 w 3409951"/>
              <a:gd name="T19" fmla="*/ 1085607 h 14859002"/>
              <a:gd name="T20" fmla="*/ 0 w 3409951"/>
              <a:gd name="T21" fmla="*/ 205569 h 14859002"/>
              <a:gd name="T22" fmla="*/ 206523 w 3409951"/>
              <a:gd name="T23" fmla="*/ 0 h 148590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409951" h="14859002">
                <a:moveTo>
                  <a:pt x="1706563" y="11458576"/>
                </a:moveTo>
                <a:cubicBezTo>
                  <a:pt x="2647318" y="11458576"/>
                  <a:pt x="3409951" y="12219787"/>
                  <a:pt x="3409951" y="13158789"/>
                </a:cubicBezTo>
                <a:cubicBezTo>
                  <a:pt x="3409951" y="14097791"/>
                  <a:pt x="2647318" y="14859002"/>
                  <a:pt x="1706563" y="14859002"/>
                </a:cubicBezTo>
                <a:cubicBezTo>
                  <a:pt x="765808" y="14859002"/>
                  <a:pt x="3175" y="14097791"/>
                  <a:pt x="3175" y="13158789"/>
                </a:cubicBezTo>
                <a:cubicBezTo>
                  <a:pt x="3175" y="12219787"/>
                  <a:pt x="765808" y="11458576"/>
                  <a:pt x="1706563" y="11458576"/>
                </a:cubicBezTo>
                <a:close/>
                <a:moveTo>
                  <a:pt x="1704476" y="0"/>
                </a:moveTo>
                <a:cubicBezTo>
                  <a:pt x="2645135" y="0"/>
                  <a:pt x="3405188" y="761970"/>
                  <a:pt x="3405188" y="1696602"/>
                </a:cubicBezTo>
                <a:cubicBezTo>
                  <a:pt x="3405188" y="1696602"/>
                  <a:pt x="3405188" y="1696602"/>
                  <a:pt x="3405188" y="8959708"/>
                </a:cubicBezTo>
                <a:cubicBezTo>
                  <a:pt x="3405188" y="9898094"/>
                  <a:pt x="2645135" y="10660063"/>
                  <a:pt x="1704476" y="10660063"/>
                </a:cubicBezTo>
                <a:cubicBezTo>
                  <a:pt x="763816" y="10660063"/>
                  <a:pt x="0" y="9898094"/>
                  <a:pt x="0" y="8959708"/>
                </a:cubicBezTo>
                <a:cubicBezTo>
                  <a:pt x="0" y="8959708"/>
                  <a:pt x="0" y="8959708"/>
                  <a:pt x="0" y="1696602"/>
                </a:cubicBezTo>
                <a:cubicBezTo>
                  <a:pt x="0" y="761970"/>
                  <a:pt x="763816" y="0"/>
                  <a:pt x="17044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9" name="圆角矩形 70"/>
          <p:cNvSpPr>
            <a:spLocks noChangeAspect="1"/>
          </p:cNvSpPr>
          <p:nvPr/>
        </p:nvSpPr>
        <p:spPr bwMode="auto">
          <a:xfrm>
            <a:off x="1984538" y="1899827"/>
            <a:ext cx="216000" cy="216000"/>
          </a:xfrm>
          <a:prstGeom prst="roundRect">
            <a:avLst/>
          </a:prstGeom>
          <a:solidFill>
            <a:srgbClr val="AFABAB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40" name="圆角矩形 72"/>
          <p:cNvSpPr/>
          <p:nvPr/>
        </p:nvSpPr>
        <p:spPr bwMode="auto">
          <a:xfrm>
            <a:off x="2364165" y="2493921"/>
            <a:ext cx="612922" cy="195511"/>
          </a:xfrm>
          <a:prstGeom prst="roundRect">
            <a:avLst/>
          </a:prstGeom>
          <a:solidFill>
            <a:srgbClr val="AFABAB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41" name="文本框 73"/>
          <p:cNvSpPr txBox="1"/>
          <p:nvPr/>
        </p:nvSpPr>
        <p:spPr>
          <a:xfrm>
            <a:off x="2387487" y="2471654"/>
            <a:ext cx="5485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Stopped</a:t>
            </a:r>
            <a:endParaRPr lang="zh-CN" altLang="en-US" sz="800" dirty="0">
              <a:solidFill>
                <a:schemeClr val="bg1"/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5" name="文本框 77"/>
          <p:cNvSpPr txBox="1"/>
          <p:nvPr/>
        </p:nvSpPr>
        <p:spPr>
          <a:xfrm>
            <a:off x="5580655" y="1219538"/>
            <a:ext cx="5693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Master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6" name="文本框 78"/>
          <p:cNvSpPr txBox="1"/>
          <p:nvPr/>
        </p:nvSpPr>
        <p:spPr>
          <a:xfrm>
            <a:off x="5580655" y="1851542"/>
            <a:ext cx="4924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Slave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7" name="文本框 79"/>
          <p:cNvSpPr txBox="1"/>
          <p:nvPr/>
        </p:nvSpPr>
        <p:spPr>
          <a:xfrm>
            <a:off x="5580655" y="2474322"/>
            <a:ext cx="4924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Slave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8" name="组合 83"/>
          <p:cNvGrpSpPr/>
          <p:nvPr/>
        </p:nvGrpSpPr>
        <p:grpSpPr>
          <a:xfrm>
            <a:off x="7036013" y="1235292"/>
            <a:ext cx="216000" cy="216000"/>
            <a:chOff x="959063" y="2393286"/>
            <a:chExt cx="216000" cy="216000"/>
          </a:xfrm>
        </p:grpSpPr>
        <p:sp>
          <p:nvSpPr>
            <p:cNvPr id="49" name="圆角矩形 84"/>
            <p:cNvSpPr>
              <a:spLocks noChangeAspect="1"/>
            </p:cNvSpPr>
            <p:nvPr/>
          </p:nvSpPr>
          <p:spPr bwMode="auto">
            <a:xfrm>
              <a:off x="959063" y="2393286"/>
              <a:ext cx="216000" cy="216000"/>
            </a:xfrm>
            <a:prstGeom prst="roundRect">
              <a:avLst/>
            </a:prstGeom>
            <a:solidFill>
              <a:srgbClr val="74C237"/>
            </a:solidFill>
            <a:ln>
              <a:solidFill>
                <a:srgbClr val="74C237"/>
              </a:solidFill>
            </a:ln>
            <a:extLst/>
          </p:spPr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50" name="KSO_Shape"/>
            <p:cNvSpPr/>
            <p:nvPr/>
          </p:nvSpPr>
          <p:spPr>
            <a:xfrm>
              <a:off x="989960" y="2441127"/>
              <a:ext cx="156343" cy="116996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51" name="文本框 86"/>
          <p:cNvSpPr txBox="1"/>
          <p:nvPr/>
        </p:nvSpPr>
        <p:spPr>
          <a:xfrm>
            <a:off x="7215002" y="1214774"/>
            <a:ext cx="5741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Online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52" name="组合 87"/>
          <p:cNvGrpSpPr/>
          <p:nvPr/>
        </p:nvGrpSpPr>
        <p:grpSpPr>
          <a:xfrm>
            <a:off x="7036013" y="1860172"/>
            <a:ext cx="216000" cy="216000"/>
            <a:chOff x="959063" y="2393286"/>
            <a:chExt cx="216000" cy="216000"/>
          </a:xfrm>
        </p:grpSpPr>
        <p:sp>
          <p:nvSpPr>
            <p:cNvPr id="53" name="圆角矩形 88"/>
            <p:cNvSpPr>
              <a:spLocks noChangeAspect="1"/>
            </p:cNvSpPr>
            <p:nvPr/>
          </p:nvSpPr>
          <p:spPr bwMode="auto">
            <a:xfrm>
              <a:off x="959063" y="2393286"/>
              <a:ext cx="216000" cy="216000"/>
            </a:xfrm>
            <a:prstGeom prst="roundRect">
              <a:avLst/>
            </a:prstGeom>
            <a:solidFill>
              <a:srgbClr val="74C237"/>
            </a:solidFill>
            <a:ln>
              <a:solidFill>
                <a:srgbClr val="74C237"/>
              </a:solidFill>
            </a:ln>
            <a:extLst/>
          </p:spPr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54" name="KSO_Shape"/>
            <p:cNvSpPr/>
            <p:nvPr/>
          </p:nvSpPr>
          <p:spPr>
            <a:xfrm>
              <a:off x="989960" y="2441127"/>
              <a:ext cx="156343" cy="116996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55" name="文本框 90"/>
          <p:cNvSpPr txBox="1"/>
          <p:nvPr/>
        </p:nvSpPr>
        <p:spPr>
          <a:xfrm>
            <a:off x="7215002" y="1839654"/>
            <a:ext cx="5741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Online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6" name="圆角矩形 91"/>
          <p:cNvSpPr>
            <a:spLocks noChangeAspect="1"/>
          </p:cNvSpPr>
          <p:nvPr/>
        </p:nvSpPr>
        <p:spPr bwMode="auto">
          <a:xfrm>
            <a:off x="7036013" y="2504239"/>
            <a:ext cx="216000" cy="216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57" name="KSO_Shape"/>
          <p:cNvSpPr/>
          <p:nvPr/>
        </p:nvSpPr>
        <p:spPr>
          <a:xfrm>
            <a:off x="7083946" y="2559680"/>
            <a:ext cx="120134" cy="105118"/>
          </a:xfrm>
          <a:custGeom>
            <a:avLst/>
            <a:gdLst>
              <a:gd name="connsiteX0" fmla="*/ 0 w 1592173"/>
              <a:gd name="connsiteY0" fmla="*/ 0 h 1393423"/>
              <a:gd name="connsiteX1" fmla="*/ 422953 w 1592173"/>
              <a:gd name="connsiteY1" fmla="*/ 0 h 1393423"/>
              <a:gd name="connsiteX2" fmla="*/ 796086 w 1592173"/>
              <a:gd name="connsiteY2" fmla="*/ 444684 h 1393423"/>
              <a:gd name="connsiteX3" fmla="*/ 1169220 w 1592173"/>
              <a:gd name="connsiteY3" fmla="*/ 0 h 1393423"/>
              <a:gd name="connsiteX4" fmla="*/ 1592172 w 1592173"/>
              <a:gd name="connsiteY4" fmla="*/ 0 h 1393423"/>
              <a:gd name="connsiteX5" fmla="*/ 1007562 w 1592173"/>
              <a:gd name="connsiteY5" fmla="*/ 696711 h 1393423"/>
              <a:gd name="connsiteX6" fmla="*/ 1592173 w 1592173"/>
              <a:gd name="connsiteY6" fmla="*/ 1393423 h 1393423"/>
              <a:gd name="connsiteX7" fmla="*/ 1169221 w 1592173"/>
              <a:gd name="connsiteY7" fmla="*/ 1393423 h 1393423"/>
              <a:gd name="connsiteX8" fmla="*/ 796086 w 1592173"/>
              <a:gd name="connsiteY8" fmla="*/ 948738 h 1393423"/>
              <a:gd name="connsiteX9" fmla="*/ 422951 w 1592173"/>
              <a:gd name="connsiteY9" fmla="*/ 1393423 h 1393423"/>
              <a:gd name="connsiteX10" fmla="*/ 0 w 1592173"/>
              <a:gd name="connsiteY10" fmla="*/ 1393423 h 1393423"/>
              <a:gd name="connsiteX11" fmla="*/ 584610 w 1592173"/>
              <a:gd name="connsiteY11" fmla="*/ 696711 h 139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2173" h="1393423">
                <a:moveTo>
                  <a:pt x="0" y="0"/>
                </a:moveTo>
                <a:lnTo>
                  <a:pt x="422953" y="0"/>
                </a:lnTo>
                <a:lnTo>
                  <a:pt x="796086" y="444684"/>
                </a:lnTo>
                <a:lnTo>
                  <a:pt x="1169220" y="0"/>
                </a:lnTo>
                <a:lnTo>
                  <a:pt x="1592172" y="0"/>
                </a:lnTo>
                <a:lnTo>
                  <a:pt x="1007562" y="696711"/>
                </a:lnTo>
                <a:lnTo>
                  <a:pt x="1592173" y="1393423"/>
                </a:lnTo>
                <a:lnTo>
                  <a:pt x="1169221" y="1393423"/>
                </a:lnTo>
                <a:lnTo>
                  <a:pt x="796086" y="948738"/>
                </a:lnTo>
                <a:lnTo>
                  <a:pt x="422951" y="1393423"/>
                </a:lnTo>
                <a:lnTo>
                  <a:pt x="0" y="1393423"/>
                </a:lnTo>
                <a:lnTo>
                  <a:pt x="584610" y="69671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8" name="文本框 93"/>
          <p:cNvSpPr txBox="1"/>
          <p:nvPr/>
        </p:nvSpPr>
        <p:spPr>
          <a:xfrm>
            <a:off x="7215002" y="2483276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Offline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9" name="文本框 94"/>
          <p:cNvSpPr txBox="1"/>
          <p:nvPr/>
        </p:nvSpPr>
        <p:spPr>
          <a:xfrm>
            <a:off x="6214744" y="1221854"/>
            <a:ext cx="6463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Sever 01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0" name="文本框 95"/>
          <p:cNvSpPr txBox="1"/>
          <p:nvPr/>
        </p:nvSpPr>
        <p:spPr>
          <a:xfrm>
            <a:off x="6214744" y="1845789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Sever 02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1" name="文本框 96"/>
          <p:cNvSpPr txBox="1"/>
          <p:nvPr/>
        </p:nvSpPr>
        <p:spPr>
          <a:xfrm>
            <a:off x="6214744" y="2470618"/>
            <a:ext cx="6896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Sever 03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62" name="组合 99"/>
          <p:cNvGrpSpPr/>
          <p:nvPr/>
        </p:nvGrpSpPr>
        <p:grpSpPr>
          <a:xfrm>
            <a:off x="8422544" y="1680994"/>
            <a:ext cx="428507" cy="428507"/>
            <a:chOff x="573206" y="1524000"/>
            <a:chExt cx="2249370" cy="2249370"/>
          </a:xfrm>
        </p:grpSpPr>
        <p:sp>
          <p:nvSpPr>
            <p:cNvPr id="63" name="椭圆 101"/>
            <p:cNvSpPr/>
            <p:nvPr/>
          </p:nvSpPr>
          <p:spPr bwMode="auto">
            <a:xfrm>
              <a:off x="573206" y="1524000"/>
              <a:ext cx="2249370" cy="22493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16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64" name="KSO_Shape"/>
            <p:cNvSpPr>
              <a:spLocks/>
            </p:cNvSpPr>
            <p:nvPr/>
          </p:nvSpPr>
          <p:spPr bwMode="auto">
            <a:xfrm>
              <a:off x="1450230" y="1868453"/>
              <a:ext cx="495321" cy="1539855"/>
            </a:xfrm>
            <a:custGeom>
              <a:avLst/>
              <a:gdLst/>
              <a:ahLst/>
              <a:cxnLst/>
              <a:rect l="0" t="0" r="r" b="b"/>
              <a:pathLst>
                <a:path w="698500" h="2174875">
                  <a:moveTo>
                    <a:pt x="130175" y="469900"/>
                  </a:moveTo>
                  <a:lnTo>
                    <a:pt x="250825" y="1108075"/>
                  </a:lnTo>
                  <a:lnTo>
                    <a:pt x="161925" y="1108075"/>
                  </a:lnTo>
                  <a:lnTo>
                    <a:pt x="161925" y="1168400"/>
                  </a:lnTo>
                  <a:lnTo>
                    <a:pt x="536575" y="1168400"/>
                  </a:lnTo>
                  <a:lnTo>
                    <a:pt x="536575" y="1108075"/>
                  </a:lnTo>
                  <a:lnTo>
                    <a:pt x="447675" y="1108075"/>
                  </a:lnTo>
                  <a:lnTo>
                    <a:pt x="568325" y="469900"/>
                  </a:lnTo>
                  <a:lnTo>
                    <a:pt x="593725" y="485775"/>
                  </a:lnTo>
                  <a:lnTo>
                    <a:pt x="619125" y="501650"/>
                  </a:lnTo>
                  <a:lnTo>
                    <a:pt x="638175" y="523875"/>
                  </a:lnTo>
                  <a:lnTo>
                    <a:pt x="654050" y="546100"/>
                  </a:lnTo>
                  <a:lnTo>
                    <a:pt x="666750" y="568325"/>
                  </a:lnTo>
                  <a:lnTo>
                    <a:pt x="676275" y="593725"/>
                  </a:lnTo>
                  <a:lnTo>
                    <a:pt x="682625" y="615950"/>
                  </a:lnTo>
                  <a:lnTo>
                    <a:pt x="688975" y="641350"/>
                  </a:lnTo>
                  <a:lnTo>
                    <a:pt x="695325" y="685800"/>
                  </a:lnTo>
                  <a:lnTo>
                    <a:pt x="698500" y="723900"/>
                  </a:lnTo>
                  <a:lnTo>
                    <a:pt x="695325" y="758825"/>
                  </a:lnTo>
                  <a:lnTo>
                    <a:pt x="669925" y="1171575"/>
                  </a:lnTo>
                  <a:lnTo>
                    <a:pt x="574675" y="1171575"/>
                  </a:lnTo>
                  <a:lnTo>
                    <a:pt x="574675" y="1209675"/>
                  </a:lnTo>
                  <a:lnTo>
                    <a:pt x="666750" y="1209675"/>
                  </a:lnTo>
                  <a:lnTo>
                    <a:pt x="660400" y="1276350"/>
                  </a:lnTo>
                  <a:lnTo>
                    <a:pt x="574675" y="1276350"/>
                  </a:lnTo>
                  <a:lnTo>
                    <a:pt x="555625" y="1276350"/>
                  </a:lnTo>
                  <a:lnTo>
                    <a:pt x="555625" y="2174875"/>
                  </a:lnTo>
                  <a:lnTo>
                    <a:pt x="419100" y="2174875"/>
                  </a:lnTo>
                  <a:lnTo>
                    <a:pt x="349250" y="1412875"/>
                  </a:lnTo>
                  <a:lnTo>
                    <a:pt x="279400" y="2174875"/>
                  </a:lnTo>
                  <a:lnTo>
                    <a:pt x="142875" y="2174875"/>
                  </a:lnTo>
                  <a:lnTo>
                    <a:pt x="142875" y="1276350"/>
                  </a:lnTo>
                  <a:lnTo>
                    <a:pt x="123825" y="1276350"/>
                  </a:lnTo>
                  <a:lnTo>
                    <a:pt x="34925" y="1276350"/>
                  </a:lnTo>
                  <a:lnTo>
                    <a:pt x="31750" y="1209675"/>
                  </a:lnTo>
                  <a:lnTo>
                    <a:pt x="123825" y="1209675"/>
                  </a:lnTo>
                  <a:lnTo>
                    <a:pt x="123825" y="1171575"/>
                  </a:lnTo>
                  <a:lnTo>
                    <a:pt x="28575" y="1171575"/>
                  </a:lnTo>
                  <a:lnTo>
                    <a:pt x="3175" y="758825"/>
                  </a:lnTo>
                  <a:lnTo>
                    <a:pt x="0" y="723900"/>
                  </a:lnTo>
                  <a:lnTo>
                    <a:pt x="3175" y="685800"/>
                  </a:lnTo>
                  <a:lnTo>
                    <a:pt x="9525" y="641350"/>
                  </a:lnTo>
                  <a:lnTo>
                    <a:pt x="15875" y="615950"/>
                  </a:lnTo>
                  <a:lnTo>
                    <a:pt x="22225" y="593725"/>
                  </a:lnTo>
                  <a:lnTo>
                    <a:pt x="31750" y="568325"/>
                  </a:lnTo>
                  <a:lnTo>
                    <a:pt x="44450" y="546100"/>
                  </a:lnTo>
                  <a:lnTo>
                    <a:pt x="60325" y="523875"/>
                  </a:lnTo>
                  <a:lnTo>
                    <a:pt x="79375" y="501650"/>
                  </a:lnTo>
                  <a:lnTo>
                    <a:pt x="101600" y="485775"/>
                  </a:lnTo>
                  <a:lnTo>
                    <a:pt x="130175" y="469900"/>
                  </a:lnTo>
                  <a:close/>
                  <a:moveTo>
                    <a:pt x="212725" y="447675"/>
                  </a:moveTo>
                  <a:lnTo>
                    <a:pt x="241300" y="447675"/>
                  </a:lnTo>
                  <a:lnTo>
                    <a:pt x="320675" y="606425"/>
                  </a:lnTo>
                  <a:lnTo>
                    <a:pt x="320675" y="555625"/>
                  </a:lnTo>
                  <a:lnTo>
                    <a:pt x="320675" y="447675"/>
                  </a:lnTo>
                  <a:lnTo>
                    <a:pt x="377825" y="447675"/>
                  </a:lnTo>
                  <a:lnTo>
                    <a:pt x="377825" y="555625"/>
                  </a:lnTo>
                  <a:lnTo>
                    <a:pt x="377825" y="606425"/>
                  </a:lnTo>
                  <a:lnTo>
                    <a:pt x="457200" y="447675"/>
                  </a:lnTo>
                  <a:lnTo>
                    <a:pt x="485775" y="447675"/>
                  </a:lnTo>
                  <a:lnTo>
                    <a:pt x="511175" y="450850"/>
                  </a:lnTo>
                  <a:lnTo>
                    <a:pt x="384175" y="1108075"/>
                  </a:lnTo>
                  <a:lnTo>
                    <a:pt x="314325" y="1108075"/>
                  </a:lnTo>
                  <a:lnTo>
                    <a:pt x="187325" y="450850"/>
                  </a:lnTo>
                  <a:lnTo>
                    <a:pt x="212725" y="447675"/>
                  </a:lnTo>
                  <a:close/>
                  <a:moveTo>
                    <a:pt x="193675" y="187325"/>
                  </a:moveTo>
                  <a:lnTo>
                    <a:pt x="219075" y="196850"/>
                  </a:lnTo>
                  <a:lnTo>
                    <a:pt x="254000" y="209550"/>
                  </a:lnTo>
                  <a:lnTo>
                    <a:pt x="295275" y="215900"/>
                  </a:lnTo>
                  <a:lnTo>
                    <a:pt x="349250" y="219075"/>
                  </a:lnTo>
                  <a:lnTo>
                    <a:pt x="400050" y="215900"/>
                  </a:lnTo>
                  <a:lnTo>
                    <a:pt x="444500" y="209550"/>
                  </a:lnTo>
                  <a:lnTo>
                    <a:pt x="479425" y="196850"/>
                  </a:lnTo>
                  <a:lnTo>
                    <a:pt x="504825" y="187325"/>
                  </a:lnTo>
                  <a:lnTo>
                    <a:pt x="508000" y="203200"/>
                  </a:lnTo>
                  <a:lnTo>
                    <a:pt x="508000" y="222250"/>
                  </a:lnTo>
                  <a:lnTo>
                    <a:pt x="504825" y="254000"/>
                  </a:lnTo>
                  <a:lnTo>
                    <a:pt x="495300" y="282575"/>
                  </a:lnTo>
                  <a:lnTo>
                    <a:pt x="479425" y="311150"/>
                  </a:lnTo>
                  <a:lnTo>
                    <a:pt x="460375" y="333375"/>
                  </a:lnTo>
                  <a:lnTo>
                    <a:pt x="438150" y="352425"/>
                  </a:lnTo>
                  <a:lnTo>
                    <a:pt x="409575" y="368300"/>
                  </a:lnTo>
                  <a:lnTo>
                    <a:pt x="381000" y="377825"/>
                  </a:lnTo>
                  <a:lnTo>
                    <a:pt x="349250" y="381000"/>
                  </a:lnTo>
                  <a:lnTo>
                    <a:pt x="317500" y="377825"/>
                  </a:lnTo>
                  <a:lnTo>
                    <a:pt x="285750" y="368300"/>
                  </a:lnTo>
                  <a:lnTo>
                    <a:pt x="260350" y="352425"/>
                  </a:lnTo>
                  <a:lnTo>
                    <a:pt x="238125" y="333375"/>
                  </a:lnTo>
                  <a:lnTo>
                    <a:pt x="215900" y="311150"/>
                  </a:lnTo>
                  <a:lnTo>
                    <a:pt x="203200" y="282575"/>
                  </a:lnTo>
                  <a:lnTo>
                    <a:pt x="193675" y="254000"/>
                  </a:lnTo>
                  <a:lnTo>
                    <a:pt x="190500" y="222250"/>
                  </a:lnTo>
                  <a:lnTo>
                    <a:pt x="190500" y="203200"/>
                  </a:lnTo>
                  <a:lnTo>
                    <a:pt x="193675" y="187325"/>
                  </a:lnTo>
                  <a:close/>
                  <a:moveTo>
                    <a:pt x="307975" y="136525"/>
                  </a:moveTo>
                  <a:lnTo>
                    <a:pt x="349250" y="136525"/>
                  </a:lnTo>
                  <a:lnTo>
                    <a:pt x="387350" y="136525"/>
                  </a:lnTo>
                  <a:lnTo>
                    <a:pt x="422275" y="142875"/>
                  </a:lnTo>
                  <a:lnTo>
                    <a:pt x="454025" y="149225"/>
                  </a:lnTo>
                  <a:lnTo>
                    <a:pt x="476250" y="155575"/>
                  </a:lnTo>
                  <a:lnTo>
                    <a:pt x="454025" y="165100"/>
                  </a:lnTo>
                  <a:lnTo>
                    <a:pt x="425450" y="174625"/>
                  </a:lnTo>
                  <a:lnTo>
                    <a:pt x="390525" y="177800"/>
                  </a:lnTo>
                  <a:lnTo>
                    <a:pt x="349250" y="180975"/>
                  </a:lnTo>
                  <a:lnTo>
                    <a:pt x="307975" y="177800"/>
                  </a:lnTo>
                  <a:lnTo>
                    <a:pt x="269875" y="174625"/>
                  </a:lnTo>
                  <a:lnTo>
                    <a:pt x="244475" y="165100"/>
                  </a:lnTo>
                  <a:lnTo>
                    <a:pt x="222250" y="155575"/>
                  </a:lnTo>
                  <a:lnTo>
                    <a:pt x="244475" y="149225"/>
                  </a:lnTo>
                  <a:lnTo>
                    <a:pt x="273050" y="142875"/>
                  </a:lnTo>
                  <a:lnTo>
                    <a:pt x="307975" y="136525"/>
                  </a:lnTo>
                  <a:close/>
                  <a:moveTo>
                    <a:pt x="158750" y="0"/>
                  </a:moveTo>
                  <a:lnTo>
                    <a:pt x="539750" y="0"/>
                  </a:lnTo>
                  <a:lnTo>
                    <a:pt x="501650" y="85725"/>
                  </a:lnTo>
                  <a:lnTo>
                    <a:pt x="501650" y="123825"/>
                  </a:lnTo>
                  <a:lnTo>
                    <a:pt x="473075" y="114300"/>
                  </a:lnTo>
                  <a:lnTo>
                    <a:pt x="438150" y="104775"/>
                  </a:lnTo>
                  <a:lnTo>
                    <a:pt x="396875" y="98425"/>
                  </a:lnTo>
                  <a:lnTo>
                    <a:pt x="349250" y="98425"/>
                  </a:lnTo>
                  <a:lnTo>
                    <a:pt x="301625" y="98425"/>
                  </a:lnTo>
                  <a:lnTo>
                    <a:pt x="260350" y="104775"/>
                  </a:lnTo>
                  <a:lnTo>
                    <a:pt x="225425" y="114300"/>
                  </a:lnTo>
                  <a:lnTo>
                    <a:pt x="196850" y="123825"/>
                  </a:lnTo>
                  <a:lnTo>
                    <a:pt x="196850" y="85725"/>
                  </a:lnTo>
                  <a:lnTo>
                    <a:pt x="15875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shade val="30000"/>
                    <a:satMod val="115000"/>
                  </a:schemeClr>
                </a:gs>
                <a:gs pos="5000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60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65" name="组合 104"/>
          <p:cNvGrpSpPr/>
          <p:nvPr/>
        </p:nvGrpSpPr>
        <p:grpSpPr>
          <a:xfrm>
            <a:off x="8408439" y="2350442"/>
            <a:ext cx="431869" cy="431869"/>
            <a:chOff x="9361606" y="1995714"/>
            <a:chExt cx="2249370" cy="2249370"/>
          </a:xfrm>
        </p:grpSpPr>
        <p:sp>
          <p:nvSpPr>
            <p:cNvPr id="66" name="椭圆 106"/>
            <p:cNvSpPr/>
            <p:nvPr/>
          </p:nvSpPr>
          <p:spPr bwMode="auto">
            <a:xfrm>
              <a:off x="9361606" y="1995714"/>
              <a:ext cx="2249370" cy="224937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rtlCol="0" anchor="ctr"/>
            <a:lstStyle/>
            <a:p>
              <a:pPr algn="ctr"/>
              <a:endParaRPr lang="zh-CN" altLang="en-US" sz="16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pic>
          <p:nvPicPr>
            <p:cNvPr id="67" name="图片 10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0302" y="2110765"/>
              <a:ext cx="571978" cy="1778547"/>
            </a:xfrm>
            <a:prstGeom prst="rect">
              <a:avLst/>
            </a:prstGeom>
          </p:spPr>
        </p:pic>
      </p:grpSp>
      <p:grpSp>
        <p:nvGrpSpPr>
          <p:cNvPr id="68" name="组合 113"/>
          <p:cNvGrpSpPr/>
          <p:nvPr/>
        </p:nvGrpSpPr>
        <p:grpSpPr>
          <a:xfrm>
            <a:off x="8385859" y="987211"/>
            <a:ext cx="465192" cy="666834"/>
            <a:chOff x="10231459" y="4480018"/>
            <a:chExt cx="1363664" cy="1954761"/>
          </a:xfrm>
        </p:grpSpPr>
        <p:grpSp>
          <p:nvGrpSpPr>
            <p:cNvPr id="69" name="组合 114"/>
            <p:cNvGrpSpPr/>
            <p:nvPr/>
          </p:nvGrpSpPr>
          <p:grpSpPr>
            <a:xfrm>
              <a:off x="10296726" y="4480018"/>
              <a:ext cx="1228627" cy="1228627"/>
              <a:chOff x="5207135" y="4112630"/>
              <a:chExt cx="2249370" cy="2249370"/>
            </a:xfrm>
          </p:grpSpPr>
          <p:sp>
            <p:nvSpPr>
              <p:cNvPr id="71" name="椭圆 116"/>
              <p:cNvSpPr/>
              <p:nvPr/>
            </p:nvSpPr>
            <p:spPr bwMode="auto">
              <a:xfrm>
                <a:off x="5207135" y="4112630"/>
                <a:ext cx="2249370" cy="224937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  <a:shade val="30000"/>
                      <a:satMod val="115000"/>
                    </a:schemeClr>
                  </a:gs>
                  <a:gs pos="50000">
                    <a:schemeClr val="bg1">
                      <a:lumMod val="6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65000"/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rtlCol="0" anchor="ctr"/>
              <a:lstStyle/>
              <a:p>
                <a:pPr algn="ctr"/>
                <a:endParaRPr lang="zh-CN" altLang="en-US" sz="1600">
                  <a:latin typeface="Segoe UI Light" panose="020B0502040204020203" pitchFamily="34" charset="0"/>
                  <a:ea typeface="微软雅黑" pitchFamily="34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72" name="KSO_Shape"/>
              <p:cNvSpPr>
                <a:spLocks/>
              </p:cNvSpPr>
              <p:nvPr/>
            </p:nvSpPr>
            <p:spPr bwMode="auto">
              <a:xfrm flipH="1">
                <a:off x="5983161" y="4353059"/>
                <a:ext cx="697317" cy="1555353"/>
              </a:xfrm>
              <a:custGeom>
                <a:avLst/>
                <a:gdLst/>
                <a:ahLst/>
                <a:cxnLst/>
                <a:rect l="0" t="0" r="r" b="b"/>
                <a:pathLst>
                  <a:path w="1476375" h="3292475">
                    <a:moveTo>
                      <a:pt x="350928" y="1040693"/>
                    </a:moveTo>
                    <a:lnTo>
                      <a:pt x="339188" y="1048946"/>
                    </a:lnTo>
                    <a:lnTo>
                      <a:pt x="327766" y="1058151"/>
                    </a:lnTo>
                    <a:lnTo>
                      <a:pt x="316978" y="1068309"/>
                    </a:lnTo>
                    <a:lnTo>
                      <a:pt x="306190" y="1078466"/>
                    </a:lnTo>
                    <a:lnTo>
                      <a:pt x="301113" y="1084180"/>
                    </a:lnTo>
                    <a:lnTo>
                      <a:pt x="296036" y="1089893"/>
                    </a:lnTo>
                    <a:lnTo>
                      <a:pt x="290960" y="1095607"/>
                    </a:lnTo>
                    <a:lnTo>
                      <a:pt x="286517" y="1101638"/>
                    </a:lnTo>
                    <a:lnTo>
                      <a:pt x="281758" y="1107986"/>
                    </a:lnTo>
                    <a:lnTo>
                      <a:pt x="277316" y="1114335"/>
                    </a:lnTo>
                    <a:lnTo>
                      <a:pt x="273191" y="1121001"/>
                    </a:lnTo>
                    <a:lnTo>
                      <a:pt x="269066" y="1127666"/>
                    </a:lnTo>
                    <a:lnTo>
                      <a:pt x="265259" y="1134650"/>
                    </a:lnTo>
                    <a:lnTo>
                      <a:pt x="261451" y="1141950"/>
                    </a:lnTo>
                    <a:lnTo>
                      <a:pt x="257961" y="1149568"/>
                    </a:lnTo>
                    <a:lnTo>
                      <a:pt x="254471" y="1157187"/>
                    </a:lnTo>
                    <a:lnTo>
                      <a:pt x="251298" y="1165439"/>
                    </a:lnTo>
                    <a:lnTo>
                      <a:pt x="248125" y="1173692"/>
                    </a:lnTo>
                    <a:lnTo>
                      <a:pt x="245586" y="1182580"/>
                    </a:lnTo>
                    <a:lnTo>
                      <a:pt x="243048" y="1191468"/>
                    </a:lnTo>
                    <a:lnTo>
                      <a:pt x="240510" y="1200673"/>
                    </a:lnTo>
                    <a:lnTo>
                      <a:pt x="238606" y="1210513"/>
                    </a:lnTo>
                    <a:lnTo>
                      <a:pt x="237019" y="1220353"/>
                    </a:lnTo>
                    <a:lnTo>
                      <a:pt x="235116" y="1230828"/>
                    </a:lnTo>
                    <a:lnTo>
                      <a:pt x="234164" y="1241620"/>
                    </a:lnTo>
                    <a:lnTo>
                      <a:pt x="233212" y="1253048"/>
                    </a:lnTo>
                    <a:lnTo>
                      <a:pt x="232577" y="1264792"/>
                    </a:lnTo>
                    <a:lnTo>
                      <a:pt x="232577" y="1276854"/>
                    </a:lnTo>
                    <a:lnTo>
                      <a:pt x="232895" y="1293360"/>
                    </a:lnTo>
                    <a:lnTo>
                      <a:pt x="233846" y="1311136"/>
                    </a:lnTo>
                    <a:lnTo>
                      <a:pt x="235750" y="1329229"/>
                    </a:lnTo>
                    <a:lnTo>
                      <a:pt x="238289" y="1348591"/>
                    </a:lnTo>
                    <a:lnTo>
                      <a:pt x="241779" y="1368906"/>
                    </a:lnTo>
                    <a:lnTo>
                      <a:pt x="246221" y="1390173"/>
                    </a:lnTo>
                    <a:lnTo>
                      <a:pt x="251615" y="1412075"/>
                    </a:lnTo>
                    <a:lnTo>
                      <a:pt x="257961" y="1434930"/>
                    </a:lnTo>
                    <a:lnTo>
                      <a:pt x="265576" y="1458736"/>
                    </a:lnTo>
                    <a:lnTo>
                      <a:pt x="273826" y="1483812"/>
                    </a:lnTo>
                    <a:lnTo>
                      <a:pt x="283662" y="1509841"/>
                    </a:lnTo>
                    <a:lnTo>
                      <a:pt x="294450" y="1536187"/>
                    </a:lnTo>
                    <a:lnTo>
                      <a:pt x="306507" y="1564120"/>
                    </a:lnTo>
                    <a:lnTo>
                      <a:pt x="319833" y="1592688"/>
                    </a:lnTo>
                    <a:lnTo>
                      <a:pt x="334429" y="1622208"/>
                    </a:lnTo>
                    <a:lnTo>
                      <a:pt x="350928" y="1653315"/>
                    </a:lnTo>
                    <a:lnTo>
                      <a:pt x="350928" y="1585070"/>
                    </a:lnTo>
                    <a:lnTo>
                      <a:pt x="350928" y="1040693"/>
                    </a:lnTo>
                    <a:close/>
                    <a:moveTo>
                      <a:pt x="444848" y="752475"/>
                    </a:moveTo>
                    <a:lnTo>
                      <a:pt x="452781" y="752475"/>
                    </a:lnTo>
                    <a:lnTo>
                      <a:pt x="460713" y="752793"/>
                    </a:lnTo>
                    <a:lnTo>
                      <a:pt x="462934" y="752793"/>
                    </a:lnTo>
                    <a:lnTo>
                      <a:pt x="1025181" y="752793"/>
                    </a:lnTo>
                    <a:lnTo>
                      <a:pt x="1032479" y="752793"/>
                    </a:lnTo>
                    <a:lnTo>
                      <a:pt x="1039777" y="753745"/>
                    </a:lnTo>
                    <a:lnTo>
                      <a:pt x="1041046" y="753745"/>
                    </a:lnTo>
                    <a:lnTo>
                      <a:pt x="1053420" y="754062"/>
                    </a:lnTo>
                    <a:lnTo>
                      <a:pt x="1060084" y="754697"/>
                    </a:lnTo>
                    <a:lnTo>
                      <a:pt x="1067064" y="755332"/>
                    </a:lnTo>
                    <a:lnTo>
                      <a:pt x="1074362" y="756284"/>
                    </a:lnTo>
                    <a:lnTo>
                      <a:pt x="1081977" y="757237"/>
                    </a:lnTo>
                    <a:lnTo>
                      <a:pt x="1089909" y="758824"/>
                    </a:lnTo>
                    <a:lnTo>
                      <a:pt x="1098159" y="760411"/>
                    </a:lnTo>
                    <a:lnTo>
                      <a:pt x="1106726" y="762950"/>
                    </a:lnTo>
                    <a:lnTo>
                      <a:pt x="1115293" y="765172"/>
                    </a:lnTo>
                    <a:lnTo>
                      <a:pt x="1124495" y="768029"/>
                    </a:lnTo>
                    <a:lnTo>
                      <a:pt x="1133379" y="771520"/>
                    </a:lnTo>
                    <a:lnTo>
                      <a:pt x="1142580" y="775012"/>
                    </a:lnTo>
                    <a:lnTo>
                      <a:pt x="1152417" y="779456"/>
                    </a:lnTo>
                    <a:lnTo>
                      <a:pt x="1161935" y="784217"/>
                    </a:lnTo>
                    <a:lnTo>
                      <a:pt x="1171454" y="788979"/>
                    </a:lnTo>
                    <a:lnTo>
                      <a:pt x="1181290" y="794692"/>
                    </a:lnTo>
                    <a:lnTo>
                      <a:pt x="1191127" y="801041"/>
                    </a:lnTo>
                    <a:lnTo>
                      <a:pt x="1200645" y="807389"/>
                    </a:lnTo>
                    <a:lnTo>
                      <a:pt x="1210481" y="814690"/>
                    </a:lnTo>
                    <a:lnTo>
                      <a:pt x="1220318" y="822308"/>
                    </a:lnTo>
                    <a:lnTo>
                      <a:pt x="1230154" y="830243"/>
                    </a:lnTo>
                    <a:lnTo>
                      <a:pt x="1239673" y="839131"/>
                    </a:lnTo>
                    <a:lnTo>
                      <a:pt x="1249192" y="848336"/>
                    </a:lnTo>
                    <a:lnTo>
                      <a:pt x="1259028" y="858176"/>
                    </a:lnTo>
                    <a:lnTo>
                      <a:pt x="1268229" y="868651"/>
                    </a:lnTo>
                    <a:lnTo>
                      <a:pt x="1277431" y="879126"/>
                    </a:lnTo>
                    <a:lnTo>
                      <a:pt x="1286632" y="890871"/>
                    </a:lnTo>
                    <a:lnTo>
                      <a:pt x="1295834" y="902615"/>
                    </a:lnTo>
                    <a:lnTo>
                      <a:pt x="1304401" y="915312"/>
                    </a:lnTo>
                    <a:lnTo>
                      <a:pt x="1313285" y="928326"/>
                    </a:lnTo>
                    <a:lnTo>
                      <a:pt x="1321535" y="942293"/>
                    </a:lnTo>
                    <a:lnTo>
                      <a:pt x="1329785" y="956577"/>
                    </a:lnTo>
                    <a:lnTo>
                      <a:pt x="1338351" y="971495"/>
                    </a:lnTo>
                    <a:lnTo>
                      <a:pt x="1346284" y="987049"/>
                    </a:lnTo>
                    <a:lnTo>
                      <a:pt x="1354216" y="1003238"/>
                    </a:lnTo>
                    <a:lnTo>
                      <a:pt x="1361831" y="1020061"/>
                    </a:lnTo>
                    <a:lnTo>
                      <a:pt x="1369129" y="1037519"/>
                    </a:lnTo>
                    <a:lnTo>
                      <a:pt x="1376427" y="1055929"/>
                    </a:lnTo>
                    <a:lnTo>
                      <a:pt x="1383725" y="1074340"/>
                    </a:lnTo>
                    <a:lnTo>
                      <a:pt x="1390388" y="1094020"/>
                    </a:lnTo>
                    <a:lnTo>
                      <a:pt x="1397369" y="1114652"/>
                    </a:lnTo>
                    <a:lnTo>
                      <a:pt x="1403714" y="1135602"/>
                    </a:lnTo>
                    <a:lnTo>
                      <a:pt x="1410060" y="1157504"/>
                    </a:lnTo>
                    <a:lnTo>
                      <a:pt x="1415772" y="1180041"/>
                    </a:lnTo>
                    <a:lnTo>
                      <a:pt x="1421483" y="1203530"/>
                    </a:lnTo>
                    <a:lnTo>
                      <a:pt x="1427194" y="1227971"/>
                    </a:lnTo>
                    <a:lnTo>
                      <a:pt x="1432588" y="1253048"/>
                    </a:lnTo>
                    <a:lnTo>
                      <a:pt x="1437665" y="1278759"/>
                    </a:lnTo>
                    <a:lnTo>
                      <a:pt x="1442107" y="1305739"/>
                    </a:lnTo>
                    <a:lnTo>
                      <a:pt x="1446867" y="1333672"/>
                    </a:lnTo>
                    <a:lnTo>
                      <a:pt x="1450674" y="1362240"/>
                    </a:lnTo>
                    <a:lnTo>
                      <a:pt x="1454799" y="1391760"/>
                    </a:lnTo>
                    <a:lnTo>
                      <a:pt x="1458289" y="1422233"/>
                    </a:lnTo>
                    <a:lnTo>
                      <a:pt x="1461779" y="1453975"/>
                    </a:lnTo>
                    <a:lnTo>
                      <a:pt x="1464635" y="1486352"/>
                    </a:lnTo>
                    <a:lnTo>
                      <a:pt x="1467491" y="1519998"/>
                    </a:lnTo>
                    <a:lnTo>
                      <a:pt x="1469712" y="1554597"/>
                    </a:lnTo>
                    <a:lnTo>
                      <a:pt x="1471616" y="1590148"/>
                    </a:lnTo>
                    <a:lnTo>
                      <a:pt x="1473519" y="1626652"/>
                    </a:lnTo>
                    <a:lnTo>
                      <a:pt x="1474789" y="1664425"/>
                    </a:lnTo>
                    <a:lnTo>
                      <a:pt x="1475740" y="1703467"/>
                    </a:lnTo>
                    <a:lnTo>
                      <a:pt x="1476058" y="1743145"/>
                    </a:lnTo>
                    <a:lnTo>
                      <a:pt x="1476375" y="1784410"/>
                    </a:lnTo>
                    <a:lnTo>
                      <a:pt x="1476375" y="1826944"/>
                    </a:lnTo>
                    <a:lnTo>
                      <a:pt x="1475740" y="1870113"/>
                    </a:lnTo>
                    <a:lnTo>
                      <a:pt x="1474789" y="1915187"/>
                    </a:lnTo>
                    <a:lnTo>
                      <a:pt x="1472885" y="1960896"/>
                    </a:lnTo>
                    <a:lnTo>
                      <a:pt x="1472567" y="1966927"/>
                    </a:lnTo>
                    <a:lnTo>
                      <a:pt x="1471933" y="1972640"/>
                    </a:lnTo>
                    <a:lnTo>
                      <a:pt x="1471298" y="1978036"/>
                    </a:lnTo>
                    <a:lnTo>
                      <a:pt x="1470029" y="1983750"/>
                    </a:lnTo>
                    <a:lnTo>
                      <a:pt x="1468760" y="1989146"/>
                    </a:lnTo>
                    <a:lnTo>
                      <a:pt x="1467173" y="1994860"/>
                    </a:lnTo>
                    <a:lnTo>
                      <a:pt x="1464952" y="1999621"/>
                    </a:lnTo>
                    <a:lnTo>
                      <a:pt x="1462731" y="2005017"/>
                    </a:lnTo>
                    <a:lnTo>
                      <a:pt x="1460510" y="2010096"/>
                    </a:lnTo>
                    <a:lnTo>
                      <a:pt x="1457655" y="2014857"/>
                    </a:lnTo>
                    <a:lnTo>
                      <a:pt x="1455116" y="2019618"/>
                    </a:lnTo>
                    <a:lnTo>
                      <a:pt x="1451943" y="2024062"/>
                    </a:lnTo>
                    <a:lnTo>
                      <a:pt x="1448453" y="2028189"/>
                    </a:lnTo>
                    <a:lnTo>
                      <a:pt x="1445280" y="2032633"/>
                    </a:lnTo>
                    <a:lnTo>
                      <a:pt x="1441473" y="2036759"/>
                    </a:lnTo>
                    <a:lnTo>
                      <a:pt x="1437665" y="2040568"/>
                    </a:lnTo>
                    <a:lnTo>
                      <a:pt x="1433540" y="2044377"/>
                    </a:lnTo>
                    <a:lnTo>
                      <a:pt x="1429415" y="2047869"/>
                    </a:lnTo>
                    <a:lnTo>
                      <a:pt x="1425291" y="2051360"/>
                    </a:lnTo>
                    <a:lnTo>
                      <a:pt x="1420531" y="2054217"/>
                    </a:lnTo>
                    <a:lnTo>
                      <a:pt x="1415772" y="2057391"/>
                    </a:lnTo>
                    <a:lnTo>
                      <a:pt x="1411329" y="2059931"/>
                    </a:lnTo>
                    <a:lnTo>
                      <a:pt x="1406253" y="2062153"/>
                    </a:lnTo>
                    <a:lnTo>
                      <a:pt x="1400859" y="2064692"/>
                    </a:lnTo>
                    <a:lnTo>
                      <a:pt x="1396099" y="2066597"/>
                    </a:lnTo>
                    <a:lnTo>
                      <a:pt x="1390705" y="2068184"/>
                    </a:lnTo>
                    <a:lnTo>
                      <a:pt x="1385311" y="2069771"/>
                    </a:lnTo>
                    <a:lnTo>
                      <a:pt x="1379600" y="2070723"/>
                    </a:lnTo>
                    <a:lnTo>
                      <a:pt x="1374206" y="2071993"/>
                    </a:lnTo>
                    <a:lnTo>
                      <a:pt x="1368495" y="2072628"/>
                    </a:lnTo>
                    <a:lnTo>
                      <a:pt x="1362783" y="2073262"/>
                    </a:lnTo>
                    <a:lnTo>
                      <a:pt x="1356755" y="2073262"/>
                    </a:lnTo>
                    <a:lnTo>
                      <a:pt x="1352947" y="2073262"/>
                    </a:lnTo>
                    <a:lnTo>
                      <a:pt x="1346919" y="2072945"/>
                    </a:lnTo>
                    <a:lnTo>
                      <a:pt x="1340890" y="2072310"/>
                    </a:lnTo>
                    <a:lnTo>
                      <a:pt x="1335179" y="2071041"/>
                    </a:lnTo>
                    <a:lnTo>
                      <a:pt x="1329467" y="2069771"/>
                    </a:lnTo>
                    <a:lnTo>
                      <a:pt x="1324073" y="2068501"/>
                    </a:lnTo>
                    <a:lnTo>
                      <a:pt x="1318362" y="2066914"/>
                    </a:lnTo>
                    <a:lnTo>
                      <a:pt x="1312968" y="2064692"/>
                    </a:lnTo>
                    <a:lnTo>
                      <a:pt x="1307891" y="2062470"/>
                    </a:lnTo>
                    <a:lnTo>
                      <a:pt x="1302815" y="2059931"/>
                    </a:lnTo>
                    <a:lnTo>
                      <a:pt x="1297738" y="2057391"/>
                    </a:lnTo>
                    <a:lnTo>
                      <a:pt x="1292978" y="2054217"/>
                    </a:lnTo>
                    <a:lnTo>
                      <a:pt x="1288536" y="2051043"/>
                    </a:lnTo>
                    <a:lnTo>
                      <a:pt x="1284094" y="2047551"/>
                    </a:lnTo>
                    <a:lnTo>
                      <a:pt x="1279652" y="2044060"/>
                    </a:lnTo>
                    <a:lnTo>
                      <a:pt x="1275844" y="2040251"/>
                    </a:lnTo>
                    <a:lnTo>
                      <a:pt x="1271719" y="2036442"/>
                    </a:lnTo>
                    <a:lnTo>
                      <a:pt x="1268229" y="2031998"/>
                    </a:lnTo>
                    <a:lnTo>
                      <a:pt x="1264422" y="2027554"/>
                    </a:lnTo>
                    <a:lnTo>
                      <a:pt x="1261249" y="2023110"/>
                    </a:lnTo>
                    <a:lnTo>
                      <a:pt x="1258076" y="2018349"/>
                    </a:lnTo>
                    <a:lnTo>
                      <a:pt x="1255220" y="2013587"/>
                    </a:lnTo>
                    <a:lnTo>
                      <a:pt x="1252682" y="2008826"/>
                    </a:lnTo>
                    <a:lnTo>
                      <a:pt x="1250143" y="2003430"/>
                    </a:lnTo>
                    <a:lnTo>
                      <a:pt x="1248240" y="1998351"/>
                    </a:lnTo>
                    <a:lnTo>
                      <a:pt x="1246336" y="1992955"/>
                    </a:lnTo>
                    <a:lnTo>
                      <a:pt x="1244749" y="1987559"/>
                    </a:lnTo>
                    <a:lnTo>
                      <a:pt x="1243163" y="1981845"/>
                    </a:lnTo>
                    <a:lnTo>
                      <a:pt x="1242211" y="1976132"/>
                    </a:lnTo>
                    <a:lnTo>
                      <a:pt x="1241259" y="1970418"/>
                    </a:lnTo>
                    <a:lnTo>
                      <a:pt x="1240625" y="1964387"/>
                    </a:lnTo>
                    <a:lnTo>
                      <a:pt x="1240625" y="1958674"/>
                    </a:lnTo>
                    <a:lnTo>
                      <a:pt x="1240625" y="1952643"/>
                    </a:lnTo>
                    <a:lnTo>
                      <a:pt x="1241894" y="1908839"/>
                    </a:lnTo>
                    <a:lnTo>
                      <a:pt x="1242846" y="1866304"/>
                    </a:lnTo>
                    <a:lnTo>
                      <a:pt x="1243480" y="1824722"/>
                    </a:lnTo>
                    <a:lnTo>
                      <a:pt x="1243480" y="1784410"/>
                    </a:lnTo>
                    <a:lnTo>
                      <a:pt x="1243163" y="1730448"/>
                    </a:lnTo>
                    <a:lnTo>
                      <a:pt x="1242211" y="1678074"/>
                    </a:lnTo>
                    <a:lnTo>
                      <a:pt x="1240625" y="1628556"/>
                    </a:lnTo>
                    <a:lnTo>
                      <a:pt x="1238403" y="1581261"/>
                    </a:lnTo>
                    <a:lnTo>
                      <a:pt x="1235231" y="1536187"/>
                    </a:lnTo>
                    <a:lnTo>
                      <a:pt x="1231740" y="1493335"/>
                    </a:lnTo>
                    <a:lnTo>
                      <a:pt x="1227298" y="1452705"/>
                    </a:lnTo>
                    <a:lnTo>
                      <a:pt x="1223173" y="1413980"/>
                    </a:lnTo>
                    <a:lnTo>
                      <a:pt x="1217779" y="1377476"/>
                    </a:lnTo>
                    <a:lnTo>
                      <a:pt x="1212385" y="1343195"/>
                    </a:lnTo>
                    <a:lnTo>
                      <a:pt x="1206357" y="1310818"/>
                    </a:lnTo>
                    <a:lnTo>
                      <a:pt x="1200328" y="1280028"/>
                    </a:lnTo>
                    <a:lnTo>
                      <a:pt x="1193665" y="1251460"/>
                    </a:lnTo>
                    <a:lnTo>
                      <a:pt x="1186684" y="1225115"/>
                    </a:lnTo>
                    <a:lnTo>
                      <a:pt x="1179704" y="1200038"/>
                    </a:lnTo>
                    <a:lnTo>
                      <a:pt x="1172406" y="1176867"/>
                    </a:lnTo>
                    <a:lnTo>
                      <a:pt x="1168281" y="1163852"/>
                    </a:lnTo>
                    <a:lnTo>
                      <a:pt x="1163839" y="1151473"/>
                    </a:lnTo>
                    <a:lnTo>
                      <a:pt x="1159714" y="1140046"/>
                    </a:lnTo>
                    <a:lnTo>
                      <a:pt x="1154955" y="1128619"/>
                    </a:lnTo>
                    <a:lnTo>
                      <a:pt x="1150513" y="1118461"/>
                    </a:lnTo>
                    <a:lnTo>
                      <a:pt x="1146388" y="1108304"/>
                    </a:lnTo>
                    <a:lnTo>
                      <a:pt x="1141946" y="1098781"/>
                    </a:lnTo>
                    <a:lnTo>
                      <a:pt x="1137504" y="1089893"/>
                    </a:lnTo>
                    <a:lnTo>
                      <a:pt x="1137504" y="1860591"/>
                    </a:lnTo>
                    <a:lnTo>
                      <a:pt x="1137504" y="1868209"/>
                    </a:lnTo>
                    <a:lnTo>
                      <a:pt x="1136235" y="1875192"/>
                    </a:lnTo>
                    <a:lnTo>
                      <a:pt x="1135283" y="1882493"/>
                    </a:lnTo>
                    <a:lnTo>
                      <a:pt x="1133696" y="1889476"/>
                    </a:lnTo>
                    <a:lnTo>
                      <a:pt x="1374206" y="3075994"/>
                    </a:lnTo>
                    <a:lnTo>
                      <a:pt x="1375792" y="3085199"/>
                    </a:lnTo>
                    <a:lnTo>
                      <a:pt x="1376744" y="3094087"/>
                    </a:lnTo>
                    <a:lnTo>
                      <a:pt x="1377379" y="3102975"/>
                    </a:lnTo>
                    <a:lnTo>
                      <a:pt x="1377696" y="3112498"/>
                    </a:lnTo>
                    <a:lnTo>
                      <a:pt x="1377379" y="3121068"/>
                    </a:lnTo>
                    <a:lnTo>
                      <a:pt x="1376744" y="3129956"/>
                    </a:lnTo>
                    <a:lnTo>
                      <a:pt x="1375792" y="3138526"/>
                    </a:lnTo>
                    <a:lnTo>
                      <a:pt x="1374206" y="3147414"/>
                    </a:lnTo>
                    <a:lnTo>
                      <a:pt x="1371985" y="3155984"/>
                    </a:lnTo>
                    <a:lnTo>
                      <a:pt x="1369764" y="3164237"/>
                    </a:lnTo>
                    <a:lnTo>
                      <a:pt x="1367225" y="3172490"/>
                    </a:lnTo>
                    <a:lnTo>
                      <a:pt x="1363735" y="3180743"/>
                    </a:lnTo>
                    <a:lnTo>
                      <a:pt x="1360562" y="3188361"/>
                    </a:lnTo>
                    <a:lnTo>
                      <a:pt x="1356437" y="3196614"/>
                    </a:lnTo>
                    <a:lnTo>
                      <a:pt x="1352313" y="3203915"/>
                    </a:lnTo>
                    <a:lnTo>
                      <a:pt x="1347553" y="3211215"/>
                    </a:lnTo>
                    <a:lnTo>
                      <a:pt x="1342476" y="3218516"/>
                    </a:lnTo>
                    <a:lnTo>
                      <a:pt x="1337717" y="3225182"/>
                    </a:lnTo>
                    <a:lnTo>
                      <a:pt x="1332006" y="3231530"/>
                    </a:lnTo>
                    <a:lnTo>
                      <a:pt x="1325977" y="3237879"/>
                    </a:lnTo>
                    <a:lnTo>
                      <a:pt x="1319631" y="3243910"/>
                    </a:lnTo>
                    <a:lnTo>
                      <a:pt x="1313285" y="3249623"/>
                    </a:lnTo>
                    <a:lnTo>
                      <a:pt x="1306305" y="3255337"/>
                    </a:lnTo>
                    <a:lnTo>
                      <a:pt x="1299324" y="3260098"/>
                    </a:lnTo>
                    <a:lnTo>
                      <a:pt x="1291709" y="3265177"/>
                    </a:lnTo>
                    <a:lnTo>
                      <a:pt x="1284411" y="3269621"/>
                    </a:lnTo>
                    <a:lnTo>
                      <a:pt x="1276479" y="3273430"/>
                    </a:lnTo>
                    <a:lnTo>
                      <a:pt x="1268229" y="3277239"/>
                    </a:lnTo>
                    <a:lnTo>
                      <a:pt x="1259980" y="3280413"/>
                    </a:lnTo>
                    <a:lnTo>
                      <a:pt x="1251095" y="3283587"/>
                    </a:lnTo>
                    <a:lnTo>
                      <a:pt x="1242528" y="3286127"/>
                    </a:lnTo>
                    <a:lnTo>
                      <a:pt x="1233644" y="3288031"/>
                    </a:lnTo>
                    <a:lnTo>
                      <a:pt x="1224443" y="3289936"/>
                    </a:lnTo>
                    <a:lnTo>
                      <a:pt x="1215241" y="3290888"/>
                    </a:lnTo>
                    <a:lnTo>
                      <a:pt x="1206039" y="3291523"/>
                    </a:lnTo>
                    <a:lnTo>
                      <a:pt x="1197155" y="3291840"/>
                    </a:lnTo>
                    <a:lnTo>
                      <a:pt x="1188271" y="3291523"/>
                    </a:lnTo>
                    <a:lnTo>
                      <a:pt x="1179387" y="3290888"/>
                    </a:lnTo>
                    <a:lnTo>
                      <a:pt x="1170502" y="3289936"/>
                    </a:lnTo>
                    <a:lnTo>
                      <a:pt x="1161935" y="3288031"/>
                    </a:lnTo>
                    <a:lnTo>
                      <a:pt x="1153686" y="3286127"/>
                    </a:lnTo>
                    <a:lnTo>
                      <a:pt x="1145119" y="3283905"/>
                    </a:lnTo>
                    <a:lnTo>
                      <a:pt x="1137186" y="3281048"/>
                    </a:lnTo>
                    <a:lnTo>
                      <a:pt x="1128619" y="3277874"/>
                    </a:lnTo>
                    <a:lnTo>
                      <a:pt x="1121004" y="3274382"/>
                    </a:lnTo>
                    <a:lnTo>
                      <a:pt x="1113072" y="3270573"/>
                    </a:lnTo>
                    <a:lnTo>
                      <a:pt x="1105774" y="3266129"/>
                    </a:lnTo>
                    <a:lnTo>
                      <a:pt x="1098476" y="3261685"/>
                    </a:lnTo>
                    <a:lnTo>
                      <a:pt x="1091179" y="3256924"/>
                    </a:lnTo>
                    <a:lnTo>
                      <a:pt x="1084515" y="3251528"/>
                    </a:lnTo>
                    <a:lnTo>
                      <a:pt x="1077852" y="3245814"/>
                    </a:lnTo>
                    <a:lnTo>
                      <a:pt x="1071506" y="3240101"/>
                    </a:lnTo>
                    <a:lnTo>
                      <a:pt x="1065795" y="3233752"/>
                    </a:lnTo>
                    <a:lnTo>
                      <a:pt x="1059766" y="3227404"/>
                    </a:lnTo>
                    <a:lnTo>
                      <a:pt x="1054372" y="3220421"/>
                    </a:lnTo>
                    <a:lnTo>
                      <a:pt x="1049295" y="3213437"/>
                    </a:lnTo>
                    <a:lnTo>
                      <a:pt x="1044536" y="3206137"/>
                    </a:lnTo>
                    <a:lnTo>
                      <a:pt x="1040094" y="3198519"/>
                    </a:lnTo>
                    <a:lnTo>
                      <a:pt x="1035969" y="3190583"/>
                    </a:lnTo>
                    <a:lnTo>
                      <a:pt x="1032479" y="3182330"/>
                    </a:lnTo>
                    <a:lnTo>
                      <a:pt x="1028989" y="3173760"/>
                    </a:lnTo>
                    <a:lnTo>
                      <a:pt x="1026133" y="3165189"/>
                    </a:lnTo>
                    <a:lnTo>
                      <a:pt x="1023595" y="3156619"/>
                    </a:lnTo>
                    <a:lnTo>
                      <a:pt x="1021374" y="3147731"/>
                    </a:lnTo>
                    <a:lnTo>
                      <a:pt x="783719" y="1973275"/>
                    </a:lnTo>
                    <a:lnTo>
                      <a:pt x="710424" y="1973275"/>
                    </a:lnTo>
                    <a:lnTo>
                      <a:pt x="710424" y="3112498"/>
                    </a:lnTo>
                    <a:lnTo>
                      <a:pt x="710107" y="3121703"/>
                    </a:lnTo>
                    <a:lnTo>
                      <a:pt x="709472" y="3130591"/>
                    </a:lnTo>
                    <a:lnTo>
                      <a:pt x="708521" y="3139796"/>
                    </a:lnTo>
                    <a:lnTo>
                      <a:pt x="706617" y="3148684"/>
                    </a:lnTo>
                    <a:lnTo>
                      <a:pt x="704713" y="3157254"/>
                    </a:lnTo>
                    <a:lnTo>
                      <a:pt x="702492" y="3165824"/>
                    </a:lnTo>
                    <a:lnTo>
                      <a:pt x="699319" y="3174077"/>
                    </a:lnTo>
                    <a:lnTo>
                      <a:pt x="696146" y="3182648"/>
                    </a:lnTo>
                    <a:lnTo>
                      <a:pt x="692656" y="3190583"/>
                    </a:lnTo>
                    <a:lnTo>
                      <a:pt x="688848" y="3198201"/>
                    </a:lnTo>
                    <a:lnTo>
                      <a:pt x="684406" y="3205819"/>
                    </a:lnTo>
                    <a:lnTo>
                      <a:pt x="679647" y="3213120"/>
                    </a:lnTo>
                    <a:lnTo>
                      <a:pt x="674570" y="3220103"/>
                    </a:lnTo>
                    <a:lnTo>
                      <a:pt x="669176" y="3227086"/>
                    </a:lnTo>
                    <a:lnTo>
                      <a:pt x="663465" y="3233435"/>
                    </a:lnTo>
                    <a:lnTo>
                      <a:pt x="657753" y="3239783"/>
                    </a:lnTo>
                    <a:lnTo>
                      <a:pt x="651407" y="3245497"/>
                    </a:lnTo>
                    <a:lnTo>
                      <a:pt x="645062" y="3251210"/>
                    </a:lnTo>
                    <a:lnTo>
                      <a:pt x="638081" y="3256607"/>
                    </a:lnTo>
                    <a:lnTo>
                      <a:pt x="631101" y="3261685"/>
                    </a:lnTo>
                    <a:lnTo>
                      <a:pt x="623803" y="3266129"/>
                    </a:lnTo>
                    <a:lnTo>
                      <a:pt x="616188" y="3270573"/>
                    </a:lnTo>
                    <a:lnTo>
                      <a:pt x="608573" y="3274382"/>
                    </a:lnTo>
                    <a:lnTo>
                      <a:pt x="600640" y="3278191"/>
                    </a:lnTo>
                    <a:lnTo>
                      <a:pt x="592391" y="3281365"/>
                    </a:lnTo>
                    <a:lnTo>
                      <a:pt x="583824" y="3284222"/>
                    </a:lnTo>
                    <a:lnTo>
                      <a:pt x="575574" y="3286762"/>
                    </a:lnTo>
                    <a:lnTo>
                      <a:pt x="566690" y="3288666"/>
                    </a:lnTo>
                    <a:lnTo>
                      <a:pt x="558123" y="3290253"/>
                    </a:lnTo>
                    <a:lnTo>
                      <a:pt x="548921" y="3291523"/>
                    </a:lnTo>
                    <a:lnTo>
                      <a:pt x="539720" y="3292158"/>
                    </a:lnTo>
                    <a:lnTo>
                      <a:pt x="530518" y="3292475"/>
                    </a:lnTo>
                    <a:lnTo>
                      <a:pt x="520999" y="3292158"/>
                    </a:lnTo>
                    <a:lnTo>
                      <a:pt x="512115" y="3291523"/>
                    </a:lnTo>
                    <a:lnTo>
                      <a:pt x="503231" y="3290253"/>
                    </a:lnTo>
                    <a:lnTo>
                      <a:pt x="494346" y="3288666"/>
                    </a:lnTo>
                    <a:lnTo>
                      <a:pt x="485462" y="3286762"/>
                    </a:lnTo>
                    <a:lnTo>
                      <a:pt x="476895" y="3284222"/>
                    </a:lnTo>
                    <a:lnTo>
                      <a:pt x="468645" y="3281365"/>
                    </a:lnTo>
                    <a:lnTo>
                      <a:pt x="460396" y="3278191"/>
                    </a:lnTo>
                    <a:lnTo>
                      <a:pt x="452463" y="3274382"/>
                    </a:lnTo>
                    <a:lnTo>
                      <a:pt x="444848" y="3270573"/>
                    </a:lnTo>
                    <a:lnTo>
                      <a:pt x="437233" y="3266129"/>
                    </a:lnTo>
                    <a:lnTo>
                      <a:pt x="429935" y="3261685"/>
                    </a:lnTo>
                    <a:lnTo>
                      <a:pt x="422955" y="3256607"/>
                    </a:lnTo>
                    <a:lnTo>
                      <a:pt x="416292" y="3251210"/>
                    </a:lnTo>
                    <a:lnTo>
                      <a:pt x="409628" y="3245497"/>
                    </a:lnTo>
                    <a:lnTo>
                      <a:pt x="403282" y="3239783"/>
                    </a:lnTo>
                    <a:lnTo>
                      <a:pt x="397253" y="3233435"/>
                    </a:lnTo>
                    <a:lnTo>
                      <a:pt x="391542" y="3227086"/>
                    </a:lnTo>
                    <a:lnTo>
                      <a:pt x="386465" y="3220103"/>
                    </a:lnTo>
                    <a:lnTo>
                      <a:pt x="381389" y="3213120"/>
                    </a:lnTo>
                    <a:lnTo>
                      <a:pt x="376629" y="3205819"/>
                    </a:lnTo>
                    <a:lnTo>
                      <a:pt x="372504" y="3198201"/>
                    </a:lnTo>
                    <a:lnTo>
                      <a:pt x="368380" y="3190583"/>
                    </a:lnTo>
                    <a:lnTo>
                      <a:pt x="364889" y="3182648"/>
                    </a:lnTo>
                    <a:lnTo>
                      <a:pt x="361716" y="3174077"/>
                    </a:lnTo>
                    <a:lnTo>
                      <a:pt x="358861" y="3165824"/>
                    </a:lnTo>
                    <a:lnTo>
                      <a:pt x="356322" y="3157254"/>
                    </a:lnTo>
                    <a:lnTo>
                      <a:pt x="354419" y="3148684"/>
                    </a:lnTo>
                    <a:lnTo>
                      <a:pt x="352832" y="3139796"/>
                    </a:lnTo>
                    <a:lnTo>
                      <a:pt x="351563" y="3130591"/>
                    </a:lnTo>
                    <a:lnTo>
                      <a:pt x="350928" y="3121703"/>
                    </a:lnTo>
                    <a:lnTo>
                      <a:pt x="350928" y="3112498"/>
                    </a:lnTo>
                    <a:lnTo>
                      <a:pt x="350928" y="1937089"/>
                    </a:lnTo>
                    <a:lnTo>
                      <a:pt x="342361" y="1939311"/>
                    </a:lnTo>
                    <a:lnTo>
                      <a:pt x="333794" y="1940898"/>
                    </a:lnTo>
                    <a:lnTo>
                      <a:pt x="325545" y="1941850"/>
                    </a:lnTo>
                    <a:lnTo>
                      <a:pt x="316978" y="1942168"/>
                    </a:lnTo>
                    <a:lnTo>
                      <a:pt x="309680" y="1941850"/>
                    </a:lnTo>
                    <a:lnTo>
                      <a:pt x="302699" y="1941216"/>
                    </a:lnTo>
                    <a:lnTo>
                      <a:pt x="295402" y="1940263"/>
                    </a:lnTo>
                    <a:lnTo>
                      <a:pt x="288421" y="1938676"/>
                    </a:lnTo>
                    <a:lnTo>
                      <a:pt x="281441" y="1936772"/>
                    </a:lnTo>
                    <a:lnTo>
                      <a:pt x="274777" y="1934232"/>
                    </a:lnTo>
                    <a:lnTo>
                      <a:pt x="268114" y="1931693"/>
                    </a:lnTo>
                    <a:lnTo>
                      <a:pt x="261451" y="1928201"/>
                    </a:lnTo>
                    <a:lnTo>
                      <a:pt x="255105" y="1924710"/>
                    </a:lnTo>
                    <a:lnTo>
                      <a:pt x="249077" y="1920583"/>
                    </a:lnTo>
                    <a:lnTo>
                      <a:pt x="243365" y="1916139"/>
                    </a:lnTo>
                    <a:lnTo>
                      <a:pt x="237654" y="1911061"/>
                    </a:lnTo>
                    <a:lnTo>
                      <a:pt x="232260" y="1905982"/>
                    </a:lnTo>
                    <a:lnTo>
                      <a:pt x="227183" y="1900268"/>
                    </a:lnTo>
                    <a:lnTo>
                      <a:pt x="222741" y="1894237"/>
                    </a:lnTo>
                    <a:lnTo>
                      <a:pt x="218299" y="1887889"/>
                    </a:lnTo>
                    <a:lnTo>
                      <a:pt x="204021" y="1864717"/>
                    </a:lnTo>
                    <a:lnTo>
                      <a:pt x="190377" y="1842180"/>
                    </a:lnTo>
                    <a:lnTo>
                      <a:pt x="177051" y="1819643"/>
                    </a:lnTo>
                    <a:lnTo>
                      <a:pt x="164676" y="1797741"/>
                    </a:lnTo>
                    <a:lnTo>
                      <a:pt x="152301" y="1775839"/>
                    </a:lnTo>
                    <a:lnTo>
                      <a:pt x="140562" y="1754255"/>
                    </a:lnTo>
                    <a:lnTo>
                      <a:pt x="129774" y="1732988"/>
                    </a:lnTo>
                    <a:lnTo>
                      <a:pt x="118985" y="1711720"/>
                    </a:lnTo>
                    <a:lnTo>
                      <a:pt x="108832" y="1691088"/>
                    </a:lnTo>
                    <a:lnTo>
                      <a:pt x="98996" y="1670456"/>
                    </a:lnTo>
                    <a:lnTo>
                      <a:pt x="89794" y="1650141"/>
                    </a:lnTo>
                    <a:lnTo>
                      <a:pt x="81227" y="1629826"/>
                    </a:lnTo>
                    <a:lnTo>
                      <a:pt x="72978" y="1610463"/>
                    </a:lnTo>
                    <a:lnTo>
                      <a:pt x="65363" y="1590783"/>
                    </a:lnTo>
                    <a:lnTo>
                      <a:pt x="58065" y="1571420"/>
                    </a:lnTo>
                    <a:lnTo>
                      <a:pt x="51084" y="1552375"/>
                    </a:lnTo>
                    <a:lnTo>
                      <a:pt x="44738" y="1533647"/>
                    </a:lnTo>
                    <a:lnTo>
                      <a:pt x="38710" y="1514920"/>
                    </a:lnTo>
                    <a:lnTo>
                      <a:pt x="33316" y="1496509"/>
                    </a:lnTo>
                    <a:lnTo>
                      <a:pt x="28239" y="1478416"/>
                    </a:lnTo>
                    <a:lnTo>
                      <a:pt x="23797" y="1460641"/>
                    </a:lnTo>
                    <a:lnTo>
                      <a:pt x="19355" y="1442548"/>
                    </a:lnTo>
                    <a:lnTo>
                      <a:pt x="15865" y="1425407"/>
                    </a:lnTo>
                    <a:lnTo>
                      <a:pt x="12057" y="1407949"/>
                    </a:lnTo>
                    <a:lnTo>
                      <a:pt x="9519" y="1390808"/>
                    </a:lnTo>
                    <a:lnTo>
                      <a:pt x="6980" y="1373985"/>
                    </a:lnTo>
                    <a:lnTo>
                      <a:pt x="4442" y="1357162"/>
                    </a:lnTo>
                    <a:lnTo>
                      <a:pt x="2855" y="1340973"/>
                    </a:lnTo>
                    <a:lnTo>
                      <a:pt x="1586" y="1324785"/>
                    </a:lnTo>
                    <a:lnTo>
                      <a:pt x="634" y="1308279"/>
                    </a:lnTo>
                    <a:lnTo>
                      <a:pt x="0" y="1292408"/>
                    </a:lnTo>
                    <a:lnTo>
                      <a:pt x="0" y="1276854"/>
                    </a:lnTo>
                    <a:lnTo>
                      <a:pt x="317" y="1257491"/>
                    </a:lnTo>
                    <a:lnTo>
                      <a:pt x="952" y="1238129"/>
                    </a:lnTo>
                    <a:lnTo>
                      <a:pt x="2538" y="1219718"/>
                    </a:lnTo>
                    <a:lnTo>
                      <a:pt x="4442" y="1201308"/>
                    </a:lnTo>
                    <a:lnTo>
                      <a:pt x="7298" y="1183532"/>
                    </a:lnTo>
                    <a:lnTo>
                      <a:pt x="10153" y="1165439"/>
                    </a:lnTo>
                    <a:lnTo>
                      <a:pt x="13961" y="1148299"/>
                    </a:lnTo>
                    <a:lnTo>
                      <a:pt x="18086" y="1131475"/>
                    </a:lnTo>
                    <a:lnTo>
                      <a:pt x="22845" y="1114970"/>
                    </a:lnTo>
                    <a:lnTo>
                      <a:pt x="28239" y="1098781"/>
                    </a:lnTo>
                    <a:lnTo>
                      <a:pt x="33633" y="1083228"/>
                    </a:lnTo>
                    <a:lnTo>
                      <a:pt x="39662" y="1067991"/>
                    </a:lnTo>
                    <a:lnTo>
                      <a:pt x="46008" y="1052755"/>
                    </a:lnTo>
                    <a:lnTo>
                      <a:pt x="52988" y="1038471"/>
                    </a:lnTo>
                    <a:lnTo>
                      <a:pt x="60286" y="1024187"/>
                    </a:lnTo>
                    <a:lnTo>
                      <a:pt x="67901" y="1011173"/>
                    </a:lnTo>
                    <a:lnTo>
                      <a:pt x="75833" y="997841"/>
                    </a:lnTo>
                    <a:lnTo>
                      <a:pt x="83766" y="984827"/>
                    </a:lnTo>
                    <a:lnTo>
                      <a:pt x="92650" y="972448"/>
                    </a:lnTo>
                    <a:lnTo>
                      <a:pt x="101217" y="961021"/>
                    </a:lnTo>
                    <a:lnTo>
                      <a:pt x="110101" y="949276"/>
                    </a:lnTo>
                    <a:lnTo>
                      <a:pt x="119303" y="938166"/>
                    </a:lnTo>
                    <a:lnTo>
                      <a:pt x="128822" y="927691"/>
                    </a:lnTo>
                    <a:lnTo>
                      <a:pt x="138023" y="917534"/>
                    </a:lnTo>
                    <a:lnTo>
                      <a:pt x="147542" y="907694"/>
                    </a:lnTo>
                    <a:lnTo>
                      <a:pt x="157378" y="898489"/>
                    </a:lnTo>
                    <a:lnTo>
                      <a:pt x="167214" y="889284"/>
                    </a:lnTo>
                    <a:lnTo>
                      <a:pt x="176733" y="880713"/>
                    </a:lnTo>
                    <a:lnTo>
                      <a:pt x="186887" y="872460"/>
                    </a:lnTo>
                    <a:lnTo>
                      <a:pt x="196723" y="864525"/>
                    </a:lnTo>
                    <a:lnTo>
                      <a:pt x="206559" y="857224"/>
                    </a:lnTo>
                    <a:lnTo>
                      <a:pt x="216712" y="849923"/>
                    </a:lnTo>
                    <a:lnTo>
                      <a:pt x="226231" y="843258"/>
                    </a:lnTo>
                    <a:lnTo>
                      <a:pt x="236385" y="836592"/>
                    </a:lnTo>
                    <a:lnTo>
                      <a:pt x="245904" y="830561"/>
                    </a:lnTo>
                    <a:lnTo>
                      <a:pt x="255422" y="824530"/>
                    </a:lnTo>
                    <a:lnTo>
                      <a:pt x="274460" y="813737"/>
                    </a:lnTo>
                    <a:lnTo>
                      <a:pt x="293181" y="803897"/>
                    </a:lnTo>
                    <a:lnTo>
                      <a:pt x="310632" y="795327"/>
                    </a:lnTo>
                    <a:lnTo>
                      <a:pt x="327449" y="787709"/>
                    </a:lnTo>
                    <a:lnTo>
                      <a:pt x="343631" y="781043"/>
                    </a:lnTo>
                    <a:lnTo>
                      <a:pt x="358861" y="775330"/>
                    </a:lnTo>
                    <a:lnTo>
                      <a:pt x="372822" y="770568"/>
                    </a:lnTo>
                    <a:lnTo>
                      <a:pt x="385196" y="766124"/>
                    </a:lnTo>
                    <a:lnTo>
                      <a:pt x="396619" y="762950"/>
                    </a:lnTo>
                    <a:lnTo>
                      <a:pt x="406455" y="760093"/>
                    </a:lnTo>
                    <a:lnTo>
                      <a:pt x="421051" y="756284"/>
                    </a:lnTo>
                    <a:lnTo>
                      <a:pt x="428349" y="754697"/>
                    </a:lnTo>
                    <a:lnTo>
                      <a:pt x="436916" y="753110"/>
                    </a:lnTo>
                    <a:lnTo>
                      <a:pt x="444848" y="752475"/>
                    </a:lnTo>
                    <a:close/>
                    <a:moveTo>
                      <a:pt x="736113" y="0"/>
                    </a:moveTo>
                    <a:lnTo>
                      <a:pt x="744380" y="0"/>
                    </a:lnTo>
                    <a:lnTo>
                      <a:pt x="752329" y="0"/>
                    </a:lnTo>
                    <a:lnTo>
                      <a:pt x="760596" y="317"/>
                    </a:lnTo>
                    <a:lnTo>
                      <a:pt x="768545" y="951"/>
                    </a:lnTo>
                    <a:lnTo>
                      <a:pt x="776812" y="1585"/>
                    </a:lnTo>
                    <a:lnTo>
                      <a:pt x="785079" y="2536"/>
                    </a:lnTo>
                    <a:lnTo>
                      <a:pt x="793664" y="3488"/>
                    </a:lnTo>
                    <a:lnTo>
                      <a:pt x="801613" y="4756"/>
                    </a:lnTo>
                    <a:lnTo>
                      <a:pt x="809880" y="6658"/>
                    </a:lnTo>
                    <a:lnTo>
                      <a:pt x="818147" y="8560"/>
                    </a:lnTo>
                    <a:lnTo>
                      <a:pt x="826414" y="10462"/>
                    </a:lnTo>
                    <a:lnTo>
                      <a:pt x="834363" y="12365"/>
                    </a:lnTo>
                    <a:lnTo>
                      <a:pt x="842312" y="15218"/>
                    </a:lnTo>
                    <a:lnTo>
                      <a:pt x="850261" y="17437"/>
                    </a:lnTo>
                    <a:lnTo>
                      <a:pt x="858210" y="20608"/>
                    </a:lnTo>
                    <a:lnTo>
                      <a:pt x="866159" y="23461"/>
                    </a:lnTo>
                    <a:lnTo>
                      <a:pt x="873473" y="26314"/>
                    </a:lnTo>
                    <a:lnTo>
                      <a:pt x="881104" y="29802"/>
                    </a:lnTo>
                    <a:lnTo>
                      <a:pt x="888417" y="33289"/>
                    </a:lnTo>
                    <a:lnTo>
                      <a:pt x="895730" y="37094"/>
                    </a:lnTo>
                    <a:lnTo>
                      <a:pt x="902725" y="40581"/>
                    </a:lnTo>
                    <a:lnTo>
                      <a:pt x="909720" y="44703"/>
                    </a:lnTo>
                    <a:lnTo>
                      <a:pt x="923393" y="53263"/>
                    </a:lnTo>
                    <a:lnTo>
                      <a:pt x="936429" y="62140"/>
                    </a:lnTo>
                    <a:lnTo>
                      <a:pt x="949148" y="71968"/>
                    </a:lnTo>
                    <a:lnTo>
                      <a:pt x="961548" y="82113"/>
                    </a:lnTo>
                    <a:lnTo>
                      <a:pt x="972995" y="92892"/>
                    </a:lnTo>
                    <a:lnTo>
                      <a:pt x="983805" y="103989"/>
                    </a:lnTo>
                    <a:lnTo>
                      <a:pt x="994616" y="116036"/>
                    </a:lnTo>
                    <a:lnTo>
                      <a:pt x="1004155" y="128401"/>
                    </a:lnTo>
                    <a:lnTo>
                      <a:pt x="1013376" y="140765"/>
                    </a:lnTo>
                    <a:lnTo>
                      <a:pt x="1021961" y="154081"/>
                    </a:lnTo>
                    <a:lnTo>
                      <a:pt x="1030228" y="167396"/>
                    </a:lnTo>
                    <a:lnTo>
                      <a:pt x="1037541" y="181346"/>
                    </a:lnTo>
                    <a:lnTo>
                      <a:pt x="1043900" y="195613"/>
                    </a:lnTo>
                    <a:lnTo>
                      <a:pt x="1049942" y="210197"/>
                    </a:lnTo>
                    <a:lnTo>
                      <a:pt x="1055347" y="225097"/>
                    </a:lnTo>
                    <a:lnTo>
                      <a:pt x="1060116" y="239998"/>
                    </a:lnTo>
                    <a:lnTo>
                      <a:pt x="1063932" y="255850"/>
                    </a:lnTo>
                    <a:lnTo>
                      <a:pt x="1067111" y="271385"/>
                    </a:lnTo>
                    <a:lnTo>
                      <a:pt x="1069337" y="286920"/>
                    </a:lnTo>
                    <a:lnTo>
                      <a:pt x="1070927" y="302772"/>
                    </a:lnTo>
                    <a:lnTo>
                      <a:pt x="1071245" y="311015"/>
                    </a:lnTo>
                    <a:lnTo>
                      <a:pt x="1071563" y="318941"/>
                    </a:lnTo>
                    <a:lnTo>
                      <a:pt x="1071563" y="327184"/>
                    </a:lnTo>
                    <a:lnTo>
                      <a:pt x="1071563" y="335427"/>
                    </a:lnTo>
                    <a:lnTo>
                      <a:pt x="1071245" y="343353"/>
                    </a:lnTo>
                    <a:lnTo>
                      <a:pt x="1070609" y="351596"/>
                    </a:lnTo>
                    <a:lnTo>
                      <a:pt x="1069973" y="359839"/>
                    </a:lnTo>
                    <a:lnTo>
                      <a:pt x="1069019" y="368082"/>
                    </a:lnTo>
                    <a:lnTo>
                      <a:pt x="1068065" y="376325"/>
                    </a:lnTo>
                    <a:lnTo>
                      <a:pt x="1066794" y="384568"/>
                    </a:lnTo>
                    <a:lnTo>
                      <a:pt x="1064886" y="392811"/>
                    </a:lnTo>
                    <a:lnTo>
                      <a:pt x="1062978" y="401054"/>
                    </a:lnTo>
                    <a:lnTo>
                      <a:pt x="1061070" y="409297"/>
                    </a:lnTo>
                    <a:lnTo>
                      <a:pt x="1059163" y="417223"/>
                    </a:lnTo>
                    <a:lnTo>
                      <a:pt x="1056301" y="425148"/>
                    </a:lnTo>
                    <a:lnTo>
                      <a:pt x="1053757" y="433391"/>
                    </a:lnTo>
                    <a:lnTo>
                      <a:pt x="1050895" y="441000"/>
                    </a:lnTo>
                    <a:lnTo>
                      <a:pt x="1048034" y="448609"/>
                    </a:lnTo>
                    <a:lnTo>
                      <a:pt x="1045172" y="456218"/>
                    </a:lnTo>
                    <a:lnTo>
                      <a:pt x="1041675" y="463827"/>
                    </a:lnTo>
                    <a:lnTo>
                      <a:pt x="1038177" y="471119"/>
                    </a:lnTo>
                    <a:lnTo>
                      <a:pt x="1034361" y="478411"/>
                    </a:lnTo>
                    <a:lnTo>
                      <a:pt x="1030864" y="485386"/>
                    </a:lnTo>
                    <a:lnTo>
                      <a:pt x="1026730" y="492361"/>
                    </a:lnTo>
                    <a:lnTo>
                      <a:pt x="1018145" y="505993"/>
                    </a:lnTo>
                    <a:lnTo>
                      <a:pt x="1009242" y="519309"/>
                    </a:lnTo>
                    <a:lnTo>
                      <a:pt x="999386" y="531673"/>
                    </a:lnTo>
                    <a:lnTo>
                      <a:pt x="989211" y="543721"/>
                    </a:lnTo>
                    <a:lnTo>
                      <a:pt x="978082" y="555451"/>
                    </a:lnTo>
                    <a:lnTo>
                      <a:pt x="966953" y="566231"/>
                    </a:lnTo>
                    <a:lnTo>
                      <a:pt x="955189" y="577010"/>
                    </a:lnTo>
                    <a:lnTo>
                      <a:pt x="942788" y="586521"/>
                    </a:lnTo>
                    <a:lnTo>
                      <a:pt x="930388" y="595715"/>
                    </a:lnTo>
                    <a:lnTo>
                      <a:pt x="917033" y="604592"/>
                    </a:lnTo>
                    <a:lnTo>
                      <a:pt x="903361" y="612518"/>
                    </a:lnTo>
                    <a:lnTo>
                      <a:pt x="889689" y="619810"/>
                    </a:lnTo>
                    <a:lnTo>
                      <a:pt x="875380" y="626468"/>
                    </a:lnTo>
                    <a:lnTo>
                      <a:pt x="860754" y="632492"/>
                    </a:lnTo>
                    <a:lnTo>
                      <a:pt x="845810" y="637564"/>
                    </a:lnTo>
                    <a:lnTo>
                      <a:pt x="830548" y="642320"/>
                    </a:lnTo>
                    <a:lnTo>
                      <a:pt x="815285" y="645807"/>
                    </a:lnTo>
                    <a:lnTo>
                      <a:pt x="799387" y="649295"/>
                    </a:lnTo>
                    <a:lnTo>
                      <a:pt x="783807" y="651514"/>
                    </a:lnTo>
                    <a:lnTo>
                      <a:pt x="767591" y="652782"/>
                    </a:lnTo>
                    <a:lnTo>
                      <a:pt x="759642" y="653733"/>
                    </a:lnTo>
                    <a:lnTo>
                      <a:pt x="751693" y="654050"/>
                    </a:lnTo>
                    <a:lnTo>
                      <a:pt x="743426" y="654050"/>
                    </a:lnTo>
                    <a:lnTo>
                      <a:pt x="735159" y="654050"/>
                    </a:lnTo>
                    <a:lnTo>
                      <a:pt x="726892" y="653733"/>
                    </a:lnTo>
                    <a:lnTo>
                      <a:pt x="718943" y="652782"/>
                    </a:lnTo>
                    <a:lnTo>
                      <a:pt x="710676" y="652148"/>
                    </a:lnTo>
                    <a:lnTo>
                      <a:pt x="702409" y="651197"/>
                    </a:lnTo>
                    <a:lnTo>
                      <a:pt x="694460" y="650246"/>
                    </a:lnTo>
                    <a:lnTo>
                      <a:pt x="686193" y="648661"/>
                    </a:lnTo>
                    <a:lnTo>
                      <a:pt x="677608" y="647392"/>
                    </a:lnTo>
                    <a:lnTo>
                      <a:pt x="669341" y="645173"/>
                    </a:lnTo>
                    <a:lnTo>
                      <a:pt x="661074" y="643271"/>
                    </a:lnTo>
                    <a:lnTo>
                      <a:pt x="653125" y="641052"/>
                    </a:lnTo>
                    <a:lnTo>
                      <a:pt x="645176" y="638515"/>
                    </a:lnTo>
                    <a:lnTo>
                      <a:pt x="637227" y="635979"/>
                    </a:lnTo>
                    <a:lnTo>
                      <a:pt x="629596" y="633443"/>
                    </a:lnTo>
                    <a:lnTo>
                      <a:pt x="621647" y="630272"/>
                    </a:lnTo>
                    <a:lnTo>
                      <a:pt x="614334" y="627419"/>
                    </a:lnTo>
                    <a:lnTo>
                      <a:pt x="606385" y="623932"/>
                    </a:lnTo>
                    <a:lnTo>
                      <a:pt x="599071" y="620444"/>
                    </a:lnTo>
                    <a:lnTo>
                      <a:pt x="591758" y="616640"/>
                    </a:lnTo>
                    <a:lnTo>
                      <a:pt x="584763" y="613152"/>
                    </a:lnTo>
                    <a:lnTo>
                      <a:pt x="577768" y="609031"/>
                    </a:lnTo>
                    <a:lnTo>
                      <a:pt x="564414" y="600471"/>
                    </a:lnTo>
                    <a:lnTo>
                      <a:pt x="551059" y="591594"/>
                    </a:lnTo>
                    <a:lnTo>
                      <a:pt x="538341" y="581765"/>
                    </a:lnTo>
                    <a:lnTo>
                      <a:pt x="525940" y="571620"/>
                    </a:lnTo>
                    <a:lnTo>
                      <a:pt x="514811" y="560524"/>
                    </a:lnTo>
                    <a:lnTo>
                      <a:pt x="503683" y="549428"/>
                    </a:lnTo>
                    <a:lnTo>
                      <a:pt x="493190" y="537697"/>
                    </a:lnTo>
                    <a:lnTo>
                      <a:pt x="483015" y="525650"/>
                    </a:lnTo>
                    <a:lnTo>
                      <a:pt x="474112" y="512968"/>
                    </a:lnTo>
                    <a:lnTo>
                      <a:pt x="465527" y="499652"/>
                    </a:lnTo>
                    <a:lnTo>
                      <a:pt x="457578" y="486020"/>
                    </a:lnTo>
                    <a:lnTo>
                      <a:pt x="450265" y="472070"/>
                    </a:lnTo>
                    <a:lnTo>
                      <a:pt x="443588" y="458120"/>
                    </a:lnTo>
                    <a:lnTo>
                      <a:pt x="437547" y="443537"/>
                    </a:lnTo>
                    <a:lnTo>
                      <a:pt x="432141" y="428636"/>
                    </a:lnTo>
                    <a:lnTo>
                      <a:pt x="427372" y="413418"/>
                    </a:lnTo>
                    <a:lnTo>
                      <a:pt x="423556" y="398200"/>
                    </a:lnTo>
                    <a:lnTo>
                      <a:pt x="420695" y="382348"/>
                    </a:lnTo>
                    <a:lnTo>
                      <a:pt x="418151" y="366496"/>
                    </a:lnTo>
                    <a:lnTo>
                      <a:pt x="416561" y="350644"/>
                    </a:lnTo>
                    <a:lnTo>
                      <a:pt x="416243" y="342719"/>
                    </a:lnTo>
                    <a:lnTo>
                      <a:pt x="415925" y="334793"/>
                    </a:lnTo>
                    <a:lnTo>
                      <a:pt x="415925" y="326550"/>
                    </a:lnTo>
                    <a:lnTo>
                      <a:pt x="415925" y="318307"/>
                    </a:lnTo>
                    <a:lnTo>
                      <a:pt x="416243" y="310064"/>
                    </a:lnTo>
                    <a:lnTo>
                      <a:pt x="416879" y="302138"/>
                    </a:lnTo>
                    <a:lnTo>
                      <a:pt x="417515" y="293895"/>
                    </a:lnTo>
                    <a:lnTo>
                      <a:pt x="418469" y="285652"/>
                    </a:lnTo>
                    <a:lnTo>
                      <a:pt x="419423" y="277409"/>
                    </a:lnTo>
                    <a:lnTo>
                      <a:pt x="421013" y="269166"/>
                    </a:lnTo>
                    <a:lnTo>
                      <a:pt x="422602" y="260923"/>
                    </a:lnTo>
                    <a:lnTo>
                      <a:pt x="424510" y="252680"/>
                    </a:lnTo>
                    <a:lnTo>
                      <a:pt x="426418" y="244437"/>
                    </a:lnTo>
                    <a:lnTo>
                      <a:pt x="428644" y="236511"/>
                    </a:lnTo>
                    <a:lnTo>
                      <a:pt x="431187" y="228585"/>
                    </a:lnTo>
                    <a:lnTo>
                      <a:pt x="433413" y="220659"/>
                    </a:lnTo>
                    <a:lnTo>
                      <a:pt x="436593" y="212733"/>
                    </a:lnTo>
                    <a:lnTo>
                      <a:pt x="439454" y="204807"/>
                    </a:lnTo>
                    <a:lnTo>
                      <a:pt x="442634" y="197198"/>
                    </a:lnTo>
                    <a:lnTo>
                      <a:pt x="445814" y="189906"/>
                    </a:lnTo>
                    <a:lnTo>
                      <a:pt x="449629" y="182614"/>
                    </a:lnTo>
                    <a:lnTo>
                      <a:pt x="453127" y="175322"/>
                    </a:lnTo>
                    <a:lnTo>
                      <a:pt x="456942" y="168347"/>
                    </a:lnTo>
                    <a:lnTo>
                      <a:pt x="460758" y="161056"/>
                    </a:lnTo>
                    <a:lnTo>
                      <a:pt x="469343" y="147423"/>
                    </a:lnTo>
                    <a:lnTo>
                      <a:pt x="478564" y="134741"/>
                    </a:lnTo>
                    <a:lnTo>
                      <a:pt x="488103" y="122060"/>
                    </a:lnTo>
                    <a:lnTo>
                      <a:pt x="498277" y="109695"/>
                    </a:lnTo>
                    <a:lnTo>
                      <a:pt x="509406" y="97965"/>
                    </a:lnTo>
                    <a:lnTo>
                      <a:pt x="520535" y="87186"/>
                    </a:lnTo>
                    <a:lnTo>
                      <a:pt x="532299" y="76723"/>
                    </a:lnTo>
                    <a:lnTo>
                      <a:pt x="544700" y="66895"/>
                    </a:lnTo>
                    <a:lnTo>
                      <a:pt x="557418" y="58018"/>
                    </a:lnTo>
                    <a:lnTo>
                      <a:pt x="570455" y="49458"/>
                    </a:lnTo>
                    <a:lnTo>
                      <a:pt x="584127" y="41215"/>
                    </a:lnTo>
                    <a:lnTo>
                      <a:pt x="597800" y="33923"/>
                    </a:lnTo>
                    <a:lnTo>
                      <a:pt x="612108" y="26948"/>
                    </a:lnTo>
                    <a:lnTo>
                      <a:pt x="626734" y="21242"/>
                    </a:lnTo>
                    <a:lnTo>
                      <a:pt x="641678" y="16169"/>
                    </a:lnTo>
                    <a:lnTo>
                      <a:pt x="657259" y="11414"/>
                    </a:lnTo>
                    <a:lnTo>
                      <a:pt x="672521" y="7609"/>
                    </a:lnTo>
                    <a:lnTo>
                      <a:pt x="688101" y="4439"/>
                    </a:lnTo>
                    <a:lnTo>
                      <a:pt x="703681" y="2219"/>
                    </a:lnTo>
                    <a:lnTo>
                      <a:pt x="719897" y="634"/>
                    </a:lnTo>
                    <a:lnTo>
                      <a:pt x="727846" y="317"/>
                    </a:lnTo>
                    <a:lnTo>
                      <a:pt x="73611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600">
                  <a:solidFill>
                    <a:srgbClr val="FFFFFF"/>
                  </a:solidFill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70" name="文本框 115"/>
            <p:cNvSpPr txBox="1"/>
            <p:nvPr/>
          </p:nvSpPr>
          <p:spPr>
            <a:xfrm>
              <a:off x="10231459" y="5690448"/>
              <a:ext cx="1363664" cy="744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John</a:t>
              </a:r>
              <a:endParaRPr lang="es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73" name="文本框 118"/>
          <p:cNvSpPr txBox="1"/>
          <p:nvPr/>
        </p:nvSpPr>
        <p:spPr>
          <a:xfrm>
            <a:off x="8404201" y="2091105"/>
            <a:ext cx="4491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Polo</a:t>
            </a:r>
            <a:endParaRPr lang="es-US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4" name="文本框 119"/>
          <p:cNvSpPr txBox="1"/>
          <p:nvPr/>
        </p:nvSpPr>
        <p:spPr>
          <a:xfrm>
            <a:off x="8432240" y="2765542"/>
            <a:ext cx="3978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Leo</a:t>
            </a:r>
            <a:endParaRPr lang="es-US" altLang="zh-CN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5" name="文本框 120"/>
          <p:cNvSpPr txBox="1"/>
          <p:nvPr/>
        </p:nvSpPr>
        <p:spPr>
          <a:xfrm>
            <a:off x="8780778" y="1084704"/>
            <a:ext cx="8611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192.168.1.121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6" name="文本框 121"/>
          <p:cNvSpPr txBox="1"/>
          <p:nvPr/>
        </p:nvSpPr>
        <p:spPr>
          <a:xfrm>
            <a:off x="9715766" y="1086478"/>
            <a:ext cx="11368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2019/09/09 12:23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77" name="组合 122"/>
          <p:cNvGrpSpPr/>
          <p:nvPr/>
        </p:nvGrpSpPr>
        <p:grpSpPr>
          <a:xfrm>
            <a:off x="10930107" y="1088422"/>
            <a:ext cx="216000" cy="216000"/>
            <a:chOff x="959063" y="2393286"/>
            <a:chExt cx="216000" cy="216000"/>
          </a:xfrm>
        </p:grpSpPr>
        <p:sp>
          <p:nvSpPr>
            <p:cNvPr id="78" name="圆角矩形 123"/>
            <p:cNvSpPr>
              <a:spLocks noChangeAspect="1"/>
            </p:cNvSpPr>
            <p:nvPr/>
          </p:nvSpPr>
          <p:spPr bwMode="auto">
            <a:xfrm>
              <a:off x="959063" y="2393286"/>
              <a:ext cx="216000" cy="216000"/>
            </a:xfrm>
            <a:prstGeom prst="roundRect">
              <a:avLst/>
            </a:prstGeom>
            <a:solidFill>
              <a:srgbClr val="74C237"/>
            </a:solidFill>
            <a:ln>
              <a:solidFill>
                <a:srgbClr val="74C237"/>
              </a:solidFill>
            </a:ln>
            <a:extLst/>
          </p:spPr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79" name="KSO_Shape"/>
            <p:cNvSpPr/>
            <p:nvPr/>
          </p:nvSpPr>
          <p:spPr>
            <a:xfrm>
              <a:off x="989960" y="2441127"/>
              <a:ext cx="156343" cy="116996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80" name="文本框 125"/>
          <p:cNvSpPr txBox="1"/>
          <p:nvPr/>
        </p:nvSpPr>
        <p:spPr>
          <a:xfrm>
            <a:off x="11109096" y="1067904"/>
            <a:ext cx="5741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Online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1" name="文本框 126"/>
          <p:cNvSpPr txBox="1"/>
          <p:nvPr/>
        </p:nvSpPr>
        <p:spPr>
          <a:xfrm>
            <a:off x="8780778" y="1790489"/>
            <a:ext cx="8819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192.168.1.123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2" name="文本框 127"/>
          <p:cNvSpPr txBox="1"/>
          <p:nvPr/>
        </p:nvSpPr>
        <p:spPr>
          <a:xfrm>
            <a:off x="9715766" y="1792263"/>
            <a:ext cx="11352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2019/09/09 20:17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83" name="组合 128"/>
          <p:cNvGrpSpPr/>
          <p:nvPr/>
        </p:nvGrpSpPr>
        <p:grpSpPr>
          <a:xfrm>
            <a:off x="10930107" y="1794207"/>
            <a:ext cx="216000" cy="216000"/>
            <a:chOff x="959063" y="2393286"/>
            <a:chExt cx="216000" cy="216000"/>
          </a:xfrm>
        </p:grpSpPr>
        <p:sp>
          <p:nvSpPr>
            <p:cNvPr id="84" name="圆角矩形 129"/>
            <p:cNvSpPr>
              <a:spLocks noChangeAspect="1"/>
            </p:cNvSpPr>
            <p:nvPr/>
          </p:nvSpPr>
          <p:spPr bwMode="auto">
            <a:xfrm>
              <a:off x="959063" y="2393286"/>
              <a:ext cx="216000" cy="216000"/>
            </a:xfrm>
            <a:prstGeom prst="roundRect">
              <a:avLst/>
            </a:prstGeom>
            <a:solidFill>
              <a:srgbClr val="74C237"/>
            </a:solidFill>
            <a:ln>
              <a:solidFill>
                <a:srgbClr val="74C237"/>
              </a:solidFill>
            </a:ln>
            <a:extLst/>
          </p:spPr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85" name="KSO_Shape"/>
            <p:cNvSpPr/>
            <p:nvPr/>
          </p:nvSpPr>
          <p:spPr>
            <a:xfrm>
              <a:off x="989960" y="2441127"/>
              <a:ext cx="156343" cy="116996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86" name="文本框 131"/>
          <p:cNvSpPr txBox="1"/>
          <p:nvPr/>
        </p:nvSpPr>
        <p:spPr>
          <a:xfrm>
            <a:off x="11109096" y="1773689"/>
            <a:ext cx="5741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Online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7" name="文本框 132"/>
          <p:cNvSpPr txBox="1"/>
          <p:nvPr/>
        </p:nvSpPr>
        <p:spPr>
          <a:xfrm>
            <a:off x="8780778" y="2449914"/>
            <a:ext cx="8803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192.168.1.127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8" name="文本框 133"/>
          <p:cNvSpPr txBox="1"/>
          <p:nvPr/>
        </p:nvSpPr>
        <p:spPr>
          <a:xfrm>
            <a:off x="9715766" y="2451688"/>
            <a:ext cx="11368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2019/09/08 18:52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9" name="圆角矩形 134"/>
          <p:cNvSpPr>
            <a:spLocks noChangeAspect="1"/>
          </p:cNvSpPr>
          <p:nvPr/>
        </p:nvSpPr>
        <p:spPr bwMode="auto">
          <a:xfrm>
            <a:off x="10923695" y="2454077"/>
            <a:ext cx="216000" cy="216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90" name="KSO_Shape"/>
          <p:cNvSpPr/>
          <p:nvPr/>
        </p:nvSpPr>
        <p:spPr>
          <a:xfrm>
            <a:off x="10971628" y="2509518"/>
            <a:ext cx="120134" cy="105118"/>
          </a:xfrm>
          <a:custGeom>
            <a:avLst/>
            <a:gdLst>
              <a:gd name="connsiteX0" fmla="*/ 0 w 1592173"/>
              <a:gd name="connsiteY0" fmla="*/ 0 h 1393423"/>
              <a:gd name="connsiteX1" fmla="*/ 422953 w 1592173"/>
              <a:gd name="connsiteY1" fmla="*/ 0 h 1393423"/>
              <a:gd name="connsiteX2" fmla="*/ 796086 w 1592173"/>
              <a:gd name="connsiteY2" fmla="*/ 444684 h 1393423"/>
              <a:gd name="connsiteX3" fmla="*/ 1169220 w 1592173"/>
              <a:gd name="connsiteY3" fmla="*/ 0 h 1393423"/>
              <a:gd name="connsiteX4" fmla="*/ 1592172 w 1592173"/>
              <a:gd name="connsiteY4" fmla="*/ 0 h 1393423"/>
              <a:gd name="connsiteX5" fmla="*/ 1007562 w 1592173"/>
              <a:gd name="connsiteY5" fmla="*/ 696711 h 1393423"/>
              <a:gd name="connsiteX6" fmla="*/ 1592173 w 1592173"/>
              <a:gd name="connsiteY6" fmla="*/ 1393423 h 1393423"/>
              <a:gd name="connsiteX7" fmla="*/ 1169221 w 1592173"/>
              <a:gd name="connsiteY7" fmla="*/ 1393423 h 1393423"/>
              <a:gd name="connsiteX8" fmla="*/ 796086 w 1592173"/>
              <a:gd name="connsiteY8" fmla="*/ 948738 h 1393423"/>
              <a:gd name="connsiteX9" fmla="*/ 422951 w 1592173"/>
              <a:gd name="connsiteY9" fmla="*/ 1393423 h 1393423"/>
              <a:gd name="connsiteX10" fmla="*/ 0 w 1592173"/>
              <a:gd name="connsiteY10" fmla="*/ 1393423 h 1393423"/>
              <a:gd name="connsiteX11" fmla="*/ 584610 w 1592173"/>
              <a:gd name="connsiteY11" fmla="*/ 696711 h 139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2173" h="1393423">
                <a:moveTo>
                  <a:pt x="0" y="0"/>
                </a:moveTo>
                <a:lnTo>
                  <a:pt x="422953" y="0"/>
                </a:lnTo>
                <a:lnTo>
                  <a:pt x="796086" y="444684"/>
                </a:lnTo>
                <a:lnTo>
                  <a:pt x="1169220" y="0"/>
                </a:lnTo>
                <a:lnTo>
                  <a:pt x="1592172" y="0"/>
                </a:lnTo>
                <a:lnTo>
                  <a:pt x="1007562" y="696711"/>
                </a:lnTo>
                <a:lnTo>
                  <a:pt x="1592173" y="1393423"/>
                </a:lnTo>
                <a:lnTo>
                  <a:pt x="1169221" y="1393423"/>
                </a:lnTo>
                <a:lnTo>
                  <a:pt x="796086" y="948738"/>
                </a:lnTo>
                <a:lnTo>
                  <a:pt x="422951" y="1393423"/>
                </a:lnTo>
                <a:lnTo>
                  <a:pt x="0" y="1393423"/>
                </a:lnTo>
                <a:lnTo>
                  <a:pt x="584610" y="69671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1" name="文本框 136"/>
          <p:cNvSpPr txBox="1"/>
          <p:nvPr/>
        </p:nvSpPr>
        <p:spPr>
          <a:xfrm>
            <a:off x="11102684" y="2433114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Offline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2" name="图片 137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579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550" y="4229196"/>
            <a:ext cx="2294521" cy="1105031"/>
          </a:xfrm>
          <a:prstGeom prst="rect">
            <a:avLst/>
          </a:prstGeom>
        </p:spPr>
      </p:pic>
      <p:pic>
        <p:nvPicPr>
          <p:cNvPr id="93" name="图片 138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5" y="4154604"/>
            <a:ext cx="1683947" cy="1031089"/>
          </a:xfrm>
          <a:prstGeom prst="rect">
            <a:avLst/>
          </a:prstGeom>
        </p:spPr>
      </p:pic>
      <p:pic>
        <p:nvPicPr>
          <p:cNvPr id="94" name="图片 1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950" y="4230746"/>
            <a:ext cx="1400408" cy="1734959"/>
          </a:xfrm>
          <a:prstGeom prst="rect">
            <a:avLst/>
          </a:prstGeom>
        </p:spPr>
      </p:pic>
      <p:sp>
        <p:nvSpPr>
          <p:cNvPr id="95" name="矩形 140"/>
          <p:cNvSpPr/>
          <p:nvPr/>
        </p:nvSpPr>
        <p:spPr bwMode="auto">
          <a:xfrm>
            <a:off x="4885878" y="3991660"/>
            <a:ext cx="266851" cy="1193283"/>
          </a:xfrm>
          <a:prstGeom prst="rect">
            <a:avLst/>
          </a:pr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 sz="120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96" name="矩形 141"/>
          <p:cNvSpPr/>
          <p:nvPr/>
        </p:nvSpPr>
        <p:spPr bwMode="auto">
          <a:xfrm>
            <a:off x="5607525" y="4557527"/>
            <a:ext cx="266851" cy="627416"/>
          </a:xfrm>
          <a:prstGeom prst="rect">
            <a:avLst/>
          </a:pr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 sz="120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97" name="矩形 142"/>
          <p:cNvSpPr/>
          <p:nvPr/>
        </p:nvSpPr>
        <p:spPr bwMode="auto">
          <a:xfrm>
            <a:off x="6329172" y="4182326"/>
            <a:ext cx="266851" cy="1002617"/>
          </a:xfrm>
          <a:prstGeom prst="rect">
            <a:avLst/>
          </a:pr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 sz="120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98" name="矩形 143"/>
          <p:cNvSpPr/>
          <p:nvPr/>
        </p:nvSpPr>
        <p:spPr bwMode="auto">
          <a:xfrm>
            <a:off x="7050819" y="4392934"/>
            <a:ext cx="266851" cy="788652"/>
          </a:xfrm>
          <a:prstGeom prst="rect">
            <a:avLst/>
          </a:pr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 sz="120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99" name="文本框 144"/>
          <p:cNvSpPr txBox="1"/>
          <p:nvPr/>
        </p:nvSpPr>
        <p:spPr>
          <a:xfrm rot="19463778">
            <a:off x="4584328" y="5243496"/>
            <a:ext cx="1014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IP Channel</a:t>
            </a:r>
          </a:p>
          <a:p>
            <a:r>
              <a:rPr lang="en-US" altLang="zh-CN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Input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0" name="文本框 145"/>
          <p:cNvSpPr txBox="1"/>
          <p:nvPr/>
        </p:nvSpPr>
        <p:spPr>
          <a:xfrm rot="19463778">
            <a:off x="5356954" y="5155371"/>
            <a:ext cx="1014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Remote</a:t>
            </a:r>
          </a:p>
          <a:p>
            <a:r>
              <a:rPr lang="en-US" altLang="zh-CN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Preview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1" name="文本框 146"/>
          <p:cNvSpPr txBox="1"/>
          <p:nvPr/>
        </p:nvSpPr>
        <p:spPr>
          <a:xfrm rot="19463778">
            <a:off x="6127428" y="5155370"/>
            <a:ext cx="1014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Remote</a:t>
            </a:r>
          </a:p>
          <a:p>
            <a:r>
              <a:rPr lang="en-US" altLang="zh-CN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Playback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2" name="文本框 147"/>
          <p:cNvSpPr txBox="1"/>
          <p:nvPr/>
        </p:nvSpPr>
        <p:spPr>
          <a:xfrm rot="19463778">
            <a:off x="6890027" y="5091803"/>
            <a:ext cx="1014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Idle</a:t>
            </a:r>
          </a:p>
          <a:p>
            <a:r>
              <a:rPr lang="en-US" altLang="zh-CN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Bandwidth</a:t>
            </a:r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03" name="组合 148"/>
          <p:cNvGrpSpPr/>
          <p:nvPr/>
        </p:nvGrpSpPr>
        <p:grpSpPr>
          <a:xfrm>
            <a:off x="3117162" y="5526040"/>
            <a:ext cx="216000" cy="216000"/>
            <a:chOff x="959063" y="2393286"/>
            <a:chExt cx="216000" cy="216000"/>
          </a:xfrm>
        </p:grpSpPr>
        <p:sp>
          <p:nvSpPr>
            <p:cNvPr id="104" name="圆角矩形 149"/>
            <p:cNvSpPr>
              <a:spLocks noChangeAspect="1"/>
            </p:cNvSpPr>
            <p:nvPr/>
          </p:nvSpPr>
          <p:spPr bwMode="auto">
            <a:xfrm>
              <a:off x="959063" y="2393286"/>
              <a:ext cx="216000" cy="216000"/>
            </a:xfrm>
            <a:prstGeom prst="roundRect">
              <a:avLst/>
            </a:prstGeom>
            <a:solidFill>
              <a:srgbClr val="74C237"/>
            </a:solidFill>
            <a:ln>
              <a:solidFill>
                <a:srgbClr val="74C237"/>
              </a:solidFill>
            </a:ln>
            <a:extLst/>
          </p:spPr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105" name="KSO_Shape"/>
            <p:cNvSpPr/>
            <p:nvPr/>
          </p:nvSpPr>
          <p:spPr>
            <a:xfrm>
              <a:off x="989960" y="2441127"/>
              <a:ext cx="156343" cy="116996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06" name="文本框 151"/>
          <p:cNvSpPr txBox="1"/>
          <p:nvPr/>
        </p:nvSpPr>
        <p:spPr>
          <a:xfrm>
            <a:off x="3288002" y="5505421"/>
            <a:ext cx="6110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Healthy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07" name="组合 167"/>
          <p:cNvGrpSpPr/>
          <p:nvPr/>
        </p:nvGrpSpPr>
        <p:grpSpPr>
          <a:xfrm>
            <a:off x="8402723" y="4745162"/>
            <a:ext cx="1076503" cy="388114"/>
            <a:chOff x="8528325" y="1233742"/>
            <a:chExt cx="2383360" cy="859277"/>
          </a:xfrm>
        </p:grpSpPr>
        <p:grpSp>
          <p:nvGrpSpPr>
            <p:cNvPr id="108" name="组合 168"/>
            <p:cNvGrpSpPr/>
            <p:nvPr/>
          </p:nvGrpSpPr>
          <p:grpSpPr>
            <a:xfrm>
              <a:off x="8528325" y="1233742"/>
              <a:ext cx="784535" cy="784535"/>
              <a:chOff x="5995490" y="1448534"/>
              <a:chExt cx="784535" cy="784535"/>
            </a:xfrm>
          </p:grpSpPr>
          <p:sp>
            <p:nvSpPr>
              <p:cNvPr id="110" name="椭圆 170"/>
              <p:cNvSpPr/>
              <p:nvPr/>
            </p:nvSpPr>
            <p:spPr bwMode="auto">
              <a:xfrm>
                <a:off x="5995490" y="1448534"/>
                <a:ext cx="784535" cy="78453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6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  <a:sym typeface="Calibri" pitchFamily="34" charset="0"/>
                </a:endParaRPr>
              </a:p>
            </p:txBody>
          </p:sp>
          <p:sp>
            <p:nvSpPr>
              <p:cNvPr id="111" name="KSO_Shape"/>
              <p:cNvSpPr>
                <a:spLocks/>
              </p:cNvSpPr>
              <p:nvPr/>
            </p:nvSpPr>
            <p:spPr bwMode="auto">
              <a:xfrm>
                <a:off x="6256019" y="1647526"/>
                <a:ext cx="379741" cy="359487"/>
              </a:xfrm>
              <a:custGeom>
                <a:avLst/>
                <a:gdLst>
                  <a:gd name="T0" fmla="*/ 332558402 w 9644"/>
                  <a:gd name="T1" fmla="*/ 103997713 h 9130"/>
                  <a:gd name="T2" fmla="*/ 336577391 w 9644"/>
                  <a:gd name="T3" fmla="*/ 101618133 h 9130"/>
                  <a:gd name="T4" fmla="*/ 340791542 w 9644"/>
                  <a:gd name="T5" fmla="*/ 98185353 h 9130"/>
                  <a:gd name="T6" fmla="*/ 344108107 w 9644"/>
                  <a:gd name="T7" fmla="*/ 94479593 h 9130"/>
                  <a:gd name="T8" fmla="*/ 346371232 w 9644"/>
                  <a:gd name="T9" fmla="*/ 90656701 h 9130"/>
                  <a:gd name="T10" fmla="*/ 347502696 w 9644"/>
                  <a:gd name="T11" fmla="*/ 86872919 h 9130"/>
                  <a:gd name="T12" fmla="*/ 347385757 w 9644"/>
                  <a:gd name="T13" fmla="*/ 83362116 h 9130"/>
                  <a:gd name="T14" fmla="*/ 306727914 w 9644"/>
                  <a:gd name="T15" fmla="*/ 5266205 h 9130"/>
                  <a:gd name="T16" fmla="*/ 304503899 w 9644"/>
                  <a:gd name="T17" fmla="*/ 2652558 h 9130"/>
                  <a:gd name="T18" fmla="*/ 301265360 w 9644"/>
                  <a:gd name="T19" fmla="*/ 897157 h 9130"/>
                  <a:gd name="T20" fmla="*/ 297246371 w 9644"/>
                  <a:gd name="T21" fmla="*/ 78022 h 9130"/>
                  <a:gd name="T22" fmla="*/ 292603180 w 9644"/>
                  <a:gd name="T23" fmla="*/ 116935 h 9130"/>
                  <a:gd name="T24" fmla="*/ 287530555 w 9644"/>
                  <a:gd name="T25" fmla="*/ 1092311 h 9130"/>
                  <a:gd name="T26" fmla="*/ 282224051 w 9644"/>
                  <a:gd name="T27" fmla="*/ 3003757 h 9130"/>
                  <a:gd name="T28" fmla="*/ 13968881 w 9644"/>
                  <a:gd name="T29" fmla="*/ 143747770 h 9130"/>
                  <a:gd name="T30" fmla="*/ 9247467 w 9644"/>
                  <a:gd name="T31" fmla="*/ 146907571 h 9130"/>
                  <a:gd name="T32" fmla="*/ 5345615 w 9644"/>
                  <a:gd name="T33" fmla="*/ 150418374 h 9130"/>
                  <a:gd name="T34" fmla="*/ 2458288 w 9644"/>
                  <a:gd name="T35" fmla="*/ 154202156 h 9130"/>
                  <a:gd name="T36" fmla="*/ 624399 w 9644"/>
                  <a:gd name="T37" fmla="*/ 158064158 h 9130"/>
                  <a:gd name="T38" fmla="*/ 0 w 9644"/>
                  <a:gd name="T39" fmla="*/ 161731006 h 9130"/>
                  <a:gd name="T40" fmla="*/ 624399 w 9644"/>
                  <a:gd name="T41" fmla="*/ 165124677 h 9130"/>
                  <a:gd name="T42" fmla="*/ 41633257 w 9644"/>
                  <a:gd name="T43" fmla="*/ 243064543 h 9130"/>
                  <a:gd name="T44" fmla="*/ 44286509 w 9644"/>
                  <a:gd name="T45" fmla="*/ 245288078 h 9130"/>
                  <a:gd name="T46" fmla="*/ 47837150 w 9644"/>
                  <a:gd name="T47" fmla="*/ 246692281 h 9130"/>
                  <a:gd name="T48" fmla="*/ 52168239 w 9644"/>
                  <a:gd name="T49" fmla="*/ 247160414 h 9130"/>
                  <a:gd name="T50" fmla="*/ 57006592 w 9644"/>
                  <a:gd name="T51" fmla="*/ 246770303 h 9130"/>
                  <a:gd name="T52" fmla="*/ 62196156 w 9644"/>
                  <a:gd name="T53" fmla="*/ 245405013 h 9130"/>
                  <a:gd name="T54" fmla="*/ 67463746 w 9644"/>
                  <a:gd name="T55" fmla="*/ 243103456 h 9130"/>
                  <a:gd name="T56" fmla="*/ 350468247 w 9644"/>
                  <a:gd name="T57" fmla="*/ 356151352 h 9130"/>
                  <a:gd name="T58" fmla="*/ 62079217 w 9644"/>
                  <a:gd name="T59" fmla="*/ 242128276 h 9130"/>
                  <a:gd name="T60" fmla="*/ 60713480 w 9644"/>
                  <a:gd name="T61" fmla="*/ 242323431 h 9130"/>
                  <a:gd name="T62" fmla="*/ 57474940 w 9644"/>
                  <a:gd name="T63" fmla="*/ 240802096 h 9130"/>
                  <a:gd name="T64" fmla="*/ 52753527 w 9644"/>
                  <a:gd name="T65" fmla="*/ 236511071 h 9130"/>
                  <a:gd name="T66" fmla="*/ 47134923 w 9644"/>
                  <a:gd name="T67" fmla="*/ 229801554 h 9130"/>
                  <a:gd name="T68" fmla="*/ 40969945 w 9644"/>
                  <a:gd name="T69" fmla="*/ 220985436 h 9130"/>
                  <a:gd name="T70" fmla="*/ 34414643 w 9644"/>
                  <a:gd name="T71" fmla="*/ 210492137 h 9130"/>
                  <a:gd name="T72" fmla="*/ 27781513 w 9644"/>
                  <a:gd name="T73" fmla="*/ 198594438 h 9130"/>
                  <a:gd name="T74" fmla="*/ 22865136 w 9644"/>
                  <a:gd name="T75" fmla="*/ 188764031 h 9130"/>
                  <a:gd name="T76" fmla="*/ 17675571 w 9644"/>
                  <a:gd name="T77" fmla="*/ 177256443 h 9130"/>
                  <a:gd name="T78" fmla="*/ 13695694 w 9644"/>
                  <a:gd name="T79" fmla="*/ 166841166 h 9130"/>
                  <a:gd name="T80" fmla="*/ 11081356 w 9644"/>
                  <a:gd name="T81" fmla="*/ 158064158 h 9130"/>
                  <a:gd name="T82" fmla="*/ 9910780 w 9644"/>
                  <a:gd name="T83" fmla="*/ 151276619 h 9130"/>
                  <a:gd name="T84" fmla="*/ 10340018 w 9644"/>
                  <a:gd name="T85" fmla="*/ 146946484 h 9130"/>
                  <a:gd name="T86" fmla="*/ 11159381 w 9644"/>
                  <a:gd name="T87" fmla="*/ 145776348 h 9130"/>
                  <a:gd name="T88" fmla="*/ 12173906 w 9644"/>
                  <a:gd name="T89" fmla="*/ 145464259 h 9130"/>
                  <a:gd name="T90" fmla="*/ 14437032 w 9644"/>
                  <a:gd name="T91" fmla="*/ 146010414 h 9130"/>
                  <a:gd name="T92" fmla="*/ 18729010 w 9644"/>
                  <a:gd name="T93" fmla="*/ 149248041 h 9130"/>
                  <a:gd name="T94" fmla="*/ 23996600 w 9644"/>
                  <a:gd name="T95" fmla="*/ 155021489 h 9130"/>
                  <a:gd name="T96" fmla="*/ 29966614 w 9644"/>
                  <a:gd name="T97" fmla="*/ 163018274 h 9130"/>
                  <a:gd name="T98" fmla="*/ 36443693 w 9644"/>
                  <a:gd name="T99" fmla="*/ 172887395 h 9130"/>
                  <a:gd name="T100" fmla="*/ 43037909 w 9644"/>
                  <a:gd name="T101" fmla="*/ 184317159 h 9130"/>
                  <a:gd name="T102" fmla="*/ 48227473 w 9644"/>
                  <a:gd name="T103" fmla="*/ 194147368 h 9130"/>
                  <a:gd name="T104" fmla="*/ 53846077 w 9644"/>
                  <a:gd name="T105" fmla="*/ 206045067 h 9130"/>
                  <a:gd name="T106" fmla="*/ 58333415 w 9644"/>
                  <a:gd name="T107" fmla="*/ 216967587 h 9130"/>
                  <a:gd name="T108" fmla="*/ 61532843 w 9644"/>
                  <a:gd name="T109" fmla="*/ 226446795 h 9130"/>
                  <a:gd name="T110" fmla="*/ 63249793 w 9644"/>
                  <a:gd name="T111" fmla="*/ 234053469 h 9130"/>
                  <a:gd name="T112" fmla="*/ 63522782 w 9644"/>
                  <a:gd name="T113" fmla="*/ 239436608 h 9130"/>
                  <a:gd name="T114" fmla="*/ 62664505 w 9644"/>
                  <a:gd name="T115" fmla="*/ 241582121 h 913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9644" h="9130">
                    <a:moveTo>
                      <a:pt x="8982" y="2911"/>
                    </a:moveTo>
                    <a:lnTo>
                      <a:pt x="8982" y="5704"/>
                    </a:lnTo>
                    <a:lnTo>
                      <a:pt x="7500" y="5704"/>
                    </a:lnTo>
                    <a:lnTo>
                      <a:pt x="5860" y="4064"/>
                    </a:lnTo>
                    <a:lnTo>
                      <a:pt x="8523" y="2666"/>
                    </a:lnTo>
                    <a:lnTo>
                      <a:pt x="8550" y="2652"/>
                    </a:lnTo>
                    <a:lnTo>
                      <a:pt x="8575" y="2636"/>
                    </a:lnTo>
                    <a:lnTo>
                      <a:pt x="8601" y="2621"/>
                    </a:lnTo>
                    <a:lnTo>
                      <a:pt x="8626" y="2605"/>
                    </a:lnTo>
                    <a:lnTo>
                      <a:pt x="8649" y="2588"/>
                    </a:lnTo>
                    <a:lnTo>
                      <a:pt x="8671" y="2571"/>
                    </a:lnTo>
                    <a:lnTo>
                      <a:pt x="8693" y="2553"/>
                    </a:lnTo>
                    <a:lnTo>
                      <a:pt x="8714" y="2535"/>
                    </a:lnTo>
                    <a:lnTo>
                      <a:pt x="8734" y="2517"/>
                    </a:lnTo>
                    <a:lnTo>
                      <a:pt x="8752" y="2499"/>
                    </a:lnTo>
                    <a:lnTo>
                      <a:pt x="8771" y="2480"/>
                    </a:lnTo>
                    <a:lnTo>
                      <a:pt x="8787" y="2461"/>
                    </a:lnTo>
                    <a:lnTo>
                      <a:pt x="8803" y="2442"/>
                    </a:lnTo>
                    <a:lnTo>
                      <a:pt x="8819" y="2422"/>
                    </a:lnTo>
                    <a:lnTo>
                      <a:pt x="8833" y="2403"/>
                    </a:lnTo>
                    <a:lnTo>
                      <a:pt x="8845" y="2383"/>
                    </a:lnTo>
                    <a:lnTo>
                      <a:pt x="8857" y="2363"/>
                    </a:lnTo>
                    <a:lnTo>
                      <a:pt x="8868" y="2344"/>
                    </a:lnTo>
                    <a:lnTo>
                      <a:pt x="8877" y="2324"/>
                    </a:lnTo>
                    <a:lnTo>
                      <a:pt x="8885" y="2305"/>
                    </a:lnTo>
                    <a:lnTo>
                      <a:pt x="8892" y="2285"/>
                    </a:lnTo>
                    <a:lnTo>
                      <a:pt x="8898" y="2265"/>
                    </a:lnTo>
                    <a:lnTo>
                      <a:pt x="8903" y="2247"/>
                    </a:lnTo>
                    <a:lnTo>
                      <a:pt x="8906" y="2227"/>
                    </a:lnTo>
                    <a:lnTo>
                      <a:pt x="8908" y="2209"/>
                    </a:lnTo>
                    <a:lnTo>
                      <a:pt x="8909" y="2190"/>
                    </a:lnTo>
                    <a:lnTo>
                      <a:pt x="8908" y="2173"/>
                    </a:lnTo>
                    <a:lnTo>
                      <a:pt x="8906" y="2154"/>
                    </a:lnTo>
                    <a:lnTo>
                      <a:pt x="8903" y="2137"/>
                    </a:lnTo>
                    <a:lnTo>
                      <a:pt x="8898" y="2120"/>
                    </a:lnTo>
                    <a:lnTo>
                      <a:pt x="8892" y="2104"/>
                    </a:lnTo>
                    <a:lnTo>
                      <a:pt x="8884" y="2087"/>
                    </a:lnTo>
                    <a:lnTo>
                      <a:pt x="7861" y="135"/>
                    </a:lnTo>
                    <a:lnTo>
                      <a:pt x="7852" y="120"/>
                    </a:lnTo>
                    <a:lnTo>
                      <a:pt x="7841" y="106"/>
                    </a:lnTo>
                    <a:lnTo>
                      <a:pt x="7830" y="93"/>
                    </a:lnTo>
                    <a:lnTo>
                      <a:pt x="7818" y="80"/>
                    </a:lnTo>
                    <a:lnTo>
                      <a:pt x="7804" y="68"/>
                    </a:lnTo>
                    <a:lnTo>
                      <a:pt x="7790" y="58"/>
                    </a:lnTo>
                    <a:lnTo>
                      <a:pt x="7775" y="48"/>
                    </a:lnTo>
                    <a:lnTo>
                      <a:pt x="7757" y="38"/>
                    </a:lnTo>
                    <a:lnTo>
                      <a:pt x="7740" y="31"/>
                    </a:lnTo>
                    <a:lnTo>
                      <a:pt x="7721" y="23"/>
                    </a:lnTo>
                    <a:lnTo>
                      <a:pt x="7703" y="17"/>
                    </a:lnTo>
                    <a:lnTo>
                      <a:pt x="7682" y="12"/>
                    </a:lnTo>
                    <a:lnTo>
                      <a:pt x="7661" y="8"/>
                    </a:lnTo>
                    <a:lnTo>
                      <a:pt x="7640" y="4"/>
                    </a:lnTo>
                    <a:lnTo>
                      <a:pt x="7618" y="2"/>
                    </a:lnTo>
                    <a:lnTo>
                      <a:pt x="7595" y="0"/>
                    </a:lnTo>
                    <a:lnTo>
                      <a:pt x="7572" y="0"/>
                    </a:lnTo>
                    <a:lnTo>
                      <a:pt x="7548" y="0"/>
                    </a:lnTo>
                    <a:lnTo>
                      <a:pt x="7524" y="1"/>
                    </a:lnTo>
                    <a:lnTo>
                      <a:pt x="7499" y="3"/>
                    </a:lnTo>
                    <a:lnTo>
                      <a:pt x="7472" y="7"/>
                    </a:lnTo>
                    <a:lnTo>
                      <a:pt x="7447" y="11"/>
                    </a:lnTo>
                    <a:lnTo>
                      <a:pt x="7421" y="16"/>
                    </a:lnTo>
                    <a:lnTo>
                      <a:pt x="7395" y="22"/>
                    </a:lnTo>
                    <a:lnTo>
                      <a:pt x="7369" y="28"/>
                    </a:lnTo>
                    <a:lnTo>
                      <a:pt x="7342" y="37"/>
                    </a:lnTo>
                    <a:lnTo>
                      <a:pt x="7315" y="46"/>
                    </a:lnTo>
                    <a:lnTo>
                      <a:pt x="7288" y="56"/>
                    </a:lnTo>
                    <a:lnTo>
                      <a:pt x="7261" y="67"/>
                    </a:lnTo>
                    <a:lnTo>
                      <a:pt x="7233" y="77"/>
                    </a:lnTo>
                    <a:lnTo>
                      <a:pt x="7206" y="91"/>
                    </a:lnTo>
                    <a:lnTo>
                      <a:pt x="7179" y="105"/>
                    </a:lnTo>
                    <a:lnTo>
                      <a:pt x="385" y="3671"/>
                    </a:lnTo>
                    <a:lnTo>
                      <a:pt x="358" y="3685"/>
                    </a:lnTo>
                    <a:lnTo>
                      <a:pt x="333" y="3700"/>
                    </a:lnTo>
                    <a:lnTo>
                      <a:pt x="308" y="3715"/>
                    </a:lnTo>
                    <a:lnTo>
                      <a:pt x="284" y="3732"/>
                    </a:lnTo>
                    <a:lnTo>
                      <a:pt x="260" y="3748"/>
                    </a:lnTo>
                    <a:lnTo>
                      <a:pt x="237" y="3766"/>
                    </a:lnTo>
                    <a:lnTo>
                      <a:pt x="215" y="3783"/>
                    </a:lnTo>
                    <a:lnTo>
                      <a:pt x="194" y="3801"/>
                    </a:lnTo>
                    <a:lnTo>
                      <a:pt x="175" y="3819"/>
                    </a:lnTo>
                    <a:lnTo>
                      <a:pt x="156" y="3838"/>
                    </a:lnTo>
                    <a:lnTo>
                      <a:pt x="137" y="3856"/>
                    </a:lnTo>
                    <a:lnTo>
                      <a:pt x="121" y="3876"/>
                    </a:lnTo>
                    <a:lnTo>
                      <a:pt x="105" y="3894"/>
                    </a:lnTo>
                    <a:lnTo>
                      <a:pt x="89" y="3914"/>
                    </a:lnTo>
                    <a:lnTo>
                      <a:pt x="76" y="3934"/>
                    </a:lnTo>
                    <a:lnTo>
                      <a:pt x="63" y="3953"/>
                    </a:lnTo>
                    <a:lnTo>
                      <a:pt x="51" y="3973"/>
                    </a:lnTo>
                    <a:lnTo>
                      <a:pt x="41" y="3993"/>
                    </a:lnTo>
                    <a:lnTo>
                      <a:pt x="32" y="4012"/>
                    </a:lnTo>
                    <a:lnTo>
                      <a:pt x="23" y="4032"/>
                    </a:lnTo>
                    <a:lnTo>
                      <a:pt x="16" y="4052"/>
                    </a:lnTo>
                    <a:lnTo>
                      <a:pt x="10" y="4071"/>
                    </a:lnTo>
                    <a:lnTo>
                      <a:pt x="5" y="4090"/>
                    </a:lnTo>
                    <a:lnTo>
                      <a:pt x="2" y="4109"/>
                    </a:lnTo>
                    <a:lnTo>
                      <a:pt x="0" y="4128"/>
                    </a:lnTo>
                    <a:lnTo>
                      <a:pt x="0" y="4146"/>
                    </a:lnTo>
                    <a:lnTo>
                      <a:pt x="0" y="4164"/>
                    </a:lnTo>
                    <a:lnTo>
                      <a:pt x="2" y="4182"/>
                    </a:lnTo>
                    <a:lnTo>
                      <a:pt x="5" y="4200"/>
                    </a:lnTo>
                    <a:lnTo>
                      <a:pt x="10" y="4216"/>
                    </a:lnTo>
                    <a:lnTo>
                      <a:pt x="16" y="4233"/>
                    </a:lnTo>
                    <a:lnTo>
                      <a:pt x="24" y="4249"/>
                    </a:lnTo>
                    <a:lnTo>
                      <a:pt x="1047" y="6201"/>
                    </a:lnTo>
                    <a:lnTo>
                      <a:pt x="1056" y="6216"/>
                    </a:lnTo>
                    <a:lnTo>
                      <a:pt x="1067" y="6231"/>
                    </a:lnTo>
                    <a:lnTo>
                      <a:pt x="1078" y="6244"/>
                    </a:lnTo>
                    <a:lnTo>
                      <a:pt x="1090" y="6257"/>
                    </a:lnTo>
                    <a:lnTo>
                      <a:pt x="1104" y="6268"/>
                    </a:lnTo>
                    <a:lnTo>
                      <a:pt x="1118" y="6279"/>
                    </a:lnTo>
                    <a:lnTo>
                      <a:pt x="1135" y="6288"/>
                    </a:lnTo>
                    <a:lnTo>
                      <a:pt x="1151" y="6298"/>
                    </a:lnTo>
                    <a:lnTo>
                      <a:pt x="1168" y="6306"/>
                    </a:lnTo>
                    <a:lnTo>
                      <a:pt x="1187" y="6312"/>
                    </a:lnTo>
                    <a:lnTo>
                      <a:pt x="1206" y="6319"/>
                    </a:lnTo>
                    <a:lnTo>
                      <a:pt x="1226" y="6324"/>
                    </a:lnTo>
                    <a:lnTo>
                      <a:pt x="1247" y="6329"/>
                    </a:lnTo>
                    <a:lnTo>
                      <a:pt x="1269" y="6332"/>
                    </a:lnTo>
                    <a:lnTo>
                      <a:pt x="1291" y="6334"/>
                    </a:lnTo>
                    <a:lnTo>
                      <a:pt x="1314" y="6336"/>
                    </a:lnTo>
                    <a:lnTo>
                      <a:pt x="1337" y="6336"/>
                    </a:lnTo>
                    <a:lnTo>
                      <a:pt x="1361" y="6336"/>
                    </a:lnTo>
                    <a:lnTo>
                      <a:pt x="1386" y="6335"/>
                    </a:lnTo>
                    <a:lnTo>
                      <a:pt x="1411" y="6333"/>
                    </a:lnTo>
                    <a:lnTo>
                      <a:pt x="1436" y="6330"/>
                    </a:lnTo>
                    <a:lnTo>
                      <a:pt x="1461" y="6326"/>
                    </a:lnTo>
                    <a:lnTo>
                      <a:pt x="1487" y="6320"/>
                    </a:lnTo>
                    <a:lnTo>
                      <a:pt x="1513" y="6315"/>
                    </a:lnTo>
                    <a:lnTo>
                      <a:pt x="1541" y="6308"/>
                    </a:lnTo>
                    <a:lnTo>
                      <a:pt x="1567" y="6299"/>
                    </a:lnTo>
                    <a:lnTo>
                      <a:pt x="1594" y="6291"/>
                    </a:lnTo>
                    <a:lnTo>
                      <a:pt x="1620" y="6281"/>
                    </a:lnTo>
                    <a:lnTo>
                      <a:pt x="1647" y="6270"/>
                    </a:lnTo>
                    <a:lnTo>
                      <a:pt x="1675" y="6258"/>
                    </a:lnTo>
                    <a:lnTo>
                      <a:pt x="1702" y="6246"/>
                    </a:lnTo>
                    <a:lnTo>
                      <a:pt x="1729" y="6232"/>
                    </a:lnTo>
                    <a:lnTo>
                      <a:pt x="5273" y="4371"/>
                    </a:lnTo>
                    <a:lnTo>
                      <a:pt x="6831" y="5931"/>
                    </a:lnTo>
                    <a:lnTo>
                      <a:pt x="6831" y="6336"/>
                    </a:lnTo>
                    <a:lnTo>
                      <a:pt x="8982" y="6336"/>
                    </a:lnTo>
                    <a:lnTo>
                      <a:pt x="8982" y="9130"/>
                    </a:lnTo>
                    <a:lnTo>
                      <a:pt x="9644" y="9130"/>
                    </a:lnTo>
                    <a:lnTo>
                      <a:pt x="9644" y="2911"/>
                    </a:lnTo>
                    <a:lnTo>
                      <a:pt x="8982" y="2911"/>
                    </a:lnTo>
                    <a:close/>
                    <a:moveTo>
                      <a:pt x="1591" y="6207"/>
                    </a:moveTo>
                    <a:lnTo>
                      <a:pt x="1591" y="6207"/>
                    </a:lnTo>
                    <a:lnTo>
                      <a:pt x="1584" y="6210"/>
                    </a:lnTo>
                    <a:lnTo>
                      <a:pt x="1578" y="6211"/>
                    </a:lnTo>
                    <a:lnTo>
                      <a:pt x="1571" y="6212"/>
                    </a:lnTo>
                    <a:lnTo>
                      <a:pt x="1563" y="6213"/>
                    </a:lnTo>
                    <a:lnTo>
                      <a:pt x="1556" y="6212"/>
                    </a:lnTo>
                    <a:lnTo>
                      <a:pt x="1548" y="6211"/>
                    </a:lnTo>
                    <a:lnTo>
                      <a:pt x="1532" y="6205"/>
                    </a:lnTo>
                    <a:lnTo>
                      <a:pt x="1513" y="6198"/>
                    </a:lnTo>
                    <a:lnTo>
                      <a:pt x="1494" y="6187"/>
                    </a:lnTo>
                    <a:lnTo>
                      <a:pt x="1473" y="6173"/>
                    </a:lnTo>
                    <a:lnTo>
                      <a:pt x="1450" y="6156"/>
                    </a:lnTo>
                    <a:lnTo>
                      <a:pt x="1427" y="6137"/>
                    </a:lnTo>
                    <a:lnTo>
                      <a:pt x="1403" y="6115"/>
                    </a:lnTo>
                    <a:lnTo>
                      <a:pt x="1378" y="6090"/>
                    </a:lnTo>
                    <a:lnTo>
                      <a:pt x="1352" y="6063"/>
                    </a:lnTo>
                    <a:lnTo>
                      <a:pt x="1325" y="6033"/>
                    </a:lnTo>
                    <a:lnTo>
                      <a:pt x="1296" y="6001"/>
                    </a:lnTo>
                    <a:lnTo>
                      <a:pt x="1268" y="5967"/>
                    </a:lnTo>
                    <a:lnTo>
                      <a:pt x="1238" y="5929"/>
                    </a:lnTo>
                    <a:lnTo>
                      <a:pt x="1208" y="5891"/>
                    </a:lnTo>
                    <a:lnTo>
                      <a:pt x="1177" y="5850"/>
                    </a:lnTo>
                    <a:lnTo>
                      <a:pt x="1146" y="5807"/>
                    </a:lnTo>
                    <a:lnTo>
                      <a:pt x="1114" y="5761"/>
                    </a:lnTo>
                    <a:lnTo>
                      <a:pt x="1082" y="5714"/>
                    </a:lnTo>
                    <a:lnTo>
                      <a:pt x="1050" y="5665"/>
                    </a:lnTo>
                    <a:lnTo>
                      <a:pt x="1016" y="5615"/>
                    </a:lnTo>
                    <a:lnTo>
                      <a:pt x="983" y="5563"/>
                    </a:lnTo>
                    <a:lnTo>
                      <a:pt x="949" y="5509"/>
                    </a:lnTo>
                    <a:lnTo>
                      <a:pt x="915" y="5454"/>
                    </a:lnTo>
                    <a:lnTo>
                      <a:pt x="882" y="5396"/>
                    </a:lnTo>
                    <a:lnTo>
                      <a:pt x="848" y="5338"/>
                    </a:lnTo>
                    <a:lnTo>
                      <a:pt x="814" y="5278"/>
                    </a:lnTo>
                    <a:lnTo>
                      <a:pt x="780" y="5217"/>
                    </a:lnTo>
                    <a:lnTo>
                      <a:pt x="746" y="5155"/>
                    </a:lnTo>
                    <a:lnTo>
                      <a:pt x="712" y="5091"/>
                    </a:lnTo>
                    <a:lnTo>
                      <a:pt x="679" y="5027"/>
                    </a:lnTo>
                    <a:lnTo>
                      <a:pt x="647" y="4964"/>
                    </a:lnTo>
                    <a:lnTo>
                      <a:pt x="615" y="4902"/>
                    </a:lnTo>
                    <a:lnTo>
                      <a:pt x="586" y="4839"/>
                    </a:lnTo>
                    <a:lnTo>
                      <a:pt x="556" y="4778"/>
                    </a:lnTo>
                    <a:lnTo>
                      <a:pt x="529" y="4718"/>
                    </a:lnTo>
                    <a:lnTo>
                      <a:pt x="503" y="4658"/>
                    </a:lnTo>
                    <a:lnTo>
                      <a:pt x="477" y="4600"/>
                    </a:lnTo>
                    <a:lnTo>
                      <a:pt x="453" y="4544"/>
                    </a:lnTo>
                    <a:lnTo>
                      <a:pt x="430" y="4487"/>
                    </a:lnTo>
                    <a:lnTo>
                      <a:pt x="408" y="4432"/>
                    </a:lnTo>
                    <a:lnTo>
                      <a:pt x="388" y="4379"/>
                    </a:lnTo>
                    <a:lnTo>
                      <a:pt x="369" y="4328"/>
                    </a:lnTo>
                    <a:lnTo>
                      <a:pt x="351" y="4277"/>
                    </a:lnTo>
                    <a:lnTo>
                      <a:pt x="335" y="4228"/>
                    </a:lnTo>
                    <a:lnTo>
                      <a:pt x="320" y="4181"/>
                    </a:lnTo>
                    <a:lnTo>
                      <a:pt x="307" y="4137"/>
                    </a:lnTo>
                    <a:lnTo>
                      <a:pt x="295" y="4093"/>
                    </a:lnTo>
                    <a:lnTo>
                      <a:pt x="284" y="4052"/>
                    </a:lnTo>
                    <a:lnTo>
                      <a:pt x="275" y="4012"/>
                    </a:lnTo>
                    <a:lnTo>
                      <a:pt x="267" y="3976"/>
                    </a:lnTo>
                    <a:lnTo>
                      <a:pt x="261" y="3941"/>
                    </a:lnTo>
                    <a:lnTo>
                      <a:pt x="256" y="3909"/>
                    </a:lnTo>
                    <a:lnTo>
                      <a:pt x="254" y="3878"/>
                    </a:lnTo>
                    <a:lnTo>
                      <a:pt x="253" y="3851"/>
                    </a:lnTo>
                    <a:lnTo>
                      <a:pt x="253" y="3826"/>
                    </a:lnTo>
                    <a:lnTo>
                      <a:pt x="255" y="3803"/>
                    </a:lnTo>
                    <a:lnTo>
                      <a:pt x="259" y="3783"/>
                    </a:lnTo>
                    <a:lnTo>
                      <a:pt x="265" y="3767"/>
                    </a:lnTo>
                    <a:lnTo>
                      <a:pt x="268" y="3759"/>
                    </a:lnTo>
                    <a:lnTo>
                      <a:pt x="272" y="3753"/>
                    </a:lnTo>
                    <a:lnTo>
                      <a:pt x="276" y="3747"/>
                    </a:lnTo>
                    <a:lnTo>
                      <a:pt x="281" y="3742"/>
                    </a:lnTo>
                    <a:lnTo>
                      <a:pt x="286" y="3737"/>
                    </a:lnTo>
                    <a:lnTo>
                      <a:pt x="292" y="3734"/>
                    </a:lnTo>
                    <a:lnTo>
                      <a:pt x="298" y="3732"/>
                    </a:lnTo>
                    <a:lnTo>
                      <a:pt x="304" y="3730"/>
                    </a:lnTo>
                    <a:lnTo>
                      <a:pt x="312" y="3729"/>
                    </a:lnTo>
                    <a:lnTo>
                      <a:pt x="319" y="3729"/>
                    </a:lnTo>
                    <a:lnTo>
                      <a:pt x="326" y="3729"/>
                    </a:lnTo>
                    <a:lnTo>
                      <a:pt x="335" y="3730"/>
                    </a:lnTo>
                    <a:lnTo>
                      <a:pt x="351" y="3735"/>
                    </a:lnTo>
                    <a:lnTo>
                      <a:pt x="370" y="3743"/>
                    </a:lnTo>
                    <a:lnTo>
                      <a:pt x="389" y="3754"/>
                    </a:lnTo>
                    <a:lnTo>
                      <a:pt x="410" y="3768"/>
                    </a:lnTo>
                    <a:lnTo>
                      <a:pt x="432" y="3784"/>
                    </a:lnTo>
                    <a:lnTo>
                      <a:pt x="455" y="3804"/>
                    </a:lnTo>
                    <a:lnTo>
                      <a:pt x="480" y="3826"/>
                    </a:lnTo>
                    <a:lnTo>
                      <a:pt x="505" y="3851"/>
                    </a:lnTo>
                    <a:lnTo>
                      <a:pt x="531" y="3878"/>
                    </a:lnTo>
                    <a:lnTo>
                      <a:pt x="559" y="3907"/>
                    </a:lnTo>
                    <a:lnTo>
                      <a:pt x="586" y="3940"/>
                    </a:lnTo>
                    <a:lnTo>
                      <a:pt x="615" y="3974"/>
                    </a:lnTo>
                    <a:lnTo>
                      <a:pt x="645" y="4011"/>
                    </a:lnTo>
                    <a:lnTo>
                      <a:pt x="674" y="4050"/>
                    </a:lnTo>
                    <a:lnTo>
                      <a:pt x="705" y="4091"/>
                    </a:lnTo>
                    <a:lnTo>
                      <a:pt x="736" y="4134"/>
                    </a:lnTo>
                    <a:lnTo>
                      <a:pt x="768" y="4179"/>
                    </a:lnTo>
                    <a:lnTo>
                      <a:pt x="801" y="4226"/>
                    </a:lnTo>
                    <a:lnTo>
                      <a:pt x="834" y="4275"/>
                    </a:lnTo>
                    <a:lnTo>
                      <a:pt x="866" y="4325"/>
                    </a:lnTo>
                    <a:lnTo>
                      <a:pt x="900" y="4378"/>
                    </a:lnTo>
                    <a:lnTo>
                      <a:pt x="934" y="4432"/>
                    </a:lnTo>
                    <a:lnTo>
                      <a:pt x="968" y="4488"/>
                    </a:lnTo>
                    <a:lnTo>
                      <a:pt x="1002" y="4545"/>
                    </a:lnTo>
                    <a:lnTo>
                      <a:pt x="1035" y="4604"/>
                    </a:lnTo>
                    <a:lnTo>
                      <a:pt x="1069" y="4664"/>
                    </a:lnTo>
                    <a:lnTo>
                      <a:pt x="1103" y="4725"/>
                    </a:lnTo>
                    <a:lnTo>
                      <a:pt x="1137" y="4787"/>
                    </a:lnTo>
                    <a:lnTo>
                      <a:pt x="1171" y="4850"/>
                    </a:lnTo>
                    <a:lnTo>
                      <a:pt x="1203" y="4914"/>
                    </a:lnTo>
                    <a:lnTo>
                      <a:pt x="1236" y="4977"/>
                    </a:lnTo>
                    <a:lnTo>
                      <a:pt x="1267" y="5040"/>
                    </a:lnTo>
                    <a:lnTo>
                      <a:pt x="1297" y="5101"/>
                    </a:lnTo>
                    <a:lnTo>
                      <a:pt x="1326" y="5162"/>
                    </a:lnTo>
                    <a:lnTo>
                      <a:pt x="1354" y="5223"/>
                    </a:lnTo>
                    <a:lnTo>
                      <a:pt x="1380" y="5282"/>
                    </a:lnTo>
                    <a:lnTo>
                      <a:pt x="1405" y="5340"/>
                    </a:lnTo>
                    <a:lnTo>
                      <a:pt x="1429" y="5398"/>
                    </a:lnTo>
                    <a:lnTo>
                      <a:pt x="1452" y="5454"/>
                    </a:lnTo>
                    <a:lnTo>
                      <a:pt x="1474" y="5508"/>
                    </a:lnTo>
                    <a:lnTo>
                      <a:pt x="1495" y="5562"/>
                    </a:lnTo>
                    <a:lnTo>
                      <a:pt x="1513" y="5614"/>
                    </a:lnTo>
                    <a:lnTo>
                      <a:pt x="1532" y="5664"/>
                    </a:lnTo>
                    <a:lnTo>
                      <a:pt x="1548" y="5712"/>
                    </a:lnTo>
                    <a:lnTo>
                      <a:pt x="1562" y="5759"/>
                    </a:lnTo>
                    <a:lnTo>
                      <a:pt x="1577" y="5805"/>
                    </a:lnTo>
                    <a:lnTo>
                      <a:pt x="1589" y="5848"/>
                    </a:lnTo>
                    <a:lnTo>
                      <a:pt x="1599" y="5889"/>
                    </a:lnTo>
                    <a:lnTo>
                      <a:pt x="1608" y="5928"/>
                    </a:lnTo>
                    <a:lnTo>
                      <a:pt x="1616" y="5965"/>
                    </a:lnTo>
                    <a:lnTo>
                      <a:pt x="1621" y="6000"/>
                    </a:lnTo>
                    <a:lnTo>
                      <a:pt x="1626" y="6033"/>
                    </a:lnTo>
                    <a:lnTo>
                      <a:pt x="1629" y="6063"/>
                    </a:lnTo>
                    <a:lnTo>
                      <a:pt x="1630" y="6091"/>
                    </a:lnTo>
                    <a:lnTo>
                      <a:pt x="1630" y="6115"/>
                    </a:lnTo>
                    <a:lnTo>
                      <a:pt x="1628" y="6138"/>
                    </a:lnTo>
                    <a:lnTo>
                      <a:pt x="1623" y="6157"/>
                    </a:lnTo>
                    <a:lnTo>
                      <a:pt x="1618" y="6174"/>
                    </a:lnTo>
                    <a:lnTo>
                      <a:pt x="1615" y="6181"/>
                    </a:lnTo>
                    <a:lnTo>
                      <a:pt x="1610" y="6188"/>
                    </a:lnTo>
                    <a:lnTo>
                      <a:pt x="1606" y="6193"/>
                    </a:lnTo>
                    <a:lnTo>
                      <a:pt x="1602" y="6199"/>
                    </a:lnTo>
                    <a:lnTo>
                      <a:pt x="1596" y="6203"/>
                    </a:lnTo>
                    <a:lnTo>
                      <a:pt x="1591" y="620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6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112" name="KSO_Shape"/>
              <p:cNvSpPr>
                <a:spLocks/>
              </p:cNvSpPr>
              <p:nvPr/>
            </p:nvSpPr>
            <p:spPr bwMode="auto">
              <a:xfrm flipH="1">
                <a:off x="6172799" y="1714526"/>
                <a:ext cx="220780" cy="338792"/>
              </a:xfrm>
              <a:custGeom>
                <a:avLst/>
                <a:gdLst>
                  <a:gd name="T0" fmla="*/ 744744 w 1433513"/>
                  <a:gd name="T1" fmla="*/ 0 h 2200275"/>
                  <a:gd name="T2" fmla="*/ 852724 w 1433513"/>
                  <a:gd name="T3" fmla="*/ 8733 h 2200275"/>
                  <a:gd name="T4" fmla="*/ 882101 w 1433513"/>
                  <a:gd name="T5" fmla="*/ 38505 h 2200275"/>
                  <a:gd name="T6" fmla="*/ 891231 w 1433513"/>
                  <a:gd name="T7" fmla="*/ 746296 h 2200275"/>
                  <a:gd name="T8" fmla="*/ 895201 w 1433513"/>
                  <a:gd name="T9" fmla="*/ 767335 h 2200275"/>
                  <a:gd name="T10" fmla="*/ 913066 w 1433513"/>
                  <a:gd name="T11" fmla="*/ 781626 h 2200275"/>
                  <a:gd name="T12" fmla="*/ 936885 w 1433513"/>
                  <a:gd name="T13" fmla="*/ 774083 h 2200275"/>
                  <a:gd name="T14" fmla="*/ 942839 w 1433513"/>
                  <a:gd name="T15" fmla="*/ 751853 h 2200275"/>
                  <a:gd name="T16" fmla="*/ 946015 w 1433513"/>
                  <a:gd name="T17" fmla="*/ 142907 h 2200275"/>
                  <a:gd name="T18" fmla="*/ 969437 w 1433513"/>
                  <a:gd name="T19" fmla="*/ 108371 h 2200275"/>
                  <a:gd name="T20" fmla="*/ 1008739 w 1433513"/>
                  <a:gd name="T21" fmla="*/ 92096 h 2200275"/>
                  <a:gd name="T22" fmla="*/ 1117513 w 1433513"/>
                  <a:gd name="T23" fmla="*/ 97653 h 2200275"/>
                  <a:gd name="T24" fmla="*/ 1150066 w 1433513"/>
                  <a:gd name="T25" fmla="*/ 123853 h 2200275"/>
                  <a:gd name="T26" fmla="*/ 1162372 w 1433513"/>
                  <a:gd name="T27" fmla="*/ 164741 h 2200275"/>
                  <a:gd name="T28" fmla="*/ 1164754 w 1433513"/>
                  <a:gd name="T29" fmla="*/ 764159 h 2200275"/>
                  <a:gd name="T30" fmla="*/ 1179839 w 1433513"/>
                  <a:gd name="T31" fmla="*/ 780038 h 2200275"/>
                  <a:gd name="T32" fmla="*/ 1204453 w 1433513"/>
                  <a:gd name="T33" fmla="*/ 775671 h 2200275"/>
                  <a:gd name="T34" fmla="*/ 1213980 w 1433513"/>
                  <a:gd name="T35" fmla="*/ 751853 h 2200275"/>
                  <a:gd name="T36" fmla="*/ 1219935 w 1433513"/>
                  <a:gd name="T37" fmla="*/ 269937 h 2200275"/>
                  <a:gd name="T38" fmla="*/ 1246136 w 1433513"/>
                  <a:gd name="T39" fmla="*/ 237385 h 2200275"/>
                  <a:gd name="T40" fmla="*/ 1287423 w 1433513"/>
                  <a:gd name="T41" fmla="*/ 225079 h 2200275"/>
                  <a:gd name="T42" fmla="*/ 1395402 w 1433513"/>
                  <a:gd name="T43" fmla="*/ 233416 h 2200275"/>
                  <a:gd name="T44" fmla="*/ 1425176 w 1433513"/>
                  <a:gd name="T45" fmla="*/ 263585 h 2200275"/>
                  <a:gd name="T46" fmla="*/ 1433513 w 1433513"/>
                  <a:gd name="T47" fmla="*/ 746296 h 2200275"/>
                  <a:gd name="T48" fmla="*/ 1408900 w 1433513"/>
                  <a:gd name="T49" fmla="*/ 1133337 h 2200275"/>
                  <a:gd name="T50" fmla="*/ 1375156 w 1433513"/>
                  <a:gd name="T51" fmla="*/ 1323881 h 2200275"/>
                  <a:gd name="T52" fmla="*/ 1333076 w 1433513"/>
                  <a:gd name="T53" fmla="*/ 1485049 h 2200275"/>
                  <a:gd name="T54" fmla="*/ 1269161 w 1433513"/>
                  <a:gd name="T55" fmla="*/ 1663684 h 2200275"/>
                  <a:gd name="T56" fmla="*/ 218739 w 1433513"/>
                  <a:gd name="T57" fmla="*/ 1293712 h 2200275"/>
                  <a:gd name="T58" fmla="*/ 22628 w 1433513"/>
                  <a:gd name="T59" fmla="*/ 815765 h 2200275"/>
                  <a:gd name="T60" fmla="*/ 3176 w 1433513"/>
                  <a:gd name="T61" fmla="*/ 743120 h 2200275"/>
                  <a:gd name="T62" fmla="*/ 794 w 1433513"/>
                  <a:gd name="T63" fmla="*/ 688736 h 2200275"/>
                  <a:gd name="T64" fmla="*/ 13497 w 1433513"/>
                  <a:gd name="T65" fmla="*/ 649039 h 2200275"/>
                  <a:gd name="T66" fmla="*/ 38507 w 1433513"/>
                  <a:gd name="T67" fmla="*/ 621648 h 2200275"/>
                  <a:gd name="T68" fmla="*/ 75427 w 1433513"/>
                  <a:gd name="T69" fmla="*/ 602594 h 2200275"/>
                  <a:gd name="T70" fmla="*/ 125447 w 1433513"/>
                  <a:gd name="T71" fmla="*/ 600609 h 2200275"/>
                  <a:gd name="T72" fmla="*/ 172291 w 1433513"/>
                  <a:gd name="T73" fmla="*/ 620061 h 2200275"/>
                  <a:gd name="T74" fmla="*/ 217945 w 1433513"/>
                  <a:gd name="T75" fmla="*/ 666506 h 2200275"/>
                  <a:gd name="T76" fmla="*/ 310839 w 1433513"/>
                  <a:gd name="T77" fmla="*/ 806238 h 2200275"/>
                  <a:gd name="T78" fmla="*/ 363242 w 1433513"/>
                  <a:gd name="T79" fmla="*/ 869355 h 2200275"/>
                  <a:gd name="T80" fmla="*/ 389443 w 1433513"/>
                  <a:gd name="T81" fmla="*/ 864592 h 2200275"/>
                  <a:gd name="T82" fmla="*/ 400161 w 1433513"/>
                  <a:gd name="T83" fmla="*/ 829262 h 2200275"/>
                  <a:gd name="T84" fmla="*/ 405719 w 1433513"/>
                  <a:gd name="T85" fmla="*/ 138938 h 2200275"/>
                  <a:gd name="T86" fmla="*/ 432317 w 1433513"/>
                  <a:gd name="T87" fmla="*/ 107181 h 2200275"/>
                  <a:gd name="T88" fmla="*/ 473603 w 1433513"/>
                  <a:gd name="T89" fmla="*/ 94478 h 2200275"/>
                  <a:gd name="T90" fmla="*/ 581583 w 1433513"/>
                  <a:gd name="T91" fmla="*/ 103211 h 2200275"/>
                  <a:gd name="T92" fmla="*/ 610960 w 1433513"/>
                  <a:gd name="T93" fmla="*/ 132586 h 2200275"/>
                  <a:gd name="T94" fmla="*/ 620091 w 1433513"/>
                  <a:gd name="T95" fmla="*/ 746296 h 2200275"/>
                  <a:gd name="T96" fmla="*/ 622076 w 1433513"/>
                  <a:gd name="T97" fmla="*/ 767335 h 2200275"/>
                  <a:gd name="T98" fmla="*/ 639940 w 1433513"/>
                  <a:gd name="T99" fmla="*/ 781626 h 2200275"/>
                  <a:gd name="T100" fmla="*/ 665744 w 1433513"/>
                  <a:gd name="T101" fmla="*/ 774083 h 2200275"/>
                  <a:gd name="T102" fmla="*/ 671699 w 1433513"/>
                  <a:gd name="T103" fmla="*/ 751853 h 2200275"/>
                  <a:gd name="T104" fmla="*/ 674875 w 1433513"/>
                  <a:gd name="T105" fmla="*/ 51208 h 2200275"/>
                  <a:gd name="T106" fmla="*/ 697900 w 1433513"/>
                  <a:gd name="T107" fmla="*/ 16672 h 2200275"/>
                  <a:gd name="T108" fmla="*/ 736804 w 1433513"/>
                  <a:gd name="T109" fmla="*/ 397 h 2200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33513" h="2200275">
                    <a:moveTo>
                      <a:pt x="425139" y="1866900"/>
                    </a:moveTo>
                    <a:lnTo>
                      <a:pt x="1246493" y="1866900"/>
                    </a:lnTo>
                    <a:lnTo>
                      <a:pt x="1320800" y="2200275"/>
                    </a:lnTo>
                    <a:lnTo>
                      <a:pt x="355600" y="2200275"/>
                    </a:lnTo>
                    <a:lnTo>
                      <a:pt x="425139" y="1866900"/>
                    </a:lnTo>
                    <a:close/>
                    <a:moveTo>
                      <a:pt x="744744" y="0"/>
                    </a:moveTo>
                    <a:lnTo>
                      <a:pt x="817789" y="0"/>
                    </a:lnTo>
                    <a:lnTo>
                      <a:pt x="825332" y="397"/>
                    </a:lnTo>
                    <a:lnTo>
                      <a:pt x="832875" y="1191"/>
                    </a:lnTo>
                    <a:lnTo>
                      <a:pt x="839623" y="3572"/>
                    </a:lnTo>
                    <a:lnTo>
                      <a:pt x="846372" y="5557"/>
                    </a:lnTo>
                    <a:lnTo>
                      <a:pt x="852724" y="8733"/>
                    </a:lnTo>
                    <a:lnTo>
                      <a:pt x="858679" y="12306"/>
                    </a:lnTo>
                    <a:lnTo>
                      <a:pt x="864236" y="16672"/>
                    </a:lnTo>
                    <a:lnTo>
                      <a:pt x="869397" y="21436"/>
                    </a:lnTo>
                    <a:lnTo>
                      <a:pt x="874161" y="26596"/>
                    </a:lnTo>
                    <a:lnTo>
                      <a:pt x="878528" y="32154"/>
                    </a:lnTo>
                    <a:lnTo>
                      <a:pt x="882101" y="38505"/>
                    </a:lnTo>
                    <a:lnTo>
                      <a:pt x="885674" y="44857"/>
                    </a:lnTo>
                    <a:lnTo>
                      <a:pt x="887659" y="51208"/>
                    </a:lnTo>
                    <a:lnTo>
                      <a:pt x="889247" y="58354"/>
                    </a:lnTo>
                    <a:lnTo>
                      <a:pt x="890834" y="65499"/>
                    </a:lnTo>
                    <a:lnTo>
                      <a:pt x="891231" y="73438"/>
                    </a:lnTo>
                    <a:lnTo>
                      <a:pt x="891231" y="746296"/>
                    </a:lnTo>
                    <a:lnTo>
                      <a:pt x="891231" y="747884"/>
                    </a:lnTo>
                    <a:lnTo>
                      <a:pt x="891231" y="751853"/>
                    </a:lnTo>
                    <a:lnTo>
                      <a:pt x="892025" y="757411"/>
                    </a:lnTo>
                    <a:lnTo>
                      <a:pt x="892819" y="760983"/>
                    </a:lnTo>
                    <a:lnTo>
                      <a:pt x="893613" y="764159"/>
                    </a:lnTo>
                    <a:lnTo>
                      <a:pt x="895201" y="767335"/>
                    </a:lnTo>
                    <a:lnTo>
                      <a:pt x="896789" y="770908"/>
                    </a:lnTo>
                    <a:lnTo>
                      <a:pt x="899568" y="774083"/>
                    </a:lnTo>
                    <a:lnTo>
                      <a:pt x="901950" y="776465"/>
                    </a:lnTo>
                    <a:lnTo>
                      <a:pt x="905126" y="778847"/>
                    </a:lnTo>
                    <a:lnTo>
                      <a:pt x="908699" y="780435"/>
                    </a:lnTo>
                    <a:lnTo>
                      <a:pt x="913066" y="781626"/>
                    </a:lnTo>
                    <a:lnTo>
                      <a:pt x="918226" y="782023"/>
                    </a:lnTo>
                    <a:lnTo>
                      <a:pt x="923387" y="781626"/>
                    </a:lnTo>
                    <a:lnTo>
                      <a:pt x="927754" y="780435"/>
                    </a:lnTo>
                    <a:lnTo>
                      <a:pt x="931327" y="778847"/>
                    </a:lnTo>
                    <a:lnTo>
                      <a:pt x="934503" y="776465"/>
                    </a:lnTo>
                    <a:lnTo>
                      <a:pt x="936885" y="774083"/>
                    </a:lnTo>
                    <a:lnTo>
                      <a:pt x="939267" y="770908"/>
                    </a:lnTo>
                    <a:lnTo>
                      <a:pt x="940458" y="767335"/>
                    </a:lnTo>
                    <a:lnTo>
                      <a:pt x="941649" y="764159"/>
                    </a:lnTo>
                    <a:lnTo>
                      <a:pt x="942045" y="760983"/>
                    </a:lnTo>
                    <a:lnTo>
                      <a:pt x="942443" y="757411"/>
                    </a:lnTo>
                    <a:lnTo>
                      <a:pt x="942839" y="751853"/>
                    </a:lnTo>
                    <a:lnTo>
                      <a:pt x="942839" y="747884"/>
                    </a:lnTo>
                    <a:lnTo>
                      <a:pt x="942443" y="746296"/>
                    </a:lnTo>
                    <a:lnTo>
                      <a:pt x="942443" y="164741"/>
                    </a:lnTo>
                    <a:lnTo>
                      <a:pt x="942839" y="157595"/>
                    </a:lnTo>
                    <a:lnTo>
                      <a:pt x="944427" y="150053"/>
                    </a:lnTo>
                    <a:lnTo>
                      <a:pt x="946015" y="142907"/>
                    </a:lnTo>
                    <a:lnTo>
                      <a:pt x="948794" y="136556"/>
                    </a:lnTo>
                    <a:lnTo>
                      <a:pt x="951573" y="129808"/>
                    </a:lnTo>
                    <a:lnTo>
                      <a:pt x="955146" y="123853"/>
                    </a:lnTo>
                    <a:lnTo>
                      <a:pt x="959513" y="118296"/>
                    </a:lnTo>
                    <a:lnTo>
                      <a:pt x="964277" y="113135"/>
                    </a:lnTo>
                    <a:lnTo>
                      <a:pt x="969437" y="108371"/>
                    </a:lnTo>
                    <a:lnTo>
                      <a:pt x="974995" y="104005"/>
                    </a:lnTo>
                    <a:lnTo>
                      <a:pt x="980950" y="100432"/>
                    </a:lnTo>
                    <a:lnTo>
                      <a:pt x="987302" y="97653"/>
                    </a:lnTo>
                    <a:lnTo>
                      <a:pt x="994448" y="94875"/>
                    </a:lnTo>
                    <a:lnTo>
                      <a:pt x="1001196" y="93287"/>
                    </a:lnTo>
                    <a:lnTo>
                      <a:pt x="1008739" y="92096"/>
                    </a:lnTo>
                    <a:lnTo>
                      <a:pt x="1015885" y="91699"/>
                    </a:lnTo>
                    <a:lnTo>
                      <a:pt x="1089327" y="91699"/>
                    </a:lnTo>
                    <a:lnTo>
                      <a:pt x="1096870" y="92096"/>
                    </a:lnTo>
                    <a:lnTo>
                      <a:pt x="1104015" y="93287"/>
                    </a:lnTo>
                    <a:lnTo>
                      <a:pt x="1111161" y="94875"/>
                    </a:lnTo>
                    <a:lnTo>
                      <a:pt x="1117513" y="97653"/>
                    </a:lnTo>
                    <a:lnTo>
                      <a:pt x="1123865" y="100432"/>
                    </a:lnTo>
                    <a:lnTo>
                      <a:pt x="1130216" y="104005"/>
                    </a:lnTo>
                    <a:lnTo>
                      <a:pt x="1135774" y="108371"/>
                    </a:lnTo>
                    <a:lnTo>
                      <a:pt x="1140935" y="113135"/>
                    </a:lnTo>
                    <a:lnTo>
                      <a:pt x="1145699" y="118296"/>
                    </a:lnTo>
                    <a:lnTo>
                      <a:pt x="1150066" y="123853"/>
                    </a:lnTo>
                    <a:lnTo>
                      <a:pt x="1153639" y="129808"/>
                    </a:lnTo>
                    <a:lnTo>
                      <a:pt x="1156814" y="136556"/>
                    </a:lnTo>
                    <a:lnTo>
                      <a:pt x="1158799" y="142907"/>
                    </a:lnTo>
                    <a:lnTo>
                      <a:pt x="1161181" y="150053"/>
                    </a:lnTo>
                    <a:lnTo>
                      <a:pt x="1161975" y="157595"/>
                    </a:lnTo>
                    <a:lnTo>
                      <a:pt x="1162372" y="164741"/>
                    </a:lnTo>
                    <a:lnTo>
                      <a:pt x="1162372" y="746296"/>
                    </a:lnTo>
                    <a:lnTo>
                      <a:pt x="1162372" y="747884"/>
                    </a:lnTo>
                    <a:lnTo>
                      <a:pt x="1162372" y="751853"/>
                    </a:lnTo>
                    <a:lnTo>
                      <a:pt x="1163166" y="757411"/>
                    </a:lnTo>
                    <a:lnTo>
                      <a:pt x="1163563" y="760586"/>
                    </a:lnTo>
                    <a:lnTo>
                      <a:pt x="1164754" y="764159"/>
                    </a:lnTo>
                    <a:lnTo>
                      <a:pt x="1165945" y="766938"/>
                    </a:lnTo>
                    <a:lnTo>
                      <a:pt x="1167533" y="770114"/>
                    </a:lnTo>
                    <a:lnTo>
                      <a:pt x="1169915" y="772892"/>
                    </a:lnTo>
                    <a:lnTo>
                      <a:pt x="1172694" y="775671"/>
                    </a:lnTo>
                    <a:lnTo>
                      <a:pt x="1175870" y="778450"/>
                    </a:lnTo>
                    <a:lnTo>
                      <a:pt x="1179839" y="780038"/>
                    </a:lnTo>
                    <a:lnTo>
                      <a:pt x="1184206" y="780832"/>
                    </a:lnTo>
                    <a:lnTo>
                      <a:pt x="1189367" y="781229"/>
                    </a:lnTo>
                    <a:lnTo>
                      <a:pt x="1194131" y="780832"/>
                    </a:lnTo>
                    <a:lnTo>
                      <a:pt x="1197704" y="780038"/>
                    </a:lnTo>
                    <a:lnTo>
                      <a:pt x="1201277" y="778450"/>
                    </a:lnTo>
                    <a:lnTo>
                      <a:pt x="1204453" y="775671"/>
                    </a:lnTo>
                    <a:lnTo>
                      <a:pt x="1206835" y="772892"/>
                    </a:lnTo>
                    <a:lnTo>
                      <a:pt x="1208819" y="770114"/>
                    </a:lnTo>
                    <a:lnTo>
                      <a:pt x="1210407" y="766938"/>
                    </a:lnTo>
                    <a:lnTo>
                      <a:pt x="1211598" y="764159"/>
                    </a:lnTo>
                    <a:lnTo>
                      <a:pt x="1213186" y="757411"/>
                    </a:lnTo>
                    <a:lnTo>
                      <a:pt x="1213980" y="751853"/>
                    </a:lnTo>
                    <a:lnTo>
                      <a:pt x="1213980" y="746296"/>
                    </a:lnTo>
                    <a:lnTo>
                      <a:pt x="1213980" y="298121"/>
                    </a:lnTo>
                    <a:lnTo>
                      <a:pt x="1214377" y="290579"/>
                    </a:lnTo>
                    <a:lnTo>
                      <a:pt x="1215568" y="283433"/>
                    </a:lnTo>
                    <a:lnTo>
                      <a:pt x="1217156" y="276288"/>
                    </a:lnTo>
                    <a:lnTo>
                      <a:pt x="1219935" y="269937"/>
                    </a:lnTo>
                    <a:lnTo>
                      <a:pt x="1222714" y="263585"/>
                    </a:lnTo>
                    <a:lnTo>
                      <a:pt x="1226684" y="257234"/>
                    </a:lnTo>
                    <a:lnTo>
                      <a:pt x="1230654" y="251676"/>
                    </a:lnTo>
                    <a:lnTo>
                      <a:pt x="1235417" y="246516"/>
                    </a:lnTo>
                    <a:lnTo>
                      <a:pt x="1240578" y="241752"/>
                    </a:lnTo>
                    <a:lnTo>
                      <a:pt x="1246136" y="237385"/>
                    </a:lnTo>
                    <a:lnTo>
                      <a:pt x="1252091" y="233416"/>
                    </a:lnTo>
                    <a:lnTo>
                      <a:pt x="1258840" y="230637"/>
                    </a:lnTo>
                    <a:lnTo>
                      <a:pt x="1265588" y="227858"/>
                    </a:lnTo>
                    <a:lnTo>
                      <a:pt x="1272734" y="226270"/>
                    </a:lnTo>
                    <a:lnTo>
                      <a:pt x="1279880" y="225476"/>
                    </a:lnTo>
                    <a:lnTo>
                      <a:pt x="1287423" y="225079"/>
                    </a:lnTo>
                    <a:lnTo>
                      <a:pt x="1360865" y="225079"/>
                    </a:lnTo>
                    <a:lnTo>
                      <a:pt x="1368011" y="225476"/>
                    </a:lnTo>
                    <a:lnTo>
                      <a:pt x="1375156" y="226270"/>
                    </a:lnTo>
                    <a:lnTo>
                      <a:pt x="1382302" y="227858"/>
                    </a:lnTo>
                    <a:lnTo>
                      <a:pt x="1389051" y="230637"/>
                    </a:lnTo>
                    <a:lnTo>
                      <a:pt x="1395402" y="233416"/>
                    </a:lnTo>
                    <a:lnTo>
                      <a:pt x="1401357" y="237385"/>
                    </a:lnTo>
                    <a:lnTo>
                      <a:pt x="1406915" y="241752"/>
                    </a:lnTo>
                    <a:lnTo>
                      <a:pt x="1412473" y="246516"/>
                    </a:lnTo>
                    <a:lnTo>
                      <a:pt x="1416840" y="251676"/>
                    </a:lnTo>
                    <a:lnTo>
                      <a:pt x="1421207" y="257234"/>
                    </a:lnTo>
                    <a:lnTo>
                      <a:pt x="1425176" y="263585"/>
                    </a:lnTo>
                    <a:lnTo>
                      <a:pt x="1427955" y="269937"/>
                    </a:lnTo>
                    <a:lnTo>
                      <a:pt x="1430734" y="276288"/>
                    </a:lnTo>
                    <a:lnTo>
                      <a:pt x="1432322" y="283433"/>
                    </a:lnTo>
                    <a:lnTo>
                      <a:pt x="1433116" y="290579"/>
                    </a:lnTo>
                    <a:lnTo>
                      <a:pt x="1433513" y="298121"/>
                    </a:lnTo>
                    <a:lnTo>
                      <a:pt x="1433513" y="746296"/>
                    </a:lnTo>
                    <a:lnTo>
                      <a:pt x="1425573" y="955497"/>
                    </a:lnTo>
                    <a:lnTo>
                      <a:pt x="1423191" y="992018"/>
                    </a:lnTo>
                    <a:lnTo>
                      <a:pt x="1420809" y="1028538"/>
                    </a:lnTo>
                    <a:lnTo>
                      <a:pt x="1417237" y="1064265"/>
                    </a:lnTo>
                    <a:lnTo>
                      <a:pt x="1413267" y="1099198"/>
                    </a:lnTo>
                    <a:lnTo>
                      <a:pt x="1408900" y="1133337"/>
                    </a:lnTo>
                    <a:lnTo>
                      <a:pt x="1404136" y="1167080"/>
                    </a:lnTo>
                    <a:lnTo>
                      <a:pt x="1398975" y="1199631"/>
                    </a:lnTo>
                    <a:lnTo>
                      <a:pt x="1393815" y="1231785"/>
                    </a:lnTo>
                    <a:lnTo>
                      <a:pt x="1387860" y="1263145"/>
                    </a:lnTo>
                    <a:lnTo>
                      <a:pt x="1381905" y="1294109"/>
                    </a:lnTo>
                    <a:lnTo>
                      <a:pt x="1375156" y="1323881"/>
                    </a:lnTo>
                    <a:lnTo>
                      <a:pt x="1368407" y="1352860"/>
                    </a:lnTo>
                    <a:lnTo>
                      <a:pt x="1361659" y="1380647"/>
                    </a:lnTo>
                    <a:lnTo>
                      <a:pt x="1354513" y="1408435"/>
                    </a:lnTo>
                    <a:lnTo>
                      <a:pt x="1347367" y="1434635"/>
                    </a:lnTo>
                    <a:lnTo>
                      <a:pt x="1340221" y="1460437"/>
                    </a:lnTo>
                    <a:lnTo>
                      <a:pt x="1333076" y="1485049"/>
                    </a:lnTo>
                    <a:lnTo>
                      <a:pt x="1325136" y="1508470"/>
                    </a:lnTo>
                    <a:lnTo>
                      <a:pt x="1317990" y="1531494"/>
                    </a:lnTo>
                    <a:lnTo>
                      <a:pt x="1310448" y="1553724"/>
                    </a:lnTo>
                    <a:lnTo>
                      <a:pt x="1296156" y="1594612"/>
                    </a:lnTo>
                    <a:lnTo>
                      <a:pt x="1282659" y="1631133"/>
                    </a:lnTo>
                    <a:lnTo>
                      <a:pt x="1269161" y="1663684"/>
                    </a:lnTo>
                    <a:lnTo>
                      <a:pt x="1257252" y="1692265"/>
                    </a:lnTo>
                    <a:lnTo>
                      <a:pt x="1246533" y="1716083"/>
                    </a:lnTo>
                    <a:lnTo>
                      <a:pt x="1238196" y="1735138"/>
                    </a:lnTo>
                    <a:lnTo>
                      <a:pt x="418025" y="1735138"/>
                    </a:lnTo>
                    <a:lnTo>
                      <a:pt x="344186" y="1570397"/>
                    </a:lnTo>
                    <a:lnTo>
                      <a:pt x="218739" y="1293712"/>
                    </a:lnTo>
                    <a:lnTo>
                      <a:pt x="161176" y="1155171"/>
                    </a:lnTo>
                    <a:lnTo>
                      <a:pt x="103216" y="1016233"/>
                    </a:lnTo>
                    <a:lnTo>
                      <a:pt x="38904" y="859828"/>
                    </a:lnTo>
                    <a:lnTo>
                      <a:pt x="32950" y="844346"/>
                    </a:lnTo>
                    <a:lnTo>
                      <a:pt x="27392" y="830056"/>
                    </a:lnTo>
                    <a:lnTo>
                      <a:pt x="22628" y="815765"/>
                    </a:lnTo>
                    <a:lnTo>
                      <a:pt x="17864" y="802268"/>
                    </a:lnTo>
                    <a:lnTo>
                      <a:pt x="13894" y="789565"/>
                    </a:lnTo>
                    <a:lnTo>
                      <a:pt x="10321" y="776862"/>
                    </a:lnTo>
                    <a:lnTo>
                      <a:pt x="7542" y="765350"/>
                    </a:lnTo>
                    <a:lnTo>
                      <a:pt x="5161" y="754235"/>
                    </a:lnTo>
                    <a:lnTo>
                      <a:pt x="3176" y="743120"/>
                    </a:lnTo>
                    <a:lnTo>
                      <a:pt x="1985" y="732799"/>
                    </a:lnTo>
                    <a:lnTo>
                      <a:pt x="397" y="723272"/>
                    </a:lnTo>
                    <a:lnTo>
                      <a:pt x="0" y="713744"/>
                    </a:lnTo>
                    <a:lnTo>
                      <a:pt x="0" y="705408"/>
                    </a:lnTo>
                    <a:lnTo>
                      <a:pt x="0" y="696675"/>
                    </a:lnTo>
                    <a:lnTo>
                      <a:pt x="794" y="688736"/>
                    </a:lnTo>
                    <a:lnTo>
                      <a:pt x="2382" y="681193"/>
                    </a:lnTo>
                    <a:lnTo>
                      <a:pt x="3573" y="674048"/>
                    </a:lnTo>
                    <a:lnTo>
                      <a:pt x="5161" y="667299"/>
                    </a:lnTo>
                    <a:lnTo>
                      <a:pt x="7939" y="660948"/>
                    </a:lnTo>
                    <a:lnTo>
                      <a:pt x="10321" y="654597"/>
                    </a:lnTo>
                    <a:lnTo>
                      <a:pt x="13497" y="649039"/>
                    </a:lnTo>
                    <a:lnTo>
                      <a:pt x="17070" y="643878"/>
                    </a:lnTo>
                    <a:lnTo>
                      <a:pt x="20246" y="638718"/>
                    </a:lnTo>
                    <a:lnTo>
                      <a:pt x="24613" y="633954"/>
                    </a:lnTo>
                    <a:lnTo>
                      <a:pt x="28980" y="629588"/>
                    </a:lnTo>
                    <a:lnTo>
                      <a:pt x="33743" y="625221"/>
                    </a:lnTo>
                    <a:lnTo>
                      <a:pt x="38507" y="621648"/>
                    </a:lnTo>
                    <a:lnTo>
                      <a:pt x="43668" y="618076"/>
                    </a:lnTo>
                    <a:lnTo>
                      <a:pt x="49226" y="614503"/>
                    </a:lnTo>
                    <a:lnTo>
                      <a:pt x="54784" y="610930"/>
                    </a:lnTo>
                    <a:lnTo>
                      <a:pt x="61135" y="608152"/>
                    </a:lnTo>
                    <a:lnTo>
                      <a:pt x="67487" y="604976"/>
                    </a:lnTo>
                    <a:lnTo>
                      <a:pt x="75427" y="602594"/>
                    </a:lnTo>
                    <a:lnTo>
                      <a:pt x="83367" y="600212"/>
                    </a:lnTo>
                    <a:lnTo>
                      <a:pt x="91703" y="599021"/>
                    </a:lnTo>
                    <a:lnTo>
                      <a:pt x="100437" y="598227"/>
                    </a:lnTo>
                    <a:lnTo>
                      <a:pt x="108377" y="598624"/>
                    </a:lnTo>
                    <a:lnTo>
                      <a:pt x="117110" y="599021"/>
                    </a:lnTo>
                    <a:lnTo>
                      <a:pt x="125447" y="600609"/>
                    </a:lnTo>
                    <a:lnTo>
                      <a:pt x="133387" y="602594"/>
                    </a:lnTo>
                    <a:lnTo>
                      <a:pt x="141723" y="604976"/>
                    </a:lnTo>
                    <a:lnTo>
                      <a:pt x="150060" y="608152"/>
                    </a:lnTo>
                    <a:lnTo>
                      <a:pt x="157603" y="612121"/>
                    </a:lnTo>
                    <a:lnTo>
                      <a:pt x="165146" y="615694"/>
                    </a:lnTo>
                    <a:lnTo>
                      <a:pt x="172291" y="620061"/>
                    </a:lnTo>
                    <a:lnTo>
                      <a:pt x="179040" y="625221"/>
                    </a:lnTo>
                    <a:lnTo>
                      <a:pt x="185392" y="630382"/>
                    </a:lnTo>
                    <a:lnTo>
                      <a:pt x="191347" y="636336"/>
                    </a:lnTo>
                    <a:lnTo>
                      <a:pt x="200874" y="646260"/>
                    </a:lnTo>
                    <a:lnTo>
                      <a:pt x="209608" y="656184"/>
                    </a:lnTo>
                    <a:lnTo>
                      <a:pt x="217945" y="666506"/>
                    </a:lnTo>
                    <a:lnTo>
                      <a:pt x="225487" y="676827"/>
                    </a:lnTo>
                    <a:lnTo>
                      <a:pt x="233824" y="688339"/>
                    </a:lnTo>
                    <a:lnTo>
                      <a:pt x="242161" y="701439"/>
                    </a:lnTo>
                    <a:lnTo>
                      <a:pt x="261613" y="731211"/>
                    </a:lnTo>
                    <a:lnTo>
                      <a:pt x="288211" y="772892"/>
                    </a:lnTo>
                    <a:lnTo>
                      <a:pt x="310839" y="806238"/>
                    </a:lnTo>
                    <a:lnTo>
                      <a:pt x="329100" y="832437"/>
                    </a:lnTo>
                    <a:lnTo>
                      <a:pt x="342995" y="851889"/>
                    </a:lnTo>
                    <a:lnTo>
                      <a:pt x="348156" y="857843"/>
                    </a:lnTo>
                    <a:lnTo>
                      <a:pt x="353316" y="863004"/>
                    </a:lnTo>
                    <a:lnTo>
                      <a:pt x="358478" y="866973"/>
                    </a:lnTo>
                    <a:lnTo>
                      <a:pt x="363242" y="869355"/>
                    </a:lnTo>
                    <a:lnTo>
                      <a:pt x="368402" y="870943"/>
                    </a:lnTo>
                    <a:lnTo>
                      <a:pt x="372769" y="871737"/>
                    </a:lnTo>
                    <a:lnTo>
                      <a:pt x="377533" y="870943"/>
                    </a:lnTo>
                    <a:lnTo>
                      <a:pt x="381900" y="869752"/>
                    </a:lnTo>
                    <a:lnTo>
                      <a:pt x="385870" y="867767"/>
                    </a:lnTo>
                    <a:lnTo>
                      <a:pt x="389443" y="864592"/>
                    </a:lnTo>
                    <a:lnTo>
                      <a:pt x="392221" y="860622"/>
                    </a:lnTo>
                    <a:lnTo>
                      <a:pt x="395000" y="855461"/>
                    </a:lnTo>
                    <a:lnTo>
                      <a:pt x="396985" y="850301"/>
                    </a:lnTo>
                    <a:lnTo>
                      <a:pt x="398573" y="843949"/>
                    </a:lnTo>
                    <a:lnTo>
                      <a:pt x="399764" y="837201"/>
                    </a:lnTo>
                    <a:lnTo>
                      <a:pt x="400161" y="829262"/>
                    </a:lnTo>
                    <a:lnTo>
                      <a:pt x="400161" y="746296"/>
                    </a:lnTo>
                    <a:lnTo>
                      <a:pt x="400161" y="167519"/>
                    </a:lnTo>
                    <a:lnTo>
                      <a:pt x="400558" y="160374"/>
                    </a:lnTo>
                    <a:lnTo>
                      <a:pt x="401749" y="152832"/>
                    </a:lnTo>
                    <a:lnTo>
                      <a:pt x="403337" y="146083"/>
                    </a:lnTo>
                    <a:lnTo>
                      <a:pt x="405719" y="138938"/>
                    </a:lnTo>
                    <a:lnTo>
                      <a:pt x="409292" y="132586"/>
                    </a:lnTo>
                    <a:lnTo>
                      <a:pt x="412468" y="126632"/>
                    </a:lnTo>
                    <a:lnTo>
                      <a:pt x="416835" y="121074"/>
                    </a:lnTo>
                    <a:lnTo>
                      <a:pt x="421598" y="115517"/>
                    </a:lnTo>
                    <a:lnTo>
                      <a:pt x="426759" y="110753"/>
                    </a:lnTo>
                    <a:lnTo>
                      <a:pt x="432317" y="107181"/>
                    </a:lnTo>
                    <a:lnTo>
                      <a:pt x="438669" y="103211"/>
                    </a:lnTo>
                    <a:lnTo>
                      <a:pt x="445020" y="100035"/>
                    </a:lnTo>
                    <a:lnTo>
                      <a:pt x="451372" y="97653"/>
                    </a:lnTo>
                    <a:lnTo>
                      <a:pt x="458518" y="95669"/>
                    </a:lnTo>
                    <a:lnTo>
                      <a:pt x="465664" y="94875"/>
                    </a:lnTo>
                    <a:lnTo>
                      <a:pt x="473603" y="94478"/>
                    </a:lnTo>
                    <a:lnTo>
                      <a:pt x="546649" y="94478"/>
                    </a:lnTo>
                    <a:lnTo>
                      <a:pt x="554191" y="94875"/>
                    </a:lnTo>
                    <a:lnTo>
                      <a:pt x="561337" y="95669"/>
                    </a:lnTo>
                    <a:lnTo>
                      <a:pt x="568483" y="97653"/>
                    </a:lnTo>
                    <a:lnTo>
                      <a:pt x="574835" y="100035"/>
                    </a:lnTo>
                    <a:lnTo>
                      <a:pt x="581583" y="103211"/>
                    </a:lnTo>
                    <a:lnTo>
                      <a:pt x="587538" y="107181"/>
                    </a:lnTo>
                    <a:lnTo>
                      <a:pt x="593096" y="110753"/>
                    </a:lnTo>
                    <a:lnTo>
                      <a:pt x="598257" y="115517"/>
                    </a:lnTo>
                    <a:lnTo>
                      <a:pt x="603021" y="121074"/>
                    </a:lnTo>
                    <a:lnTo>
                      <a:pt x="607387" y="126632"/>
                    </a:lnTo>
                    <a:lnTo>
                      <a:pt x="610960" y="132586"/>
                    </a:lnTo>
                    <a:lnTo>
                      <a:pt x="613739" y="138938"/>
                    </a:lnTo>
                    <a:lnTo>
                      <a:pt x="616518" y="146083"/>
                    </a:lnTo>
                    <a:lnTo>
                      <a:pt x="618106" y="152832"/>
                    </a:lnTo>
                    <a:lnTo>
                      <a:pt x="619297" y="160374"/>
                    </a:lnTo>
                    <a:lnTo>
                      <a:pt x="620091" y="167519"/>
                    </a:lnTo>
                    <a:lnTo>
                      <a:pt x="620091" y="746296"/>
                    </a:lnTo>
                    <a:lnTo>
                      <a:pt x="619297" y="747884"/>
                    </a:lnTo>
                    <a:lnTo>
                      <a:pt x="619297" y="751853"/>
                    </a:lnTo>
                    <a:lnTo>
                      <a:pt x="620091" y="757411"/>
                    </a:lnTo>
                    <a:lnTo>
                      <a:pt x="620488" y="760983"/>
                    </a:lnTo>
                    <a:lnTo>
                      <a:pt x="620885" y="764159"/>
                    </a:lnTo>
                    <a:lnTo>
                      <a:pt x="622076" y="767335"/>
                    </a:lnTo>
                    <a:lnTo>
                      <a:pt x="623664" y="770908"/>
                    </a:lnTo>
                    <a:lnTo>
                      <a:pt x="625649" y="774083"/>
                    </a:lnTo>
                    <a:lnTo>
                      <a:pt x="628031" y="776465"/>
                    </a:lnTo>
                    <a:lnTo>
                      <a:pt x="631603" y="778847"/>
                    </a:lnTo>
                    <a:lnTo>
                      <a:pt x="635176" y="780435"/>
                    </a:lnTo>
                    <a:lnTo>
                      <a:pt x="639940" y="781626"/>
                    </a:lnTo>
                    <a:lnTo>
                      <a:pt x="645101" y="782023"/>
                    </a:lnTo>
                    <a:lnTo>
                      <a:pt x="650659" y="781626"/>
                    </a:lnTo>
                    <a:lnTo>
                      <a:pt x="655423" y="780435"/>
                    </a:lnTo>
                    <a:lnTo>
                      <a:pt x="659789" y="778847"/>
                    </a:lnTo>
                    <a:lnTo>
                      <a:pt x="662965" y="776465"/>
                    </a:lnTo>
                    <a:lnTo>
                      <a:pt x="665744" y="774083"/>
                    </a:lnTo>
                    <a:lnTo>
                      <a:pt x="667729" y="770908"/>
                    </a:lnTo>
                    <a:lnTo>
                      <a:pt x="669317" y="767335"/>
                    </a:lnTo>
                    <a:lnTo>
                      <a:pt x="670508" y="764159"/>
                    </a:lnTo>
                    <a:lnTo>
                      <a:pt x="671302" y="760983"/>
                    </a:lnTo>
                    <a:lnTo>
                      <a:pt x="671699" y="757411"/>
                    </a:lnTo>
                    <a:lnTo>
                      <a:pt x="671699" y="751853"/>
                    </a:lnTo>
                    <a:lnTo>
                      <a:pt x="671699" y="747884"/>
                    </a:lnTo>
                    <a:lnTo>
                      <a:pt x="671302" y="746296"/>
                    </a:lnTo>
                    <a:lnTo>
                      <a:pt x="671302" y="73438"/>
                    </a:lnTo>
                    <a:lnTo>
                      <a:pt x="671699" y="65499"/>
                    </a:lnTo>
                    <a:lnTo>
                      <a:pt x="672890" y="58354"/>
                    </a:lnTo>
                    <a:lnTo>
                      <a:pt x="674875" y="51208"/>
                    </a:lnTo>
                    <a:lnTo>
                      <a:pt x="677257" y="44857"/>
                    </a:lnTo>
                    <a:lnTo>
                      <a:pt x="680433" y="38505"/>
                    </a:lnTo>
                    <a:lnTo>
                      <a:pt x="684005" y="32154"/>
                    </a:lnTo>
                    <a:lnTo>
                      <a:pt x="687975" y="26596"/>
                    </a:lnTo>
                    <a:lnTo>
                      <a:pt x="692739" y="21436"/>
                    </a:lnTo>
                    <a:lnTo>
                      <a:pt x="697900" y="16672"/>
                    </a:lnTo>
                    <a:lnTo>
                      <a:pt x="703855" y="12306"/>
                    </a:lnTo>
                    <a:lnTo>
                      <a:pt x="709809" y="8733"/>
                    </a:lnTo>
                    <a:lnTo>
                      <a:pt x="716161" y="5557"/>
                    </a:lnTo>
                    <a:lnTo>
                      <a:pt x="722910" y="3572"/>
                    </a:lnTo>
                    <a:lnTo>
                      <a:pt x="730056" y="1191"/>
                    </a:lnTo>
                    <a:lnTo>
                      <a:pt x="736804" y="397"/>
                    </a:lnTo>
                    <a:lnTo>
                      <a:pt x="74474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6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09" name="文本框 169"/>
            <p:cNvSpPr txBox="1"/>
            <p:nvPr/>
          </p:nvSpPr>
          <p:spPr>
            <a:xfrm>
              <a:off x="9216061" y="1275325"/>
              <a:ext cx="1695624" cy="817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Tampering Detection</a:t>
              </a:r>
              <a:endPara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13" name="组合 173"/>
          <p:cNvGrpSpPr/>
          <p:nvPr/>
        </p:nvGrpSpPr>
        <p:grpSpPr>
          <a:xfrm>
            <a:off x="8388498" y="5388775"/>
            <a:ext cx="1096852" cy="385069"/>
            <a:chOff x="8528324" y="142435"/>
            <a:chExt cx="2428412" cy="852535"/>
          </a:xfrm>
        </p:grpSpPr>
        <p:grpSp>
          <p:nvGrpSpPr>
            <p:cNvPr id="114" name="组合 174"/>
            <p:cNvGrpSpPr/>
            <p:nvPr/>
          </p:nvGrpSpPr>
          <p:grpSpPr>
            <a:xfrm>
              <a:off x="8528324" y="142435"/>
              <a:ext cx="784535" cy="784535"/>
              <a:chOff x="764854" y="1462987"/>
              <a:chExt cx="784535" cy="784535"/>
            </a:xfrm>
          </p:grpSpPr>
          <p:cxnSp>
            <p:nvCxnSpPr>
              <p:cNvPr id="116" name="直接连接符 176"/>
              <p:cNvCxnSpPr>
                <a:stCxn id="118" idx="7"/>
                <a:endCxn id="118" idx="5"/>
              </p:cNvCxnSpPr>
              <p:nvPr/>
            </p:nvCxnSpPr>
            <p:spPr>
              <a:xfrm>
                <a:off x="1434497" y="1577879"/>
                <a:ext cx="0" cy="554751"/>
              </a:xfrm>
              <a:prstGeom prst="line">
                <a:avLst/>
              </a:prstGeom>
              <a:ln w="12700">
                <a:solidFill>
                  <a:srgbClr val="CFCFC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7" name="组合 177"/>
              <p:cNvGrpSpPr/>
              <p:nvPr/>
            </p:nvGrpSpPr>
            <p:grpSpPr>
              <a:xfrm>
                <a:off x="764854" y="1462987"/>
                <a:ext cx="784535" cy="784535"/>
                <a:chOff x="4840907" y="2907277"/>
                <a:chExt cx="784535" cy="784535"/>
              </a:xfrm>
            </p:grpSpPr>
            <p:sp>
              <p:nvSpPr>
                <p:cNvPr id="118" name="椭圆 178"/>
                <p:cNvSpPr/>
                <p:nvPr/>
              </p:nvSpPr>
              <p:spPr bwMode="auto">
                <a:xfrm>
                  <a:off x="4840907" y="2907277"/>
                  <a:ext cx="784535" cy="78453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6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  <a:sym typeface="Calibri" pitchFamily="34" charset="0"/>
                  </a:endParaRPr>
                </a:p>
              </p:txBody>
            </p:sp>
            <p:cxnSp>
              <p:nvCxnSpPr>
                <p:cNvPr id="119" name="直接连接符 179"/>
                <p:cNvCxnSpPr/>
                <p:nvPr/>
              </p:nvCxnSpPr>
              <p:spPr>
                <a:xfrm flipH="1">
                  <a:off x="4955799" y="3028519"/>
                  <a:ext cx="554751" cy="0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80"/>
                <p:cNvCxnSpPr/>
                <p:nvPr/>
              </p:nvCxnSpPr>
              <p:spPr>
                <a:xfrm flipH="1">
                  <a:off x="4840907" y="3299545"/>
                  <a:ext cx="784535" cy="0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81"/>
                <p:cNvCxnSpPr/>
                <p:nvPr/>
              </p:nvCxnSpPr>
              <p:spPr>
                <a:xfrm flipH="1">
                  <a:off x="4955798" y="3562073"/>
                  <a:ext cx="554751" cy="0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82"/>
                <p:cNvCxnSpPr/>
                <p:nvPr/>
              </p:nvCxnSpPr>
              <p:spPr>
                <a:xfrm flipH="1">
                  <a:off x="5233175" y="2907277"/>
                  <a:ext cx="0" cy="784535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83"/>
                <p:cNvCxnSpPr/>
                <p:nvPr/>
              </p:nvCxnSpPr>
              <p:spPr>
                <a:xfrm flipH="1">
                  <a:off x="4955799" y="3022169"/>
                  <a:ext cx="0" cy="554751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84"/>
                <p:cNvCxnSpPr/>
                <p:nvPr/>
              </p:nvCxnSpPr>
              <p:spPr>
                <a:xfrm flipH="1">
                  <a:off x="4867275" y="3155950"/>
                  <a:ext cx="730250" cy="0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85"/>
                <p:cNvCxnSpPr/>
                <p:nvPr/>
              </p:nvCxnSpPr>
              <p:spPr>
                <a:xfrm flipH="1">
                  <a:off x="4867275" y="3434363"/>
                  <a:ext cx="730250" cy="0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86"/>
                <p:cNvCxnSpPr/>
                <p:nvPr/>
              </p:nvCxnSpPr>
              <p:spPr>
                <a:xfrm>
                  <a:off x="5098256" y="2932831"/>
                  <a:ext cx="0" cy="733425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87"/>
                <p:cNvCxnSpPr/>
                <p:nvPr/>
              </p:nvCxnSpPr>
              <p:spPr>
                <a:xfrm>
                  <a:off x="5367337" y="2932831"/>
                  <a:ext cx="0" cy="733425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KSO_Shape"/>
                <p:cNvSpPr>
                  <a:spLocks/>
                </p:cNvSpPr>
                <p:nvPr/>
              </p:nvSpPr>
              <p:spPr bwMode="auto">
                <a:xfrm>
                  <a:off x="5037888" y="3080802"/>
                  <a:ext cx="484377" cy="47307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5833534" h="5697984">
                      <a:moveTo>
                        <a:pt x="4116344" y="2028563"/>
                      </a:moveTo>
                      <a:lnTo>
                        <a:pt x="4115715" y="2034106"/>
                      </a:lnTo>
                      <a:lnTo>
                        <a:pt x="4105639" y="2083992"/>
                      </a:lnTo>
                      <a:lnTo>
                        <a:pt x="4085489" y="2122793"/>
                      </a:lnTo>
                      <a:lnTo>
                        <a:pt x="4055263" y="2161593"/>
                      </a:lnTo>
                      <a:lnTo>
                        <a:pt x="4025038" y="2189308"/>
                      </a:lnTo>
                      <a:lnTo>
                        <a:pt x="3989775" y="2211480"/>
                      </a:lnTo>
                      <a:lnTo>
                        <a:pt x="3959549" y="2223952"/>
                      </a:lnTo>
                      <a:lnTo>
                        <a:pt x="3959549" y="2244737"/>
                      </a:lnTo>
                      <a:lnTo>
                        <a:pt x="3964587" y="2266909"/>
                      </a:lnTo>
                      <a:lnTo>
                        <a:pt x="3974662" y="2289081"/>
                      </a:lnTo>
                      <a:lnTo>
                        <a:pt x="3989775" y="2311252"/>
                      </a:lnTo>
                      <a:lnTo>
                        <a:pt x="4004887" y="2327881"/>
                      </a:lnTo>
                      <a:lnTo>
                        <a:pt x="4161053" y="2460911"/>
                      </a:lnTo>
                      <a:lnTo>
                        <a:pt x="4352482" y="2189308"/>
                      </a:lnTo>
                      <a:lnTo>
                        <a:pt x="4196316" y="2056277"/>
                      </a:lnTo>
                      <a:lnTo>
                        <a:pt x="4176166" y="2045192"/>
                      </a:lnTo>
                      <a:lnTo>
                        <a:pt x="4156015" y="2034106"/>
                      </a:lnTo>
                      <a:lnTo>
                        <a:pt x="4135865" y="2028563"/>
                      </a:lnTo>
                      <a:lnTo>
                        <a:pt x="4116344" y="2028563"/>
                      </a:lnTo>
                      <a:close/>
                      <a:moveTo>
                        <a:pt x="2040226" y="1191580"/>
                      </a:moveTo>
                      <a:lnTo>
                        <a:pt x="2125865" y="1191580"/>
                      </a:lnTo>
                      <a:lnTo>
                        <a:pt x="2211504" y="1202666"/>
                      </a:lnTo>
                      <a:lnTo>
                        <a:pt x="2292105" y="1224838"/>
                      </a:lnTo>
                      <a:lnTo>
                        <a:pt x="2332406" y="1241466"/>
                      </a:lnTo>
                      <a:lnTo>
                        <a:pt x="2372707" y="1258095"/>
                      </a:lnTo>
                      <a:lnTo>
                        <a:pt x="2398150" y="1274092"/>
                      </a:lnTo>
                      <a:lnTo>
                        <a:pt x="3989775" y="1768045"/>
                      </a:lnTo>
                      <a:lnTo>
                        <a:pt x="4025038" y="1790217"/>
                      </a:lnTo>
                      <a:lnTo>
                        <a:pt x="4060301" y="1823474"/>
                      </a:lnTo>
                      <a:lnTo>
                        <a:pt x="4085489" y="1856732"/>
                      </a:lnTo>
                      <a:lnTo>
                        <a:pt x="4091442" y="1869834"/>
                      </a:lnTo>
                      <a:lnTo>
                        <a:pt x="4100602" y="1867818"/>
                      </a:lnTo>
                      <a:lnTo>
                        <a:pt x="4145940" y="1862275"/>
                      </a:lnTo>
                      <a:lnTo>
                        <a:pt x="4196316" y="1873361"/>
                      </a:lnTo>
                      <a:lnTo>
                        <a:pt x="4241655" y="1889989"/>
                      </a:lnTo>
                      <a:lnTo>
                        <a:pt x="4281955" y="1923247"/>
                      </a:lnTo>
                      <a:lnTo>
                        <a:pt x="4443158" y="2061820"/>
                      </a:lnTo>
                      <a:lnTo>
                        <a:pt x="4785715" y="1585128"/>
                      </a:lnTo>
                      <a:lnTo>
                        <a:pt x="4800827" y="1568499"/>
                      </a:lnTo>
                      <a:lnTo>
                        <a:pt x="4815940" y="1557414"/>
                      </a:lnTo>
                      <a:lnTo>
                        <a:pt x="4836091" y="1546328"/>
                      </a:lnTo>
                      <a:lnTo>
                        <a:pt x="4856241" y="1540785"/>
                      </a:lnTo>
                      <a:lnTo>
                        <a:pt x="4876391" y="1540785"/>
                      </a:lnTo>
                      <a:lnTo>
                        <a:pt x="4896542" y="1546328"/>
                      </a:lnTo>
                      <a:lnTo>
                        <a:pt x="4916692" y="1551871"/>
                      </a:lnTo>
                      <a:lnTo>
                        <a:pt x="4931805" y="1568499"/>
                      </a:lnTo>
                      <a:lnTo>
                        <a:pt x="5793233" y="2305709"/>
                      </a:lnTo>
                      <a:lnTo>
                        <a:pt x="5808346" y="2322338"/>
                      </a:lnTo>
                      <a:lnTo>
                        <a:pt x="5818421" y="2344510"/>
                      </a:lnTo>
                      <a:lnTo>
                        <a:pt x="5828497" y="2361139"/>
                      </a:lnTo>
                      <a:lnTo>
                        <a:pt x="5833534" y="2383311"/>
                      </a:lnTo>
                      <a:lnTo>
                        <a:pt x="5833534" y="2405482"/>
                      </a:lnTo>
                      <a:lnTo>
                        <a:pt x="5828497" y="2427654"/>
                      </a:lnTo>
                      <a:lnTo>
                        <a:pt x="5823459" y="2449826"/>
                      </a:lnTo>
                      <a:lnTo>
                        <a:pt x="5808346" y="2471997"/>
                      </a:lnTo>
                      <a:lnTo>
                        <a:pt x="4755489" y="3946417"/>
                      </a:lnTo>
                      <a:lnTo>
                        <a:pt x="4740376" y="3963046"/>
                      </a:lnTo>
                      <a:lnTo>
                        <a:pt x="4725264" y="3979675"/>
                      </a:lnTo>
                      <a:lnTo>
                        <a:pt x="4705113" y="3985218"/>
                      </a:lnTo>
                      <a:lnTo>
                        <a:pt x="4684963" y="3990761"/>
                      </a:lnTo>
                      <a:lnTo>
                        <a:pt x="4664812" y="3990761"/>
                      </a:lnTo>
                      <a:lnTo>
                        <a:pt x="4644662" y="3985218"/>
                      </a:lnTo>
                      <a:lnTo>
                        <a:pt x="4624512" y="3979675"/>
                      </a:lnTo>
                      <a:lnTo>
                        <a:pt x="4609399" y="3968589"/>
                      </a:lnTo>
                      <a:lnTo>
                        <a:pt x="3747970" y="3225836"/>
                      </a:lnTo>
                      <a:lnTo>
                        <a:pt x="3732857" y="3209207"/>
                      </a:lnTo>
                      <a:lnTo>
                        <a:pt x="3722782" y="3192579"/>
                      </a:lnTo>
                      <a:lnTo>
                        <a:pt x="3712707" y="3170407"/>
                      </a:lnTo>
                      <a:lnTo>
                        <a:pt x="3707669" y="3148235"/>
                      </a:lnTo>
                      <a:lnTo>
                        <a:pt x="3707669" y="3126063"/>
                      </a:lnTo>
                      <a:lnTo>
                        <a:pt x="3712707" y="3103892"/>
                      </a:lnTo>
                      <a:lnTo>
                        <a:pt x="3717745" y="3081720"/>
                      </a:lnTo>
                      <a:lnTo>
                        <a:pt x="3732857" y="3065091"/>
                      </a:lnTo>
                      <a:lnTo>
                        <a:pt x="4070376" y="2588399"/>
                      </a:lnTo>
                      <a:lnTo>
                        <a:pt x="3909173" y="2444283"/>
                      </a:lnTo>
                      <a:lnTo>
                        <a:pt x="3873910" y="2405482"/>
                      </a:lnTo>
                      <a:lnTo>
                        <a:pt x="3843684" y="2361139"/>
                      </a:lnTo>
                      <a:lnTo>
                        <a:pt x="3823534" y="2311252"/>
                      </a:lnTo>
                      <a:lnTo>
                        <a:pt x="3813459" y="2261366"/>
                      </a:lnTo>
                      <a:lnTo>
                        <a:pt x="3813459" y="2211480"/>
                      </a:lnTo>
                      <a:lnTo>
                        <a:pt x="3813729" y="2209996"/>
                      </a:lnTo>
                      <a:lnTo>
                        <a:pt x="2614518" y="1836763"/>
                      </a:lnTo>
                      <a:lnTo>
                        <a:pt x="2913586" y="3090555"/>
                      </a:lnTo>
                      <a:lnTo>
                        <a:pt x="3697594" y="4212478"/>
                      </a:lnTo>
                      <a:lnTo>
                        <a:pt x="3705792" y="4227513"/>
                      </a:lnTo>
                      <a:lnTo>
                        <a:pt x="4740376" y="4373223"/>
                      </a:lnTo>
                      <a:lnTo>
                        <a:pt x="4790752" y="4389852"/>
                      </a:lnTo>
                      <a:lnTo>
                        <a:pt x="4836091" y="4412024"/>
                      </a:lnTo>
                      <a:lnTo>
                        <a:pt x="4876391" y="4445281"/>
                      </a:lnTo>
                      <a:lnTo>
                        <a:pt x="4906617" y="4484082"/>
                      </a:lnTo>
                      <a:lnTo>
                        <a:pt x="4936842" y="4528425"/>
                      </a:lnTo>
                      <a:lnTo>
                        <a:pt x="4951955" y="4578312"/>
                      </a:lnTo>
                      <a:lnTo>
                        <a:pt x="4962030" y="4633741"/>
                      </a:lnTo>
                      <a:lnTo>
                        <a:pt x="4956993" y="4689171"/>
                      </a:lnTo>
                      <a:lnTo>
                        <a:pt x="4946918" y="4744600"/>
                      </a:lnTo>
                      <a:lnTo>
                        <a:pt x="4926767" y="4794486"/>
                      </a:lnTo>
                      <a:lnTo>
                        <a:pt x="4896542" y="4838830"/>
                      </a:lnTo>
                      <a:lnTo>
                        <a:pt x="4861279" y="4872087"/>
                      </a:lnTo>
                      <a:lnTo>
                        <a:pt x="4820978" y="4905345"/>
                      </a:lnTo>
                      <a:lnTo>
                        <a:pt x="4775639" y="4921974"/>
                      </a:lnTo>
                      <a:lnTo>
                        <a:pt x="4725264" y="4933060"/>
                      </a:lnTo>
                      <a:lnTo>
                        <a:pt x="4674888" y="4933060"/>
                      </a:lnTo>
                      <a:lnTo>
                        <a:pt x="3415489" y="4750143"/>
                      </a:lnTo>
                      <a:lnTo>
                        <a:pt x="3365113" y="4739057"/>
                      </a:lnTo>
                      <a:lnTo>
                        <a:pt x="3319775" y="4711342"/>
                      </a:lnTo>
                      <a:lnTo>
                        <a:pt x="3279474" y="4683628"/>
                      </a:lnTo>
                      <a:lnTo>
                        <a:pt x="3276115" y="4679317"/>
                      </a:lnTo>
                      <a:lnTo>
                        <a:pt x="3259324" y="4666999"/>
                      </a:lnTo>
                      <a:lnTo>
                        <a:pt x="3234136" y="4639284"/>
                      </a:lnTo>
                      <a:lnTo>
                        <a:pt x="3213985" y="4617112"/>
                      </a:lnTo>
                      <a:lnTo>
                        <a:pt x="2502629" y="3593564"/>
                      </a:lnTo>
                      <a:lnTo>
                        <a:pt x="2483534" y="3602756"/>
                      </a:lnTo>
                      <a:lnTo>
                        <a:pt x="2317294" y="3669271"/>
                      </a:lnTo>
                      <a:lnTo>
                        <a:pt x="2191354" y="3724700"/>
                      </a:lnTo>
                      <a:lnTo>
                        <a:pt x="2004963" y="3802301"/>
                      </a:lnTo>
                      <a:lnTo>
                        <a:pt x="1732933" y="3918703"/>
                      </a:lnTo>
                      <a:lnTo>
                        <a:pt x="1380301" y="4073905"/>
                      </a:lnTo>
                      <a:lnTo>
                        <a:pt x="1571730" y="4916431"/>
                      </a:lnTo>
                      <a:lnTo>
                        <a:pt x="1586842" y="4971860"/>
                      </a:lnTo>
                      <a:lnTo>
                        <a:pt x="1617068" y="5104890"/>
                      </a:lnTo>
                      <a:lnTo>
                        <a:pt x="1637218" y="5182492"/>
                      </a:lnTo>
                      <a:lnTo>
                        <a:pt x="1647293" y="5265636"/>
                      </a:lnTo>
                      <a:lnTo>
                        <a:pt x="1652331" y="5343237"/>
                      </a:lnTo>
                      <a:lnTo>
                        <a:pt x="1647293" y="5415295"/>
                      </a:lnTo>
                      <a:lnTo>
                        <a:pt x="1627143" y="5498439"/>
                      </a:lnTo>
                      <a:lnTo>
                        <a:pt x="1617068" y="5537239"/>
                      </a:lnTo>
                      <a:lnTo>
                        <a:pt x="1601955" y="5570497"/>
                      </a:lnTo>
                      <a:lnTo>
                        <a:pt x="1586842" y="5598211"/>
                      </a:lnTo>
                      <a:lnTo>
                        <a:pt x="1566692" y="5620383"/>
                      </a:lnTo>
                      <a:lnTo>
                        <a:pt x="1546542" y="5642555"/>
                      </a:lnTo>
                      <a:lnTo>
                        <a:pt x="1526391" y="5659184"/>
                      </a:lnTo>
                      <a:lnTo>
                        <a:pt x="1506241" y="5675813"/>
                      </a:lnTo>
                      <a:lnTo>
                        <a:pt x="1481053" y="5686898"/>
                      </a:lnTo>
                      <a:lnTo>
                        <a:pt x="1450827" y="5692441"/>
                      </a:lnTo>
                      <a:lnTo>
                        <a:pt x="1425639" y="5697984"/>
                      </a:lnTo>
                      <a:lnTo>
                        <a:pt x="1360151" y="5697984"/>
                      </a:lnTo>
                      <a:lnTo>
                        <a:pt x="1294662" y="5686898"/>
                      </a:lnTo>
                      <a:lnTo>
                        <a:pt x="1259399" y="5681355"/>
                      </a:lnTo>
                      <a:lnTo>
                        <a:pt x="1234211" y="5664727"/>
                      </a:lnTo>
                      <a:lnTo>
                        <a:pt x="1203985" y="5642555"/>
                      </a:lnTo>
                      <a:lnTo>
                        <a:pt x="1178797" y="5620383"/>
                      </a:lnTo>
                      <a:lnTo>
                        <a:pt x="1158647" y="5592669"/>
                      </a:lnTo>
                      <a:lnTo>
                        <a:pt x="1143534" y="5564954"/>
                      </a:lnTo>
                      <a:lnTo>
                        <a:pt x="1133459" y="5537239"/>
                      </a:lnTo>
                      <a:lnTo>
                        <a:pt x="1123384" y="5515067"/>
                      </a:lnTo>
                      <a:lnTo>
                        <a:pt x="780827" y="4012933"/>
                      </a:lnTo>
                      <a:lnTo>
                        <a:pt x="780827" y="3996304"/>
                      </a:lnTo>
                      <a:lnTo>
                        <a:pt x="765714" y="3940874"/>
                      </a:lnTo>
                      <a:lnTo>
                        <a:pt x="765714" y="3885445"/>
                      </a:lnTo>
                      <a:lnTo>
                        <a:pt x="770752" y="3830016"/>
                      </a:lnTo>
                      <a:lnTo>
                        <a:pt x="785865" y="3774587"/>
                      </a:lnTo>
                      <a:lnTo>
                        <a:pt x="811053" y="3730243"/>
                      </a:lnTo>
                      <a:lnTo>
                        <a:pt x="841278" y="3685900"/>
                      </a:lnTo>
                      <a:lnTo>
                        <a:pt x="881579" y="3647099"/>
                      </a:lnTo>
                      <a:lnTo>
                        <a:pt x="926917" y="3619384"/>
                      </a:lnTo>
                      <a:lnTo>
                        <a:pt x="2045264" y="3015205"/>
                      </a:lnTo>
                      <a:lnTo>
                        <a:pt x="1808497" y="2028563"/>
                      </a:lnTo>
                      <a:lnTo>
                        <a:pt x="1299700" y="2544055"/>
                      </a:lnTo>
                      <a:lnTo>
                        <a:pt x="1264436" y="2577313"/>
                      </a:lnTo>
                      <a:lnTo>
                        <a:pt x="1254361" y="2582856"/>
                      </a:lnTo>
                      <a:lnTo>
                        <a:pt x="1244286" y="2588399"/>
                      </a:lnTo>
                      <a:lnTo>
                        <a:pt x="1224136" y="2599485"/>
                      </a:lnTo>
                      <a:lnTo>
                        <a:pt x="1214060" y="2605028"/>
                      </a:lnTo>
                      <a:lnTo>
                        <a:pt x="1173760" y="2616114"/>
                      </a:lnTo>
                      <a:lnTo>
                        <a:pt x="1133459" y="2621657"/>
                      </a:lnTo>
                      <a:lnTo>
                        <a:pt x="1093158" y="2616114"/>
                      </a:lnTo>
                      <a:lnTo>
                        <a:pt x="1047820" y="2605028"/>
                      </a:lnTo>
                      <a:lnTo>
                        <a:pt x="1012557" y="2582856"/>
                      </a:lnTo>
                      <a:lnTo>
                        <a:pt x="95714" y="2039649"/>
                      </a:lnTo>
                      <a:lnTo>
                        <a:pt x="60451" y="2006391"/>
                      </a:lnTo>
                      <a:lnTo>
                        <a:pt x="35263" y="1973134"/>
                      </a:lnTo>
                      <a:lnTo>
                        <a:pt x="15113" y="1928790"/>
                      </a:lnTo>
                      <a:lnTo>
                        <a:pt x="5038" y="1884447"/>
                      </a:lnTo>
                      <a:lnTo>
                        <a:pt x="0" y="1840103"/>
                      </a:lnTo>
                      <a:lnTo>
                        <a:pt x="5038" y="1795760"/>
                      </a:lnTo>
                      <a:lnTo>
                        <a:pt x="15113" y="1751416"/>
                      </a:lnTo>
                      <a:lnTo>
                        <a:pt x="35263" y="1707073"/>
                      </a:lnTo>
                      <a:lnTo>
                        <a:pt x="65489" y="1668272"/>
                      </a:lnTo>
                      <a:lnTo>
                        <a:pt x="95714" y="1640558"/>
                      </a:lnTo>
                      <a:lnTo>
                        <a:pt x="136015" y="1618386"/>
                      </a:lnTo>
                      <a:lnTo>
                        <a:pt x="176316" y="1607300"/>
                      </a:lnTo>
                      <a:lnTo>
                        <a:pt x="216617" y="1601757"/>
                      </a:lnTo>
                      <a:lnTo>
                        <a:pt x="261955" y="1607300"/>
                      </a:lnTo>
                      <a:lnTo>
                        <a:pt x="302256" y="1618386"/>
                      </a:lnTo>
                      <a:lnTo>
                        <a:pt x="337519" y="1640558"/>
                      </a:lnTo>
                      <a:lnTo>
                        <a:pt x="1081691" y="2081462"/>
                      </a:lnTo>
                      <a:lnTo>
                        <a:pt x="1692632" y="1418840"/>
                      </a:lnTo>
                      <a:lnTo>
                        <a:pt x="1763158" y="1346782"/>
                      </a:lnTo>
                      <a:lnTo>
                        <a:pt x="1828647" y="1280267"/>
                      </a:lnTo>
                      <a:lnTo>
                        <a:pt x="1863910" y="1258095"/>
                      </a:lnTo>
                      <a:lnTo>
                        <a:pt x="1899173" y="1235923"/>
                      </a:lnTo>
                      <a:lnTo>
                        <a:pt x="1934436" y="1219295"/>
                      </a:lnTo>
                      <a:lnTo>
                        <a:pt x="1969699" y="1208209"/>
                      </a:lnTo>
                      <a:lnTo>
                        <a:pt x="2004963" y="1197123"/>
                      </a:lnTo>
                      <a:lnTo>
                        <a:pt x="2040226" y="1191580"/>
                      </a:lnTo>
                      <a:close/>
                      <a:moveTo>
                        <a:pt x="3057820" y="731517"/>
                      </a:moveTo>
                      <a:lnTo>
                        <a:pt x="3148496" y="731517"/>
                      </a:lnTo>
                      <a:lnTo>
                        <a:pt x="3244211" y="737059"/>
                      </a:lnTo>
                      <a:lnTo>
                        <a:pt x="3339925" y="748145"/>
                      </a:lnTo>
                      <a:lnTo>
                        <a:pt x="3430602" y="764774"/>
                      </a:lnTo>
                      <a:lnTo>
                        <a:pt x="3662331" y="809118"/>
                      </a:lnTo>
                      <a:lnTo>
                        <a:pt x="3768121" y="836832"/>
                      </a:lnTo>
                      <a:lnTo>
                        <a:pt x="3798346" y="847918"/>
                      </a:lnTo>
                      <a:lnTo>
                        <a:pt x="3813459" y="859004"/>
                      </a:lnTo>
                      <a:lnTo>
                        <a:pt x="3828572" y="903347"/>
                      </a:lnTo>
                      <a:lnTo>
                        <a:pt x="3843684" y="997577"/>
                      </a:lnTo>
                      <a:lnTo>
                        <a:pt x="3873910" y="1186037"/>
                      </a:lnTo>
                      <a:lnTo>
                        <a:pt x="3808421" y="1213752"/>
                      </a:lnTo>
                      <a:lnTo>
                        <a:pt x="3742933" y="1235923"/>
                      </a:lnTo>
                      <a:lnTo>
                        <a:pt x="3677444" y="1263638"/>
                      </a:lnTo>
                      <a:lnTo>
                        <a:pt x="3611955" y="1291353"/>
                      </a:lnTo>
                      <a:lnTo>
                        <a:pt x="3586767" y="1252552"/>
                      </a:lnTo>
                      <a:lnTo>
                        <a:pt x="3561579" y="1219295"/>
                      </a:lnTo>
                      <a:lnTo>
                        <a:pt x="3526316" y="1186037"/>
                      </a:lnTo>
                      <a:lnTo>
                        <a:pt x="3496090" y="1158322"/>
                      </a:lnTo>
                      <a:lnTo>
                        <a:pt x="3455790" y="1130608"/>
                      </a:lnTo>
                      <a:lnTo>
                        <a:pt x="3415489" y="1108436"/>
                      </a:lnTo>
                      <a:lnTo>
                        <a:pt x="3334887" y="1064093"/>
                      </a:lnTo>
                      <a:lnTo>
                        <a:pt x="3244211" y="1030835"/>
                      </a:lnTo>
                      <a:lnTo>
                        <a:pt x="3153534" y="1003120"/>
                      </a:lnTo>
                      <a:lnTo>
                        <a:pt x="3067895" y="980949"/>
                      </a:lnTo>
                      <a:lnTo>
                        <a:pt x="2987293" y="969863"/>
                      </a:lnTo>
                      <a:lnTo>
                        <a:pt x="2881504" y="958777"/>
                      </a:lnTo>
                      <a:lnTo>
                        <a:pt x="2765639" y="958777"/>
                      </a:lnTo>
                      <a:lnTo>
                        <a:pt x="2644737" y="964320"/>
                      </a:lnTo>
                      <a:lnTo>
                        <a:pt x="2523835" y="980949"/>
                      </a:lnTo>
                      <a:lnTo>
                        <a:pt x="2397895" y="1008663"/>
                      </a:lnTo>
                      <a:lnTo>
                        <a:pt x="2282030" y="1047464"/>
                      </a:lnTo>
                      <a:lnTo>
                        <a:pt x="2226617" y="1069635"/>
                      </a:lnTo>
                      <a:lnTo>
                        <a:pt x="2176241" y="1091807"/>
                      </a:lnTo>
                      <a:lnTo>
                        <a:pt x="2125865" y="1119522"/>
                      </a:lnTo>
                      <a:lnTo>
                        <a:pt x="2080527" y="1147236"/>
                      </a:lnTo>
                      <a:lnTo>
                        <a:pt x="1984812" y="1113979"/>
                      </a:lnTo>
                      <a:lnTo>
                        <a:pt x="2065414" y="1058550"/>
                      </a:lnTo>
                      <a:lnTo>
                        <a:pt x="2146015" y="1008663"/>
                      </a:lnTo>
                      <a:lnTo>
                        <a:pt x="2231654" y="958777"/>
                      </a:lnTo>
                      <a:lnTo>
                        <a:pt x="2317294" y="914433"/>
                      </a:lnTo>
                      <a:lnTo>
                        <a:pt x="2402933" y="875633"/>
                      </a:lnTo>
                      <a:lnTo>
                        <a:pt x="2493609" y="842375"/>
                      </a:lnTo>
                      <a:lnTo>
                        <a:pt x="2584286" y="814661"/>
                      </a:lnTo>
                      <a:lnTo>
                        <a:pt x="2680000" y="786946"/>
                      </a:lnTo>
                      <a:lnTo>
                        <a:pt x="2770677" y="764774"/>
                      </a:lnTo>
                      <a:lnTo>
                        <a:pt x="2866391" y="748145"/>
                      </a:lnTo>
                      <a:lnTo>
                        <a:pt x="2962105" y="737059"/>
                      </a:lnTo>
                      <a:lnTo>
                        <a:pt x="3057820" y="731517"/>
                      </a:lnTo>
                      <a:close/>
                      <a:moveTo>
                        <a:pt x="1435100" y="0"/>
                      </a:moveTo>
                      <a:cubicBezTo>
                        <a:pt x="1809181" y="0"/>
                        <a:pt x="2112433" y="303252"/>
                        <a:pt x="2112433" y="677333"/>
                      </a:cubicBezTo>
                      <a:cubicBezTo>
                        <a:pt x="2112433" y="1051414"/>
                        <a:pt x="1809181" y="1354666"/>
                        <a:pt x="1435100" y="1354666"/>
                      </a:cubicBezTo>
                      <a:cubicBezTo>
                        <a:pt x="1061019" y="1354666"/>
                        <a:pt x="757767" y="1051414"/>
                        <a:pt x="757767" y="677333"/>
                      </a:cubicBezTo>
                      <a:cubicBezTo>
                        <a:pt x="757767" y="303252"/>
                        <a:pt x="1061019" y="0"/>
                        <a:pt x="143510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xtLst/>
              </p:spPr>
              <p:txBody>
                <a:bodyPr anchor="ctr" anchorCtr="1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 sz="1600">
                    <a:latin typeface="Segoe UI Light" panose="020B0502040204020203" pitchFamily="34" charset="0"/>
                    <a:ea typeface="宋体" panose="02010600030101010101" pitchFamily="2" charset="-122"/>
                    <a:cs typeface="Segoe UI Light" panose="020B0502040204020203" pitchFamily="34" charset="0"/>
                  </a:endParaRPr>
                </a:p>
              </p:txBody>
            </p:sp>
            <p:cxnSp>
              <p:nvCxnSpPr>
                <p:cNvPr id="129" name="直接连接符 189"/>
                <p:cNvCxnSpPr/>
                <p:nvPr/>
              </p:nvCxnSpPr>
              <p:spPr>
                <a:xfrm flipH="1">
                  <a:off x="5517170" y="3022169"/>
                  <a:ext cx="0" cy="554751"/>
                </a:xfrm>
                <a:prstGeom prst="line">
                  <a:avLst/>
                </a:prstGeom>
                <a:ln w="12700">
                  <a:solidFill>
                    <a:srgbClr val="CFCFC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5" name="文本框 175"/>
            <p:cNvSpPr txBox="1"/>
            <p:nvPr/>
          </p:nvSpPr>
          <p:spPr>
            <a:xfrm>
              <a:off x="9261113" y="177276"/>
              <a:ext cx="1695623" cy="817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Motion Detection</a:t>
              </a:r>
              <a:endPara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30" name="组合 190"/>
          <p:cNvGrpSpPr/>
          <p:nvPr/>
        </p:nvGrpSpPr>
        <p:grpSpPr>
          <a:xfrm>
            <a:off x="8403562" y="4095624"/>
            <a:ext cx="1143905" cy="380175"/>
            <a:chOff x="8537295" y="4809549"/>
            <a:chExt cx="2532587" cy="841704"/>
          </a:xfrm>
        </p:grpSpPr>
        <p:sp>
          <p:nvSpPr>
            <p:cNvPr id="131" name="椭圆 191"/>
            <p:cNvSpPr/>
            <p:nvPr/>
          </p:nvSpPr>
          <p:spPr bwMode="auto">
            <a:xfrm>
              <a:off x="8537295" y="4809549"/>
              <a:ext cx="784535" cy="78453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xtLst/>
          </p:spPr>
          <p:txBody>
            <a:bodyPr anchor="ctr" anchorCtr="1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600"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grpSp>
          <p:nvGrpSpPr>
            <p:cNvPr id="132" name="组合 192"/>
            <p:cNvGrpSpPr/>
            <p:nvPr/>
          </p:nvGrpSpPr>
          <p:grpSpPr>
            <a:xfrm>
              <a:off x="8757935" y="5005188"/>
              <a:ext cx="336955" cy="393256"/>
              <a:chOff x="10372725" y="5100638"/>
              <a:chExt cx="627063" cy="731837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34" name="Freeform 110"/>
              <p:cNvSpPr>
                <a:spLocks noEditPoints="1"/>
              </p:cNvSpPr>
              <p:nvPr/>
            </p:nvSpPr>
            <p:spPr bwMode="auto">
              <a:xfrm>
                <a:off x="10372725" y="5100638"/>
                <a:ext cx="627063" cy="319087"/>
              </a:xfrm>
              <a:custGeom>
                <a:avLst/>
                <a:gdLst>
                  <a:gd name="T0" fmla="*/ 41 w 164"/>
                  <a:gd name="T1" fmla="*/ 84 h 84"/>
                  <a:gd name="T2" fmla="*/ 122 w 164"/>
                  <a:gd name="T3" fmla="*/ 84 h 84"/>
                  <a:gd name="T4" fmla="*/ 164 w 164"/>
                  <a:gd name="T5" fmla="*/ 42 h 84"/>
                  <a:gd name="T6" fmla="*/ 122 w 164"/>
                  <a:gd name="T7" fmla="*/ 0 h 84"/>
                  <a:gd name="T8" fmla="*/ 41 w 164"/>
                  <a:gd name="T9" fmla="*/ 0 h 84"/>
                  <a:gd name="T10" fmla="*/ 0 w 164"/>
                  <a:gd name="T11" fmla="*/ 42 h 84"/>
                  <a:gd name="T12" fmla="*/ 41 w 164"/>
                  <a:gd name="T13" fmla="*/ 84 h 84"/>
                  <a:gd name="T14" fmla="*/ 41 w 164"/>
                  <a:gd name="T15" fmla="*/ 15 h 84"/>
                  <a:gd name="T16" fmla="*/ 68 w 164"/>
                  <a:gd name="T17" fmla="*/ 42 h 84"/>
                  <a:gd name="T18" fmla="*/ 41 w 164"/>
                  <a:gd name="T19" fmla="*/ 69 h 84"/>
                  <a:gd name="T20" fmla="*/ 15 w 164"/>
                  <a:gd name="T21" fmla="*/ 42 h 84"/>
                  <a:gd name="T22" fmla="*/ 41 w 164"/>
                  <a:gd name="T23" fmla="*/ 1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84">
                    <a:moveTo>
                      <a:pt x="41" y="84"/>
                    </a:moveTo>
                    <a:cubicBezTo>
                      <a:pt x="122" y="84"/>
                      <a:pt x="122" y="84"/>
                      <a:pt x="122" y="84"/>
                    </a:cubicBezTo>
                    <a:cubicBezTo>
                      <a:pt x="145" y="84"/>
                      <a:pt x="164" y="65"/>
                      <a:pt x="164" y="42"/>
                    </a:cubicBezTo>
                    <a:cubicBezTo>
                      <a:pt x="164" y="19"/>
                      <a:pt x="145" y="0"/>
                      <a:pt x="122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8" y="0"/>
                      <a:pt x="0" y="19"/>
                      <a:pt x="0" y="42"/>
                    </a:cubicBezTo>
                    <a:cubicBezTo>
                      <a:pt x="0" y="65"/>
                      <a:pt x="18" y="84"/>
                      <a:pt x="41" y="84"/>
                    </a:cubicBezTo>
                    <a:close/>
                    <a:moveTo>
                      <a:pt x="41" y="15"/>
                    </a:moveTo>
                    <a:cubicBezTo>
                      <a:pt x="56" y="15"/>
                      <a:pt x="68" y="27"/>
                      <a:pt x="68" y="42"/>
                    </a:cubicBezTo>
                    <a:cubicBezTo>
                      <a:pt x="68" y="57"/>
                      <a:pt x="56" y="69"/>
                      <a:pt x="41" y="69"/>
                    </a:cubicBezTo>
                    <a:cubicBezTo>
                      <a:pt x="27" y="69"/>
                      <a:pt x="15" y="57"/>
                      <a:pt x="15" y="42"/>
                    </a:cubicBezTo>
                    <a:cubicBezTo>
                      <a:pt x="15" y="27"/>
                      <a:pt x="27" y="15"/>
                      <a:pt x="41" y="1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6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  <p:sp>
            <p:nvSpPr>
              <p:cNvPr id="135" name="Freeform 111"/>
              <p:cNvSpPr>
                <a:spLocks noEditPoints="1"/>
              </p:cNvSpPr>
              <p:nvPr/>
            </p:nvSpPr>
            <p:spPr bwMode="auto">
              <a:xfrm>
                <a:off x="10372725" y="5511800"/>
                <a:ext cx="627063" cy="320675"/>
              </a:xfrm>
              <a:custGeom>
                <a:avLst/>
                <a:gdLst>
                  <a:gd name="T0" fmla="*/ 123 w 164"/>
                  <a:gd name="T1" fmla="*/ 0 h 84"/>
                  <a:gd name="T2" fmla="*/ 42 w 164"/>
                  <a:gd name="T3" fmla="*/ 0 h 84"/>
                  <a:gd name="T4" fmla="*/ 0 w 164"/>
                  <a:gd name="T5" fmla="*/ 42 h 84"/>
                  <a:gd name="T6" fmla="*/ 42 w 164"/>
                  <a:gd name="T7" fmla="*/ 84 h 84"/>
                  <a:gd name="T8" fmla="*/ 123 w 164"/>
                  <a:gd name="T9" fmla="*/ 84 h 84"/>
                  <a:gd name="T10" fmla="*/ 164 w 164"/>
                  <a:gd name="T11" fmla="*/ 42 h 84"/>
                  <a:gd name="T12" fmla="*/ 123 w 164"/>
                  <a:gd name="T13" fmla="*/ 0 h 84"/>
                  <a:gd name="T14" fmla="*/ 123 w 164"/>
                  <a:gd name="T15" fmla="*/ 69 h 84"/>
                  <a:gd name="T16" fmla="*/ 96 w 164"/>
                  <a:gd name="T17" fmla="*/ 42 h 84"/>
                  <a:gd name="T18" fmla="*/ 123 w 164"/>
                  <a:gd name="T19" fmla="*/ 15 h 84"/>
                  <a:gd name="T20" fmla="*/ 149 w 164"/>
                  <a:gd name="T21" fmla="*/ 42 h 84"/>
                  <a:gd name="T22" fmla="*/ 123 w 164"/>
                  <a:gd name="T23" fmla="*/ 69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84">
                    <a:moveTo>
                      <a:pt x="123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19" y="0"/>
                      <a:pt x="0" y="19"/>
                      <a:pt x="0" y="42"/>
                    </a:cubicBezTo>
                    <a:cubicBezTo>
                      <a:pt x="0" y="65"/>
                      <a:pt x="19" y="84"/>
                      <a:pt x="42" y="84"/>
                    </a:cubicBezTo>
                    <a:cubicBezTo>
                      <a:pt x="123" y="84"/>
                      <a:pt x="123" y="84"/>
                      <a:pt x="123" y="84"/>
                    </a:cubicBezTo>
                    <a:cubicBezTo>
                      <a:pt x="146" y="84"/>
                      <a:pt x="164" y="65"/>
                      <a:pt x="164" y="42"/>
                    </a:cubicBezTo>
                    <a:cubicBezTo>
                      <a:pt x="164" y="19"/>
                      <a:pt x="146" y="0"/>
                      <a:pt x="123" y="0"/>
                    </a:cubicBezTo>
                    <a:close/>
                    <a:moveTo>
                      <a:pt x="123" y="69"/>
                    </a:moveTo>
                    <a:cubicBezTo>
                      <a:pt x="108" y="69"/>
                      <a:pt x="96" y="57"/>
                      <a:pt x="96" y="42"/>
                    </a:cubicBezTo>
                    <a:cubicBezTo>
                      <a:pt x="96" y="27"/>
                      <a:pt x="108" y="15"/>
                      <a:pt x="123" y="15"/>
                    </a:cubicBezTo>
                    <a:cubicBezTo>
                      <a:pt x="137" y="15"/>
                      <a:pt x="149" y="27"/>
                      <a:pt x="149" y="42"/>
                    </a:cubicBezTo>
                    <a:cubicBezTo>
                      <a:pt x="149" y="57"/>
                      <a:pt x="137" y="69"/>
                      <a:pt x="123" y="6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</a:schemeClr>
                  </a:gs>
                  <a:gs pos="50000">
                    <a:schemeClr val="bg1">
                      <a:shade val="67500"/>
                      <a:satMod val="115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anchor="ctr" anchorCtr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600">
                  <a:latin typeface="Segoe UI Light" panose="020B0502040204020203" pitchFamily="34" charset="0"/>
                  <a:ea typeface="宋体" panose="02010600030101010101" pitchFamily="2" charset="-122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33" name="文本框 193"/>
            <p:cNvSpPr txBox="1"/>
            <p:nvPr/>
          </p:nvSpPr>
          <p:spPr>
            <a:xfrm>
              <a:off x="9231080" y="4833555"/>
              <a:ext cx="1838802" cy="817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ea typeface="Segoe UI Emoji" panose="020B0502040204020203" pitchFamily="34" charset="0"/>
                  <a:cs typeface="Segoe UI Light" panose="020B0502040204020203" pitchFamily="34" charset="0"/>
                </a:rPr>
                <a:t>Channel 25 Alarm Input</a:t>
              </a:r>
              <a:endPara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36" name="文本框 206"/>
          <p:cNvSpPr txBox="1"/>
          <p:nvPr/>
        </p:nvSpPr>
        <p:spPr>
          <a:xfrm>
            <a:off x="9454612" y="4177673"/>
            <a:ext cx="11368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2019/09/08 18:52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7" name="文本框 207"/>
          <p:cNvSpPr txBox="1"/>
          <p:nvPr/>
        </p:nvSpPr>
        <p:spPr>
          <a:xfrm>
            <a:off x="9451005" y="4795010"/>
            <a:ext cx="11368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2019/09/08 19:23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8" name="文本框 208"/>
          <p:cNvSpPr txBox="1"/>
          <p:nvPr/>
        </p:nvSpPr>
        <p:spPr>
          <a:xfrm>
            <a:off x="9449734" y="5466009"/>
            <a:ext cx="11368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2019/09/08 19:36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39" name="组合 209"/>
          <p:cNvGrpSpPr/>
          <p:nvPr/>
        </p:nvGrpSpPr>
        <p:grpSpPr>
          <a:xfrm>
            <a:off x="10680958" y="4164728"/>
            <a:ext cx="216000" cy="216000"/>
            <a:chOff x="959063" y="2393286"/>
            <a:chExt cx="216000" cy="216000"/>
          </a:xfrm>
        </p:grpSpPr>
        <p:sp>
          <p:nvSpPr>
            <p:cNvPr id="140" name="圆角矩形 210"/>
            <p:cNvSpPr>
              <a:spLocks noChangeAspect="1"/>
            </p:cNvSpPr>
            <p:nvPr/>
          </p:nvSpPr>
          <p:spPr bwMode="auto">
            <a:xfrm>
              <a:off x="959063" y="2393286"/>
              <a:ext cx="216000" cy="216000"/>
            </a:xfrm>
            <a:prstGeom prst="roundRect">
              <a:avLst/>
            </a:prstGeom>
            <a:solidFill>
              <a:srgbClr val="74C237"/>
            </a:solidFill>
            <a:ln>
              <a:solidFill>
                <a:srgbClr val="74C237"/>
              </a:solidFill>
            </a:ln>
            <a:extLst/>
          </p:spPr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141" name="KSO_Shape"/>
            <p:cNvSpPr/>
            <p:nvPr/>
          </p:nvSpPr>
          <p:spPr>
            <a:xfrm>
              <a:off x="989960" y="2441127"/>
              <a:ext cx="156343" cy="116996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42" name="文本框 212"/>
          <p:cNvSpPr txBox="1"/>
          <p:nvPr/>
        </p:nvSpPr>
        <p:spPr>
          <a:xfrm>
            <a:off x="10859947" y="4144210"/>
            <a:ext cx="694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Checked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43" name="组合 213"/>
          <p:cNvGrpSpPr/>
          <p:nvPr/>
        </p:nvGrpSpPr>
        <p:grpSpPr>
          <a:xfrm>
            <a:off x="10680958" y="4806732"/>
            <a:ext cx="216000" cy="216000"/>
            <a:chOff x="959063" y="2393286"/>
            <a:chExt cx="216000" cy="216000"/>
          </a:xfrm>
        </p:grpSpPr>
        <p:sp>
          <p:nvSpPr>
            <p:cNvPr id="144" name="圆角矩形 214"/>
            <p:cNvSpPr>
              <a:spLocks noChangeAspect="1"/>
            </p:cNvSpPr>
            <p:nvPr/>
          </p:nvSpPr>
          <p:spPr bwMode="auto">
            <a:xfrm>
              <a:off x="959063" y="2393286"/>
              <a:ext cx="216000" cy="216000"/>
            </a:xfrm>
            <a:prstGeom prst="roundRect">
              <a:avLst/>
            </a:prstGeom>
            <a:solidFill>
              <a:srgbClr val="74C237"/>
            </a:solidFill>
            <a:ln>
              <a:solidFill>
                <a:srgbClr val="74C237"/>
              </a:solidFill>
            </a:ln>
            <a:extLst/>
          </p:spPr>
          <p:txBody>
            <a:bodyPr rtlCol="0" anchor="ctr"/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145" name="KSO_Shape"/>
            <p:cNvSpPr/>
            <p:nvPr/>
          </p:nvSpPr>
          <p:spPr>
            <a:xfrm>
              <a:off x="989960" y="2441127"/>
              <a:ext cx="156343" cy="116996"/>
            </a:xfrm>
            <a:custGeom>
              <a:avLst/>
              <a:gdLst/>
              <a:ahLst/>
              <a:cxnLst/>
              <a:rect l="l" t="t" r="r" b="b"/>
              <a:pathLst>
                <a:path w="1439795" h="1078336">
                  <a:moveTo>
                    <a:pt x="1320032" y="0"/>
                  </a:moveTo>
                  <a:lnTo>
                    <a:pt x="1439795" y="108600"/>
                  </a:lnTo>
                  <a:lnTo>
                    <a:pt x="560454" y="1078336"/>
                  </a:lnTo>
                  <a:lnTo>
                    <a:pt x="0" y="570126"/>
                  </a:lnTo>
                  <a:lnTo>
                    <a:pt x="100041" y="459801"/>
                  </a:lnTo>
                  <a:lnTo>
                    <a:pt x="540731" y="85941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46" name="文本框 216"/>
          <p:cNvSpPr txBox="1"/>
          <p:nvPr/>
        </p:nvSpPr>
        <p:spPr>
          <a:xfrm>
            <a:off x="10859947" y="4786214"/>
            <a:ext cx="6944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Checked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7" name="文本框 220"/>
          <p:cNvSpPr txBox="1"/>
          <p:nvPr/>
        </p:nvSpPr>
        <p:spPr>
          <a:xfrm>
            <a:off x="10856648" y="5446271"/>
            <a:ext cx="8034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Unchecked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8" name="圆角矩形 224"/>
          <p:cNvSpPr>
            <a:spLocks noChangeAspect="1"/>
          </p:cNvSpPr>
          <p:nvPr/>
        </p:nvSpPr>
        <p:spPr bwMode="auto">
          <a:xfrm>
            <a:off x="10676487" y="5474546"/>
            <a:ext cx="216000" cy="216000"/>
          </a:xfrm>
          <a:prstGeom prst="roundRect">
            <a:avLst/>
          </a:prstGeom>
          <a:solidFill>
            <a:srgbClr val="FFC000"/>
          </a:solidFill>
          <a:ln>
            <a:noFill/>
          </a:ln>
          <a:extLst/>
        </p:spPr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149" name="KSO_Shape"/>
          <p:cNvSpPr>
            <a:spLocks/>
          </p:cNvSpPr>
          <p:nvPr/>
        </p:nvSpPr>
        <p:spPr bwMode="auto">
          <a:xfrm flipH="1">
            <a:off x="10761624" y="5498245"/>
            <a:ext cx="45719" cy="164592"/>
          </a:xfrm>
          <a:custGeom>
            <a:avLst/>
            <a:gdLst>
              <a:gd name="T0" fmla="*/ 206776 w 3409951"/>
              <a:gd name="T1" fmla="*/ 1388383 h 14859002"/>
              <a:gd name="T2" fmla="*/ 413168 w 3409951"/>
              <a:gd name="T3" fmla="*/ 1594390 h 14859002"/>
              <a:gd name="T4" fmla="*/ 206776 w 3409951"/>
              <a:gd name="T5" fmla="*/ 1800397 h 14859002"/>
              <a:gd name="T6" fmla="*/ 385 w 3409951"/>
              <a:gd name="T7" fmla="*/ 1594390 h 14859002"/>
              <a:gd name="T8" fmla="*/ 206776 w 3409951"/>
              <a:gd name="T9" fmla="*/ 1388383 h 14859002"/>
              <a:gd name="T10" fmla="*/ 206523 w 3409951"/>
              <a:gd name="T11" fmla="*/ 0 h 14859002"/>
              <a:gd name="T12" fmla="*/ 412591 w 3409951"/>
              <a:gd name="T13" fmla="*/ 205569 h 14859002"/>
              <a:gd name="T14" fmla="*/ 412591 w 3409951"/>
              <a:gd name="T15" fmla="*/ 1085607 h 14859002"/>
              <a:gd name="T16" fmla="*/ 206523 w 3409951"/>
              <a:gd name="T17" fmla="*/ 1291631 h 14859002"/>
              <a:gd name="T18" fmla="*/ 0 w 3409951"/>
              <a:gd name="T19" fmla="*/ 1085607 h 14859002"/>
              <a:gd name="T20" fmla="*/ 0 w 3409951"/>
              <a:gd name="T21" fmla="*/ 205569 h 14859002"/>
              <a:gd name="T22" fmla="*/ 206523 w 3409951"/>
              <a:gd name="T23" fmla="*/ 0 h 148590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409951" h="14859002">
                <a:moveTo>
                  <a:pt x="1706563" y="11458576"/>
                </a:moveTo>
                <a:cubicBezTo>
                  <a:pt x="2647318" y="11458576"/>
                  <a:pt x="3409951" y="12219787"/>
                  <a:pt x="3409951" y="13158789"/>
                </a:cubicBezTo>
                <a:cubicBezTo>
                  <a:pt x="3409951" y="14097791"/>
                  <a:pt x="2647318" y="14859002"/>
                  <a:pt x="1706563" y="14859002"/>
                </a:cubicBezTo>
                <a:cubicBezTo>
                  <a:pt x="765808" y="14859002"/>
                  <a:pt x="3175" y="14097791"/>
                  <a:pt x="3175" y="13158789"/>
                </a:cubicBezTo>
                <a:cubicBezTo>
                  <a:pt x="3175" y="12219787"/>
                  <a:pt x="765808" y="11458576"/>
                  <a:pt x="1706563" y="11458576"/>
                </a:cubicBezTo>
                <a:close/>
                <a:moveTo>
                  <a:pt x="1704476" y="0"/>
                </a:moveTo>
                <a:cubicBezTo>
                  <a:pt x="2645135" y="0"/>
                  <a:pt x="3405188" y="761970"/>
                  <a:pt x="3405188" y="1696602"/>
                </a:cubicBezTo>
                <a:cubicBezTo>
                  <a:pt x="3405188" y="1696602"/>
                  <a:pt x="3405188" y="1696602"/>
                  <a:pt x="3405188" y="8959708"/>
                </a:cubicBezTo>
                <a:cubicBezTo>
                  <a:pt x="3405188" y="9898094"/>
                  <a:pt x="2645135" y="10660063"/>
                  <a:pt x="1704476" y="10660063"/>
                </a:cubicBezTo>
                <a:cubicBezTo>
                  <a:pt x="763816" y="10660063"/>
                  <a:pt x="0" y="9898094"/>
                  <a:pt x="0" y="8959708"/>
                </a:cubicBezTo>
                <a:cubicBezTo>
                  <a:pt x="0" y="8959708"/>
                  <a:pt x="0" y="8959708"/>
                  <a:pt x="0" y="1696602"/>
                </a:cubicBezTo>
                <a:cubicBezTo>
                  <a:pt x="0" y="761970"/>
                  <a:pt x="763816" y="0"/>
                  <a:pt x="17044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50" name="直接连接符 3"/>
          <p:cNvCxnSpPr/>
          <p:nvPr/>
        </p:nvCxnSpPr>
        <p:spPr>
          <a:xfrm>
            <a:off x="846143" y="1654045"/>
            <a:ext cx="3000928" cy="0"/>
          </a:xfrm>
          <a:prstGeom prst="line">
            <a:avLst/>
          </a:prstGeom>
          <a:ln w="12700">
            <a:solidFill>
              <a:srgbClr val="81828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连接符 153"/>
          <p:cNvCxnSpPr/>
          <p:nvPr/>
        </p:nvCxnSpPr>
        <p:spPr>
          <a:xfrm>
            <a:off x="846143" y="2282695"/>
            <a:ext cx="3000928" cy="0"/>
          </a:xfrm>
          <a:prstGeom prst="line">
            <a:avLst/>
          </a:prstGeom>
          <a:ln w="12700">
            <a:solidFill>
              <a:srgbClr val="81828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连接符 154"/>
          <p:cNvCxnSpPr/>
          <p:nvPr/>
        </p:nvCxnSpPr>
        <p:spPr>
          <a:xfrm>
            <a:off x="4673623" y="1654045"/>
            <a:ext cx="3000928" cy="0"/>
          </a:xfrm>
          <a:prstGeom prst="line">
            <a:avLst/>
          </a:prstGeom>
          <a:ln w="12700">
            <a:solidFill>
              <a:srgbClr val="81828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接连接符 155"/>
          <p:cNvCxnSpPr/>
          <p:nvPr/>
        </p:nvCxnSpPr>
        <p:spPr>
          <a:xfrm>
            <a:off x="4673623" y="2322666"/>
            <a:ext cx="3000928" cy="0"/>
          </a:xfrm>
          <a:prstGeom prst="line">
            <a:avLst/>
          </a:prstGeom>
          <a:ln w="12700">
            <a:solidFill>
              <a:srgbClr val="81828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连接符 156"/>
          <p:cNvCxnSpPr/>
          <p:nvPr/>
        </p:nvCxnSpPr>
        <p:spPr>
          <a:xfrm>
            <a:off x="8520397" y="1654045"/>
            <a:ext cx="3000928" cy="0"/>
          </a:xfrm>
          <a:prstGeom prst="line">
            <a:avLst/>
          </a:prstGeom>
          <a:ln w="12700">
            <a:solidFill>
              <a:srgbClr val="81828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7"/>
          <p:cNvCxnSpPr/>
          <p:nvPr/>
        </p:nvCxnSpPr>
        <p:spPr>
          <a:xfrm>
            <a:off x="8520397" y="2322666"/>
            <a:ext cx="3000928" cy="0"/>
          </a:xfrm>
          <a:prstGeom prst="line">
            <a:avLst/>
          </a:prstGeom>
          <a:ln w="12700">
            <a:solidFill>
              <a:srgbClr val="81828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8"/>
          <p:cNvCxnSpPr/>
          <p:nvPr/>
        </p:nvCxnSpPr>
        <p:spPr>
          <a:xfrm>
            <a:off x="8520397" y="4585972"/>
            <a:ext cx="3000928" cy="0"/>
          </a:xfrm>
          <a:prstGeom prst="line">
            <a:avLst/>
          </a:prstGeom>
          <a:ln w="12700">
            <a:solidFill>
              <a:srgbClr val="81828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9"/>
          <p:cNvCxnSpPr/>
          <p:nvPr/>
        </p:nvCxnSpPr>
        <p:spPr>
          <a:xfrm>
            <a:off x="8520397" y="5254593"/>
            <a:ext cx="3000928" cy="0"/>
          </a:xfrm>
          <a:prstGeom prst="line">
            <a:avLst/>
          </a:prstGeom>
          <a:ln w="12700">
            <a:solidFill>
              <a:srgbClr val="81828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8" name="Picture 1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566" y="1084147"/>
            <a:ext cx="1030726" cy="419134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64" y="1728056"/>
            <a:ext cx="1030726" cy="419134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172" y="2426228"/>
            <a:ext cx="1030726" cy="41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9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20" grpId="0" animBg="1"/>
      <p:bldP spid="21" grpId="0" animBg="1"/>
      <p:bldP spid="22" grpId="0"/>
      <p:bldP spid="23" grpId="0"/>
      <p:bldP spid="27" grpId="0"/>
      <p:bldP spid="28" grpId="0" animBg="1"/>
      <p:bldP spid="29" grpId="0"/>
      <p:bldP spid="30" grpId="0"/>
      <p:bldP spid="31" grpId="0" animBg="1"/>
      <p:bldP spid="32" grpId="0" animBg="1"/>
      <p:bldP spid="33" grpId="0"/>
      <p:bldP spid="34" grpId="0"/>
      <p:bldP spid="35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/>
      <p:bldP spid="45" grpId="0"/>
      <p:bldP spid="46" grpId="0"/>
      <p:bldP spid="47" grpId="0"/>
      <p:bldP spid="51" grpId="0"/>
      <p:bldP spid="55" grpId="0"/>
      <p:bldP spid="56" grpId="0" animBg="1"/>
      <p:bldP spid="57" grpId="0" animBg="1"/>
      <p:bldP spid="58" grpId="0"/>
      <p:bldP spid="59" grpId="0"/>
      <p:bldP spid="60" grpId="0"/>
      <p:bldP spid="61" grpId="0"/>
      <p:bldP spid="73" grpId="0"/>
      <p:bldP spid="74" grpId="0"/>
      <p:bldP spid="75" grpId="0"/>
      <p:bldP spid="76" grpId="0"/>
      <p:bldP spid="80" grpId="0"/>
      <p:bldP spid="81" grpId="0"/>
      <p:bldP spid="82" grpId="0"/>
      <p:bldP spid="86" grpId="0"/>
      <p:bldP spid="87" grpId="0"/>
      <p:bldP spid="88" grpId="0"/>
      <p:bldP spid="89" grpId="0" animBg="1"/>
      <p:bldP spid="90" grpId="0" animBg="1"/>
      <p:bldP spid="91" grpId="0"/>
      <p:bldP spid="95" grpId="0" animBg="1"/>
      <p:bldP spid="96" grpId="0" animBg="1"/>
      <p:bldP spid="97" grpId="0" animBg="1"/>
      <p:bldP spid="98" grpId="0" animBg="1"/>
      <p:bldP spid="99" grpId="0"/>
      <p:bldP spid="100" grpId="0"/>
      <p:bldP spid="101" grpId="0"/>
      <p:bldP spid="102" grpId="0"/>
      <p:bldP spid="106" grpId="0"/>
      <p:bldP spid="136" grpId="0"/>
      <p:bldP spid="137" grpId="0"/>
      <p:bldP spid="138" grpId="0"/>
      <p:bldP spid="142" grpId="0"/>
      <p:bldP spid="146" grpId="0"/>
      <p:bldP spid="147" grpId="0"/>
      <p:bldP spid="148" grpId="0" animBg="1"/>
      <p:bldP spid="14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可选过程 21"/>
          <p:cNvSpPr/>
          <p:nvPr/>
        </p:nvSpPr>
        <p:spPr bwMode="auto">
          <a:xfrm>
            <a:off x="2696994" y="1199620"/>
            <a:ext cx="1040082" cy="407035"/>
          </a:xfrm>
          <a:prstGeom prst="flowChartAlternateProcess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  <a:sym typeface="Calibri" pitchFamily="34" charset="0"/>
              </a:rPr>
              <a:t>Export</a:t>
            </a:r>
            <a:endParaRPr lang="zh-CN" altLang="en-US" dirty="0">
              <a:solidFill>
                <a:schemeClr val="bg1"/>
              </a:solidFill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3" name="文本框 1"/>
          <p:cNvSpPr txBox="1">
            <a:spLocks noChangeArrowheads="1"/>
          </p:cNvSpPr>
          <p:nvPr/>
        </p:nvSpPr>
        <p:spPr bwMode="auto">
          <a:xfrm>
            <a:off x="132693" y="108153"/>
            <a:ext cx="79826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Easy Maintenance</a:t>
            </a:r>
          </a:p>
        </p:txBody>
      </p:sp>
      <p:sp>
        <p:nvSpPr>
          <p:cNvPr id="4" name="矩形 3"/>
          <p:cNvSpPr/>
          <p:nvPr/>
        </p:nvSpPr>
        <p:spPr>
          <a:xfrm>
            <a:off x="623392" y="921459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72772" y="921459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82963" y="921459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72772" y="3873894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3392" y="3854706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282963" y="3854706"/>
            <a:ext cx="3360373" cy="2112235"/>
          </a:xfrm>
          <a:prstGeom prst="rect">
            <a:avLst/>
          </a:prstGeom>
          <a:noFill/>
          <a:ln w="28575">
            <a:solidFill>
              <a:srgbClr val="81828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388616" y="3011815"/>
            <a:ext cx="383406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Easily Collect Information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</a:t>
            </a:r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ne-click </a:t>
            </a:r>
            <a:r>
              <a:rPr lang="en-US" altLang="zh-CN" sz="1400" dirty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 collect maintenance </a:t>
            </a:r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information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241735" y="3011815"/>
            <a:ext cx="38340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Configurations Copy</a:t>
            </a:r>
          </a:p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Quickly export and import configurations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8056753" y="3011815"/>
            <a:ext cx="39401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Removable Front Panel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Easily remove the front panel to install or replace hard disks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4441386" y="5966881"/>
            <a:ext cx="33834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s-US" altLang="zh-CN" sz="2000" dirty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Network Sniffer</a:t>
            </a:r>
          </a:p>
          <a:p>
            <a:pPr algn="ctr"/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Built-in Network Sniffer to capture packets for analysis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553362" y="5966881"/>
            <a:ext cx="35903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s-US" altLang="zh-CN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 </a:t>
            </a:r>
            <a:r>
              <a:rPr lang="es-US" altLang="zh-CN" sz="2000" dirty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Easily </a:t>
            </a:r>
            <a:r>
              <a:rPr lang="en-US" altLang="zh-CN" sz="2000" dirty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Plug-in </a:t>
            </a:r>
            <a:r>
              <a:rPr lang="en-US" altLang="zh-CN" sz="2000" dirty="0" smtClean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Mounting</a:t>
            </a:r>
            <a:endParaRPr lang="es-US" altLang="zh-CN" sz="2000" dirty="0" smtClean="0">
              <a:solidFill>
                <a:srgbClr val="1076AC"/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altLang="zh-CN" sz="1400" dirty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Directly </a:t>
            </a:r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pull out and plug in to replace hard disk, power supply and decoder card</a:t>
            </a:r>
            <a:endParaRPr lang="en-US" altLang="zh-CN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8204881" y="5966881"/>
            <a:ext cx="35903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1076AC"/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Strong Support Team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Response time for technical support is conducted quickly and </a:t>
            </a:r>
            <a:r>
              <a:rPr lang="en-US" altLang="zh-CN" sz="14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efficiently</a:t>
            </a:r>
            <a:endParaRPr lang="zh-CN" altLang="en-US" sz="14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7" name="组合 24"/>
          <p:cNvGrpSpPr/>
          <p:nvPr/>
        </p:nvGrpSpPr>
        <p:grpSpPr>
          <a:xfrm>
            <a:off x="713670" y="1655672"/>
            <a:ext cx="1866139" cy="317209"/>
            <a:chOff x="713670" y="1655672"/>
            <a:chExt cx="1866139" cy="317209"/>
          </a:xfrm>
        </p:grpSpPr>
        <p:sp>
          <p:nvSpPr>
            <p:cNvPr id="18" name="矩形 17"/>
            <p:cNvSpPr/>
            <p:nvPr/>
          </p:nvSpPr>
          <p:spPr bwMode="auto">
            <a:xfrm>
              <a:off x="1061445" y="1659760"/>
              <a:ext cx="1518364" cy="308184"/>
            </a:xfrm>
            <a:prstGeom prst="rect">
              <a:avLst/>
            </a:prstGeom>
            <a:noFill/>
            <a:ln>
              <a:solidFill>
                <a:srgbClr val="818283"/>
              </a:solidFill>
              <a:prstDash val="dash"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grpSp>
          <p:nvGrpSpPr>
            <p:cNvPr id="19" name="组合 23"/>
            <p:cNvGrpSpPr/>
            <p:nvPr/>
          </p:nvGrpSpPr>
          <p:grpSpPr>
            <a:xfrm>
              <a:off x="713670" y="1655672"/>
              <a:ext cx="1794005" cy="317209"/>
              <a:chOff x="1296361" y="1655672"/>
              <a:chExt cx="1794005" cy="317209"/>
            </a:xfrm>
          </p:grpSpPr>
          <p:sp>
            <p:nvSpPr>
              <p:cNvPr id="20" name="矩形 16"/>
              <p:cNvSpPr/>
              <p:nvPr/>
            </p:nvSpPr>
            <p:spPr>
              <a:xfrm>
                <a:off x="1644136" y="1665104"/>
                <a:ext cx="144623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Maintainance.zip</a:t>
                </a:r>
              </a:p>
            </p:txBody>
          </p:sp>
          <p:sp>
            <p:nvSpPr>
              <p:cNvPr id="21" name="KSO_Shape"/>
              <p:cNvSpPr>
                <a:spLocks/>
              </p:cNvSpPr>
              <p:nvPr/>
            </p:nvSpPr>
            <p:spPr bwMode="auto">
              <a:xfrm>
                <a:off x="1296361" y="1655672"/>
                <a:ext cx="311170" cy="312272"/>
              </a:xfrm>
              <a:custGeom>
                <a:avLst/>
                <a:gdLst>
                  <a:gd name="T0" fmla="*/ 1471281 w 3950"/>
                  <a:gd name="T1" fmla="*/ 1585004 h 3962"/>
                  <a:gd name="T2" fmla="*/ 1291856 w 3950"/>
                  <a:gd name="T3" fmla="*/ 1800397 h 3962"/>
                  <a:gd name="T4" fmla="*/ 0 w 3950"/>
                  <a:gd name="T5" fmla="*/ 1620903 h 3962"/>
                  <a:gd name="T6" fmla="*/ 179425 w 3950"/>
                  <a:gd name="T7" fmla="*/ 5453 h 3962"/>
                  <a:gd name="T8" fmla="*/ 963441 w 3950"/>
                  <a:gd name="T9" fmla="*/ 5453 h 3962"/>
                  <a:gd name="T10" fmla="*/ 968438 w 3950"/>
                  <a:gd name="T11" fmla="*/ 5453 h 3962"/>
                  <a:gd name="T12" fmla="*/ 968892 w 3950"/>
                  <a:gd name="T13" fmla="*/ 5907 h 3962"/>
                  <a:gd name="T14" fmla="*/ 1471281 w 3950"/>
                  <a:gd name="T15" fmla="*/ 543936 h 3962"/>
                  <a:gd name="T16" fmla="*/ 1474006 w 3950"/>
                  <a:gd name="T17" fmla="*/ 552116 h 3962"/>
                  <a:gd name="T18" fmla="*/ 1471281 w 3950"/>
                  <a:gd name="T19" fmla="*/ 974723 h 3962"/>
                  <a:gd name="T20" fmla="*/ 1794245 w 3950"/>
                  <a:gd name="T21" fmla="*/ 1154217 h 3962"/>
                  <a:gd name="T22" fmla="*/ 1614821 w 3950"/>
                  <a:gd name="T23" fmla="*/ 1585004 h 3962"/>
                  <a:gd name="T24" fmla="*/ 968892 w 3950"/>
                  <a:gd name="T25" fmla="*/ 364442 h 3962"/>
                  <a:gd name="T26" fmla="*/ 1355450 w 3950"/>
                  <a:gd name="T27" fmla="*/ 543936 h 3962"/>
                  <a:gd name="T28" fmla="*/ 1399511 w 3950"/>
                  <a:gd name="T29" fmla="*/ 615734 h 3962"/>
                  <a:gd name="T30" fmla="*/ 897123 w 3950"/>
                  <a:gd name="T31" fmla="*/ 436240 h 3962"/>
                  <a:gd name="T32" fmla="*/ 251194 w 3950"/>
                  <a:gd name="T33" fmla="*/ 77251 h 3962"/>
                  <a:gd name="T34" fmla="*/ 71770 w 3950"/>
                  <a:gd name="T35" fmla="*/ 1549105 h 3962"/>
                  <a:gd name="T36" fmla="*/ 1220087 w 3950"/>
                  <a:gd name="T37" fmla="*/ 1728599 h 3962"/>
                  <a:gd name="T38" fmla="*/ 574158 w 3950"/>
                  <a:gd name="T39" fmla="*/ 1585004 h 3962"/>
                  <a:gd name="T40" fmla="*/ 394734 w 3950"/>
                  <a:gd name="T41" fmla="*/ 1154217 h 3962"/>
                  <a:gd name="T42" fmla="*/ 1399511 w 3950"/>
                  <a:gd name="T43" fmla="*/ 974723 h 3962"/>
                  <a:gd name="T44" fmla="*/ 1140595 w 3950"/>
                  <a:gd name="T45" fmla="*/ 1455495 h 3962"/>
                  <a:gd name="T46" fmla="*/ 1078364 w 3950"/>
                  <a:gd name="T47" fmla="*/ 1147401 h 3962"/>
                  <a:gd name="T48" fmla="*/ 1140595 w 3950"/>
                  <a:gd name="T49" fmla="*/ 1455495 h 3962"/>
                  <a:gd name="T50" fmla="*/ 1023855 w 3950"/>
                  <a:gd name="T51" fmla="*/ 1147401 h 3962"/>
                  <a:gd name="T52" fmla="*/ 798098 w 3950"/>
                  <a:gd name="T53" fmla="*/ 1199204 h 3962"/>
                  <a:gd name="T54" fmla="*/ 779929 w 3950"/>
                  <a:gd name="T55" fmla="*/ 1399602 h 3962"/>
                  <a:gd name="T56" fmla="*/ 1030215 w 3950"/>
                  <a:gd name="T57" fmla="*/ 1455495 h 3962"/>
                  <a:gd name="T58" fmla="*/ 854878 w 3950"/>
                  <a:gd name="T59" fmla="*/ 1403692 h 3962"/>
                  <a:gd name="T60" fmla="*/ 1429037 w 3950"/>
                  <a:gd name="T61" fmla="*/ 1181937 h 3962"/>
                  <a:gd name="T62" fmla="*/ 1310480 w 3950"/>
                  <a:gd name="T63" fmla="*/ 1147401 h 3962"/>
                  <a:gd name="T64" fmla="*/ 1210548 w 3950"/>
                  <a:gd name="T65" fmla="*/ 1455495 h 3962"/>
                  <a:gd name="T66" fmla="*/ 1272778 w 3950"/>
                  <a:gd name="T67" fmla="*/ 1339165 h 3962"/>
                  <a:gd name="T68" fmla="*/ 1378162 w 3950"/>
                  <a:gd name="T69" fmla="*/ 1335075 h 3962"/>
                  <a:gd name="T70" fmla="*/ 1436759 w 3950"/>
                  <a:gd name="T71" fmla="*/ 1290088 h 3962"/>
                  <a:gd name="T72" fmla="*/ 1429037 w 3950"/>
                  <a:gd name="T73" fmla="*/ 1181937 h 3962"/>
                  <a:gd name="T74" fmla="*/ 1306846 w 3950"/>
                  <a:gd name="T75" fmla="*/ 1286907 h 3962"/>
                  <a:gd name="T76" fmla="*/ 1272778 w 3950"/>
                  <a:gd name="T77" fmla="*/ 1199204 h 3962"/>
                  <a:gd name="T78" fmla="*/ 1347728 w 3950"/>
                  <a:gd name="T79" fmla="*/ 1201476 h 3962"/>
                  <a:gd name="T80" fmla="*/ 1382704 w 3950"/>
                  <a:gd name="T81" fmla="*/ 1242828 h 3962"/>
                  <a:gd name="T82" fmla="*/ 1356358 w 3950"/>
                  <a:gd name="T83" fmla="*/ 1281908 h 3962"/>
                  <a:gd name="T84" fmla="*/ 574158 w 3950"/>
                  <a:gd name="T85" fmla="*/ 543936 h 3962"/>
                  <a:gd name="T86" fmla="*/ 358849 w 3950"/>
                  <a:gd name="T87" fmla="*/ 867026 h 3962"/>
                  <a:gd name="T88" fmla="*/ 430619 w 3950"/>
                  <a:gd name="T89" fmla="*/ 795228 h 3962"/>
                  <a:gd name="T90" fmla="*/ 502389 w 3950"/>
                  <a:gd name="T91" fmla="*/ 612553 h 3962"/>
                  <a:gd name="T92" fmla="*/ 430619 w 3950"/>
                  <a:gd name="T93" fmla="*/ 795228 h 3962"/>
                  <a:gd name="T94" fmla="*/ 610043 w 3950"/>
                  <a:gd name="T95" fmla="*/ 436240 h 3962"/>
                  <a:gd name="T96" fmla="*/ 430619 w 3950"/>
                  <a:gd name="T97" fmla="*/ 508037 h 3962"/>
                  <a:gd name="T98" fmla="*/ 430619 w 3950"/>
                  <a:gd name="T99" fmla="*/ 220846 h 3962"/>
                  <a:gd name="T100" fmla="*/ 610043 w 3950"/>
                  <a:gd name="T101" fmla="*/ 292644 h 3962"/>
                  <a:gd name="T102" fmla="*/ 430619 w 3950"/>
                  <a:gd name="T103" fmla="*/ 220846 h 3962"/>
                  <a:gd name="T104" fmla="*/ 502389 w 3950"/>
                  <a:gd name="T105" fmla="*/ 113150 h 3962"/>
                  <a:gd name="T106" fmla="*/ 322964 w 3950"/>
                  <a:gd name="T107" fmla="*/ 184947 h 3962"/>
                  <a:gd name="T108" fmla="*/ 502389 w 3950"/>
                  <a:gd name="T109" fmla="*/ 400341 h 3962"/>
                  <a:gd name="T110" fmla="*/ 322964 w 3950"/>
                  <a:gd name="T111" fmla="*/ 328543 h 3962"/>
                  <a:gd name="T112" fmla="*/ 502389 w 3950"/>
                  <a:gd name="T113" fmla="*/ 400341 h 396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950" h="3962">
                    <a:moveTo>
                      <a:pt x="3555" y="3488"/>
                    </a:moveTo>
                    <a:cubicBezTo>
                      <a:pt x="3239" y="3488"/>
                      <a:pt x="3239" y="3488"/>
                      <a:pt x="3239" y="3488"/>
                    </a:cubicBezTo>
                    <a:cubicBezTo>
                      <a:pt x="3239" y="3567"/>
                      <a:pt x="3239" y="3567"/>
                      <a:pt x="3239" y="3567"/>
                    </a:cubicBezTo>
                    <a:cubicBezTo>
                      <a:pt x="3239" y="3785"/>
                      <a:pt x="3062" y="3962"/>
                      <a:pt x="2844" y="3962"/>
                    </a:cubicBezTo>
                    <a:cubicBezTo>
                      <a:pt x="395" y="3962"/>
                      <a:pt x="395" y="3962"/>
                      <a:pt x="395" y="3962"/>
                    </a:cubicBezTo>
                    <a:cubicBezTo>
                      <a:pt x="177" y="3962"/>
                      <a:pt x="0" y="3785"/>
                      <a:pt x="0" y="3567"/>
                    </a:cubicBezTo>
                    <a:cubicBezTo>
                      <a:pt x="0" y="407"/>
                      <a:pt x="0" y="407"/>
                      <a:pt x="0" y="407"/>
                    </a:cubicBezTo>
                    <a:cubicBezTo>
                      <a:pt x="0" y="189"/>
                      <a:pt x="177" y="12"/>
                      <a:pt x="395" y="12"/>
                    </a:cubicBezTo>
                    <a:cubicBezTo>
                      <a:pt x="1975" y="12"/>
                      <a:pt x="1975" y="12"/>
                      <a:pt x="1975" y="12"/>
                    </a:cubicBezTo>
                    <a:cubicBezTo>
                      <a:pt x="2121" y="12"/>
                      <a:pt x="2121" y="12"/>
                      <a:pt x="2121" y="12"/>
                    </a:cubicBezTo>
                    <a:cubicBezTo>
                      <a:pt x="2121" y="0"/>
                      <a:pt x="2121" y="0"/>
                      <a:pt x="2121" y="0"/>
                    </a:cubicBezTo>
                    <a:cubicBezTo>
                      <a:pt x="2132" y="12"/>
                      <a:pt x="2132" y="12"/>
                      <a:pt x="2132" y="12"/>
                    </a:cubicBezTo>
                    <a:cubicBezTo>
                      <a:pt x="2133" y="12"/>
                      <a:pt x="2133" y="12"/>
                      <a:pt x="2133" y="12"/>
                    </a:cubicBezTo>
                    <a:cubicBezTo>
                      <a:pt x="2133" y="13"/>
                      <a:pt x="2133" y="13"/>
                      <a:pt x="2133" y="13"/>
                    </a:cubicBezTo>
                    <a:cubicBezTo>
                      <a:pt x="3227" y="1197"/>
                      <a:pt x="3227" y="1197"/>
                      <a:pt x="3227" y="1197"/>
                    </a:cubicBezTo>
                    <a:cubicBezTo>
                      <a:pt x="3239" y="1197"/>
                      <a:pt x="3239" y="1197"/>
                      <a:pt x="3239" y="1197"/>
                    </a:cubicBezTo>
                    <a:cubicBezTo>
                      <a:pt x="3239" y="1210"/>
                      <a:pt x="3239" y="1210"/>
                      <a:pt x="3239" y="1210"/>
                    </a:cubicBezTo>
                    <a:cubicBezTo>
                      <a:pt x="3245" y="1215"/>
                      <a:pt x="3245" y="1215"/>
                      <a:pt x="3245" y="1215"/>
                    </a:cubicBezTo>
                    <a:cubicBezTo>
                      <a:pt x="3239" y="1215"/>
                      <a:pt x="3239" y="1215"/>
                      <a:pt x="3239" y="1215"/>
                    </a:cubicBezTo>
                    <a:cubicBezTo>
                      <a:pt x="3239" y="2145"/>
                      <a:pt x="3239" y="2145"/>
                      <a:pt x="3239" y="2145"/>
                    </a:cubicBezTo>
                    <a:cubicBezTo>
                      <a:pt x="3555" y="2145"/>
                      <a:pt x="3555" y="2145"/>
                      <a:pt x="3555" y="2145"/>
                    </a:cubicBezTo>
                    <a:cubicBezTo>
                      <a:pt x="3773" y="2145"/>
                      <a:pt x="3950" y="2322"/>
                      <a:pt x="3950" y="2540"/>
                    </a:cubicBezTo>
                    <a:cubicBezTo>
                      <a:pt x="3950" y="3093"/>
                      <a:pt x="3950" y="3093"/>
                      <a:pt x="3950" y="3093"/>
                    </a:cubicBezTo>
                    <a:cubicBezTo>
                      <a:pt x="3950" y="3311"/>
                      <a:pt x="3773" y="3488"/>
                      <a:pt x="3555" y="3488"/>
                    </a:cubicBezTo>
                    <a:close/>
                    <a:moveTo>
                      <a:pt x="2133" y="295"/>
                    </a:moveTo>
                    <a:cubicBezTo>
                      <a:pt x="2133" y="802"/>
                      <a:pt x="2133" y="802"/>
                      <a:pt x="2133" y="802"/>
                    </a:cubicBezTo>
                    <a:cubicBezTo>
                      <a:pt x="2133" y="1020"/>
                      <a:pt x="2310" y="1197"/>
                      <a:pt x="2528" y="1197"/>
                    </a:cubicBezTo>
                    <a:cubicBezTo>
                      <a:pt x="2984" y="1197"/>
                      <a:pt x="2984" y="1197"/>
                      <a:pt x="2984" y="1197"/>
                    </a:cubicBezTo>
                    <a:lnTo>
                      <a:pt x="2133" y="295"/>
                    </a:lnTo>
                    <a:close/>
                    <a:moveTo>
                      <a:pt x="3081" y="1355"/>
                    </a:moveTo>
                    <a:cubicBezTo>
                      <a:pt x="2370" y="1355"/>
                      <a:pt x="2370" y="1355"/>
                      <a:pt x="2370" y="1355"/>
                    </a:cubicBezTo>
                    <a:cubicBezTo>
                      <a:pt x="2152" y="1355"/>
                      <a:pt x="1975" y="1178"/>
                      <a:pt x="1975" y="960"/>
                    </a:cubicBezTo>
                    <a:cubicBezTo>
                      <a:pt x="1975" y="170"/>
                      <a:pt x="1975" y="170"/>
                      <a:pt x="1975" y="170"/>
                    </a:cubicBezTo>
                    <a:cubicBezTo>
                      <a:pt x="553" y="170"/>
                      <a:pt x="553" y="170"/>
                      <a:pt x="553" y="170"/>
                    </a:cubicBezTo>
                    <a:cubicBezTo>
                      <a:pt x="335" y="170"/>
                      <a:pt x="158" y="347"/>
                      <a:pt x="158" y="565"/>
                    </a:cubicBezTo>
                    <a:cubicBezTo>
                      <a:pt x="158" y="3409"/>
                      <a:pt x="158" y="3409"/>
                      <a:pt x="158" y="3409"/>
                    </a:cubicBezTo>
                    <a:cubicBezTo>
                      <a:pt x="158" y="3627"/>
                      <a:pt x="335" y="3804"/>
                      <a:pt x="553" y="3804"/>
                    </a:cubicBezTo>
                    <a:cubicBezTo>
                      <a:pt x="2686" y="3804"/>
                      <a:pt x="2686" y="3804"/>
                      <a:pt x="2686" y="3804"/>
                    </a:cubicBezTo>
                    <a:cubicBezTo>
                      <a:pt x="2877" y="3804"/>
                      <a:pt x="3037" y="3668"/>
                      <a:pt x="3073" y="3488"/>
                    </a:cubicBezTo>
                    <a:cubicBezTo>
                      <a:pt x="1264" y="3488"/>
                      <a:pt x="1264" y="3488"/>
                      <a:pt x="1264" y="3488"/>
                    </a:cubicBezTo>
                    <a:cubicBezTo>
                      <a:pt x="1046" y="3488"/>
                      <a:pt x="869" y="3311"/>
                      <a:pt x="869" y="3093"/>
                    </a:cubicBezTo>
                    <a:cubicBezTo>
                      <a:pt x="869" y="2540"/>
                      <a:pt x="869" y="2540"/>
                      <a:pt x="869" y="2540"/>
                    </a:cubicBezTo>
                    <a:cubicBezTo>
                      <a:pt x="869" y="2322"/>
                      <a:pt x="1046" y="2145"/>
                      <a:pt x="1264" y="2145"/>
                    </a:cubicBezTo>
                    <a:cubicBezTo>
                      <a:pt x="3081" y="2145"/>
                      <a:pt x="3081" y="2145"/>
                      <a:pt x="3081" y="2145"/>
                    </a:cubicBezTo>
                    <a:lnTo>
                      <a:pt x="3081" y="1355"/>
                    </a:lnTo>
                    <a:close/>
                    <a:moveTo>
                      <a:pt x="2511" y="3203"/>
                    </a:moveTo>
                    <a:cubicBezTo>
                      <a:pt x="2511" y="2525"/>
                      <a:pt x="2511" y="2525"/>
                      <a:pt x="2511" y="2525"/>
                    </a:cubicBezTo>
                    <a:cubicBezTo>
                      <a:pt x="2374" y="2525"/>
                      <a:pt x="2374" y="2525"/>
                      <a:pt x="2374" y="2525"/>
                    </a:cubicBezTo>
                    <a:cubicBezTo>
                      <a:pt x="2374" y="3203"/>
                      <a:pt x="2374" y="3203"/>
                      <a:pt x="2374" y="3203"/>
                    </a:cubicBezTo>
                    <a:lnTo>
                      <a:pt x="2511" y="3203"/>
                    </a:lnTo>
                    <a:close/>
                    <a:moveTo>
                      <a:pt x="2254" y="2631"/>
                    </a:moveTo>
                    <a:cubicBezTo>
                      <a:pt x="2254" y="2525"/>
                      <a:pt x="2254" y="2525"/>
                      <a:pt x="2254" y="2525"/>
                    </a:cubicBezTo>
                    <a:cubicBezTo>
                      <a:pt x="1757" y="2525"/>
                      <a:pt x="1757" y="2525"/>
                      <a:pt x="1757" y="2525"/>
                    </a:cubicBezTo>
                    <a:cubicBezTo>
                      <a:pt x="1757" y="2639"/>
                      <a:pt x="1757" y="2639"/>
                      <a:pt x="1757" y="2639"/>
                    </a:cubicBezTo>
                    <a:cubicBezTo>
                      <a:pt x="2073" y="2639"/>
                      <a:pt x="2073" y="2639"/>
                      <a:pt x="2073" y="2639"/>
                    </a:cubicBezTo>
                    <a:cubicBezTo>
                      <a:pt x="1717" y="3080"/>
                      <a:pt x="1717" y="3080"/>
                      <a:pt x="1717" y="3080"/>
                    </a:cubicBezTo>
                    <a:cubicBezTo>
                      <a:pt x="1717" y="3203"/>
                      <a:pt x="1717" y="3203"/>
                      <a:pt x="1717" y="3203"/>
                    </a:cubicBezTo>
                    <a:cubicBezTo>
                      <a:pt x="2268" y="3203"/>
                      <a:pt x="2268" y="3203"/>
                      <a:pt x="2268" y="3203"/>
                    </a:cubicBezTo>
                    <a:cubicBezTo>
                      <a:pt x="2268" y="3089"/>
                      <a:pt x="2268" y="3089"/>
                      <a:pt x="2268" y="3089"/>
                    </a:cubicBezTo>
                    <a:cubicBezTo>
                      <a:pt x="1882" y="3089"/>
                      <a:pt x="1882" y="3089"/>
                      <a:pt x="1882" y="3089"/>
                    </a:cubicBezTo>
                    <a:lnTo>
                      <a:pt x="2254" y="2631"/>
                    </a:lnTo>
                    <a:close/>
                    <a:moveTo>
                      <a:pt x="3146" y="2601"/>
                    </a:moveTo>
                    <a:cubicBezTo>
                      <a:pt x="3120" y="2567"/>
                      <a:pt x="3087" y="2545"/>
                      <a:pt x="3048" y="2535"/>
                    </a:cubicBezTo>
                    <a:cubicBezTo>
                      <a:pt x="3023" y="2528"/>
                      <a:pt x="2969" y="2525"/>
                      <a:pt x="2885" y="2525"/>
                    </a:cubicBezTo>
                    <a:cubicBezTo>
                      <a:pt x="2665" y="2525"/>
                      <a:pt x="2665" y="2525"/>
                      <a:pt x="2665" y="2525"/>
                    </a:cubicBezTo>
                    <a:cubicBezTo>
                      <a:pt x="2665" y="3203"/>
                      <a:pt x="2665" y="3203"/>
                      <a:pt x="2665" y="3203"/>
                    </a:cubicBezTo>
                    <a:cubicBezTo>
                      <a:pt x="2802" y="3203"/>
                      <a:pt x="2802" y="3203"/>
                      <a:pt x="2802" y="3203"/>
                    </a:cubicBezTo>
                    <a:cubicBezTo>
                      <a:pt x="2802" y="2947"/>
                      <a:pt x="2802" y="2947"/>
                      <a:pt x="2802" y="2947"/>
                    </a:cubicBezTo>
                    <a:cubicBezTo>
                      <a:pt x="2892" y="2947"/>
                      <a:pt x="2892" y="2947"/>
                      <a:pt x="2892" y="2947"/>
                    </a:cubicBezTo>
                    <a:cubicBezTo>
                      <a:pt x="2954" y="2947"/>
                      <a:pt x="3001" y="2944"/>
                      <a:pt x="3034" y="2938"/>
                    </a:cubicBezTo>
                    <a:cubicBezTo>
                      <a:pt x="3058" y="2932"/>
                      <a:pt x="3082" y="2922"/>
                      <a:pt x="3105" y="2906"/>
                    </a:cubicBezTo>
                    <a:cubicBezTo>
                      <a:pt x="3128" y="2889"/>
                      <a:pt x="3148" y="2867"/>
                      <a:pt x="3163" y="2839"/>
                    </a:cubicBezTo>
                    <a:cubicBezTo>
                      <a:pt x="3178" y="2810"/>
                      <a:pt x="3185" y="2775"/>
                      <a:pt x="3185" y="2733"/>
                    </a:cubicBezTo>
                    <a:cubicBezTo>
                      <a:pt x="3185" y="2680"/>
                      <a:pt x="3172" y="2636"/>
                      <a:pt x="3146" y="2601"/>
                    </a:cubicBezTo>
                    <a:close/>
                    <a:moveTo>
                      <a:pt x="2986" y="2821"/>
                    </a:moveTo>
                    <a:cubicBezTo>
                      <a:pt x="2967" y="2829"/>
                      <a:pt x="2931" y="2832"/>
                      <a:pt x="2877" y="2832"/>
                    </a:cubicBezTo>
                    <a:cubicBezTo>
                      <a:pt x="2802" y="2832"/>
                      <a:pt x="2802" y="2832"/>
                      <a:pt x="2802" y="2832"/>
                    </a:cubicBezTo>
                    <a:cubicBezTo>
                      <a:pt x="2802" y="2639"/>
                      <a:pt x="2802" y="2639"/>
                      <a:pt x="2802" y="2639"/>
                    </a:cubicBezTo>
                    <a:cubicBezTo>
                      <a:pt x="2868" y="2639"/>
                      <a:pt x="2868" y="2639"/>
                      <a:pt x="2868" y="2639"/>
                    </a:cubicBezTo>
                    <a:cubicBezTo>
                      <a:pt x="2918" y="2639"/>
                      <a:pt x="2951" y="2641"/>
                      <a:pt x="2967" y="2644"/>
                    </a:cubicBezTo>
                    <a:cubicBezTo>
                      <a:pt x="2989" y="2648"/>
                      <a:pt x="3008" y="2658"/>
                      <a:pt x="3022" y="2674"/>
                    </a:cubicBezTo>
                    <a:cubicBezTo>
                      <a:pt x="3037" y="2690"/>
                      <a:pt x="3044" y="2711"/>
                      <a:pt x="3044" y="2735"/>
                    </a:cubicBezTo>
                    <a:cubicBezTo>
                      <a:pt x="3044" y="2755"/>
                      <a:pt x="3039" y="2773"/>
                      <a:pt x="3028" y="2788"/>
                    </a:cubicBezTo>
                    <a:cubicBezTo>
                      <a:pt x="3018" y="2803"/>
                      <a:pt x="3004" y="2814"/>
                      <a:pt x="2986" y="2821"/>
                    </a:cubicBezTo>
                    <a:close/>
                    <a:moveTo>
                      <a:pt x="790" y="1197"/>
                    </a:moveTo>
                    <a:cubicBezTo>
                      <a:pt x="1264" y="1197"/>
                      <a:pt x="1264" y="1197"/>
                      <a:pt x="1264" y="1197"/>
                    </a:cubicBezTo>
                    <a:cubicBezTo>
                      <a:pt x="1264" y="1908"/>
                      <a:pt x="1264" y="1908"/>
                      <a:pt x="1264" y="1908"/>
                    </a:cubicBezTo>
                    <a:cubicBezTo>
                      <a:pt x="790" y="1908"/>
                      <a:pt x="790" y="1908"/>
                      <a:pt x="790" y="1908"/>
                    </a:cubicBezTo>
                    <a:lnTo>
                      <a:pt x="790" y="1197"/>
                    </a:lnTo>
                    <a:close/>
                    <a:moveTo>
                      <a:pt x="948" y="1750"/>
                    </a:moveTo>
                    <a:cubicBezTo>
                      <a:pt x="1106" y="1750"/>
                      <a:pt x="1106" y="1750"/>
                      <a:pt x="1106" y="1750"/>
                    </a:cubicBezTo>
                    <a:cubicBezTo>
                      <a:pt x="1106" y="1348"/>
                      <a:pt x="1106" y="1348"/>
                      <a:pt x="1106" y="1348"/>
                    </a:cubicBezTo>
                    <a:cubicBezTo>
                      <a:pt x="948" y="1348"/>
                      <a:pt x="948" y="1348"/>
                      <a:pt x="948" y="1348"/>
                    </a:cubicBezTo>
                    <a:lnTo>
                      <a:pt x="948" y="1750"/>
                    </a:lnTo>
                    <a:close/>
                    <a:moveTo>
                      <a:pt x="948" y="960"/>
                    </a:moveTo>
                    <a:cubicBezTo>
                      <a:pt x="1343" y="960"/>
                      <a:pt x="1343" y="960"/>
                      <a:pt x="1343" y="960"/>
                    </a:cubicBezTo>
                    <a:cubicBezTo>
                      <a:pt x="1343" y="1118"/>
                      <a:pt x="1343" y="1118"/>
                      <a:pt x="1343" y="1118"/>
                    </a:cubicBezTo>
                    <a:cubicBezTo>
                      <a:pt x="948" y="1118"/>
                      <a:pt x="948" y="1118"/>
                      <a:pt x="948" y="1118"/>
                    </a:cubicBezTo>
                    <a:lnTo>
                      <a:pt x="948" y="960"/>
                    </a:lnTo>
                    <a:close/>
                    <a:moveTo>
                      <a:pt x="948" y="486"/>
                    </a:moveTo>
                    <a:cubicBezTo>
                      <a:pt x="1343" y="486"/>
                      <a:pt x="1343" y="486"/>
                      <a:pt x="1343" y="486"/>
                    </a:cubicBezTo>
                    <a:cubicBezTo>
                      <a:pt x="1343" y="644"/>
                      <a:pt x="1343" y="644"/>
                      <a:pt x="1343" y="644"/>
                    </a:cubicBezTo>
                    <a:cubicBezTo>
                      <a:pt x="948" y="644"/>
                      <a:pt x="948" y="644"/>
                      <a:pt x="948" y="644"/>
                    </a:cubicBezTo>
                    <a:lnTo>
                      <a:pt x="948" y="486"/>
                    </a:lnTo>
                    <a:close/>
                    <a:moveTo>
                      <a:pt x="711" y="249"/>
                    </a:moveTo>
                    <a:cubicBezTo>
                      <a:pt x="1106" y="249"/>
                      <a:pt x="1106" y="249"/>
                      <a:pt x="1106" y="249"/>
                    </a:cubicBezTo>
                    <a:cubicBezTo>
                      <a:pt x="1106" y="407"/>
                      <a:pt x="1106" y="407"/>
                      <a:pt x="1106" y="407"/>
                    </a:cubicBezTo>
                    <a:cubicBezTo>
                      <a:pt x="711" y="407"/>
                      <a:pt x="711" y="407"/>
                      <a:pt x="711" y="407"/>
                    </a:cubicBezTo>
                    <a:lnTo>
                      <a:pt x="711" y="249"/>
                    </a:lnTo>
                    <a:close/>
                    <a:moveTo>
                      <a:pt x="1106" y="881"/>
                    </a:moveTo>
                    <a:cubicBezTo>
                      <a:pt x="711" y="881"/>
                      <a:pt x="711" y="881"/>
                      <a:pt x="711" y="881"/>
                    </a:cubicBezTo>
                    <a:cubicBezTo>
                      <a:pt x="711" y="723"/>
                      <a:pt x="711" y="723"/>
                      <a:pt x="711" y="723"/>
                    </a:cubicBezTo>
                    <a:cubicBezTo>
                      <a:pt x="1106" y="723"/>
                      <a:pt x="1106" y="723"/>
                      <a:pt x="1106" y="723"/>
                    </a:cubicBezTo>
                    <a:lnTo>
                      <a:pt x="1106" y="88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8283">
                      <a:shade val="30000"/>
                      <a:satMod val="115000"/>
                    </a:srgbClr>
                  </a:gs>
                  <a:gs pos="50000">
                    <a:srgbClr val="818283">
                      <a:shade val="67500"/>
                      <a:satMod val="115000"/>
                    </a:srgbClr>
                  </a:gs>
                  <a:gs pos="100000">
                    <a:srgbClr val="818283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  <a:extLst/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endParaRPr lang="zh-CN" alt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sp>
        <p:nvSpPr>
          <p:cNvPr id="22" name="KSO_Shape"/>
          <p:cNvSpPr/>
          <p:nvPr/>
        </p:nvSpPr>
        <p:spPr>
          <a:xfrm>
            <a:off x="3217035" y="1367782"/>
            <a:ext cx="314862" cy="465314"/>
          </a:xfrm>
          <a:custGeom>
            <a:avLst/>
            <a:gdLst>
              <a:gd name="connsiteX0" fmla="*/ 252248 w 662152"/>
              <a:gd name="connsiteY0" fmla="*/ 583324 h 977462"/>
              <a:gd name="connsiteX1" fmla="*/ 63062 w 662152"/>
              <a:gd name="connsiteY1" fmla="*/ 835573 h 977462"/>
              <a:gd name="connsiteX2" fmla="*/ 0 w 662152"/>
              <a:gd name="connsiteY2" fmla="*/ 0 h 977462"/>
              <a:gd name="connsiteX3" fmla="*/ 662152 w 662152"/>
              <a:gd name="connsiteY3" fmla="*/ 472966 h 977462"/>
              <a:gd name="connsiteX4" fmla="*/ 362607 w 662152"/>
              <a:gd name="connsiteY4" fmla="*/ 520262 h 977462"/>
              <a:gd name="connsiteX5" fmla="*/ 583324 w 662152"/>
              <a:gd name="connsiteY5" fmla="*/ 898635 h 977462"/>
              <a:gd name="connsiteX6" fmla="*/ 441434 w 662152"/>
              <a:gd name="connsiteY6" fmla="*/ 977462 h 977462"/>
              <a:gd name="connsiteX7" fmla="*/ 252248 w 662152"/>
              <a:gd name="connsiteY7" fmla="*/ 583324 h 97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152" h="977462">
                <a:moveTo>
                  <a:pt x="252248" y="583324"/>
                </a:moveTo>
                <a:lnTo>
                  <a:pt x="63062" y="835573"/>
                </a:lnTo>
                <a:lnTo>
                  <a:pt x="0" y="0"/>
                </a:lnTo>
                <a:lnTo>
                  <a:pt x="662152" y="472966"/>
                </a:lnTo>
                <a:lnTo>
                  <a:pt x="362607" y="520262"/>
                </a:lnTo>
                <a:lnTo>
                  <a:pt x="583324" y="898635"/>
                </a:lnTo>
                <a:lnTo>
                  <a:pt x="441434" y="977462"/>
                </a:lnTo>
                <a:lnTo>
                  <a:pt x="252248" y="583324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KSO_Shape"/>
          <p:cNvSpPr>
            <a:spLocks/>
          </p:cNvSpPr>
          <p:nvPr/>
        </p:nvSpPr>
        <p:spPr bwMode="auto">
          <a:xfrm rot="13286215">
            <a:off x="6212787" y="1072210"/>
            <a:ext cx="834858" cy="787550"/>
          </a:xfrm>
          <a:custGeom>
            <a:avLst/>
            <a:gdLst>
              <a:gd name="T0" fmla="*/ 511721953 w 5849"/>
              <a:gd name="T1" fmla="*/ 230601453 h 5521"/>
              <a:gd name="T2" fmla="*/ 502280983 w 5849"/>
              <a:gd name="T3" fmla="*/ 0 h 5521"/>
              <a:gd name="T4" fmla="*/ 393444545 w 5849"/>
              <a:gd name="T5" fmla="*/ 93999614 h 5521"/>
              <a:gd name="T6" fmla="*/ 517556158 w 5849"/>
              <a:gd name="T7" fmla="*/ 269388243 h 5521"/>
              <a:gd name="T8" fmla="*/ 514798159 w 5849"/>
              <a:gd name="T9" fmla="*/ 307857026 h 5521"/>
              <a:gd name="T10" fmla="*/ 193698993 w 5849"/>
              <a:gd name="T11" fmla="*/ 585087386 h 5521"/>
              <a:gd name="T12" fmla="*/ 177999435 w 5849"/>
              <a:gd name="T13" fmla="*/ 578516973 h 5521"/>
              <a:gd name="T14" fmla="*/ 161132906 w 5849"/>
              <a:gd name="T15" fmla="*/ 570886753 h 5521"/>
              <a:gd name="T16" fmla="*/ 145008965 w 5849"/>
              <a:gd name="T17" fmla="*/ 562832740 h 5521"/>
              <a:gd name="T18" fmla="*/ 129521761 w 5849"/>
              <a:gd name="T19" fmla="*/ 554142713 h 5521"/>
              <a:gd name="T20" fmla="*/ 114776820 w 5849"/>
              <a:gd name="T21" fmla="*/ 544816996 h 5521"/>
              <a:gd name="T22" fmla="*/ 100774467 w 5849"/>
              <a:gd name="T23" fmla="*/ 534643369 h 5521"/>
              <a:gd name="T24" fmla="*/ 87620555 w 5849"/>
              <a:gd name="T25" fmla="*/ 523939839 h 5521"/>
              <a:gd name="T26" fmla="*/ 75103379 w 5849"/>
              <a:gd name="T27" fmla="*/ 512600619 h 5521"/>
              <a:gd name="T28" fmla="*/ 69162997 w 5849"/>
              <a:gd name="T29" fmla="*/ 506560110 h 5521"/>
              <a:gd name="T30" fmla="*/ 63434969 w 5849"/>
              <a:gd name="T31" fmla="*/ 500519274 h 5521"/>
              <a:gd name="T32" fmla="*/ 58024821 w 5849"/>
              <a:gd name="T33" fmla="*/ 494161083 h 5521"/>
              <a:gd name="T34" fmla="*/ 52614999 w 5849"/>
              <a:gd name="T35" fmla="*/ 487590344 h 5521"/>
              <a:gd name="T36" fmla="*/ 47629234 w 5849"/>
              <a:gd name="T37" fmla="*/ 480914146 h 5521"/>
              <a:gd name="T38" fmla="*/ 42749646 w 5849"/>
              <a:gd name="T39" fmla="*/ 474025725 h 5521"/>
              <a:gd name="T40" fmla="*/ 38082087 w 5849"/>
              <a:gd name="T41" fmla="*/ 466819298 h 5521"/>
              <a:gd name="T42" fmla="*/ 33733059 w 5849"/>
              <a:gd name="T43" fmla="*/ 459613196 h 5521"/>
              <a:gd name="T44" fmla="*/ 29595733 w 5849"/>
              <a:gd name="T45" fmla="*/ 452088761 h 5521"/>
              <a:gd name="T46" fmla="*/ 25564911 w 5849"/>
              <a:gd name="T47" fmla="*/ 444352755 h 5521"/>
              <a:gd name="T48" fmla="*/ 21958146 w 5849"/>
              <a:gd name="T49" fmla="*/ 436404528 h 5521"/>
              <a:gd name="T50" fmla="*/ 18563735 w 5849"/>
              <a:gd name="T51" fmla="*/ 428350515 h 5521"/>
              <a:gd name="T52" fmla="*/ 15275175 w 5849"/>
              <a:gd name="T53" fmla="*/ 419872384 h 5521"/>
              <a:gd name="T54" fmla="*/ 12305147 w 5849"/>
              <a:gd name="T55" fmla="*/ 411394578 h 5521"/>
              <a:gd name="T56" fmla="*/ 9547147 w 5849"/>
              <a:gd name="T57" fmla="*/ 402492654 h 5521"/>
              <a:gd name="T58" fmla="*/ 7213205 w 5849"/>
              <a:gd name="T59" fmla="*/ 393590731 h 5521"/>
              <a:gd name="T60" fmla="*/ 4879588 w 5849"/>
              <a:gd name="T61" fmla="*/ 384370800 h 5521"/>
              <a:gd name="T62" fmla="*/ 2970354 w 5849"/>
              <a:gd name="T63" fmla="*/ 374833187 h 5521"/>
              <a:gd name="T64" fmla="*/ 11986941 w 5849"/>
              <a:gd name="T65" fmla="*/ 349187223 h 5521"/>
              <a:gd name="T66" fmla="*/ 340935723 w 5849"/>
              <a:gd name="T67" fmla="*/ 64962658 h 5521"/>
              <a:gd name="T68" fmla="*/ 358756870 w 5849"/>
              <a:gd name="T69" fmla="*/ 85627593 h 5521"/>
              <a:gd name="T70" fmla="*/ 441179956 w 5849"/>
              <a:gd name="T71" fmla="*/ 299166999 h 5521"/>
              <a:gd name="T72" fmla="*/ 71072557 w 5849"/>
              <a:gd name="T73" fmla="*/ 406095868 h 5521"/>
              <a:gd name="T74" fmla="*/ 68420409 w 5849"/>
              <a:gd name="T75" fmla="*/ 399313559 h 5521"/>
              <a:gd name="T76" fmla="*/ 63965203 w 5849"/>
              <a:gd name="T77" fmla="*/ 385430607 h 5521"/>
              <a:gd name="T78" fmla="*/ 337223107 w 5849"/>
              <a:gd name="T79" fmla="*/ 140416624 h 5521"/>
              <a:gd name="T80" fmla="*/ 460167748 w 5849"/>
              <a:gd name="T81" fmla="*/ 282635181 h 5521"/>
              <a:gd name="T82" fmla="*/ 492309453 w 5849"/>
              <a:gd name="T83" fmla="*/ 102265848 h 5521"/>
              <a:gd name="T84" fmla="*/ 449135750 w 5849"/>
              <a:gd name="T85" fmla="*/ 82872290 h 5521"/>
              <a:gd name="T86" fmla="*/ 464304748 w 5849"/>
              <a:gd name="T87" fmla="*/ 69837575 h 5521"/>
              <a:gd name="T88" fmla="*/ 544500069 w 5849"/>
              <a:gd name="T89" fmla="*/ 162565485 h 5521"/>
              <a:gd name="T90" fmla="*/ 501326366 w 5849"/>
              <a:gd name="T91" fmla="*/ 143278038 h 55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849" h="5521">
                <a:moveTo>
                  <a:pt x="3709" y="887"/>
                </a:moveTo>
                <a:lnTo>
                  <a:pt x="4824" y="2176"/>
                </a:lnTo>
                <a:lnTo>
                  <a:pt x="5849" y="1291"/>
                </a:lnTo>
                <a:lnTo>
                  <a:pt x="4735" y="0"/>
                </a:lnTo>
                <a:lnTo>
                  <a:pt x="3709" y="887"/>
                </a:lnTo>
                <a:close/>
                <a:moveTo>
                  <a:pt x="3382" y="808"/>
                </a:moveTo>
                <a:lnTo>
                  <a:pt x="4879" y="2542"/>
                </a:lnTo>
                <a:lnTo>
                  <a:pt x="5048" y="2737"/>
                </a:lnTo>
                <a:lnTo>
                  <a:pt x="4853" y="2905"/>
                </a:lnTo>
                <a:lnTo>
                  <a:pt x="1946" y="5416"/>
                </a:lnTo>
                <a:lnTo>
                  <a:pt x="1826" y="5521"/>
                </a:lnTo>
                <a:lnTo>
                  <a:pt x="1678" y="5459"/>
                </a:lnTo>
                <a:lnTo>
                  <a:pt x="1597" y="5424"/>
                </a:lnTo>
                <a:lnTo>
                  <a:pt x="1519" y="5387"/>
                </a:lnTo>
                <a:lnTo>
                  <a:pt x="1442" y="5350"/>
                </a:lnTo>
                <a:lnTo>
                  <a:pt x="1367" y="5311"/>
                </a:lnTo>
                <a:lnTo>
                  <a:pt x="1293" y="5270"/>
                </a:lnTo>
                <a:lnTo>
                  <a:pt x="1221" y="5229"/>
                </a:lnTo>
                <a:lnTo>
                  <a:pt x="1150" y="5186"/>
                </a:lnTo>
                <a:lnTo>
                  <a:pt x="1082" y="5141"/>
                </a:lnTo>
                <a:lnTo>
                  <a:pt x="1015" y="5093"/>
                </a:lnTo>
                <a:lnTo>
                  <a:pt x="950" y="5045"/>
                </a:lnTo>
                <a:lnTo>
                  <a:pt x="887" y="4996"/>
                </a:lnTo>
                <a:lnTo>
                  <a:pt x="826" y="4944"/>
                </a:lnTo>
                <a:lnTo>
                  <a:pt x="766" y="4892"/>
                </a:lnTo>
                <a:lnTo>
                  <a:pt x="708" y="4837"/>
                </a:lnTo>
                <a:lnTo>
                  <a:pt x="680" y="4809"/>
                </a:lnTo>
                <a:lnTo>
                  <a:pt x="652" y="4780"/>
                </a:lnTo>
                <a:lnTo>
                  <a:pt x="625" y="4753"/>
                </a:lnTo>
                <a:lnTo>
                  <a:pt x="598" y="4723"/>
                </a:lnTo>
                <a:lnTo>
                  <a:pt x="571" y="4694"/>
                </a:lnTo>
                <a:lnTo>
                  <a:pt x="547" y="4663"/>
                </a:lnTo>
                <a:lnTo>
                  <a:pt x="521" y="4632"/>
                </a:lnTo>
                <a:lnTo>
                  <a:pt x="496" y="4601"/>
                </a:lnTo>
                <a:lnTo>
                  <a:pt x="473" y="4570"/>
                </a:lnTo>
                <a:lnTo>
                  <a:pt x="449" y="4538"/>
                </a:lnTo>
                <a:lnTo>
                  <a:pt x="426" y="4506"/>
                </a:lnTo>
                <a:lnTo>
                  <a:pt x="403" y="4473"/>
                </a:lnTo>
                <a:lnTo>
                  <a:pt x="381" y="4440"/>
                </a:lnTo>
                <a:lnTo>
                  <a:pt x="359" y="4405"/>
                </a:lnTo>
                <a:lnTo>
                  <a:pt x="339" y="4372"/>
                </a:lnTo>
                <a:lnTo>
                  <a:pt x="318" y="4337"/>
                </a:lnTo>
                <a:lnTo>
                  <a:pt x="298" y="4301"/>
                </a:lnTo>
                <a:lnTo>
                  <a:pt x="279" y="4266"/>
                </a:lnTo>
                <a:lnTo>
                  <a:pt x="260" y="4229"/>
                </a:lnTo>
                <a:lnTo>
                  <a:pt x="241" y="4193"/>
                </a:lnTo>
                <a:lnTo>
                  <a:pt x="224" y="4155"/>
                </a:lnTo>
                <a:lnTo>
                  <a:pt x="207" y="4118"/>
                </a:lnTo>
                <a:lnTo>
                  <a:pt x="190" y="4080"/>
                </a:lnTo>
                <a:lnTo>
                  <a:pt x="175" y="4042"/>
                </a:lnTo>
                <a:lnTo>
                  <a:pt x="159" y="4002"/>
                </a:lnTo>
                <a:lnTo>
                  <a:pt x="144" y="3962"/>
                </a:lnTo>
                <a:lnTo>
                  <a:pt x="130" y="3923"/>
                </a:lnTo>
                <a:lnTo>
                  <a:pt x="116" y="3882"/>
                </a:lnTo>
                <a:lnTo>
                  <a:pt x="103" y="3840"/>
                </a:lnTo>
                <a:lnTo>
                  <a:pt x="90" y="3798"/>
                </a:lnTo>
                <a:lnTo>
                  <a:pt x="78" y="3757"/>
                </a:lnTo>
                <a:lnTo>
                  <a:pt x="68" y="3714"/>
                </a:lnTo>
                <a:lnTo>
                  <a:pt x="56" y="3671"/>
                </a:lnTo>
                <a:lnTo>
                  <a:pt x="46" y="3627"/>
                </a:lnTo>
                <a:lnTo>
                  <a:pt x="37" y="3582"/>
                </a:lnTo>
                <a:lnTo>
                  <a:pt x="28" y="3537"/>
                </a:lnTo>
                <a:lnTo>
                  <a:pt x="0" y="3391"/>
                </a:lnTo>
                <a:lnTo>
                  <a:pt x="113" y="3295"/>
                </a:lnTo>
                <a:lnTo>
                  <a:pt x="3019" y="783"/>
                </a:lnTo>
                <a:lnTo>
                  <a:pt x="3214" y="613"/>
                </a:lnTo>
                <a:lnTo>
                  <a:pt x="3382" y="808"/>
                </a:lnTo>
                <a:close/>
                <a:moveTo>
                  <a:pt x="4338" y="2667"/>
                </a:moveTo>
                <a:lnTo>
                  <a:pt x="4159" y="2823"/>
                </a:lnTo>
                <a:lnTo>
                  <a:pt x="3167" y="1675"/>
                </a:lnTo>
                <a:lnTo>
                  <a:pt x="670" y="3832"/>
                </a:lnTo>
                <a:lnTo>
                  <a:pt x="645" y="3768"/>
                </a:lnTo>
                <a:lnTo>
                  <a:pt x="623" y="3703"/>
                </a:lnTo>
                <a:lnTo>
                  <a:pt x="603" y="3637"/>
                </a:lnTo>
                <a:lnTo>
                  <a:pt x="583" y="3568"/>
                </a:lnTo>
                <a:lnTo>
                  <a:pt x="3179" y="1325"/>
                </a:lnTo>
                <a:lnTo>
                  <a:pt x="4338" y="2667"/>
                </a:lnTo>
                <a:close/>
                <a:moveTo>
                  <a:pt x="4377" y="659"/>
                </a:moveTo>
                <a:lnTo>
                  <a:pt x="4641" y="965"/>
                </a:lnTo>
                <a:lnTo>
                  <a:pt x="4498" y="1087"/>
                </a:lnTo>
                <a:lnTo>
                  <a:pt x="4234" y="782"/>
                </a:lnTo>
                <a:lnTo>
                  <a:pt x="4377" y="659"/>
                </a:lnTo>
                <a:close/>
                <a:moveTo>
                  <a:pt x="4869" y="1229"/>
                </a:moveTo>
                <a:lnTo>
                  <a:pt x="5133" y="1534"/>
                </a:lnTo>
                <a:lnTo>
                  <a:pt x="4990" y="1656"/>
                </a:lnTo>
                <a:lnTo>
                  <a:pt x="4726" y="1352"/>
                </a:lnTo>
                <a:lnTo>
                  <a:pt x="4869" y="1229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 sz="120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KSO_Shape"/>
          <p:cNvSpPr>
            <a:spLocks/>
          </p:cNvSpPr>
          <p:nvPr/>
        </p:nvSpPr>
        <p:spPr bwMode="auto">
          <a:xfrm rot="13286215">
            <a:off x="1231062" y="2326612"/>
            <a:ext cx="834858" cy="787550"/>
          </a:xfrm>
          <a:custGeom>
            <a:avLst/>
            <a:gdLst>
              <a:gd name="T0" fmla="*/ 511721953 w 5849"/>
              <a:gd name="T1" fmla="*/ 230601453 h 5521"/>
              <a:gd name="T2" fmla="*/ 502280983 w 5849"/>
              <a:gd name="T3" fmla="*/ 0 h 5521"/>
              <a:gd name="T4" fmla="*/ 393444545 w 5849"/>
              <a:gd name="T5" fmla="*/ 93999614 h 5521"/>
              <a:gd name="T6" fmla="*/ 517556158 w 5849"/>
              <a:gd name="T7" fmla="*/ 269388243 h 5521"/>
              <a:gd name="T8" fmla="*/ 514798159 w 5849"/>
              <a:gd name="T9" fmla="*/ 307857026 h 5521"/>
              <a:gd name="T10" fmla="*/ 193698993 w 5849"/>
              <a:gd name="T11" fmla="*/ 585087386 h 5521"/>
              <a:gd name="T12" fmla="*/ 177999435 w 5849"/>
              <a:gd name="T13" fmla="*/ 578516973 h 5521"/>
              <a:gd name="T14" fmla="*/ 161132906 w 5849"/>
              <a:gd name="T15" fmla="*/ 570886753 h 5521"/>
              <a:gd name="T16" fmla="*/ 145008965 w 5849"/>
              <a:gd name="T17" fmla="*/ 562832740 h 5521"/>
              <a:gd name="T18" fmla="*/ 129521761 w 5849"/>
              <a:gd name="T19" fmla="*/ 554142713 h 5521"/>
              <a:gd name="T20" fmla="*/ 114776820 w 5849"/>
              <a:gd name="T21" fmla="*/ 544816996 h 5521"/>
              <a:gd name="T22" fmla="*/ 100774467 w 5849"/>
              <a:gd name="T23" fmla="*/ 534643369 h 5521"/>
              <a:gd name="T24" fmla="*/ 87620555 w 5849"/>
              <a:gd name="T25" fmla="*/ 523939839 h 5521"/>
              <a:gd name="T26" fmla="*/ 75103379 w 5849"/>
              <a:gd name="T27" fmla="*/ 512600619 h 5521"/>
              <a:gd name="T28" fmla="*/ 69162997 w 5849"/>
              <a:gd name="T29" fmla="*/ 506560110 h 5521"/>
              <a:gd name="T30" fmla="*/ 63434969 w 5849"/>
              <a:gd name="T31" fmla="*/ 500519274 h 5521"/>
              <a:gd name="T32" fmla="*/ 58024821 w 5849"/>
              <a:gd name="T33" fmla="*/ 494161083 h 5521"/>
              <a:gd name="T34" fmla="*/ 52614999 w 5849"/>
              <a:gd name="T35" fmla="*/ 487590344 h 5521"/>
              <a:gd name="T36" fmla="*/ 47629234 w 5849"/>
              <a:gd name="T37" fmla="*/ 480914146 h 5521"/>
              <a:gd name="T38" fmla="*/ 42749646 w 5849"/>
              <a:gd name="T39" fmla="*/ 474025725 h 5521"/>
              <a:gd name="T40" fmla="*/ 38082087 w 5849"/>
              <a:gd name="T41" fmla="*/ 466819298 h 5521"/>
              <a:gd name="T42" fmla="*/ 33733059 w 5849"/>
              <a:gd name="T43" fmla="*/ 459613196 h 5521"/>
              <a:gd name="T44" fmla="*/ 29595733 w 5849"/>
              <a:gd name="T45" fmla="*/ 452088761 h 5521"/>
              <a:gd name="T46" fmla="*/ 25564911 w 5849"/>
              <a:gd name="T47" fmla="*/ 444352755 h 5521"/>
              <a:gd name="T48" fmla="*/ 21958146 w 5849"/>
              <a:gd name="T49" fmla="*/ 436404528 h 5521"/>
              <a:gd name="T50" fmla="*/ 18563735 w 5849"/>
              <a:gd name="T51" fmla="*/ 428350515 h 5521"/>
              <a:gd name="T52" fmla="*/ 15275175 w 5849"/>
              <a:gd name="T53" fmla="*/ 419872384 h 5521"/>
              <a:gd name="T54" fmla="*/ 12305147 w 5849"/>
              <a:gd name="T55" fmla="*/ 411394578 h 5521"/>
              <a:gd name="T56" fmla="*/ 9547147 w 5849"/>
              <a:gd name="T57" fmla="*/ 402492654 h 5521"/>
              <a:gd name="T58" fmla="*/ 7213205 w 5849"/>
              <a:gd name="T59" fmla="*/ 393590731 h 5521"/>
              <a:gd name="T60" fmla="*/ 4879588 w 5849"/>
              <a:gd name="T61" fmla="*/ 384370800 h 5521"/>
              <a:gd name="T62" fmla="*/ 2970354 w 5849"/>
              <a:gd name="T63" fmla="*/ 374833187 h 5521"/>
              <a:gd name="T64" fmla="*/ 11986941 w 5849"/>
              <a:gd name="T65" fmla="*/ 349187223 h 5521"/>
              <a:gd name="T66" fmla="*/ 340935723 w 5849"/>
              <a:gd name="T67" fmla="*/ 64962658 h 5521"/>
              <a:gd name="T68" fmla="*/ 358756870 w 5849"/>
              <a:gd name="T69" fmla="*/ 85627593 h 5521"/>
              <a:gd name="T70" fmla="*/ 441179956 w 5849"/>
              <a:gd name="T71" fmla="*/ 299166999 h 5521"/>
              <a:gd name="T72" fmla="*/ 71072557 w 5849"/>
              <a:gd name="T73" fmla="*/ 406095868 h 5521"/>
              <a:gd name="T74" fmla="*/ 68420409 w 5849"/>
              <a:gd name="T75" fmla="*/ 399313559 h 5521"/>
              <a:gd name="T76" fmla="*/ 63965203 w 5849"/>
              <a:gd name="T77" fmla="*/ 385430607 h 5521"/>
              <a:gd name="T78" fmla="*/ 337223107 w 5849"/>
              <a:gd name="T79" fmla="*/ 140416624 h 5521"/>
              <a:gd name="T80" fmla="*/ 460167748 w 5849"/>
              <a:gd name="T81" fmla="*/ 282635181 h 5521"/>
              <a:gd name="T82" fmla="*/ 492309453 w 5849"/>
              <a:gd name="T83" fmla="*/ 102265848 h 5521"/>
              <a:gd name="T84" fmla="*/ 449135750 w 5849"/>
              <a:gd name="T85" fmla="*/ 82872290 h 5521"/>
              <a:gd name="T86" fmla="*/ 464304748 w 5849"/>
              <a:gd name="T87" fmla="*/ 69837575 h 5521"/>
              <a:gd name="T88" fmla="*/ 544500069 w 5849"/>
              <a:gd name="T89" fmla="*/ 162565485 h 5521"/>
              <a:gd name="T90" fmla="*/ 501326366 w 5849"/>
              <a:gd name="T91" fmla="*/ 143278038 h 55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849" h="5521">
                <a:moveTo>
                  <a:pt x="3709" y="887"/>
                </a:moveTo>
                <a:lnTo>
                  <a:pt x="4824" y="2176"/>
                </a:lnTo>
                <a:lnTo>
                  <a:pt x="5849" y="1291"/>
                </a:lnTo>
                <a:lnTo>
                  <a:pt x="4735" y="0"/>
                </a:lnTo>
                <a:lnTo>
                  <a:pt x="3709" y="887"/>
                </a:lnTo>
                <a:close/>
                <a:moveTo>
                  <a:pt x="3382" y="808"/>
                </a:moveTo>
                <a:lnTo>
                  <a:pt x="4879" y="2542"/>
                </a:lnTo>
                <a:lnTo>
                  <a:pt x="5048" y="2737"/>
                </a:lnTo>
                <a:lnTo>
                  <a:pt x="4853" y="2905"/>
                </a:lnTo>
                <a:lnTo>
                  <a:pt x="1946" y="5416"/>
                </a:lnTo>
                <a:lnTo>
                  <a:pt x="1826" y="5521"/>
                </a:lnTo>
                <a:lnTo>
                  <a:pt x="1678" y="5459"/>
                </a:lnTo>
                <a:lnTo>
                  <a:pt x="1597" y="5424"/>
                </a:lnTo>
                <a:lnTo>
                  <a:pt x="1519" y="5387"/>
                </a:lnTo>
                <a:lnTo>
                  <a:pt x="1442" y="5350"/>
                </a:lnTo>
                <a:lnTo>
                  <a:pt x="1367" y="5311"/>
                </a:lnTo>
                <a:lnTo>
                  <a:pt x="1293" y="5270"/>
                </a:lnTo>
                <a:lnTo>
                  <a:pt x="1221" y="5229"/>
                </a:lnTo>
                <a:lnTo>
                  <a:pt x="1150" y="5186"/>
                </a:lnTo>
                <a:lnTo>
                  <a:pt x="1082" y="5141"/>
                </a:lnTo>
                <a:lnTo>
                  <a:pt x="1015" y="5093"/>
                </a:lnTo>
                <a:lnTo>
                  <a:pt x="950" y="5045"/>
                </a:lnTo>
                <a:lnTo>
                  <a:pt x="887" y="4996"/>
                </a:lnTo>
                <a:lnTo>
                  <a:pt x="826" y="4944"/>
                </a:lnTo>
                <a:lnTo>
                  <a:pt x="766" y="4892"/>
                </a:lnTo>
                <a:lnTo>
                  <a:pt x="708" y="4837"/>
                </a:lnTo>
                <a:lnTo>
                  <a:pt x="680" y="4809"/>
                </a:lnTo>
                <a:lnTo>
                  <a:pt x="652" y="4780"/>
                </a:lnTo>
                <a:lnTo>
                  <a:pt x="625" y="4753"/>
                </a:lnTo>
                <a:lnTo>
                  <a:pt x="598" y="4723"/>
                </a:lnTo>
                <a:lnTo>
                  <a:pt x="571" y="4694"/>
                </a:lnTo>
                <a:lnTo>
                  <a:pt x="547" y="4663"/>
                </a:lnTo>
                <a:lnTo>
                  <a:pt x="521" y="4632"/>
                </a:lnTo>
                <a:lnTo>
                  <a:pt x="496" y="4601"/>
                </a:lnTo>
                <a:lnTo>
                  <a:pt x="473" y="4570"/>
                </a:lnTo>
                <a:lnTo>
                  <a:pt x="449" y="4538"/>
                </a:lnTo>
                <a:lnTo>
                  <a:pt x="426" y="4506"/>
                </a:lnTo>
                <a:lnTo>
                  <a:pt x="403" y="4473"/>
                </a:lnTo>
                <a:lnTo>
                  <a:pt x="381" y="4440"/>
                </a:lnTo>
                <a:lnTo>
                  <a:pt x="359" y="4405"/>
                </a:lnTo>
                <a:lnTo>
                  <a:pt x="339" y="4372"/>
                </a:lnTo>
                <a:lnTo>
                  <a:pt x="318" y="4337"/>
                </a:lnTo>
                <a:lnTo>
                  <a:pt x="298" y="4301"/>
                </a:lnTo>
                <a:lnTo>
                  <a:pt x="279" y="4266"/>
                </a:lnTo>
                <a:lnTo>
                  <a:pt x="260" y="4229"/>
                </a:lnTo>
                <a:lnTo>
                  <a:pt x="241" y="4193"/>
                </a:lnTo>
                <a:lnTo>
                  <a:pt x="224" y="4155"/>
                </a:lnTo>
                <a:lnTo>
                  <a:pt x="207" y="4118"/>
                </a:lnTo>
                <a:lnTo>
                  <a:pt x="190" y="4080"/>
                </a:lnTo>
                <a:lnTo>
                  <a:pt x="175" y="4042"/>
                </a:lnTo>
                <a:lnTo>
                  <a:pt x="159" y="4002"/>
                </a:lnTo>
                <a:lnTo>
                  <a:pt x="144" y="3962"/>
                </a:lnTo>
                <a:lnTo>
                  <a:pt x="130" y="3923"/>
                </a:lnTo>
                <a:lnTo>
                  <a:pt x="116" y="3882"/>
                </a:lnTo>
                <a:lnTo>
                  <a:pt x="103" y="3840"/>
                </a:lnTo>
                <a:lnTo>
                  <a:pt x="90" y="3798"/>
                </a:lnTo>
                <a:lnTo>
                  <a:pt x="78" y="3757"/>
                </a:lnTo>
                <a:lnTo>
                  <a:pt x="68" y="3714"/>
                </a:lnTo>
                <a:lnTo>
                  <a:pt x="56" y="3671"/>
                </a:lnTo>
                <a:lnTo>
                  <a:pt x="46" y="3627"/>
                </a:lnTo>
                <a:lnTo>
                  <a:pt x="37" y="3582"/>
                </a:lnTo>
                <a:lnTo>
                  <a:pt x="28" y="3537"/>
                </a:lnTo>
                <a:lnTo>
                  <a:pt x="0" y="3391"/>
                </a:lnTo>
                <a:lnTo>
                  <a:pt x="113" y="3295"/>
                </a:lnTo>
                <a:lnTo>
                  <a:pt x="3019" y="783"/>
                </a:lnTo>
                <a:lnTo>
                  <a:pt x="3214" y="613"/>
                </a:lnTo>
                <a:lnTo>
                  <a:pt x="3382" y="808"/>
                </a:lnTo>
                <a:close/>
                <a:moveTo>
                  <a:pt x="4338" y="2667"/>
                </a:moveTo>
                <a:lnTo>
                  <a:pt x="4159" y="2823"/>
                </a:lnTo>
                <a:lnTo>
                  <a:pt x="3167" y="1675"/>
                </a:lnTo>
                <a:lnTo>
                  <a:pt x="670" y="3832"/>
                </a:lnTo>
                <a:lnTo>
                  <a:pt x="645" y="3768"/>
                </a:lnTo>
                <a:lnTo>
                  <a:pt x="623" y="3703"/>
                </a:lnTo>
                <a:lnTo>
                  <a:pt x="603" y="3637"/>
                </a:lnTo>
                <a:lnTo>
                  <a:pt x="583" y="3568"/>
                </a:lnTo>
                <a:lnTo>
                  <a:pt x="3179" y="1325"/>
                </a:lnTo>
                <a:lnTo>
                  <a:pt x="4338" y="2667"/>
                </a:lnTo>
                <a:close/>
                <a:moveTo>
                  <a:pt x="4377" y="659"/>
                </a:moveTo>
                <a:lnTo>
                  <a:pt x="4641" y="965"/>
                </a:lnTo>
                <a:lnTo>
                  <a:pt x="4498" y="1087"/>
                </a:lnTo>
                <a:lnTo>
                  <a:pt x="4234" y="782"/>
                </a:lnTo>
                <a:lnTo>
                  <a:pt x="4377" y="659"/>
                </a:lnTo>
                <a:close/>
                <a:moveTo>
                  <a:pt x="4869" y="1229"/>
                </a:moveTo>
                <a:lnTo>
                  <a:pt x="5133" y="1534"/>
                </a:lnTo>
                <a:lnTo>
                  <a:pt x="4990" y="1656"/>
                </a:lnTo>
                <a:lnTo>
                  <a:pt x="4726" y="1352"/>
                </a:lnTo>
                <a:lnTo>
                  <a:pt x="4869" y="1229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 sz="120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6" name="组合 32"/>
          <p:cNvGrpSpPr/>
          <p:nvPr/>
        </p:nvGrpSpPr>
        <p:grpSpPr>
          <a:xfrm>
            <a:off x="5137067" y="1327088"/>
            <a:ext cx="1074087" cy="270917"/>
            <a:chOff x="4879587" y="1327088"/>
            <a:chExt cx="1074087" cy="270917"/>
          </a:xfrm>
        </p:grpSpPr>
        <p:sp>
          <p:nvSpPr>
            <p:cNvPr id="27" name="矩形 28"/>
            <p:cNvSpPr/>
            <p:nvPr/>
          </p:nvSpPr>
          <p:spPr bwMode="auto">
            <a:xfrm>
              <a:off x="4908685" y="1331351"/>
              <a:ext cx="1044989" cy="266654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28" name="矩形 29"/>
            <p:cNvSpPr/>
            <p:nvPr/>
          </p:nvSpPr>
          <p:spPr>
            <a:xfrm>
              <a:off x="4879587" y="1327088"/>
              <a:ext cx="104227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Configurations</a:t>
              </a:r>
              <a:endParaRPr lang="en-US" altLang="zh-CN" sz="11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30" name="文本框 31"/>
          <p:cNvSpPr txBox="1"/>
          <p:nvPr/>
        </p:nvSpPr>
        <p:spPr>
          <a:xfrm>
            <a:off x="5450084" y="2283585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…</a:t>
            </a:r>
            <a:endParaRPr lang="zh-CN" altLang="en-US" sz="36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1" name="组合 33"/>
          <p:cNvGrpSpPr/>
          <p:nvPr/>
        </p:nvGrpSpPr>
        <p:grpSpPr>
          <a:xfrm>
            <a:off x="6383813" y="2089103"/>
            <a:ext cx="1074087" cy="270917"/>
            <a:chOff x="4879587" y="1327088"/>
            <a:chExt cx="1074087" cy="270917"/>
          </a:xfrm>
        </p:grpSpPr>
        <p:sp>
          <p:nvSpPr>
            <p:cNvPr id="32" name="矩形 34"/>
            <p:cNvSpPr/>
            <p:nvPr/>
          </p:nvSpPr>
          <p:spPr bwMode="auto">
            <a:xfrm>
              <a:off x="4908685" y="1331351"/>
              <a:ext cx="1044989" cy="266654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  <a:extLst/>
          </p:spPr>
          <p:txBody>
            <a:bodyPr rtlCol="0" anchor="ctr"/>
            <a:lstStyle/>
            <a:p>
              <a:pPr algn="ctr"/>
              <a:endParaRPr lang="zh-CN" altLang="en-US" sz="3200">
                <a:solidFill>
                  <a:schemeClr val="bg1"/>
                </a:solidFill>
                <a:latin typeface="Segoe UI Light" panose="020B0502040204020203" pitchFamily="34" charset="0"/>
                <a:ea typeface="微软雅黑" pitchFamily="34" charset="-122"/>
                <a:cs typeface="Segoe UI Light" panose="020B0502040204020203" pitchFamily="34" charset="0"/>
                <a:sym typeface="Calibri" pitchFamily="34" charset="0"/>
              </a:endParaRPr>
            </a:p>
          </p:txBody>
        </p:sp>
        <p:sp>
          <p:nvSpPr>
            <p:cNvPr id="33" name="矩形 35"/>
            <p:cNvSpPr/>
            <p:nvPr/>
          </p:nvSpPr>
          <p:spPr>
            <a:xfrm>
              <a:off x="4879587" y="1327088"/>
              <a:ext cx="104227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100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Configurations</a:t>
              </a:r>
              <a:endParaRPr lang="en-US" altLang="zh-CN" sz="11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34" name="KSO_Shape"/>
          <p:cNvSpPr>
            <a:spLocks/>
          </p:cNvSpPr>
          <p:nvPr/>
        </p:nvSpPr>
        <p:spPr bwMode="auto">
          <a:xfrm>
            <a:off x="8448768" y="4347831"/>
            <a:ext cx="2235801" cy="1356386"/>
          </a:xfrm>
          <a:custGeom>
            <a:avLst/>
            <a:gdLst>
              <a:gd name="T0" fmla="*/ 915295 w 2300287"/>
              <a:gd name="T1" fmla="*/ 876175 h 1395413"/>
              <a:gd name="T2" fmla="*/ 929756 w 2300287"/>
              <a:gd name="T3" fmla="*/ 780985 h 1395413"/>
              <a:gd name="T4" fmla="*/ 928178 w 2300287"/>
              <a:gd name="T5" fmla="*/ 724712 h 1395413"/>
              <a:gd name="T6" fmla="*/ 1040717 w 2300287"/>
              <a:gd name="T7" fmla="*/ 736282 h 1395413"/>
              <a:gd name="T8" fmla="*/ 1016526 w 2300287"/>
              <a:gd name="T9" fmla="*/ 799392 h 1395413"/>
              <a:gd name="T10" fmla="*/ 1057546 w 2300287"/>
              <a:gd name="T11" fmla="*/ 914831 h 1395413"/>
              <a:gd name="T12" fmla="*/ 1309968 w 2300287"/>
              <a:gd name="T13" fmla="*/ 718401 h 1395413"/>
              <a:gd name="T14" fmla="*/ 968408 w 2300287"/>
              <a:gd name="T15" fmla="*/ 1155700 h 1395413"/>
              <a:gd name="T16" fmla="*/ 637367 w 2300287"/>
              <a:gd name="T17" fmla="*/ 714457 h 1395413"/>
              <a:gd name="T18" fmla="*/ 1483208 w 2300287"/>
              <a:gd name="T19" fmla="*/ 608469 h 1395413"/>
              <a:gd name="T20" fmla="*/ 1472904 w 2300287"/>
              <a:gd name="T21" fmla="*/ 657960 h 1395413"/>
              <a:gd name="T22" fmla="*/ 1399716 w 2300287"/>
              <a:gd name="T23" fmla="*/ 684931 h 1395413"/>
              <a:gd name="T24" fmla="*/ 1382014 w 2300287"/>
              <a:gd name="T25" fmla="*/ 629941 h 1395413"/>
              <a:gd name="T26" fmla="*/ 491509 w 2300287"/>
              <a:gd name="T27" fmla="*/ 600858 h 1395413"/>
              <a:gd name="T28" fmla="*/ 535884 w 2300287"/>
              <a:gd name="T29" fmla="*/ 632177 h 1395413"/>
              <a:gd name="T30" fmla="*/ 497513 w 2300287"/>
              <a:gd name="T31" fmla="*/ 704209 h 1395413"/>
              <a:gd name="T32" fmla="*/ 451049 w 2300287"/>
              <a:gd name="T33" fmla="*/ 664540 h 1395413"/>
              <a:gd name="T34" fmla="*/ 430951 w 2300287"/>
              <a:gd name="T35" fmla="*/ 612080 h 1395413"/>
              <a:gd name="T36" fmla="*/ 1701234 w 2300287"/>
              <a:gd name="T37" fmla="*/ 595843 h 1395413"/>
              <a:gd name="T38" fmla="*/ 1603552 w 2300287"/>
              <a:gd name="T39" fmla="*/ 838394 h 1395413"/>
              <a:gd name="T40" fmla="*/ 1288406 w 2300287"/>
              <a:gd name="T41" fmla="*/ 621295 h 1395413"/>
              <a:gd name="T42" fmla="*/ 726652 w 2300287"/>
              <a:gd name="T43" fmla="*/ 583645 h 1395413"/>
              <a:gd name="T44" fmla="*/ 341604 w 2300287"/>
              <a:gd name="T45" fmla="*/ 626672 h 1395413"/>
              <a:gd name="T46" fmla="*/ 5781 w 2300287"/>
              <a:gd name="T47" fmla="*/ 693244 h 1395413"/>
              <a:gd name="T48" fmla="*/ 259619 w 2300287"/>
              <a:gd name="T49" fmla="*/ 572204 h 1395413"/>
              <a:gd name="T50" fmla="*/ 1108839 w 2300287"/>
              <a:gd name="T51" fmla="*/ 53588 h 1395413"/>
              <a:gd name="T52" fmla="*/ 1211991 w 2300287"/>
              <a:gd name="T53" fmla="*/ 254252 h 1395413"/>
              <a:gd name="T54" fmla="*/ 1252674 w 2300287"/>
              <a:gd name="T55" fmla="*/ 321490 h 1395413"/>
              <a:gd name="T56" fmla="*/ 1258187 w 2300287"/>
              <a:gd name="T57" fmla="*/ 405276 h 1395413"/>
              <a:gd name="T58" fmla="*/ 1172358 w 2300287"/>
              <a:gd name="T59" fmla="*/ 481969 h 1395413"/>
              <a:gd name="T60" fmla="*/ 1063694 w 2300287"/>
              <a:gd name="T61" fmla="*/ 638509 h 1395413"/>
              <a:gd name="T62" fmla="*/ 928258 w 2300287"/>
              <a:gd name="T63" fmla="*/ 671077 h 1395413"/>
              <a:gd name="T64" fmla="*/ 803583 w 2300287"/>
              <a:gd name="T65" fmla="*/ 556562 h 1395413"/>
              <a:gd name="T66" fmla="*/ 708567 w 2300287"/>
              <a:gd name="T67" fmla="*/ 426287 h 1395413"/>
              <a:gd name="T68" fmla="*/ 680745 w 2300287"/>
              <a:gd name="T69" fmla="*/ 347230 h 1395413"/>
              <a:gd name="T70" fmla="*/ 724316 w 2300287"/>
              <a:gd name="T71" fmla="*/ 262395 h 1395413"/>
              <a:gd name="T72" fmla="*/ 819069 w 2300287"/>
              <a:gd name="T73" fmla="*/ 61205 h 1395413"/>
              <a:gd name="T74" fmla="*/ 1437756 w 2300287"/>
              <a:gd name="T75" fmla="*/ 4470 h 1395413"/>
              <a:gd name="T76" fmla="*/ 1583162 w 2300287"/>
              <a:gd name="T77" fmla="*/ 79343 h 1395413"/>
              <a:gd name="T78" fmla="*/ 1634173 w 2300287"/>
              <a:gd name="T79" fmla="*/ 250369 h 1395413"/>
              <a:gd name="T80" fmla="*/ 1680187 w 2300287"/>
              <a:gd name="T81" fmla="*/ 314996 h 1395413"/>
              <a:gd name="T82" fmla="*/ 1621288 w 2300287"/>
              <a:gd name="T83" fmla="*/ 372268 h 1395413"/>
              <a:gd name="T84" fmla="*/ 1544773 w 2300287"/>
              <a:gd name="T85" fmla="*/ 496794 h 1395413"/>
              <a:gd name="T86" fmla="*/ 1435127 w 2300287"/>
              <a:gd name="T87" fmla="*/ 567726 h 1395413"/>
              <a:gd name="T88" fmla="*/ 1329688 w 2300287"/>
              <a:gd name="T89" fmla="*/ 517022 h 1395413"/>
              <a:gd name="T90" fmla="*/ 1331528 w 2300287"/>
              <a:gd name="T91" fmla="*/ 400115 h 1395413"/>
              <a:gd name="T92" fmla="*/ 1296558 w 2300287"/>
              <a:gd name="T93" fmla="*/ 271123 h 1395413"/>
              <a:gd name="T94" fmla="*/ 1249754 w 2300287"/>
              <a:gd name="T95" fmla="*/ 117173 h 1395413"/>
              <a:gd name="T96" fmla="*/ 1336261 w 2300287"/>
              <a:gd name="T97" fmla="*/ 27325 h 1395413"/>
              <a:gd name="T98" fmla="*/ 499953 w 2300287"/>
              <a:gd name="T99" fmla="*/ 1577 h 1395413"/>
              <a:gd name="T100" fmla="*/ 622936 w 2300287"/>
              <a:gd name="T101" fmla="*/ 67023 h 1395413"/>
              <a:gd name="T102" fmla="*/ 661828 w 2300287"/>
              <a:gd name="T103" fmla="*/ 225513 h 1395413"/>
              <a:gd name="T104" fmla="*/ 611636 w 2300287"/>
              <a:gd name="T105" fmla="*/ 357456 h 1395413"/>
              <a:gd name="T106" fmla="*/ 568539 w 2300287"/>
              <a:gd name="T107" fmla="*/ 519363 h 1395413"/>
              <a:gd name="T108" fmla="*/ 481295 w 2300287"/>
              <a:gd name="T109" fmla="*/ 563782 h 1395413"/>
              <a:gd name="T110" fmla="*/ 371451 w 2300287"/>
              <a:gd name="T111" fmla="*/ 506747 h 1395413"/>
              <a:gd name="T112" fmla="*/ 288411 w 2300287"/>
              <a:gd name="T113" fmla="*/ 367969 h 1395413"/>
              <a:gd name="T114" fmla="*/ 231387 w 2300287"/>
              <a:gd name="T115" fmla="*/ 308306 h 1395413"/>
              <a:gd name="T116" fmla="*/ 270542 w 2300287"/>
              <a:gd name="T117" fmla="*/ 241809 h 1395413"/>
              <a:gd name="T118" fmla="*/ 335187 w 2300287"/>
              <a:gd name="T119" fmla="*/ 59926 h 139541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300287" h="1395413">
                <a:moveTo>
                  <a:pt x="927100" y="812800"/>
                </a:moveTo>
                <a:lnTo>
                  <a:pt x="943610" y="847408"/>
                </a:lnTo>
                <a:lnTo>
                  <a:pt x="963930" y="888365"/>
                </a:lnTo>
                <a:lnTo>
                  <a:pt x="986790" y="933450"/>
                </a:lnTo>
                <a:lnTo>
                  <a:pt x="1010603" y="979805"/>
                </a:lnTo>
                <a:lnTo>
                  <a:pt x="1023303" y="1002665"/>
                </a:lnTo>
                <a:lnTo>
                  <a:pt x="1035685" y="1025208"/>
                </a:lnTo>
                <a:lnTo>
                  <a:pt x="1048068" y="1046798"/>
                </a:lnTo>
                <a:lnTo>
                  <a:pt x="1060133" y="1067118"/>
                </a:lnTo>
                <a:lnTo>
                  <a:pt x="1071880" y="1086485"/>
                </a:lnTo>
                <a:lnTo>
                  <a:pt x="1082993" y="1103630"/>
                </a:lnTo>
                <a:lnTo>
                  <a:pt x="1094105" y="1118870"/>
                </a:lnTo>
                <a:lnTo>
                  <a:pt x="1098868" y="1125855"/>
                </a:lnTo>
                <a:lnTo>
                  <a:pt x="1103948" y="1131888"/>
                </a:lnTo>
                <a:lnTo>
                  <a:pt x="1103948" y="1072515"/>
                </a:lnTo>
                <a:lnTo>
                  <a:pt x="1104265" y="1064895"/>
                </a:lnTo>
                <a:lnTo>
                  <a:pt x="1105218" y="1057910"/>
                </a:lnTo>
                <a:lnTo>
                  <a:pt x="1106488" y="1050608"/>
                </a:lnTo>
                <a:lnTo>
                  <a:pt x="1108393" y="1043305"/>
                </a:lnTo>
                <a:lnTo>
                  <a:pt x="1110615" y="1036003"/>
                </a:lnTo>
                <a:lnTo>
                  <a:pt x="1112838" y="1028383"/>
                </a:lnTo>
                <a:lnTo>
                  <a:pt x="1118235" y="1014095"/>
                </a:lnTo>
                <a:lnTo>
                  <a:pt x="1123633" y="1000125"/>
                </a:lnTo>
                <a:lnTo>
                  <a:pt x="1128395" y="987108"/>
                </a:lnTo>
                <a:lnTo>
                  <a:pt x="1130300" y="981075"/>
                </a:lnTo>
                <a:lnTo>
                  <a:pt x="1131570" y="975360"/>
                </a:lnTo>
                <a:lnTo>
                  <a:pt x="1132205" y="969963"/>
                </a:lnTo>
                <a:lnTo>
                  <a:pt x="1132840" y="965200"/>
                </a:lnTo>
                <a:lnTo>
                  <a:pt x="1132205" y="960755"/>
                </a:lnTo>
                <a:lnTo>
                  <a:pt x="1131253" y="956628"/>
                </a:lnTo>
                <a:lnTo>
                  <a:pt x="1129665" y="952818"/>
                </a:lnTo>
                <a:lnTo>
                  <a:pt x="1128078" y="949325"/>
                </a:lnTo>
                <a:lnTo>
                  <a:pt x="1125855" y="945833"/>
                </a:lnTo>
                <a:lnTo>
                  <a:pt x="1122680" y="942975"/>
                </a:lnTo>
                <a:lnTo>
                  <a:pt x="1117283" y="936625"/>
                </a:lnTo>
                <a:lnTo>
                  <a:pt x="1111568" y="929958"/>
                </a:lnTo>
                <a:lnTo>
                  <a:pt x="1109028" y="926465"/>
                </a:lnTo>
                <a:lnTo>
                  <a:pt x="1106488" y="922655"/>
                </a:lnTo>
                <a:lnTo>
                  <a:pt x="1104583" y="918528"/>
                </a:lnTo>
                <a:lnTo>
                  <a:pt x="1103313" y="913765"/>
                </a:lnTo>
                <a:lnTo>
                  <a:pt x="1102043" y="909003"/>
                </a:lnTo>
                <a:lnTo>
                  <a:pt x="1101725" y="903605"/>
                </a:lnTo>
                <a:lnTo>
                  <a:pt x="1102043" y="897890"/>
                </a:lnTo>
                <a:lnTo>
                  <a:pt x="1102360" y="893128"/>
                </a:lnTo>
                <a:lnTo>
                  <a:pt x="1103630" y="889000"/>
                </a:lnTo>
                <a:lnTo>
                  <a:pt x="1105535" y="885508"/>
                </a:lnTo>
                <a:lnTo>
                  <a:pt x="1107440" y="882333"/>
                </a:lnTo>
                <a:lnTo>
                  <a:pt x="1109980" y="879793"/>
                </a:lnTo>
                <a:lnTo>
                  <a:pt x="1112838" y="878205"/>
                </a:lnTo>
                <a:lnTo>
                  <a:pt x="1116648" y="876300"/>
                </a:lnTo>
                <a:lnTo>
                  <a:pt x="1120775" y="875030"/>
                </a:lnTo>
                <a:lnTo>
                  <a:pt x="1125855" y="874078"/>
                </a:lnTo>
                <a:lnTo>
                  <a:pt x="1131253" y="873125"/>
                </a:lnTo>
                <a:lnTo>
                  <a:pt x="1137603" y="872808"/>
                </a:lnTo>
                <a:lnTo>
                  <a:pt x="1151890" y="872490"/>
                </a:lnTo>
                <a:lnTo>
                  <a:pt x="1169353" y="872490"/>
                </a:lnTo>
                <a:lnTo>
                  <a:pt x="1191260" y="872490"/>
                </a:lnTo>
                <a:lnTo>
                  <a:pt x="1208723" y="872490"/>
                </a:lnTo>
                <a:lnTo>
                  <a:pt x="1223010" y="872808"/>
                </a:lnTo>
                <a:lnTo>
                  <a:pt x="1229043" y="873125"/>
                </a:lnTo>
                <a:lnTo>
                  <a:pt x="1234440" y="874078"/>
                </a:lnTo>
                <a:lnTo>
                  <a:pt x="1239203" y="875030"/>
                </a:lnTo>
                <a:lnTo>
                  <a:pt x="1243648" y="876300"/>
                </a:lnTo>
                <a:lnTo>
                  <a:pt x="1247458" y="878205"/>
                </a:lnTo>
                <a:lnTo>
                  <a:pt x="1250315" y="879793"/>
                </a:lnTo>
                <a:lnTo>
                  <a:pt x="1252855" y="882333"/>
                </a:lnTo>
                <a:lnTo>
                  <a:pt x="1255078" y="885508"/>
                </a:lnTo>
                <a:lnTo>
                  <a:pt x="1256666" y="889000"/>
                </a:lnTo>
                <a:lnTo>
                  <a:pt x="1257618" y="893128"/>
                </a:lnTo>
                <a:lnTo>
                  <a:pt x="1257936" y="897890"/>
                </a:lnTo>
                <a:lnTo>
                  <a:pt x="1258571" y="903605"/>
                </a:lnTo>
                <a:lnTo>
                  <a:pt x="1257936" y="909003"/>
                </a:lnTo>
                <a:lnTo>
                  <a:pt x="1256983" y="913765"/>
                </a:lnTo>
                <a:lnTo>
                  <a:pt x="1255396" y="918528"/>
                </a:lnTo>
                <a:lnTo>
                  <a:pt x="1253808" y="922655"/>
                </a:lnTo>
                <a:lnTo>
                  <a:pt x="1251585" y="926465"/>
                </a:lnTo>
                <a:lnTo>
                  <a:pt x="1248728" y="929958"/>
                </a:lnTo>
                <a:lnTo>
                  <a:pt x="1243013" y="936625"/>
                </a:lnTo>
                <a:lnTo>
                  <a:pt x="1237298" y="942975"/>
                </a:lnTo>
                <a:lnTo>
                  <a:pt x="1234758" y="945833"/>
                </a:lnTo>
                <a:lnTo>
                  <a:pt x="1232535" y="949325"/>
                </a:lnTo>
                <a:lnTo>
                  <a:pt x="1230313" y="952818"/>
                </a:lnTo>
                <a:lnTo>
                  <a:pt x="1229043" y="956628"/>
                </a:lnTo>
                <a:lnTo>
                  <a:pt x="1227773" y="960755"/>
                </a:lnTo>
                <a:lnTo>
                  <a:pt x="1227455" y="965200"/>
                </a:lnTo>
                <a:lnTo>
                  <a:pt x="1227773" y="969963"/>
                </a:lnTo>
                <a:lnTo>
                  <a:pt x="1229043" y="975360"/>
                </a:lnTo>
                <a:lnTo>
                  <a:pt x="1230313" y="981075"/>
                </a:lnTo>
                <a:lnTo>
                  <a:pt x="1232218" y="987108"/>
                </a:lnTo>
                <a:lnTo>
                  <a:pt x="1236663" y="1000125"/>
                </a:lnTo>
                <a:lnTo>
                  <a:pt x="1241743" y="1014095"/>
                </a:lnTo>
                <a:lnTo>
                  <a:pt x="1247458" y="1028383"/>
                </a:lnTo>
                <a:lnTo>
                  <a:pt x="1249680" y="1036003"/>
                </a:lnTo>
                <a:lnTo>
                  <a:pt x="1251903" y="1043305"/>
                </a:lnTo>
                <a:lnTo>
                  <a:pt x="1253808" y="1050608"/>
                </a:lnTo>
                <a:lnTo>
                  <a:pt x="1255078" y="1057910"/>
                </a:lnTo>
                <a:lnTo>
                  <a:pt x="1256348" y="1064895"/>
                </a:lnTo>
                <a:lnTo>
                  <a:pt x="1256348" y="1072515"/>
                </a:lnTo>
                <a:lnTo>
                  <a:pt x="1256348" y="1131888"/>
                </a:lnTo>
                <a:lnTo>
                  <a:pt x="1261428" y="1125855"/>
                </a:lnTo>
                <a:lnTo>
                  <a:pt x="1266191" y="1119188"/>
                </a:lnTo>
                <a:lnTo>
                  <a:pt x="1276986" y="1104583"/>
                </a:lnTo>
                <a:lnTo>
                  <a:pt x="1288098" y="1087438"/>
                </a:lnTo>
                <a:lnTo>
                  <a:pt x="1299528" y="1068705"/>
                </a:lnTo>
                <a:lnTo>
                  <a:pt x="1311276" y="1048703"/>
                </a:lnTo>
                <a:lnTo>
                  <a:pt x="1323341" y="1027748"/>
                </a:lnTo>
                <a:lnTo>
                  <a:pt x="1335406" y="1005523"/>
                </a:lnTo>
                <a:lnTo>
                  <a:pt x="1347788" y="983298"/>
                </a:lnTo>
                <a:lnTo>
                  <a:pt x="1371601" y="937895"/>
                </a:lnTo>
                <a:lnTo>
                  <a:pt x="1394143" y="893445"/>
                </a:lnTo>
                <a:lnTo>
                  <a:pt x="1414463" y="852488"/>
                </a:lnTo>
                <a:lnTo>
                  <a:pt x="1431291" y="817563"/>
                </a:lnTo>
                <a:lnTo>
                  <a:pt x="1454151" y="823913"/>
                </a:lnTo>
                <a:lnTo>
                  <a:pt x="1476693" y="830580"/>
                </a:lnTo>
                <a:lnTo>
                  <a:pt x="1498918" y="837565"/>
                </a:lnTo>
                <a:lnTo>
                  <a:pt x="1520191" y="844550"/>
                </a:lnTo>
                <a:lnTo>
                  <a:pt x="1541146" y="851853"/>
                </a:lnTo>
                <a:lnTo>
                  <a:pt x="1561783" y="859473"/>
                </a:lnTo>
                <a:lnTo>
                  <a:pt x="1581786" y="867410"/>
                </a:lnTo>
                <a:lnTo>
                  <a:pt x="1601471" y="875348"/>
                </a:lnTo>
                <a:lnTo>
                  <a:pt x="1620521" y="883603"/>
                </a:lnTo>
                <a:lnTo>
                  <a:pt x="1638936" y="891540"/>
                </a:lnTo>
                <a:lnTo>
                  <a:pt x="1656716" y="899795"/>
                </a:lnTo>
                <a:lnTo>
                  <a:pt x="1673543" y="908050"/>
                </a:lnTo>
                <a:lnTo>
                  <a:pt x="1690053" y="915670"/>
                </a:lnTo>
                <a:lnTo>
                  <a:pt x="1705928" y="923925"/>
                </a:lnTo>
                <a:lnTo>
                  <a:pt x="1735773" y="939165"/>
                </a:lnTo>
                <a:lnTo>
                  <a:pt x="1762443" y="954405"/>
                </a:lnTo>
                <a:lnTo>
                  <a:pt x="1786573" y="968058"/>
                </a:lnTo>
                <a:lnTo>
                  <a:pt x="1806576" y="980440"/>
                </a:lnTo>
                <a:lnTo>
                  <a:pt x="1824038" y="991235"/>
                </a:lnTo>
                <a:lnTo>
                  <a:pt x="1837691" y="1000125"/>
                </a:lnTo>
                <a:lnTo>
                  <a:pt x="1847533" y="1006793"/>
                </a:lnTo>
                <a:lnTo>
                  <a:pt x="1855788" y="1012508"/>
                </a:lnTo>
                <a:lnTo>
                  <a:pt x="1855788" y="1395413"/>
                </a:lnTo>
                <a:lnTo>
                  <a:pt x="1169353" y="1395413"/>
                </a:lnTo>
                <a:lnTo>
                  <a:pt x="482600" y="1395413"/>
                </a:lnTo>
                <a:lnTo>
                  <a:pt x="482600" y="1012508"/>
                </a:lnTo>
                <a:lnTo>
                  <a:pt x="491172" y="1006793"/>
                </a:lnTo>
                <a:lnTo>
                  <a:pt x="501650" y="999490"/>
                </a:lnTo>
                <a:lnTo>
                  <a:pt x="515937" y="990283"/>
                </a:lnTo>
                <a:lnTo>
                  <a:pt x="534035" y="978853"/>
                </a:lnTo>
                <a:lnTo>
                  <a:pt x="555307" y="965835"/>
                </a:lnTo>
                <a:lnTo>
                  <a:pt x="580390" y="951548"/>
                </a:lnTo>
                <a:lnTo>
                  <a:pt x="608330" y="936308"/>
                </a:lnTo>
                <a:lnTo>
                  <a:pt x="639445" y="920115"/>
                </a:lnTo>
                <a:lnTo>
                  <a:pt x="656272" y="911860"/>
                </a:lnTo>
                <a:lnTo>
                  <a:pt x="673735" y="903605"/>
                </a:lnTo>
                <a:lnTo>
                  <a:pt x="691515" y="895350"/>
                </a:lnTo>
                <a:lnTo>
                  <a:pt x="710247" y="886778"/>
                </a:lnTo>
                <a:lnTo>
                  <a:pt x="729297" y="878840"/>
                </a:lnTo>
                <a:lnTo>
                  <a:pt x="749300" y="870585"/>
                </a:lnTo>
                <a:lnTo>
                  <a:pt x="769620" y="862648"/>
                </a:lnTo>
                <a:lnTo>
                  <a:pt x="790575" y="854393"/>
                </a:lnTo>
                <a:lnTo>
                  <a:pt x="811847" y="847090"/>
                </a:lnTo>
                <a:lnTo>
                  <a:pt x="834073" y="839470"/>
                </a:lnTo>
                <a:lnTo>
                  <a:pt x="856615" y="832485"/>
                </a:lnTo>
                <a:lnTo>
                  <a:pt x="879475" y="825183"/>
                </a:lnTo>
                <a:lnTo>
                  <a:pt x="902970" y="819150"/>
                </a:lnTo>
                <a:lnTo>
                  <a:pt x="927100" y="812800"/>
                </a:lnTo>
                <a:close/>
                <a:moveTo>
                  <a:pt x="1710256" y="730250"/>
                </a:moveTo>
                <a:lnTo>
                  <a:pt x="1724932" y="730250"/>
                </a:lnTo>
                <a:lnTo>
                  <a:pt x="1744074" y="730250"/>
                </a:lnTo>
                <a:lnTo>
                  <a:pt x="1758431" y="730250"/>
                </a:lnTo>
                <a:lnTo>
                  <a:pt x="1770236" y="730566"/>
                </a:lnTo>
                <a:lnTo>
                  <a:pt x="1775340" y="730882"/>
                </a:lnTo>
                <a:lnTo>
                  <a:pt x="1780126" y="731515"/>
                </a:lnTo>
                <a:lnTo>
                  <a:pt x="1784273" y="732463"/>
                </a:lnTo>
                <a:lnTo>
                  <a:pt x="1788102" y="733412"/>
                </a:lnTo>
                <a:lnTo>
                  <a:pt x="1790973" y="734676"/>
                </a:lnTo>
                <a:lnTo>
                  <a:pt x="1793525" y="736573"/>
                </a:lnTo>
                <a:lnTo>
                  <a:pt x="1795759" y="738787"/>
                </a:lnTo>
                <a:lnTo>
                  <a:pt x="1797673" y="741316"/>
                </a:lnTo>
                <a:lnTo>
                  <a:pt x="1798630" y="744162"/>
                </a:lnTo>
                <a:lnTo>
                  <a:pt x="1799906" y="747323"/>
                </a:lnTo>
                <a:lnTo>
                  <a:pt x="1800225" y="751433"/>
                </a:lnTo>
                <a:lnTo>
                  <a:pt x="1800225" y="755860"/>
                </a:lnTo>
                <a:lnTo>
                  <a:pt x="1800225" y="760602"/>
                </a:lnTo>
                <a:lnTo>
                  <a:pt x="1799268" y="764713"/>
                </a:lnTo>
                <a:lnTo>
                  <a:pt x="1797992" y="768507"/>
                </a:lnTo>
                <a:lnTo>
                  <a:pt x="1796078" y="771984"/>
                </a:lnTo>
                <a:lnTo>
                  <a:pt x="1794164" y="775462"/>
                </a:lnTo>
                <a:lnTo>
                  <a:pt x="1792249" y="778308"/>
                </a:lnTo>
                <a:lnTo>
                  <a:pt x="1787145" y="783683"/>
                </a:lnTo>
                <a:lnTo>
                  <a:pt x="1782359" y="789058"/>
                </a:lnTo>
                <a:lnTo>
                  <a:pt x="1780126" y="791587"/>
                </a:lnTo>
                <a:lnTo>
                  <a:pt x="1778531" y="794433"/>
                </a:lnTo>
                <a:lnTo>
                  <a:pt x="1776935" y="797278"/>
                </a:lnTo>
                <a:lnTo>
                  <a:pt x="1775340" y="800440"/>
                </a:lnTo>
                <a:lnTo>
                  <a:pt x="1774702" y="803918"/>
                </a:lnTo>
                <a:lnTo>
                  <a:pt x="1774383" y="807712"/>
                </a:lnTo>
                <a:lnTo>
                  <a:pt x="1774702" y="810873"/>
                </a:lnTo>
                <a:lnTo>
                  <a:pt x="1775021" y="814667"/>
                </a:lnTo>
                <a:lnTo>
                  <a:pt x="1776935" y="822255"/>
                </a:lnTo>
                <a:lnTo>
                  <a:pt x="1779807" y="831108"/>
                </a:lnTo>
                <a:lnTo>
                  <a:pt x="1783635" y="840593"/>
                </a:lnTo>
                <a:lnTo>
                  <a:pt x="1787145" y="850395"/>
                </a:lnTo>
                <a:lnTo>
                  <a:pt x="1790973" y="860512"/>
                </a:lnTo>
                <a:lnTo>
                  <a:pt x="1793844" y="870946"/>
                </a:lnTo>
                <a:lnTo>
                  <a:pt x="1796397" y="881063"/>
                </a:lnTo>
                <a:lnTo>
                  <a:pt x="1772788" y="868100"/>
                </a:lnTo>
                <a:lnTo>
                  <a:pt x="1747265" y="854821"/>
                </a:lnTo>
                <a:lnTo>
                  <a:pt x="1719508" y="841226"/>
                </a:lnTo>
                <a:lnTo>
                  <a:pt x="1690157" y="826998"/>
                </a:lnTo>
                <a:lnTo>
                  <a:pt x="1691752" y="821623"/>
                </a:lnTo>
                <a:lnTo>
                  <a:pt x="1693028" y="816564"/>
                </a:lnTo>
                <a:lnTo>
                  <a:pt x="1693985" y="811822"/>
                </a:lnTo>
                <a:lnTo>
                  <a:pt x="1694304" y="807712"/>
                </a:lnTo>
                <a:lnTo>
                  <a:pt x="1693985" y="803918"/>
                </a:lnTo>
                <a:lnTo>
                  <a:pt x="1693028" y="800440"/>
                </a:lnTo>
                <a:lnTo>
                  <a:pt x="1692071" y="797278"/>
                </a:lnTo>
                <a:lnTo>
                  <a:pt x="1690157" y="794433"/>
                </a:lnTo>
                <a:lnTo>
                  <a:pt x="1688243" y="791587"/>
                </a:lnTo>
                <a:lnTo>
                  <a:pt x="1686009" y="789058"/>
                </a:lnTo>
                <a:lnTo>
                  <a:pt x="1681224" y="783683"/>
                </a:lnTo>
                <a:lnTo>
                  <a:pt x="1676438" y="778308"/>
                </a:lnTo>
                <a:lnTo>
                  <a:pt x="1674205" y="775462"/>
                </a:lnTo>
                <a:lnTo>
                  <a:pt x="1672291" y="771984"/>
                </a:lnTo>
                <a:lnTo>
                  <a:pt x="1670696" y="768507"/>
                </a:lnTo>
                <a:lnTo>
                  <a:pt x="1669419" y="764713"/>
                </a:lnTo>
                <a:lnTo>
                  <a:pt x="1668781" y="760602"/>
                </a:lnTo>
                <a:lnTo>
                  <a:pt x="1668462" y="755860"/>
                </a:lnTo>
                <a:lnTo>
                  <a:pt x="1668462" y="751433"/>
                </a:lnTo>
                <a:lnTo>
                  <a:pt x="1669100" y="747323"/>
                </a:lnTo>
                <a:lnTo>
                  <a:pt x="1669738" y="744162"/>
                </a:lnTo>
                <a:lnTo>
                  <a:pt x="1671334" y="741316"/>
                </a:lnTo>
                <a:lnTo>
                  <a:pt x="1672929" y="738787"/>
                </a:lnTo>
                <a:lnTo>
                  <a:pt x="1675162" y="736573"/>
                </a:lnTo>
                <a:lnTo>
                  <a:pt x="1677714" y="734676"/>
                </a:lnTo>
                <a:lnTo>
                  <a:pt x="1680586" y="733412"/>
                </a:lnTo>
                <a:lnTo>
                  <a:pt x="1684414" y="732463"/>
                </a:lnTo>
                <a:lnTo>
                  <a:pt x="1688243" y="731515"/>
                </a:lnTo>
                <a:lnTo>
                  <a:pt x="1693028" y="730882"/>
                </a:lnTo>
                <a:lnTo>
                  <a:pt x="1698452" y="730566"/>
                </a:lnTo>
                <a:lnTo>
                  <a:pt x="1710256" y="730250"/>
                </a:lnTo>
                <a:close/>
                <a:moveTo>
                  <a:pt x="560402" y="725487"/>
                </a:moveTo>
                <a:lnTo>
                  <a:pt x="574901" y="725487"/>
                </a:lnTo>
                <a:lnTo>
                  <a:pt x="593497" y="725487"/>
                </a:lnTo>
                <a:lnTo>
                  <a:pt x="607996" y="725487"/>
                </a:lnTo>
                <a:lnTo>
                  <a:pt x="619659" y="725802"/>
                </a:lnTo>
                <a:lnTo>
                  <a:pt x="624702" y="726117"/>
                </a:lnTo>
                <a:lnTo>
                  <a:pt x="629430" y="726432"/>
                </a:lnTo>
                <a:lnTo>
                  <a:pt x="633527" y="727693"/>
                </a:lnTo>
                <a:lnTo>
                  <a:pt x="637309" y="728323"/>
                </a:lnTo>
                <a:lnTo>
                  <a:pt x="640146" y="729899"/>
                </a:lnTo>
                <a:lnTo>
                  <a:pt x="642668" y="731474"/>
                </a:lnTo>
                <a:lnTo>
                  <a:pt x="644874" y="733365"/>
                </a:lnTo>
                <a:lnTo>
                  <a:pt x="646450" y="735886"/>
                </a:lnTo>
                <a:lnTo>
                  <a:pt x="648026" y="739037"/>
                </a:lnTo>
                <a:lnTo>
                  <a:pt x="648656" y="742504"/>
                </a:lnTo>
                <a:lnTo>
                  <a:pt x="649287" y="746285"/>
                </a:lnTo>
                <a:lnTo>
                  <a:pt x="649287" y="751012"/>
                </a:lnTo>
                <a:lnTo>
                  <a:pt x="649287" y="755424"/>
                </a:lnTo>
                <a:lnTo>
                  <a:pt x="648341" y="759835"/>
                </a:lnTo>
                <a:lnTo>
                  <a:pt x="647080" y="763302"/>
                </a:lnTo>
                <a:lnTo>
                  <a:pt x="645189" y="766768"/>
                </a:lnTo>
                <a:lnTo>
                  <a:pt x="643613" y="769919"/>
                </a:lnTo>
                <a:lnTo>
                  <a:pt x="641407" y="773070"/>
                </a:lnTo>
                <a:lnTo>
                  <a:pt x="636679" y="778427"/>
                </a:lnTo>
                <a:lnTo>
                  <a:pt x="631636" y="784100"/>
                </a:lnTo>
                <a:lnTo>
                  <a:pt x="629430" y="786621"/>
                </a:lnTo>
                <a:lnTo>
                  <a:pt x="627854" y="789142"/>
                </a:lnTo>
                <a:lnTo>
                  <a:pt x="625962" y="791978"/>
                </a:lnTo>
                <a:lnTo>
                  <a:pt x="624702" y="795444"/>
                </a:lnTo>
                <a:lnTo>
                  <a:pt x="624071" y="798595"/>
                </a:lnTo>
                <a:lnTo>
                  <a:pt x="623756" y="802377"/>
                </a:lnTo>
                <a:lnTo>
                  <a:pt x="623756" y="805528"/>
                </a:lnTo>
                <a:lnTo>
                  <a:pt x="624386" y="809309"/>
                </a:lnTo>
                <a:lnTo>
                  <a:pt x="626278" y="816872"/>
                </a:lnTo>
                <a:lnTo>
                  <a:pt x="629114" y="825696"/>
                </a:lnTo>
                <a:lnTo>
                  <a:pt x="632581" y="834834"/>
                </a:lnTo>
                <a:lnTo>
                  <a:pt x="600747" y="850275"/>
                </a:lnTo>
                <a:lnTo>
                  <a:pt x="571434" y="865086"/>
                </a:lnTo>
                <a:lnTo>
                  <a:pt x="544642" y="879897"/>
                </a:lnTo>
                <a:lnTo>
                  <a:pt x="521003" y="893762"/>
                </a:lnTo>
                <a:lnTo>
                  <a:pt x="521003" y="891556"/>
                </a:lnTo>
                <a:lnTo>
                  <a:pt x="521003" y="885569"/>
                </a:lnTo>
                <a:lnTo>
                  <a:pt x="521633" y="879582"/>
                </a:lnTo>
                <a:lnTo>
                  <a:pt x="523209" y="873594"/>
                </a:lnTo>
                <a:lnTo>
                  <a:pt x="524470" y="867292"/>
                </a:lnTo>
                <a:lnTo>
                  <a:pt x="526361" y="861305"/>
                </a:lnTo>
                <a:lnTo>
                  <a:pt x="528252" y="855002"/>
                </a:lnTo>
                <a:lnTo>
                  <a:pt x="532665" y="843027"/>
                </a:lnTo>
                <a:lnTo>
                  <a:pt x="537078" y="831683"/>
                </a:lnTo>
                <a:lnTo>
                  <a:pt x="540860" y="820654"/>
                </a:lnTo>
                <a:lnTo>
                  <a:pt x="542436" y="815297"/>
                </a:lnTo>
                <a:lnTo>
                  <a:pt x="543697" y="810570"/>
                </a:lnTo>
                <a:lnTo>
                  <a:pt x="544327" y="806158"/>
                </a:lnTo>
                <a:lnTo>
                  <a:pt x="544642" y="802377"/>
                </a:lnTo>
                <a:lnTo>
                  <a:pt x="544327" y="798595"/>
                </a:lnTo>
                <a:lnTo>
                  <a:pt x="543697" y="795444"/>
                </a:lnTo>
                <a:lnTo>
                  <a:pt x="542436" y="791978"/>
                </a:lnTo>
                <a:lnTo>
                  <a:pt x="540545" y="789142"/>
                </a:lnTo>
                <a:lnTo>
                  <a:pt x="538654" y="786621"/>
                </a:lnTo>
                <a:lnTo>
                  <a:pt x="536763" y="784100"/>
                </a:lnTo>
                <a:lnTo>
                  <a:pt x="531719" y="778427"/>
                </a:lnTo>
                <a:lnTo>
                  <a:pt x="526992" y="773070"/>
                </a:lnTo>
                <a:lnTo>
                  <a:pt x="524785" y="769919"/>
                </a:lnTo>
                <a:lnTo>
                  <a:pt x="523209" y="766768"/>
                </a:lnTo>
                <a:lnTo>
                  <a:pt x="521318" y="763302"/>
                </a:lnTo>
                <a:lnTo>
                  <a:pt x="520057" y="759835"/>
                </a:lnTo>
                <a:lnTo>
                  <a:pt x="519112" y="755424"/>
                </a:lnTo>
                <a:lnTo>
                  <a:pt x="519112" y="751012"/>
                </a:lnTo>
                <a:lnTo>
                  <a:pt x="519112" y="746285"/>
                </a:lnTo>
                <a:lnTo>
                  <a:pt x="519742" y="742504"/>
                </a:lnTo>
                <a:lnTo>
                  <a:pt x="520373" y="739037"/>
                </a:lnTo>
                <a:lnTo>
                  <a:pt x="521948" y="735886"/>
                </a:lnTo>
                <a:lnTo>
                  <a:pt x="523524" y="733365"/>
                </a:lnTo>
                <a:lnTo>
                  <a:pt x="525731" y="731474"/>
                </a:lnTo>
                <a:lnTo>
                  <a:pt x="528252" y="729899"/>
                </a:lnTo>
                <a:lnTo>
                  <a:pt x="531089" y="728323"/>
                </a:lnTo>
                <a:lnTo>
                  <a:pt x="534871" y="727693"/>
                </a:lnTo>
                <a:lnTo>
                  <a:pt x="538654" y="726432"/>
                </a:lnTo>
                <a:lnTo>
                  <a:pt x="543697" y="726117"/>
                </a:lnTo>
                <a:lnTo>
                  <a:pt x="548740" y="725802"/>
                </a:lnTo>
                <a:lnTo>
                  <a:pt x="560402" y="725487"/>
                </a:lnTo>
                <a:close/>
                <a:moveTo>
                  <a:pt x="1944850" y="684212"/>
                </a:moveTo>
                <a:lnTo>
                  <a:pt x="1964191" y="689289"/>
                </a:lnTo>
                <a:lnTo>
                  <a:pt x="1983216" y="694683"/>
                </a:lnTo>
                <a:lnTo>
                  <a:pt x="2001606" y="700711"/>
                </a:lnTo>
                <a:lnTo>
                  <a:pt x="2019679" y="707057"/>
                </a:lnTo>
                <a:lnTo>
                  <a:pt x="2037435" y="712768"/>
                </a:lnTo>
                <a:lnTo>
                  <a:pt x="2054240" y="719431"/>
                </a:lnTo>
                <a:lnTo>
                  <a:pt x="2071362" y="726095"/>
                </a:lnTo>
                <a:lnTo>
                  <a:pt x="2087849" y="732758"/>
                </a:lnTo>
                <a:lnTo>
                  <a:pt x="2103703" y="739421"/>
                </a:lnTo>
                <a:lnTo>
                  <a:pt x="2119239" y="746084"/>
                </a:lnTo>
                <a:lnTo>
                  <a:pt x="2148093" y="759728"/>
                </a:lnTo>
                <a:lnTo>
                  <a:pt x="2175361" y="773371"/>
                </a:lnTo>
                <a:lnTo>
                  <a:pt x="2200093" y="786063"/>
                </a:lnTo>
                <a:lnTo>
                  <a:pt x="2222605" y="798755"/>
                </a:lnTo>
                <a:lnTo>
                  <a:pt x="2242580" y="810177"/>
                </a:lnTo>
                <a:lnTo>
                  <a:pt x="2259702" y="820330"/>
                </a:lnTo>
                <a:lnTo>
                  <a:pt x="2273653" y="829532"/>
                </a:lnTo>
                <a:lnTo>
                  <a:pt x="2285068" y="837147"/>
                </a:lnTo>
                <a:lnTo>
                  <a:pt x="2293629" y="842858"/>
                </a:lnTo>
                <a:lnTo>
                  <a:pt x="2300287" y="847618"/>
                </a:lnTo>
                <a:lnTo>
                  <a:pt x="2300287" y="1168400"/>
                </a:lnTo>
                <a:lnTo>
                  <a:pt x="1936289" y="1168400"/>
                </a:lnTo>
                <a:lnTo>
                  <a:pt x="1936289" y="1012292"/>
                </a:lnTo>
                <a:lnTo>
                  <a:pt x="1936289" y="972313"/>
                </a:lnTo>
                <a:lnTo>
                  <a:pt x="1903314" y="948199"/>
                </a:lnTo>
                <a:lnTo>
                  <a:pt x="1896972" y="943757"/>
                </a:lnTo>
                <a:lnTo>
                  <a:pt x="1882387" y="933921"/>
                </a:lnTo>
                <a:lnTo>
                  <a:pt x="1859875" y="919326"/>
                </a:lnTo>
                <a:lnTo>
                  <a:pt x="1846241" y="910759"/>
                </a:lnTo>
                <a:lnTo>
                  <a:pt x="1830387" y="901240"/>
                </a:lnTo>
                <a:lnTo>
                  <a:pt x="1845924" y="875222"/>
                </a:lnTo>
                <a:lnTo>
                  <a:pt x="1861777" y="847300"/>
                </a:lnTo>
                <a:lnTo>
                  <a:pt x="1877631" y="818109"/>
                </a:lnTo>
                <a:lnTo>
                  <a:pt x="1893167" y="788601"/>
                </a:lnTo>
                <a:lnTo>
                  <a:pt x="1907753" y="759728"/>
                </a:lnTo>
                <a:lnTo>
                  <a:pt x="1921704" y="732123"/>
                </a:lnTo>
                <a:lnTo>
                  <a:pt x="1944850" y="684212"/>
                </a:lnTo>
                <a:close/>
                <a:moveTo>
                  <a:pt x="1521460" y="679450"/>
                </a:moveTo>
                <a:lnTo>
                  <a:pt x="1543050" y="723725"/>
                </a:lnTo>
                <a:lnTo>
                  <a:pt x="1555750" y="750163"/>
                </a:lnTo>
                <a:lnTo>
                  <a:pt x="1570037" y="777875"/>
                </a:lnTo>
                <a:lnTo>
                  <a:pt x="1541462" y="767682"/>
                </a:lnTo>
                <a:lnTo>
                  <a:pt x="1512887" y="758126"/>
                </a:lnTo>
                <a:lnTo>
                  <a:pt x="1482407" y="748889"/>
                </a:lnTo>
                <a:lnTo>
                  <a:pt x="1451927" y="740289"/>
                </a:lnTo>
                <a:lnTo>
                  <a:pt x="1423987" y="732963"/>
                </a:lnTo>
                <a:lnTo>
                  <a:pt x="1433830" y="717992"/>
                </a:lnTo>
                <a:lnTo>
                  <a:pt x="1443672" y="702065"/>
                </a:lnTo>
                <a:lnTo>
                  <a:pt x="1462722" y="696013"/>
                </a:lnTo>
                <a:lnTo>
                  <a:pt x="1481772" y="690280"/>
                </a:lnTo>
                <a:lnTo>
                  <a:pt x="1501457" y="684546"/>
                </a:lnTo>
                <a:lnTo>
                  <a:pt x="1521460" y="679450"/>
                </a:lnTo>
                <a:close/>
                <a:moveTo>
                  <a:pt x="794901" y="679450"/>
                </a:moveTo>
                <a:lnTo>
                  <a:pt x="809240" y="682922"/>
                </a:lnTo>
                <a:lnTo>
                  <a:pt x="823261" y="687026"/>
                </a:lnTo>
                <a:lnTo>
                  <a:pt x="850665" y="695865"/>
                </a:lnTo>
                <a:lnTo>
                  <a:pt x="877432" y="704704"/>
                </a:lnTo>
                <a:lnTo>
                  <a:pt x="902924" y="714174"/>
                </a:lnTo>
                <a:lnTo>
                  <a:pt x="915988" y="734061"/>
                </a:lnTo>
                <a:lnTo>
                  <a:pt x="908659" y="735640"/>
                </a:lnTo>
                <a:lnTo>
                  <a:pt x="886035" y="741322"/>
                </a:lnTo>
                <a:lnTo>
                  <a:pt x="864048" y="747635"/>
                </a:lnTo>
                <a:lnTo>
                  <a:pt x="842380" y="753633"/>
                </a:lnTo>
                <a:lnTo>
                  <a:pt x="821031" y="760262"/>
                </a:lnTo>
                <a:lnTo>
                  <a:pt x="799999" y="766891"/>
                </a:lnTo>
                <a:lnTo>
                  <a:pt x="779287" y="774151"/>
                </a:lnTo>
                <a:lnTo>
                  <a:pt x="759212" y="781096"/>
                </a:lnTo>
                <a:lnTo>
                  <a:pt x="739775" y="788988"/>
                </a:lnTo>
                <a:lnTo>
                  <a:pt x="755389" y="758052"/>
                </a:lnTo>
                <a:lnTo>
                  <a:pt x="770046" y="729010"/>
                </a:lnTo>
                <a:lnTo>
                  <a:pt x="794901" y="679450"/>
                </a:lnTo>
                <a:close/>
                <a:moveTo>
                  <a:pt x="372507" y="674687"/>
                </a:moveTo>
                <a:lnTo>
                  <a:pt x="397574" y="725838"/>
                </a:lnTo>
                <a:lnTo>
                  <a:pt x="412487" y="756655"/>
                </a:lnTo>
                <a:lnTo>
                  <a:pt x="428986" y="788108"/>
                </a:lnTo>
                <a:lnTo>
                  <a:pt x="446120" y="820832"/>
                </a:lnTo>
                <a:lnTo>
                  <a:pt x="463254" y="852603"/>
                </a:lnTo>
                <a:lnTo>
                  <a:pt x="471821" y="867535"/>
                </a:lnTo>
                <a:lnTo>
                  <a:pt x="480706" y="881832"/>
                </a:lnTo>
                <a:lnTo>
                  <a:pt x="488955" y="895493"/>
                </a:lnTo>
                <a:lnTo>
                  <a:pt x="496888" y="908519"/>
                </a:lnTo>
                <a:lnTo>
                  <a:pt x="472456" y="924087"/>
                </a:lnTo>
                <a:lnTo>
                  <a:pt x="454053" y="935842"/>
                </a:lnTo>
                <a:lnTo>
                  <a:pt x="441995" y="944420"/>
                </a:lnTo>
                <a:lnTo>
                  <a:pt x="436919" y="947914"/>
                </a:lnTo>
                <a:lnTo>
                  <a:pt x="404554" y="972060"/>
                </a:lnTo>
                <a:lnTo>
                  <a:pt x="404554" y="1012091"/>
                </a:lnTo>
                <a:lnTo>
                  <a:pt x="404554" y="1163637"/>
                </a:lnTo>
                <a:lnTo>
                  <a:pt x="0" y="1163637"/>
                </a:lnTo>
                <a:lnTo>
                  <a:pt x="0" y="842118"/>
                </a:lnTo>
                <a:lnTo>
                  <a:pt x="6980" y="837035"/>
                </a:lnTo>
                <a:lnTo>
                  <a:pt x="15547" y="830999"/>
                </a:lnTo>
                <a:lnTo>
                  <a:pt x="27922" y="823374"/>
                </a:lnTo>
                <a:lnTo>
                  <a:pt x="42835" y="813842"/>
                </a:lnTo>
                <a:lnTo>
                  <a:pt x="60921" y="803040"/>
                </a:lnTo>
                <a:lnTo>
                  <a:pt x="81545" y="790968"/>
                </a:lnTo>
                <a:lnTo>
                  <a:pt x="105343" y="777942"/>
                </a:lnTo>
                <a:lnTo>
                  <a:pt x="131361" y="764598"/>
                </a:lnTo>
                <a:lnTo>
                  <a:pt x="159918" y="750619"/>
                </a:lnTo>
                <a:lnTo>
                  <a:pt x="174831" y="743629"/>
                </a:lnTo>
                <a:lnTo>
                  <a:pt x="190696" y="736640"/>
                </a:lnTo>
                <a:lnTo>
                  <a:pt x="206560" y="729968"/>
                </a:lnTo>
                <a:lnTo>
                  <a:pt x="223060" y="722978"/>
                </a:lnTo>
                <a:lnTo>
                  <a:pt x="240511" y="716307"/>
                </a:lnTo>
                <a:lnTo>
                  <a:pt x="258280" y="709635"/>
                </a:lnTo>
                <a:lnTo>
                  <a:pt x="276366" y="702963"/>
                </a:lnTo>
                <a:lnTo>
                  <a:pt x="294769" y="696609"/>
                </a:lnTo>
                <a:lnTo>
                  <a:pt x="313490" y="690890"/>
                </a:lnTo>
                <a:lnTo>
                  <a:pt x="332528" y="684854"/>
                </a:lnTo>
                <a:lnTo>
                  <a:pt x="352200" y="679770"/>
                </a:lnTo>
                <a:lnTo>
                  <a:pt x="372507" y="674687"/>
                </a:lnTo>
                <a:close/>
                <a:moveTo>
                  <a:pt x="1169996" y="7937"/>
                </a:moveTo>
                <a:lnTo>
                  <a:pt x="1183624" y="8254"/>
                </a:lnTo>
                <a:lnTo>
                  <a:pt x="1197252" y="9206"/>
                </a:lnTo>
                <a:lnTo>
                  <a:pt x="1210881" y="10791"/>
                </a:lnTo>
                <a:lnTo>
                  <a:pt x="1223875" y="13328"/>
                </a:lnTo>
                <a:lnTo>
                  <a:pt x="1237503" y="16183"/>
                </a:lnTo>
                <a:lnTo>
                  <a:pt x="1250815" y="19988"/>
                </a:lnTo>
                <a:lnTo>
                  <a:pt x="1264126" y="24428"/>
                </a:lnTo>
                <a:lnTo>
                  <a:pt x="1277437" y="29502"/>
                </a:lnTo>
                <a:lnTo>
                  <a:pt x="1289798" y="35210"/>
                </a:lnTo>
                <a:lnTo>
                  <a:pt x="1302792" y="41870"/>
                </a:lnTo>
                <a:lnTo>
                  <a:pt x="1314836" y="48847"/>
                </a:lnTo>
                <a:lnTo>
                  <a:pt x="1326879" y="56458"/>
                </a:lnTo>
                <a:lnTo>
                  <a:pt x="1338923" y="64703"/>
                </a:lnTo>
                <a:lnTo>
                  <a:pt x="1350333" y="73900"/>
                </a:lnTo>
                <a:lnTo>
                  <a:pt x="1361108" y="83414"/>
                </a:lnTo>
                <a:lnTo>
                  <a:pt x="1371884" y="93562"/>
                </a:lnTo>
                <a:lnTo>
                  <a:pt x="1382343" y="104661"/>
                </a:lnTo>
                <a:lnTo>
                  <a:pt x="1392168" y="116395"/>
                </a:lnTo>
                <a:lnTo>
                  <a:pt x="1401359" y="128763"/>
                </a:lnTo>
                <a:lnTo>
                  <a:pt x="1410234" y="141765"/>
                </a:lnTo>
                <a:lnTo>
                  <a:pt x="1418157" y="155402"/>
                </a:lnTo>
                <a:lnTo>
                  <a:pt x="1426080" y="169672"/>
                </a:lnTo>
                <a:lnTo>
                  <a:pt x="1433053" y="184577"/>
                </a:lnTo>
                <a:lnTo>
                  <a:pt x="1439709" y="200117"/>
                </a:lnTo>
                <a:lnTo>
                  <a:pt x="1445414" y="216290"/>
                </a:lnTo>
                <a:lnTo>
                  <a:pt x="1450801" y="233415"/>
                </a:lnTo>
                <a:lnTo>
                  <a:pt x="1455239" y="250540"/>
                </a:lnTo>
                <a:lnTo>
                  <a:pt x="1458725" y="268933"/>
                </a:lnTo>
                <a:lnTo>
                  <a:pt x="1461894" y="287327"/>
                </a:lnTo>
                <a:lnTo>
                  <a:pt x="1463479" y="306989"/>
                </a:lnTo>
                <a:lnTo>
                  <a:pt x="1464747" y="316820"/>
                </a:lnTo>
                <a:lnTo>
                  <a:pt x="1465064" y="327285"/>
                </a:lnTo>
                <a:lnTo>
                  <a:pt x="1465381" y="337116"/>
                </a:lnTo>
                <a:lnTo>
                  <a:pt x="1465381" y="347898"/>
                </a:lnTo>
                <a:lnTo>
                  <a:pt x="1465064" y="355192"/>
                </a:lnTo>
                <a:lnTo>
                  <a:pt x="1464747" y="362169"/>
                </a:lnTo>
                <a:lnTo>
                  <a:pt x="1465381" y="362169"/>
                </a:lnTo>
                <a:lnTo>
                  <a:pt x="1468867" y="362486"/>
                </a:lnTo>
                <a:lnTo>
                  <a:pt x="1472353" y="362803"/>
                </a:lnTo>
                <a:lnTo>
                  <a:pt x="1475839" y="363437"/>
                </a:lnTo>
                <a:lnTo>
                  <a:pt x="1479009" y="364072"/>
                </a:lnTo>
                <a:lnTo>
                  <a:pt x="1485348" y="366291"/>
                </a:lnTo>
                <a:lnTo>
                  <a:pt x="1491052" y="369146"/>
                </a:lnTo>
                <a:lnTo>
                  <a:pt x="1497074" y="372951"/>
                </a:lnTo>
                <a:lnTo>
                  <a:pt x="1502462" y="377708"/>
                </a:lnTo>
                <a:lnTo>
                  <a:pt x="1507850" y="382465"/>
                </a:lnTo>
                <a:lnTo>
                  <a:pt x="1512604" y="388173"/>
                </a:lnTo>
                <a:lnTo>
                  <a:pt x="1516724" y="394516"/>
                </a:lnTo>
                <a:lnTo>
                  <a:pt x="1520528" y="401493"/>
                </a:lnTo>
                <a:lnTo>
                  <a:pt x="1524014" y="408470"/>
                </a:lnTo>
                <a:lnTo>
                  <a:pt x="1526549" y="416398"/>
                </a:lnTo>
                <a:lnTo>
                  <a:pt x="1528768" y="424643"/>
                </a:lnTo>
                <a:lnTo>
                  <a:pt x="1530669" y="433205"/>
                </a:lnTo>
                <a:lnTo>
                  <a:pt x="1531620" y="442085"/>
                </a:lnTo>
                <a:lnTo>
                  <a:pt x="1531937" y="450965"/>
                </a:lnTo>
                <a:lnTo>
                  <a:pt x="1531620" y="455722"/>
                </a:lnTo>
                <a:lnTo>
                  <a:pt x="1531303" y="460161"/>
                </a:lnTo>
                <a:lnTo>
                  <a:pt x="1530036" y="464601"/>
                </a:lnTo>
                <a:lnTo>
                  <a:pt x="1529085" y="469041"/>
                </a:lnTo>
                <a:lnTo>
                  <a:pt x="1527500" y="473164"/>
                </a:lnTo>
                <a:lnTo>
                  <a:pt x="1525915" y="477603"/>
                </a:lnTo>
                <a:lnTo>
                  <a:pt x="1524014" y="481409"/>
                </a:lnTo>
                <a:lnTo>
                  <a:pt x="1521478" y="485532"/>
                </a:lnTo>
                <a:lnTo>
                  <a:pt x="1519260" y="489337"/>
                </a:lnTo>
                <a:lnTo>
                  <a:pt x="1516090" y="493143"/>
                </a:lnTo>
                <a:lnTo>
                  <a:pt x="1513238" y="496948"/>
                </a:lnTo>
                <a:lnTo>
                  <a:pt x="1510069" y="500754"/>
                </a:lnTo>
                <a:lnTo>
                  <a:pt x="1503413" y="507413"/>
                </a:lnTo>
                <a:lnTo>
                  <a:pt x="1496123" y="513439"/>
                </a:lnTo>
                <a:lnTo>
                  <a:pt x="1488200" y="519464"/>
                </a:lnTo>
                <a:lnTo>
                  <a:pt x="1480277" y="524538"/>
                </a:lnTo>
                <a:lnTo>
                  <a:pt x="1471719" y="528978"/>
                </a:lnTo>
                <a:lnTo>
                  <a:pt x="1463479" y="532784"/>
                </a:lnTo>
                <a:lnTo>
                  <a:pt x="1455556" y="535638"/>
                </a:lnTo>
                <a:lnTo>
                  <a:pt x="1447315" y="537858"/>
                </a:lnTo>
                <a:lnTo>
                  <a:pt x="1439709" y="539443"/>
                </a:lnTo>
                <a:lnTo>
                  <a:pt x="1432736" y="539760"/>
                </a:lnTo>
                <a:lnTo>
                  <a:pt x="1431785" y="539443"/>
                </a:lnTo>
                <a:lnTo>
                  <a:pt x="1426714" y="553714"/>
                </a:lnTo>
                <a:lnTo>
                  <a:pt x="1421326" y="567985"/>
                </a:lnTo>
                <a:lnTo>
                  <a:pt x="1415622" y="581938"/>
                </a:lnTo>
                <a:lnTo>
                  <a:pt x="1409917" y="595575"/>
                </a:lnTo>
                <a:lnTo>
                  <a:pt x="1403578" y="608894"/>
                </a:lnTo>
                <a:lnTo>
                  <a:pt x="1396922" y="622214"/>
                </a:lnTo>
                <a:lnTo>
                  <a:pt x="1390267" y="635533"/>
                </a:lnTo>
                <a:lnTo>
                  <a:pt x="1383294" y="647901"/>
                </a:lnTo>
                <a:lnTo>
                  <a:pt x="1376004" y="660586"/>
                </a:lnTo>
                <a:lnTo>
                  <a:pt x="1368715" y="672320"/>
                </a:lnTo>
                <a:lnTo>
                  <a:pt x="1360791" y="684054"/>
                </a:lnTo>
                <a:lnTo>
                  <a:pt x="1353185" y="695470"/>
                </a:lnTo>
                <a:lnTo>
                  <a:pt x="1344945" y="706570"/>
                </a:lnTo>
                <a:lnTo>
                  <a:pt x="1337021" y="716718"/>
                </a:lnTo>
                <a:lnTo>
                  <a:pt x="1328464" y="727183"/>
                </a:lnTo>
                <a:lnTo>
                  <a:pt x="1319907" y="736697"/>
                </a:lnTo>
                <a:lnTo>
                  <a:pt x="1311349" y="746211"/>
                </a:lnTo>
                <a:lnTo>
                  <a:pt x="1302475" y="755090"/>
                </a:lnTo>
                <a:lnTo>
                  <a:pt x="1293601" y="763336"/>
                </a:lnTo>
                <a:lnTo>
                  <a:pt x="1284410" y="770947"/>
                </a:lnTo>
                <a:lnTo>
                  <a:pt x="1275219" y="778241"/>
                </a:lnTo>
                <a:lnTo>
                  <a:pt x="1266027" y="785217"/>
                </a:lnTo>
                <a:lnTo>
                  <a:pt x="1256519" y="791560"/>
                </a:lnTo>
                <a:lnTo>
                  <a:pt x="1247011" y="797268"/>
                </a:lnTo>
                <a:lnTo>
                  <a:pt x="1237503" y="802025"/>
                </a:lnTo>
                <a:lnTo>
                  <a:pt x="1227995" y="806465"/>
                </a:lnTo>
                <a:lnTo>
                  <a:pt x="1218170" y="810271"/>
                </a:lnTo>
                <a:lnTo>
                  <a:pt x="1208662" y="813442"/>
                </a:lnTo>
                <a:lnTo>
                  <a:pt x="1198837" y="815979"/>
                </a:lnTo>
                <a:lnTo>
                  <a:pt x="1189012" y="817882"/>
                </a:lnTo>
                <a:lnTo>
                  <a:pt x="1179504" y="818833"/>
                </a:lnTo>
                <a:lnTo>
                  <a:pt x="1169996" y="819150"/>
                </a:lnTo>
                <a:lnTo>
                  <a:pt x="1159854" y="818833"/>
                </a:lnTo>
                <a:lnTo>
                  <a:pt x="1150346" y="817882"/>
                </a:lnTo>
                <a:lnTo>
                  <a:pt x="1140521" y="815979"/>
                </a:lnTo>
                <a:lnTo>
                  <a:pt x="1131012" y="813442"/>
                </a:lnTo>
                <a:lnTo>
                  <a:pt x="1120871" y="810271"/>
                </a:lnTo>
                <a:lnTo>
                  <a:pt x="1111362" y="806465"/>
                </a:lnTo>
                <a:lnTo>
                  <a:pt x="1101854" y="802025"/>
                </a:lnTo>
                <a:lnTo>
                  <a:pt x="1092346" y="796634"/>
                </a:lnTo>
                <a:lnTo>
                  <a:pt x="1082521" y="791243"/>
                </a:lnTo>
                <a:lnTo>
                  <a:pt x="1073330" y="784900"/>
                </a:lnTo>
                <a:lnTo>
                  <a:pt x="1063822" y="778241"/>
                </a:lnTo>
                <a:lnTo>
                  <a:pt x="1054631" y="770947"/>
                </a:lnTo>
                <a:lnTo>
                  <a:pt x="1045757" y="763336"/>
                </a:lnTo>
                <a:lnTo>
                  <a:pt x="1036565" y="754773"/>
                </a:lnTo>
                <a:lnTo>
                  <a:pt x="1027691" y="745894"/>
                </a:lnTo>
                <a:lnTo>
                  <a:pt x="1018817" y="736380"/>
                </a:lnTo>
                <a:lnTo>
                  <a:pt x="1010577" y="726866"/>
                </a:lnTo>
                <a:lnTo>
                  <a:pt x="1002019" y="716401"/>
                </a:lnTo>
                <a:lnTo>
                  <a:pt x="994096" y="705935"/>
                </a:lnTo>
                <a:lnTo>
                  <a:pt x="985856" y="694836"/>
                </a:lnTo>
                <a:lnTo>
                  <a:pt x="978249" y="683419"/>
                </a:lnTo>
                <a:lnTo>
                  <a:pt x="970326" y="672003"/>
                </a:lnTo>
                <a:lnTo>
                  <a:pt x="963036" y="659635"/>
                </a:lnTo>
                <a:lnTo>
                  <a:pt x="955747" y="647267"/>
                </a:lnTo>
                <a:lnTo>
                  <a:pt x="948774" y="634265"/>
                </a:lnTo>
                <a:lnTo>
                  <a:pt x="942118" y="621579"/>
                </a:lnTo>
                <a:lnTo>
                  <a:pt x="935463" y="608260"/>
                </a:lnTo>
                <a:lnTo>
                  <a:pt x="929124" y="594624"/>
                </a:lnTo>
                <a:lnTo>
                  <a:pt x="923419" y="580987"/>
                </a:lnTo>
                <a:lnTo>
                  <a:pt x="917714" y="567033"/>
                </a:lnTo>
                <a:lnTo>
                  <a:pt x="912326" y="552446"/>
                </a:lnTo>
                <a:lnTo>
                  <a:pt x="907572" y="538175"/>
                </a:lnTo>
                <a:lnTo>
                  <a:pt x="899966" y="536906"/>
                </a:lnTo>
                <a:lnTo>
                  <a:pt x="892676" y="535003"/>
                </a:lnTo>
                <a:lnTo>
                  <a:pt x="885387" y="531832"/>
                </a:lnTo>
                <a:lnTo>
                  <a:pt x="877780" y="528661"/>
                </a:lnTo>
                <a:lnTo>
                  <a:pt x="870174" y="524538"/>
                </a:lnTo>
                <a:lnTo>
                  <a:pt x="862567" y="519781"/>
                </a:lnTo>
                <a:lnTo>
                  <a:pt x="855595" y="514707"/>
                </a:lnTo>
                <a:lnTo>
                  <a:pt x="848622" y="508999"/>
                </a:lnTo>
                <a:lnTo>
                  <a:pt x="842283" y="503291"/>
                </a:lnTo>
                <a:lnTo>
                  <a:pt x="836262" y="496631"/>
                </a:lnTo>
                <a:lnTo>
                  <a:pt x="831191" y="489971"/>
                </a:lnTo>
                <a:lnTo>
                  <a:pt x="826436" y="482677"/>
                </a:lnTo>
                <a:lnTo>
                  <a:pt x="824535" y="478872"/>
                </a:lnTo>
                <a:lnTo>
                  <a:pt x="822950" y="475383"/>
                </a:lnTo>
                <a:lnTo>
                  <a:pt x="821365" y="471261"/>
                </a:lnTo>
                <a:lnTo>
                  <a:pt x="820098" y="467455"/>
                </a:lnTo>
                <a:lnTo>
                  <a:pt x="819147" y="463333"/>
                </a:lnTo>
                <a:lnTo>
                  <a:pt x="818513" y="459527"/>
                </a:lnTo>
                <a:lnTo>
                  <a:pt x="817879" y="455087"/>
                </a:lnTo>
                <a:lnTo>
                  <a:pt x="817562" y="450965"/>
                </a:lnTo>
                <a:lnTo>
                  <a:pt x="817879" y="442719"/>
                </a:lnTo>
                <a:lnTo>
                  <a:pt x="819147" y="434791"/>
                </a:lnTo>
                <a:lnTo>
                  <a:pt x="820098" y="426863"/>
                </a:lnTo>
                <a:lnTo>
                  <a:pt x="821999" y="419252"/>
                </a:lnTo>
                <a:lnTo>
                  <a:pt x="824535" y="412275"/>
                </a:lnTo>
                <a:lnTo>
                  <a:pt x="827070" y="405298"/>
                </a:lnTo>
                <a:lnTo>
                  <a:pt x="830557" y="398956"/>
                </a:lnTo>
                <a:lnTo>
                  <a:pt x="834360" y="393247"/>
                </a:lnTo>
                <a:lnTo>
                  <a:pt x="838163" y="387222"/>
                </a:lnTo>
                <a:lnTo>
                  <a:pt x="842600" y="382465"/>
                </a:lnTo>
                <a:lnTo>
                  <a:pt x="847037" y="377708"/>
                </a:lnTo>
                <a:lnTo>
                  <a:pt x="852108" y="373585"/>
                </a:lnTo>
                <a:lnTo>
                  <a:pt x="857496" y="370414"/>
                </a:lnTo>
                <a:lnTo>
                  <a:pt x="862884" y="367243"/>
                </a:lnTo>
                <a:lnTo>
                  <a:pt x="868589" y="365023"/>
                </a:lnTo>
                <a:lnTo>
                  <a:pt x="874294" y="363754"/>
                </a:lnTo>
                <a:lnTo>
                  <a:pt x="873977" y="355509"/>
                </a:lnTo>
                <a:lnTo>
                  <a:pt x="873977" y="347898"/>
                </a:lnTo>
                <a:lnTo>
                  <a:pt x="873977" y="337116"/>
                </a:lnTo>
                <a:lnTo>
                  <a:pt x="874294" y="327285"/>
                </a:lnTo>
                <a:lnTo>
                  <a:pt x="874611" y="316820"/>
                </a:lnTo>
                <a:lnTo>
                  <a:pt x="875562" y="306989"/>
                </a:lnTo>
                <a:lnTo>
                  <a:pt x="877780" y="287327"/>
                </a:lnTo>
                <a:lnTo>
                  <a:pt x="880633" y="268933"/>
                </a:lnTo>
                <a:lnTo>
                  <a:pt x="884119" y="250540"/>
                </a:lnTo>
                <a:lnTo>
                  <a:pt x="888556" y="233415"/>
                </a:lnTo>
                <a:lnTo>
                  <a:pt x="893944" y="216290"/>
                </a:lnTo>
                <a:lnTo>
                  <a:pt x="899649" y="200117"/>
                </a:lnTo>
                <a:lnTo>
                  <a:pt x="905988" y="184577"/>
                </a:lnTo>
                <a:lnTo>
                  <a:pt x="913277" y="169672"/>
                </a:lnTo>
                <a:lnTo>
                  <a:pt x="921201" y="155402"/>
                </a:lnTo>
                <a:lnTo>
                  <a:pt x="929124" y="141765"/>
                </a:lnTo>
                <a:lnTo>
                  <a:pt x="937998" y="128763"/>
                </a:lnTo>
                <a:lnTo>
                  <a:pt x="947189" y="116395"/>
                </a:lnTo>
                <a:lnTo>
                  <a:pt x="957014" y="104661"/>
                </a:lnTo>
                <a:lnTo>
                  <a:pt x="967473" y="93562"/>
                </a:lnTo>
                <a:lnTo>
                  <a:pt x="978249" y="83414"/>
                </a:lnTo>
                <a:lnTo>
                  <a:pt x="989025" y="73900"/>
                </a:lnTo>
                <a:lnTo>
                  <a:pt x="1000435" y="64703"/>
                </a:lnTo>
                <a:lnTo>
                  <a:pt x="1012478" y="56458"/>
                </a:lnTo>
                <a:lnTo>
                  <a:pt x="1024522" y="48847"/>
                </a:lnTo>
                <a:lnTo>
                  <a:pt x="1036565" y="41870"/>
                </a:lnTo>
                <a:lnTo>
                  <a:pt x="1049560" y="35210"/>
                </a:lnTo>
                <a:lnTo>
                  <a:pt x="1062554" y="29502"/>
                </a:lnTo>
                <a:lnTo>
                  <a:pt x="1075232" y="24428"/>
                </a:lnTo>
                <a:lnTo>
                  <a:pt x="1088543" y="19988"/>
                </a:lnTo>
                <a:lnTo>
                  <a:pt x="1101854" y="16183"/>
                </a:lnTo>
                <a:lnTo>
                  <a:pt x="1115483" y="13328"/>
                </a:lnTo>
                <a:lnTo>
                  <a:pt x="1129111" y="10791"/>
                </a:lnTo>
                <a:lnTo>
                  <a:pt x="1142739" y="9206"/>
                </a:lnTo>
                <a:lnTo>
                  <a:pt x="1156367" y="8254"/>
                </a:lnTo>
                <a:lnTo>
                  <a:pt x="1169996" y="7937"/>
                </a:lnTo>
                <a:close/>
                <a:moveTo>
                  <a:pt x="1716723" y="4762"/>
                </a:moveTo>
                <a:lnTo>
                  <a:pt x="1724660" y="4762"/>
                </a:lnTo>
                <a:lnTo>
                  <a:pt x="1736090" y="5397"/>
                </a:lnTo>
                <a:lnTo>
                  <a:pt x="1747520" y="6031"/>
                </a:lnTo>
                <a:lnTo>
                  <a:pt x="1758950" y="7617"/>
                </a:lnTo>
                <a:lnTo>
                  <a:pt x="1770380" y="9203"/>
                </a:lnTo>
                <a:lnTo>
                  <a:pt x="1781493" y="12058"/>
                </a:lnTo>
                <a:lnTo>
                  <a:pt x="1792923" y="15230"/>
                </a:lnTo>
                <a:lnTo>
                  <a:pt x="1804035" y="19036"/>
                </a:lnTo>
                <a:lnTo>
                  <a:pt x="1815148" y="22843"/>
                </a:lnTo>
                <a:lnTo>
                  <a:pt x="1825943" y="27601"/>
                </a:lnTo>
                <a:lnTo>
                  <a:pt x="1836420" y="33311"/>
                </a:lnTo>
                <a:lnTo>
                  <a:pt x="1846898" y="39020"/>
                </a:lnTo>
                <a:lnTo>
                  <a:pt x="1856740" y="45364"/>
                </a:lnTo>
                <a:lnTo>
                  <a:pt x="1866583" y="52343"/>
                </a:lnTo>
                <a:lnTo>
                  <a:pt x="1876425" y="60273"/>
                </a:lnTo>
                <a:lnTo>
                  <a:pt x="1885950" y="68203"/>
                </a:lnTo>
                <a:lnTo>
                  <a:pt x="1894840" y="77085"/>
                </a:lnTo>
                <a:lnTo>
                  <a:pt x="1903095" y="86284"/>
                </a:lnTo>
                <a:lnTo>
                  <a:pt x="1911668" y="95800"/>
                </a:lnTo>
                <a:lnTo>
                  <a:pt x="1919288" y="106268"/>
                </a:lnTo>
                <a:lnTo>
                  <a:pt x="1926908" y="117370"/>
                </a:lnTo>
                <a:lnTo>
                  <a:pt x="1933893" y="128789"/>
                </a:lnTo>
                <a:lnTo>
                  <a:pt x="1940243" y="140526"/>
                </a:lnTo>
                <a:lnTo>
                  <a:pt x="1945958" y="152897"/>
                </a:lnTo>
                <a:lnTo>
                  <a:pt x="1951673" y="166219"/>
                </a:lnTo>
                <a:lnTo>
                  <a:pt x="1956435" y="179859"/>
                </a:lnTo>
                <a:lnTo>
                  <a:pt x="1960880" y="193816"/>
                </a:lnTo>
                <a:lnTo>
                  <a:pt x="1964373" y="208725"/>
                </a:lnTo>
                <a:lnTo>
                  <a:pt x="1967865" y="223633"/>
                </a:lnTo>
                <a:lnTo>
                  <a:pt x="1970088" y="239493"/>
                </a:lnTo>
                <a:lnTo>
                  <a:pt x="1971675" y="255671"/>
                </a:lnTo>
                <a:lnTo>
                  <a:pt x="1972945" y="272800"/>
                </a:lnTo>
                <a:lnTo>
                  <a:pt x="1973263" y="289929"/>
                </a:lnTo>
                <a:lnTo>
                  <a:pt x="1972945" y="295956"/>
                </a:lnTo>
                <a:lnTo>
                  <a:pt x="1972945" y="302300"/>
                </a:lnTo>
                <a:lnTo>
                  <a:pt x="1973263" y="302300"/>
                </a:lnTo>
                <a:lnTo>
                  <a:pt x="1978660" y="302617"/>
                </a:lnTo>
                <a:lnTo>
                  <a:pt x="1984375" y="303569"/>
                </a:lnTo>
                <a:lnTo>
                  <a:pt x="1989773" y="305472"/>
                </a:lnTo>
                <a:lnTo>
                  <a:pt x="1995170" y="308010"/>
                </a:lnTo>
                <a:lnTo>
                  <a:pt x="1999933" y="311182"/>
                </a:lnTo>
                <a:lnTo>
                  <a:pt x="2004378" y="314988"/>
                </a:lnTo>
                <a:lnTo>
                  <a:pt x="2008823" y="319112"/>
                </a:lnTo>
                <a:lnTo>
                  <a:pt x="2012633" y="323870"/>
                </a:lnTo>
                <a:lnTo>
                  <a:pt x="2016443" y="328945"/>
                </a:lnTo>
                <a:lnTo>
                  <a:pt x="2019300" y="334972"/>
                </a:lnTo>
                <a:lnTo>
                  <a:pt x="2022158" y="341316"/>
                </a:lnTo>
                <a:lnTo>
                  <a:pt x="2024380" y="347660"/>
                </a:lnTo>
                <a:lnTo>
                  <a:pt x="2026285" y="354639"/>
                </a:lnTo>
                <a:lnTo>
                  <a:pt x="2027873" y="361617"/>
                </a:lnTo>
                <a:lnTo>
                  <a:pt x="2028508" y="368913"/>
                </a:lnTo>
                <a:lnTo>
                  <a:pt x="2028825" y="376526"/>
                </a:lnTo>
                <a:lnTo>
                  <a:pt x="2028825" y="380332"/>
                </a:lnTo>
                <a:lnTo>
                  <a:pt x="2028508" y="384139"/>
                </a:lnTo>
                <a:lnTo>
                  <a:pt x="2027873" y="387945"/>
                </a:lnTo>
                <a:lnTo>
                  <a:pt x="2026603" y="391434"/>
                </a:lnTo>
                <a:lnTo>
                  <a:pt x="2025333" y="394924"/>
                </a:lnTo>
                <a:lnTo>
                  <a:pt x="2023745" y="398730"/>
                </a:lnTo>
                <a:lnTo>
                  <a:pt x="2022158" y="401902"/>
                </a:lnTo>
                <a:lnTo>
                  <a:pt x="2020570" y="405391"/>
                </a:lnTo>
                <a:lnTo>
                  <a:pt x="2015808" y="412053"/>
                </a:lnTo>
                <a:lnTo>
                  <a:pt x="2010728" y="418397"/>
                </a:lnTo>
                <a:lnTo>
                  <a:pt x="2005013" y="423789"/>
                </a:lnTo>
                <a:lnTo>
                  <a:pt x="1998663" y="429182"/>
                </a:lnTo>
                <a:lnTo>
                  <a:pt x="1992313" y="433940"/>
                </a:lnTo>
                <a:lnTo>
                  <a:pt x="1985328" y="438063"/>
                </a:lnTo>
                <a:lnTo>
                  <a:pt x="1978343" y="441870"/>
                </a:lnTo>
                <a:lnTo>
                  <a:pt x="1971358" y="445042"/>
                </a:lnTo>
                <a:lnTo>
                  <a:pt x="1964690" y="447579"/>
                </a:lnTo>
                <a:lnTo>
                  <a:pt x="1957705" y="449483"/>
                </a:lnTo>
                <a:lnTo>
                  <a:pt x="1951673" y="450752"/>
                </a:lnTo>
                <a:lnTo>
                  <a:pt x="1945640" y="451069"/>
                </a:lnTo>
                <a:lnTo>
                  <a:pt x="1945005" y="450752"/>
                </a:lnTo>
                <a:lnTo>
                  <a:pt x="1940560" y="462805"/>
                </a:lnTo>
                <a:lnTo>
                  <a:pt x="1936115" y="474542"/>
                </a:lnTo>
                <a:lnTo>
                  <a:pt x="1931353" y="486278"/>
                </a:lnTo>
                <a:lnTo>
                  <a:pt x="1926590" y="497698"/>
                </a:lnTo>
                <a:lnTo>
                  <a:pt x="1921193" y="509117"/>
                </a:lnTo>
                <a:lnTo>
                  <a:pt x="1915795" y="520219"/>
                </a:lnTo>
                <a:lnTo>
                  <a:pt x="1909763" y="531321"/>
                </a:lnTo>
                <a:lnTo>
                  <a:pt x="1904048" y="542106"/>
                </a:lnTo>
                <a:lnTo>
                  <a:pt x="1898015" y="552257"/>
                </a:lnTo>
                <a:lnTo>
                  <a:pt x="1891665" y="562407"/>
                </a:lnTo>
                <a:lnTo>
                  <a:pt x="1885633" y="572241"/>
                </a:lnTo>
                <a:lnTo>
                  <a:pt x="1878965" y="581757"/>
                </a:lnTo>
                <a:lnTo>
                  <a:pt x="1871980" y="590956"/>
                </a:lnTo>
                <a:lnTo>
                  <a:pt x="1865313" y="599838"/>
                </a:lnTo>
                <a:lnTo>
                  <a:pt x="1858328" y="608402"/>
                </a:lnTo>
                <a:lnTo>
                  <a:pt x="1850708" y="616332"/>
                </a:lnTo>
                <a:lnTo>
                  <a:pt x="1843405" y="624262"/>
                </a:lnTo>
                <a:lnTo>
                  <a:pt x="1836103" y="631558"/>
                </a:lnTo>
                <a:lnTo>
                  <a:pt x="1828800" y="638537"/>
                </a:lnTo>
                <a:lnTo>
                  <a:pt x="1820863" y="645198"/>
                </a:lnTo>
                <a:lnTo>
                  <a:pt x="1813243" y="651542"/>
                </a:lnTo>
                <a:lnTo>
                  <a:pt x="1805623" y="656934"/>
                </a:lnTo>
                <a:lnTo>
                  <a:pt x="1797368" y="662010"/>
                </a:lnTo>
                <a:lnTo>
                  <a:pt x="1789748" y="667085"/>
                </a:lnTo>
                <a:lnTo>
                  <a:pt x="1781493" y="671209"/>
                </a:lnTo>
                <a:lnTo>
                  <a:pt x="1773555" y="675015"/>
                </a:lnTo>
                <a:lnTo>
                  <a:pt x="1765300" y="677870"/>
                </a:lnTo>
                <a:lnTo>
                  <a:pt x="1757363" y="680408"/>
                </a:lnTo>
                <a:lnTo>
                  <a:pt x="1749108" y="682628"/>
                </a:lnTo>
                <a:lnTo>
                  <a:pt x="1740853" y="684214"/>
                </a:lnTo>
                <a:lnTo>
                  <a:pt x="1732915" y="685483"/>
                </a:lnTo>
                <a:lnTo>
                  <a:pt x="1724660" y="685800"/>
                </a:lnTo>
                <a:lnTo>
                  <a:pt x="1719263" y="685483"/>
                </a:lnTo>
                <a:lnTo>
                  <a:pt x="1713230" y="684848"/>
                </a:lnTo>
                <a:lnTo>
                  <a:pt x="1707833" y="684214"/>
                </a:lnTo>
                <a:lnTo>
                  <a:pt x="1702118" y="683262"/>
                </a:lnTo>
                <a:lnTo>
                  <a:pt x="1696720" y="681994"/>
                </a:lnTo>
                <a:lnTo>
                  <a:pt x="1691323" y="680408"/>
                </a:lnTo>
                <a:lnTo>
                  <a:pt x="1685608" y="678822"/>
                </a:lnTo>
                <a:lnTo>
                  <a:pt x="1680210" y="676918"/>
                </a:lnTo>
                <a:lnTo>
                  <a:pt x="1674495" y="674381"/>
                </a:lnTo>
                <a:lnTo>
                  <a:pt x="1669098" y="672160"/>
                </a:lnTo>
                <a:lnTo>
                  <a:pt x="1658303" y="666133"/>
                </a:lnTo>
                <a:lnTo>
                  <a:pt x="1647190" y="659472"/>
                </a:lnTo>
                <a:lnTo>
                  <a:pt x="1636713" y="651859"/>
                </a:lnTo>
                <a:lnTo>
                  <a:pt x="1626235" y="643295"/>
                </a:lnTo>
                <a:lnTo>
                  <a:pt x="1616075" y="634096"/>
                </a:lnTo>
                <a:lnTo>
                  <a:pt x="1605598" y="624262"/>
                </a:lnTo>
                <a:lnTo>
                  <a:pt x="1595755" y="613477"/>
                </a:lnTo>
                <a:lnTo>
                  <a:pt x="1586230" y="602058"/>
                </a:lnTo>
                <a:lnTo>
                  <a:pt x="1576388" y="590004"/>
                </a:lnTo>
                <a:lnTo>
                  <a:pt x="1567815" y="577316"/>
                </a:lnTo>
                <a:lnTo>
                  <a:pt x="1558925" y="563994"/>
                </a:lnTo>
                <a:lnTo>
                  <a:pt x="1564323" y="558601"/>
                </a:lnTo>
                <a:lnTo>
                  <a:pt x="1570038" y="552257"/>
                </a:lnTo>
                <a:lnTo>
                  <a:pt x="1575118" y="546547"/>
                </a:lnTo>
                <a:lnTo>
                  <a:pt x="1580198" y="540203"/>
                </a:lnTo>
                <a:lnTo>
                  <a:pt x="1584960" y="533542"/>
                </a:lnTo>
                <a:lnTo>
                  <a:pt x="1589405" y="526881"/>
                </a:lnTo>
                <a:lnTo>
                  <a:pt x="1593215" y="519902"/>
                </a:lnTo>
                <a:lnTo>
                  <a:pt x="1596708" y="512924"/>
                </a:lnTo>
                <a:lnTo>
                  <a:pt x="1600200" y="505628"/>
                </a:lnTo>
                <a:lnTo>
                  <a:pt x="1603058" y="498332"/>
                </a:lnTo>
                <a:lnTo>
                  <a:pt x="1605598" y="490719"/>
                </a:lnTo>
                <a:lnTo>
                  <a:pt x="1607820" y="483106"/>
                </a:lnTo>
                <a:lnTo>
                  <a:pt x="1609725" y="475493"/>
                </a:lnTo>
                <a:lnTo>
                  <a:pt x="1610678" y="467246"/>
                </a:lnTo>
                <a:lnTo>
                  <a:pt x="1611630" y="458999"/>
                </a:lnTo>
                <a:lnTo>
                  <a:pt x="1611630" y="451069"/>
                </a:lnTo>
                <a:lnTo>
                  <a:pt x="1611630" y="439649"/>
                </a:lnTo>
                <a:lnTo>
                  <a:pt x="1610360" y="428547"/>
                </a:lnTo>
                <a:lnTo>
                  <a:pt x="1609090" y="417762"/>
                </a:lnTo>
                <a:lnTo>
                  <a:pt x="1606868" y="407295"/>
                </a:lnTo>
                <a:lnTo>
                  <a:pt x="1604328" y="396827"/>
                </a:lnTo>
                <a:lnTo>
                  <a:pt x="1601153" y="386993"/>
                </a:lnTo>
                <a:lnTo>
                  <a:pt x="1597660" y="377477"/>
                </a:lnTo>
                <a:lnTo>
                  <a:pt x="1593215" y="367644"/>
                </a:lnTo>
                <a:lnTo>
                  <a:pt x="1588770" y="359079"/>
                </a:lnTo>
                <a:lnTo>
                  <a:pt x="1583690" y="350515"/>
                </a:lnTo>
                <a:lnTo>
                  <a:pt x="1577658" y="342268"/>
                </a:lnTo>
                <a:lnTo>
                  <a:pt x="1571625" y="334655"/>
                </a:lnTo>
                <a:lnTo>
                  <a:pt x="1565593" y="327359"/>
                </a:lnTo>
                <a:lnTo>
                  <a:pt x="1558608" y="320698"/>
                </a:lnTo>
                <a:lnTo>
                  <a:pt x="1551623" y="314354"/>
                </a:lnTo>
                <a:lnTo>
                  <a:pt x="1544003" y="308327"/>
                </a:lnTo>
                <a:lnTo>
                  <a:pt x="1543050" y="296590"/>
                </a:lnTo>
                <a:lnTo>
                  <a:pt x="1541780" y="285171"/>
                </a:lnTo>
                <a:lnTo>
                  <a:pt x="1540510" y="274069"/>
                </a:lnTo>
                <a:lnTo>
                  <a:pt x="1538605" y="263284"/>
                </a:lnTo>
                <a:lnTo>
                  <a:pt x="1536700" y="252499"/>
                </a:lnTo>
                <a:lnTo>
                  <a:pt x="1534795" y="241714"/>
                </a:lnTo>
                <a:lnTo>
                  <a:pt x="1532573" y="231881"/>
                </a:lnTo>
                <a:lnTo>
                  <a:pt x="1530033" y="222047"/>
                </a:lnTo>
                <a:lnTo>
                  <a:pt x="1527493" y="211897"/>
                </a:lnTo>
                <a:lnTo>
                  <a:pt x="1524635" y="202381"/>
                </a:lnTo>
                <a:lnTo>
                  <a:pt x="1518603" y="184300"/>
                </a:lnTo>
                <a:lnTo>
                  <a:pt x="1511935" y="166854"/>
                </a:lnTo>
                <a:lnTo>
                  <a:pt x="1504950" y="150359"/>
                </a:lnTo>
                <a:lnTo>
                  <a:pt x="1509078" y="141477"/>
                </a:lnTo>
                <a:lnTo>
                  <a:pt x="1513840" y="132596"/>
                </a:lnTo>
                <a:lnTo>
                  <a:pt x="1518285" y="124665"/>
                </a:lnTo>
                <a:lnTo>
                  <a:pt x="1523365" y="116418"/>
                </a:lnTo>
                <a:lnTo>
                  <a:pt x="1528763" y="108805"/>
                </a:lnTo>
                <a:lnTo>
                  <a:pt x="1534160" y="101192"/>
                </a:lnTo>
                <a:lnTo>
                  <a:pt x="1539558" y="94214"/>
                </a:lnTo>
                <a:lnTo>
                  <a:pt x="1545590" y="86918"/>
                </a:lnTo>
                <a:lnTo>
                  <a:pt x="1551940" y="80574"/>
                </a:lnTo>
                <a:lnTo>
                  <a:pt x="1557973" y="74230"/>
                </a:lnTo>
                <a:lnTo>
                  <a:pt x="1564323" y="67886"/>
                </a:lnTo>
                <a:lnTo>
                  <a:pt x="1570990" y="61859"/>
                </a:lnTo>
                <a:lnTo>
                  <a:pt x="1577658" y="56467"/>
                </a:lnTo>
                <a:lnTo>
                  <a:pt x="1584643" y="51391"/>
                </a:lnTo>
                <a:lnTo>
                  <a:pt x="1591628" y="46316"/>
                </a:lnTo>
                <a:lnTo>
                  <a:pt x="1598613" y="41875"/>
                </a:lnTo>
                <a:lnTo>
                  <a:pt x="1605915" y="37434"/>
                </a:lnTo>
                <a:lnTo>
                  <a:pt x="1613535" y="32993"/>
                </a:lnTo>
                <a:lnTo>
                  <a:pt x="1621155" y="29187"/>
                </a:lnTo>
                <a:lnTo>
                  <a:pt x="1628458" y="25380"/>
                </a:lnTo>
                <a:lnTo>
                  <a:pt x="1636395" y="22208"/>
                </a:lnTo>
                <a:lnTo>
                  <a:pt x="1644015" y="19354"/>
                </a:lnTo>
                <a:lnTo>
                  <a:pt x="1652270" y="16816"/>
                </a:lnTo>
                <a:lnTo>
                  <a:pt x="1659890" y="13961"/>
                </a:lnTo>
                <a:lnTo>
                  <a:pt x="1667828" y="12058"/>
                </a:lnTo>
                <a:lnTo>
                  <a:pt x="1676083" y="10155"/>
                </a:lnTo>
                <a:lnTo>
                  <a:pt x="1684338" y="8569"/>
                </a:lnTo>
                <a:lnTo>
                  <a:pt x="1691958" y="6983"/>
                </a:lnTo>
                <a:lnTo>
                  <a:pt x="1700213" y="6348"/>
                </a:lnTo>
                <a:lnTo>
                  <a:pt x="1708468" y="5714"/>
                </a:lnTo>
                <a:lnTo>
                  <a:pt x="1716723" y="4762"/>
                </a:lnTo>
                <a:close/>
                <a:moveTo>
                  <a:pt x="574817" y="0"/>
                </a:moveTo>
                <a:lnTo>
                  <a:pt x="584654" y="317"/>
                </a:lnTo>
                <a:lnTo>
                  <a:pt x="594173" y="1269"/>
                </a:lnTo>
                <a:lnTo>
                  <a:pt x="603693" y="1904"/>
                </a:lnTo>
                <a:lnTo>
                  <a:pt x="613212" y="3491"/>
                </a:lnTo>
                <a:lnTo>
                  <a:pt x="622731" y="5078"/>
                </a:lnTo>
                <a:lnTo>
                  <a:pt x="632568" y="7299"/>
                </a:lnTo>
                <a:lnTo>
                  <a:pt x="642087" y="10155"/>
                </a:lnTo>
                <a:lnTo>
                  <a:pt x="651289" y="13329"/>
                </a:lnTo>
                <a:lnTo>
                  <a:pt x="660809" y="16502"/>
                </a:lnTo>
                <a:lnTo>
                  <a:pt x="669694" y="20311"/>
                </a:lnTo>
                <a:lnTo>
                  <a:pt x="678896" y="24754"/>
                </a:lnTo>
                <a:lnTo>
                  <a:pt x="687780" y="29197"/>
                </a:lnTo>
                <a:lnTo>
                  <a:pt x="696665" y="34274"/>
                </a:lnTo>
                <a:lnTo>
                  <a:pt x="704915" y="39986"/>
                </a:lnTo>
                <a:lnTo>
                  <a:pt x="713483" y="45699"/>
                </a:lnTo>
                <a:lnTo>
                  <a:pt x="721733" y="52046"/>
                </a:lnTo>
                <a:lnTo>
                  <a:pt x="729665" y="58710"/>
                </a:lnTo>
                <a:lnTo>
                  <a:pt x="737598" y="65692"/>
                </a:lnTo>
                <a:lnTo>
                  <a:pt x="744896" y="72991"/>
                </a:lnTo>
                <a:lnTo>
                  <a:pt x="752195" y="80925"/>
                </a:lnTo>
                <a:lnTo>
                  <a:pt x="759175" y="88859"/>
                </a:lnTo>
                <a:lnTo>
                  <a:pt x="765839" y="97427"/>
                </a:lnTo>
                <a:lnTo>
                  <a:pt x="772503" y="106630"/>
                </a:lnTo>
                <a:lnTo>
                  <a:pt x="778214" y="115834"/>
                </a:lnTo>
                <a:lnTo>
                  <a:pt x="784243" y="125354"/>
                </a:lnTo>
                <a:lnTo>
                  <a:pt x="789637" y="135827"/>
                </a:lnTo>
                <a:lnTo>
                  <a:pt x="794714" y="145982"/>
                </a:lnTo>
                <a:lnTo>
                  <a:pt x="799474" y="157089"/>
                </a:lnTo>
                <a:lnTo>
                  <a:pt x="803916" y="168514"/>
                </a:lnTo>
                <a:lnTo>
                  <a:pt x="807724" y="179939"/>
                </a:lnTo>
                <a:lnTo>
                  <a:pt x="811215" y="191998"/>
                </a:lnTo>
                <a:lnTo>
                  <a:pt x="814388" y="204692"/>
                </a:lnTo>
                <a:lnTo>
                  <a:pt x="810897" y="217069"/>
                </a:lnTo>
                <a:lnTo>
                  <a:pt x="807090" y="230398"/>
                </a:lnTo>
                <a:lnTo>
                  <a:pt x="804234" y="244044"/>
                </a:lnTo>
                <a:lnTo>
                  <a:pt x="801695" y="258007"/>
                </a:lnTo>
                <a:lnTo>
                  <a:pt x="799157" y="272288"/>
                </a:lnTo>
                <a:lnTo>
                  <a:pt x="797253" y="287204"/>
                </a:lnTo>
                <a:lnTo>
                  <a:pt x="795666" y="302754"/>
                </a:lnTo>
                <a:lnTo>
                  <a:pt x="794714" y="318622"/>
                </a:lnTo>
                <a:lnTo>
                  <a:pt x="788368" y="324334"/>
                </a:lnTo>
                <a:lnTo>
                  <a:pt x="782022" y="330681"/>
                </a:lnTo>
                <a:lnTo>
                  <a:pt x="776310" y="337346"/>
                </a:lnTo>
                <a:lnTo>
                  <a:pt x="770916" y="344645"/>
                </a:lnTo>
                <a:lnTo>
                  <a:pt x="765839" y="351944"/>
                </a:lnTo>
                <a:lnTo>
                  <a:pt x="761079" y="359878"/>
                </a:lnTo>
                <a:lnTo>
                  <a:pt x="756954" y="367811"/>
                </a:lnTo>
                <a:lnTo>
                  <a:pt x="752829" y="376380"/>
                </a:lnTo>
                <a:lnTo>
                  <a:pt x="749656" y="384948"/>
                </a:lnTo>
                <a:lnTo>
                  <a:pt x="746166" y="394152"/>
                </a:lnTo>
                <a:lnTo>
                  <a:pt x="743627" y="403037"/>
                </a:lnTo>
                <a:lnTo>
                  <a:pt x="741406" y="412558"/>
                </a:lnTo>
                <a:lnTo>
                  <a:pt x="740137" y="422079"/>
                </a:lnTo>
                <a:lnTo>
                  <a:pt x="738550" y="431599"/>
                </a:lnTo>
                <a:lnTo>
                  <a:pt x="737916" y="441754"/>
                </a:lnTo>
                <a:lnTo>
                  <a:pt x="737916" y="451592"/>
                </a:lnTo>
                <a:lnTo>
                  <a:pt x="738233" y="461748"/>
                </a:lnTo>
                <a:lnTo>
                  <a:pt x="739185" y="471903"/>
                </a:lnTo>
                <a:lnTo>
                  <a:pt x="741089" y="481741"/>
                </a:lnTo>
                <a:lnTo>
                  <a:pt x="743627" y="491261"/>
                </a:lnTo>
                <a:lnTo>
                  <a:pt x="746800" y="500465"/>
                </a:lnTo>
                <a:lnTo>
                  <a:pt x="750608" y="509668"/>
                </a:lnTo>
                <a:lnTo>
                  <a:pt x="754733" y="518554"/>
                </a:lnTo>
                <a:lnTo>
                  <a:pt x="759493" y="527122"/>
                </a:lnTo>
                <a:lnTo>
                  <a:pt x="750291" y="543624"/>
                </a:lnTo>
                <a:lnTo>
                  <a:pt x="740771" y="559492"/>
                </a:lnTo>
                <a:lnTo>
                  <a:pt x="730935" y="574725"/>
                </a:lnTo>
                <a:lnTo>
                  <a:pt x="720146" y="589006"/>
                </a:lnTo>
                <a:lnTo>
                  <a:pt x="709040" y="602652"/>
                </a:lnTo>
                <a:lnTo>
                  <a:pt x="697934" y="615346"/>
                </a:lnTo>
                <a:lnTo>
                  <a:pt x="686511" y="627088"/>
                </a:lnTo>
                <a:lnTo>
                  <a:pt x="680799" y="632483"/>
                </a:lnTo>
                <a:lnTo>
                  <a:pt x="674770" y="637561"/>
                </a:lnTo>
                <a:lnTo>
                  <a:pt x="669059" y="642956"/>
                </a:lnTo>
                <a:lnTo>
                  <a:pt x="662713" y="647399"/>
                </a:lnTo>
                <a:lnTo>
                  <a:pt x="656684" y="652159"/>
                </a:lnTo>
                <a:lnTo>
                  <a:pt x="650655" y="656285"/>
                </a:lnTo>
                <a:lnTo>
                  <a:pt x="644309" y="659775"/>
                </a:lnTo>
                <a:lnTo>
                  <a:pt x="637962" y="663584"/>
                </a:lnTo>
                <a:lnTo>
                  <a:pt x="631616" y="666757"/>
                </a:lnTo>
                <a:lnTo>
                  <a:pt x="625587" y="669613"/>
                </a:lnTo>
                <a:lnTo>
                  <a:pt x="619241" y="672470"/>
                </a:lnTo>
                <a:lnTo>
                  <a:pt x="612895" y="674691"/>
                </a:lnTo>
                <a:lnTo>
                  <a:pt x="606548" y="676912"/>
                </a:lnTo>
                <a:lnTo>
                  <a:pt x="600519" y="678182"/>
                </a:lnTo>
                <a:lnTo>
                  <a:pt x="593856" y="679451"/>
                </a:lnTo>
                <a:lnTo>
                  <a:pt x="587510" y="680403"/>
                </a:lnTo>
                <a:lnTo>
                  <a:pt x="581163" y="680721"/>
                </a:lnTo>
                <a:lnTo>
                  <a:pt x="574817" y="681038"/>
                </a:lnTo>
                <a:lnTo>
                  <a:pt x="566567" y="680721"/>
                </a:lnTo>
                <a:lnTo>
                  <a:pt x="558317" y="680086"/>
                </a:lnTo>
                <a:lnTo>
                  <a:pt x="550384" y="678499"/>
                </a:lnTo>
                <a:lnTo>
                  <a:pt x="542134" y="676278"/>
                </a:lnTo>
                <a:lnTo>
                  <a:pt x="534201" y="673739"/>
                </a:lnTo>
                <a:lnTo>
                  <a:pt x="525951" y="670565"/>
                </a:lnTo>
                <a:lnTo>
                  <a:pt x="517701" y="666757"/>
                </a:lnTo>
                <a:lnTo>
                  <a:pt x="509768" y="662314"/>
                </a:lnTo>
                <a:lnTo>
                  <a:pt x="501518" y="657871"/>
                </a:lnTo>
                <a:lnTo>
                  <a:pt x="493903" y="652476"/>
                </a:lnTo>
                <a:lnTo>
                  <a:pt x="486287" y="646764"/>
                </a:lnTo>
                <a:lnTo>
                  <a:pt x="478354" y="640734"/>
                </a:lnTo>
                <a:lnTo>
                  <a:pt x="470739" y="634070"/>
                </a:lnTo>
                <a:lnTo>
                  <a:pt x="463441" y="627088"/>
                </a:lnTo>
                <a:lnTo>
                  <a:pt x="455508" y="619789"/>
                </a:lnTo>
                <a:lnTo>
                  <a:pt x="448527" y="611855"/>
                </a:lnTo>
                <a:lnTo>
                  <a:pt x="441229" y="603921"/>
                </a:lnTo>
                <a:lnTo>
                  <a:pt x="434248" y="595036"/>
                </a:lnTo>
                <a:lnTo>
                  <a:pt x="427267" y="586150"/>
                </a:lnTo>
                <a:lnTo>
                  <a:pt x="420604" y="576946"/>
                </a:lnTo>
                <a:lnTo>
                  <a:pt x="413940" y="567426"/>
                </a:lnTo>
                <a:lnTo>
                  <a:pt x="407276" y="557271"/>
                </a:lnTo>
                <a:lnTo>
                  <a:pt x="400930" y="547433"/>
                </a:lnTo>
                <a:lnTo>
                  <a:pt x="395219" y="536643"/>
                </a:lnTo>
                <a:lnTo>
                  <a:pt x="389190" y="526170"/>
                </a:lnTo>
                <a:lnTo>
                  <a:pt x="383795" y="515380"/>
                </a:lnTo>
                <a:lnTo>
                  <a:pt x="378084" y="504273"/>
                </a:lnTo>
                <a:lnTo>
                  <a:pt x="373007" y="492848"/>
                </a:lnTo>
                <a:lnTo>
                  <a:pt x="367930" y="481106"/>
                </a:lnTo>
                <a:lnTo>
                  <a:pt x="363170" y="469364"/>
                </a:lnTo>
                <a:lnTo>
                  <a:pt x="358728" y="457622"/>
                </a:lnTo>
                <a:lnTo>
                  <a:pt x="354603" y="445245"/>
                </a:lnTo>
                <a:lnTo>
                  <a:pt x="348256" y="444293"/>
                </a:lnTo>
                <a:lnTo>
                  <a:pt x="342545" y="442389"/>
                </a:lnTo>
                <a:lnTo>
                  <a:pt x="335881" y="440168"/>
                </a:lnTo>
                <a:lnTo>
                  <a:pt x="329535" y="437311"/>
                </a:lnTo>
                <a:lnTo>
                  <a:pt x="323189" y="433821"/>
                </a:lnTo>
                <a:lnTo>
                  <a:pt x="317160" y="430330"/>
                </a:lnTo>
                <a:lnTo>
                  <a:pt x="311131" y="425887"/>
                </a:lnTo>
                <a:lnTo>
                  <a:pt x="305102" y="421127"/>
                </a:lnTo>
                <a:lnTo>
                  <a:pt x="299708" y="416049"/>
                </a:lnTo>
                <a:lnTo>
                  <a:pt x="294948" y="410654"/>
                </a:lnTo>
                <a:lnTo>
                  <a:pt x="290506" y="404624"/>
                </a:lnTo>
                <a:lnTo>
                  <a:pt x="286698" y="398912"/>
                </a:lnTo>
                <a:lnTo>
                  <a:pt x="283525" y="392565"/>
                </a:lnTo>
                <a:lnTo>
                  <a:pt x="281304" y="385900"/>
                </a:lnTo>
                <a:lnTo>
                  <a:pt x="280669" y="382727"/>
                </a:lnTo>
                <a:lnTo>
                  <a:pt x="279717" y="378919"/>
                </a:lnTo>
                <a:lnTo>
                  <a:pt x="279400" y="375745"/>
                </a:lnTo>
                <a:lnTo>
                  <a:pt x="279400" y="372254"/>
                </a:lnTo>
                <a:lnTo>
                  <a:pt x="279400" y="365273"/>
                </a:lnTo>
                <a:lnTo>
                  <a:pt x="280034" y="358291"/>
                </a:lnTo>
                <a:lnTo>
                  <a:pt x="281304" y="351944"/>
                </a:lnTo>
                <a:lnTo>
                  <a:pt x="283207" y="345914"/>
                </a:lnTo>
                <a:lnTo>
                  <a:pt x="285111" y="339567"/>
                </a:lnTo>
                <a:lnTo>
                  <a:pt x="287333" y="333855"/>
                </a:lnTo>
                <a:lnTo>
                  <a:pt x="290188" y="328460"/>
                </a:lnTo>
                <a:lnTo>
                  <a:pt x="293044" y="323382"/>
                </a:lnTo>
                <a:lnTo>
                  <a:pt x="296535" y="318939"/>
                </a:lnTo>
                <a:lnTo>
                  <a:pt x="300025" y="314496"/>
                </a:lnTo>
                <a:lnTo>
                  <a:pt x="304150" y="310688"/>
                </a:lnTo>
                <a:lnTo>
                  <a:pt x="308275" y="307197"/>
                </a:lnTo>
                <a:lnTo>
                  <a:pt x="312718" y="304658"/>
                </a:lnTo>
                <a:lnTo>
                  <a:pt x="317477" y="301802"/>
                </a:lnTo>
                <a:lnTo>
                  <a:pt x="322237" y="300215"/>
                </a:lnTo>
                <a:lnTo>
                  <a:pt x="326997" y="298946"/>
                </a:lnTo>
                <a:lnTo>
                  <a:pt x="326679" y="291964"/>
                </a:lnTo>
                <a:lnTo>
                  <a:pt x="326679" y="285300"/>
                </a:lnTo>
                <a:lnTo>
                  <a:pt x="326997" y="268163"/>
                </a:lnTo>
                <a:lnTo>
                  <a:pt x="327948" y="251343"/>
                </a:lnTo>
                <a:lnTo>
                  <a:pt x="329535" y="234841"/>
                </a:lnTo>
                <a:lnTo>
                  <a:pt x="332074" y="219291"/>
                </a:lnTo>
                <a:lnTo>
                  <a:pt x="334929" y="203740"/>
                </a:lnTo>
                <a:lnTo>
                  <a:pt x="338737" y="189459"/>
                </a:lnTo>
                <a:lnTo>
                  <a:pt x="343179" y="175179"/>
                </a:lnTo>
                <a:lnTo>
                  <a:pt x="347939" y="161532"/>
                </a:lnTo>
                <a:lnTo>
                  <a:pt x="353651" y="148521"/>
                </a:lnTo>
                <a:lnTo>
                  <a:pt x="359362" y="136144"/>
                </a:lnTo>
                <a:lnTo>
                  <a:pt x="366026" y="123767"/>
                </a:lnTo>
                <a:lnTo>
                  <a:pt x="373007" y="112343"/>
                </a:lnTo>
                <a:lnTo>
                  <a:pt x="380305" y="101870"/>
                </a:lnTo>
                <a:lnTo>
                  <a:pt x="388238" y="91398"/>
                </a:lnTo>
                <a:lnTo>
                  <a:pt x="396171" y="81560"/>
                </a:lnTo>
                <a:lnTo>
                  <a:pt x="404738" y="72356"/>
                </a:lnTo>
                <a:lnTo>
                  <a:pt x="413940" y="63788"/>
                </a:lnTo>
                <a:lnTo>
                  <a:pt x="423142" y="55219"/>
                </a:lnTo>
                <a:lnTo>
                  <a:pt x="432661" y="47920"/>
                </a:lnTo>
                <a:lnTo>
                  <a:pt x="442815" y="40939"/>
                </a:lnTo>
                <a:lnTo>
                  <a:pt x="452652" y="34274"/>
                </a:lnTo>
                <a:lnTo>
                  <a:pt x="463441" y="28562"/>
                </a:lnTo>
                <a:lnTo>
                  <a:pt x="473595" y="23167"/>
                </a:lnTo>
                <a:lnTo>
                  <a:pt x="484701" y="18407"/>
                </a:lnTo>
                <a:lnTo>
                  <a:pt x="495489" y="13964"/>
                </a:lnTo>
                <a:lnTo>
                  <a:pt x="506278" y="10473"/>
                </a:lnTo>
                <a:lnTo>
                  <a:pt x="517701" y="7299"/>
                </a:lnTo>
                <a:lnTo>
                  <a:pt x="529124" y="4760"/>
                </a:lnTo>
                <a:lnTo>
                  <a:pt x="540230" y="2539"/>
                </a:lnTo>
                <a:lnTo>
                  <a:pt x="551653" y="1587"/>
                </a:lnTo>
                <a:lnTo>
                  <a:pt x="563394" y="317"/>
                </a:lnTo>
                <a:lnTo>
                  <a:pt x="574817" y="0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 sz="120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5" name="KSO_Shape"/>
          <p:cNvSpPr>
            <a:spLocks/>
          </p:cNvSpPr>
          <p:nvPr/>
        </p:nvSpPr>
        <p:spPr bwMode="auto">
          <a:xfrm>
            <a:off x="10762651" y="4201362"/>
            <a:ext cx="709431" cy="709431"/>
          </a:xfrm>
          <a:custGeom>
            <a:avLst/>
            <a:gdLst>
              <a:gd name="T0" fmla="*/ 900101 w 3896"/>
              <a:gd name="T1" fmla="*/ 1800397 h 3896"/>
              <a:gd name="T2" fmla="*/ 0 w 3896"/>
              <a:gd name="T3" fmla="*/ 900199 h 3896"/>
              <a:gd name="T4" fmla="*/ 900101 w 3896"/>
              <a:gd name="T5" fmla="*/ 0 h 3896"/>
              <a:gd name="T6" fmla="*/ 1800201 w 3896"/>
              <a:gd name="T7" fmla="*/ 900199 h 3896"/>
              <a:gd name="T8" fmla="*/ 900101 w 3896"/>
              <a:gd name="T9" fmla="*/ 1800397 h 3896"/>
              <a:gd name="T10" fmla="*/ 414009 w 3896"/>
              <a:gd name="T11" fmla="*/ 1361851 h 3896"/>
              <a:gd name="T12" fmla="*/ 481009 w 3896"/>
              <a:gd name="T13" fmla="*/ 1428857 h 3896"/>
              <a:gd name="T14" fmla="*/ 648276 w 3896"/>
              <a:gd name="T15" fmla="*/ 1428857 h 3896"/>
              <a:gd name="T16" fmla="*/ 913038 w 3896"/>
              <a:gd name="T17" fmla="*/ 1158520 h 3896"/>
              <a:gd name="T18" fmla="*/ 670455 w 3896"/>
              <a:gd name="T19" fmla="*/ 947796 h 3896"/>
              <a:gd name="T20" fmla="*/ 414009 w 3896"/>
              <a:gd name="T21" fmla="*/ 1194103 h 3896"/>
              <a:gd name="T22" fmla="*/ 414009 w 3896"/>
              <a:gd name="T23" fmla="*/ 1361851 h 3896"/>
              <a:gd name="T24" fmla="*/ 620090 w 3896"/>
              <a:gd name="T25" fmla="*/ 333646 h 3896"/>
              <a:gd name="T26" fmla="*/ 578504 w 3896"/>
              <a:gd name="T27" fmla="*/ 336881 h 3896"/>
              <a:gd name="T28" fmla="*/ 806302 w 3896"/>
              <a:gd name="T29" fmla="*/ 580878 h 3896"/>
              <a:gd name="T30" fmla="*/ 737916 w 3896"/>
              <a:gd name="T31" fmla="*/ 772193 h 3896"/>
              <a:gd name="T32" fmla="*/ 537842 w 3896"/>
              <a:gd name="T33" fmla="*/ 808700 h 3896"/>
              <a:gd name="T34" fmla="*/ 326217 w 3896"/>
              <a:gd name="T35" fmla="*/ 581802 h 3896"/>
              <a:gd name="T36" fmla="*/ 321596 w 3896"/>
              <a:gd name="T37" fmla="*/ 632172 h 3896"/>
              <a:gd name="T38" fmla="*/ 620090 w 3896"/>
              <a:gd name="T39" fmla="*/ 930698 h 3896"/>
              <a:gd name="T40" fmla="*/ 733295 w 3896"/>
              <a:gd name="T41" fmla="*/ 908517 h 3896"/>
              <a:gd name="T42" fmla="*/ 1060899 w 3896"/>
              <a:gd name="T43" fmla="*/ 1206118 h 3896"/>
              <a:gd name="T44" fmla="*/ 1047037 w 3896"/>
              <a:gd name="T45" fmla="*/ 1275897 h 3896"/>
              <a:gd name="T46" fmla="*/ 1231862 w 3896"/>
              <a:gd name="T47" fmla="*/ 1459819 h 3896"/>
              <a:gd name="T48" fmla="*/ 1415764 w 3896"/>
              <a:gd name="T49" fmla="*/ 1275897 h 3896"/>
              <a:gd name="T50" fmla="*/ 1231862 w 3896"/>
              <a:gd name="T51" fmla="*/ 1091514 h 3896"/>
              <a:gd name="T52" fmla="*/ 1178263 w 3896"/>
              <a:gd name="T53" fmla="*/ 1099370 h 3896"/>
              <a:gd name="T54" fmla="*/ 894094 w 3896"/>
              <a:gd name="T55" fmla="*/ 751398 h 3896"/>
              <a:gd name="T56" fmla="*/ 918583 w 3896"/>
              <a:gd name="T57" fmla="*/ 632172 h 3896"/>
              <a:gd name="T58" fmla="*/ 620090 w 3896"/>
              <a:gd name="T59" fmla="*/ 333646 h 3896"/>
              <a:gd name="T60" fmla="*/ 1322889 w 3896"/>
              <a:gd name="T61" fmla="*/ 317010 h 3896"/>
              <a:gd name="T62" fmla="*/ 1088161 w 3896"/>
              <a:gd name="T63" fmla="*/ 551302 h 3896"/>
              <a:gd name="T64" fmla="*/ 1130208 w 3896"/>
              <a:gd name="T65" fmla="*/ 593355 h 3896"/>
              <a:gd name="T66" fmla="*/ 955548 w 3896"/>
              <a:gd name="T67" fmla="*/ 772193 h 3896"/>
              <a:gd name="T68" fmla="*/ 1039182 w 3896"/>
              <a:gd name="T69" fmla="*/ 856298 h 3896"/>
              <a:gd name="T70" fmla="*/ 1213842 w 3896"/>
              <a:gd name="T71" fmla="*/ 676997 h 3896"/>
              <a:gd name="T72" fmla="*/ 1255890 w 3896"/>
              <a:gd name="T73" fmla="*/ 719050 h 3896"/>
              <a:gd name="T74" fmla="*/ 1490156 w 3896"/>
              <a:gd name="T75" fmla="*/ 484296 h 3896"/>
              <a:gd name="T76" fmla="*/ 1322889 w 3896"/>
              <a:gd name="T77" fmla="*/ 317010 h 3896"/>
              <a:gd name="T78" fmla="*/ 1231400 w 3896"/>
              <a:gd name="T79" fmla="*/ 1177929 h 3896"/>
              <a:gd name="T80" fmla="*/ 1329358 w 3896"/>
              <a:gd name="T81" fmla="*/ 1275897 h 3896"/>
              <a:gd name="T82" fmla="*/ 1231400 w 3896"/>
              <a:gd name="T83" fmla="*/ 1373866 h 3896"/>
              <a:gd name="T84" fmla="*/ 1133443 w 3896"/>
              <a:gd name="T85" fmla="*/ 1275897 h 3896"/>
              <a:gd name="T86" fmla="*/ 1231400 w 3896"/>
              <a:gd name="T87" fmla="*/ 1177929 h 3896"/>
              <a:gd name="T88" fmla="*/ 675537 w 3896"/>
              <a:gd name="T89" fmla="*/ 1030515 h 3896"/>
              <a:gd name="T90" fmla="*/ 717585 w 3896"/>
              <a:gd name="T91" fmla="*/ 1030515 h 3896"/>
              <a:gd name="T92" fmla="*/ 717585 w 3896"/>
              <a:gd name="T93" fmla="*/ 1072567 h 3896"/>
              <a:gd name="T94" fmla="*/ 502263 w 3896"/>
              <a:gd name="T95" fmla="*/ 1287912 h 3896"/>
              <a:gd name="T96" fmla="*/ 460216 w 3896"/>
              <a:gd name="T97" fmla="*/ 1287912 h 3896"/>
              <a:gd name="T98" fmla="*/ 460216 w 3896"/>
              <a:gd name="T99" fmla="*/ 1245860 h 3896"/>
              <a:gd name="T100" fmla="*/ 675537 w 3896"/>
              <a:gd name="T101" fmla="*/ 1030515 h 3896"/>
              <a:gd name="T102" fmla="*/ 770261 w 3896"/>
              <a:gd name="T103" fmla="*/ 1125248 h 3896"/>
              <a:gd name="T104" fmla="*/ 812308 w 3896"/>
              <a:gd name="T105" fmla="*/ 1125248 h 3896"/>
              <a:gd name="T106" fmla="*/ 812308 w 3896"/>
              <a:gd name="T107" fmla="*/ 1167301 h 3896"/>
              <a:gd name="T108" fmla="*/ 596987 w 3896"/>
              <a:gd name="T109" fmla="*/ 1382646 h 3896"/>
              <a:gd name="T110" fmla="*/ 554939 w 3896"/>
              <a:gd name="T111" fmla="*/ 1382646 h 3896"/>
              <a:gd name="T112" fmla="*/ 554939 w 3896"/>
              <a:gd name="T113" fmla="*/ 1340593 h 3896"/>
              <a:gd name="T114" fmla="*/ 770261 w 3896"/>
              <a:gd name="T115" fmla="*/ 1125248 h 389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896" h="3896">
                <a:moveTo>
                  <a:pt x="1948" y="3896"/>
                </a:moveTo>
                <a:cubicBezTo>
                  <a:pt x="872" y="3896"/>
                  <a:pt x="0" y="3024"/>
                  <a:pt x="0" y="1948"/>
                </a:cubicBezTo>
                <a:cubicBezTo>
                  <a:pt x="0" y="872"/>
                  <a:pt x="872" y="0"/>
                  <a:pt x="1948" y="0"/>
                </a:cubicBezTo>
                <a:cubicBezTo>
                  <a:pt x="3024" y="0"/>
                  <a:pt x="3896" y="872"/>
                  <a:pt x="3896" y="1948"/>
                </a:cubicBezTo>
                <a:cubicBezTo>
                  <a:pt x="3896" y="3024"/>
                  <a:pt x="3024" y="3896"/>
                  <a:pt x="1948" y="3896"/>
                </a:cubicBezTo>
                <a:close/>
                <a:moveTo>
                  <a:pt x="896" y="2947"/>
                </a:moveTo>
                <a:cubicBezTo>
                  <a:pt x="1041" y="3092"/>
                  <a:pt x="1041" y="3092"/>
                  <a:pt x="1041" y="3092"/>
                </a:cubicBezTo>
                <a:cubicBezTo>
                  <a:pt x="1141" y="3192"/>
                  <a:pt x="1303" y="3192"/>
                  <a:pt x="1403" y="3092"/>
                </a:cubicBezTo>
                <a:cubicBezTo>
                  <a:pt x="1403" y="3092"/>
                  <a:pt x="1984" y="2485"/>
                  <a:pt x="1976" y="2507"/>
                </a:cubicBezTo>
                <a:cubicBezTo>
                  <a:pt x="1762" y="2135"/>
                  <a:pt x="1451" y="2051"/>
                  <a:pt x="1451" y="2051"/>
                </a:cubicBezTo>
                <a:cubicBezTo>
                  <a:pt x="896" y="2584"/>
                  <a:pt x="896" y="2584"/>
                  <a:pt x="896" y="2584"/>
                </a:cubicBezTo>
                <a:cubicBezTo>
                  <a:pt x="796" y="2684"/>
                  <a:pt x="796" y="2847"/>
                  <a:pt x="896" y="2947"/>
                </a:cubicBezTo>
                <a:close/>
                <a:moveTo>
                  <a:pt x="1342" y="722"/>
                </a:moveTo>
                <a:cubicBezTo>
                  <a:pt x="1311" y="722"/>
                  <a:pt x="1281" y="725"/>
                  <a:pt x="1252" y="729"/>
                </a:cubicBezTo>
                <a:cubicBezTo>
                  <a:pt x="1745" y="1257"/>
                  <a:pt x="1745" y="1257"/>
                  <a:pt x="1745" y="1257"/>
                </a:cubicBezTo>
                <a:cubicBezTo>
                  <a:pt x="1597" y="1671"/>
                  <a:pt x="1597" y="1671"/>
                  <a:pt x="1597" y="1671"/>
                </a:cubicBezTo>
                <a:cubicBezTo>
                  <a:pt x="1164" y="1750"/>
                  <a:pt x="1164" y="1750"/>
                  <a:pt x="1164" y="1750"/>
                </a:cubicBezTo>
                <a:cubicBezTo>
                  <a:pt x="706" y="1259"/>
                  <a:pt x="706" y="1259"/>
                  <a:pt x="706" y="1259"/>
                </a:cubicBezTo>
                <a:cubicBezTo>
                  <a:pt x="700" y="1294"/>
                  <a:pt x="696" y="1331"/>
                  <a:pt x="696" y="1368"/>
                </a:cubicBezTo>
                <a:cubicBezTo>
                  <a:pt x="696" y="1725"/>
                  <a:pt x="986" y="2014"/>
                  <a:pt x="1342" y="2014"/>
                </a:cubicBezTo>
                <a:cubicBezTo>
                  <a:pt x="1429" y="2014"/>
                  <a:pt x="1511" y="1997"/>
                  <a:pt x="1587" y="1966"/>
                </a:cubicBezTo>
                <a:cubicBezTo>
                  <a:pt x="1967" y="2204"/>
                  <a:pt x="2207" y="2493"/>
                  <a:pt x="2296" y="2610"/>
                </a:cubicBezTo>
                <a:cubicBezTo>
                  <a:pt x="2277" y="2657"/>
                  <a:pt x="2266" y="2708"/>
                  <a:pt x="2266" y="2761"/>
                </a:cubicBezTo>
                <a:cubicBezTo>
                  <a:pt x="2266" y="2981"/>
                  <a:pt x="2445" y="3159"/>
                  <a:pt x="2666" y="3159"/>
                </a:cubicBezTo>
                <a:cubicBezTo>
                  <a:pt x="2886" y="3159"/>
                  <a:pt x="3064" y="2981"/>
                  <a:pt x="3064" y="2761"/>
                </a:cubicBezTo>
                <a:cubicBezTo>
                  <a:pt x="3064" y="2540"/>
                  <a:pt x="2886" y="2362"/>
                  <a:pt x="2666" y="2362"/>
                </a:cubicBezTo>
                <a:cubicBezTo>
                  <a:pt x="2625" y="2362"/>
                  <a:pt x="2587" y="2368"/>
                  <a:pt x="2550" y="2379"/>
                </a:cubicBezTo>
                <a:cubicBezTo>
                  <a:pt x="2433" y="2270"/>
                  <a:pt x="2134" y="1977"/>
                  <a:pt x="1935" y="1626"/>
                </a:cubicBezTo>
                <a:cubicBezTo>
                  <a:pt x="1969" y="1547"/>
                  <a:pt x="1988" y="1460"/>
                  <a:pt x="1988" y="1368"/>
                </a:cubicBezTo>
                <a:cubicBezTo>
                  <a:pt x="1988" y="1011"/>
                  <a:pt x="1699" y="722"/>
                  <a:pt x="1342" y="722"/>
                </a:cubicBezTo>
                <a:close/>
                <a:moveTo>
                  <a:pt x="2863" y="686"/>
                </a:moveTo>
                <a:cubicBezTo>
                  <a:pt x="2355" y="1193"/>
                  <a:pt x="2355" y="1193"/>
                  <a:pt x="2355" y="1193"/>
                </a:cubicBezTo>
                <a:cubicBezTo>
                  <a:pt x="2446" y="1284"/>
                  <a:pt x="2446" y="1284"/>
                  <a:pt x="2446" y="1284"/>
                </a:cubicBezTo>
                <a:cubicBezTo>
                  <a:pt x="2068" y="1671"/>
                  <a:pt x="2068" y="1671"/>
                  <a:pt x="2068" y="1671"/>
                </a:cubicBezTo>
                <a:cubicBezTo>
                  <a:pt x="2249" y="1853"/>
                  <a:pt x="2249" y="1853"/>
                  <a:pt x="2249" y="1853"/>
                </a:cubicBezTo>
                <a:cubicBezTo>
                  <a:pt x="2627" y="1465"/>
                  <a:pt x="2627" y="1465"/>
                  <a:pt x="2627" y="1465"/>
                </a:cubicBezTo>
                <a:cubicBezTo>
                  <a:pt x="2718" y="1556"/>
                  <a:pt x="2718" y="1556"/>
                  <a:pt x="2718" y="1556"/>
                </a:cubicBezTo>
                <a:cubicBezTo>
                  <a:pt x="3225" y="1048"/>
                  <a:pt x="3225" y="1048"/>
                  <a:pt x="3225" y="1048"/>
                </a:cubicBezTo>
                <a:lnTo>
                  <a:pt x="2863" y="686"/>
                </a:lnTo>
                <a:close/>
                <a:moveTo>
                  <a:pt x="2665" y="2549"/>
                </a:moveTo>
                <a:cubicBezTo>
                  <a:pt x="2783" y="2549"/>
                  <a:pt x="2877" y="2644"/>
                  <a:pt x="2877" y="2761"/>
                </a:cubicBezTo>
                <a:cubicBezTo>
                  <a:pt x="2877" y="2878"/>
                  <a:pt x="2783" y="2973"/>
                  <a:pt x="2665" y="2973"/>
                </a:cubicBezTo>
                <a:cubicBezTo>
                  <a:pt x="2548" y="2973"/>
                  <a:pt x="2453" y="2878"/>
                  <a:pt x="2453" y="2761"/>
                </a:cubicBezTo>
                <a:cubicBezTo>
                  <a:pt x="2453" y="2644"/>
                  <a:pt x="2548" y="2549"/>
                  <a:pt x="2665" y="2549"/>
                </a:cubicBezTo>
                <a:close/>
                <a:moveTo>
                  <a:pt x="1462" y="2230"/>
                </a:moveTo>
                <a:cubicBezTo>
                  <a:pt x="1487" y="2205"/>
                  <a:pt x="1528" y="2205"/>
                  <a:pt x="1553" y="2230"/>
                </a:cubicBezTo>
                <a:cubicBezTo>
                  <a:pt x="1578" y="2255"/>
                  <a:pt x="1578" y="2296"/>
                  <a:pt x="1553" y="2321"/>
                </a:cubicBezTo>
                <a:cubicBezTo>
                  <a:pt x="1087" y="2787"/>
                  <a:pt x="1087" y="2787"/>
                  <a:pt x="1087" y="2787"/>
                </a:cubicBezTo>
                <a:cubicBezTo>
                  <a:pt x="1062" y="2812"/>
                  <a:pt x="1021" y="2812"/>
                  <a:pt x="996" y="2787"/>
                </a:cubicBezTo>
                <a:cubicBezTo>
                  <a:pt x="971" y="2762"/>
                  <a:pt x="971" y="2721"/>
                  <a:pt x="996" y="2696"/>
                </a:cubicBezTo>
                <a:lnTo>
                  <a:pt x="1462" y="2230"/>
                </a:lnTo>
                <a:close/>
                <a:moveTo>
                  <a:pt x="1667" y="2435"/>
                </a:moveTo>
                <a:cubicBezTo>
                  <a:pt x="1692" y="2410"/>
                  <a:pt x="1732" y="2410"/>
                  <a:pt x="1758" y="2435"/>
                </a:cubicBezTo>
                <a:cubicBezTo>
                  <a:pt x="1783" y="2460"/>
                  <a:pt x="1783" y="2501"/>
                  <a:pt x="1758" y="2526"/>
                </a:cubicBezTo>
                <a:cubicBezTo>
                  <a:pt x="1292" y="2992"/>
                  <a:pt x="1292" y="2992"/>
                  <a:pt x="1292" y="2992"/>
                </a:cubicBezTo>
                <a:cubicBezTo>
                  <a:pt x="1267" y="3017"/>
                  <a:pt x="1226" y="3017"/>
                  <a:pt x="1201" y="2992"/>
                </a:cubicBezTo>
                <a:cubicBezTo>
                  <a:pt x="1176" y="2967"/>
                  <a:pt x="1176" y="2926"/>
                  <a:pt x="1201" y="2901"/>
                </a:cubicBezTo>
                <a:lnTo>
                  <a:pt x="1667" y="2435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 sz="120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KSO_Shape"/>
          <p:cNvSpPr>
            <a:spLocks/>
          </p:cNvSpPr>
          <p:nvPr/>
        </p:nvSpPr>
        <p:spPr bwMode="auto">
          <a:xfrm>
            <a:off x="10762651" y="5082385"/>
            <a:ext cx="779651" cy="581644"/>
          </a:xfrm>
          <a:custGeom>
            <a:avLst/>
            <a:gdLst>
              <a:gd name="T0" fmla="*/ 487283 w 4164"/>
              <a:gd name="T1" fmla="*/ 421815 h 3104"/>
              <a:gd name="T2" fmla="*/ 528791 w 4164"/>
              <a:gd name="T3" fmla="*/ 35476 h 3104"/>
              <a:gd name="T4" fmla="*/ 429345 w 4164"/>
              <a:gd name="T5" fmla="*/ 411865 h 3104"/>
              <a:gd name="T6" fmla="*/ 1688413 w 4164"/>
              <a:gd name="T7" fmla="*/ 208528 h 3104"/>
              <a:gd name="T8" fmla="*/ 1680630 w 4164"/>
              <a:gd name="T9" fmla="*/ 1071194 h 3104"/>
              <a:gd name="T10" fmla="*/ 641208 w 4164"/>
              <a:gd name="T11" fmla="*/ 1191033 h 3104"/>
              <a:gd name="T12" fmla="*/ 648558 w 4164"/>
              <a:gd name="T13" fmla="*/ 328367 h 3104"/>
              <a:gd name="T14" fmla="*/ 1593291 w 4164"/>
              <a:gd name="T15" fmla="*/ 1026200 h 3104"/>
              <a:gd name="T16" fmla="*/ 1624422 w 4164"/>
              <a:gd name="T17" fmla="*/ 763161 h 3104"/>
              <a:gd name="T18" fmla="*/ 1549621 w 4164"/>
              <a:gd name="T19" fmla="*/ 763161 h 3104"/>
              <a:gd name="T20" fmla="*/ 1495142 w 4164"/>
              <a:gd name="T21" fmla="*/ 691344 h 3104"/>
              <a:gd name="T22" fmla="*/ 1503790 w 4164"/>
              <a:gd name="T23" fmla="*/ 1026200 h 3104"/>
              <a:gd name="T24" fmla="*/ 1555674 w 4164"/>
              <a:gd name="T25" fmla="*/ 795175 h 3104"/>
              <a:gd name="T26" fmla="*/ 1527138 w 4164"/>
              <a:gd name="T27" fmla="*/ 1026200 h 3104"/>
              <a:gd name="T28" fmla="*/ 983646 w 4164"/>
              <a:gd name="T29" fmla="*/ 1011058 h 3104"/>
              <a:gd name="T30" fmla="*/ 822372 w 4164"/>
              <a:gd name="T31" fmla="*/ 926263 h 3104"/>
              <a:gd name="T32" fmla="*/ 1067526 w 4164"/>
              <a:gd name="T33" fmla="*/ 547278 h 3104"/>
              <a:gd name="T34" fmla="*/ 937382 w 4164"/>
              <a:gd name="T35" fmla="*/ 347835 h 3104"/>
              <a:gd name="T36" fmla="*/ 730276 w 4164"/>
              <a:gd name="T37" fmla="*/ 589243 h 3104"/>
              <a:gd name="T38" fmla="*/ 880742 w 4164"/>
              <a:gd name="T39" fmla="*/ 476759 h 3104"/>
              <a:gd name="T40" fmla="*/ 936518 w 4164"/>
              <a:gd name="T41" fmla="*/ 493199 h 3104"/>
              <a:gd name="T42" fmla="*/ 669744 w 4164"/>
              <a:gd name="T43" fmla="*/ 923667 h 3104"/>
              <a:gd name="T44" fmla="*/ 983646 w 4164"/>
              <a:gd name="T45" fmla="*/ 1011058 h 3104"/>
              <a:gd name="T46" fmla="*/ 1439366 w 4164"/>
              <a:gd name="T47" fmla="*/ 827623 h 3104"/>
              <a:gd name="T48" fmla="*/ 1454067 w 4164"/>
              <a:gd name="T49" fmla="*/ 353459 h 3104"/>
              <a:gd name="T50" fmla="*/ 1030775 w 4164"/>
              <a:gd name="T51" fmla="*/ 833247 h 3104"/>
              <a:gd name="T52" fmla="*/ 1209344 w 4164"/>
              <a:gd name="T53" fmla="*/ 926263 h 3104"/>
              <a:gd name="T54" fmla="*/ 1334732 w 4164"/>
              <a:gd name="T55" fmla="*/ 1011058 h 3104"/>
              <a:gd name="T56" fmla="*/ 1421207 w 4164"/>
              <a:gd name="T57" fmla="*/ 926263 h 3104"/>
              <a:gd name="T58" fmla="*/ 1274200 w 4164"/>
              <a:gd name="T59" fmla="*/ 568910 h 3104"/>
              <a:gd name="T60" fmla="*/ 1227072 w 4164"/>
              <a:gd name="T61" fmla="*/ 827623 h 3104"/>
              <a:gd name="T62" fmla="*/ 366651 w 4164"/>
              <a:gd name="T63" fmla="*/ 1342886 h 3104"/>
              <a:gd name="T64" fmla="*/ 336385 w 4164"/>
              <a:gd name="T65" fmla="*/ 944000 h 3104"/>
              <a:gd name="T66" fmla="*/ 302660 w 4164"/>
              <a:gd name="T67" fmla="*/ 1331638 h 3104"/>
              <a:gd name="T68" fmla="*/ 21186 w 4164"/>
              <a:gd name="T69" fmla="*/ 1168103 h 3104"/>
              <a:gd name="T70" fmla="*/ 16863 w 4164"/>
              <a:gd name="T71" fmla="*/ 1101045 h 3104"/>
              <a:gd name="T72" fmla="*/ 182893 w 4164"/>
              <a:gd name="T73" fmla="*/ 150556 h 3104"/>
              <a:gd name="T74" fmla="*/ 207539 w 4164"/>
              <a:gd name="T75" fmla="*/ 97775 h 3104"/>
              <a:gd name="T76" fmla="*/ 209268 w 4164"/>
              <a:gd name="T77" fmla="*/ 94746 h 3104"/>
              <a:gd name="T78" fmla="*/ 478203 w 4164"/>
              <a:gd name="T79" fmla="*/ 26823 h 3104"/>
              <a:gd name="T80" fmla="*/ 379190 w 4164"/>
              <a:gd name="T81" fmla="*/ 403212 h 3104"/>
              <a:gd name="T82" fmla="*/ 198459 w 4164"/>
              <a:gd name="T83" fmla="*/ 919773 h 3104"/>
              <a:gd name="T84" fmla="*/ 260288 w 4164"/>
              <a:gd name="T85" fmla="*/ 1126138 h 3104"/>
              <a:gd name="T86" fmla="*/ 191973 w 4164"/>
              <a:gd name="T87" fmla="*/ 1312602 h 3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164" h="3104">
                <a:moveTo>
                  <a:pt x="993" y="952"/>
                </a:moveTo>
                <a:cubicBezTo>
                  <a:pt x="1127" y="975"/>
                  <a:pt x="1127" y="975"/>
                  <a:pt x="1127" y="975"/>
                </a:cubicBezTo>
                <a:cubicBezTo>
                  <a:pt x="1224" y="893"/>
                  <a:pt x="1402" y="308"/>
                  <a:pt x="1356" y="105"/>
                </a:cubicBezTo>
                <a:cubicBezTo>
                  <a:pt x="1223" y="82"/>
                  <a:pt x="1223" y="82"/>
                  <a:pt x="1223" y="82"/>
                </a:cubicBezTo>
                <a:cubicBezTo>
                  <a:pt x="1167" y="232"/>
                  <a:pt x="1120" y="382"/>
                  <a:pt x="1081" y="532"/>
                </a:cubicBezTo>
                <a:cubicBezTo>
                  <a:pt x="1045" y="672"/>
                  <a:pt x="1017" y="812"/>
                  <a:pt x="993" y="952"/>
                </a:cubicBezTo>
                <a:close/>
                <a:moveTo>
                  <a:pt x="1818" y="482"/>
                </a:moveTo>
                <a:cubicBezTo>
                  <a:pt x="3905" y="482"/>
                  <a:pt x="3905" y="482"/>
                  <a:pt x="3905" y="482"/>
                </a:cubicBezTo>
                <a:cubicBezTo>
                  <a:pt x="4057" y="482"/>
                  <a:pt x="4164" y="606"/>
                  <a:pt x="4141" y="759"/>
                </a:cubicBezTo>
                <a:cubicBezTo>
                  <a:pt x="3887" y="2476"/>
                  <a:pt x="3887" y="2476"/>
                  <a:pt x="3887" y="2476"/>
                </a:cubicBezTo>
                <a:cubicBezTo>
                  <a:pt x="3865" y="2628"/>
                  <a:pt x="3721" y="2753"/>
                  <a:pt x="3569" y="2753"/>
                </a:cubicBezTo>
                <a:cubicBezTo>
                  <a:pt x="1483" y="2753"/>
                  <a:pt x="1483" y="2753"/>
                  <a:pt x="1483" y="2753"/>
                </a:cubicBezTo>
                <a:cubicBezTo>
                  <a:pt x="1330" y="2753"/>
                  <a:pt x="1224" y="2628"/>
                  <a:pt x="1247" y="2476"/>
                </a:cubicBezTo>
                <a:cubicBezTo>
                  <a:pt x="1500" y="759"/>
                  <a:pt x="1500" y="759"/>
                  <a:pt x="1500" y="759"/>
                </a:cubicBezTo>
                <a:cubicBezTo>
                  <a:pt x="1523" y="606"/>
                  <a:pt x="1666" y="482"/>
                  <a:pt x="1818" y="482"/>
                </a:cubicBezTo>
                <a:close/>
                <a:moveTo>
                  <a:pt x="3685" y="2372"/>
                </a:moveTo>
                <a:cubicBezTo>
                  <a:pt x="3780" y="1827"/>
                  <a:pt x="3780" y="1827"/>
                  <a:pt x="3780" y="1827"/>
                </a:cubicBezTo>
                <a:cubicBezTo>
                  <a:pt x="3784" y="1801"/>
                  <a:pt x="3777" y="1780"/>
                  <a:pt x="3757" y="1764"/>
                </a:cubicBezTo>
                <a:cubicBezTo>
                  <a:pt x="3738" y="1748"/>
                  <a:pt x="3713" y="1740"/>
                  <a:pt x="3683" y="1740"/>
                </a:cubicBezTo>
                <a:cubicBezTo>
                  <a:pt x="3638" y="1740"/>
                  <a:pt x="3605" y="1748"/>
                  <a:pt x="3584" y="1764"/>
                </a:cubicBezTo>
                <a:cubicBezTo>
                  <a:pt x="3612" y="1598"/>
                  <a:pt x="3612" y="1598"/>
                  <a:pt x="3612" y="1598"/>
                </a:cubicBezTo>
                <a:cubicBezTo>
                  <a:pt x="3458" y="1598"/>
                  <a:pt x="3458" y="1598"/>
                  <a:pt x="3458" y="1598"/>
                </a:cubicBezTo>
                <a:cubicBezTo>
                  <a:pt x="3324" y="2372"/>
                  <a:pt x="3324" y="2372"/>
                  <a:pt x="3324" y="2372"/>
                </a:cubicBezTo>
                <a:cubicBezTo>
                  <a:pt x="3478" y="2372"/>
                  <a:pt x="3478" y="2372"/>
                  <a:pt x="3478" y="2372"/>
                </a:cubicBezTo>
                <a:cubicBezTo>
                  <a:pt x="3566" y="1865"/>
                  <a:pt x="3566" y="1865"/>
                  <a:pt x="3566" y="1865"/>
                </a:cubicBezTo>
                <a:cubicBezTo>
                  <a:pt x="3569" y="1847"/>
                  <a:pt x="3580" y="1838"/>
                  <a:pt x="3598" y="1838"/>
                </a:cubicBezTo>
                <a:cubicBezTo>
                  <a:pt x="3615" y="1838"/>
                  <a:pt x="3622" y="1847"/>
                  <a:pt x="3619" y="1866"/>
                </a:cubicBezTo>
                <a:cubicBezTo>
                  <a:pt x="3532" y="2372"/>
                  <a:pt x="3532" y="2372"/>
                  <a:pt x="3532" y="2372"/>
                </a:cubicBezTo>
                <a:cubicBezTo>
                  <a:pt x="3685" y="2372"/>
                  <a:pt x="3685" y="2372"/>
                  <a:pt x="3685" y="2372"/>
                </a:cubicBezTo>
                <a:close/>
                <a:moveTo>
                  <a:pt x="2275" y="2337"/>
                </a:moveTo>
                <a:cubicBezTo>
                  <a:pt x="2310" y="2141"/>
                  <a:pt x="2310" y="2141"/>
                  <a:pt x="2310" y="2141"/>
                </a:cubicBezTo>
                <a:cubicBezTo>
                  <a:pt x="1902" y="2141"/>
                  <a:pt x="1902" y="2141"/>
                  <a:pt x="1902" y="2141"/>
                </a:cubicBezTo>
                <a:cubicBezTo>
                  <a:pt x="2407" y="1423"/>
                  <a:pt x="2407" y="1423"/>
                  <a:pt x="2407" y="1423"/>
                </a:cubicBezTo>
                <a:cubicBezTo>
                  <a:pt x="2437" y="1382"/>
                  <a:pt x="2458" y="1329"/>
                  <a:pt x="2469" y="1265"/>
                </a:cubicBezTo>
                <a:cubicBezTo>
                  <a:pt x="2499" y="1101"/>
                  <a:pt x="2495" y="983"/>
                  <a:pt x="2458" y="911"/>
                </a:cubicBezTo>
                <a:cubicBezTo>
                  <a:pt x="2420" y="840"/>
                  <a:pt x="2324" y="804"/>
                  <a:pt x="2168" y="804"/>
                </a:cubicBezTo>
                <a:cubicBezTo>
                  <a:pt x="1917" y="804"/>
                  <a:pt x="1773" y="901"/>
                  <a:pt x="1737" y="1097"/>
                </a:cubicBezTo>
                <a:cubicBezTo>
                  <a:pt x="1689" y="1362"/>
                  <a:pt x="1689" y="1362"/>
                  <a:pt x="1689" y="1362"/>
                </a:cubicBezTo>
                <a:cubicBezTo>
                  <a:pt x="1989" y="1362"/>
                  <a:pt x="1989" y="1362"/>
                  <a:pt x="1989" y="1362"/>
                </a:cubicBezTo>
                <a:cubicBezTo>
                  <a:pt x="2037" y="1102"/>
                  <a:pt x="2037" y="1102"/>
                  <a:pt x="2037" y="1102"/>
                </a:cubicBezTo>
                <a:cubicBezTo>
                  <a:pt x="2044" y="1059"/>
                  <a:pt x="2071" y="1038"/>
                  <a:pt x="2117" y="1038"/>
                </a:cubicBezTo>
                <a:cubicBezTo>
                  <a:pt x="2162" y="1038"/>
                  <a:pt x="2178" y="1072"/>
                  <a:pt x="2166" y="1140"/>
                </a:cubicBezTo>
                <a:cubicBezTo>
                  <a:pt x="2143" y="1270"/>
                  <a:pt x="2104" y="1372"/>
                  <a:pt x="2049" y="1447"/>
                </a:cubicBezTo>
                <a:cubicBezTo>
                  <a:pt x="1549" y="2135"/>
                  <a:pt x="1549" y="2135"/>
                  <a:pt x="1549" y="2135"/>
                </a:cubicBezTo>
                <a:cubicBezTo>
                  <a:pt x="1513" y="2337"/>
                  <a:pt x="1513" y="2337"/>
                  <a:pt x="1513" y="2337"/>
                </a:cubicBezTo>
                <a:cubicBezTo>
                  <a:pt x="2275" y="2337"/>
                  <a:pt x="2275" y="2337"/>
                  <a:pt x="2275" y="2337"/>
                </a:cubicBezTo>
                <a:close/>
                <a:moveTo>
                  <a:pt x="3287" y="2141"/>
                </a:moveTo>
                <a:cubicBezTo>
                  <a:pt x="3329" y="1913"/>
                  <a:pt x="3329" y="1913"/>
                  <a:pt x="3329" y="1913"/>
                </a:cubicBezTo>
                <a:cubicBezTo>
                  <a:pt x="3164" y="1913"/>
                  <a:pt x="3164" y="1913"/>
                  <a:pt x="3164" y="1913"/>
                </a:cubicBezTo>
                <a:cubicBezTo>
                  <a:pt x="3363" y="817"/>
                  <a:pt x="3363" y="817"/>
                  <a:pt x="3363" y="817"/>
                </a:cubicBezTo>
                <a:cubicBezTo>
                  <a:pt x="2913" y="817"/>
                  <a:pt x="2913" y="817"/>
                  <a:pt x="2913" y="817"/>
                </a:cubicBezTo>
                <a:cubicBezTo>
                  <a:pt x="2384" y="1926"/>
                  <a:pt x="2384" y="1926"/>
                  <a:pt x="2384" y="1926"/>
                </a:cubicBezTo>
                <a:cubicBezTo>
                  <a:pt x="2345" y="2141"/>
                  <a:pt x="2345" y="2141"/>
                  <a:pt x="2345" y="2141"/>
                </a:cubicBezTo>
                <a:cubicBezTo>
                  <a:pt x="2797" y="2141"/>
                  <a:pt x="2797" y="2141"/>
                  <a:pt x="2797" y="2141"/>
                </a:cubicBezTo>
                <a:cubicBezTo>
                  <a:pt x="2761" y="2337"/>
                  <a:pt x="2761" y="2337"/>
                  <a:pt x="2761" y="2337"/>
                </a:cubicBezTo>
                <a:cubicBezTo>
                  <a:pt x="3087" y="2337"/>
                  <a:pt x="3087" y="2337"/>
                  <a:pt x="3087" y="2337"/>
                </a:cubicBezTo>
                <a:cubicBezTo>
                  <a:pt x="3122" y="2141"/>
                  <a:pt x="3122" y="2141"/>
                  <a:pt x="3122" y="2141"/>
                </a:cubicBezTo>
                <a:cubicBezTo>
                  <a:pt x="3287" y="2141"/>
                  <a:pt x="3287" y="2141"/>
                  <a:pt x="3287" y="2141"/>
                </a:cubicBezTo>
                <a:close/>
                <a:moveTo>
                  <a:pt x="2838" y="1913"/>
                </a:moveTo>
                <a:cubicBezTo>
                  <a:pt x="2947" y="1315"/>
                  <a:pt x="2947" y="1315"/>
                  <a:pt x="2947" y="1315"/>
                </a:cubicBezTo>
                <a:cubicBezTo>
                  <a:pt x="2687" y="1913"/>
                  <a:pt x="2687" y="1913"/>
                  <a:pt x="2687" y="1913"/>
                </a:cubicBezTo>
                <a:cubicBezTo>
                  <a:pt x="2838" y="1913"/>
                  <a:pt x="2838" y="1913"/>
                  <a:pt x="2838" y="1913"/>
                </a:cubicBezTo>
                <a:close/>
                <a:moveTo>
                  <a:pt x="700" y="3078"/>
                </a:moveTo>
                <a:cubicBezTo>
                  <a:pt x="848" y="3104"/>
                  <a:pt x="848" y="3104"/>
                  <a:pt x="848" y="3104"/>
                </a:cubicBezTo>
                <a:cubicBezTo>
                  <a:pt x="996" y="2781"/>
                  <a:pt x="979" y="2267"/>
                  <a:pt x="935" y="2209"/>
                </a:cubicBezTo>
                <a:cubicBezTo>
                  <a:pt x="778" y="2182"/>
                  <a:pt x="778" y="2182"/>
                  <a:pt x="778" y="2182"/>
                </a:cubicBezTo>
                <a:cubicBezTo>
                  <a:pt x="753" y="2324"/>
                  <a:pt x="733" y="2467"/>
                  <a:pt x="719" y="2614"/>
                </a:cubicBezTo>
                <a:cubicBezTo>
                  <a:pt x="705" y="2766"/>
                  <a:pt x="698" y="2921"/>
                  <a:pt x="700" y="3078"/>
                </a:cubicBezTo>
                <a:close/>
                <a:moveTo>
                  <a:pt x="444" y="3034"/>
                </a:moveTo>
                <a:cubicBezTo>
                  <a:pt x="210" y="2989"/>
                  <a:pt x="78" y="2878"/>
                  <a:pt x="49" y="2700"/>
                </a:cubicBezTo>
                <a:cubicBezTo>
                  <a:pt x="44" y="2652"/>
                  <a:pt x="39" y="2605"/>
                  <a:pt x="35" y="2558"/>
                </a:cubicBezTo>
                <a:cubicBezTo>
                  <a:pt x="36" y="2554"/>
                  <a:pt x="38" y="2549"/>
                  <a:pt x="39" y="2545"/>
                </a:cubicBezTo>
                <a:cubicBezTo>
                  <a:pt x="0" y="1783"/>
                  <a:pt x="108" y="1047"/>
                  <a:pt x="423" y="348"/>
                </a:cubicBezTo>
                <a:cubicBezTo>
                  <a:pt x="423" y="348"/>
                  <a:pt x="423" y="348"/>
                  <a:pt x="423" y="348"/>
                </a:cubicBezTo>
                <a:cubicBezTo>
                  <a:pt x="424" y="346"/>
                  <a:pt x="424" y="346"/>
                  <a:pt x="424" y="346"/>
                </a:cubicBezTo>
                <a:cubicBezTo>
                  <a:pt x="442" y="306"/>
                  <a:pt x="460" y="266"/>
                  <a:pt x="480" y="226"/>
                </a:cubicBezTo>
                <a:cubicBezTo>
                  <a:pt x="481" y="226"/>
                  <a:pt x="481" y="226"/>
                  <a:pt x="481" y="226"/>
                </a:cubicBezTo>
                <a:cubicBezTo>
                  <a:pt x="484" y="219"/>
                  <a:pt x="484" y="219"/>
                  <a:pt x="484" y="219"/>
                </a:cubicBezTo>
                <a:cubicBezTo>
                  <a:pt x="572" y="61"/>
                  <a:pt x="733" y="0"/>
                  <a:pt x="969" y="38"/>
                </a:cubicBezTo>
                <a:cubicBezTo>
                  <a:pt x="1106" y="62"/>
                  <a:pt x="1106" y="62"/>
                  <a:pt x="1106" y="62"/>
                </a:cubicBezTo>
                <a:cubicBezTo>
                  <a:pt x="1051" y="208"/>
                  <a:pt x="1006" y="355"/>
                  <a:pt x="968" y="503"/>
                </a:cubicBezTo>
                <a:cubicBezTo>
                  <a:pt x="931" y="645"/>
                  <a:pt x="902" y="788"/>
                  <a:pt x="877" y="932"/>
                </a:cubicBezTo>
                <a:cubicBezTo>
                  <a:pt x="671" y="896"/>
                  <a:pt x="671" y="896"/>
                  <a:pt x="671" y="896"/>
                </a:cubicBezTo>
                <a:cubicBezTo>
                  <a:pt x="551" y="1304"/>
                  <a:pt x="484" y="1714"/>
                  <a:pt x="459" y="2126"/>
                </a:cubicBezTo>
                <a:cubicBezTo>
                  <a:pt x="663" y="2162"/>
                  <a:pt x="663" y="2162"/>
                  <a:pt x="663" y="2162"/>
                </a:cubicBezTo>
                <a:cubicBezTo>
                  <a:pt x="637" y="2308"/>
                  <a:pt x="616" y="2455"/>
                  <a:pt x="602" y="2603"/>
                </a:cubicBezTo>
                <a:cubicBezTo>
                  <a:pt x="588" y="2752"/>
                  <a:pt x="581" y="2904"/>
                  <a:pt x="582" y="3058"/>
                </a:cubicBezTo>
                <a:lnTo>
                  <a:pt x="444" y="3034"/>
                </a:ln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 sz="120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文本框 56"/>
          <p:cNvSpPr txBox="1"/>
          <p:nvPr/>
        </p:nvSpPr>
        <p:spPr>
          <a:xfrm>
            <a:off x="6212017" y="4085157"/>
            <a:ext cx="1335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ing 8.8.8.8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39" name="直接箭头连接符 59"/>
          <p:cNvCxnSpPr/>
          <p:nvPr/>
        </p:nvCxnSpPr>
        <p:spPr>
          <a:xfrm>
            <a:off x="5705667" y="4259580"/>
            <a:ext cx="474964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60"/>
          <p:cNvSpPr txBox="1"/>
          <p:nvPr/>
        </p:nvSpPr>
        <p:spPr>
          <a:xfrm>
            <a:off x="6212017" y="4479607"/>
            <a:ext cx="16500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ing 192.168.1.56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41" name="直接箭头连接符 61"/>
          <p:cNvCxnSpPr/>
          <p:nvPr/>
        </p:nvCxnSpPr>
        <p:spPr>
          <a:xfrm>
            <a:off x="5705667" y="4654030"/>
            <a:ext cx="474964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64"/>
          <p:cNvSpPr txBox="1"/>
          <p:nvPr/>
        </p:nvSpPr>
        <p:spPr>
          <a:xfrm>
            <a:off x="6216645" y="4902536"/>
            <a:ext cx="1516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Network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ackets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3" name="KSO_Shape"/>
          <p:cNvSpPr/>
          <p:nvPr/>
        </p:nvSpPr>
        <p:spPr>
          <a:xfrm>
            <a:off x="5397683" y="5277429"/>
            <a:ext cx="1080550" cy="563687"/>
          </a:xfrm>
          <a:custGeom>
            <a:avLst/>
            <a:gdLst>
              <a:gd name="connsiteX0" fmla="*/ 4109878 w 7991396"/>
              <a:gd name="connsiteY0" fmla="*/ 0 h 4172540"/>
              <a:gd name="connsiteX1" fmla="*/ 5415487 w 7991396"/>
              <a:gd name="connsiteY1" fmla="*/ 816050 h 4172540"/>
              <a:gd name="connsiteX2" fmla="*/ 6027418 w 7991396"/>
              <a:gd name="connsiteY2" fmla="*/ 677951 h 4172540"/>
              <a:gd name="connsiteX3" fmla="*/ 7489804 w 7991396"/>
              <a:gd name="connsiteY3" fmla="*/ 2140332 h 4172540"/>
              <a:gd name="connsiteX4" fmla="*/ 7483396 w 7991396"/>
              <a:gd name="connsiteY4" fmla="*/ 2203898 h 4172540"/>
              <a:gd name="connsiteX5" fmla="*/ 7991396 w 7991396"/>
              <a:gd name="connsiteY5" fmla="*/ 3146665 h 4172540"/>
              <a:gd name="connsiteX6" fmla="*/ 7456648 w 7991396"/>
              <a:gd name="connsiteY6" fmla="*/ 4106801 h 4172540"/>
              <a:gd name="connsiteX7" fmla="*/ 7330940 w 7991396"/>
              <a:gd name="connsiteY7" fmla="*/ 4172540 h 4172540"/>
              <a:gd name="connsiteX8" fmla="*/ 1079370 w 7991396"/>
              <a:gd name="connsiteY8" fmla="*/ 4172540 h 4172540"/>
              <a:gd name="connsiteX9" fmla="*/ 1015130 w 7991396"/>
              <a:gd name="connsiteY9" fmla="*/ 4169296 h 4172540"/>
              <a:gd name="connsiteX10" fmla="*/ 0 w 7991396"/>
              <a:gd name="connsiteY10" fmla="*/ 3044397 h 4172540"/>
              <a:gd name="connsiteX11" fmla="*/ 1130742 w 7991396"/>
              <a:gd name="connsiteY11" fmla="*/ 1913659 h 4172540"/>
              <a:gd name="connsiteX12" fmla="*/ 1346871 w 7991396"/>
              <a:gd name="connsiteY12" fmla="*/ 1935445 h 4172540"/>
              <a:gd name="connsiteX13" fmla="*/ 2261481 w 7991396"/>
              <a:gd name="connsiteY13" fmla="*/ 1462386 h 4172540"/>
              <a:gd name="connsiteX14" fmla="*/ 2653668 w 7991396"/>
              <a:gd name="connsiteY14" fmla="*/ 1536361 h 4172540"/>
              <a:gd name="connsiteX15" fmla="*/ 2647492 w 7991396"/>
              <a:gd name="connsiteY15" fmla="*/ 1462386 h 4172540"/>
              <a:gd name="connsiteX16" fmla="*/ 4109878 w 7991396"/>
              <a:gd name="connsiteY16" fmla="*/ 0 h 417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991396" h="4172540">
                <a:moveTo>
                  <a:pt x="4109878" y="0"/>
                </a:moveTo>
                <a:cubicBezTo>
                  <a:pt x="4684462" y="0"/>
                  <a:pt x="5181648" y="331374"/>
                  <a:pt x="5415487" y="816050"/>
                </a:cubicBezTo>
                <a:cubicBezTo>
                  <a:pt x="5600435" y="726143"/>
                  <a:pt x="5808299" y="677951"/>
                  <a:pt x="6027418" y="677951"/>
                </a:cubicBezTo>
                <a:cubicBezTo>
                  <a:pt x="6835073" y="677951"/>
                  <a:pt x="7489804" y="1332682"/>
                  <a:pt x="7489804" y="2140332"/>
                </a:cubicBezTo>
                <a:lnTo>
                  <a:pt x="7483396" y="2203898"/>
                </a:lnTo>
                <a:cubicBezTo>
                  <a:pt x="7789726" y="2405463"/>
                  <a:pt x="7991396" y="2752511"/>
                  <a:pt x="7991396" y="3146665"/>
                </a:cubicBezTo>
                <a:cubicBezTo>
                  <a:pt x="7991396" y="3552291"/>
                  <a:pt x="7777816" y="3908032"/>
                  <a:pt x="7456648" y="4106801"/>
                </a:cubicBezTo>
                <a:lnTo>
                  <a:pt x="7330940" y="4172540"/>
                </a:lnTo>
                <a:lnTo>
                  <a:pt x="1079370" y="4172540"/>
                </a:lnTo>
                <a:lnTo>
                  <a:pt x="1015130" y="4169296"/>
                </a:lnTo>
                <a:cubicBezTo>
                  <a:pt x="444946" y="4111392"/>
                  <a:pt x="0" y="3629859"/>
                  <a:pt x="0" y="3044397"/>
                </a:cubicBezTo>
                <a:cubicBezTo>
                  <a:pt x="0" y="2419908"/>
                  <a:pt x="506249" y="1913659"/>
                  <a:pt x="1130742" y="1913659"/>
                </a:cubicBezTo>
                <a:lnTo>
                  <a:pt x="1346871" y="1935445"/>
                </a:lnTo>
                <a:cubicBezTo>
                  <a:pt x="1548513" y="1648023"/>
                  <a:pt x="1883314" y="1462386"/>
                  <a:pt x="2261481" y="1462386"/>
                </a:cubicBezTo>
                <a:cubicBezTo>
                  <a:pt x="2399871" y="1462386"/>
                  <a:pt x="2532456" y="1487244"/>
                  <a:pt x="2653668" y="1536361"/>
                </a:cubicBezTo>
                <a:cubicBezTo>
                  <a:pt x="2648116" y="1512003"/>
                  <a:pt x="2647492" y="1487266"/>
                  <a:pt x="2647492" y="1462386"/>
                </a:cubicBezTo>
                <a:cubicBezTo>
                  <a:pt x="2647492" y="654731"/>
                  <a:pt x="3302223" y="0"/>
                  <a:pt x="4109878" y="0"/>
                </a:cubicBezTo>
                <a:close/>
              </a:path>
            </a:pathLst>
          </a:custGeom>
          <a:gradFill flip="none" rotWithShape="1">
            <a:gsLst>
              <a:gs pos="0">
                <a:srgbClr val="238DC7">
                  <a:shade val="30000"/>
                  <a:satMod val="115000"/>
                </a:srgbClr>
              </a:gs>
              <a:gs pos="50000">
                <a:srgbClr val="238DC7">
                  <a:shade val="67500"/>
                  <a:satMod val="115000"/>
                </a:srgbClr>
              </a:gs>
              <a:gs pos="100000">
                <a:srgbClr val="238DC7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en-US" altLang="zh-CN" sz="1200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altLang="zh-CN" sz="1400" dirty="0" smtClean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Network</a:t>
            </a:r>
            <a:endParaRPr lang="zh-CN" altLang="en-US" sz="1400" dirty="0">
              <a:solidFill>
                <a:srgbClr val="FFFFFF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44" name="直接箭头连接符 70"/>
          <p:cNvCxnSpPr/>
          <p:nvPr/>
        </p:nvCxnSpPr>
        <p:spPr>
          <a:xfrm>
            <a:off x="5705667" y="5082385"/>
            <a:ext cx="474964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2683" y="4857006"/>
            <a:ext cx="299626" cy="214019"/>
          </a:xfrm>
          <a:prstGeom prst="rect">
            <a:avLst/>
          </a:prstGeom>
        </p:spPr>
      </p:pic>
      <p:sp>
        <p:nvSpPr>
          <p:cNvPr id="46" name="矩形 72"/>
          <p:cNvSpPr/>
          <p:nvPr/>
        </p:nvSpPr>
        <p:spPr bwMode="auto">
          <a:xfrm>
            <a:off x="6244590" y="4906503"/>
            <a:ext cx="1458162" cy="308184"/>
          </a:xfrm>
          <a:prstGeom prst="rect">
            <a:avLst/>
          </a:prstGeom>
          <a:noFill/>
          <a:ln>
            <a:solidFill>
              <a:srgbClr val="818283"/>
            </a:solidFill>
            <a:prstDash val="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grpSp>
        <p:nvGrpSpPr>
          <p:cNvPr id="47" name="组合 2"/>
          <p:cNvGrpSpPr/>
          <p:nvPr/>
        </p:nvGrpSpPr>
        <p:grpSpPr>
          <a:xfrm>
            <a:off x="8956915" y="1254254"/>
            <a:ext cx="2142012" cy="867282"/>
            <a:chOff x="8913997" y="1246589"/>
            <a:chExt cx="2142012" cy="867282"/>
          </a:xfrm>
        </p:grpSpPr>
        <p:pic>
          <p:nvPicPr>
            <p:cNvPr id="48" name="图片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1" t="41817" r="17214" b="10652"/>
            <a:stretch/>
          </p:blipFill>
          <p:spPr>
            <a:xfrm>
              <a:off x="8913997" y="1246589"/>
              <a:ext cx="2142012" cy="867282"/>
            </a:xfrm>
            <a:prstGeom prst="rect">
              <a:avLst/>
            </a:prstGeom>
          </p:spPr>
        </p:pic>
        <p:grpSp>
          <p:nvGrpSpPr>
            <p:cNvPr id="49" name="组合 63"/>
            <p:cNvGrpSpPr/>
            <p:nvPr/>
          </p:nvGrpSpPr>
          <p:grpSpPr>
            <a:xfrm>
              <a:off x="9096116" y="1619929"/>
              <a:ext cx="1807871" cy="469174"/>
              <a:chOff x="8869349" y="3600396"/>
              <a:chExt cx="4574961" cy="1187282"/>
            </a:xfrm>
          </p:grpSpPr>
          <p:pic>
            <p:nvPicPr>
              <p:cNvPr id="50" name="图片 6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91"/>
              <a:stretch/>
            </p:blipFill>
            <p:spPr>
              <a:xfrm>
                <a:off x="8869349" y="4303542"/>
                <a:ext cx="1339398" cy="403605"/>
              </a:xfrm>
              <a:prstGeom prst="rect">
                <a:avLst/>
              </a:prstGeom>
            </p:spPr>
          </p:pic>
          <p:pic>
            <p:nvPicPr>
              <p:cNvPr id="51" name="图片 6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91"/>
              <a:stretch/>
            </p:blipFill>
            <p:spPr>
              <a:xfrm>
                <a:off x="8869349" y="4066435"/>
                <a:ext cx="1339398" cy="403605"/>
              </a:xfrm>
              <a:prstGeom prst="rect">
                <a:avLst/>
              </a:prstGeom>
            </p:spPr>
          </p:pic>
          <p:pic>
            <p:nvPicPr>
              <p:cNvPr id="52" name="图片 6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91"/>
              <a:stretch/>
            </p:blipFill>
            <p:spPr>
              <a:xfrm>
                <a:off x="8869349" y="3837503"/>
                <a:ext cx="1339398" cy="403605"/>
              </a:xfrm>
              <a:prstGeom prst="rect">
                <a:avLst/>
              </a:prstGeom>
            </p:spPr>
          </p:pic>
          <p:pic>
            <p:nvPicPr>
              <p:cNvPr id="53" name="图片 6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91"/>
              <a:stretch/>
            </p:blipFill>
            <p:spPr>
              <a:xfrm>
                <a:off x="8869349" y="3600396"/>
                <a:ext cx="1339398" cy="403605"/>
              </a:xfrm>
              <a:prstGeom prst="rect">
                <a:avLst/>
              </a:prstGeom>
            </p:spPr>
          </p:pic>
          <p:pic>
            <p:nvPicPr>
              <p:cNvPr id="54" name="图片 7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91"/>
              <a:stretch/>
            </p:blipFill>
            <p:spPr>
              <a:xfrm>
                <a:off x="9936464" y="4303542"/>
                <a:ext cx="1339398" cy="403605"/>
              </a:xfrm>
              <a:prstGeom prst="rect">
                <a:avLst/>
              </a:prstGeom>
            </p:spPr>
          </p:pic>
          <p:pic>
            <p:nvPicPr>
              <p:cNvPr id="55" name="图片 7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91"/>
              <a:stretch/>
            </p:blipFill>
            <p:spPr>
              <a:xfrm>
                <a:off x="9936464" y="4066435"/>
                <a:ext cx="1339398" cy="403605"/>
              </a:xfrm>
              <a:prstGeom prst="rect">
                <a:avLst/>
              </a:prstGeom>
            </p:spPr>
          </p:pic>
          <p:pic>
            <p:nvPicPr>
              <p:cNvPr id="56" name="图片 7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91"/>
              <a:stretch/>
            </p:blipFill>
            <p:spPr>
              <a:xfrm>
                <a:off x="9936464" y="3837503"/>
                <a:ext cx="1339398" cy="403605"/>
              </a:xfrm>
              <a:prstGeom prst="rect">
                <a:avLst/>
              </a:prstGeom>
            </p:spPr>
          </p:pic>
          <p:pic>
            <p:nvPicPr>
              <p:cNvPr id="57" name="图片 7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91"/>
              <a:stretch/>
            </p:blipFill>
            <p:spPr>
              <a:xfrm>
                <a:off x="9936464" y="3600396"/>
                <a:ext cx="1339398" cy="403605"/>
              </a:xfrm>
              <a:prstGeom prst="rect">
                <a:avLst/>
              </a:prstGeom>
            </p:spPr>
          </p:pic>
          <p:pic>
            <p:nvPicPr>
              <p:cNvPr id="58" name="图片 7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91"/>
              <a:stretch/>
            </p:blipFill>
            <p:spPr>
              <a:xfrm>
                <a:off x="11027801" y="4303542"/>
                <a:ext cx="1339398" cy="403605"/>
              </a:xfrm>
              <a:prstGeom prst="rect">
                <a:avLst/>
              </a:prstGeom>
            </p:spPr>
          </p:pic>
          <p:pic>
            <p:nvPicPr>
              <p:cNvPr id="59" name="图片 7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91"/>
              <a:stretch/>
            </p:blipFill>
            <p:spPr>
              <a:xfrm>
                <a:off x="11027801" y="4066435"/>
                <a:ext cx="1339398" cy="403605"/>
              </a:xfrm>
              <a:prstGeom prst="rect">
                <a:avLst/>
              </a:prstGeom>
            </p:spPr>
          </p:pic>
          <p:pic>
            <p:nvPicPr>
              <p:cNvPr id="60" name="图片 7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91"/>
              <a:stretch/>
            </p:blipFill>
            <p:spPr>
              <a:xfrm>
                <a:off x="11027801" y="3837503"/>
                <a:ext cx="1339398" cy="403605"/>
              </a:xfrm>
              <a:prstGeom prst="rect">
                <a:avLst/>
              </a:prstGeom>
            </p:spPr>
          </p:pic>
          <p:pic>
            <p:nvPicPr>
              <p:cNvPr id="61" name="图片 8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91"/>
              <a:stretch/>
            </p:blipFill>
            <p:spPr>
              <a:xfrm>
                <a:off x="11027801" y="3600396"/>
                <a:ext cx="1339398" cy="403605"/>
              </a:xfrm>
              <a:prstGeom prst="rect">
                <a:avLst/>
              </a:prstGeom>
            </p:spPr>
          </p:pic>
          <p:pic>
            <p:nvPicPr>
              <p:cNvPr id="62" name="图片 8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91"/>
              <a:stretch/>
            </p:blipFill>
            <p:spPr>
              <a:xfrm>
                <a:off x="12104912" y="4303542"/>
                <a:ext cx="1339398" cy="403605"/>
              </a:xfrm>
              <a:prstGeom prst="rect">
                <a:avLst/>
              </a:prstGeom>
            </p:spPr>
          </p:pic>
          <p:pic>
            <p:nvPicPr>
              <p:cNvPr id="63" name="图片 8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91"/>
              <a:stretch/>
            </p:blipFill>
            <p:spPr>
              <a:xfrm>
                <a:off x="12104912" y="4066435"/>
                <a:ext cx="1339398" cy="403605"/>
              </a:xfrm>
              <a:prstGeom prst="rect">
                <a:avLst/>
              </a:prstGeom>
            </p:spPr>
          </p:pic>
          <p:pic>
            <p:nvPicPr>
              <p:cNvPr id="64" name="图片 8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91"/>
              <a:stretch/>
            </p:blipFill>
            <p:spPr>
              <a:xfrm>
                <a:off x="12104912" y="3837503"/>
                <a:ext cx="1339398" cy="403605"/>
              </a:xfrm>
              <a:prstGeom prst="rect">
                <a:avLst/>
              </a:prstGeom>
            </p:spPr>
          </p:pic>
          <p:pic>
            <p:nvPicPr>
              <p:cNvPr id="65" name="图片 8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91"/>
              <a:stretch/>
            </p:blipFill>
            <p:spPr>
              <a:xfrm>
                <a:off x="12104912" y="3600396"/>
                <a:ext cx="1339398" cy="403605"/>
              </a:xfrm>
              <a:prstGeom prst="rect">
                <a:avLst/>
              </a:prstGeom>
            </p:spPr>
          </p:pic>
          <p:sp>
            <p:nvSpPr>
              <p:cNvPr id="66" name="任意多边形 85"/>
              <p:cNvSpPr/>
              <p:nvPr/>
            </p:nvSpPr>
            <p:spPr bwMode="auto">
              <a:xfrm>
                <a:off x="11106663" y="4787678"/>
                <a:ext cx="2103120" cy="0"/>
              </a:xfrm>
              <a:custGeom>
                <a:avLst/>
                <a:gdLst>
                  <a:gd name="connsiteX0" fmla="*/ 0 w 2103120"/>
                  <a:gd name="connsiteY0" fmla="*/ 0 h 0"/>
                  <a:gd name="connsiteX1" fmla="*/ 2103120 w 210312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03120">
                    <a:moveTo>
                      <a:pt x="0" y="0"/>
                    </a:moveTo>
                    <a:lnTo>
                      <a:pt x="2103120" y="0"/>
                    </a:lnTo>
                  </a:path>
                </a:pathLst>
              </a:cu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 rtlCol="0" anchor="ctr"/>
              <a:lstStyle/>
              <a:p>
                <a:pPr algn="ctr"/>
                <a:endParaRPr lang="zh-CN" altLang="en-US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pic>
        <p:nvPicPr>
          <p:cNvPr id="6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67" y="4099373"/>
            <a:ext cx="1621323" cy="1080387"/>
          </a:xfrm>
          <a:prstGeom prst="rect">
            <a:avLst/>
          </a:prstGeom>
        </p:spPr>
      </p:pic>
      <p:pic>
        <p:nvPicPr>
          <p:cNvPr id="69" name="图片 3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13112" r="13450" b="13999"/>
          <a:stretch/>
        </p:blipFill>
        <p:spPr>
          <a:xfrm>
            <a:off x="742936" y="5145869"/>
            <a:ext cx="1132317" cy="630560"/>
          </a:xfrm>
          <a:prstGeom prst="rect">
            <a:avLst/>
          </a:prstGeom>
        </p:spPr>
      </p:pic>
      <p:pic>
        <p:nvPicPr>
          <p:cNvPr id="70" name="图片 87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77839" y="4521084"/>
            <a:ext cx="1539915" cy="94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20" y="1098046"/>
            <a:ext cx="1491448" cy="60648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96" y="1960112"/>
            <a:ext cx="1243575" cy="50568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248" y="1209013"/>
            <a:ext cx="1182615" cy="480898"/>
          </a:xfrm>
          <a:prstGeom prst="rect">
            <a:avLst/>
          </a:prstGeom>
        </p:spPr>
      </p:pic>
      <p:pic>
        <p:nvPicPr>
          <p:cNvPr id="74" name="图片 6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1" t="61558" r="17756" b="8931"/>
          <a:stretch/>
        </p:blipFill>
        <p:spPr>
          <a:xfrm>
            <a:off x="8887099" y="1587818"/>
            <a:ext cx="2206692" cy="55175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85" y="4351738"/>
            <a:ext cx="974280" cy="39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0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3.95833E-6 0.1099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0957 0.00186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1.11022E-16 0.11111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09609 0.00023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-1.04167E-6 0.11319 " pathEditMode="relative" rAng="0" ptsTypes="AA">
                                      <p:cBhvr>
                                        <p:cTn id="123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22" grpId="0" animBg="1"/>
      <p:bldP spid="22" grpId="1" animBg="1"/>
      <p:bldP spid="23" grpId="0" animBg="1"/>
      <p:bldP spid="23" grpId="1" animBg="1"/>
      <p:bldP spid="25" grpId="0" animBg="1"/>
      <p:bldP spid="30" grpId="0"/>
      <p:bldP spid="34" grpId="0" animBg="1"/>
      <p:bldP spid="35" grpId="0" animBg="1"/>
      <p:bldP spid="36" grpId="0" animBg="1"/>
      <p:bldP spid="38" grpId="0"/>
      <p:bldP spid="40" grpId="0"/>
      <p:bldP spid="42" grpId="0"/>
      <p:bldP spid="43" grpId="0" animBg="1"/>
      <p:bldP spid="4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45191" y="190558"/>
            <a:ext cx="101278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Vertical </a:t>
            </a:r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Application</a:t>
            </a:r>
            <a:endParaRPr lang="zh-CN" altLang="en-US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1683813" y="4976665"/>
            <a:ext cx="3867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Large Scale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Surveillance scenarios with more than 100 cameras. 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1683813" y="5733321"/>
            <a:ext cx="39829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Reliable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Professional storage and complete failover backup solution to ensure 7/24 service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7847143" y="4976665"/>
            <a:ext cx="3867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Scalable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System volume and storage capacity can be easily extended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5DE73F4D-3EB9-4B16-A739-F0D6190850DF}"/>
              </a:ext>
            </a:extLst>
          </p:cNvPr>
          <p:cNvSpPr txBox="1"/>
          <p:nvPr/>
        </p:nvSpPr>
        <p:spPr>
          <a:xfrm>
            <a:off x="7847144" y="5733320"/>
            <a:ext cx="3867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Versatile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Support various kind of device management and sophisticate business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14505" y="4180298"/>
            <a:ext cx="1776714" cy="500066"/>
          </a:xfrm>
          <a:prstGeom prst="rect">
            <a:avLst/>
          </a:prstGeom>
          <a:noFill/>
          <a:ln w="19050">
            <a:solidFill>
              <a:srgbClr val="C0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 smtClean="0">
                <a:solidFill>
                  <a:schemeClr val="tx1"/>
                </a:solidFill>
                <a:ea typeface="微软雅黑" pitchFamily="34" charset="-122"/>
              </a:rPr>
              <a:t>Means devices or VMS client connected </a:t>
            </a:r>
          </a:p>
          <a:p>
            <a:pPr algn="ctr"/>
            <a:r>
              <a:rPr lang="en-US" altLang="zh-CN" sz="1100" dirty="0" smtClean="0">
                <a:solidFill>
                  <a:schemeClr val="tx1"/>
                </a:solidFill>
                <a:ea typeface="微软雅黑" pitchFamily="34" charset="-122"/>
              </a:rPr>
              <a:t>from Internet</a:t>
            </a:r>
            <a:endParaRPr lang="zh-CN" altLang="en-US" sz="1100" dirty="0">
              <a:solidFill>
                <a:schemeClr val="tx1"/>
              </a:solidFill>
              <a:ea typeface="微软雅黑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177" y="1054849"/>
            <a:ext cx="87915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0"/>
          <p:cNvSpPr txBox="1">
            <a:spLocks noChangeArrowheads="1"/>
          </p:cNvSpPr>
          <p:nvPr/>
        </p:nvSpPr>
        <p:spPr bwMode="auto">
          <a:xfrm>
            <a:off x="1197792" y="4165014"/>
            <a:ext cx="333440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s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GUI</a:t>
            </a:r>
            <a:endParaRPr lang="en-US" altLang="zh-CN" b="1" dirty="0" smtClean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management 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and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configuration</a:t>
            </a:r>
          </a:p>
        </p:txBody>
      </p:sp>
      <p:grpSp>
        <p:nvGrpSpPr>
          <p:cNvPr id="3" name="组合 27"/>
          <p:cNvGrpSpPr/>
          <p:nvPr/>
        </p:nvGrpSpPr>
        <p:grpSpPr>
          <a:xfrm>
            <a:off x="4268941" y="1842745"/>
            <a:ext cx="3860921" cy="1818034"/>
            <a:chOff x="4039913" y="1034167"/>
            <a:chExt cx="4867537" cy="2435766"/>
          </a:xfrm>
        </p:grpSpPr>
        <p:grpSp>
          <p:nvGrpSpPr>
            <p:cNvPr id="4" name="组合 26"/>
            <p:cNvGrpSpPr/>
            <p:nvPr/>
          </p:nvGrpSpPr>
          <p:grpSpPr>
            <a:xfrm>
              <a:off x="4039913" y="1034167"/>
              <a:ext cx="4867537" cy="1771958"/>
              <a:chOff x="3319308" y="1037297"/>
              <a:chExt cx="6622138" cy="2410696"/>
            </a:xfrm>
          </p:grpSpPr>
          <p:pic>
            <p:nvPicPr>
              <p:cNvPr id="6" name="图片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3598" y="1408369"/>
                <a:ext cx="1827247" cy="1534672"/>
              </a:xfrm>
              <a:prstGeom prst="rect">
                <a:avLst/>
              </a:prstGeom>
            </p:spPr>
          </p:pic>
          <p:pic>
            <p:nvPicPr>
              <p:cNvPr id="7" name="图片 2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9308" y="1037297"/>
                <a:ext cx="2849214" cy="2393004"/>
              </a:xfrm>
              <a:prstGeom prst="rect">
                <a:avLst/>
              </a:prstGeom>
            </p:spPr>
          </p:pic>
          <p:pic>
            <p:nvPicPr>
              <p:cNvPr id="8" name="图片 2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1763" y="1062995"/>
                <a:ext cx="2839683" cy="2384998"/>
              </a:xfrm>
              <a:prstGeom prst="rect">
                <a:avLst/>
              </a:prstGeom>
            </p:spPr>
          </p:pic>
        </p:grpSp>
        <p:pic>
          <p:nvPicPr>
            <p:cNvPr id="5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6870" y="1708340"/>
              <a:ext cx="2097429" cy="1761593"/>
            </a:xfrm>
            <a:prstGeom prst="rect">
              <a:avLst/>
            </a:prstGeom>
          </p:spPr>
        </p:pic>
      </p:grpSp>
      <p:sp>
        <p:nvSpPr>
          <p:cNvPr id="9" name="文本框 28"/>
          <p:cNvSpPr txBox="1">
            <a:spLocks noChangeArrowheads="1"/>
          </p:cNvSpPr>
          <p:nvPr/>
        </p:nvSpPr>
        <p:spPr bwMode="auto">
          <a:xfrm>
            <a:off x="4655196" y="4137489"/>
            <a:ext cx="403346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C</a:t>
            </a:r>
            <a:r>
              <a:rPr lang="es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/S 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Client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For operati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ons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including Preview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Playback, E-Map, Video Wall control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etc</a:t>
            </a:r>
            <a:r>
              <a:rPr lang="en-US" altLang="zh-CN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6" t="8159" r="15472" b="16020"/>
          <a:stretch/>
        </p:blipFill>
        <p:spPr>
          <a:xfrm flipH="1">
            <a:off x="9503839" y="2170606"/>
            <a:ext cx="2041452" cy="1665508"/>
          </a:xfrm>
          <a:prstGeom prst="rect">
            <a:avLst/>
          </a:prstGeom>
        </p:spPr>
      </p:pic>
      <p:sp>
        <p:nvSpPr>
          <p:cNvPr id="11" name="文本框 30"/>
          <p:cNvSpPr txBox="1">
            <a:spLocks noChangeArrowheads="1"/>
          </p:cNvSpPr>
          <p:nvPr/>
        </p:nvSpPr>
        <p:spPr bwMode="auto">
          <a:xfrm>
            <a:off x="9285157" y="3949570"/>
            <a:ext cx="38264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Mobile Client</a:t>
            </a: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remote 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operation</a:t>
            </a:r>
          </a:p>
          <a:p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Including Preview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Playback, </a:t>
            </a: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Alarm control and etc.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9215" y="1937921"/>
            <a:ext cx="3218614" cy="2131917"/>
          </a:xfrm>
          <a:prstGeom prst="rect">
            <a:avLst/>
          </a:prstGeom>
        </p:spPr>
      </p:pic>
      <p:sp>
        <p:nvSpPr>
          <p:cNvPr id="13" name="文本框 3"/>
          <p:cNvSpPr txBox="1">
            <a:spLocks noChangeArrowheads="1"/>
          </p:cNvSpPr>
          <p:nvPr/>
        </p:nvSpPr>
        <p:spPr bwMode="auto">
          <a:xfrm>
            <a:off x="396707" y="340594"/>
            <a:ext cx="101278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Device Management</a:t>
            </a:r>
            <a:endParaRPr lang="zh-CN" altLang="en-US" sz="36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8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29" y="1523279"/>
            <a:ext cx="8779282" cy="4547279"/>
          </a:xfrm>
          <a:prstGeom prst="rect">
            <a:avLst/>
          </a:prstGeom>
        </p:spPr>
      </p:pic>
      <p:sp>
        <p:nvSpPr>
          <p:cNvPr id="3" name="Title 156"/>
          <p:cNvSpPr txBox="1">
            <a:spLocks/>
          </p:cNvSpPr>
          <p:nvPr/>
        </p:nvSpPr>
        <p:spPr>
          <a:xfrm>
            <a:off x="550078" y="474132"/>
            <a:ext cx="8800374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TW" sz="3200" dirty="0"/>
              <a:t> D-Link Core Competence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567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3"/>
          <p:cNvSpPr txBox="1">
            <a:spLocks noChangeArrowheads="1"/>
          </p:cNvSpPr>
          <p:nvPr/>
        </p:nvSpPr>
        <p:spPr bwMode="auto">
          <a:xfrm>
            <a:off x="396709" y="340594"/>
            <a:ext cx="814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NVR Range – Easy &amp; Pro Series </a:t>
            </a:r>
            <a:endParaRPr lang="en-US" altLang="zh-CN" sz="3200" b="1" dirty="0">
              <a:solidFill>
                <a:srgbClr val="2E8DC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77" y="1449100"/>
            <a:ext cx="10996577" cy="439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0" y="3017520"/>
            <a:ext cx="3034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Thank you!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43777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36577" y="135806"/>
            <a:ext cx="62611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Ultra </a:t>
            </a:r>
            <a:r>
              <a:rPr lang="en-US" altLang="zh-CN" sz="3200" b="1" dirty="0" smtClean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265 Supported</a:t>
            </a:r>
            <a:endParaRPr lang="en-US" altLang="zh-CN" sz="3200" b="1" dirty="0">
              <a:solidFill>
                <a:srgbClr val="2E8DC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3" name="组合 10"/>
          <p:cNvGrpSpPr/>
          <p:nvPr/>
        </p:nvGrpSpPr>
        <p:grpSpPr>
          <a:xfrm>
            <a:off x="8232788" y="1207293"/>
            <a:ext cx="1870482" cy="1870480"/>
            <a:chOff x="-2413273" y="1851670"/>
            <a:chExt cx="1152129" cy="1152128"/>
          </a:xfrm>
        </p:grpSpPr>
        <p:sp>
          <p:nvSpPr>
            <p:cNvPr id="4" name="椭圆 4"/>
            <p:cNvSpPr/>
            <p:nvPr/>
          </p:nvSpPr>
          <p:spPr>
            <a:xfrm>
              <a:off x="-2413272" y="1851670"/>
              <a:ext cx="1152128" cy="1152128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5" name="TextBox 9"/>
            <p:cNvSpPr txBox="1"/>
            <p:nvPr/>
          </p:nvSpPr>
          <p:spPr>
            <a:xfrm>
              <a:off x="-2413273" y="2243068"/>
              <a:ext cx="1152128" cy="3222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90C5CC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Ultra 265</a:t>
              </a:r>
              <a:endParaRPr lang="zh-CN" altLang="en-US" sz="2800" dirty="0">
                <a:solidFill>
                  <a:srgbClr val="90C5CC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6" name="组合 11"/>
          <p:cNvGrpSpPr/>
          <p:nvPr/>
        </p:nvGrpSpPr>
        <p:grpSpPr>
          <a:xfrm>
            <a:off x="393634" y="1207293"/>
            <a:ext cx="1870480" cy="1870480"/>
            <a:chOff x="4319972" y="1851670"/>
            <a:chExt cx="1152128" cy="1152128"/>
          </a:xfrm>
        </p:grpSpPr>
        <p:sp>
          <p:nvSpPr>
            <p:cNvPr id="7" name="椭圆 7"/>
            <p:cNvSpPr/>
            <p:nvPr/>
          </p:nvSpPr>
          <p:spPr>
            <a:xfrm>
              <a:off x="4319972" y="1851670"/>
              <a:ext cx="1152128" cy="1152128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8" name="TextBox 13"/>
            <p:cNvSpPr txBox="1"/>
            <p:nvPr/>
          </p:nvSpPr>
          <p:spPr>
            <a:xfrm>
              <a:off x="4319972" y="2243068"/>
              <a:ext cx="1152128" cy="3222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H.264</a:t>
              </a:r>
              <a:endPara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9" name="组合 14"/>
          <p:cNvGrpSpPr/>
          <p:nvPr/>
        </p:nvGrpSpPr>
        <p:grpSpPr>
          <a:xfrm>
            <a:off x="3884719" y="1207293"/>
            <a:ext cx="2104290" cy="1870480"/>
            <a:chOff x="4247964" y="1851670"/>
            <a:chExt cx="1296144" cy="1152128"/>
          </a:xfrm>
        </p:grpSpPr>
        <p:sp>
          <p:nvSpPr>
            <p:cNvPr id="10" name="椭圆 10"/>
            <p:cNvSpPr/>
            <p:nvPr/>
          </p:nvSpPr>
          <p:spPr>
            <a:xfrm>
              <a:off x="4319972" y="1851670"/>
              <a:ext cx="1152128" cy="1152128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TextBox 16"/>
            <p:cNvSpPr txBox="1"/>
            <p:nvPr/>
          </p:nvSpPr>
          <p:spPr>
            <a:xfrm>
              <a:off x="4247964" y="2243068"/>
              <a:ext cx="1296144" cy="3222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Ultra</a:t>
              </a:r>
              <a:endParaRPr lang="en-US" altLang="zh-C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2" name="TextBox 18"/>
          <p:cNvSpPr txBox="1"/>
          <p:nvPr/>
        </p:nvSpPr>
        <p:spPr>
          <a:xfrm>
            <a:off x="6688792" y="1476742"/>
            <a:ext cx="844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003F5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=</a:t>
            </a:r>
            <a:endParaRPr lang="zh-CN" altLang="en-US" sz="8000" dirty="0">
              <a:solidFill>
                <a:srgbClr val="003F5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2550312" y="1442617"/>
            <a:ext cx="8442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003F5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+</a:t>
            </a:r>
            <a:endParaRPr lang="zh-CN" altLang="en-US" sz="8000" dirty="0">
              <a:solidFill>
                <a:srgbClr val="003F5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7" name="组合 11"/>
          <p:cNvGrpSpPr/>
          <p:nvPr/>
        </p:nvGrpSpPr>
        <p:grpSpPr>
          <a:xfrm>
            <a:off x="407594" y="1214178"/>
            <a:ext cx="1870480" cy="1870480"/>
            <a:chOff x="4319972" y="1851670"/>
            <a:chExt cx="1152128" cy="1152128"/>
          </a:xfrm>
        </p:grpSpPr>
        <p:sp>
          <p:nvSpPr>
            <p:cNvPr id="18" name="椭圆 46"/>
            <p:cNvSpPr/>
            <p:nvPr/>
          </p:nvSpPr>
          <p:spPr>
            <a:xfrm>
              <a:off x="4319972" y="1851670"/>
              <a:ext cx="1152128" cy="1152128"/>
            </a:xfrm>
            <a:prstGeom prst="ellipse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4319972" y="2243068"/>
              <a:ext cx="1152128" cy="3222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H.265</a:t>
              </a:r>
              <a:endParaRPr lang="zh-CN" alt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0" name="矩形 49"/>
          <p:cNvSpPr/>
          <p:nvPr/>
        </p:nvSpPr>
        <p:spPr>
          <a:xfrm>
            <a:off x="1" y="3805414"/>
            <a:ext cx="4264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common video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compression </a:t>
            </a: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technology in video surveillance industry</a:t>
            </a:r>
            <a:endParaRPr lang="zh-CN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矩形 50"/>
          <p:cNvSpPr/>
          <p:nvPr/>
        </p:nvSpPr>
        <p:spPr bwMode="auto">
          <a:xfrm>
            <a:off x="-7423" y="3751335"/>
            <a:ext cx="4359805" cy="849978"/>
          </a:xfrm>
          <a:prstGeom prst="rect">
            <a:avLst/>
          </a:prstGeom>
          <a:noFill/>
          <a:ln w="28575">
            <a:solidFill>
              <a:srgbClr val="404040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sp>
        <p:nvSpPr>
          <p:cNvPr id="22" name="矩形 55"/>
          <p:cNvSpPr/>
          <p:nvPr/>
        </p:nvSpPr>
        <p:spPr bwMode="auto">
          <a:xfrm>
            <a:off x="3031" y="3782713"/>
            <a:ext cx="4359805" cy="849978"/>
          </a:xfrm>
          <a:prstGeom prst="rect">
            <a:avLst/>
          </a:prstGeom>
          <a:noFill/>
          <a:ln w="28575">
            <a:solidFill>
              <a:srgbClr val="404040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23" name="直接箭头连接符 56"/>
          <p:cNvCxnSpPr/>
          <p:nvPr/>
        </p:nvCxnSpPr>
        <p:spPr>
          <a:xfrm>
            <a:off x="1280855" y="2955419"/>
            <a:ext cx="6981" cy="811779"/>
          </a:xfrm>
          <a:prstGeom prst="straightConnector1">
            <a:avLst/>
          </a:prstGeom>
          <a:noFill/>
          <a:ln w="28575">
            <a:solidFill>
              <a:srgbClr val="404040"/>
            </a:solidFill>
            <a:prstDash val="sysDash"/>
            <a:headEnd type="none" w="med" len="med"/>
            <a:tailEnd type="arrow" w="lg" len="lg"/>
          </a:ln>
        </p:spPr>
      </p:cxnSp>
      <p:sp>
        <p:nvSpPr>
          <p:cNvPr id="24" name="矩形 57"/>
          <p:cNvSpPr/>
          <p:nvPr/>
        </p:nvSpPr>
        <p:spPr>
          <a:xfrm>
            <a:off x="36578" y="3827697"/>
            <a:ext cx="4825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most advanced video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compression </a:t>
            </a: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technology in video surveillance industry</a:t>
            </a:r>
            <a:endParaRPr lang="zh-CN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5" name="图片 5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8" b="48135"/>
          <a:stretch/>
        </p:blipFill>
        <p:spPr>
          <a:xfrm>
            <a:off x="7169740" y="3732567"/>
            <a:ext cx="5053370" cy="2686051"/>
          </a:xfrm>
          <a:prstGeom prst="rect">
            <a:avLst/>
          </a:prstGeom>
        </p:spPr>
      </p:pic>
      <p:pic>
        <p:nvPicPr>
          <p:cNvPr id="26" name="图片 6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t="13333" r="19842" b="68149"/>
          <a:stretch/>
        </p:blipFill>
        <p:spPr>
          <a:xfrm>
            <a:off x="8011343" y="3782713"/>
            <a:ext cx="3213101" cy="1270000"/>
          </a:xfrm>
          <a:prstGeom prst="rect">
            <a:avLst/>
          </a:prstGeom>
        </p:spPr>
      </p:pic>
      <p:pic>
        <p:nvPicPr>
          <p:cNvPr id="27" name="图片 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t="26543" r="21430" b="59290"/>
          <a:stretch/>
        </p:blipFill>
        <p:spPr>
          <a:xfrm>
            <a:off x="8111129" y="4687152"/>
            <a:ext cx="3022600" cy="971551"/>
          </a:xfrm>
          <a:prstGeom prst="rect">
            <a:avLst/>
          </a:prstGeom>
        </p:spPr>
      </p:pic>
      <p:sp>
        <p:nvSpPr>
          <p:cNvPr id="28" name="TextBox 13"/>
          <p:cNvSpPr txBox="1"/>
          <p:nvPr/>
        </p:nvSpPr>
        <p:spPr>
          <a:xfrm>
            <a:off x="8682653" y="3337573"/>
            <a:ext cx="18704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H.264</a:t>
            </a:r>
            <a:endParaRPr lang="zh-CN" altLang="en-US" sz="28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TextBox 13"/>
          <p:cNvSpPr txBox="1"/>
          <p:nvPr/>
        </p:nvSpPr>
        <p:spPr>
          <a:xfrm>
            <a:off x="8682653" y="3333153"/>
            <a:ext cx="18704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H.265</a:t>
            </a:r>
            <a:endParaRPr lang="zh-CN" altLang="en-US" sz="28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8682653" y="3344148"/>
            <a:ext cx="18704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Ultra 265</a:t>
            </a:r>
            <a:endParaRPr lang="zh-CN" altLang="en-US" sz="28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31" name="直接箭头连接符 67"/>
          <p:cNvCxnSpPr/>
          <p:nvPr/>
        </p:nvCxnSpPr>
        <p:spPr>
          <a:xfrm flipH="1">
            <a:off x="1287835" y="3065652"/>
            <a:ext cx="9988" cy="692568"/>
          </a:xfrm>
          <a:prstGeom prst="straightConnector1">
            <a:avLst/>
          </a:prstGeom>
          <a:noFill/>
          <a:ln w="28575">
            <a:solidFill>
              <a:srgbClr val="404040"/>
            </a:solidFill>
            <a:prstDash val="sysDash"/>
            <a:headEnd type="none" w="med" len="med"/>
            <a:tailEnd type="arrow" w="lg" len="lg"/>
          </a:ln>
        </p:spPr>
      </p:cxnSp>
      <p:sp>
        <p:nvSpPr>
          <p:cNvPr id="32" name="矩形 69"/>
          <p:cNvSpPr/>
          <p:nvPr/>
        </p:nvSpPr>
        <p:spPr>
          <a:xfrm>
            <a:off x="862804" y="541231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deep video compression technology </a:t>
            </a:r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help to reduce</a:t>
            </a:r>
          </a:p>
          <a:p>
            <a:r>
              <a:rPr lang="en-US" altLang="zh-CN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zh-CN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bitrate based on H.265</a:t>
            </a:r>
            <a:endParaRPr lang="zh-CN" alt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矩形 70"/>
          <p:cNvSpPr/>
          <p:nvPr/>
        </p:nvSpPr>
        <p:spPr bwMode="auto">
          <a:xfrm>
            <a:off x="862804" y="5301244"/>
            <a:ext cx="5604645" cy="849978"/>
          </a:xfrm>
          <a:prstGeom prst="rect">
            <a:avLst/>
          </a:prstGeom>
          <a:noFill/>
          <a:ln w="28575">
            <a:solidFill>
              <a:srgbClr val="404040"/>
            </a:solidFill>
            <a:prstDash val="sysDash"/>
          </a:ln>
          <a:extLst/>
        </p:spPr>
        <p:txBody>
          <a:bodyPr rtlCol="0" anchor="ctr"/>
          <a:lstStyle/>
          <a:p>
            <a:pPr algn="ctr"/>
            <a:endParaRPr lang="zh-CN" altLang="en-US" sz="3200">
              <a:latin typeface="Segoe UI Light" panose="020B0502040204020203" pitchFamily="34" charset="0"/>
              <a:ea typeface="微软雅黑" pitchFamily="34" charset="-122"/>
              <a:cs typeface="Segoe UI Light" panose="020B0502040204020203" pitchFamily="34" charset="0"/>
              <a:sym typeface="Calibri" pitchFamily="34" charset="0"/>
            </a:endParaRPr>
          </a:p>
        </p:txBody>
      </p:sp>
      <p:cxnSp>
        <p:nvCxnSpPr>
          <p:cNvPr id="34" name="直接箭头连接符 71"/>
          <p:cNvCxnSpPr/>
          <p:nvPr/>
        </p:nvCxnSpPr>
        <p:spPr>
          <a:xfrm>
            <a:off x="4935455" y="3073555"/>
            <a:ext cx="1409" cy="2246176"/>
          </a:xfrm>
          <a:prstGeom prst="straightConnector1">
            <a:avLst/>
          </a:prstGeom>
          <a:noFill/>
          <a:ln w="28575">
            <a:solidFill>
              <a:srgbClr val="404040"/>
            </a:solidFill>
            <a:prstDash val="sysDash"/>
            <a:headEnd type="none" w="med" len="med"/>
            <a:tailEnd type="arrow" w="lg" len="lg"/>
          </a:ln>
        </p:spPr>
      </p:cxnSp>
      <p:pic>
        <p:nvPicPr>
          <p:cNvPr id="35" name="图片 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6" t="37254" r="20997" b="56588"/>
          <a:stretch/>
        </p:blipFill>
        <p:spPr>
          <a:xfrm>
            <a:off x="8104778" y="5421668"/>
            <a:ext cx="3048000" cy="422275"/>
          </a:xfrm>
          <a:prstGeom prst="rect">
            <a:avLst/>
          </a:prstGeom>
        </p:spPr>
      </p:pic>
      <p:pic>
        <p:nvPicPr>
          <p:cNvPr id="36" name="图片 7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5" t="41436" r="21622" b="52410"/>
          <a:stretch/>
        </p:blipFill>
        <p:spPr>
          <a:xfrm>
            <a:off x="8123828" y="5708545"/>
            <a:ext cx="3009901" cy="422031"/>
          </a:xfrm>
          <a:prstGeom prst="rect">
            <a:avLst/>
          </a:prstGeom>
        </p:spPr>
      </p:pic>
      <p:sp>
        <p:nvSpPr>
          <p:cNvPr id="37" name="文本框 79"/>
          <p:cNvSpPr txBox="1">
            <a:spLocks noChangeArrowheads="1"/>
          </p:cNvSpPr>
          <p:nvPr/>
        </p:nvSpPr>
        <p:spPr bwMode="auto">
          <a:xfrm>
            <a:off x="7408280" y="6192401"/>
            <a:ext cx="51803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Hard disk usage in the same application</a:t>
            </a:r>
          </a:p>
        </p:txBody>
      </p:sp>
      <p:sp>
        <p:nvSpPr>
          <p:cNvPr id="38" name="矩形 80"/>
          <p:cNvSpPr/>
          <p:nvPr/>
        </p:nvSpPr>
        <p:spPr>
          <a:xfrm>
            <a:off x="5141783" y="4519302"/>
            <a:ext cx="3100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404040"/>
                </a:solidFill>
                <a:latin typeface="Rockwell Extra Bold" panose="02060903040505020403" pitchFamily="18" charset="0"/>
              </a:rPr>
              <a:t>Up to </a:t>
            </a:r>
            <a:r>
              <a:rPr lang="en-US" altLang="zh-CN" sz="3600" b="1" dirty="0" smtClean="0">
                <a:solidFill>
                  <a:srgbClr val="C00000"/>
                </a:solidFill>
                <a:latin typeface="Rockwell Extra Bold" panose="02060903040505020403" pitchFamily="18" charset="0"/>
              </a:rPr>
              <a:t>95</a:t>
            </a:r>
            <a:r>
              <a:rPr lang="en-US" altLang="zh-CN" sz="3600" b="1" dirty="0">
                <a:solidFill>
                  <a:srgbClr val="C00000"/>
                </a:solidFill>
                <a:latin typeface="Rockwell Extra Bold" panose="02060903040505020403" pitchFamily="18" charset="0"/>
              </a:rPr>
              <a:t>% OFF</a:t>
            </a:r>
            <a:endParaRPr lang="zh-CN" altLang="en-US" sz="3600" b="1" dirty="0">
              <a:solidFill>
                <a:srgbClr val="C00000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39" name="矩形 81"/>
          <p:cNvSpPr/>
          <p:nvPr/>
        </p:nvSpPr>
        <p:spPr>
          <a:xfrm>
            <a:off x="5132259" y="4522951"/>
            <a:ext cx="3100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404040"/>
                </a:solidFill>
                <a:latin typeface="Rockwell Extra Bold" panose="02060903040505020403" pitchFamily="18" charset="0"/>
              </a:rPr>
              <a:t>Up to </a:t>
            </a:r>
            <a:r>
              <a:rPr lang="en-US" altLang="zh-CN" sz="3600" b="1" dirty="0" smtClean="0">
                <a:solidFill>
                  <a:srgbClr val="C00000"/>
                </a:solidFill>
                <a:latin typeface="Rockwell Extra Bold" panose="02060903040505020403" pitchFamily="18" charset="0"/>
              </a:rPr>
              <a:t>75% </a:t>
            </a:r>
            <a:r>
              <a:rPr lang="en-US" altLang="zh-CN" sz="3600" b="1" dirty="0">
                <a:solidFill>
                  <a:srgbClr val="C00000"/>
                </a:solidFill>
                <a:latin typeface="Rockwell Extra Bold" panose="02060903040505020403" pitchFamily="18" charset="0"/>
              </a:rPr>
              <a:t>OFF</a:t>
            </a:r>
            <a:endParaRPr lang="zh-CN" altLang="en-US" sz="3600" b="1" dirty="0">
              <a:solidFill>
                <a:srgbClr val="C00000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40" name="矩形 82"/>
          <p:cNvSpPr/>
          <p:nvPr/>
        </p:nvSpPr>
        <p:spPr>
          <a:xfrm>
            <a:off x="5138527" y="4507449"/>
            <a:ext cx="31005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404040"/>
                </a:solidFill>
                <a:latin typeface="Rockwell Extra Bold" panose="02060903040505020403" pitchFamily="18" charset="0"/>
              </a:rPr>
              <a:t>Up to </a:t>
            </a:r>
            <a:r>
              <a:rPr lang="en-US" altLang="zh-CN" sz="3600" b="1" dirty="0" smtClean="0">
                <a:solidFill>
                  <a:srgbClr val="404040"/>
                </a:solidFill>
                <a:latin typeface="Rockwell Extra Bold" panose="02060903040505020403" pitchFamily="18" charset="0"/>
              </a:rPr>
              <a:t>50% </a:t>
            </a:r>
            <a:r>
              <a:rPr lang="en-US" altLang="zh-CN" sz="3600" b="1" dirty="0">
                <a:solidFill>
                  <a:srgbClr val="404040"/>
                </a:solidFill>
                <a:latin typeface="Rockwell Extra Bold" panose="02060903040505020403" pitchFamily="18" charset="0"/>
              </a:rPr>
              <a:t>OFF</a:t>
            </a:r>
            <a:endParaRPr lang="zh-CN" altLang="en-US" sz="3600" b="1" dirty="0">
              <a:solidFill>
                <a:srgbClr val="404040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41" name="TextBox 13"/>
          <p:cNvSpPr txBox="1"/>
          <p:nvPr/>
        </p:nvSpPr>
        <p:spPr>
          <a:xfrm>
            <a:off x="7209835" y="3353072"/>
            <a:ext cx="49667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Ultra 265 </a:t>
            </a:r>
            <a:r>
              <a:rPr lang="en-US" altLang="zh-CN" sz="1600" dirty="0" smtClean="0">
                <a:solidFill>
                  <a:srgbClr val="40404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advanced mode</a:t>
            </a:r>
            <a:endParaRPr lang="zh-CN" altLang="en-US" sz="1600" dirty="0">
              <a:solidFill>
                <a:srgbClr val="40404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4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0" grpId="1"/>
      <p:bldP spid="21" grpId="0" animBg="1"/>
      <p:bldP spid="21" grpId="1" animBg="1"/>
      <p:bldP spid="22" grpId="0" animBg="1"/>
      <p:bldP spid="24" grpId="0"/>
      <p:bldP spid="28" grpId="0"/>
      <p:bldP spid="28" grpId="1"/>
      <p:bldP spid="29" grpId="0"/>
      <p:bldP spid="29" grpId="1"/>
      <p:bldP spid="30" grpId="0"/>
      <p:bldP spid="30" grpId="1"/>
      <p:bldP spid="32" grpId="0"/>
      <p:bldP spid="33" grpId="0" animBg="1"/>
      <p:bldP spid="37" grpId="0"/>
      <p:bldP spid="38" grpId="0"/>
      <p:bldP spid="39" grpId="0"/>
      <p:bldP spid="39" grpId="1"/>
      <p:bldP spid="40" grpId="0"/>
      <p:bldP spid="40" grpId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xmlns="" id="{2946B3E2-5D54-4974-82EA-37CB16D64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9081" y="1258031"/>
            <a:ext cx="40396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NVR Product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Layout</a:t>
            </a:r>
          </a:p>
          <a:p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Easy/Pro product lines</a:t>
            </a: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xmlns="" id="{198028A5-908B-4610-9DBA-B84141DD9D97}"/>
              </a:ext>
            </a:extLst>
          </p:cNvPr>
          <p:cNvSpPr txBox="1"/>
          <p:nvPr/>
        </p:nvSpPr>
        <p:spPr>
          <a:xfrm>
            <a:off x="4087998" y="1129759"/>
            <a:ext cx="68640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7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华文细黑" panose="02010600040101010101" pitchFamily="2" charset="-122"/>
              </a:rPr>
              <a:t>01</a:t>
            </a:r>
            <a:endParaRPr lang="zh-CN" altLang="en-US" sz="4267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华文细黑" panose="02010600040101010101" pitchFamily="2" charset="-122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49C8D19E-318C-44F2-A79E-F954C9CBC4CF}"/>
              </a:ext>
            </a:extLst>
          </p:cNvPr>
          <p:cNvCxnSpPr/>
          <p:nvPr/>
        </p:nvCxnSpPr>
        <p:spPr>
          <a:xfrm>
            <a:off x="4970728" y="1205541"/>
            <a:ext cx="0" cy="628137"/>
          </a:xfrm>
          <a:prstGeom prst="line">
            <a:avLst/>
          </a:prstGeom>
          <a:ln>
            <a:solidFill>
              <a:srgbClr val="2E8D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39">
            <a:extLst>
              <a:ext uri="{FF2B5EF4-FFF2-40B4-BE49-F238E27FC236}">
                <a16:creationId xmlns:a16="http://schemas.microsoft.com/office/drawing/2014/main" xmlns="" id="{1AD345CB-1270-4E9F-89C3-7B3A3D7E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41" y="2672782"/>
            <a:ext cx="29763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zh-CN" sz="20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Easy Series</a:t>
            </a:r>
          </a:p>
          <a:p>
            <a:r>
              <a:rPr lang="en-US" altLang="zh-CN" sz="1200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Entry level</a:t>
            </a: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xmlns="" id="{6B42BF91-D204-4A3B-B63B-E6E34C567C3C}"/>
              </a:ext>
            </a:extLst>
          </p:cNvPr>
          <p:cNvSpPr txBox="1"/>
          <p:nvPr/>
        </p:nvSpPr>
        <p:spPr>
          <a:xfrm>
            <a:off x="4087998" y="2542419"/>
            <a:ext cx="7521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4267">
                <a:solidFill>
                  <a:srgbClr val="2E8DC2"/>
                </a:solidFill>
                <a:latin typeface="Impact" panose="020B0806030902050204" pitchFamily="34" charset="0"/>
                <a:ea typeface="华文细黑" panose="02010600040101010101" pitchFamily="2" charset="-122"/>
              </a:defRPr>
            </a:lvl1pPr>
          </a:lstStyle>
          <a:p>
            <a:r>
              <a:rPr lang="en-US" altLang="zh-CN" dirty="0"/>
              <a:t>02</a:t>
            </a:r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90317C6B-1E57-4390-B2F0-2368C24603BD}"/>
              </a:ext>
            </a:extLst>
          </p:cNvPr>
          <p:cNvCxnSpPr/>
          <p:nvPr/>
        </p:nvCxnSpPr>
        <p:spPr>
          <a:xfrm>
            <a:off x="4985658" y="2618201"/>
            <a:ext cx="0" cy="6281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9">
            <a:extLst>
              <a:ext uri="{FF2B5EF4-FFF2-40B4-BE49-F238E27FC236}">
                <a16:creationId xmlns:a16="http://schemas.microsoft.com/office/drawing/2014/main" xmlns="" id="{4A9BB5A8-8BB2-4EFC-A95D-6EA886A6A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41" y="3967493"/>
            <a:ext cx="29763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Series</a:t>
            </a:r>
          </a:p>
          <a:p>
            <a:pPr>
              <a:buFont typeface="Arial" pitchFamily="34" charset="0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Vertical Application</a:t>
            </a: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xmlns="" id="{C97E7F67-A259-44AD-AD32-E6A6D3B64D8C}"/>
              </a:ext>
            </a:extLst>
          </p:cNvPr>
          <p:cNvSpPr txBox="1"/>
          <p:nvPr/>
        </p:nvSpPr>
        <p:spPr>
          <a:xfrm>
            <a:off x="4079982" y="3823865"/>
            <a:ext cx="768160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华文细黑" panose="02010600040101010101" pitchFamily="2" charset="-122"/>
              </a:rPr>
              <a:t>03</a:t>
            </a:r>
            <a:endParaRPr lang="zh-CN" altLang="en-US" sz="4267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华文细黑" panose="02010600040101010101" pitchFamily="2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8DDD146E-C3F8-4813-A136-D51410434B27}"/>
              </a:ext>
            </a:extLst>
          </p:cNvPr>
          <p:cNvCxnSpPr/>
          <p:nvPr/>
        </p:nvCxnSpPr>
        <p:spPr>
          <a:xfrm>
            <a:off x="4985658" y="3899647"/>
            <a:ext cx="0" cy="6281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396708" y="340594"/>
            <a:ext cx="25078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 dirty="0">
                <a:solidFill>
                  <a:srgbClr val="2E8DC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Content</a:t>
            </a:r>
            <a:endParaRPr lang="en-US" altLang="zh-CN" sz="3600" b="1" dirty="0">
              <a:solidFill>
                <a:srgbClr val="2E8DC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7" name="Rectangle 39">
            <a:extLst>
              <a:ext uri="{FF2B5EF4-FFF2-40B4-BE49-F238E27FC236}">
                <a16:creationId xmlns:a16="http://schemas.microsoft.com/office/drawing/2014/main" xmlns="" id="{4A9BB5A8-8BB2-4EFC-A95D-6EA886A6A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941" y="5375121"/>
            <a:ext cx="29763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VMS Server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buFont typeface="Arial" pitchFamily="34" charset="0"/>
              <a:buNone/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DCS-F500 Hardware based VMS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39">
            <a:extLst>
              <a:ext uri="{FF2B5EF4-FFF2-40B4-BE49-F238E27FC236}">
                <a16:creationId xmlns:a16="http://schemas.microsoft.com/office/drawing/2014/main" xmlns="" id="{C97E7F67-A259-44AD-AD32-E6A6D3B64D8C}"/>
              </a:ext>
            </a:extLst>
          </p:cNvPr>
          <p:cNvSpPr txBox="1"/>
          <p:nvPr/>
        </p:nvSpPr>
        <p:spPr>
          <a:xfrm>
            <a:off x="4087998" y="5231493"/>
            <a:ext cx="75212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7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华文细黑" panose="02010600040101010101" pitchFamily="2" charset="-122"/>
              </a:rPr>
              <a:t>04</a:t>
            </a:r>
            <a:endParaRPr lang="zh-CN" altLang="en-US" sz="4267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华文细黑" panose="02010600040101010101" pitchFamily="2" charset="-122"/>
            </a:endParaRPr>
          </a:p>
        </p:txBody>
      </p:sp>
      <p:cxnSp>
        <p:nvCxnSpPr>
          <p:cNvPr id="19" name="直接连接符 12">
            <a:extLst>
              <a:ext uri="{FF2B5EF4-FFF2-40B4-BE49-F238E27FC236}">
                <a16:creationId xmlns:a16="http://schemas.microsoft.com/office/drawing/2014/main" xmlns="" id="{8DDD146E-C3F8-4813-A136-D51410434B27}"/>
              </a:ext>
            </a:extLst>
          </p:cNvPr>
          <p:cNvCxnSpPr/>
          <p:nvPr/>
        </p:nvCxnSpPr>
        <p:spPr>
          <a:xfrm>
            <a:off x="4985658" y="5307275"/>
            <a:ext cx="0" cy="6281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07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964786" y="2883025"/>
            <a:ext cx="4483078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Easy </a:t>
            </a:r>
            <a:r>
              <a:rPr lang="en-US" altLang="zh-CN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Series</a:t>
            </a:r>
            <a:endParaRPr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392609" y="2963815"/>
            <a:ext cx="3034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altLang="zh-CN" sz="3600" b="1" dirty="0" smtClean="0">
                <a:solidFill>
                  <a:srgbClr val="2E8DC2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Entry Level</a:t>
            </a:r>
            <a:endParaRPr lang="zh-CN" altLang="en-US" sz="3600" b="1" dirty="0">
              <a:solidFill>
                <a:srgbClr val="2E8DC2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838335" y="2622369"/>
            <a:ext cx="9255" cy="1510886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0e3e1dad-e927-4050-93c7-297745d9223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  <p:tag name="PAMAINTYPE" val="4"/>
  <p:tag name="PATYPE" val="159"/>
  <p:tag name="PASUBTYPE" val="161"/>
  <p:tag name="RESOURCELIBID_SHAPE" val="33836"/>
  <p:tag name="RESOURCELIB_SHAPETYPE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b809634c-cdd0-4ff7-bc14-b03ace0d49f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05a9edee-34f5-4598-9f67-cd07e8ed160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315160534"/>
  <p:tag name="MH_LIBRARY" val="GRAPHIC"/>
  <p:tag name="MH_TYPE" val="Text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4beea8d1-53ce-4269-b6c0-43bebc284b6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315160534"/>
  <p:tag name="MH_LIBRARY" val="GRAPHIC"/>
  <p:tag name="MH_TYPE" val="Text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315160534"/>
  <p:tag name="MH_LIBRARY" val="GRAPHIC"/>
  <p:tag name="MH_TYPE" val="Text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315160534"/>
  <p:tag name="MH_LIBRARY" val="GRAPHIC"/>
  <p:tag name="MH_TYPE" val="Text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315160534"/>
  <p:tag name="MH_LIBRARY" val="GRAPHIC"/>
  <p:tag name="MH_TYPE" val="Text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315160534"/>
  <p:tag name="MH_LIBRARY" val="GRAPHIC"/>
  <p:tag name="MH_TYPE" val="Text"/>
  <p:tag name="MH_ORDER" val="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25919</TotalTime>
  <Words>3242</Words>
  <Application>Microsoft Office PowerPoint</Application>
  <PresentationFormat>Widescreen</PresentationFormat>
  <Paragraphs>934</Paragraphs>
  <Slides>60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6" baseType="lpstr">
      <vt:lpstr>微软雅黑</vt:lpstr>
      <vt:lpstr>宋体</vt:lpstr>
      <vt:lpstr>Arial</vt:lpstr>
      <vt:lpstr>Arial Black</vt:lpstr>
      <vt:lpstr>Calibri</vt:lpstr>
      <vt:lpstr>Calibri Light</vt:lpstr>
      <vt:lpstr>等线</vt:lpstr>
      <vt:lpstr>Impact</vt:lpstr>
      <vt:lpstr>Rockwell Extra Bold</vt:lpstr>
      <vt:lpstr>Segoe UI</vt:lpstr>
      <vt:lpstr>Segoe UI Emoji</vt:lpstr>
      <vt:lpstr>Segoe UI Light</vt:lpstr>
      <vt:lpstr>华文细黑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lizhen</dc:creator>
  <cp:lastModifiedBy>Thajin Thomas</cp:lastModifiedBy>
  <cp:revision>642</cp:revision>
  <dcterms:created xsi:type="dcterms:W3CDTF">2018-09-12T09:41:35Z</dcterms:created>
  <dcterms:modified xsi:type="dcterms:W3CDTF">2019-09-09T07:01:59Z</dcterms:modified>
</cp:coreProperties>
</file>